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2.xml" ContentType="application/vnd.openxmlformats-officedocument.them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3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1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3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4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5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6.xml" ContentType="application/vnd.openxmlformats-officedocument.presentationml.notesSlide+xml"/>
  <Override PartName="/ppt/comments/modernComment_100_0.xml" ContentType="application/vnd.ms-powerpoint.comments+xml"/>
  <Override PartName="/ppt/tags/tag118.xml" ContentType="application/vnd.openxmlformats-officedocument.presentationml.tags+xml"/>
  <Override PartName="/ppt/notesSlides/notesSlide7.xml" ContentType="application/vnd.openxmlformats-officedocument.presentationml.notesSlide+xml"/>
  <Override PartName="/ppt/comments/modernComment_1D1_3ADE8D1C.xml" ContentType="application/vnd.ms-powerpoint.comment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>
  <p:sldMasterIdLst>
    <p:sldMasterId id="2147483648" r:id="rId1"/>
    <p:sldMasterId id="2147483791" r:id="rId2"/>
    <p:sldMasterId id="2147483844" r:id="rId3"/>
  </p:sldMasterIdLst>
  <p:notesMasterIdLst>
    <p:notesMasterId r:id="rId53"/>
  </p:notesMasterIdLst>
  <p:handoutMasterIdLst>
    <p:handoutMasterId r:id="rId54"/>
  </p:handoutMasterIdLst>
  <p:sldIdLst>
    <p:sldId id="1480" r:id="rId4"/>
    <p:sldId id="1419" r:id="rId5"/>
    <p:sldId id="1501" r:id="rId6"/>
    <p:sldId id="1351" r:id="rId7"/>
    <p:sldId id="1349" r:id="rId8"/>
    <p:sldId id="1388" r:id="rId9"/>
    <p:sldId id="1389" r:id="rId10"/>
    <p:sldId id="1390" r:id="rId11"/>
    <p:sldId id="1414" r:id="rId12"/>
    <p:sldId id="1417" r:id="rId13"/>
    <p:sldId id="1446" r:id="rId14"/>
    <p:sldId id="1500" r:id="rId15"/>
    <p:sldId id="1423" r:id="rId16"/>
    <p:sldId id="1425" r:id="rId17"/>
    <p:sldId id="1426" r:id="rId18"/>
    <p:sldId id="1481" r:id="rId19"/>
    <p:sldId id="1482" r:id="rId20"/>
    <p:sldId id="1483" r:id="rId21"/>
    <p:sldId id="1484" r:id="rId22"/>
    <p:sldId id="1485" r:id="rId23"/>
    <p:sldId id="1486" r:id="rId24"/>
    <p:sldId id="1487" r:id="rId25"/>
    <p:sldId id="1459" r:id="rId26"/>
    <p:sldId id="1488" r:id="rId27"/>
    <p:sldId id="1489" r:id="rId28"/>
    <p:sldId id="1462" r:id="rId29"/>
    <p:sldId id="1463" r:id="rId30"/>
    <p:sldId id="1469" r:id="rId31"/>
    <p:sldId id="1464" r:id="rId32"/>
    <p:sldId id="1465" r:id="rId33"/>
    <p:sldId id="1466" r:id="rId34"/>
    <p:sldId id="1467" r:id="rId35"/>
    <p:sldId id="1470" r:id="rId36"/>
    <p:sldId id="1468" r:id="rId37"/>
    <p:sldId id="1490" r:id="rId38"/>
    <p:sldId id="1491" r:id="rId39"/>
    <p:sldId id="1492" r:id="rId40"/>
    <p:sldId id="1493" r:id="rId41"/>
    <p:sldId id="1494" r:id="rId42"/>
    <p:sldId id="1495" r:id="rId43"/>
    <p:sldId id="1496" r:id="rId44"/>
    <p:sldId id="1497" r:id="rId45"/>
    <p:sldId id="1498" r:id="rId46"/>
    <p:sldId id="1435" r:id="rId47"/>
    <p:sldId id="467" r:id="rId48"/>
    <p:sldId id="256" r:id="rId49"/>
    <p:sldId id="465" r:id="rId50"/>
    <p:sldId id="469" r:id="rId51"/>
    <p:sldId id="1338" r:id="rId52"/>
  </p:sldIdLst>
  <p:sldSz cx="12192000" cy="6858000"/>
  <p:notesSz cx="6858000" cy="9144000"/>
  <p:custDataLst>
    <p:tags r:id="rId55"/>
  </p:custDataLst>
  <p:defaultTextStyle>
    <a:defPPr marL="0" marR="0" indent="0" algn="l" defTabSz="4572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1219169" rtl="0" fontAlgn="auto" latinLnBrk="0" hangingPunct="0">
      <a:lnSpc>
        <a:spcPct val="90000"/>
      </a:lnSpc>
      <a:spcBef>
        <a:spcPts val="225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2" orient="horz" pos="2183" userDrawn="1">
          <p15:clr>
            <a:srgbClr val="A4A3A4"/>
          </p15:clr>
        </p15:guide>
        <p15:guide id="3" pos="4520" userDrawn="1">
          <p15:clr>
            <a:srgbClr val="A4A3A4"/>
          </p15:clr>
        </p15:guide>
        <p15:guide id="4" pos="5586" userDrawn="1">
          <p15:clr>
            <a:srgbClr val="A4A3A4"/>
          </p15:clr>
        </p15:guide>
        <p15:guide id="5" pos="207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0AFE85E-9033-746C-9255-39B1DB9CD116}" name="Celis Antilef, Nelson Damián" initials="CD" userId="S::ndcelisa@achs.cl::2d4d2769-a099-4f5b-b674-39eacc1e8e89" providerId="AD"/>
  <p188:author id="{E4F48593-C84E-83B8-3E03-AA2839BD61D1}" name="Larenas Molina, Karen Fernanda" initials="LF" userId="S::kflarenasm@achs.cl::5d93ec89-2368-4865-81db-a24f69fdb0ae" providerId="AD"/>
  <p188:author id="{86F58BB9-FF38-94D7-2CA9-E03963FB37EA}" name="Parra Salas, Janina Del Carmen" initials="PC" userId="S::jparras@achs.cl::f8793b0f-d42d-4d48-ae08-dc693f200b5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isco López" initials="FL" lastIdx="1" clrIdx="0">
    <p:extLst>
      <p:ext uri="{19B8F6BF-5375-455C-9EA6-DF929625EA0E}">
        <p15:presenceInfo xmlns:p15="http://schemas.microsoft.com/office/powerpoint/2012/main" userId="c583e4eeb9a72cae" providerId="Windows Live"/>
      </p:ext>
    </p:extLst>
  </p:cmAuthor>
  <p:cmAuthor id="2" name="Labus Seric, Aneta" initials="LSA" lastIdx="13" clrIdx="1">
    <p:extLst>
      <p:ext uri="{19B8F6BF-5375-455C-9EA6-DF929625EA0E}">
        <p15:presenceInfo xmlns:p15="http://schemas.microsoft.com/office/powerpoint/2012/main" userId="S::alabuss@achs.cl::3e6a394c-38a0-4673-baac-c345465d03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737"/>
    <a:srgbClr val="007A33"/>
    <a:srgbClr val="1E117C"/>
    <a:srgbClr val="004F59"/>
    <a:srgbClr val="5F5F5F"/>
    <a:srgbClr val="616161"/>
    <a:srgbClr val="8A8A8A"/>
    <a:srgbClr val="C98539"/>
    <a:srgbClr val="F2E500"/>
    <a:srgbClr val="ECC3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C76A0C-7066-E823-12E5-C848E6FBD17A}" v="4" dt="2025-08-04T19:07:56.69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6"/>
      </p:cViewPr>
      <p:guideLst>
        <p:guide orient="horz" pos="2183"/>
        <p:guide pos="4520"/>
        <p:guide pos="5586"/>
        <p:guide pos="207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gs" Target="tags/tag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microsoft.com/office/2015/10/relationships/revisionInfo" Target="revisionInfo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handoutMaster" Target="handoutMasters/handoutMaster1.xml"/><Relationship Id="rId62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omments/modernComment_100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BA94F09-AB5A-49E8-9147-8F351642AEA1}" authorId="{E4F48593-C84E-83B8-3E03-AA2839BD61D1}" created="2025-06-09T12:43:12.33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56"/>
      <ac:graphicFrameMk id="5" creationId="{EAB1C2DB-884E-2D7B-07D4-DAFEDC07FD8C}"/>
    </ac:deMkLst>
    <p188:replyLst>
      <p188:reply id="{9C620179-F507-4191-8B7B-0091A8E0DF54}" authorId="{86F58BB9-FF38-94D7-2CA9-E03963FB37EA}" created="2025-06-24T21:49:44.574">
        <p188:txBody>
          <a:bodyPr/>
          <a:lstStyle/>
          <a:p>
            <a:r>
              <a:rPr lang="es-ES"/>
              <a:t>[@Celis Antilef, Nelson Damián] [@Larenas Molina, Karen Fernanda] chiquillos ya corregí los errores de ortografía porsi.</a:t>
            </a:r>
          </a:p>
        </p188:txBody>
      </p188:reply>
    </p188:replyLst>
    <p188:txBody>
      <a:bodyPr/>
      <a:lstStyle/>
      <a:p>
        <a:r>
          <a:rPr lang="es-CL"/>
          <a:t>[@Celis Antilef, Nelson Damián]  cambie el cuadro, si puedes modificar lo que sea necesario. Genial!</a:t>
        </a:r>
      </a:p>
    </p188:txBody>
  </p188:cm>
</p188:cmLst>
</file>

<file path=ppt/comments/modernComment_1D1_3ADE8D1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AE9ED27-EADF-442E-BBCD-FAC84EA4396E}" authorId="{E4F48593-C84E-83B8-3E03-AA2839BD61D1}" created="2025-05-29T18:26:56.72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987663644" sldId="465"/>
      <ac:spMk id="27" creationId="{00000000-0000-0000-0000-000000000000}"/>
    </ac:deMkLst>
    <p188:replyLst>
      <p188:reply id="{8AE8B11D-82F3-421C-8637-F3D8C9CF1CFF}" authorId="{70AFE85E-9033-746C-9255-39B1DB9CD116}" created="2025-06-10T22:08:20.970">
        <p188:txBody>
          <a:bodyPr/>
          <a:lstStyle/>
          <a:p>
            <a:r>
              <a:rPr lang="es-ES"/>
              <a:t>[@Larenas Molina, Karen Fernanda]  acá lo confirmare con pepo, para ver que es lo que realmente necesita para las cuotas, ya que esta info es antigua, ahora creo que son menos requisitos</a:t>
            </a:r>
          </a:p>
        </p188:txBody>
      </p188:reply>
      <p188:reply id="{57C093ED-CE28-4F7E-BD92-51A144ABD236}" authorId="{70AFE85E-9033-746C-9255-39B1DB9CD116}" created="2025-06-10T22:09:11.253">
        <p188:txBody>
          <a:bodyPr/>
          <a:lstStyle/>
          <a:p>
            <a:r>
              <a:rPr lang="es-ES"/>
              <a:t>pero la PPT en si, esta super.. solo es actualizar si aun se requiere VB por ejemplo.</a:t>
            </a:r>
          </a:p>
        </p188:txBody>
      </p188:reply>
    </p188:replyLst>
    <p188:txBody>
      <a:bodyPr/>
      <a:lstStyle/>
      <a:p>
        <a:r>
          <a:rPr lang="es-CL"/>
          <a:t>[@Celis Antilef, Nelson Damián] esta bien esta diapo, cambiamos algo??
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A1C8ED-C439-4F36-86CB-FB57D13522DC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BDEAC7CD-A764-4822-AE6D-32826BD64A7E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MX" sz="1400" b="1">
              <a:solidFill>
                <a:schemeClr val="bg1"/>
              </a:solidFill>
            </a:rPr>
            <a:t>Presencial Streaming</a:t>
          </a:r>
          <a:br>
            <a:rPr lang="es-MX" sz="1400" b="1">
              <a:solidFill>
                <a:schemeClr val="tx1">
                  <a:lumMod val="50000"/>
                </a:schemeClr>
              </a:solidFill>
            </a:rPr>
          </a:br>
          <a:endParaRPr lang="es-MX" sz="1400" b="1">
            <a:solidFill>
              <a:schemeClr val="tx1">
                <a:lumMod val="50000"/>
              </a:schemeClr>
            </a:solidFill>
          </a:endParaRPr>
        </a:p>
        <a:p>
          <a:r>
            <a:rPr lang="es-CL" sz="1200">
              <a:solidFill>
                <a:schemeClr val="tx1">
                  <a:lumMod val="50000"/>
                </a:schemeClr>
              </a:solidFill>
              <a:latin typeface="Arial"/>
              <a:ea typeface="SimHei"/>
              <a:cs typeface="Arial"/>
            </a:rPr>
            <a:t>Cursos Presenciales y Streaming</a:t>
          </a:r>
          <a:br>
            <a:rPr lang="es-CL" sz="1200">
              <a:solidFill>
                <a:schemeClr val="tx1">
                  <a:lumMod val="50000"/>
                </a:schemeClr>
              </a:solidFill>
              <a:latin typeface="Arial"/>
              <a:ea typeface="SimHei"/>
              <a:cs typeface="Arial"/>
            </a:rPr>
          </a:br>
          <a:r>
            <a:rPr lang="es-CL" sz="1200">
              <a:solidFill>
                <a:schemeClr val="tx1">
                  <a:lumMod val="50000"/>
                </a:schemeClr>
              </a:solidFill>
              <a:latin typeface="Arial"/>
              <a:ea typeface="SimHei"/>
              <a:cs typeface="Arial"/>
            </a:rPr>
            <a:t>Cursos Abiertos y Cerrados</a:t>
          </a:r>
          <a:br>
            <a:rPr lang="es-CL" sz="1200">
              <a:solidFill>
                <a:schemeClr val="tx1">
                  <a:lumMod val="50000"/>
                </a:schemeClr>
              </a:solidFill>
              <a:latin typeface="Arial"/>
              <a:ea typeface="SimHei"/>
              <a:cs typeface="Arial"/>
            </a:rPr>
          </a:br>
          <a:r>
            <a:rPr lang="es-CL" sz="1200">
              <a:solidFill>
                <a:schemeClr val="tx1">
                  <a:lumMod val="50000"/>
                </a:schemeClr>
              </a:solidFill>
              <a:latin typeface="Arial"/>
              <a:ea typeface="SimHei"/>
              <a:cs typeface="Arial"/>
            </a:rPr>
            <a:t>Facilitador OTEC</a:t>
          </a:r>
          <a:endParaRPr lang="es-CL" sz="1200">
            <a:solidFill>
              <a:schemeClr val="tx1">
                <a:lumMod val="50000"/>
              </a:schemeClr>
            </a:solidFill>
          </a:endParaRPr>
        </a:p>
      </dgm:t>
    </dgm:pt>
    <dgm:pt modelId="{EF54808A-B4D8-4244-BE9D-72A6B5D8ECC5}" type="parTrans" cxnId="{CE950081-2EF0-4165-A142-B5C6319FF302}">
      <dgm:prSet/>
      <dgm:spPr/>
      <dgm:t>
        <a:bodyPr/>
        <a:lstStyle/>
        <a:p>
          <a:endParaRPr lang="es-CL"/>
        </a:p>
      </dgm:t>
    </dgm:pt>
    <dgm:pt modelId="{4469A849-30C2-4628-AC79-C92F282E30C0}" type="sibTrans" cxnId="{CE950081-2EF0-4165-A142-B5C6319FF302}">
      <dgm:prSet/>
      <dgm:spPr/>
      <dgm:t>
        <a:bodyPr/>
        <a:lstStyle/>
        <a:p>
          <a:endParaRPr lang="es-CL"/>
        </a:p>
      </dgm:t>
    </dgm:pt>
    <dgm:pt modelId="{A4C4405F-B4D3-4884-84D6-D461F8CA8D74}">
      <dgm:prSet phldrT="[Texto]" custT="1"/>
      <dgm:spPr>
        <a:solidFill>
          <a:schemeClr val="tx1"/>
        </a:solidFill>
      </dgm:spPr>
      <dgm:t>
        <a:bodyPr/>
        <a:lstStyle/>
        <a:p>
          <a:r>
            <a:rPr lang="es-MX" sz="1400" b="1">
              <a:solidFill>
                <a:schemeClr val="bg1"/>
              </a:solidFill>
            </a:rPr>
            <a:t>Centros de Entrenamiento</a:t>
          </a:r>
        </a:p>
        <a:p>
          <a:endParaRPr lang="es-MX" sz="1600"/>
        </a:p>
        <a:p>
          <a:r>
            <a:rPr lang="es-MX" sz="1200">
              <a:solidFill>
                <a:schemeClr val="tx1">
                  <a:lumMod val="50000"/>
                </a:schemeClr>
              </a:solidFill>
            </a:rPr>
            <a:t>Cursos Abiertos</a:t>
          </a:r>
          <a:br>
            <a:rPr lang="es-MX" sz="1200">
              <a:solidFill>
                <a:schemeClr val="tx1">
                  <a:lumMod val="50000"/>
                </a:schemeClr>
              </a:solidFill>
            </a:rPr>
          </a:br>
          <a:r>
            <a:rPr lang="es-MX" sz="1200">
              <a:solidFill>
                <a:schemeClr val="tx1">
                  <a:lumMod val="50000"/>
                </a:schemeClr>
              </a:solidFill>
            </a:rPr>
            <a:t>Cursos Cerrados</a:t>
          </a:r>
          <a:br>
            <a:rPr lang="es-MX" sz="1200">
              <a:solidFill>
                <a:schemeClr val="tx1">
                  <a:lumMod val="50000"/>
                </a:schemeClr>
              </a:solidFill>
            </a:rPr>
          </a:br>
          <a:r>
            <a:rPr lang="es-MX" sz="1200">
              <a:solidFill>
                <a:schemeClr val="tx1">
                  <a:lumMod val="50000"/>
                </a:schemeClr>
              </a:solidFill>
            </a:rPr>
            <a:t>Facilitador OTEC</a:t>
          </a:r>
        </a:p>
        <a:p>
          <a:endParaRPr lang="es-CL" sz="1600"/>
        </a:p>
      </dgm:t>
    </dgm:pt>
    <dgm:pt modelId="{45DF7077-C378-4327-B672-AEE1C19DB496}" type="parTrans" cxnId="{D4E5DBF0-9007-4208-8A11-26E93EF072EA}">
      <dgm:prSet/>
      <dgm:spPr/>
      <dgm:t>
        <a:bodyPr/>
        <a:lstStyle/>
        <a:p>
          <a:endParaRPr lang="es-CL"/>
        </a:p>
      </dgm:t>
    </dgm:pt>
    <dgm:pt modelId="{FE184FF0-FD32-473D-8113-91263C75E6B9}" type="sibTrans" cxnId="{D4E5DBF0-9007-4208-8A11-26E93EF072EA}">
      <dgm:prSet/>
      <dgm:spPr/>
      <dgm:t>
        <a:bodyPr/>
        <a:lstStyle/>
        <a:p>
          <a:endParaRPr lang="es-CL"/>
        </a:p>
      </dgm:t>
    </dgm:pt>
    <dgm:pt modelId="{E08F8506-E0ED-4CD2-B3E8-4D524A6D0FC0}">
      <dgm:prSet phldrT="[Texto]" custT="1"/>
      <dgm:spPr>
        <a:solidFill>
          <a:schemeClr val="tx1"/>
        </a:solidFill>
      </dgm:spPr>
      <dgm:t>
        <a:bodyPr/>
        <a:lstStyle/>
        <a:p>
          <a:r>
            <a:rPr lang="es-MX" sz="1400" b="1">
              <a:solidFill>
                <a:schemeClr val="bg1"/>
              </a:solidFill>
            </a:rPr>
            <a:t>Aula Móvil</a:t>
          </a:r>
          <a:br>
            <a:rPr lang="es-MX" sz="1600" b="1">
              <a:solidFill>
                <a:schemeClr val="tx1">
                  <a:lumMod val="50000"/>
                </a:schemeClr>
              </a:solidFill>
            </a:rPr>
          </a:br>
          <a:br>
            <a:rPr lang="es-MX" sz="1600" b="1">
              <a:solidFill>
                <a:schemeClr val="tx1">
                  <a:lumMod val="50000"/>
                </a:schemeClr>
              </a:solidFill>
            </a:rPr>
          </a:br>
          <a:r>
            <a:rPr lang="es-MX" sz="1200" b="0">
              <a:solidFill>
                <a:schemeClr val="tx1">
                  <a:lumMod val="50000"/>
                </a:schemeClr>
              </a:solidFill>
            </a:rPr>
            <a:t>Cursos Presenciales</a:t>
          </a:r>
          <a:br>
            <a:rPr lang="es-MX" sz="1200" b="0">
              <a:solidFill>
                <a:schemeClr val="tx1">
                  <a:lumMod val="50000"/>
                </a:schemeClr>
              </a:solidFill>
            </a:rPr>
          </a:br>
          <a:r>
            <a:rPr lang="es-MX" sz="1200" b="0">
              <a:solidFill>
                <a:schemeClr val="tx1">
                  <a:lumMod val="50000"/>
                </a:schemeClr>
              </a:solidFill>
            </a:rPr>
            <a:t>Cursos Cerrados</a:t>
          </a:r>
          <a:br>
            <a:rPr lang="es-MX" sz="1200" b="0">
              <a:solidFill>
                <a:schemeClr val="tx1">
                  <a:lumMod val="50000"/>
                </a:schemeClr>
              </a:solidFill>
            </a:rPr>
          </a:br>
          <a:r>
            <a:rPr lang="es-MX" sz="1200" b="0">
              <a:solidFill>
                <a:schemeClr val="tx1">
                  <a:lumMod val="50000"/>
                </a:schemeClr>
              </a:solidFill>
            </a:rPr>
            <a:t>Facilitador OTEC</a:t>
          </a:r>
          <a:endParaRPr lang="es-CL" sz="1200" b="0">
            <a:solidFill>
              <a:schemeClr val="tx1">
                <a:lumMod val="50000"/>
              </a:schemeClr>
            </a:solidFill>
          </a:endParaRPr>
        </a:p>
      </dgm:t>
    </dgm:pt>
    <dgm:pt modelId="{26C23D9D-8D4F-4A69-AB99-09FB0BAC8BBC}" type="parTrans" cxnId="{1F856FFA-5808-4826-A372-FF99E655A216}">
      <dgm:prSet/>
      <dgm:spPr/>
      <dgm:t>
        <a:bodyPr/>
        <a:lstStyle/>
        <a:p>
          <a:endParaRPr lang="es-CL"/>
        </a:p>
      </dgm:t>
    </dgm:pt>
    <dgm:pt modelId="{F6BC1AA0-CC90-45EF-A49F-95A348E72E02}" type="sibTrans" cxnId="{1F856FFA-5808-4826-A372-FF99E655A216}">
      <dgm:prSet/>
      <dgm:spPr/>
      <dgm:t>
        <a:bodyPr/>
        <a:lstStyle/>
        <a:p>
          <a:endParaRPr lang="es-CL"/>
        </a:p>
      </dgm:t>
    </dgm:pt>
    <dgm:pt modelId="{3C9F729C-41BD-4B6C-AC41-457D2B5BECF0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MX" sz="1400" b="1">
              <a:solidFill>
                <a:schemeClr val="bg1"/>
              </a:solidFill>
            </a:rPr>
            <a:t>E-learning</a:t>
          </a:r>
          <a:br>
            <a:rPr lang="es-MX" sz="1600" b="1">
              <a:solidFill>
                <a:schemeClr val="tx1">
                  <a:lumMod val="50000"/>
                </a:schemeClr>
              </a:solidFill>
            </a:rPr>
          </a:br>
          <a:endParaRPr lang="es-MX" sz="1600" b="1">
            <a:solidFill>
              <a:schemeClr val="tx1">
                <a:lumMod val="50000"/>
              </a:schemeClr>
            </a:solidFill>
          </a:endParaRPr>
        </a:p>
        <a:p>
          <a:r>
            <a:rPr lang="es-CL" sz="1200" b="0">
              <a:solidFill>
                <a:schemeClr val="tx1">
                  <a:lumMod val="50000"/>
                </a:schemeClr>
              </a:solidFill>
            </a:rPr>
            <a:t>Cursos Abiertos</a:t>
          </a:r>
          <a:br>
            <a:rPr lang="es-CL" sz="1200" b="0">
              <a:solidFill>
                <a:schemeClr val="tx1">
                  <a:lumMod val="50000"/>
                </a:schemeClr>
              </a:solidFill>
            </a:rPr>
          </a:br>
          <a:r>
            <a:rPr lang="es-CL" sz="1200" b="0">
              <a:solidFill>
                <a:schemeClr val="tx1">
                  <a:lumMod val="50000"/>
                </a:schemeClr>
              </a:solidFill>
            </a:rPr>
            <a:t>Cursos Cerrados</a:t>
          </a:r>
          <a:br>
            <a:rPr lang="es-CL" sz="1200" b="0">
              <a:solidFill>
                <a:schemeClr val="tx1">
                  <a:lumMod val="50000"/>
                </a:schemeClr>
              </a:solidFill>
            </a:rPr>
          </a:br>
          <a:r>
            <a:rPr lang="es-CL" sz="1200" b="0">
              <a:solidFill>
                <a:schemeClr val="tx1">
                  <a:lumMod val="50000"/>
                </a:schemeClr>
              </a:solidFill>
            </a:rPr>
            <a:t>Plataforma ACHS</a:t>
          </a:r>
          <a:br>
            <a:rPr lang="es-CL" sz="1200" b="0">
              <a:solidFill>
                <a:schemeClr val="tx1">
                  <a:lumMod val="50000"/>
                </a:schemeClr>
              </a:solidFill>
            </a:rPr>
          </a:br>
          <a:r>
            <a:rPr lang="es-CL" sz="1200" b="0">
              <a:solidFill>
                <a:schemeClr val="tx1">
                  <a:lumMod val="50000"/>
                </a:schemeClr>
              </a:solidFill>
            </a:rPr>
            <a:t>Capacitación</a:t>
          </a:r>
        </a:p>
        <a:p>
          <a:r>
            <a:rPr lang="es-CL" sz="1200" b="0">
              <a:solidFill>
                <a:schemeClr val="tx1">
                  <a:lumMod val="50000"/>
                </a:schemeClr>
              </a:solidFill>
            </a:rPr>
            <a:t>Portal de gestión de cursos</a:t>
          </a:r>
        </a:p>
      </dgm:t>
    </dgm:pt>
    <dgm:pt modelId="{751AAEE2-BF07-4FF6-BB03-42D104461F7C}" type="parTrans" cxnId="{309E1548-2726-481A-B9F5-4F89145D72EC}">
      <dgm:prSet/>
      <dgm:spPr/>
      <dgm:t>
        <a:bodyPr/>
        <a:lstStyle/>
        <a:p>
          <a:endParaRPr lang="es-CL"/>
        </a:p>
      </dgm:t>
    </dgm:pt>
    <dgm:pt modelId="{22F00D98-5C4B-4B23-B701-1AA1BBB0582E}" type="sibTrans" cxnId="{309E1548-2726-481A-B9F5-4F89145D72EC}">
      <dgm:prSet/>
      <dgm:spPr/>
      <dgm:t>
        <a:bodyPr/>
        <a:lstStyle/>
        <a:p>
          <a:endParaRPr lang="es-CL"/>
        </a:p>
      </dgm:t>
    </dgm:pt>
    <dgm:pt modelId="{01029C48-27F5-480A-B2D0-1998CD50A288}" type="pres">
      <dgm:prSet presAssocID="{DCA1C8ED-C439-4F36-86CB-FB57D13522DC}" presName="matrix" presStyleCnt="0">
        <dgm:presLayoutVars>
          <dgm:chMax val="1"/>
          <dgm:dir/>
          <dgm:resizeHandles val="exact"/>
        </dgm:presLayoutVars>
      </dgm:prSet>
      <dgm:spPr/>
    </dgm:pt>
    <dgm:pt modelId="{6BD26648-00AE-4228-B7E3-C4C06C6F32BA}" type="pres">
      <dgm:prSet presAssocID="{DCA1C8ED-C439-4F36-86CB-FB57D13522DC}" presName="diamond" presStyleLbl="bgShp" presStyleIdx="0" presStyleCnt="1"/>
      <dgm:spPr/>
    </dgm:pt>
    <dgm:pt modelId="{603854F3-CC33-4B6A-B4C4-5D39F28C3F83}" type="pres">
      <dgm:prSet presAssocID="{DCA1C8ED-C439-4F36-86CB-FB57D13522DC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CDECC8A-D74F-45F2-9FBD-69C06219C0B0}" type="pres">
      <dgm:prSet presAssocID="{DCA1C8ED-C439-4F36-86CB-FB57D13522DC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B045AF7-5069-486F-A35A-67C9A491D544}" type="pres">
      <dgm:prSet presAssocID="{DCA1C8ED-C439-4F36-86CB-FB57D13522DC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F13B2B9-2BD1-4FA8-AD5F-831E2FC6594C}" type="pres">
      <dgm:prSet presAssocID="{DCA1C8ED-C439-4F36-86CB-FB57D13522DC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9D9D70C-66DF-4708-8D95-14405E9C3B85}" type="presOf" srcId="{3C9F729C-41BD-4B6C-AC41-457D2B5BECF0}" destId="{FF13B2B9-2BD1-4FA8-AD5F-831E2FC6594C}" srcOrd="0" destOrd="0" presId="urn:microsoft.com/office/officeart/2005/8/layout/matrix3"/>
    <dgm:cxn modelId="{49AD4115-8C2A-4426-ACAC-B2D5BDC2D779}" type="presOf" srcId="{E08F8506-E0ED-4CD2-B3E8-4D524A6D0FC0}" destId="{2B045AF7-5069-486F-A35A-67C9A491D544}" srcOrd="0" destOrd="0" presId="urn:microsoft.com/office/officeart/2005/8/layout/matrix3"/>
    <dgm:cxn modelId="{BE2FC532-6536-4CE4-A038-DFFC99171C90}" type="presOf" srcId="{DCA1C8ED-C439-4F36-86CB-FB57D13522DC}" destId="{01029C48-27F5-480A-B2D0-1998CD50A288}" srcOrd="0" destOrd="0" presId="urn:microsoft.com/office/officeart/2005/8/layout/matrix3"/>
    <dgm:cxn modelId="{309E1548-2726-481A-B9F5-4F89145D72EC}" srcId="{DCA1C8ED-C439-4F36-86CB-FB57D13522DC}" destId="{3C9F729C-41BD-4B6C-AC41-457D2B5BECF0}" srcOrd="3" destOrd="0" parTransId="{751AAEE2-BF07-4FF6-BB03-42D104461F7C}" sibTransId="{22F00D98-5C4B-4B23-B701-1AA1BBB0582E}"/>
    <dgm:cxn modelId="{CE950081-2EF0-4165-A142-B5C6319FF302}" srcId="{DCA1C8ED-C439-4F36-86CB-FB57D13522DC}" destId="{BDEAC7CD-A764-4822-AE6D-32826BD64A7E}" srcOrd="0" destOrd="0" parTransId="{EF54808A-B4D8-4244-BE9D-72A6B5D8ECC5}" sibTransId="{4469A849-30C2-4628-AC79-C92F282E30C0}"/>
    <dgm:cxn modelId="{BE9217BA-2FC2-42CA-BF88-F364C4EEE325}" type="presOf" srcId="{BDEAC7CD-A764-4822-AE6D-32826BD64A7E}" destId="{603854F3-CC33-4B6A-B4C4-5D39F28C3F83}" srcOrd="0" destOrd="0" presId="urn:microsoft.com/office/officeart/2005/8/layout/matrix3"/>
    <dgm:cxn modelId="{B3723FD4-0E09-4EC4-A89D-E3B459C319D3}" type="presOf" srcId="{A4C4405F-B4D3-4884-84D6-D461F8CA8D74}" destId="{9CDECC8A-D74F-45F2-9FBD-69C06219C0B0}" srcOrd="0" destOrd="0" presId="urn:microsoft.com/office/officeart/2005/8/layout/matrix3"/>
    <dgm:cxn modelId="{D4E5DBF0-9007-4208-8A11-26E93EF072EA}" srcId="{DCA1C8ED-C439-4F36-86CB-FB57D13522DC}" destId="{A4C4405F-B4D3-4884-84D6-D461F8CA8D74}" srcOrd="1" destOrd="0" parTransId="{45DF7077-C378-4327-B672-AEE1C19DB496}" sibTransId="{FE184FF0-FD32-473D-8113-91263C75E6B9}"/>
    <dgm:cxn modelId="{1F856FFA-5808-4826-A372-FF99E655A216}" srcId="{DCA1C8ED-C439-4F36-86CB-FB57D13522DC}" destId="{E08F8506-E0ED-4CD2-B3E8-4D524A6D0FC0}" srcOrd="2" destOrd="0" parTransId="{26C23D9D-8D4F-4A69-AB99-09FB0BAC8BBC}" sibTransId="{F6BC1AA0-CC90-45EF-A49F-95A348E72E02}"/>
    <dgm:cxn modelId="{C337353F-4873-4863-A75C-616BECE9C6A8}" type="presParOf" srcId="{01029C48-27F5-480A-B2D0-1998CD50A288}" destId="{6BD26648-00AE-4228-B7E3-C4C06C6F32BA}" srcOrd="0" destOrd="0" presId="urn:microsoft.com/office/officeart/2005/8/layout/matrix3"/>
    <dgm:cxn modelId="{D1074198-2FFF-40AC-95E4-0AD6E67995B8}" type="presParOf" srcId="{01029C48-27F5-480A-B2D0-1998CD50A288}" destId="{603854F3-CC33-4B6A-B4C4-5D39F28C3F83}" srcOrd="1" destOrd="0" presId="urn:microsoft.com/office/officeart/2005/8/layout/matrix3"/>
    <dgm:cxn modelId="{49EB43A0-3126-40E3-AF56-A2500A965436}" type="presParOf" srcId="{01029C48-27F5-480A-B2D0-1998CD50A288}" destId="{9CDECC8A-D74F-45F2-9FBD-69C06219C0B0}" srcOrd="2" destOrd="0" presId="urn:microsoft.com/office/officeart/2005/8/layout/matrix3"/>
    <dgm:cxn modelId="{539AE9B3-BF5E-422B-AF04-9C448EDDB331}" type="presParOf" srcId="{01029C48-27F5-480A-B2D0-1998CD50A288}" destId="{2B045AF7-5069-486F-A35A-67C9A491D544}" srcOrd="3" destOrd="0" presId="urn:microsoft.com/office/officeart/2005/8/layout/matrix3"/>
    <dgm:cxn modelId="{7674490D-4D68-4860-9653-B974653AF8CB}" type="presParOf" srcId="{01029C48-27F5-480A-B2D0-1998CD50A288}" destId="{FF13B2B9-2BD1-4FA8-AD5F-831E2FC6594C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D26648-00AE-4228-B7E3-C4C06C6F32BA}">
      <dsp:nvSpPr>
        <dsp:cNvPr id="0" name=""/>
        <dsp:cNvSpPr/>
      </dsp:nvSpPr>
      <dsp:spPr>
        <a:xfrm>
          <a:off x="1164200" y="0"/>
          <a:ext cx="5333662" cy="5333662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3854F3-CC33-4B6A-B4C4-5D39F28C3F83}">
      <dsp:nvSpPr>
        <dsp:cNvPr id="0" name=""/>
        <dsp:cNvSpPr/>
      </dsp:nvSpPr>
      <dsp:spPr>
        <a:xfrm>
          <a:off x="1670897" y="506697"/>
          <a:ext cx="2080128" cy="2080128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>
              <a:solidFill>
                <a:schemeClr val="bg1"/>
              </a:solidFill>
            </a:rPr>
            <a:t>Presencial Streaming</a:t>
          </a:r>
          <a:br>
            <a:rPr lang="es-MX" sz="1400" b="1" kern="1200">
              <a:solidFill>
                <a:schemeClr val="tx1">
                  <a:lumMod val="50000"/>
                </a:schemeClr>
              </a:solidFill>
            </a:rPr>
          </a:br>
          <a:endParaRPr lang="es-MX" sz="1400" b="1" kern="1200">
            <a:solidFill>
              <a:schemeClr val="tx1">
                <a:lumMod val="50000"/>
              </a:schemeClr>
            </a:solidFill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>
              <a:solidFill>
                <a:schemeClr val="tx1">
                  <a:lumMod val="50000"/>
                </a:schemeClr>
              </a:solidFill>
              <a:latin typeface="Arial"/>
              <a:ea typeface="SimHei"/>
              <a:cs typeface="Arial"/>
            </a:rPr>
            <a:t>Cursos Presenciales y Streaming</a:t>
          </a:r>
          <a:br>
            <a:rPr lang="es-CL" sz="1200" kern="1200">
              <a:solidFill>
                <a:schemeClr val="tx1">
                  <a:lumMod val="50000"/>
                </a:schemeClr>
              </a:solidFill>
              <a:latin typeface="Arial"/>
              <a:ea typeface="SimHei"/>
              <a:cs typeface="Arial"/>
            </a:rPr>
          </a:br>
          <a:r>
            <a:rPr lang="es-CL" sz="1200" kern="1200">
              <a:solidFill>
                <a:schemeClr val="tx1">
                  <a:lumMod val="50000"/>
                </a:schemeClr>
              </a:solidFill>
              <a:latin typeface="Arial"/>
              <a:ea typeface="SimHei"/>
              <a:cs typeface="Arial"/>
            </a:rPr>
            <a:t>Cursos Abiertos y Cerrados</a:t>
          </a:r>
          <a:br>
            <a:rPr lang="es-CL" sz="1200" kern="1200">
              <a:solidFill>
                <a:schemeClr val="tx1">
                  <a:lumMod val="50000"/>
                </a:schemeClr>
              </a:solidFill>
              <a:latin typeface="Arial"/>
              <a:ea typeface="SimHei"/>
              <a:cs typeface="Arial"/>
            </a:rPr>
          </a:br>
          <a:r>
            <a:rPr lang="es-CL" sz="1200" kern="1200">
              <a:solidFill>
                <a:schemeClr val="tx1">
                  <a:lumMod val="50000"/>
                </a:schemeClr>
              </a:solidFill>
              <a:latin typeface="Arial"/>
              <a:ea typeface="SimHei"/>
              <a:cs typeface="Arial"/>
            </a:rPr>
            <a:t>Facilitador OTEC</a:t>
          </a:r>
          <a:endParaRPr lang="es-CL" sz="1200" kern="1200">
            <a:solidFill>
              <a:schemeClr val="tx1">
                <a:lumMod val="50000"/>
              </a:schemeClr>
            </a:solidFill>
          </a:endParaRPr>
        </a:p>
      </dsp:txBody>
      <dsp:txXfrm>
        <a:off x="1772440" y="608240"/>
        <a:ext cx="1877042" cy="1877042"/>
      </dsp:txXfrm>
    </dsp:sp>
    <dsp:sp modelId="{9CDECC8A-D74F-45F2-9FBD-69C06219C0B0}">
      <dsp:nvSpPr>
        <dsp:cNvPr id="0" name=""/>
        <dsp:cNvSpPr/>
      </dsp:nvSpPr>
      <dsp:spPr>
        <a:xfrm>
          <a:off x="3911035" y="506697"/>
          <a:ext cx="2080128" cy="2080128"/>
        </a:xfrm>
        <a:prstGeom prst="round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>
              <a:solidFill>
                <a:schemeClr val="bg1"/>
              </a:solidFill>
            </a:rPr>
            <a:t>Centros de Entrenamiento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600" kern="120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>
              <a:solidFill>
                <a:schemeClr val="tx1">
                  <a:lumMod val="50000"/>
                </a:schemeClr>
              </a:solidFill>
            </a:rPr>
            <a:t>Cursos Abiertos</a:t>
          </a:r>
          <a:br>
            <a:rPr lang="es-MX" sz="1200" kern="1200">
              <a:solidFill>
                <a:schemeClr val="tx1">
                  <a:lumMod val="50000"/>
                </a:schemeClr>
              </a:solidFill>
            </a:rPr>
          </a:br>
          <a:r>
            <a:rPr lang="es-MX" sz="1200" kern="1200">
              <a:solidFill>
                <a:schemeClr val="tx1">
                  <a:lumMod val="50000"/>
                </a:schemeClr>
              </a:solidFill>
            </a:rPr>
            <a:t>Cursos Cerrados</a:t>
          </a:r>
          <a:br>
            <a:rPr lang="es-MX" sz="1200" kern="1200">
              <a:solidFill>
                <a:schemeClr val="tx1">
                  <a:lumMod val="50000"/>
                </a:schemeClr>
              </a:solidFill>
            </a:rPr>
          </a:br>
          <a:r>
            <a:rPr lang="es-MX" sz="1200" kern="1200">
              <a:solidFill>
                <a:schemeClr val="tx1">
                  <a:lumMod val="50000"/>
                </a:schemeClr>
              </a:solidFill>
            </a:rPr>
            <a:t>Facilitador OTEC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1600" kern="1200"/>
        </a:p>
      </dsp:txBody>
      <dsp:txXfrm>
        <a:off x="4012578" y="608240"/>
        <a:ext cx="1877042" cy="1877042"/>
      </dsp:txXfrm>
    </dsp:sp>
    <dsp:sp modelId="{2B045AF7-5069-486F-A35A-67C9A491D544}">
      <dsp:nvSpPr>
        <dsp:cNvPr id="0" name=""/>
        <dsp:cNvSpPr/>
      </dsp:nvSpPr>
      <dsp:spPr>
        <a:xfrm>
          <a:off x="1670897" y="2746835"/>
          <a:ext cx="2080128" cy="2080128"/>
        </a:xfrm>
        <a:prstGeom prst="round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>
              <a:solidFill>
                <a:schemeClr val="bg1"/>
              </a:solidFill>
            </a:rPr>
            <a:t>Aula Móvil</a:t>
          </a:r>
          <a:br>
            <a:rPr lang="es-MX" sz="1600" b="1" kern="1200">
              <a:solidFill>
                <a:schemeClr val="tx1">
                  <a:lumMod val="50000"/>
                </a:schemeClr>
              </a:solidFill>
            </a:rPr>
          </a:br>
          <a:br>
            <a:rPr lang="es-MX" sz="1600" b="1" kern="1200">
              <a:solidFill>
                <a:schemeClr val="tx1">
                  <a:lumMod val="50000"/>
                </a:schemeClr>
              </a:solidFill>
            </a:rPr>
          </a:br>
          <a:r>
            <a:rPr lang="es-MX" sz="1200" b="0" kern="1200">
              <a:solidFill>
                <a:schemeClr val="tx1">
                  <a:lumMod val="50000"/>
                </a:schemeClr>
              </a:solidFill>
            </a:rPr>
            <a:t>Cursos Presenciales</a:t>
          </a:r>
          <a:br>
            <a:rPr lang="es-MX" sz="1200" b="0" kern="1200">
              <a:solidFill>
                <a:schemeClr val="tx1">
                  <a:lumMod val="50000"/>
                </a:schemeClr>
              </a:solidFill>
            </a:rPr>
          </a:br>
          <a:r>
            <a:rPr lang="es-MX" sz="1200" b="0" kern="1200">
              <a:solidFill>
                <a:schemeClr val="tx1">
                  <a:lumMod val="50000"/>
                </a:schemeClr>
              </a:solidFill>
            </a:rPr>
            <a:t>Cursos Cerrados</a:t>
          </a:r>
          <a:br>
            <a:rPr lang="es-MX" sz="1200" b="0" kern="1200">
              <a:solidFill>
                <a:schemeClr val="tx1">
                  <a:lumMod val="50000"/>
                </a:schemeClr>
              </a:solidFill>
            </a:rPr>
          </a:br>
          <a:r>
            <a:rPr lang="es-MX" sz="1200" b="0" kern="1200">
              <a:solidFill>
                <a:schemeClr val="tx1">
                  <a:lumMod val="50000"/>
                </a:schemeClr>
              </a:solidFill>
            </a:rPr>
            <a:t>Facilitador OTEC</a:t>
          </a:r>
          <a:endParaRPr lang="es-CL" sz="1200" b="0" kern="1200">
            <a:solidFill>
              <a:schemeClr val="tx1">
                <a:lumMod val="50000"/>
              </a:schemeClr>
            </a:solidFill>
          </a:endParaRPr>
        </a:p>
      </dsp:txBody>
      <dsp:txXfrm>
        <a:off x="1772440" y="2848378"/>
        <a:ext cx="1877042" cy="1877042"/>
      </dsp:txXfrm>
    </dsp:sp>
    <dsp:sp modelId="{FF13B2B9-2BD1-4FA8-AD5F-831E2FC6594C}">
      <dsp:nvSpPr>
        <dsp:cNvPr id="0" name=""/>
        <dsp:cNvSpPr/>
      </dsp:nvSpPr>
      <dsp:spPr>
        <a:xfrm>
          <a:off x="3911035" y="2746835"/>
          <a:ext cx="2080128" cy="2080128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>
              <a:solidFill>
                <a:schemeClr val="bg1"/>
              </a:solidFill>
            </a:rPr>
            <a:t>E-learning</a:t>
          </a:r>
          <a:br>
            <a:rPr lang="es-MX" sz="1600" b="1" kern="1200">
              <a:solidFill>
                <a:schemeClr val="tx1">
                  <a:lumMod val="50000"/>
                </a:schemeClr>
              </a:solidFill>
            </a:rPr>
          </a:br>
          <a:endParaRPr lang="es-MX" sz="1600" b="1" kern="1200">
            <a:solidFill>
              <a:schemeClr val="tx1">
                <a:lumMod val="50000"/>
              </a:schemeClr>
            </a:solidFill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b="0" kern="1200">
              <a:solidFill>
                <a:schemeClr val="tx1">
                  <a:lumMod val="50000"/>
                </a:schemeClr>
              </a:solidFill>
            </a:rPr>
            <a:t>Cursos Abiertos</a:t>
          </a:r>
          <a:br>
            <a:rPr lang="es-CL" sz="1200" b="0" kern="1200">
              <a:solidFill>
                <a:schemeClr val="tx1">
                  <a:lumMod val="50000"/>
                </a:schemeClr>
              </a:solidFill>
            </a:rPr>
          </a:br>
          <a:r>
            <a:rPr lang="es-CL" sz="1200" b="0" kern="1200">
              <a:solidFill>
                <a:schemeClr val="tx1">
                  <a:lumMod val="50000"/>
                </a:schemeClr>
              </a:solidFill>
            </a:rPr>
            <a:t>Cursos Cerrados</a:t>
          </a:r>
          <a:br>
            <a:rPr lang="es-CL" sz="1200" b="0" kern="1200">
              <a:solidFill>
                <a:schemeClr val="tx1">
                  <a:lumMod val="50000"/>
                </a:schemeClr>
              </a:solidFill>
            </a:rPr>
          </a:br>
          <a:r>
            <a:rPr lang="es-CL" sz="1200" b="0" kern="1200">
              <a:solidFill>
                <a:schemeClr val="tx1">
                  <a:lumMod val="50000"/>
                </a:schemeClr>
              </a:solidFill>
            </a:rPr>
            <a:t>Plataforma ACHS</a:t>
          </a:r>
          <a:br>
            <a:rPr lang="es-CL" sz="1200" b="0" kern="1200">
              <a:solidFill>
                <a:schemeClr val="tx1">
                  <a:lumMod val="50000"/>
                </a:schemeClr>
              </a:solidFill>
            </a:rPr>
          </a:br>
          <a:r>
            <a:rPr lang="es-CL" sz="1200" b="0" kern="1200">
              <a:solidFill>
                <a:schemeClr val="tx1">
                  <a:lumMod val="50000"/>
                </a:schemeClr>
              </a:solidFill>
            </a:rPr>
            <a:t>Capacitación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b="0" kern="1200">
              <a:solidFill>
                <a:schemeClr val="tx1">
                  <a:lumMod val="50000"/>
                </a:schemeClr>
              </a:solidFill>
            </a:rPr>
            <a:t>Portal de gestión de cursos</a:t>
          </a:r>
        </a:p>
      </dsp:txBody>
      <dsp:txXfrm>
        <a:off x="4012578" y="2848378"/>
        <a:ext cx="1877042" cy="18770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9188E16-A5FE-A144-97F6-5D99CCB6C3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95B1F7A-4E48-CD4F-94BA-B2FCC45F7B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CEFCD-101D-B344-A216-EEBAD2A9FEC9}" type="datetimeFigureOut">
              <a:rPr lang="es-CL" smtClean="0"/>
              <a:t>02-12-2025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7EA905C-21BA-E14A-AA0A-091761D2F1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E4F9FCA-A903-9A42-9C83-FDEC2A53390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0C8CA-6B66-244E-B272-B10E2DDA1CC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67975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879103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228600" latinLnBrk="0">
      <a:lnSpc>
        <a:spcPct val="117999"/>
      </a:lnSpc>
      <a:defRPr sz="1100" b="0" i="0">
        <a:latin typeface="Arial" panose="020B0604020202020204" pitchFamily="34" charset="0"/>
        <a:ea typeface="+mn-ea"/>
        <a:cs typeface="Arial" panose="020B0604020202020204" pitchFamily="34" charset="0"/>
        <a:sym typeface="Helvetica Neue"/>
      </a:defRPr>
    </a:lvl1pPr>
    <a:lvl2pPr indent="114300"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2pPr>
    <a:lvl3pPr indent="228600"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3pPr>
    <a:lvl4pPr indent="342900"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4pPr>
    <a:lvl5pPr indent="457200"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5pPr>
    <a:lvl6pPr indent="571500"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6pPr>
    <a:lvl7pPr indent="685800"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7pPr>
    <a:lvl8pPr indent="800100"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8pPr>
    <a:lvl9pPr indent="914400" defTabSz="228600" latinLnBrk="0">
      <a:lnSpc>
        <a:spcPct val="117999"/>
      </a:lnSpc>
      <a:defRPr sz="11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39E80-6FC7-4912-A19E-63C9826E1926}" type="slidenum">
              <a:rPr kumimoji="0" lang="es-C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l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CL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33491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39E80-6FC7-4912-A19E-63C9826E1926}" type="slidenum">
              <a:rPr kumimoji="0" lang="es-C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l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CL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50562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104E6-1D57-954D-C807-7034B5083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6030B52-82E3-4780-1CB5-09F80D4100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8212C72-B046-1A3F-4168-7AB9F18359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D51A347-4D3E-BB06-317E-CE3E55CF23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39E80-6FC7-4912-A19E-63C9826E1926}" type="slidenum">
              <a:rPr kumimoji="0" lang="es-C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l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CL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39719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691CC-DD9C-30B1-0D6C-DA2CB55E6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87BE2F3-74DC-3F6B-3B92-D0C6A57415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0A93B45-1615-6C5F-2EE7-5A919A2800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502C49D-BE48-1118-5B53-90DF3F1CE5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39E80-6FC7-4912-A19E-63C9826E1926}" type="slidenum">
              <a:rPr kumimoji="0" lang="es-C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l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s-CL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5778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AED92-987F-696A-FBDF-5BEC480B6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2A9ABF9-C458-C4FA-EBCD-FE56EEFFF7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E5FA2D5-E1FF-880D-C41C-38C03A709A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9FE495C-AAAD-A911-99F8-29B20C5C95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39E80-6FC7-4912-A19E-63C9826E1926}" type="slidenum">
              <a:rPr kumimoji="0" lang="es-C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l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s-CL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19551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39E80-6FC7-4912-A19E-63C9826E1926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17152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39E80-6FC7-4912-A19E-63C9826E1926}" type="slidenum">
              <a:rPr kumimoji="0" lang="es-CL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l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s-CL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2446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5" Type="http://schemas.openxmlformats.org/officeDocument/2006/relationships/image" Target="../media/image7.emf"/><Relationship Id="rId4" Type="http://schemas.openxmlformats.org/officeDocument/2006/relationships/image" Target="../media/image2.emf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3.xml"/><Relationship Id="rId5" Type="http://schemas.openxmlformats.org/officeDocument/2006/relationships/image" Target="../media/image7.emf"/><Relationship Id="rId4" Type="http://schemas.openxmlformats.org/officeDocument/2006/relationships/image" Target="../media/image32.emf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5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6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7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8.xml"/><Relationship Id="rId6" Type="http://schemas.openxmlformats.org/officeDocument/2006/relationships/image" Target="../media/image7.emf"/><Relationship Id="rId5" Type="http://schemas.openxmlformats.org/officeDocument/2006/relationships/image" Target="../media/image8.png"/><Relationship Id="rId4" Type="http://schemas.openxmlformats.org/officeDocument/2006/relationships/image" Target="../media/image2.emf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9.xml"/><Relationship Id="rId6" Type="http://schemas.openxmlformats.org/officeDocument/2006/relationships/image" Target="../media/image7.emf"/><Relationship Id="rId5" Type="http://schemas.openxmlformats.org/officeDocument/2006/relationships/image" Target="../media/image9.png"/><Relationship Id="rId4" Type="http://schemas.openxmlformats.org/officeDocument/2006/relationships/image" Target="../media/image2.e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0.xml"/><Relationship Id="rId6" Type="http://schemas.openxmlformats.org/officeDocument/2006/relationships/image" Target="../media/image7.emf"/><Relationship Id="rId5" Type="http://schemas.openxmlformats.org/officeDocument/2006/relationships/image" Target="../media/image10.png"/><Relationship Id="rId4" Type="http://schemas.openxmlformats.org/officeDocument/2006/relationships/image" Target="../media/image2.emf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1.xml"/><Relationship Id="rId6" Type="http://schemas.openxmlformats.org/officeDocument/2006/relationships/image" Target="../media/image7.emf"/><Relationship Id="rId5" Type="http://schemas.openxmlformats.org/officeDocument/2006/relationships/image" Target="../media/image11.png"/><Relationship Id="rId4" Type="http://schemas.openxmlformats.org/officeDocument/2006/relationships/image" Target="../media/image2.emf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2.xml"/><Relationship Id="rId5" Type="http://schemas.openxmlformats.org/officeDocument/2006/relationships/image" Target="../media/image7.emf"/><Relationship Id="rId4" Type="http://schemas.openxmlformats.org/officeDocument/2006/relationships/image" Target="../media/image14.emf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3.xml"/><Relationship Id="rId5" Type="http://schemas.openxmlformats.org/officeDocument/2006/relationships/image" Target="../media/image7.emf"/><Relationship Id="rId4" Type="http://schemas.openxmlformats.org/officeDocument/2006/relationships/image" Target="../media/image2.emf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4.xml"/><Relationship Id="rId5" Type="http://schemas.openxmlformats.org/officeDocument/2006/relationships/image" Target="../media/image7.emf"/><Relationship Id="rId4" Type="http://schemas.openxmlformats.org/officeDocument/2006/relationships/image" Target="../media/image15.emf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5.xml"/><Relationship Id="rId5" Type="http://schemas.openxmlformats.org/officeDocument/2006/relationships/image" Target="../media/image7.emf"/><Relationship Id="rId4" Type="http://schemas.openxmlformats.org/officeDocument/2006/relationships/image" Target="../media/image15.emf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5.emf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7.xml"/><Relationship Id="rId5" Type="http://schemas.openxmlformats.org/officeDocument/2006/relationships/image" Target="../media/image7.emf"/><Relationship Id="rId4" Type="http://schemas.openxmlformats.org/officeDocument/2006/relationships/image" Target="../media/image16.emf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8.xml"/><Relationship Id="rId5" Type="http://schemas.openxmlformats.org/officeDocument/2006/relationships/image" Target="../media/image7.emf"/><Relationship Id="rId4" Type="http://schemas.openxmlformats.org/officeDocument/2006/relationships/image" Target="../media/image17.emf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9.xml"/><Relationship Id="rId5" Type="http://schemas.openxmlformats.org/officeDocument/2006/relationships/image" Target="../media/image7.emf"/><Relationship Id="rId4" Type="http://schemas.openxmlformats.org/officeDocument/2006/relationships/image" Target="../media/image18.emf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0.xml"/><Relationship Id="rId5" Type="http://schemas.openxmlformats.org/officeDocument/2006/relationships/image" Target="../media/image7.emf"/><Relationship Id="rId4" Type="http://schemas.openxmlformats.org/officeDocument/2006/relationships/image" Target="../media/image18.emf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emf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1.xml"/><Relationship Id="rId5" Type="http://schemas.openxmlformats.org/officeDocument/2006/relationships/image" Target="../media/image7.emf"/><Relationship Id="rId4" Type="http://schemas.openxmlformats.org/officeDocument/2006/relationships/image" Target="../media/image21.emf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7.emf"/><Relationship Id="rId4" Type="http://schemas.openxmlformats.org/officeDocument/2006/relationships/image" Target="../media/image15.emf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2.xml"/><Relationship Id="rId5" Type="http://schemas.openxmlformats.org/officeDocument/2006/relationships/image" Target="../media/image7.emf"/><Relationship Id="rId4" Type="http://schemas.openxmlformats.org/officeDocument/2006/relationships/image" Target="../media/image22.emf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3.xml"/><Relationship Id="rId5" Type="http://schemas.openxmlformats.org/officeDocument/2006/relationships/image" Target="../media/image7.emf"/><Relationship Id="rId4" Type="http://schemas.openxmlformats.org/officeDocument/2006/relationships/image" Target="../media/image23.emf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4.xml"/><Relationship Id="rId5" Type="http://schemas.openxmlformats.org/officeDocument/2006/relationships/image" Target="../media/image7.emf"/><Relationship Id="rId4" Type="http://schemas.openxmlformats.org/officeDocument/2006/relationships/image" Target="../media/image24.emf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5.xml"/><Relationship Id="rId4" Type="http://schemas.openxmlformats.org/officeDocument/2006/relationships/image" Target="../media/image7.emf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5" Type="http://schemas.openxmlformats.org/officeDocument/2006/relationships/image" Target="../media/image7.emf"/><Relationship Id="rId4" Type="http://schemas.openxmlformats.org/officeDocument/2006/relationships/image" Target="../media/image15.emf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6.xml"/><Relationship Id="rId5" Type="http://schemas.openxmlformats.org/officeDocument/2006/relationships/image" Target="../media/image7.emf"/><Relationship Id="rId4" Type="http://schemas.openxmlformats.org/officeDocument/2006/relationships/image" Target="../media/image25.emf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7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7.emf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8.xml"/><Relationship Id="rId4" Type="http://schemas.openxmlformats.org/officeDocument/2006/relationships/image" Target="../media/image7.emf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9.xml"/><Relationship Id="rId4" Type="http://schemas.openxmlformats.org/officeDocument/2006/relationships/image" Target="../media/image7.emf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0.xml"/><Relationship Id="rId4" Type="http://schemas.openxmlformats.org/officeDocument/2006/relationships/image" Target="../media/image28.emf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1.xml"/><Relationship Id="rId4" Type="http://schemas.openxmlformats.org/officeDocument/2006/relationships/oleObject" Target="../embeddings/oleObject4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5.emf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2.xml"/><Relationship Id="rId4" Type="http://schemas.openxmlformats.org/officeDocument/2006/relationships/image" Target="../media/image7.emf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3.xml"/><Relationship Id="rId4" Type="http://schemas.openxmlformats.org/officeDocument/2006/relationships/image" Target="../media/image7.emf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4.xml"/><Relationship Id="rId4" Type="http://schemas.openxmlformats.org/officeDocument/2006/relationships/image" Target="../media/image7.emf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5.xml"/><Relationship Id="rId5" Type="http://schemas.openxmlformats.org/officeDocument/2006/relationships/image" Target="../media/image7.emf"/><Relationship Id="rId4" Type="http://schemas.openxmlformats.org/officeDocument/2006/relationships/image" Target="../media/image32.emf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6.xml"/><Relationship Id="rId4" Type="http://schemas.openxmlformats.org/officeDocument/2006/relationships/image" Target="../media/image35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5" Type="http://schemas.openxmlformats.org/officeDocument/2006/relationships/image" Target="../media/image7.emf"/><Relationship Id="rId4" Type="http://schemas.openxmlformats.org/officeDocument/2006/relationships/image" Target="../media/image16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5" Type="http://schemas.openxmlformats.org/officeDocument/2006/relationships/image" Target="../media/image7.emf"/><Relationship Id="rId4" Type="http://schemas.openxmlformats.org/officeDocument/2006/relationships/image" Target="../media/image17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5" Type="http://schemas.openxmlformats.org/officeDocument/2006/relationships/image" Target="../media/image7.emf"/><Relationship Id="rId4" Type="http://schemas.openxmlformats.org/officeDocument/2006/relationships/image" Target="../media/image18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5" Type="http://schemas.openxmlformats.org/officeDocument/2006/relationships/image" Target="../media/image7.emf"/><Relationship Id="rId4" Type="http://schemas.openxmlformats.org/officeDocument/2006/relationships/image" Target="../media/image18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5" Type="http://schemas.openxmlformats.org/officeDocument/2006/relationships/image" Target="../media/image7.emf"/><Relationship Id="rId4" Type="http://schemas.openxmlformats.org/officeDocument/2006/relationships/image" Target="../media/image21.emf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5" Type="http://schemas.openxmlformats.org/officeDocument/2006/relationships/image" Target="../media/image7.emf"/><Relationship Id="rId4" Type="http://schemas.openxmlformats.org/officeDocument/2006/relationships/image" Target="../media/image22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5" Type="http://schemas.openxmlformats.org/officeDocument/2006/relationships/image" Target="../media/image7.emf"/><Relationship Id="rId4" Type="http://schemas.openxmlformats.org/officeDocument/2006/relationships/image" Target="../media/image23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5" Type="http://schemas.openxmlformats.org/officeDocument/2006/relationships/image" Target="../media/image7.emf"/><Relationship Id="rId4" Type="http://schemas.openxmlformats.org/officeDocument/2006/relationships/image" Target="../media/image24.emf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7.emf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5" Type="http://schemas.openxmlformats.org/officeDocument/2006/relationships/image" Target="../media/image7.emf"/><Relationship Id="rId4" Type="http://schemas.openxmlformats.org/officeDocument/2006/relationships/image" Target="../media/image25.emf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7.emf"/><Relationship Id="rId5" Type="http://schemas.openxmlformats.org/officeDocument/2006/relationships/image" Target="../media/image8.png"/><Relationship Id="rId4" Type="http://schemas.openxmlformats.org/officeDocument/2006/relationships/image" Target="../media/image2.emf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7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4" Type="http://schemas.openxmlformats.org/officeDocument/2006/relationships/image" Target="../media/image7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4" Type="http://schemas.openxmlformats.org/officeDocument/2006/relationships/image" Target="../media/image7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4" Type="http://schemas.openxmlformats.org/officeDocument/2006/relationships/image" Target="../media/image28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4" Type="http://schemas.openxmlformats.org/officeDocument/2006/relationships/oleObject" Target="../embeddings/oleObject4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4" Type="http://schemas.openxmlformats.org/officeDocument/2006/relationships/image" Target="../media/image7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4" Type="http://schemas.openxmlformats.org/officeDocument/2006/relationships/image" Target="../media/image7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7.emf"/><Relationship Id="rId5" Type="http://schemas.openxmlformats.org/officeDocument/2006/relationships/image" Target="../media/image9.png"/><Relationship Id="rId4" Type="http://schemas.openxmlformats.org/officeDocument/2006/relationships/image" Target="../media/image2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5" Type="http://schemas.openxmlformats.org/officeDocument/2006/relationships/image" Target="../media/image7.emf"/><Relationship Id="rId4" Type="http://schemas.openxmlformats.org/officeDocument/2006/relationships/image" Target="../media/image32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4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5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6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7.xml"/><Relationship Id="rId6" Type="http://schemas.openxmlformats.org/officeDocument/2006/relationships/image" Target="../media/image7.emf"/><Relationship Id="rId5" Type="http://schemas.openxmlformats.org/officeDocument/2006/relationships/image" Target="../media/image8.png"/><Relationship Id="rId4" Type="http://schemas.openxmlformats.org/officeDocument/2006/relationships/image" Target="../media/image2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8.xml"/><Relationship Id="rId6" Type="http://schemas.openxmlformats.org/officeDocument/2006/relationships/image" Target="../media/image7.emf"/><Relationship Id="rId5" Type="http://schemas.openxmlformats.org/officeDocument/2006/relationships/image" Target="../media/image9.png"/><Relationship Id="rId4" Type="http://schemas.openxmlformats.org/officeDocument/2006/relationships/image" Target="../media/image2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9.xml"/><Relationship Id="rId6" Type="http://schemas.openxmlformats.org/officeDocument/2006/relationships/image" Target="../media/image7.emf"/><Relationship Id="rId5" Type="http://schemas.openxmlformats.org/officeDocument/2006/relationships/image" Target="../media/image10.png"/><Relationship Id="rId4" Type="http://schemas.openxmlformats.org/officeDocument/2006/relationships/image" Target="../media/image2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0.xml"/><Relationship Id="rId6" Type="http://schemas.openxmlformats.org/officeDocument/2006/relationships/image" Target="../media/image7.emf"/><Relationship Id="rId5" Type="http://schemas.openxmlformats.org/officeDocument/2006/relationships/image" Target="../media/image11.png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7.emf"/><Relationship Id="rId5" Type="http://schemas.openxmlformats.org/officeDocument/2006/relationships/image" Target="../media/image10.png"/><Relationship Id="rId4" Type="http://schemas.openxmlformats.org/officeDocument/2006/relationships/image" Target="../media/image2.emf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1.xml"/><Relationship Id="rId5" Type="http://schemas.openxmlformats.org/officeDocument/2006/relationships/image" Target="../media/image7.emf"/><Relationship Id="rId4" Type="http://schemas.openxmlformats.org/officeDocument/2006/relationships/image" Target="../media/image14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2.xml"/><Relationship Id="rId5" Type="http://schemas.openxmlformats.org/officeDocument/2006/relationships/image" Target="../media/image7.emf"/><Relationship Id="rId4" Type="http://schemas.openxmlformats.org/officeDocument/2006/relationships/image" Target="../media/image2.emf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3.xml"/><Relationship Id="rId5" Type="http://schemas.openxmlformats.org/officeDocument/2006/relationships/image" Target="../media/image7.emf"/><Relationship Id="rId4" Type="http://schemas.openxmlformats.org/officeDocument/2006/relationships/image" Target="../media/image15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4.xml"/><Relationship Id="rId5" Type="http://schemas.openxmlformats.org/officeDocument/2006/relationships/image" Target="../media/image7.emf"/><Relationship Id="rId4" Type="http://schemas.openxmlformats.org/officeDocument/2006/relationships/image" Target="../media/image15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5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6.xml"/><Relationship Id="rId5" Type="http://schemas.openxmlformats.org/officeDocument/2006/relationships/image" Target="../media/image7.emf"/><Relationship Id="rId4" Type="http://schemas.openxmlformats.org/officeDocument/2006/relationships/image" Target="../media/image16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7.xml"/><Relationship Id="rId5" Type="http://schemas.openxmlformats.org/officeDocument/2006/relationships/image" Target="../media/image7.emf"/><Relationship Id="rId4" Type="http://schemas.openxmlformats.org/officeDocument/2006/relationships/image" Target="../media/image17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7.emf"/><Relationship Id="rId5" Type="http://schemas.openxmlformats.org/officeDocument/2006/relationships/image" Target="../media/image11.png"/><Relationship Id="rId4" Type="http://schemas.openxmlformats.org/officeDocument/2006/relationships/image" Target="../media/image2.emf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8.xml"/><Relationship Id="rId5" Type="http://schemas.openxmlformats.org/officeDocument/2006/relationships/image" Target="../media/image7.emf"/><Relationship Id="rId4" Type="http://schemas.openxmlformats.org/officeDocument/2006/relationships/image" Target="../media/image18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9.xml"/><Relationship Id="rId5" Type="http://schemas.openxmlformats.org/officeDocument/2006/relationships/image" Target="../media/image7.emf"/><Relationship Id="rId4" Type="http://schemas.openxmlformats.org/officeDocument/2006/relationships/image" Target="../media/image18.emf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0.xml"/><Relationship Id="rId5" Type="http://schemas.openxmlformats.org/officeDocument/2006/relationships/image" Target="../media/image7.emf"/><Relationship Id="rId4" Type="http://schemas.openxmlformats.org/officeDocument/2006/relationships/image" Target="../media/image21.emf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1.xml"/><Relationship Id="rId5" Type="http://schemas.openxmlformats.org/officeDocument/2006/relationships/image" Target="../media/image7.emf"/><Relationship Id="rId4" Type="http://schemas.openxmlformats.org/officeDocument/2006/relationships/image" Target="../media/image22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2.xml"/><Relationship Id="rId5" Type="http://schemas.openxmlformats.org/officeDocument/2006/relationships/image" Target="../media/image7.emf"/><Relationship Id="rId4" Type="http://schemas.openxmlformats.org/officeDocument/2006/relationships/image" Target="../media/image2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3.xml"/><Relationship Id="rId5" Type="http://schemas.openxmlformats.org/officeDocument/2006/relationships/image" Target="../media/image7.emf"/><Relationship Id="rId4" Type="http://schemas.openxmlformats.org/officeDocument/2006/relationships/image" Target="../media/image24.emf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4.xml"/><Relationship Id="rId4" Type="http://schemas.openxmlformats.org/officeDocument/2006/relationships/image" Target="../media/image7.emf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5.xml"/><Relationship Id="rId5" Type="http://schemas.openxmlformats.org/officeDocument/2006/relationships/image" Target="../media/image7.emf"/><Relationship Id="rId4" Type="http://schemas.openxmlformats.org/officeDocument/2006/relationships/image" Target="../media/image25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5" Type="http://schemas.openxmlformats.org/officeDocument/2006/relationships/image" Target="../media/image7.emf"/><Relationship Id="rId4" Type="http://schemas.openxmlformats.org/officeDocument/2006/relationships/image" Target="../media/image14.emf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6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7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7.xml"/><Relationship Id="rId4" Type="http://schemas.openxmlformats.org/officeDocument/2006/relationships/image" Target="../media/image7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8.xml"/><Relationship Id="rId4" Type="http://schemas.openxmlformats.org/officeDocument/2006/relationships/image" Target="../media/image7.e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9.xml"/><Relationship Id="rId4" Type="http://schemas.openxmlformats.org/officeDocument/2006/relationships/image" Target="../media/image28.emf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0.xml"/><Relationship Id="rId4" Type="http://schemas.openxmlformats.org/officeDocument/2006/relationships/oleObject" Target="../embeddings/oleObject4.bin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1.xml"/><Relationship Id="rId4" Type="http://schemas.openxmlformats.org/officeDocument/2006/relationships/image" Target="../media/image7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2.xml"/><Relationship Id="rId4" Type="http://schemas.openxmlformats.org/officeDocument/2006/relationships/image" Target="../media/image7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portada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5410" y="4156700"/>
            <a:ext cx="532000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15</a:t>
            </a:r>
            <a:endParaRPr lang="es-CL"/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14259" y="2617148"/>
            <a:ext cx="5361957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presentación Máximo 3 líneas Arial </a:t>
            </a:r>
            <a:r>
              <a:rPr lang="es-ES" err="1"/>
              <a:t>bold</a:t>
            </a:r>
            <a:r>
              <a:rPr lang="es-ES"/>
              <a:t>- 30 puntos</a:t>
            </a:r>
            <a:endParaRPr lang="es-CL"/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7158EF60-E659-4F3D-DDFF-B4430EFEAE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14259" y="2145875"/>
            <a:ext cx="874223" cy="251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Fecha</a:t>
            </a:r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B284AD3-DA1F-C94F-A358-BE3BC8C70D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3" y="2351669"/>
            <a:ext cx="4418467" cy="180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9888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pos="359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portada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4680141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5DC77C06-620B-174D-91AC-64FD267E53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0482263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616161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9" name="Asociación Chilena de Seguridad…">
            <a:extLst>
              <a:ext uri="{FF2B5EF4-FFF2-40B4-BE49-F238E27FC236}">
                <a16:creationId xmlns:a16="http://schemas.microsoft.com/office/drawing/2014/main" id="{0566E8CB-CFA5-0993-8848-2224E724D0A1}"/>
              </a:ext>
            </a:extLst>
          </p:cNvPr>
          <p:cNvSpPr txBox="1"/>
          <p:nvPr userDrawn="1"/>
        </p:nvSpPr>
        <p:spPr>
          <a:xfrm>
            <a:off x="10894936" y="5855668"/>
            <a:ext cx="943790" cy="549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b="0" i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en-US" sz="12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200" b="0" i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apoyo</a:t>
            </a:r>
            <a:r>
              <a:rPr lang="en-US" sz="12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1200" b="0" i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subtítulo</a:t>
            </a:r>
            <a:endParaRPr sz="1200" b="0" i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F406DD75-EFED-8148-B3B9-76FA0FDA661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2772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erre_cas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6FD37190-D8CB-B721-B802-B940C8430A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6002" y="1325117"/>
            <a:ext cx="5340927" cy="3293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115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Muchas</a:t>
            </a:r>
          </a:p>
          <a:p>
            <a:pPr lvl="0"/>
            <a:r>
              <a:rPr lang="es-ES"/>
              <a:t>gracias!</a:t>
            </a:r>
            <a:endParaRPr lang="es-C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7EB75B-AFA5-A24E-275D-BF73DF508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6" t="-1005" r="24290" b="18450"/>
          <a:stretch/>
        </p:blipFill>
        <p:spPr>
          <a:xfrm>
            <a:off x="379957" y="696191"/>
            <a:ext cx="5954232" cy="6161809"/>
          </a:xfrm>
          <a:prstGeom prst="rect">
            <a:avLst/>
          </a:prstGeom>
        </p:spPr>
      </p:pic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7E0A6187-581B-9495-C946-63C5BF677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66002" y="4903909"/>
            <a:ext cx="2138711" cy="2394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err="1"/>
              <a:t>www.achs.cl</a:t>
            </a:r>
            <a:endParaRPr lang="es-CL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2D6A441B-9F39-2F47-A862-787FE18E64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66002" y="5428821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5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Cierre_cas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19BDAAD-D971-44E3-2963-12E25D8439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816" y="2904896"/>
            <a:ext cx="2242367" cy="104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7562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73117938"/>
              </p:ext>
            </p:extLst>
          </p:nvPr>
        </p:nvGraphicFramePr>
        <p:xfrm>
          <a:off x="1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270" imgH="270" progId="TCLayout.ActiveDocument.1">
                  <p:embed/>
                </p:oleObj>
              </mc:Choice>
              <mc:Fallback>
                <p:oleObj name="Diapositiva de think-cell" r:id="rId3" imgW="270" imgH="270" progId="TCLayout.ActiveDocument.1">
                  <p:embed/>
                  <p:pic>
                    <p:nvPicPr>
                      <p:cNvPr id="4" name="3 Objeto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211667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9">
            <a:extLst>
              <a:ext uri="{FF2B5EF4-FFF2-40B4-BE49-F238E27FC236}">
                <a16:creationId xmlns:a16="http://schemas.microsoft.com/office/drawing/2014/main" id="{D96D9364-189A-1BED-D214-A365BA87449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17317" y="2986917"/>
            <a:ext cx="2157366" cy="88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4331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rgbClr val="004A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4F7FCC-439D-B94C-A689-2CC350BDEB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1579" y="1983138"/>
            <a:ext cx="10017551" cy="2387600"/>
          </a:xfrm>
        </p:spPr>
        <p:txBody>
          <a:bodyPr anchor="b">
            <a:normAutofit/>
          </a:bodyPr>
          <a:lstStyle>
            <a:lvl1pPr algn="l">
              <a:defRPr lang="es-CL" sz="3600" b="1" kern="1200" spc="-15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E10EA85-8C5A-7842-B0BA-B08D20BBD1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1578" y="6018714"/>
            <a:ext cx="10017551" cy="438647"/>
          </a:xfrm>
        </p:spPr>
        <p:txBody>
          <a:bodyPr>
            <a:normAutofit/>
          </a:bodyPr>
          <a:lstStyle>
            <a:lvl1pPr marL="0" indent="0" algn="l">
              <a:buNone/>
              <a:defRPr lang="es-CL" sz="1400" kern="12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Nombre expositor | Cargo expositor | Mes 2020</a:t>
            </a:r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44B7779-E965-CA4D-9EA5-DA5B5C7334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6138" y="441325"/>
            <a:ext cx="635000" cy="635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570EFBA-24C9-D642-9F28-8868099872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1578" y="1983138"/>
            <a:ext cx="6284762" cy="99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53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87C1AE-A5E7-0649-8C35-50561BEA6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41325"/>
            <a:ext cx="880007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4A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7B9D02-F56D-6A42-99A7-C72B6E7C2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2005012"/>
            <a:ext cx="11017250" cy="4351338"/>
          </a:xfrm>
        </p:spPr>
        <p:txBody>
          <a:bodyPr/>
          <a:lstStyle>
            <a:lvl1pPr marL="228600" indent="-228600">
              <a:buClr>
                <a:srgbClr val="8A004A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8A004A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8A004A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8A004A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8A004A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85986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10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pos="347">
          <p15:clr>
            <a:srgbClr val="FBAE40"/>
          </p15:clr>
        </p15:guide>
        <p15:guide id="4" orient="horz" pos="278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portada simp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5410" y="4156700"/>
            <a:ext cx="532000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15</a:t>
            </a:r>
            <a:endParaRPr lang="es-CL"/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14259" y="2617148"/>
            <a:ext cx="5361957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presentación Máximo 3 líneas Arial </a:t>
            </a:r>
            <a:r>
              <a:rPr lang="es-ES" err="1"/>
              <a:t>bold</a:t>
            </a:r>
            <a:r>
              <a:rPr lang="es-ES"/>
              <a:t>- 30 puntos</a:t>
            </a:r>
            <a:endParaRPr lang="es-CL"/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7158EF60-E659-4F3D-DDFF-B4430EFEAE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14259" y="2145875"/>
            <a:ext cx="874223" cy="251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Fecha</a:t>
            </a:r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B284AD3-DA1F-C94F-A358-BE3BC8C70D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3" y="2351669"/>
            <a:ext cx="4418467" cy="180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7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3 pun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D28DAD-337D-CBAA-D8CD-D04E50C9B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2204" t="33265"/>
          <a:stretch/>
        </p:blipFill>
        <p:spPr>
          <a:xfrm>
            <a:off x="0" y="-1"/>
            <a:ext cx="5439188" cy="4576669"/>
          </a:xfrm>
          <a:prstGeom prst="rect">
            <a:avLst/>
          </a:prstGeom>
        </p:spPr>
      </p:pic>
      <p:graphicFrame>
        <p:nvGraphicFramePr>
          <p:cNvPr id="12" name="Objeto 11" hidden="1">
            <a:extLst>
              <a:ext uri="{FF2B5EF4-FFF2-40B4-BE49-F238E27FC236}">
                <a16:creationId xmlns:a16="http://schemas.microsoft.com/office/drawing/2014/main" id="{5A6D60D2-2296-5945-875B-EFE4B97EFF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12" name="Objeto 11" hidden="1">
                        <a:extLst>
                          <a:ext uri="{FF2B5EF4-FFF2-40B4-BE49-F238E27FC236}">
                            <a16:creationId xmlns:a16="http://schemas.microsoft.com/office/drawing/2014/main" id="{5A6D60D2-2296-5945-875B-EFE4B97EFF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480F94C3-E251-0A4D-B7E8-0D448B426F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4376" y="592636"/>
            <a:ext cx="3138296" cy="116244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8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Menú</a:t>
            </a:r>
            <a:endParaRPr lang="es-CL"/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10E1D212-0562-6DF1-E1DA-9955FC695D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55556" y="592635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11" name="Marcador de texto 4">
            <a:extLst>
              <a:ext uri="{FF2B5EF4-FFF2-40B4-BE49-F238E27FC236}">
                <a16:creationId xmlns:a16="http://schemas.microsoft.com/office/drawing/2014/main" id="{76E29E71-6799-27B0-061A-872A0608806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555556" y="1755077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16" name="Marcador de texto 4">
            <a:extLst>
              <a:ext uri="{FF2B5EF4-FFF2-40B4-BE49-F238E27FC236}">
                <a16:creationId xmlns:a16="http://schemas.microsoft.com/office/drawing/2014/main" id="{AE6DBC10-9368-CE05-8338-726B25AE038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555556" y="2972075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17" name="Marcador de texto 4">
            <a:extLst>
              <a:ext uri="{FF2B5EF4-FFF2-40B4-BE49-F238E27FC236}">
                <a16:creationId xmlns:a16="http://schemas.microsoft.com/office/drawing/2014/main" id="{B2FDEEFD-7DEE-2BAD-A2B9-91A02403803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555556" y="4174436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18" name="Marcador de texto 4">
            <a:extLst>
              <a:ext uri="{FF2B5EF4-FFF2-40B4-BE49-F238E27FC236}">
                <a16:creationId xmlns:a16="http://schemas.microsoft.com/office/drawing/2014/main" id="{BEE802A2-00A8-D033-BA50-92F4DA811BC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555556" y="5418742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id="{E2B3526A-E352-6B42-9A86-8AA9AFCEC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89780" y="3401189"/>
            <a:ext cx="4545093" cy="446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Capítulo Arial 16</a:t>
            </a:r>
            <a:endParaRPr lang="es-CL"/>
          </a:p>
        </p:txBody>
      </p:sp>
      <p:sp>
        <p:nvSpPr>
          <p:cNvPr id="14" name="Marcador de texto 7">
            <a:extLst>
              <a:ext uri="{FF2B5EF4-FFF2-40B4-BE49-F238E27FC236}">
                <a16:creationId xmlns:a16="http://schemas.microsoft.com/office/drawing/2014/main" id="{1B703A3D-4A7A-A34D-8B38-7D59E6C8C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89780" y="4611153"/>
            <a:ext cx="4545093" cy="446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Capítulo Arial 16</a:t>
            </a:r>
            <a:endParaRPr lang="es-CL"/>
          </a:p>
        </p:txBody>
      </p:sp>
      <p:sp>
        <p:nvSpPr>
          <p:cNvPr id="15" name="Marcador de texto 7">
            <a:extLst>
              <a:ext uri="{FF2B5EF4-FFF2-40B4-BE49-F238E27FC236}">
                <a16:creationId xmlns:a16="http://schemas.microsoft.com/office/drawing/2014/main" id="{8D533A59-3325-A644-A68A-14B901EDBB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89780" y="5844932"/>
            <a:ext cx="4545093" cy="4548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Capítulo Arial 16</a:t>
            </a:r>
            <a:endParaRPr lang="es-CL"/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9A1A12C9-C268-CA49-8691-5A3A9581BC7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89780" y="2191654"/>
            <a:ext cx="4545093" cy="446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Capítulo Arial 16</a:t>
            </a:r>
            <a:endParaRPr lang="es-CL"/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id="{C3195266-81DB-5332-821A-DE9FE43D11F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89780" y="1032490"/>
            <a:ext cx="4545093" cy="446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Capítulo Arial 16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2264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1216">
          <p15:clr>
            <a:srgbClr val="FBAE40"/>
          </p15:clr>
        </p15:guide>
        <p15:guide id="2" orient="horz" pos="2344">
          <p15:clr>
            <a:srgbClr val="FBAE40"/>
          </p15:clr>
        </p15:guide>
        <p15:guide id="3" orient="horz" pos="3373">
          <p15:clr>
            <a:srgbClr val="FBAE40"/>
          </p15:clr>
        </p15:guide>
        <p15:guide id="4" orient="horz" pos="3443">
          <p15:clr>
            <a:srgbClr val="FBAE40"/>
          </p15:clr>
        </p15:guide>
        <p15:guide id="5" orient="horz" pos="2273">
          <p15:clr>
            <a:srgbClr val="FBAE40"/>
          </p15:clr>
        </p15:guide>
        <p15:guide id="6" orient="horz" pos="1146">
          <p15:clr>
            <a:srgbClr val="FBAE40"/>
          </p15:clr>
        </p15:guide>
        <p15:guide id="7" pos="3772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7 portada sim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AA01555-0AA0-B92D-9A41-64373C4F23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1" t="10580" r="15316" b="10580"/>
          <a:stretch/>
        </p:blipFill>
        <p:spPr>
          <a:xfrm>
            <a:off x="0" y="-1"/>
            <a:ext cx="4558937" cy="6858001"/>
          </a:xfrm>
          <a:prstGeom prst="rect">
            <a:avLst/>
          </a:prstGeom>
        </p:spPr>
      </p:pic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9FAA23D5-B1A8-589C-8ED5-F341FFFEA5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9300" y="4046751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/>
              <a:t>Subtítulo</a:t>
            </a:r>
            <a:r>
              <a:rPr lang="es-CL"/>
              <a:t> Arial 15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id="{0B08D841-0276-33C3-3666-53CC67862A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9300" y="2413732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portada máximo 3 líneas Arial Regular - 30 puntos</a:t>
            </a:r>
            <a:endParaRPr lang="es-C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0B213D-8867-D142-8D90-9F4B25F1F40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819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 portada sim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9300" y="4046751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/>
              <a:t>Subtítulo</a:t>
            </a:r>
            <a:r>
              <a:rPr lang="es-CL"/>
              <a:t> Arial 15</a:t>
            </a: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9300" y="2413732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portada máximo 3 líneas Arial Regular - 30 puntos</a:t>
            </a:r>
            <a:endParaRPr lang="es-C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5D52F1-0FA1-FAB3-B385-08FEE5868F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6" r="15604"/>
          <a:stretch/>
        </p:blipFill>
        <p:spPr>
          <a:xfrm>
            <a:off x="0" y="0"/>
            <a:ext cx="6350000" cy="685800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F600FA4-D0A2-8949-8FD6-E129C30DA8E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19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7 portada sim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51537" y="4046751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/>
              <a:t>Subtítulo</a:t>
            </a:r>
            <a:r>
              <a:rPr lang="es-CL"/>
              <a:t> Arial 15</a:t>
            </a: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51537" y="2413732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portada máximo 3 líneas Arial Regular - 30 puntos</a:t>
            </a:r>
            <a:endParaRPr lang="es-C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88D149-E665-2692-538D-A495EBE4A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 t="-7735" r="29841" b="24258"/>
          <a:stretch/>
        </p:blipFill>
        <p:spPr>
          <a:xfrm>
            <a:off x="6493790" y="0"/>
            <a:ext cx="5698210" cy="685800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C970606F-8436-C446-883F-1F20759B734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22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05082" y="0"/>
            <a:ext cx="738691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6E2DA3E9-55EC-34EB-6661-D855024744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" y="811342"/>
            <a:ext cx="3828289" cy="15911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3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Máximo 3 líneas Arial - 36 puntos</a:t>
            </a:r>
            <a:endParaRPr lang="es-CL"/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04A7C7F-F4CB-575E-8CB5-6FBCA51FED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99" y="2747718"/>
            <a:ext cx="3496235" cy="15911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2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complementario Arial - 24 puntos</a:t>
            </a:r>
            <a:endParaRPr lang="es-CL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1E32865B-70DB-344E-9066-483DD14F91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599" y="582545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6860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7 portada sim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4506" y="5750290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/>
              <a:t>Subtítulo</a:t>
            </a:r>
            <a:r>
              <a:rPr lang="es-CL"/>
              <a:t> Arial 15</a:t>
            </a: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4506" y="4117271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portada máximo 3 líneas Arial Regular - 30 puntos</a:t>
            </a:r>
            <a:endParaRPr lang="es-C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E6D8A-C320-7B8A-750B-8E53CB8AFB7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7" r="10387"/>
          <a:stretch/>
        </p:blipFill>
        <p:spPr>
          <a:xfrm>
            <a:off x="3549642" y="0"/>
            <a:ext cx="7691382" cy="6857999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0130BCDC-C265-2243-A7EC-930203A0172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10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7 portada sim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4506" y="2230476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/>
              <a:t>Subtítulo</a:t>
            </a:r>
            <a:r>
              <a:rPr lang="es-CL"/>
              <a:t> Arial 15</a:t>
            </a: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4506" y="597457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portada máximo 3 líneas Arial Regular - 30 puntos</a:t>
            </a:r>
            <a:endParaRPr lang="es-C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DC1B6E-E33C-3FF9-24FE-2E352ACBF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r="11749"/>
          <a:stretch/>
        </p:blipFill>
        <p:spPr>
          <a:xfrm>
            <a:off x="4083484" y="1"/>
            <a:ext cx="8108516" cy="68580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24D1FB4-1178-2F4A-A5DD-5B08C9C2706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15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de Portadilla capitulo c titulo y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7">
            <a:extLst>
              <a:ext uri="{FF2B5EF4-FFF2-40B4-BE49-F238E27FC236}">
                <a16:creationId xmlns:a16="http://schemas.microsoft.com/office/drawing/2014/main" id="{7D61C88C-2C0C-7B1D-6536-0F4590425B1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64297" y="4868685"/>
            <a:ext cx="5863856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20</a:t>
            </a:r>
            <a:endParaRPr lang="es-CL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F8BF8D9D-FA7C-CE9E-07AE-288D7938C1A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64296" y="1989315"/>
            <a:ext cx="7792024" cy="234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</a:t>
            </a:r>
          </a:p>
          <a:p>
            <a:pPr lvl="0"/>
            <a:r>
              <a:rPr lang="es-ES"/>
              <a:t>60 puntos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69E2A7-5379-587D-1CF3-26750B56C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11069" y="5477068"/>
            <a:ext cx="1380931" cy="138093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799E6A4-4C39-4044-9E70-2C36E11685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326" y="398988"/>
            <a:ext cx="1380931" cy="64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42742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ortada con vide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B0334AC3-1221-0D47-8376-248BE6D996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B0334AC3-1221-0D47-8376-248BE6D996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medios 2">
            <a:extLst>
              <a:ext uri="{FF2B5EF4-FFF2-40B4-BE49-F238E27FC236}">
                <a16:creationId xmlns:a16="http://schemas.microsoft.com/office/drawing/2014/main" id="{C973E70C-A82E-2D4A-9356-A6B7BEB2D9E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04521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/>
              <a:t>Doble clic para incorporar un video</a:t>
            </a:r>
          </a:p>
        </p:txBody>
      </p:sp>
      <p:sp>
        <p:nvSpPr>
          <p:cNvPr id="4" name="Asociación Chilena de Seguridad…">
            <a:extLst>
              <a:ext uri="{FF2B5EF4-FFF2-40B4-BE49-F238E27FC236}">
                <a16:creationId xmlns:a16="http://schemas.microsoft.com/office/drawing/2014/main" id="{06595D45-3E0C-751A-B022-9C87CFFF2F1B}"/>
              </a:ext>
            </a:extLst>
          </p:cNvPr>
          <p:cNvSpPr txBox="1"/>
          <p:nvPr userDrawn="1"/>
        </p:nvSpPr>
        <p:spPr>
          <a:xfrm>
            <a:off x="10894936" y="5855668"/>
            <a:ext cx="943790" cy="549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b="1" err="1">
                <a:solidFill>
                  <a:srgbClr val="014B14"/>
                </a:solidFill>
                <a:ea typeface="Arial"/>
                <a:cs typeface="Arial" panose="020B0604020202020204" pitchFamily="34" charset="0"/>
                <a:sym typeface="Arial"/>
              </a:rPr>
              <a:t>Texto</a:t>
            </a:r>
            <a:r>
              <a:rPr lang="en-US" sz="1200" b="1">
                <a:solidFill>
                  <a:srgbClr val="014B14"/>
                </a:solidFill>
                <a:ea typeface="Arial"/>
                <a:cs typeface="Arial" panose="020B0604020202020204" pitchFamily="34" charset="0"/>
                <a:sym typeface="Arial"/>
              </a:rPr>
              <a:t> de </a:t>
            </a:r>
            <a:r>
              <a:rPr lang="en-US" sz="1200" b="1" err="1">
                <a:solidFill>
                  <a:srgbClr val="014B14"/>
                </a:solidFill>
                <a:ea typeface="Arial"/>
                <a:cs typeface="Arial" panose="020B0604020202020204" pitchFamily="34" charset="0"/>
                <a:sym typeface="Arial"/>
              </a:rPr>
              <a:t>apoyo</a:t>
            </a:r>
            <a:r>
              <a:rPr lang="en-US" sz="1200" b="1">
                <a:solidFill>
                  <a:srgbClr val="014B14"/>
                </a:solidFill>
                <a:ea typeface="Arial"/>
                <a:cs typeface="Arial" panose="020B0604020202020204" pitchFamily="34" charset="0"/>
                <a:sym typeface="Arial"/>
              </a:rPr>
              <a:t> o </a:t>
            </a:r>
            <a:r>
              <a:rPr lang="en-US" sz="1200" b="1" err="1">
                <a:solidFill>
                  <a:srgbClr val="014B14"/>
                </a:solidFill>
                <a:ea typeface="Arial"/>
                <a:cs typeface="Arial" panose="020B0604020202020204" pitchFamily="34" charset="0"/>
                <a:sym typeface="Arial"/>
              </a:rPr>
              <a:t>subtítulo</a:t>
            </a:r>
            <a:endParaRPr sz="1200" b="1">
              <a:solidFill>
                <a:srgbClr val="014B14"/>
              </a:solidFill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6371A669-6E98-684F-AA09-CAF189C7B79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6258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orient="horz" pos="777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portada con f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5DC77C06-620B-174D-91AC-64FD267E53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0482263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616161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9" name="Asociación Chilena de Seguridad…">
            <a:extLst>
              <a:ext uri="{FF2B5EF4-FFF2-40B4-BE49-F238E27FC236}">
                <a16:creationId xmlns:a16="http://schemas.microsoft.com/office/drawing/2014/main" id="{0566E8CB-CFA5-0993-8848-2224E724D0A1}"/>
              </a:ext>
            </a:extLst>
          </p:cNvPr>
          <p:cNvSpPr txBox="1"/>
          <p:nvPr userDrawn="1"/>
        </p:nvSpPr>
        <p:spPr>
          <a:xfrm>
            <a:off x="10894936" y="5855668"/>
            <a:ext cx="943790" cy="549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b="1" err="1">
                <a:solidFill>
                  <a:srgbClr val="014B14"/>
                </a:solidFill>
                <a:ea typeface="Arial"/>
                <a:cs typeface="Arial" panose="020B0604020202020204" pitchFamily="34" charset="0"/>
                <a:sym typeface="Arial"/>
              </a:rPr>
              <a:t>Texto</a:t>
            </a:r>
            <a:r>
              <a:rPr lang="en-US" sz="1200" b="1">
                <a:solidFill>
                  <a:srgbClr val="014B14"/>
                </a:solidFill>
                <a:ea typeface="Arial"/>
                <a:cs typeface="Arial" panose="020B0604020202020204" pitchFamily="34" charset="0"/>
                <a:sym typeface="Arial"/>
              </a:rPr>
              <a:t> de </a:t>
            </a:r>
            <a:r>
              <a:rPr lang="en-US" sz="1200" b="1" err="1">
                <a:solidFill>
                  <a:srgbClr val="014B14"/>
                </a:solidFill>
                <a:ea typeface="Arial"/>
                <a:cs typeface="Arial" panose="020B0604020202020204" pitchFamily="34" charset="0"/>
                <a:sym typeface="Arial"/>
              </a:rPr>
              <a:t>apoyo</a:t>
            </a:r>
            <a:r>
              <a:rPr lang="en-US" sz="1200" b="1">
                <a:solidFill>
                  <a:srgbClr val="014B14"/>
                </a:solidFill>
                <a:ea typeface="Arial"/>
                <a:cs typeface="Arial" panose="020B0604020202020204" pitchFamily="34" charset="0"/>
                <a:sym typeface="Arial"/>
              </a:rPr>
              <a:t> o </a:t>
            </a:r>
            <a:r>
              <a:rPr lang="en-US" sz="1200" b="1" err="1">
                <a:solidFill>
                  <a:srgbClr val="014B14"/>
                </a:solidFill>
                <a:ea typeface="Arial"/>
                <a:cs typeface="Arial" panose="020B0604020202020204" pitchFamily="34" charset="0"/>
                <a:sym typeface="Arial"/>
              </a:rPr>
              <a:t>subtítulo</a:t>
            </a:r>
            <a:endParaRPr sz="1200" b="1">
              <a:solidFill>
                <a:srgbClr val="014B14"/>
              </a:solidFill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F406DD75-EFED-8148-B3B9-76FA0FDA661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16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05082" y="0"/>
            <a:ext cx="738691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6E2DA3E9-55EC-34EB-6661-D855024744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" y="811342"/>
            <a:ext cx="3828289" cy="15911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3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Máximo 3 líneas Arial - 36 puntos</a:t>
            </a:r>
            <a:endParaRPr lang="es-CL"/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04A7C7F-F4CB-575E-8CB5-6FBCA51FED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99" y="2747718"/>
            <a:ext cx="3496235" cy="15911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2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complementario Arial - 24 puntos</a:t>
            </a:r>
            <a:endParaRPr lang="es-CL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1E32865B-70DB-344E-9066-483DD14F91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599" y="582545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2105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medios 2">
            <a:extLst>
              <a:ext uri="{FF2B5EF4-FFF2-40B4-BE49-F238E27FC236}">
                <a16:creationId xmlns:a16="http://schemas.microsoft.com/office/drawing/2014/main" id="{EB2F4E9D-D8AF-7CE1-E65D-298040BE1DF2}"/>
              </a:ext>
            </a:extLst>
          </p:cNvPr>
          <p:cNvSpPr>
            <a:spLocks noGrp="1"/>
          </p:cNvSpPr>
          <p:nvPr>
            <p:ph type="media" sz="quarter" idx="18" hasCustomPrompt="1"/>
          </p:nvPr>
        </p:nvSpPr>
        <p:spPr>
          <a:xfrm>
            <a:off x="4805080" y="0"/>
            <a:ext cx="738691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/>
              <a:t>Doble clic para incorporar un video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6E2DA3E9-55EC-34EB-6661-D855024744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" y="811342"/>
            <a:ext cx="3974593" cy="15911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3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Máximo 3 líneas Arial - 36 puntos</a:t>
            </a:r>
            <a:endParaRPr lang="es-CL"/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04BBC7BC-8DF5-7A55-6DE5-FF82D71ABD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99" y="2747718"/>
            <a:ext cx="3496235" cy="15911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2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complementario Arial - 24 puntos</a:t>
            </a:r>
            <a:endParaRPr lang="es-CL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CE3E6E6E-A03E-9049-B7ED-474D11A172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599" y="582545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5171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 con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77718931-CD11-D846-99ED-DA7F8C29E6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Marcador de número de diapositiva 1">
            <a:extLst>
              <a:ext uri="{FF2B5EF4-FFF2-40B4-BE49-F238E27FC236}">
                <a16:creationId xmlns:a16="http://schemas.microsoft.com/office/drawing/2014/main" id="{05BDB53B-35E4-B64C-8126-8E24E93EFA40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>
              <a:solidFill>
                <a:srgbClr val="000000"/>
              </a:solidFill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F7590AE6-E79D-4B47-84DF-1CF51C0B1A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4252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91">
          <p15:clr>
            <a:srgbClr val="FBAE40"/>
          </p15:clr>
        </p15:guide>
        <p15:guide id="2" orient="horz" pos="1548">
          <p15:clr>
            <a:srgbClr val="FBAE40"/>
          </p15:clr>
        </p15:guide>
        <p15:guide id="3" pos="1232">
          <p15:clr>
            <a:srgbClr val="FBAE40"/>
          </p15:clr>
        </p15:guide>
        <p15:guide id="4" pos="3281">
          <p15:clr>
            <a:srgbClr val="FBAE40"/>
          </p15:clr>
        </p15:guide>
        <p15:guide id="5" pos="5339">
          <p15:clr>
            <a:srgbClr val="FBAE40"/>
          </p15:clr>
        </p15:guide>
        <p15:guide id="6" orient="horz" pos="2809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 con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77718931-CD11-D846-99ED-DA7F8C29E6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Marcador de número de diapositiva 1">
            <a:extLst>
              <a:ext uri="{FF2B5EF4-FFF2-40B4-BE49-F238E27FC236}">
                <a16:creationId xmlns:a16="http://schemas.microsoft.com/office/drawing/2014/main" id="{05BDB53B-35E4-B64C-8126-8E24E93EFA40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>
              <a:solidFill>
                <a:srgbClr val="000000"/>
              </a:solidFill>
            </a:endParaRP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0B3BE0AC-9C2E-0825-1D3B-F58A17735F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632" y="452438"/>
            <a:ext cx="11239134" cy="59264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88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importante Arial Regular - 88 puntos máximo 5 líneas</a:t>
            </a:r>
            <a:endParaRPr lang="es-CL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D15BCFF8-69B7-E644-B5A1-9402DA47BA7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9599" y="582545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99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291">
          <p15:clr>
            <a:srgbClr val="FBAE40"/>
          </p15:clr>
        </p15:guide>
        <p15:guide id="2" orient="horz" pos="1548">
          <p15:clr>
            <a:srgbClr val="FBAE40"/>
          </p15:clr>
        </p15:guide>
        <p15:guide id="3" pos="1232">
          <p15:clr>
            <a:srgbClr val="FBAE40"/>
          </p15:clr>
        </p15:guide>
        <p15:guide id="4" pos="3281">
          <p15:clr>
            <a:srgbClr val="FBAE40"/>
          </p15:clr>
        </p15:guide>
        <p15:guide id="5" pos="5339">
          <p15:clr>
            <a:srgbClr val="FBAE40"/>
          </p15:clr>
        </p15:guide>
        <p15:guide id="6" orient="horz" pos="2809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 blanco con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77718931-CD11-D846-99ED-DA7F8C29E6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4016756-863E-9350-E88B-94DCBD1B188E}"/>
              </a:ext>
            </a:extLst>
          </p:cNvPr>
          <p:cNvSpPr/>
          <p:nvPr userDrawn="1"/>
        </p:nvSpPr>
        <p:spPr>
          <a:xfrm>
            <a:off x="469234" y="452438"/>
            <a:ext cx="11265639" cy="5926473"/>
          </a:xfrm>
          <a:prstGeom prst="round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x-none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F2BD6C-1A3A-43AC-031A-B29C6DED082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10368340" y="5024631"/>
            <a:ext cx="1380931" cy="1380931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0B3BE0AC-9C2E-0825-1D3B-F58A17735F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6435" y="1020418"/>
            <a:ext cx="9953528" cy="47905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5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“Frase entre comillas” Arial</a:t>
            </a:r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201F724-207C-5742-B341-05366E40EF3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3" y="5392335"/>
            <a:ext cx="1380931" cy="64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90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291">
          <p15:clr>
            <a:srgbClr val="FBAE40"/>
          </p15:clr>
        </p15:guide>
        <p15:guide id="2" orient="horz" pos="1548">
          <p15:clr>
            <a:srgbClr val="FBAE40"/>
          </p15:clr>
        </p15:guide>
        <p15:guide id="3" pos="1232">
          <p15:clr>
            <a:srgbClr val="FBAE40"/>
          </p15:clr>
        </p15:guide>
        <p15:guide id="4" pos="3281">
          <p15:clr>
            <a:srgbClr val="FBAE40"/>
          </p15:clr>
        </p15:guide>
        <p15:guide id="5" pos="5339">
          <p15:clr>
            <a:srgbClr val="FBAE40"/>
          </p15:clr>
        </p15:guide>
        <p15:guide id="6" orient="horz" pos="280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medios 2">
            <a:extLst>
              <a:ext uri="{FF2B5EF4-FFF2-40B4-BE49-F238E27FC236}">
                <a16:creationId xmlns:a16="http://schemas.microsoft.com/office/drawing/2014/main" id="{EB2F4E9D-D8AF-7CE1-E65D-298040BE1DF2}"/>
              </a:ext>
            </a:extLst>
          </p:cNvPr>
          <p:cNvSpPr>
            <a:spLocks noGrp="1"/>
          </p:cNvSpPr>
          <p:nvPr>
            <p:ph type="media" sz="quarter" idx="18" hasCustomPrompt="1"/>
          </p:nvPr>
        </p:nvSpPr>
        <p:spPr>
          <a:xfrm>
            <a:off x="4805080" y="0"/>
            <a:ext cx="738691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/>
              <a:t>Doble clic para incorporar un video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6E2DA3E9-55EC-34EB-6661-D855024744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" y="811342"/>
            <a:ext cx="3974593" cy="15911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3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Máximo 3 líneas Arial - 36 puntos</a:t>
            </a:r>
            <a:endParaRPr lang="es-CL"/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04BBC7BC-8DF5-7A55-6DE5-FF82D71ABD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99" y="2747718"/>
            <a:ext cx="3496235" cy="15911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2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complementario Arial - 24 puntos</a:t>
            </a:r>
            <a:endParaRPr lang="es-CL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CE3E6E6E-A03E-9049-B7ED-474D11A172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599" y="582545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9786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4 pun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to 12" hidden="1">
            <a:extLst>
              <a:ext uri="{FF2B5EF4-FFF2-40B4-BE49-F238E27FC236}">
                <a16:creationId xmlns:a16="http://schemas.microsoft.com/office/drawing/2014/main" id="{8C5653FB-0B55-DF49-89A0-7BB644B8BB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13" name="Objeto 12" hidden="1">
                        <a:extLst>
                          <a:ext uri="{FF2B5EF4-FFF2-40B4-BE49-F238E27FC236}">
                            <a16:creationId xmlns:a16="http://schemas.microsoft.com/office/drawing/2014/main" id="{8C5653FB-0B55-DF49-89A0-7BB644B8BB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3978333C-7507-9031-20FB-A4008EE62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916" y="747271"/>
            <a:ext cx="3733124" cy="128472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Título Arial</a:t>
            </a:r>
            <a:br>
              <a:rPr lang="es-ES"/>
            </a:br>
            <a:r>
              <a:rPr lang="es-ES"/>
              <a:t>40 puntos</a:t>
            </a:r>
            <a:endParaRPr lang="es-CL"/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id="{C4D46A67-F299-766E-9BB6-1ADEC7FB26E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359129" y="2897348"/>
            <a:ext cx="3940458" cy="504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AAF2811A-08D5-387F-FDB1-55A4B69B06C2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359127" y="3429000"/>
            <a:ext cx="3940459" cy="1039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39A987-683D-9D36-91F6-E2CFA93EF42C}"/>
              </a:ext>
            </a:extLst>
          </p:cNvPr>
          <p:cNvCxnSpPr>
            <a:cxnSpLocks/>
          </p:cNvCxnSpPr>
          <p:nvPr userDrawn="1"/>
        </p:nvCxnSpPr>
        <p:spPr>
          <a:xfrm>
            <a:off x="6359127" y="4794422"/>
            <a:ext cx="5832873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Marcador de texto 7">
            <a:extLst>
              <a:ext uri="{FF2B5EF4-FFF2-40B4-BE49-F238E27FC236}">
                <a16:creationId xmlns:a16="http://schemas.microsoft.com/office/drawing/2014/main" id="{CC11910E-7802-190C-8172-59CD358D125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359129" y="747272"/>
            <a:ext cx="3940458" cy="504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24" name="Marcador de texto 7">
            <a:extLst>
              <a:ext uri="{FF2B5EF4-FFF2-40B4-BE49-F238E27FC236}">
                <a16:creationId xmlns:a16="http://schemas.microsoft.com/office/drawing/2014/main" id="{7DA5667F-22FC-3BA9-6888-7B08F0BABC5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359127" y="1278924"/>
            <a:ext cx="3940459" cy="1039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25" name="Marcador de texto 7">
            <a:extLst>
              <a:ext uri="{FF2B5EF4-FFF2-40B4-BE49-F238E27FC236}">
                <a16:creationId xmlns:a16="http://schemas.microsoft.com/office/drawing/2014/main" id="{80F45604-88D7-0389-F6F0-4F7F3717C6B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359129" y="5121564"/>
            <a:ext cx="3940458" cy="504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27" name="Marcador de texto 7">
            <a:extLst>
              <a:ext uri="{FF2B5EF4-FFF2-40B4-BE49-F238E27FC236}">
                <a16:creationId xmlns:a16="http://schemas.microsoft.com/office/drawing/2014/main" id="{FA076D8B-DCE0-E493-F1BC-D55FBC50384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359127" y="5653216"/>
            <a:ext cx="3940459" cy="1039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D20BB05-D91B-DA0A-EC81-79B99DB4AB72}"/>
              </a:ext>
            </a:extLst>
          </p:cNvPr>
          <p:cNvCxnSpPr>
            <a:cxnSpLocks/>
          </p:cNvCxnSpPr>
          <p:nvPr userDrawn="1"/>
        </p:nvCxnSpPr>
        <p:spPr>
          <a:xfrm>
            <a:off x="6359127" y="2626955"/>
            <a:ext cx="5832873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9">
            <a:extLst>
              <a:ext uri="{FF2B5EF4-FFF2-40B4-BE49-F238E27FC236}">
                <a16:creationId xmlns:a16="http://schemas.microsoft.com/office/drawing/2014/main" id="{1D273B15-8ED6-474F-97CC-C2D75BC6FC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1390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77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997">
          <p15:clr>
            <a:srgbClr val="FBAE40"/>
          </p15:clr>
        </p15:guide>
        <p15:guide id="4" orient="horz" pos="3550">
          <p15:clr>
            <a:srgbClr val="FBAE40"/>
          </p15:clr>
        </p15:guide>
        <p15:guide id="5" orient="horz" pos="1207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1139">
          <p15:clr>
            <a:srgbClr val="FBAE40"/>
          </p15:clr>
        </p15:guide>
        <p15:guide id="8" orient="horz" pos="1915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5 pun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3">
            <a:extLst>
              <a:ext uri="{FF2B5EF4-FFF2-40B4-BE49-F238E27FC236}">
                <a16:creationId xmlns:a16="http://schemas.microsoft.com/office/drawing/2014/main" id="{B124D06C-2C82-9E6F-DA7A-EB00C9ECB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73610" y="0"/>
            <a:ext cx="381838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graphicFrame>
        <p:nvGraphicFramePr>
          <p:cNvPr id="13" name="Objeto 12" hidden="1">
            <a:extLst>
              <a:ext uri="{FF2B5EF4-FFF2-40B4-BE49-F238E27FC236}">
                <a16:creationId xmlns:a16="http://schemas.microsoft.com/office/drawing/2014/main" id="{1B3CF53D-25D4-9646-AB92-B8AA4975E6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13" name="Objeto 12" hidden="1">
                        <a:extLst>
                          <a:ext uri="{FF2B5EF4-FFF2-40B4-BE49-F238E27FC236}">
                            <a16:creationId xmlns:a16="http://schemas.microsoft.com/office/drawing/2014/main" id="{1B3CF53D-25D4-9646-AB92-B8AA4975E6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Marcador de texto 7">
            <a:extLst>
              <a:ext uri="{FF2B5EF4-FFF2-40B4-BE49-F238E27FC236}">
                <a16:creationId xmlns:a16="http://schemas.microsoft.com/office/drawing/2014/main" id="{033F232C-1A9F-1C4B-B63A-72AD25EAD3C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08545" y="1118020"/>
            <a:ext cx="467318" cy="48666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err="1"/>
              <a:t>Nº</a:t>
            </a:r>
            <a:endParaRPr lang="es-CL"/>
          </a:p>
        </p:txBody>
      </p:sp>
      <p:sp>
        <p:nvSpPr>
          <p:cNvPr id="23" name="Marcador de texto 7">
            <a:extLst>
              <a:ext uri="{FF2B5EF4-FFF2-40B4-BE49-F238E27FC236}">
                <a16:creationId xmlns:a16="http://schemas.microsoft.com/office/drawing/2014/main" id="{F6EA4AA6-F211-574A-BE31-1CA2875DC6C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112769" y="3156857"/>
            <a:ext cx="2947073" cy="27867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B8010E-D6E1-90A8-7F57-14AE0A0114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770" y="1118020"/>
            <a:ext cx="3312926" cy="173403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Título Arial Bold 40</a:t>
            </a:r>
            <a:endParaRPr lang="es-CL"/>
          </a:p>
        </p:txBody>
      </p:sp>
      <p:sp>
        <p:nvSpPr>
          <p:cNvPr id="40" name="Marcador de texto 7">
            <a:extLst>
              <a:ext uri="{FF2B5EF4-FFF2-40B4-BE49-F238E27FC236}">
                <a16:creationId xmlns:a16="http://schemas.microsoft.com/office/drawing/2014/main" id="{BBA7E125-E594-77B9-1A2D-0D4C28B928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2463" y="3156857"/>
            <a:ext cx="2947073" cy="27867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41" name="Marcador de texto 7">
            <a:extLst>
              <a:ext uri="{FF2B5EF4-FFF2-40B4-BE49-F238E27FC236}">
                <a16:creationId xmlns:a16="http://schemas.microsoft.com/office/drawing/2014/main" id="{DDC9B715-6BC7-85FD-D5A1-9A32DDA0D44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8545" y="370115"/>
            <a:ext cx="2138711" cy="2394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err="1"/>
              <a:t>Nº</a:t>
            </a:r>
            <a:r>
              <a:rPr lang="es-ES"/>
              <a:t> - Título del capítulo</a:t>
            </a:r>
            <a:endParaRPr lang="es-CL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FD8469DA-03C3-6758-7F02-47BF4B454AB4}"/>
              </a:ext>
            </a:extLst>
          </p:cNvPr>
          <p:cNvSpPr/>
          <p:nvPr userDrawn="1"/>
        </p:nvSpPr>
        <p:spPr>
          <a:xfrm>
            <a:off x="8373609" y="6110306"/>
            <a:ext cx="3818391" cy="747694"/>
          </a:xfrm>
          <a:custGeom>
            <a:avLst/>
            <a:gdLst>
              <a:gd name="connsiteX0" fmla="*/ 690432 w 3818391"/>
              <a:gd name="connsiteY0" fmla="*/ 0 h 747694"/>
              <a:gd name="connsiteX1" fmla="*/ 3818391 w 3818391"/>
              <a:gd name="connsiteY1" fmla="*/ 0 h 747694"/>
              <a:gd name="connsiteX2" fmla="*/ 3818391 w 3818391"/>
              <a:gd name="connsiteY2" fmla="*/ 747694 h 747694"/>
              <a:gd name="connsiteX3" fmla="*/ 5773 w 3818391"/>
              <a:gd name="connsiteY3" fmla="*/ 747694 h 747694"/>
              <a:gd name="connsiteX4" fmla="*/ 0 w 3818391"/>
              <a:gd name="connsiteY4" fmla="*/ 690432 h 747694"/>
              <a:gd name="connsiteX5" fmla="*/ 14027 w 3818391"/>
              <a:gd name="connsiteY5" fmla="*/ 551286 h 747694"/>
              <a:gd name="connsiteX6" fmla="*/ 690432 w 3818391"/>
              <a:gd name="connsiteY6" fmla="*/ 0 h 74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8391" h="747694">
                <a:moveTo>
                  <a:pt x="690432" y="0"/>
                </a:moveTo>
                <a:lnTo>
                  <a:pt x="3818391" y="0"/>
                </a:lnTo>
                <a:lnTo>
                  <a:pt x="3818391" y="747694"/>
                </a:lnTo>
                <a:lnTo>
                  <a:pt x="5773" y="747694"/>
                </a:lnTo>
                <a:lnTo>
                  <a:pt x="0" y="690432"/>
                </a:lnTo>
                <a:lnTo>
                  <a:pt x="14027" y="551286"/>
                </a:lnTo>
                <a:cubicBezTo>
                  <a:pt x="78407" y="236668"/>
                  <a:pt x="356781" y="0"/>
                  <a:pt x="690432" y="0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x-none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39568CE8-F416-6B48-938E-EBD604E68B3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8598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4320">
          <p15:clr>
            <a:srgbClr val="FBAE40"/>
          </p15:clr>
        </p15:guide>
        <p15:guide id="3" orient="horz" pos="1207">
          <p15:clr>
            <a:srgbClr val="FBAE40"/>
          </p15:clr>
        </p15:guide>
        <p15:guide id="4" orient="horz" pos="1830">
          <p15:clr>
            <a:srgbClr val="FBAE40"/>
          </p15:clr>
        </p15:guide>
        <p15:guide id="5" orient="horz" pos="2436">
          <p15:clr>
            <a:srgbClr val="FBAE40"/>
          </p15:clr>
        </p15:guide>
        <p15:guide id="6" orient="horz" pos="3042">
          <p15:clr>
            <a:srgbClr val="FBAE40"/>
          </p15:clr>
        </p15:guide>
        <p15:guide id="7" orient="horz" pos="3644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co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texto 4">
            <a:extLst>
              <a:ext uri="{FF2B5EF4-FFF2-40B4-BE49-F238E27FC236}">
                <a16:creationId xmlns:a16="http://schemas.microsoft.com/office/drawing/2014/main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626227" y="976313"/>
            <a:ext cx="9078851" cy="67447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95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err="1"/>
              <a:t>Nº</a:t>
            </a:r>
            <a:endParaRPr lang="es-CL"/>
          </a:p>
        </p:txBody>
      </p:sp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4CC8A321-110D-F84C-BC3A-3F4DCCDAB0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5AD2C0A8-B6B2-0419-0AFF-3341208219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8545" y="370115"/>
            <a:ext cx="2138711" cy="2394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err="1"/>
              <a:t>Nº</a:t>
            </a:r>
            <a:r>
              <a:rPr lang="es-ES"/>
              <a:t> - Título del capítulo</a:t>
            </a:r>
            <a:endParaRPr lang="es-CL"/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id="{81C8C9F4-8EE4-DE3A-A006-90BC9A669AB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14400" y="2150888"/>
            <a:ext cx="10326029" cy="3915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complementario</a:t>
            </a:r>
            <a:br>
              <a:rPr lang="es-ES"/>
            </a:br>
            <a:r>
              <a:rPr lang="es-ES"/>
              <a:t>Arial - 40 puntos</a:t>
            </a:r>
            <a:endParaRPr lang="es-CL"/>
          </a:p>
        </p:txBody>
      </p:sp>
      <p:sp>
        <p:nvSpPr>
          <p:cNvPr id="10" name="Marcador de texto 7">
            <a:extLst>
              <a:ext uri="{FF2B5EF4-FFF2-40B4-BE49-F238E27FC236}">
                <a16:creationId xmlns:a16="http://schemas.microsoft.com/office/drawing/2014/main" id="{92EF5749-03D5-7EB9-B918-BCA03C16099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14400" y="1260300"/>
            <a:ext cx="10326029" cy="523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- 40 puntos</a:t>
            </a:r>
            <a:endParaRPr lang="es-CL"/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F3F4752F-E3DE-0A43-B945-CD93B39799E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7071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76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89">
          <p15:clr>
            <a:srgbClr val="FBAE40"/>
          </p15:clr>
        </p15:guide>
        <p15:guide id="4" pos="7061">
          <p15:clr>
            <a:srgbClr val="FBAE40"/>
          </p15:clr>
        </p15:guide>
        <p15:guide id="5" orient="horz" pos="1553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co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4CC8A321-110D-F84C-BC3A-3F4DCCDAB0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Marcador de posición de imagen 48">
            <a:extLst>
              <a:ext uri="{FF2B5EF4-FFF2-40B4-BE49-F238E27FC236}">
                <a16:creationId xmlns:a16="http://schemas.microsoft.com/office/drawing/2014/main" id="{1B440493-E3F4-1342-A810-C3F9FAEC89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7223" y="2470016"/>
            <a:ext cx="1910556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56" name="Marcador de posición de imagen 48">
            <a:extLst>
              <a:ext uri="{FF2B5EF4-FFF2-40B4-BE49-F238E27FC236}">
                <a16:creationId xmlns:a16="http://schemas.microsoft.com/office/drawing/2014/main" id="{E5FAA08C-8A49-324F-84B7-1DB2F697B29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75574" y="2470016"/>
            <a:ext cx="1910556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58" name="Marcador de posición de imagen 48">
            <a:extLst>
              <a:ext uri="{FF2B5EF4-FFF2-40B4-BE49-F238E27FC236}">
                <a16:creationId xmlns:a16="http://schemas.microsoft.com/office/drawing/2014/main" id="{34FF0757-2DED-4B4A-B2FA-00557BE896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01114" y="2470016"/>
            <a:ext cx="1910556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9" name="Marcador de posición de imagen 48">
            <a:extLst>
              <a:ext uri="{FF2B5EF4-FFF2-40B4-BE49-F238E27FC236}">
                <a16:creationId xmlns:a16="http://schemas.microsoft.com/office/drawing/2014/main" id="{2DFEDD8C-A34C-B34F-A4D7-68530375A6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32215" y="2470016"/>
            <a:ext cx="1910556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15" name="Marcador de texto 7">
            <a:extLst>
              <a:ext uri="{FF2B5EF4-FFF2-40B4-BE49-F238E27FC236}">
                <a16:creationId xmlns:a16="http://schemas.microsoft.com/office/drawing/2014/main" id="{6A7883B1-3426-A549-92EA-BD1A4023AD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223" y="4082327"/>
            <a:ext cx="1910496" cy="15639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6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ES">
                <a:solidFill>
                  <a:schemeClr val="bg2"/>
                </a:solidFill>
              </a:rPr>
              <a:t>Texto Arial</a:t>
            </a:r>
            <a:br>
              <a:rPr lang="es-ES">
                <a:solidFill>
                  <a:schemeClr val="bg2"/>
                </a:solidFill>
              </a:rPr>
            </a:br>
            <a:r>
              <a:rPr lang="es-ES">
                <a:solidFill>
                  <a:schemeClr val="bg2"/>
                </a:solidFill>
              </a:rPr>
              <a:t>Bold 16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:a16="http://schemas.microsoft.com/office/drawing/2014/main" id="{57CED1DC-47B6-A343-BB28-616597DA9F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5574" y="4082774"/>
            <a:ext cx="1910496" cy="1563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D2B3CAFC-D9A0-A34F-BD98-4510B8194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3925" y="4082774"/>
            <a:ext cx="1910496" cy="1563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19" name="Marcador de texto 7">
            <a:extLst>
              <a:ext uri="{FF2B5EF4-FFF2-40B4-BE49-F238E27FC236}">
                <a16:creationId xmlns:a16="http://schemas.microsoft.com/office/drawing/2014/main" id="{BB19E2D3-8F9F-1C41-92D8-77569D290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32275" y="4082774"/>
            <a:ext cx="1910496" cy="1563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21" name="Marcador de texto 4">
            <a:extLst>
              <a:ext uri="{FF2B5EF4-FFF2-40B4-BE49-F238E27FC236}">
                <a16:creationId xmlns:a16="http://schemas.microsoft.com/office/drawing/2014/main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2334" y="1926714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22" name="Marcador de texto 4">
            <a:extLst>
              <a:ext uri="{FF2B5EF4-FFF2-40B4-BE49-F238E27FC236}">
                <a16:creationId xmlns:a16="http://schemas.microsoft.com/office/drawing/2014/main" id="{0BD763DB-BA4F-3A45-83C4-B7A958FB74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33034" y="1926714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23" name="Marcador de texto 4">
            <a:extLst>
              <a:ext uri="{FF2B5EF4-FFF2-40B4-BE49-F238E27FC236}">
                <a16:creationId xmlns:a16="http://schemas.microsoft.com/office/drawing/2014/main" id="{D9664D75-F6A1-C840-9C99-011D855552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57655" y="1926714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24" name="Marcador de texto 4">
            <a:extLst>
              <a:ext uri="{FF2B5EF4-FFF2-40B4-BE49-F238E27FC236}">
                <a16:creationId xmlns:a16="http://schemas.microsoft.com/office/drawing/2014/main" id="{F564BB9F-E578-B04F-B48F-901C810196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82276" y="1926714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EFF2E13-34D5-D1C8-EC0D-A20965AFD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28" y="458787"/>
            <a:ext cx="5530922" cy="72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Título Arial</a:t>
            </a:r>
            <a:br>
              <a:rPr lang="es-ES"/>
            </a:br>
            <a:r>
              <a:rPr lang="es-ES"/>
              <a:t>Bold 20</a:t>
            </a:r>
            <a:endParaRPr lang="es-CL"/>
          </a:p>
        </p:txBody>
      </p:sp>
      <p:sp>
        <p:nvSpPr>
          <p:cNvPr id="6" name="Marcador de número de diapositiva 1">
            <a:extLst>
              <a:ext uri="{FF2B5EF4-FFF2-40B4-BE49-F238E27FC236}">
                <a16:creationId xmlns:a16="http://schemas.microsoft.com/office/drawing/2014/main" id="{25206FC1-F6D3-11A5-B3D5-7675E749D69A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>
              <a:solidFill>
                <a:srgbClr val="000000"/>
              </a:solidFill>
            </a:endParaRPr>
          </a:p>
        </p:txBody>
      </p:sp>
      <p:cxnSp>
        <p:nvCxnSpPr>
          <p:cNvPr id="3" name="Conector recto 18">
            <a:extLst>
              <a:ext uri="{FF2B5EF4-FFF2-40B4-BE49-F238E27FC236}">
                <a16:creationId xmlns:a16="http://schemas.microsoft.com/office/drawing/2014/main" id="{765B3316-AC7E-A2FD-4A87-49159049614B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0" name="Picture 9">
            <a:extLst>
              <a:ext uri="{FF2B5EF4-FFF2-40B4-BE49-F238E27FC236}">
                <a16:creationId xmlns:a16="http://schemas.microsoft.com/office/drawing/2014/main" id="{D99BDDEB-4512-0143-8C1F-AF125C870B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6254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76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89">
          <p15:clr>
            <a:srgbClr val="FBAE40"/>
          </p15:clr>
        </p15:guide>
        <p15:guide id="4" pos="7061">
          <p15:clr>
            <a:srgbClr val="FBAE40"/>
          </p15:clr>
        </p15:guide>
        <p15:guide id="5" orient="horz" pos="1553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enumeració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Marcador de texto 7">
            <a:extLst>
              <a:ext uri="{FF2B5EF4-FFF2-40B4-BE49-F238E27FC236}">
                <a16:creationId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220" y="3613260"/>
            <a:ext cx="2401643" cy="22154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54" name="Marcador de texto 7">
            <a:extLst>
              <a:ext uri="{FF2B5EF4-FFF2-40B4-BE49-F238E27FC236}">
                <a16:creationId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0924" y="2796470"/>
            <a:ext cx="1327576" cy="4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73" name="Marcador de texto 7">
            <a:extLst>
              <a:ext uri="{FF2B5EF4-FFF2-40B4-BE49-F238E27FC236}">
                <a16:creationId xmlns:a16="http://schemas.microsoft.com/office/drawing/2014/main" id="{09EEDC92-36AB-3740-B395-D2782D6591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28642" y="3613260"/>
            <a:ext cx="2401643" cy="22154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75" name="Marcador de texto 7">
            <a:extLst>
              <a:ext uri="{FF2B5EF4-FFF2-40B4-BE49-F238E27FC236}">
                <a16:creationId xmlns:a16="http://schemas.microsoft.com/office/drawing/2014/main" id="{FBDEA04A-F7FF-7A4B-A6D6-7B80347F9C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402709" y="2796470"/>
            <a:ext cx="1320058" cy="4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79" name="Marcador de texto 7">
            <a:extLst>
              <a:ext uri="{FF2B5EF4-FFF2-40B4-BE49-F238E27FC236}">
                <a16:creationId xmlns:a16="http://schemas.microsoft.com/office/drawing/2014/main" id="{F5423D24-59DD-744A-8BC7-9DE94EAB41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092" y="3613260"/>
            <a:ext cx="2401643" cy="22154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81" name="Marcador de texto 7">
            <a:extLst>
              <a:ext uri="{FF2B5EF4-FFF2-40B4-BE49-F238E27FC236}">
                <a16:creationId xmlns:a16="http://schemas.microsoft.com/office/drawing/2014/main" id="{A81970EB-E356-9143-BA0B-A32ACF2264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48503" y="2796470"/>
            <a:ext cx="1327577" cy="4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85" name="Marcador de texto 7">
            <a:extLst>
              <a:ext uri="{FF2B5EF4-FFF2-40B4-BE49-F238E27FC236}">
                <a16:creationId xmlns:a16="http://schemas.microsoft.com/office/drawing/2014/main" id="{CBB12395-7669-B540-A483-15E3C0663AA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15008" y="3613260"/>
            <a:ext cx="2401643" cy="22154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87" name="Marcador de texto 7">
            <a:extLst>
              <a:ext uri="{FF2B5EF4-FFF2-40B4-BE49-F238E27FC236}">
                <a16:creationId xmlns:a16="http://schemas.microsoft.com/office/drawing/2014/main" id="{A9A75FA4-4920-B749-9B33-9A58CCB533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84713" y="2796470"/>
            <a:ext cx="1327577" cy="4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42" name="Marcador de posición de imagen 3">
            <a:extLst>
              <a:ext uri="{FF2B5EF4-FFF2-40B4-BE49-F238E27FC236}">
                <a16:creationId xmlns:a16="http://schemas.microsoft.com/office/drawing/2014/main" id="{0E8ACCB5-DDCA-6E42-A59F-C19DA54AD94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51219" y="2552286"/>
            <a:ext cx="831149" cy="71218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30" name="Marcador de texto 7">
            <a:extLst>
              <a:ext uri="{FF2B5EF4-FFF2-40B4-BE49-F238E27FC236}">
                <a16:creationId xmlns:a16="http://schemas.microsoft.com/office/drawing/2014/main" id="{2F7BFBC3-CA9A-8B47-8E3D-1AFAE6C5F87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32" name="Marcador de texto 7">
            <a:extLst>
              <a:ext uri="{FF2B5EF4-FFF2-40B4-BE49-F238E27FC236}">
                <a16:creationId xmlns:a16="http://schemas.microsoft.com/office/drawing/2014/main" id="{37CA7630-BB44-4B4F-A531-A54553FD823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AD33653B-2F54-8A64-0A5D-244A87AAF043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>
              <a:solidFill>
                <a:srgbClr val="000000"/>
              </a:solidFill>
            </a:endParaRPr>
          </a:p>
        </p:txBody>
      </p:sp>
      <p:cxnSp>
        <p:nvCxnSpPr>
          <p:cNvPr id="4" name="Conector recto 18">
            <a:extLst>
              <a:ext uri="{FF2B5EF4-FFF2-40B4-BE49-F238E27FC236}">
                <a16:creationId xmlns:a16="http://schemas.microsoft.com/office/drawing/2014/main" id="{CDCD40B7-6D0B-78D3-520D-597D07F2A722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Marcador de posición de imagen 3">
            <a:extLst>
              <a:ext uri="{FF2B5EF4-FFF2-40B4-BE49-F238E27FC236}">
                <a16:creationId xmlns:a16="http://schemas.microsoft.com/office/drawing/2014/main" id="{2C3850F8-C051-1EF1-3196-55F33C10A09D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3391642" y="2552286"/>
            <a:ext cx="831149" cy="71218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6" name="Marcador de posición de imagen 3">
            <a:extLst>
              <a:ext uri="{FF2B5EF4-FFF2-40B4-BE49-F238E27FC236}">
                <a16:creationId xmlns:a16="http://schemas.microsoft.com/office/drawing/2014/main" id="{EDD95BDA-861F-7810-DF0E-BA6FB5B40DD4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367924" y="2552286"/>
            <a:ext cx="831149" cy="71218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7" name="Marcador de posición de imagen 3">
            <a:extLst>
              <a:ext uri="{FF2B5EF4-FFF2-40B4-BE49-F238E27FC236}">
                <a16:creationId xmlns:a16="http://schemas.microsoft.com/office/drawing/2014/main" id="{0140285F-AA43-6336-C29B-FB4CE180591C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9326277" y="2552286"/>
            <a:ext cx="831149" cy="71218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B8DC576C-15E6-FE41-990D-4FF687B547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2778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280">
          <p15:clr>
            <a:srgbClr val="FBAE40"/>
          </p15:clr>
        </p15:guide>
        <p15:guide id="3" pos="5541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A9850EF-AAA8-8A42-93DD-9D791D527C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263" y="1620837"/>
            <a:ext cx="11288712" cy="4730369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600"/>
              </a:spcBef>
              <a:spcAft>
                <a:spcPts val="600"/>
              </a:spcAft>
              <a:buFontTx/>
              <a:buNone/>
              <a:defRPr sz="1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76275" indent="-3714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itchFamily="2" charset="2"/>
              <a:buChar char="§"/>
              <a:tabLst/>
              <a:defRPr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41388" indent="-331788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0000"/>
              <a:buFont typeface=".Lucida Grande UI Regular"/>
              <a:buChar char="▫"/>
              <a:tabLst/>
              <a:defRPr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7775" indent="-3333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0000"/>
              <a:buFont typeface=".Lucida Grande UI Regular"/>
              <a:buChar char="▫"/>
              <a:tabLst/>
              <a:defRPr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51000" indent="-43180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0000"/>
              <a:buFont typeface=".Lucida Grande UI Regular"/>
              <a:buChar char="▫"/>
              <a:tabLst/>
              <a:defRPr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Párrafo solo texto Arial 16</a:t>
            </a:r>
          </a:p>
          <a:p>
            <a:pPr lvl="1"/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2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3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4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4"/>
            <a:endParaRPr lang="es-ES_tradnl"/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32071CE7-50AB-693A-901C-70427956C1A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052F3E7C-9BF1-9DD7-D1FB-EF94783F7F3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:a16="http://schemas.microsoft.com/office/drawing/2014/main" id="{FFDD15BA-76A2-D978-09AE-B0DAB0CACD5E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>
              <a:solidFill>
                <a:srgbClr val="000000"/>
              </a:solidFill>
            </a:endParaRPr>
          </a:p>
        </p:txBody>
      </p:sp>
      <p:cxnSp>
        <p:nvCxnSpPr>
          <p:cNvPr id="6" name="Conector recto 18">
            <a:extLst>
              <a:ext uri="{FF2B5EF4-FFF2-40B4-BE49-F238E27FC236}">
                <a16:creationId xmlns:a16="http://schemas.microsoft.com/office/drawing/2014/main" id="{5CBAC14D-C4ED-C1DE-687D-CCFA2D8B0D89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Picture 9">
            <a:extLst>
              <a:ext uri="{FF2B5EF4-FFF2-40B4-BE49-F238E27FC236}">
                <a16:creationId xmlns:a16="http://schemas.microsoft.com/office/drawing/2014/main" id="{5EC1BBDE-9E66-E64E-A184-B8DBC3F961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140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is-con titulo y tex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BD9B6F1-F225-3642-A507-6C25CF733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07" y="1620843"/>
            <a:ext cx="11291094" cy="47982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Tx/>
              <a:buNone/>
              <a:defRPr sz="1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76275" indent="-3714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2pPr>
            <a:lvl3pPr marL="1030288" indent="-3333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42232" indent="-332582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75607" indent="-364332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>
                <a:tab pos="1571625" algn="l"/>
              </a:tabLst>
              <a:defRPr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Párrafo solo texto Arial 16</a:t>
            </a:r>
          </a:p>
          <a:p>
            <a:pPr lvl="1"/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2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3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4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4"/>
            <a:endParaRPr lang="es-ES_tradnl"/>
          </a:p>
        </p:txBody>
      </p:sp>
      <p:sp>
        <p:nvSpPr>
          <p:cNvPr id="5" name="Marcador de número de diapositiva 1">
            <a:extLst>
              <a:ext uri="{FF2B5EF4-FFF2-40B4-BE49-F238E27FC236}">
                <a16:creationId xmlns:a16="http://schemas.microsoft.com/office/drawing/2014/main" id="{246F6B8A-ADEC-F9A1-CA3A-0045A1F81591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>
              <a:solidFill>
                <a:srgbClr val="000000"/>
              </a:solidFill>
            </a:endParaRP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151D5F1C-F0CF-5827-76CB-C906753A497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id="{B55854E0-EC58-48C9-AEB3-C034027A597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2" name="Conector recto 18">
            <a:extLst>
              <a:ext uri="{FF2B5EF4-FFF2-40B4-BE49-F238E27FC236}">
                <a16:creationId xmlns:a16="http://schemas.microsoft.com/office/drawing/2014/main" id="{46F8515C-C4C5-0707-5CB5-B2ECFFCEEE7A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Picture 9">
            <a:extLst>
              <a:ext uri="{FF2B5EF4-FFF2-40B4-BE49-F238E27FC236}">
                <a16:creationId xmlns:a16="http://schemas.microsoft.com/office/drawing/2014/main" id="{CD386A07-FD78-8D45-9FB2-5A2EBD6336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65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, sub titulo y logo fondo ver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82EC4D03-979B-F1AD-BB83-3B7EB2FF947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872E818A-143F-BF19-7783-5C9264AD62E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2" name="Conector recto 18">
            <a:extLst>
              <a:ext uri="{FF2B5EF4-FFF2-40B4-BE49-F238E27FC236}">
                <a16:creationId xmlns:a16="http://schemas.microsoft.com/office/drawing/2014/main" id="{BEA956F1-1F73-2B17-0B10-06F1E5DBB412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52783BEF-14C5-56DE-742B-43A7A68B76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263" y="1620837"/>
            <a:ext cx="11288712" cy="4730369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600"/>
              </a:spcBef>
              <a:spcAft>
                <a:spcPts val="600"/>
              </a:spcAft>
              <a:buFontTx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76275" indent="-3714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itchFamily="2" charset="2"/>
              <a:buChar char="§"/>
              <a:tabLst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41388" indent="-331788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0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7775" indent="-3333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0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51000" indent="-43180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0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Párrafo solo texto Arial 16</a:t>
            </a:r>
          </a:p>
          <a:p>
            <a:pPr lvl="1"/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2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3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4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4"/>
            <a:endParaRPr lang="es-ES_tradnl"/>
          </a:p>
        </p:txBody>
      </p:sp>
      <p:sp>
        <p:nvSpPr>
          <p:cNvPr id="9" name="Marcador de número de diapositiva 1">
            <a:extLst>
              <a:ext uri="{FF2B5EF4-FFF2-40B4-BE49-F238E27FC236}">
                <a16:creationId xmlns:a16="http://schemas.microsoft.com/office/drawing/2014/main" id="{DFB357FC-7EBD-EB66-A093-085304D3A36C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>
              <a:solidFill>
                <a:srgbClr val="FFFFFF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E079C94-C91E-EE4C-9698-4D039A3E0E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326" y="398988"/>
            <a:ext cx="1380931" cy="64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1711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B5845DE5-5402-C130-6319-067EA9DC8964}"/>
              </a:ext>
            </a:extLst>
          </p:cNvPr>
          <p:cNvSpPr/>
          <p:nvPr userDrawn="1"/>
        </p:nvSpPr>
        <p:spPr>
          <a:xfrm>
            <a:off x="8825392" y="0"/>
            <a:ext cx="4884981" cy="6858000"/>
          </a:xfrm>
          <a:custGeom>
            <a:avLst/>
            <a:gdLst>
              <a:gd name="connsiteX0" fmla="*/ 468950 w 4884981"/>
              <a:gd name="connsiteY0" fmla="*/ 0 h 6858000"/>
              <a:gd name="connsiteX1" fmla="*/ 4884971 w 4884981"/>
              <a:gd name="connsiteY1" fmla="*/ 0 h 6858000"/>
              <a:gd name="connsiteX2" fmla="*/ 4884981 w 4884981"/>
              <a:gd name="connsiteY2" fmla="*/ 1 h 6858000"/>
              <a:gd name="connsiteX3" fmla="*/ 3366608 w 4884981"/>
              <a:gd name="connsiteY3" fmla="*/ 1 h 6858000"/>
              <a:gd name="connsiteX4" fmla="*/ 3366608 w 4884981"/>
              <a:gd name="connsiteY4" fmla="*/ 6858000 h 6858000"/>
              <a:gd name="connsiteX5" fmla="*/ 468950 w 4884981"/>
              <a:gd name="connsiteY5" fmla="*/ 6858000 h 6858000"/>
              <a:gd name="connsiteX6" fmla="*/ 0 w 4884981"/>
              <a:gd name="connsiteY6" fmla="*/ 6389050 h 6858000"/>
              <a:gd name="connsiteX7" fmla="*/ 0 w 4884981"/>
              <a:gd name="connsiteY7" fmla="*/ 468950 h 6858000"/>
              <a:gd name="connsiteX8" fmla="*/ 468950 w 48849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4981" h="6858000">
                <a:moveTo>
                  <a:pt x="468950" y="0"/>
                </a:moveTo>
                <a:lnTo>
                  <a:pt x="4884971" y="0"/>
                </a:lnTo>
                <a:lnTo>
                  <a:pt x="4884981" y="1"/>
                </a:lnTo>
                <a:lnTo>
                  <a:pt x="3366608" y="1"/>
                </a:lnTo>
                <a:lnTo>
                  <a:pt x="3366608" y="6858000"/>
                </a:lnTo>
                <a:lnTo>
                  <a:pt x="468950" y="6858000"/>
                </a:lnTo>
                <a:cubicBezTo>
                  <a:pt x="209956" y="6858000"/>
                  <a:pt x="0" y="6648044"/>
                  <a:pt x="0" y="6389050"/>
                </a:cubicBezTo>
                <a:lnTo>
                  <a:pt x="0" y="468950"/>
                </a:lnTo>
                <a:cubicBezTo>
                  <a:pt x="0" y="209956"/>
                  <a:pt x="209956" y="0"/>
                  <a:pt x="468950" y="0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x-none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Marcador de texto 7">
            <a:extLst>
              <a:ext uri="{FF2B5EF4-FFF2-40B4-BE49-F238E27FC236}">
                <a16:creationId xmlns:a16="http://schemas.microsoft.com/office/drawing/2014/main" id="{B26859F0-E9CF-BDA5-2D2F-7DBFF3416B7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1430" y="1730855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D94985E1-B3DE-0AEA-1F1D-3854914292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01431" y="2169128"/>
            <a:ext cx="2441307" cy="38707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F257A930-1B12-7B4A-B402-734BCB48BA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F257A930-1B12-7B4A-B402-734BCB48BA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Marcador de texto 7">
            <a:extLst>
              <a:ext uri="{FF2B5EF4-FFF2-40B4-BE49-F238E27FC236}">
                <a16:creationId xmlns:a16="http://schemas.microsoft.com/office/drawing/2014/main" id="{7B419ADE-2D25-974C-863D-0EC0DFC0A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220" y="3117333"/>
            <a:ext cx="1992996" cy="5486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36" name="Marcador de texto 7">
            <a:extLst>
              <a:ext uri="{FF2B5EF4-FFF2-40B4-BE49-F238E27FC236}">
                <a16:creationId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220" y="3821503"/>
            <a:ext cx="1992996" cy="11423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40" name="Marcador de texto 7">
            <a:extLst>
              <a:ext uri="{FF2B5EF4-FFF2-40B4-BE49-F238E27FC236}">
                <a16:creationId xmlns:a16="http://schemas.microsoft.com/office/drawing/2014/main" id="{AA696213-3CE3-8141-BE88-BE027163D6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83305" y="3117333"/>
            <a:ext cx="1992996" cy="5486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s-CL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41" name="Marcador de texto 7">
            <a:extLst>
              <a:ext uri="{FF2B5EF4-FFF2-40B4-BE49-F238E27FC236}">
                <a16:creationId xmlns:a16="http://schemas.microsoft.com/office/drawing/2014/main" id="{0DFE9962-D69F-9F46-8D1F-D4F2B672D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83305" y="3810903"/>
            <a:ext cx="1992996" cy="11486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45" name="Marcador de texto 7">
            <a:extLst>
              <a:ext uri="{FF2B5EF4-FFF2-40B4-BE49-F238E27FC236}">
                <a16:creationId xmlns:a16="http://schemas.microsoft.com/office/drawing/2014/main" id="{C95A676F-0AE0-C944-BE25-BD527CB9F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37631" y="3117333"/>
            <a:ext cx="1992996" cy="5486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s-CL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46" name="Marcador de texto 7">
            <a:extLst>
              <a:ext uri="{FF2B5EF4-FFF2-40B4-BE49-F238E27FC236}">
                <a16:creationId xmlns:a16="http://schemas.microsoft.com/office/drawing/2014/main" id="{40F028AC-5B4A-9844-94D7-770F95E501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37631" y="3821503"/>
            <a:ext cx="1992996" cy="11423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DC8111CA-F1A2-044A-A61E-5D535C8840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3183305" y="2310725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30" name="Marcador de posición de imagen 3">
            <a:extLst>
              <a:ext uri="{FF2B5EF4-FFF2-40B4-BE49-F238E27FC236}">
                <a16:creationId xmlns:a16="http://schemas.microsoft.com/office/drawing/2014/main" id="{6F2BA060-6F09-A74D-BBF5-6F8F93A5EEF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5937631" y="2310725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31" name="Marcador de posición de imagen 3">
            <a:extLst>
              <a:ext uri="{FF2B5EF4-FFF2-40B4-BE49-F238E27FC236}">
                <a16:creationId xmlns:a16="http://schemas.microsoft.com/office/drawing/2014/main" id="{F49B1752-2690-5047-BF37-65DC322FED3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454170" y="2310725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24" name="Marcador de texto 4">
            <a:extLst>
              <a:ext uri="{FF2B5EF4-FFF2-40B4-BE49-F238E27FC236}">
                <a16:creationId xmlns:a16="http://schemas.microsoft.com/office/drawing/2014/main" id="{FF04CA93-3E1F-8E43-9711-E7B6B957A42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8888" y="6467632"/>
            <a:ext cx="7481364" cy="371826"/>
          </a:xfrm>
          <a:prstGeom prst="rect">
            <a:avLst/>
          </a:prstGeom>
        </p:spPr>
        <p:txBody>
          <a:bodyPr lIns="0" tIns="0" rIns="0" bIns="0" anchor="t"/>
          <a:lstStyle>
            <a:lvl1pPr marL="228600" marR="0" indent="-228600" algn="l" defTabSz="12184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1218406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/>
              <a:t>Texto primera fuente Arial 9</a:t>
            </a:r>
          </a:p>
          <a:p>
            <a:pPr lvl="0"/>
            <a:r>
              <a:rPr lang="es-CL"/>
              <a:t>Texto secundario fuente </a:t>
            </a:r>
            <a:r>
              <a:rPr lang="es-ES"/>
              <a:t>Arial </a:t>
            </a:r>
            <a:r>
              <a:rPr lang="es-CL"/>
              <a:t>9</a:t>
            </a:r>
          </a:p>
        </p:txBody>
      </p:sp>
      <p:sp>
        <p:nvSpPr>
          <p:cNvPr id="5" name="Marcador de número de diapositiva 1">
            <a:extLst>
              <a:ext uri="{FF2B5EF4-FFF2-40B4-BE49-F238E27FC236}">
                <a16:creationId xmlns:a16="http://schemas.microsoft.com/office/drawing/2014/main" id="{C03588EA-230F-9F48-26D4-2AB8AFE97D43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>
              <a:solidFill>
                <a:srgbClr val="000000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FF76E71-3FB3-0869-F050-64E99B5B0AC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3" y="496571"/>
            <a:ext cx="7481364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B9E21CD9-275B-8CFC-6E42-93BDE7CC4A4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3" y="872882"/>
            <a:ext cx="7481364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6" name="Conector recto 18">
            <a:extLst>
              <a:ext uri="{FF2B5EF4-FFF2-40B4-BE49-F238E27FC236}">
                <a16:creationId xmlns:a16="http://schemas.microsoft.com/office/drawing/2014/main" id="{41A1C1CD-8F65-3A22-D009-D17B4CED89A5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1" name="Picture 9">
            <a:extLst>
              <a:ext uri="{FF2B5EF4-FFF2-40B4-BE49-F238E27FC236}">
                <a16:creationId xmlns:a16="http://schemas.microsoft.com/office/drawing/2014/main" id="{8597D40C-6AA4-DE48-8FA8-8E5105CFB5F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7126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orient="horz" pos="4226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comparativa con foto/lámina comparativa foto/ico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6D5FCCB-CEE8-8546-3842-649715335664}"/>
              </a:ext>
            </a:extLst>
          </p:cNvPr>
          <p:cNvSpPr/>
          <p:nvPr userDrawn="1"/>
        </p:nvSpPr>
        <p:spPr>
          <a:xfrm>
            <a:off x="8825392" y="0"/>
            <a:ext cx="4884981" cy="6858000"/>
          </a:xfrm>
          <a:custGeom>
            <a:avLst/>
            <a:gdLst>
              <a:gd name="connsiteX0" fmla="*/ 468950 w 4884981"/>
              <a:gd name="connsiteY0" fmla="*/ 0 h 6858000"/>
              <a:gd name="connsiteX1" fmla="*/ 4884971 w 4884981"/>
              <a:gd name="connsiteY1" fmla="*/ 0 h 6858000"/>
              <a:gd name="connsiteX2" fmla="*/ 4884981 w 4884981"/>
              <a:gd name="connsiteY2" fmla="*/ 1 h 6858000"/>
              <a:gd name="connsiteX3" fmla="*/ 3366608 w 4884981"/>
              <a:gd name="connsiteY3" fmla="*/ 1 h 6858000"/>
              <a:gd name="connsiteX4" fmla="*/ 3366608 w 4884981"/>
              <a:gd name="connsiteY4" fmla="*/ 6858000 h 6858000"/>
              <a:gd name="connsiteX5" fmla="*/ 468950 w 4884981"/>
              <a:gd name="connsiteY5" fmla="*/ 6858000 h 6858000"/>
              <a:gd name="connsiteX6" fmla="*/ 0 w 4884981"/>
              <a:gd name="connsiteY6" fmla="*/ 6389050 h 6858000"/>
              <a:gd name="connsiteX7" fmla="*/ 0 w 4884981"/>
              <a:gd name="connsiteY7" fmla="*/ 468950 h 6858000"/>
              <a:gd name="connsiteX8" fmla="*/ 468950 w 48849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4981" h="6858000">
                <a:moveTo>
                  <a:pt x="468950" y="0"/>
                </a:moveTo>
                <a:lnTo>
                  <a:pt x="4884971" y="0"/>
                </a:lnTo>
                <a:lnTo>
                  <a:pt x="4884981" y="1"/>
                </a:lnTo>
                <a:lnTo>
                  <a:pt x="3366608" y="1"/>
                </a:lnTo>
                <a:lnTo>
                  <a:pt x="3366608" y="6858000"/>
                </a:lnTo>
                <a:lnTo>
                  <a:pt x="468950" y="6858000"/>
                </a:lnTo>
                <a:cubicBezTo>
                  <a:pt x="209956" y="6858000"/>
                  <a:pt x="0" y="6648044"/>
                  <a:pt x="0" y="6389050"/>
                </a:cubicBezTo>
                <a:lnTo>
                  <a:pt x="0" y="468950"/>
                </a:lnTo>
                <a:cubicBezTo>
                  <a:pt x="0" y="209956"/>
                  <a:pt x="209956" y="0"/>
                  <a:pt x="468950" y="0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x-none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D96FBA1A-B927-BCCE-9434-CC56062C07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1430" y="1730855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CCB24AB1-8E8C-6980-5BD9-B08FACFC03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01431" y="2169128"/>
            <a:ext cx="2441307" cy="38707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57" name="Marcador de posición de imagen 2">
            <a:extLst>
              <a:ext uri="{FF2B5EF4-FFF2-40B4-BE49-F238E27FC236}">
                <a16:creationId xmlns:a16="http://schemas.microsoft.com/office/drawing/2014/main" id="{D3DF0AC5-CFA7-6341-8507-840E9C986E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8232" y="1736166"/>
            <a:ext cx="1823274" cy="1366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58" name="Marcador de posición de imagen 2">
            <a:extLst>
              <a:ext uri="{FF2B5EF4-FFF2-40B4-BE49-F238E27FC236}">
                <a16:creationId xmlns:a16="http://schemas.microsoft.com/office/drawing/2014/main" id="{17B499AE-C5B2-794D-8551-F1F602A885B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194771" y="1723432"/>
            <a:ext cx="1823275" cy="1366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59" name="Marcador de posición de imagen 2">
            <a:extLst>
              <a:ext uri="{FF2B5EF4-FFF2-40B4-BE49-F238E27FC236}">
                <a16:creationId xmlns:a16="http://schemas.microsoft.com/office/drawing/2014/main" id="{DE550592-7ED0-A544-9D4F-0101680080E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931311" y="1736165"/>
            <a:ext cx="1823275" cy="1366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38" name="Marcador de texto 7">
            <a:extLst>
              <a:ext uri="{FF2B5EF4-FFF2-40B4-BE49-F238E27FC236}">
                <a16:creationId xmlns:a16="http://schemas.microsoft.com/office/drawing/2014/main" id="{774E1248-A19B-26E0-EA97-FC38FE93E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220" y="3274090"/>
            <a:ext cx="1859561" cy="4630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45" name="Marcador de texto 7">
            <a:extLst>
              <a:ext uri="{FF2B5EF4-FFF2-40B4-BE49-F238E27FC236}">
                <a16:creationId xmlns:a16="http://schemas.microsoft.com/office/drawing/2014/main" id="{00A1877B-9B6D-001B-3C65-5A8E93CC36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220" y="3908544"/>
            <a:ext cx="1859561" cy="18390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47" name="Marcador de texto 7">
            <a:extLst>
              <a:ext uri="{FF2B5EF4-FFF2-40B4-BE49-F238E27FC236}">
                <a16:creationId xmlns:a16="http://schemas.microsoft.com/office/drawing/2014/main" id="{A95262CA-4965-4B33-D9F2-3909FE7D85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83305" y="3274090"/>
            <a:ext cx="1834741" cy="4630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s-CL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48" name="Marcador de texto 7">
            <a:extLst>
              <a:ext uri="{FF2B5EF4-FFF2-40B4-BE49-F238E27FC236}">
                <a16:creationId xmlns:a16="http://schemas.microsoft.com/office/drawing/2014/main" id="{AC26C04D-B937-D86D-390F-F16186A161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83305" y="3898423"/>
            <a:ext cx="1834741" cy="18491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49" name="Marcador de texto 7">
            <a:extLst>
              <a:ext uri="{FF2B5EF4-FFF2-40B4-BE49-F238E27FC236}">
                <a16:creationId xmlns:a16="http://schemas.microsoft.com/office/drawing/2014/main" id="{C6D99C93-698E-3BDB-8773-9A36439AB4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37631" y="3274090"/>
            <a:ext cx="1816955" cy="4630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s-CL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50" name="Marcador de texto 7">
            <a:extLst>
              <a:ext uri="{FF2B5EF4-FFF2-40B4-BE49-F238E27FC236}">
                <a16:creationId xmlns:a16="http://schemas.microsoft.com/office/drawing/2014/main" id="{7C0AC188-A451-8772-5B59-7E3B1E835E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37631" y="3908544"/>
            <a:ext cx="1816955" cy="18390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60" name="Marcador de texto 4">
            <a:extLst>
              <a:ext uri="{FF2B5EF4-FFF2-40B4-BE49-F238E27FC236}">
                <a16:creationId xmlns:a16="http://schemas.microsoft.com/office/drawing/2014/main" id="{5221DF9A-FB73-6073-85BD-064962813B7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8888" y="6467632"/>
            <a:ext cx="7481364" cy="371826"/>
          </a:xfrm>
          <a:prstGeom prst="rect">
            <a:avLst/>
          </a:prstGeom>
        </p:spPr>
        <p:txBody>
          <a:bodyPr lIns="0" tIns="0" rIns="0" bIns="0" anchor="t"/>
          <a:lstStyle>
            <a:lvl1pPr marL="228600" marR="0" indent="-228600" algn="l" defTabSz="12184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1218406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/>
              <a:t>Texto primera fuente Arial 9</a:t>
            </a:r>
          </a:p>
          <a:p>
            <a:pPr lvl="0"/>
            <a:r>
              <a:rPr lang="es-CL"/>
              <a:t>Texto secundario fuente </a:t>
            </a:r>
            <a:r>
              <a:rPr lang="es-ES"/>
              <a:t>Arial </a:t>
            </a:r>
            <a:r>
              <a:rPr lang="es-CL"/>
              <a:t>9</a:t>
            </a:r>
          </a:p>
        </p:txBody>
      </p:sp>
      <p:sp>
        <p:nvSpPr>
          <p:cNvPr id="62" name="Marcador de número de diapositiva 1">
            <a:extLst>
              <a:ext uri="{FF2B5EF4-FFF2-40B4-BE49-F238E27FC236}">
                <a16:creationId xmlns:a16="http://schemas.microsoft.com/office/drawing/2014/main" id="{001BA4EB-0D60-8A71-D259-DA60A668F28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>
              <a:solidFill>
                <a:srgbClr val="000000"/>
              </a:solidFill>
            </a:endParaRPr>
          </a:p>
        </p:txBody>
      </p:sp>
      <p:sp>
        <p:nvSpPr>
          <p:cNvPr id="63" name="Marcador de texto 7">
            <a:extLst>
              <a:ext uri="{FF2B5EF4-FFF2-40B4-BE49-F238E27FC236}">
                <a16:creationId xmlns:a16="http://schemas.microsoft.com/office/drawing/2014/main" id="{496A6CF1-D23F-1039-F86B-830CB70B286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748136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64" name="Marcador de texto 7">
            <a:extLst>
              <a:ext uri="{FF2B5EF4-FFF2-40B4-BE49-F238E27FC236}">
                <a16:creationId xmlns:a16="http://schemas.microsoft.com/office/drawing/2014/main" id="{EC47FD3F-4E56-5A3D-F2FF-B06D6BC725B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3" y="872882"/>
            <a:ext cx="7481364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2" name="Conector recto 18">
            <a:extLst>
              <a:ext uri="{FF2B5EF4-FFF2-40B4-BE49-F238E27FC236}">
                <a16:creationId xmlns:a16="http://schemas.microsoft.com/office/drawing/2014/main" id="{0E9EFC4E-37C9-D23F-3FB5-4B8E7702954C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0" name="Picture 9">
            <a:extLst>
              <a:ext uri="{FF2B5EF4-FFF2-40B4-BE49-F238E27FC236}">
                <a16:creationId xmlns:a16="http://schemas.microsoft.com/office/drawing/2014/main" id="{0DFFBD6C-3C08-6E43-B9F5-5E05FD52AA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3956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906">
          <p15:clr>
            <a:srgbClr val="FBAE40"/>
          </p15:clr>
        </p15:guide>
        <p15:guide id="2" pos="280">
          <p15:clr>
            <a:srgbClr val="FBAE40"/>
          </p15:clr>
        </p15:guide>
        <p15:guide id="3" orient="horz" pos="118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9510031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77718931-CD11-D846-99ED-DA7F8C29E6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Marcador de número de diapositiva 1">
            <a:extLst>
              <a:ext uri="{FF2B5EF4-FFF2-40B4-BE49-F238E27FC236}">
                <a16:creationId xmlns:a16="http://schemas.microsoft.com/office/drawing/2014/main" id="{05BDB53B-35E4-B64C-8126-8E24E93EFA40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F7590AE6-E79D-4B47-84DF-1CF51C0B1A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8970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91" userDrawn="1">
          <p15:clr>
            <a:srgbClr val="FBAE40"/>
          </p15:clr>
        </p15:guide>
        <p15:guide id="2" orient="horz" pos="1548" userDrawn="1">
          <p15:clr>
            <a:srgbClr val="FBAE40"/>
          </p15:clr>
        </p15:guide>
        <p15:guide id="3" pos="1232" userDrawn="1">
          <p15:clr>
            <a:srgbClr val="FBAE40"/>
          </p15:clr>
        </p15:guide>
        <p15:guide id="4" pos="3281" userDrawn="1">
          <p15:clr>
            <a:srgbClr val="FBAE40"/>
          </p15:clr>
        </p15:guide>
        <p15:guide id="5" pos="5339" userDrawn="1">
          <p15:clr>
            <a:srgbClr val="FBAE40"/>
          </p15:clr>
        </p15:guide>
        <p15:guide id="6" orient="horz" pos="2809" userDrawn="1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D78F12CD-CCBE-600D-4EDC-45AFB213C4EE}"/>
              </a:ext>
            </a:extLst>
          </p:cNvPr>
          <p:cNvSpPr/>
          <p:nvPr userDrawn="1"/>
        </p:nvSpPr>
        <p:spPr>
          <a:xfrm>
            <a:off x="8825392" y="0"/>
            <a:ext cx="4884981" cy="6858000"/>
          </a:xfrm>
          <a:custGeom>
            <a:avLst/>
            <a:gdLst>
              <a:gd name="connsiteX0" fmla="*/ 468950 w 4884981"/>
              <a:gd name="connsiteY0" fmla="*/ 0 h 6858000"/>
              <a:gd name="connsiteX1" fmla="*/ 4884971 w 4884981"/>
              <a:gd name="connsiteY1" fmla="*/ 0 h 6858000"/>
              <a:gd name="connsiteX2" fmla="*/ 4884981 w 4884981"/>
              <a:gd name="connsiteY2" fmla="*/ 1 h 6858000"/>
              <a:gd name="connsiteX3" fmla="*/ 3366608 w 4884981"/>
              <a:gd name="connsiteY3" fmla="*/ 1 h 6858000"/>
              <a:gd name="connsiteX4" fmla="*/ 3366608 w 4884981"/>
              <a:gd name="connsiteY4" fmla="*/ 6858000 h 6858000"/>
              <a:gd name="connsiteX5" fmla="*/ 468950 w 4884981"/>
              <a:gd name="connsiteY5" fmla="*/ 6858000 h 6858000"/>
              <a:gd name="connsiteX6" fmla="*/ 0 w 4884981"/>
              <a:gd name="connsiteY6" fmla="*/ 6389050 h 6858000"/>
              <a:gd name="connsiteX7" fmla="*/ 0 w 4884981"/>
              <a:gd name="connsiteY7" fmla="*/ 468950 h 6858000"/>
              <a:gd name="connsiteX8" fmla="*/ 468950 w 48849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4981" h="6858000">
                <a:moveTo>
                  <a:pt x="468950" y="0"/>
                </a:moveTo>
                <a:lnTo>
                  <a:pt x="4884971" y="0"/>
                </a:lnTo>
                <a:lnTo>
                  <a:pt x="4884981" y="1"/>
                </a:lnTo>
                <a:lnTo>
                  <a:pt x="3366608" y="1"/>
                </a:lnTo>
                <a:lnTo>
                  <a:pt x="3366608" y="6858000"/>
                </a:lnTo>
                <a:lnTo>
                  <a:pt x="468950" y="6858000"/>
                </a:lnTo>
                <a:cubicBezTo>
                  <a:pt x="209956" y="6858000"/>
                  <a:pt x="0" y="6648044"/>
                  <a:pt x="0" y="6389050"/>
                </a:cubicBezTo>
                <a:lnTo>
                  <a:pt x="0" y="468950"/>
                </a:lnTo>
                <a:cubicBezTo>
                  <a:pt x="0" y="209956"/>
                  <a:pt x="209956" y="0"/>
                  <a:pt x="468950" y="0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x-none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11EC41E5-806D-2E4E-AAA0-2EC2EC18FE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11EC41E5-806D-2E4E-AAA0-2EC2EC18FE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4916A15D-85C0-D990-750F-46719AB0AA1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8888" y="6467632"/>
            <a:ext cx="7250402" cy="371826"/>
          </a:xfrm>
          <a:prstGeom prst="rect">
            <a:avLst/>
          </a:prstGeom>
        </p:spPr>
        <p:txBody>
          <a:bodyPr lIns="0" tIns="0" rIns="0" bIns="0" anchor="t"/>
          <a:lstStyle>
            <a:lvl1pPr marL="228600" marR="0" indent="-228600" algn="l" defTabSz="12184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1218406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/>
              <a:t>Texto primera fuente Arial 9</a:t>
            </a:r>
          </a:p>
          <a:p>
            <a:pPr lvl="0"/>
            <a:r>
              <a:rPr lang="es-CL"/>
              <a:t>Texto secundario fuente </a:t>
            </a:r>
            <a:r>
              <a:rPr lang="es-ES"/>
              <a:t>Arial </a:t>
            </a:r>
            <a:r>
              <a:rPr lang="es-CL"/>
              <a:t>9</a:t>
            </a:r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:a16="http://schemas.microsoft.com/office/drawing/2014/main" id="{3D500E11-6B82-9829-F80C-CF7B10FDFFC2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>
              <a:solidFill>
                <a:srgbClr val="000000"/>
              </a:solidFill>
            </a:endParaRPr>
          </a:p>
        </p:txBody>
      </p:sp>
      <p:sp>
        <p:nvSpPr>
          <p:cNvPr id="11" name="Marcador de texto 7">
            <a:extLst>
              <a:ext uri="{FF2B5EF4-FFF2-40B4-BE49-F238E27FC236}">
                <a16:creationId xmlns:a16="http://schemas.microsoft.com/office/drawing/2014/main" id="{C164548E-2F65-D8AC-31F2-081ACB41C42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3" y="496571"/>
            <a:ext cx="7250402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5226E6AD-62A9-4B33-B326-D20D75B3796B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3" y="872882"/>
            <a:ext cx="725040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3" name="Conector recto 18">
            <a:extLst>
              <a:ext uri="{FF2B5EF4-FFF2-40B4-BE49-F238E27FC236}">
                <a16:creationId xmlns:a16="http://schemas.microsoft.com/office/drawing/2014/main" id="{0BD11890-6BED-0C22-0006-86C73A0EFB2D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:a16="http://schemas.microsoft.com/office/drawing/2014/main" id="{A505AAF8-DBC1-86F4-068C-833CF0721F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1430" y="1730855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15" name="Marcador de texto 7">
            <a:extLst>
              <a:ext uri="{FF2B5EF4-FFF2-40B4-BE49-F238E27FC236}">
                <a16:creationId xmlns:a16="http://schemas.microsoft.com/office/drawing/2014/main" id="{CEBB59B5-68B9-667F-AC17-76E38BCA85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01431" y="2169128"/>
            <a:ext cx="2441307" cy="38707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16" name="Marcador de texto 7">
            <a:extLst>
              <a:ext uri="{FF2B5EF4-FFF2-40B4-BE49-F238E27FC236}">
                <a16:creationId xmlns:a16="http://schemas.microsoft.com/office/drawing/2014/main" id="{443C8FB3-0736-3E6C-6EF2-7652174A33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71305" y="1715225"/>
            <a:ext cx="5727986" cy="13011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17" name="Marcador de texto 7">
            <a:extLst>
              <a:ext uri="{FF2B5EF4-FFF2-40B4-BE49-F238E27FC236}">
                <a16:creationId xmlns:a16="http://schemas.microsoft.com/office/drawing/2014/main" id="{3A3F9F0D-B7EE-E8E0-7967-584C37AC17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57" y="1708056"/>
            <a:ext cx="1516948" cy="4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D2AF44F2-F50C-B20C-43BB-056F974B62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71305" y="3240179"/>
            <a:ext cx="5727986" cy="12454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19" name="Marcador de texto 7">
            <a:extLst>
              <a:ext uri="{FF2B5EF4-FFF2-40B4-BE49-F238E27FC236}">
                <a16:creationId xmlns:a16="http://schemas.microsoft.com/office/drawing/2014/main" id="{1007EA0A-1BCB-4801-6B85-BA42585CC1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4357" y="3240179"/>
            <a:ext cx="1279427" cy="4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20" name="Marcador de texto 7">
            <a:extLst>
              <a:ext uri="{FF2B5EF4-FFF2-40B4-BE49-F238E27FC236}">
                <a16:creationId xmlns:a16="http://schemas.microsoft.com/office/drawing/2014/main" id="{0418B0B8-C98A-DC11-DE96-9F376F0C933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71305" y="4722386"/>
            <a:ext cx="5727986" cy="13175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21" name="Marcador de texto 7">
            <a:extLst>
              <a:ext uri="{FF2B5EF4-FFF2-40B4-BE49-F238E27FC236}">
                <a16:creationId xmlns:a16="http://schemas.microsoft.com/office/drawing/2014/main" id="{C16C7670-A916-B1FD-AAE9-E26102044D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4357" y="4722386"/>
            <a:ext cx="1279427" cy="4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pic>
        <p:nvPicPr>
          <p:cNvPr id="22" name="Picture 9">
            <a:extLst>
              <a:ext uri="{FF2B5EF4-FFF2-40B4-BE49-F238E27FC236}">
                <a16:creationId xmlns:a16="http://schemas.microsoft.com/office/drawing/2014/main" id="{01E58C8B-B6EE-DC46-9956-AC75DE22C9B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4285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480">
          <p15:clr>
            <a:srgbClr val="FBAE40"/>
          </p15:clr>
        </p15:guide>
        <p15:guide id="2" pos="280">
          <p15:clr>
            <a:srgbClr val="FBAE40"/>
          </p15:clr>
        </p15:guide>
        <p15:guide id="3" orient="horz" pos="3589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2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EB19DFDF-4EBC-49FB-3A6E-319D14B3070A}"/>
              </a:ext>
            </a:extLst>
          </p:cNvPr>
          <p:cNvSpPr/>
          <p:nvPr userDrawn="1"/>
        </p:nvSpPr>
        <p:spPr>
          <a:xfrm>
            <a:off x="8825392" y="0"/>
            <a:ext cx="4884981" cy="6858000"/>
          </a:xfrm>
          <a:custGeom>
            <a:avLst/>
            <a:gdLst>
              <a:gd name="connsiteX0" fmla="*/ 468950 w 4884981"/>
              <a:gd name="connsiteY0" fmla="*/ 0 h 6858000"/>
              <a:gd name="connsiteX1" fmla="*/ 4884971 w 4884981"/>
              <a:gd name="connsiteY1" fmla="*/ 0 h 6858000"/>
              <a:gd name="connsiteX2" fmla="*/ 4884981 w 4884981"/>
              <a:gd name="connsiteY2" fmla="*/ 1 h 6858000"/>
              <a:gd name="connsiteX3" fmla="*/ 3366608 w 4884981"/>
              <a:gd name="connsiteY3" fmla="*/ 1 h 6858000"/>
              <a:gd name="connsiteX4" fmla="*/ 3366608 w 4884981"/>
              <a:gd name="connsiteY4" fmla="*/ 6858000 h 6858000"/>
              <a:gd name="connsiteX5" fmla="*/ 468950 w 4884981"/>
              <a:gd name="connsiteY5" fmla="*/ 6858000 h 6858000"/>
              <a:gd name="connsiteX6" fmla="*/ 0 w 4884981"/>
              <a:gd name="connsiteY6" fmla="*/ 6389050 h 6858000"/>
              <a:gd name="connsiteX7" fmla="*/ 0 w 4884981"/>
              <a:gd name="connsiteY7" fmla="*/ 468950 h 6858000"/>
              <a:gd name="connsiteX8" fmla="*/ 468950 w 48849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4981" h="6858000">
                <a:moveTo>
                  <a:pt x="468950" y="0"/>
                </a:moveTo>
                <a:lnTo>
                  <a:pt x="4884971" y="0"/>
                </a:lnTo>
                <a:lnTo>
                  <a:pt x="4884981" y="1"/>
                </a:lnTo>
                <a:lnTo>
                  <a:pt x="3366608" y="1"/>
                </a:lnTo>
                <a:lnTo>
                  <a:pt x="3366608" y="6858000"/>
                </a:lnTo>
                <a:lnTo>
                  <a:pt x="468950" y="6858000"/>
                </a:lnTo>
                <a:cubicBezTo>
                  <a:pt x="209956" y="6858000"/>
                  <a:pt x="0" y="6648044"/>
                  <a:pt x="0" y="6389050"/>
                </a:cubicBezTo>
                <a:lnTo>
                  <a:pt x="0" y="468950"/>
                </a:lnTo>
                <a:cubicBezTo>
                  <a:pt x="0" y="209956"/>
                  <a:pt x="209956" y="0"/>
                  <a:pt x="468950" y="0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x-none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5531200A-67B4-814A-95C6-ABA059808CF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5531200A-67B4-814A-95C6-ABA059808C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Marcador de texto 7">
            <a:extLst>
              <a:ext uri="{FF2B5EF4-FFF2-40B4-BE49-F238E27FC236}">
                <a16:creationId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05196" y="1715225"/>
            <a:ext cx="4033335" cy="13011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54" name="Marcador de texto 7">
            <a:extLst>
              <a:ext uri="{FF2B5EF4-FFF2-40B4-BE49-F238E27FC236}">
                <a16:creationId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19110" y="1708056"/>
            <a:ext cx="1486086" cy="4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34" name="Marcador de posición de imagen 2">
            <a:extLst>
              <a:ext uri="{FF2B5EF4-FFF2-40B4-BE49-F238E27FC236}">
                <a16:creationId xmlns:a16="http://schemas.microsoft.com/office/drawing/2014/main" id="{01391A15-7249-EE4F-A688-E4680B66FA1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6902" y="1708055"/>
            <a:ext cx="1719866" cy="12718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37" name="Marcador de texto 7">
            <a:extLst>
              <a:ext uri="{FF2B5EF4-FFF2-40B4-BE49-F238E27FC236}">
                <a16:creationId xmlns:a16="http://schemas.microsoft.com/office/drawing/2014/main" id="{5D64D211-8E0C-C94B-88E7-E1C991DD3E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05196" y="3240179"/>
            <a:ext cx="4033335" cy="12454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38" name="Marcador de texto 7">
            <a:extLst>
              <a:ext uri="{FF2B5EF4-FFF2-40B4-BE49-F238E27FC236}">
                <a16:creationId xmlns:a16="http://schemas.microsoft.com/office/drawing/2014/main" id="{17CE4B52-3BE3-2F44-84B5-ACEA2C0D72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9110" y="3240179"/>
            <a:ext cx="1279427" cy="4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41" name="Marcador de texto 7">
            <a:extLst>
              <a:ext uri="{FF2B5EF4-FFF2-40B4-BE49-F238E27FC236}">
                <a16:creationId xmlns:a16="http://schemas.microsoft.com/office/drawing/2014/main" id="{4B4FD424-FA2D-1B46-A149-58EF233359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05196" y="4722386"/>
            <a:ext cx="4033335" cy="13175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42" name="Marcador de texto 7">
            <a:extLst>
              <a:ext uri="{FF2B5EF4-FFF2-40B4-BE49-F238E27FC236}">
                <a16:creationId xmlns:a16="http://schemas.microsoft.com/office/drawing/2014/main" id="{2A601485-B11B-7B46-9F04-9A94F7E41A4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19110" y="4722386"/>
            <a:ext cx="1279427" cy="4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AFC37D72-A3D0-6E30-A74D-7EFAC3C3E74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7689269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AC3CB731-A91D-CC70-0F6C-C9B6DD7E779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3" y="872882"/>
            <a:ext cx="768926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5F3D34A6-E919-A400-A10E-1465829B358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8887" y="6467632"/>
            <a:ext cx="7689269" cy="371826"/>
          </a:xfrm>
          <a:prstGeom prst="rect">
            <a:avLst/>
          </a:prstGeom>
        </p:spPr>
        <p:txBody>
          <a:bodyPr lIns="0" tIns="0" rIns="0" bIns="0" anchor="t"/>
          <a:lstStyle>
            <a:lvl1pPr marL="228600" marR="0" indent="-228600" algn="l" defTabSz="12184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1218406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/>
              <a:t>Texto primera fuente </a:t>
            </a:r>
            <a:r>
              <a:rPr lang="es-ES" err="1"/>
              <a:t>Achs</a:t>
            </a:r>
            <a:r>
              <a:rPr lang="es-ES"/>
              <a:t> Nueva Sans 9</a:t>
            </a:r>
          </a:p>
          <a:p>
            <a:pPr lvl="0"/>
            <a:r>
              <a:rPr lang="es-CL"/>
              <a:t>Texto secundario fuente </a:t>
            </a:r>
            <a:r>
              <a:rPr lang="es-ES" err="1"/>
              <a:t>Achs</a:t>
            </a:r>
            <a:r>
              <a:rPr lang="es-ES"/>
              <a:t> Nueva Sans</a:t>
            </a:r>
            <a:r>
              <a:rPr lang="es-CL"/>
              <a:t> 9</a:t>
            </a:r>
          </a:p>
        </p:txBody>
      </p:sp>
      <p:sp>
        <p:nvSpPr>
          <p:cNvPr id="12" name="Marcador de número de diapositiva 1">
            <a:extLst>
              <a:ext uri="{FF2B5EF4-FFF2-40B4-BE49-F238E27FC236}">
                <a16:creationId xmlns:a16="http://schemas.microsoft.com/office/drawing/2014/main" id="{E3297B15-067E-88AF-4604-CC120AC892E1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>
              <a:solidFill>
                <a:srgbClr val="000000"/>
              </a:solidFill>
            </a:endParaRPr>
          </a:p>
        </p:txBody>
      </p:sp>
      <p:cxnSp>
        <p:nvCxnSpPr>
          <p:cNvPr id="4" name="Conector recto 18">
            <a:extLst>
              <a:ext uri="{FF2B5EF4-FFF2-40B4-BE49-F238E27FC236}">
                <a16:creationId xmlns:a16="http://schemas.microsoft.com/office/drawing/2014/main" id="{2F82686A-3A75-0782-8E63-D9864E4E0A7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:a16="http://schemas.microsoft.com/office/drawing/2014/main" id="{F13131BE-610C-AAD3-A365-8EFCEF748A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1430" y="1730855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15" name="Marcador de texto 7">
            <a:extLst>
              <a:ext uri="{FF2B5EF4-FFF2-40B4-BE49-F238E27FC236}">
                <a16:creationId xmlns:a16="http://schemas.microsoft.com/office/drawing/2014/main" id="{7E613AF8-8B35-80E7-8D5A-2B2EAC3F57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01431" y="2169128"/>
            <a:ext cx="2441307" cy="38707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16" name="Marcador de posición de imagen 2">
            <a:extLst>
              <a:ext uri="{FF2B5EF4-FFF2-40B4-BE49-F238E27FC236}">
                <a16:creationId xmlns:a16="http://schemas.microsoft.com/office/drawing/2014/main" id="{ACDBD7E0-DC6A-FA03-5AF4-29BCFC4EB0B9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456901" y="3236589"/>
            <a:ext cx="1711851" cy="1245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17" name="Marcador de posición de imagen 2">
            <a:extLst>
              <a:ext uri="{FF2B5EF4-FFF2-40B4-BE49-F238E27FC236}">
                <a16:creationId xmlns:a16="http://schemas.microsoft.com/office/drawing/2014/main" id="{6F5D458B-4DE9-03F0-F77D-9B363B903DE3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453581" y="4722387"/>
            <a:ext cx="1719866" cy="13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/>
              <a:t>Doble clic para incorporar una imagen</a:t>
            </a: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30507858-6B48-9E41-AD16-D020E85676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1710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95">
          <p15:clr>
            <a:srgbClr val="FBAE40"/>
          </p15:clr>
        </p15:guide>
        <p15:guide id="2" pos="28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2 categorías y descrip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Marcador de texto 7">
            <a:extLst>
              <a:ext uri="{FF2B5EF4-FFF2-40B4-BE49-F238E27FC236}">
                <a16:creationId xmlns:a16="http://schemas.microsoft.com/office/drawing/2014/main" id="{60D2818D-89F2-5146-96F4-FE5CC94A3B6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49262" y="1905774"/>
            <a:ext cx="753896" cy="5661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33FCA518-1984-EBF4-718D-4511500DAB96}"/>
              </a:ext>
            </a:extLst>
          </p:cNvPr>
          <p:cNvSpPr/>
          <p:nvPr userDrawn="1"/>
        </p:nvSpPr>
        <p:spPr>
          <a:xfrm>
            <a:off x="8825392" y="0"/>
            <a:ext cx="4884981" cy="6858000"/>
          </a:xfrm>
          <a:custGeom>
            <a:avLst/>
            <a:gdLst>
              <a:gd name="connsiteX0" fmla="*/ 468950 w 4884981"/>
              <a:gd name="connsiteY0" fmla="*/ 0 h 6858000"/>
              <a:gd name="connsiteX1" fmla="*/ 4884971 w 4884981"/>
              <a:gd name="connsiteY1" fmla="*/ 0 h 6858000"/>
              <a:gd name="connsiteX2" fmla="*/ 4884981 w 4884981"/>
              <a:gd name="connsiteY2" fmla="*/ 1 h 6858000"/>
              <a:gd name="connsiteX3" fmla="*/ 3366608 w 4884981"/>
              <a:gd name="connsiteY3" fmla="*/ 1 h 6858000"/>
              <a:gd name="connsiteX4" fmla="*/ 3366608 w 4884981"/>
              <a:gd name="connsiteY4" fmla="*/ 6858000 h 6858000"/>
              <a:gd name="connsiteX5" fmla="*/ 468950 w 4884981"/>
              <a:gd name="connsiteY5" fmla="*/ 6858000 h 6858000"/>
              <a:gd name="connsiteX6" fmla="*/ 0 w 4884981"/>
              <a:gd name="connsiteY6" fmla="*/ 6389050 h 6858000"/>
              <a:gd name="connsiteX7" fmla="*/ 0 w 4884981"/>
              <a:gd name="connsiteY7" fmla="*/ 468950 h 6858000"/>
              <a:gd name="connsiteX8" fmla="*/ 468950 w 48849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4981" h="6858000">
                <a:moveTo>
                  <a:pt x="468950" y="0"/>
                </a:moveTo>
                <a:lnTo>
                  <a:pt x="4884971" y="0"/>
                </a:lnTo>
                <a:lnTo>
                  <a:pt x="4884981" y="1"/>
                </a:lnTo>
                <a:lnTo>
                  <a:pt x="3366608" y="1"/>
                </a:lnTo>
                <a:lnTo>
                  <a:pt x="3366608" y="6858000"/>
                </a:lnTo>
                <a:lnTo>
                  <a:pt x="468950" y="6858000"/>
                </a:lnTo>
                <a:cubicBezTo>
                  <a:pt x="209956" y="6858000"/>
                  <a:pt x="0" y="6648044"/>
                  <a:pt x="0" y="6389050"/>
                </a:cubicBezTo>
                <a:lnTo>
                  <a:pt x="0" y="468950"/>
                </a:lnTo>
                <a:cubicBezTo>
                  <a:pt x="0" y="209956"/>
                  <a:pt x="209956" y="0"/>
                  <a:pt x="468950" y="0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x-none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0B42D332-2844-E942-96BC-37A626E303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0B42D332-2844-E942-96BC-37A626E303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" name="Marcador de texto 7">
            <a:extLst>
              <a:ext uri="{FF2B5EF4-FFF2-40B4-BE49-F238E27FC236}">
                <a16:creationId xmlns:a16="http://schemas.microsoft.com/office/drawing/2014/main" id="{130CF308-4F12-CF40-8431-48ED26F5E4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23942" y="2161664"/>
            <a:ext cx="1242719" cy="73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53" name="Marcador de texto 7">
            <a:extLst>
              <a:ext uri="{FF2B5EF4-FFF2-40B4-BE49-F238E27FC236}">
                <a16:creationId xmlns:a16="http://schemas.microsoft.com/office/drawing/2014/main" id="{9381C1C0-80DF-6749-9C03-56994A4072C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389754" y="2169127"/>
            <a:ext cx="5701824" cy="736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54" name="Marcador de texto 7">
            <a:extLst>
              <a:ext uri="{FF2B5EF4-FFF2-40B4-BE49-F238E27FC236}">
                <a16:creationId xmlns:a16="http://schemas.microsoft.com/office/drawing/2014/main" id="{89620A1F-682C-3E4E-85BD-1A4E04D84C0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89752" y="1733847"/>
            <a:ext cx="4087247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73" name="Marcador de texto 7">
            <a:extLst>
              <a:ext uri="{FF2B5EF4-FFF2-40B4-BE49-F238E27FC236}">
                <a16:creationId xmlns:a16="http://schemas.microsoft.com/office/drawing/2014/main" id="{7BB34F7A-9153-7E41-8706-B75E12C61FA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389754" y="3740751"/>
            <a:ext cx="5701824" cy="736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74" name="Marcador de texto 7">
            <a:extLst>
              <a:ext uri="{FF2B5EF4-FFF2-40B4-BE49-F238E27FC236}">
                <a16:creationId xmlns:a16="http://schemas.microsoft.com/office/drawing/2014/main" id="{D350E885-470E-4544-9B96-6265ACDD38B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389752" y="3305472"/>
            <a:ext cx="4087247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82" name="Marcador de texto 7">
            <a:extLst>
              <a:ext uri="{FF2B5EF4-FFF2-40B4-BE49-F238E27FC236}">
                <a16:creationId xmlns:a16="http://schemas.microsoft.com/office/drawing/2014/main" id="{B22EF754-D625-F14C-8B51-B265491331F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389754" y="5313411"/>
            <a:ext cx="5701824" cy="736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83" name="Marcador de texto 7">
            <a:extLst>
              <a:ext uri="{FF2B5EF4-FFF2-40B4-BE49-F238E27FC236}">
                <a16:creationId xmlns:a16="http://schemas.microsoft.com/office/drawing/2014/main" id="{977B32BB-9DE9-AE4E-B3F6-BC2F0A20688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389752" y="4878132"/>
            <a:ext cx="4087247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6F5FC4E1-33E0-CC3D-0C60-972417AC6C8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3" y="496571"/>
            <a:ext cx="7642314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460CC22F-CFA0-9148-8FD8-AF8F65118A8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764231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70435107-368B-0862-1CF0-D684AA9E6D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1430" y="1730855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4188D28F-30D2-C222-3BF6-BE18587DAA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01431" y="2169128"/>
            <a:ext cx="2441307" cy="38707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1540C177-D42A-CB0E-FA33-D6DC18F1E31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48888" y="6467632"/>
            <a:ext cx="7642690" cy="371826"/>
          </a:xfrm>
          <a:prstGeom prst="rect">
            <a:avLst/>
          </a:prstGeom>
        </p:spPr>
        <p:txBody>
          <a:bodyPr lIns="0" tIns="0" rIns="0" bIns="0" anchor="t"/>
          <a:lstStyle>
            <a:lvl1pPr marL="228600" marR="0" indent="-228600" algn="l" defTabSz="12184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1218406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/>
              <a:t>Texto primera fuente Arial 9</a:t>
            </a:r>
          </a:p>
          <a:p>
            <a:pPr lvl="0"/>
            <a:r>
              <a:rPr lang="es-CL"/>
              <a:t>Texto secundario fuente </a:t>
            </a:r>
            <a:r>
              <a:rPr lang="es-ES"/>
              <a:t>Arial </a:t>
            </a:r>
            <a:r>
              <a:rPr lang="es-CL"/>
              <a:t>9</a:t>
            </a:r>
          </a:p>
        </p:txBody>
      </p:sp>
      <p:sp>
        <p:nvSpPr>
          <p:cNvPr id="12" name="Marcador de número de diapositiva 1">
            <a:extLst>
              <a:ext uri="{FF2B5EF4-FFF2-40B4-BE49-F238E27FC236}">
                <a16:creationId xmlns:a16="http://schemas.microsoft.com/office/drawing/2014/main" id="{4D78B011-CE17-B0ED-3D82-B18CD64580C5}"/>
              </a:ext>
            </a:extLst>
          </p:cNvPr>
          <p:cNvSpPr>
            <a:spLocks noGrp="1"/>
          </p:cNvSpPr>
          <p:nvPr>
            <p:ph type="sldNum" sz="quarter" idx="64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>
              <a:solidFill>
                <a:srgbClr val="000000"/>
              </a:solidFill>
            </a:endParaRPr>
          </a:p>
        </p:txBody>
      </p:sp>
      <p:cxnSp>
        <p:nvCxnSpPr>
          <p:cNvPr id="5" name="Conector recto 18">
            <a:extLst>
              <a:ext uri="{FF2B5EF4-FFF2-40B4-BE49-F238E27FC236}">
                <a16:creationId xmlns:a16="http://schemas.microsoft.com/office/drawing/2014/main" id="{8DBD71AE-8A3D-D196-C8B1-FE7DDF8C4879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B8030460-AF27-ED61-6BCA-022178D8FF3F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49262" y="3493942"/>
            <a:ext cx="753896" cy="5698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14" name="Marcador de texto 7">
            <a:extLst>
              <a:ext uri="{FF2B5EF4-FFF2-40B4-BE49-F238E27FC236}">
                <a16:creationId xmlns:a16="http://schemas.microsoft.com/office/drawing/2014/main" id="{4F09BDE9-1F52-40C2-BD9E-64B76A330DF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23942" y="3749832"/>
            <a:ext cx="1242719" cy="73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15" name="Marcador de texto 7">
            <a:extLst>
              <a:ext uri="{FF2B5EF4-FFF2-40B4-BE49-F238E27FC236}">
                <a16:creationId xmlns:a16="http://schemas.microsoft.com/office/drawing/2014/main" id="{212DCDD1-366D-9A68-3E55-CEB914F9AD75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49262" y="5046017"/>
            <a:ext cx="753896" cy="5782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16" name="Marcador de texto 7">
            <a:extLst>
              <a:ext uri="{FF2B5EF4-FFF2-40B4-BE49-F238E27FC236}">
                <a16:creationId xmlns:a16="http://schemas.microsoft.com/office/drawing/2014/main" id="{5D8DABCA-3E6E-6521-D458-854891BF1192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23942" y="5301906"/>
            <a:ext cx="1242719" cy="73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pic>
        <p:nvPicPr>
          <p:cNvPr id="24" name="Picture 9">
            <a:extLst>
              <a:ext uri="{FF2B5EF4-FFF2-40B4-BE49-F238E27FC236}">
                <a16:creationId xmlns:a16="http://schemas.microsoft.com/office/drawing/2014/main" id="{75C99C3D-5ECB-4B47-A454-878F8E7CDE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0630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280">
          <p15:clr>
            <a:srgbClr val="FBAE40"/>
          </p15:clr>
        </p15:guide>
        <p15:guide id="2" orient="horz" pos="1094">
          <p15:clr>
            <a:srgbClr val="FBAE40"/>
          </p15:clr>
        </p15:guide>
        <p15:guide id="3" orient="horz" pos="2546">
          <p15:clr>
            <a:srgbClr val="FBAE40"/>
          </p15:clr>
        </p15:guide>
        <p15:guide id="4" orient="horz" pos="3816">
          <p15:clr>
            <a:srgbClr val="FBAE40"/>
          </p15:clr>
        </p15:guide>
        <p15:guide id="5" pos="1504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1 categorías y descripciones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CD5571-1A37-8742-633B-FDE4289A56D3}"/>
              </a:ext>
            </a:extLst>
          </p:cNvPr>
          <p:cNvSpPr/>
          <p:nvPr userDrawn="1"/>
        </p:nvSpPr>
        <p:spPr>
          <a:xfrm>
            <a:off x="2229912" y="2074602"/>
            <a:ext cx="1847566" cy="736741"/>
          </a:xfrm>
          <a:prstGeom prst="round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x-none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1" name="Marcador de texto 7">
            <a:extLst>
              <a:ext uri="{FF2B5EF4-FFF2-40B4-BE49-F238E27FC236}">
                <a16:creationId xmlns:a16="http://schemas.microsoft.com/office/drawing/2014/main" id="{4B4FD424-FA2D-1B46-A149-58EF233359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80283" y="2074603"/>
            <a:ext cx="4450633" cy="736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12</a:t>
            </a:r>
            <a:endParaRPr lang="es-CL"/>
          </a:p>
        </p:txBody>
      </p:sp>
      <p:sp>
        <p:nvSpPr>
          <p:cNvPr id="62" name="Marcador de texto 7">
            <a:extLst>
              <a:ext uri="{FF2B5EF4-FFF2-40B4-BE49-F238E27FC236}">
                <a16:creationId xmlns:a16="http://schemas.microsoft.com/office/drawing/2014/main" id="{D011EE18-427A-614E-A45B-317571E7FB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54878" y="1635136"/>
            <a:ext cx="1722600" cy="218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63" name="Marcador de texto 7">
            <a:extLst>
              <a:ext uri="{FF2B5EF4-FFF2-40B4-BE49-F238E27FC236}">
                <a16:creationId xmlns:a16="http://schemas.microsoft.com/office/drawing/2014/main" id="{DFCEB778-9AFC-7B4A-9AA5-3D853AD078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54223" y="1635136"/>
            <a:ext cx="2821844" cy="218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65" name="Marcador de texto 7">
            <a:extLst>
              <a:ext uri="{FF2B5EF4-FFF2-40B4-BE49-F238E27FC236}">
                <a16:creationId xmlns:a16="http://schemas.microsoft.com/office/drawing/2014/main" id="{D5CE23AB-F9F3-1C45-A483-0BE13E6B14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82166" y="2074603"/>
            <a:ext cx="2354635" cy="73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12</a:t>
            </a:r>
            <a:endParaRPr lang="es-CL"/>
          </a:p>
        </p:txBody>
      </p:sp>
      <p:sp>
        <p:nvSpPr>
          <p:cNvPr id="66" name="Marcador de texto 7">
            <a:extLst>
              <a:ext uri="{FF2B5EF4-FFF2-40B4-BE49-F238E27FC236}">
                <a16:creationId xmlns:a16="http://schemas.microsoft.com/office/drawing/2014/main" id="{8B692A92-E8A9-7C47-AD18-4649F0D2100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82166" y="1635136"/>
            <a:ext cx="2326649" cy="218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69" name="Marcador de texto 7">
            <a:extLst>
              <a:ext uri="{FF2B5EF4-FFF2-40B4-BE49-F238E27FC236}">
                <a16:creationId xmlns:a16="http://schemas.microsoft.com/office/drawing/2014/main" id="{661B3AB6-9A76-2B4A-8C31-709E7AD6C6A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354878" y="2226863"/>
            <a:ext cx="1602168" cy="4702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71" name="Marcador de texto 7">
            <a:extLst>
              <a:ext uri="{FF2B5EF4-FFF2-40B4-BE49-F238E27FC236}">
                <a16:creationId xmlns:a16="http://schemas.microsoft.com/office/drawing/2014/main" id="{6DF521A9-C541-1D4C-879C-AB754287F02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9109" y="2226863"/>
            <a:ext cx="1308004" cy="4702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98" name="Marcador de texto 7">
            <a:extLst>
              <a:ext uri="{FF2B5EF4-FFF2-40B4-BE49-F238E27FC236}">
                <a16:creationId xmlns:a16="http://schemas.microsoft.com/office/drawing/2014/main" id="{2B2B38A7-1E90-DD47-A64D-948E5F2F8B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80283" y="3688250"/>
            <a:ext cx="4450634" cy="736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12</a:t>
            </a:r>
            <a:endParaRPr lang="es-CL"/>
          </a:p>
        </p:txBody>
      </p:sp>
      <p:sp>
        <p:nvSpPr>
          <p:cNvPr id="101" name="Marcador de texto 7">
            <a:extLst>
              <a:ext uri="{FF2B5EF4-FFF2-40B4-BE49-F238E27FC236}">
                <a16:creationId xmlns:a16="http://schemas.microsoft.com/office/drawing/2014/main" id="{BE0B497D-B44F-C24C-8E29-BD07AF0EDD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54878" y="3248783"/>
            <a:ext cx="1722600" cy="218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103" name="Marcador de texto 7">
            <a:extLst>
              <a:ext uri="{FF2B5EF4-FFF2-40B4-BE49-F238E27FC236}">
                <a16:creationId xmlns:a16="http://schemas.microsoft.com/office/drawing/2014/main" id="{1BD4B4BB-F73A-8C47-9D90-CEC7DD3B41B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54223" y="3248783"/>
            <a:ext cx="2821845" cy="218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105" name="Marcador de texto 7">
            <a:extLst>
              <a:ext uri="{FF2B5EF4-FFF2-40B4-BE49-F238E27FC236}">
                <a16:creationId xmlns:a16="http://schemas.microsoft.com/office/drawing/2014/main" id="{15E1D5D8-969C-0C47-A83E-5B4A68DB30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382166" y="3688250"/>
            <a:ext cx="2354635" cy="73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12</a:t>
            </a:r>
            <a:endParaRPr lang="es-CL"/>
          </a:p>
        </p:txBody>
      </p:sp>
      <p:sp>
        <p:nvSpPr>
          <p:cNvPr id="106" name="Marcador de texto 7">
            <a:extLst>
              <a:ext uri="{FF2B5EF4-FFF2-40B4-BE49-F238E27FC236}">
                <a16:creationId xmlns:a16="http://schemas.microsoft.com/office/drawing/2014/main" id="{5DC833E3-6DB7-4D44-8269-BEE4CDA6C72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82166" y="3248783"/>
            <a:ext cx="2326649" cy="218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110" name="Marcador de texto 7">
            <a:extLst>
              <a:ext uri="{FF2B5EF4-FFF2-40B4-BE49-F238E27FC236}">
                <a16:creationId xmlns:a16="http://schemas.microsoft.com/office/drawing/2014/main" id="{D674B401-78C8-414C-A501-6F69894D59F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29109" y="3831728"/>
            <a:ext cx="1308004" cy="4702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111" name="Marcador de texto 7">
            <a:extLst>
              <a:ext uri="{FF2B5EF4-FFF2-40B4-BE49-F238E27FC236}">
                <a16:creationId xmlns:a16="http://schemas.microsoft.com/office/drawing/2014/main" id="{61CDEF0A-D72C-2648-9BF7-D2A388DD586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680281" y="5452834"/>
            <a:ext cx="4450635" cy="736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12</a:t>
            </a:r>
            <a:endParaRPr lang="es-CL"/>
          </a:p>
        </p:txBody>
      </p:sp>
      <p:sp>
        <p:nvSpPr>
          <p:cNvPr id="114" name="Marcador de texto 7">
            <a:extLst>
              <a:ext uri="{FF2B5EF4-FFF2-40B4-BE49-F238E27FC236}">
                <a16:creationId xmlns:a16="http://schemas.microsoft.com/office/drawing/2014/main" id="{130CF308-4F12-CF40-8431-48ED26F5E4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354878" y="5013367"/>
            <a:ext cx="1722600" cy="2709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116" name="Marcador de texto 7">
            <a:extLst>
              <a:ext uri="{FF2B5EF4-FFF2-40B4-BE49-F238E27FC236}">
                <a16:creationId xmlns:a16="http://schemas.microsoft.com/office/drawing/2014/main" id="{F003F3C9-833A-0E40-989F-A1E89E66731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80281" y="5013367"/>
            <a:ext cx="2821843" cy="218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118" name="Marcador de texto 7">
            <a:extLst>
              <a:ext uri="{FF2B5EF4-FFF2-40B4-BE49-F238E27FC236}">
                <a16:creationId xmlns:a16="http://schemas.microsoft.com/office/drawing/2014/main" id="{B40D342A-9934-D247-8506-3C04BA2012C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382166" y="5452834"/>
            <a:ext cx="2354400" cy="73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12</a:t>
            </a:r>
            <a:endParaRPr lang="es-CL"/>
          </a:p>
        </p:txBody>
      </p:sp>
      <p:sp>
        <p:nvSpPr>
          <p:cNvPr id="119" name="Marcador de texto 7">
            <a:extLst>
              <a:ext uri="{FF2B5EF4-FFF2-40B4-BE49-F238E27FC236}">
                <a16:creationId xmlns:a16="http://schemas.microsoft.com/office/drawing/2014/main" id="{DDA9AE97-84A3-694E-9294-BAFBA6FBC7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408224" y="5013367"/>
            <a:ext cx="2326649" cy="218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123" name="Marcador de texto 7">
            <a:extLst>
              <a:ext uri="{FF2B5EF4-FFF2-40B4-BE49-F238E27FC236}">
                <a16:creationId xmlns:a16="http://schemas.microsoft.com/office/drawing/2014/main" id="{9E332173-B33D-EE42-B963-112D06843FB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29109" y="5585536"/>
            <a:ext cx="1308004" cy="4702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4" name="Marcador de número de diapositiva 1">
            <a:extLst>
              <a:ext uri="{FF2B5EF4-FFF2-40B4-BE49-F238E27FC236}">
                <a16:creationId xmlns:a16="http://schemas.microsoft.com/office/drawing/2014/main" id="{8114EADB-A1A6-5D54-56EB-AB33D8130EDB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>
              <a:solidFill>
                <a:srgbClr val="000000"/>
              </a:solidFill>
            </a:endParaRP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7190BE40-E8AE-DD4F-9CDF-DF776AC898E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681656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id="{635AF030-1BFB-1DC6-320D-92F3ECE1875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681654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8FCC25A4-9E37-FA79-3D5F-A3D449EF1692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48888" y="6467632"/>
            <a:ext cx="8681654" cy="371826"/>
          </a:xfrm>
          <a:prstGeom prst="rect">
            <a:avLst/>
          </a:prstGeom>
        </p:spPr>
        <p:txBody>
          <a:bodyPr lIns="0" tIns="0" rIns="0" bIns="0" anchor="t"/>
          <a:lstStyle>
            <a:lvl1pPr marL="228600" marR="0" indent="-228600" algn="l" defTabSz="12184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1218406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/>
              <a:t>Texto primera fuente Arial 9</a:t>
            </a:r>
          </a:p>
          <a:p>
            <a:pPr lvl="0"/>
            <a:r>
              <a:rPr lang="es-CL"/>
              <a:t>Texto secundario fuente </a:t>
            </a:r>
            <a:r>
              <a:rPr lang="es-ES"/>
              <a:t>Arial </a:t>
            </a:r>
            <a:r>
              <a:rPr lang="es-CL"/>
              <a:t>9</a:t>
            </a:r>
          </a:p>
        </p:txBody>
      </p:sp>
      <p:cxnSp>
        <p:nvCxnSpPr>
          <p:cNvPr id="6" name="Conector recto 18">
            <a:extLst>
              <a:ext uri="{FF2B5EF4-FFF2-40B4-BE49-F238E27FC236}">
                <a16:creationId xmlns:a16="http://schemas.microsoft.com/office/drawing/2014/main" id="{011A1840-D890-4448-4701-DD0761E643F5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B200DAD-01BA-E815-15BF-F2E2808FFD78}"/>
              </a:ext>
            </a:extLst>
          </p:cNvPr>
          <p:cNvSpPr/>
          <p:nvPr userDrawn="1"/>
        </p:nvSpPr>
        <p:spPr>
          <a:xfrm>
            <a:off x="2229912" y="3679467"/>
            <a:ext cx="1847566" cy="736741"/>
          </a:xfrm>
          <a:prstGeom prst="round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x-none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Marcador de texto 7">
            <a:extLst>
              <a:ext uri="{FF2B5EF4-FFF2-40B4-BE49-F238E27FC236}">
                <a16:creationId xmlns:a16="http://schemas.microsoft.com/office/drawing/2014/main" id="{D51ED2C1-130A-17CB-8A26-485E1ED1FD8E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354878" y="3831728"/>
            <a:ext cx="1602168" cy="4702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C23D7D8-A36A-FCFA-C363-1E3AACD9EC82}"/>
              </a:ext>
            </a:extLst>
          </p:cNvPr>
          <p:cNvSpPr/>
          <p:nvPr userDrawn="1"/>
        </p:nvSpPr>
        <p:spPr>
          <a:xfrm>
            <a:off x="2229912" y="5452284"/>
            <a:ext cx="1847566" cy="736741"/>
          </a:xfrm>
          <a:prstGeom prst="round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x-none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id="{0B15884B-AD96-F417-E810-6FC0456CBD14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354878" y="5604545"/>
            <a:ext cx="1602168" cy="4702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pic>
        <p:nvPicPr>
          <p:cNvPr id="32" name="Picture 9">
            <a:extLst>
              <a:ext uri="{FF2B5EF4-FFF2-40B4-BE49-F238E27FC236}">
                <a16:creationId xmlns:a16="http://schemas.microsoft.com/office/drawing/2014/main" id="{8772F3A8-1D99-6641-B3F7-B75A3ECB0D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6752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28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enumeració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Marcador de texto 7">
            <a:extLst>
              <a:ext uri="{FF2B5EF4-FFF2-40B4-BE49-F238E27FC236}">
                <a16:creationId xmlns:a16="http://schemas.microsoft.com/office/drawing/2014/main" id="{CF985600-E7D8-9E44-82E9-F97AD6800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3309" y="2023281"/>
            <a:ext cx="6996190" cy="758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44" name="Marcador de texto 7">
            <a:extLst>
              <a:ext uri="{FF2B5EF4-FFF2-40B4-BE49-F238E27FC236}">
                <a16:creationId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6937" y="2196212"/>
            <a:ext cx="1439133" cy="46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94" name="Marcador de texto 7">
            <a:extLst>
              <a:ext uri="{FF2B5EF4-FFF2-40B4-BE49-F238E27FC236}">
                <a16:creationId xmlns:a16="http://schemas.microsoft.com/office/drawing/2014/main" id="{E88A7927-DC3B-3544-BD64-28D716E9EF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83309" y="3114898"/>
            <a:ext cx="6996190" cy="758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95" name="Marcador de texto 7">
            <a:extLst>
              <a:ext uri="{FF2B5EF4-FFF2-40B4-BE49-F238E27FC236}">
                <a16:creationId xmlns:a16="http://schemas.microsoft.com/office/drawing/2014/main" id="{F1AE937D-E749-AB49-A58B-96D93517F8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06937" y="3287828"/>
            <a:ext cx="1439123" cy="46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100" name="Marcador de texto 7">
            <a:extLst>
              <a:ext uri="{FF2B5EF4-FFF2-40B4-BE49-F238E27FC236}">
                <a16:creationId xmlns:a16="http://schemas.microsoft.com/office/drawing/2014/main" id="{32B82F2E-C60E-4F49-9E04-817DE4A46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83309" y="4206516"/>
            <a:ext cx="6996190" cy="758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101" name="Marcador de texto 7">
            <a:extLst>
              <a:ext uri="{FF2B5EF4-FFF2-40B4-BE49-F238E27FC236}">
                <a16:creationId xmlns:a16="http://schemas.microsoft.com/office/drawing/2014/main" id="{53ACC097-9A1C-3241-80E5-4FA2DBCD5E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06937" y="4379447"/>
            <a:ext cx="1439115" cy="46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106" name="Marcador de texto 7">
            <a:extLst>
              <a:ext uri="{FF2B5EF4-FFF2-40B4-BE49-F238E27FC236}">
                <a16:creationId xmlns:a16="http://schemas.microsoft.com/office/drawing/2014/main" id="{E5228B0D-DF98-794A-B213-566DD6D000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309" y="5298133"/>
            <a:ext cx="6996190" cy="758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107" name="Marcador de texto 7">
            <a:extLst>
              <a:ext uri="{FF2B5EF4-FFF2-40B4-BE49-F238E27FC236}">
                <a16:creationId xmlns:a16="http://schemas.microsoft.com/office/drawing/2014/main" id="{12AA98F3-ECF0-0846-98CE-48B524FC17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06937" y="5471064"/>
            <a:ext cx="1439085" cy="46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46" name="Marcador de posición de imagen 3">
            <a:extLst>
              <a:ext uri="{FF2B5EF4-FFF2-40B4-BE49-F238E27FC236}">
                <a16:creationId xmlns:a16="http://schemas.microsoft.com/office/drawing/2014/main" id="{5383AF3D-2849-A44D-B460-812DA0F91F3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82634" y="2079524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47" name="Marcador de posición de imagen 3">
            <a:extLst>
              <a:ext uri="{FF2B5EF4-FFF2-40B4-BE49-F238E27FC236}">
                <a16:creationId xmlns:a16="http://schemas.microsoft.com/office/drawing/2014/main" id="{A3E9D49A-7FEB-CA48-A0DA-D7F0AD0B39D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82634" y="3158310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48" name="Marcador de posición de imagen 3">
            <a:extLst>
              <a:ext uri="{FF2B5EF4-FFF2-40B4-BE49-F238E27FC236}">
                <a16:creationId xmlns:a16="http://schemas.microsoft.com/office/drawing/2014/main" id="{21F56DF0-CFA8-3E4A-A473-7B4F791BB3B2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982634" y="4247371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49" name="Marcador de posición de imagen 3">
            <a:extLst>
              <a:ext uri="{FF2B5EF4-FFF2-40B4-BE49-F238E27FC236}">
                <a16:creationId xmlns:a16="http://schemas.microsoft.com/office/drawing/2014/main" id="{967F9466-8202-8F4B-94E1-63B831183C4E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69844" y="5336432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FF26B9CB-D351-D06F-4A9B-CECB8939B508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>
              <a:solidFill>
                <a:srgbClr val="000000"/>
              </a:solidFill>
            </a:endParaRPr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033329B5-655B-E672-39E4-FE3B1BFD661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D943427C-D925-4381-D77A-BECD5C821AB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6" name="Conector recto 18">
            <a:extLst>
              <a:ext uri="{FF2B5EF4-FFF2-40B4-BE49-F238E27FC236}">
                <a16:creationId xmlns:a16="http://schemas.microsoft.com/office/drawing/2014/main" id="{B2624851-1653-8E74-05E6-8957A81779F2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Conector recto 18">
            <a:extLst>
              <a:ext uri="{FF2B5EF4-FFF2-40B4-BE49-F238E27FC236}">
                <a16:creationId xmlns:a16="http://schemas.microsoft.com/office/drawing/2014/main" id="{FCADB6DF-75B4-08A8-CFD3-088844059BCE}"/>
              </a:ext>
            </a:extLst>
          </p:cNvPr>
          <p:cNvCxnSpPr>
            <a:cxnSpLocks/>
          </p:cNvCxnSpPr>
          <p:nvPr userDrawn="1"/>
        </p:nvCxnSpPr>
        <p:spPr>
          <a:xfrm flipV="1">
            <a:off x="3862515" y="1915097"/>
            <a:ext cx="0" cy="426624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Picture 9">
            <a:extLst>
              <a:ext uri="{FF2B5EF4-FFF2-40B4-BE49-F238E27FC236}">
                <a16:creationId xmlns:a16="http://schemas.microsoft.com/office/drawing/2014/main" id="{76AF13A1-963E-1349-B0F8-BC3764CA00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9077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081">
          <p15:clr>
            <a:srgbClr val="FBAE40"/>
          </p15:clr>
        </p15:guide>
        <p15:guide id="2" pos="28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enumeración 3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Marcador de texto 7">
            <a:extLst>
              <a:ext uri="{FF2B5EF4-FFF2-40B4-BE49-F238E27FC236}">
                <a16:creationId xmlns:a16="http://schemas.microsoft.com/office/drawing/2014/main" id="{CF985600-E7D8-9E44-82E9-F97AD6800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05184" y="1667640"/>
            <a:ext cx="3614815" cy="75878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</a:p>
          <a:p>
            <a:pPr lvl="0"/>
            <a:r>
              <a:rPr lang="es-ES"/>
              <a:t>Texto Arial 14</a:t>
            </a:r>
          </a:p>
        </p:txBody>
      </p:sp>
      <p:sp>
        <p:nvSpPr>
          <p:cNvPr id="44" name="Marcador de texto 7">
            <a:extLst>
              <a:ext uri="{FF2B5EF4-FFF2-40B4-BE49-F238E27FC236}">
                <a16:creationId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8812" y="1840571"/>
            <a:ext cx="1292129" cy="46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cxnSp>
        <p:nvCxnSpPr>
          <p:cNvPr id="90" name="Conector recto 89">
            <a:extLst>
              <a:ext uri="{FF2B5EF4-FFF2-40B4-BE49-F238E27FC236}">
                <a16:creationId xmlns:a16="http://schemas.microsoft.com/office/drawing/2014/main" id="{918C4B25-4DE6-4C44-8031-9999A5B2D42B}"/>
              </a:ext>
            </a:extLst>
          </p:cNvPr>
          <p:cNvCxnSpPr/>
          <p:nvPr userDrawn="1"/>
        </p:nvCxnSpPr>
        <p:spPr>
          <a:xfrm>
            <a:off x="3599624" y="1622497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4" name="Marcador de texto 7">
            <a:extLst>
              <a:ext uri="{FF2B5EF4-FFF2-40B4-BE49-F238E27FC236}">
                <a16:creationId xmlns:a16="http://schemas.microsoft.com/office/drawing/2014/main" id="{E88A7927-DC3B-3544-BD64-28D716E9EF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5184" y="2877804"/>
            <a:ext cx="3610800" cy="75878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</a:p>
          <a:p>
            <a:pPr lvl="0"/>
            <a:r>
              <a:rPr lang="es-ES"/>
              <a:t>Texto Arial 14</a:t>
            </a:r>
          </a:p>
        </p:txBody>
      </p:sp>
      <p:sp>
        <p:nvSpPr>
          <p:cNvPr id="95" name="Marcador de texto 7">
            <a:extLst>
              <a:ext uri="{FF2B5EF4-FFF2-40B4-BE49-F238E27FC236}">
                <a16:creationId xmlns:a16="http://schemas.microsoft.com/office/drawing/2014/main" id="{F1AE937D-E749-AB49-A58B-96D93517F8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28812" y="3050735"/>
            <a:ext cx="1288127" cy="46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cxnSp>
        <p:nvCxnSpPr>
          <p:cNvPr id="96" name="Conector recto 95">
            <a:extLst>
              <a:ext uri="{FF2B5EF4-FFF2-40B4-BE49-F238E27FC236}">
                <a16:creationId xmlns:a16="http://schemas.microsoft.com/office/drawing/2014/main" id="{82B8DDEA-E931-994F-86BA-42BAB21F35DB}"/>
              </a:ext>
            </a:extLst>
          </p:cNvPr>
          <p:cNvCxnSpPr/>
          <p:nvPr userDrawn="1"/>
        </p:nvCxnSpPr>
        <p:spPr>
          <a:xfrm>
            <a:off x="3599624" y="2836620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0" name="Marcador de texto 7">
            <a:extLst>
              <a:ext uri="{FF2B5EF4-FFF2-40B4-BE49-F238E27FC236}">
                <a16:creationId xmlns:a16="http://schemas.microsoft.com/office/drawing/2014/main" id="{32B82F2E-C60E-4F49-9E04-817DE4A46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5184" y="4087968"/>
            <a:ext cx="3610800" cy="75878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</a:p>
          <a:p>
            <a:pPr lvl="0"/>
            <a:r>
              <a:rPr lang="es-ES"/>
              <a:t>Texto Arial 14</a:t>
            </a:r>
          </a:p>
        </p:txBody>
      </p:sp>
      <p:sp>
        <p:nvSpPr>
          <p:cNvPr id="101" name="Marcador de texto 7">
            <a:extLst>
              <a:ext uri="{FF2B5EF4-FFF2-40B4-BE49-F238E27FC236}">
                <a16:creationId xmlns:a16="http://schemas.microsoft.com/office/drawing/2014/main" id="{53ACC097-9A1C-3241-80E5-4FA2DBCD5E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8812" y="4260899"/>
            <a:ext cx="1288117" cy="46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cxnSp>
        <p:nvCxnSpPr>
          <p:cNvPr id="102" name="Conector recto 101">
            <a:extLst>
              <a:ext uri="{FF2B5EF4-FFF2-40B4-BE49-F238E27FC236}">
                <a16:creationId xmlns:a16="http://schemas.microsoft.com/office/drawing/2014/main" id="{25F53A69-89D3-734D-9B06-56318A2B5E6E}"/>
              </a:ext>
            </a:extLst>
          </p:cNvPr>
          <p:cNvCxnSpPr/>
          <p:nvPr userDrawn="1"/>
        </p:nvCxnSpPr>
        <p:spPr>
          <a:xfrm>
            <a:off x="3599624" y="4050743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6" name="Marcador de texto 7">
            <a:extLst>
              <a:ext uri="{FF2B5EF4-FFF2-40B4-BE49-F238E27FC236}">
                <a16:creationId xmlns:a16="http://schemas.microsoft.com/office/drawing/2014/main" id="{E5228B0D-DF98-794A-B213-566DD6D000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05184" y="5298133"/>
            <a:ext cx="3614811" cy="75878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</a:p>
          <a:p>
            <a:pPr lvl="0"/>
            <a:r>
              <a:rPr lang="es-ES"/>
              <a:t>Texto Arial 14</a:t>
            </a:r>
          </a:p>
        </p:txBody>
      </p:sp>
      <p:sp>
        <p:nvSpPr>
          <p:cNvPr id="107" name="Marcador de texto 7">
            <a:extLst>
              <a:ext uri="{FF2B5EF4-FFF2-40B4-BE49-F238E27FC236}">
                <a16:creationId xmlns:a16="http://schemas.microsoft.com/office/drawing/2014/main" id="{12AA98F3-ECF0-0846-98CE-48B524FC17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28812" y="5471064"/>
            <a:ext cx="1288107" cy="46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cxnSp>
        <p:nvCxnSpPr>
          <p:cNvPr id="108" name="Conector recto 107">
            <a:extLst>
              <a:ext uri="{FF2B5EF4-FFF2-40B4-BE49-F238E27FC236}">
                <a16:creationId xmlns:a16="http://schemas.microsoft.com/office/drawing/2014/main" id="{A420EF3B-A9EA-F74A-AFB4-B01AC7830323}"/>
              </a:ext>
            </a:extLst>
          </p:cNvPr>
          <p:cNvCxnSpPr/>
          <p:nvPr userDrawn="1"/>
        </p:nvCxnSpPr>
        <p:spPr>
          <a:xfrm>
            <a:off x="3599624" y="5264866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Marcador de posición de imagen 2">
            <a:extLst>
              <a:ext uri="{FF2B5EF4-FFF2-40B4-BE49-F238E27FC236}">
                <a16:creationId xmlns:a16="http://schemas.microsoft.com/office/drawing/2014/main" id="{8FCD531C-778A-2E4A-9ABA-A34D464868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404225" y="1667640"/>
            <a:ext cx="3323432" cy="212780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39" name="Marcador de posición de imagen 2">
            <a:extLst>
              <a:ext uri="{FF2B5EF4-FFF2-40B4-BE49-F238E27FC236}">
                <a16:creationId xmlns:a16="http://schemas.microsoft.com/office/drawing/2014/main" id="{E1719074-B64D-B840-B12F-779CE3A91C3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404225" y="3930697"/>
            <a:ext cx="3323432" cy="212780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45" name="Marcador de posición de imagen 3">
            <a:extLst>
              <a:ext uri="{FF2B5EF4-FFF2-40B4-BE49-F238E27FC236}">
                <a16:creationId xmlns:a16="http://schemas.microsoft.com/office/drawing/2014/main" id="{BF352FCF-2840-F641-B261-0E6B39E92845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04509" y="1723883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49" name="Marcador de posición de imagen 3">
            <a:extLst>
              <a:ext uri="{FF2B5EF4-FFF2-40B4-BE49-F238E27FC236}">
                <a16:creationId xmlns:a16="http://schemas.microsoft.com/office/drawing/2014/main" id="{FC5D998E-8878-364C-B535-4672C2DA176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804509" y="2931491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50" name="Marcador de posición de imagen 3">
            <a:extLst>
              <a:ext uri="{FF2B5EF4-FFF2-40B4-BE49-F238E27FC236}">
                <a16:creationId xmlns:a16="http://schemas.microsoft.com/office/drawing/2014/main" id="{7BE1B078-7F8B-5649-8CC2-046FD74D82BE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804509" y="4139099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51" name="Marcador de posición de imagen 3">
            <a:extLst>
              <a:ext uri="{FF2B5EF4-FFF2-40B4-BE49-F238E27FC236}">
                <a16:creationId xmlns:a16="http://schemas.microsoft.com/office/drawing/2014/main" id="{7C49BCC0-4D4D-EB4A-8268-F60F518F5523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804509" y="5346707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5635CE05-A8B6-0F9D-8524-AC66A4CB2179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>
              <a:solidFill>
                <a:srgbClr val="000000"/>
              </a:solidFill>
            </a:endParaRPr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88D966E8-7EA5-758A-7F8B-5D4DD100B2A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3" y="496571"/>
            <a:ext cx="7166722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D380A6EC-B8CC-900A-BA04-159F8F127C1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3" y="872882"/>
            <a:ext cx="716672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6" name="Conector recto 18">
            <a:extLst>
              <a:ext uri="{FF2B5EF4-FFF2-40B4-BE49-F238E27FC236}">
                <a16:creationId xmlns:a16="http://schemas.microsoft.com/office/drawing/2014/main" id="{2D4286EE-15ED-C598-A2B5-8344B126A78F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5" name="Picture 9">
            <a:extLst>
              <a:ext uri="{FF2B5EF4-FFF2-40B4-BE49-F238E27FC236}">
                <a16:creationId xmlns:a16="http://schemas.microsoft.com/office/drawing/2014/main" id="{82A4F448-A111-C04A-BD52-267DA58C44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5847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081">
          <p15:clr>
            <a:srgbClr val="FBAE40"/>
          </p15:clr>
        </p15:guide>
        <p15:guide id="2" pos="280">
          <p15:clr>
            <a:srgbClr val="FBAE40"/>
          </p15:clr>
        </p15:guide>
        <p15:guide id="3" pos="1206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ta Gantt Think-C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C1B8FB80-D582-7D41-94DF-9DC79634318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9263" y="1620839"/>
            <a:ext cx="11285610" cy="47303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9600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19200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Insertar gráfico o carta </a:t>
            </a:r>
            <a:r>
              <a:rPr lang="es-ES" err="1"/>
              <a:t>gantt</a:t>
            </a:r>
            <a:endParaRPr lang="es-CL"/>
          </a:p>
        </p:txBody>
      </p:sp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77D00938-9212-2EB2-FA3E-A411D6695497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>
              <a:solidFill>
                <a:srgbClr val="000000"/>
              </a:solidFill>
            </a:endParaRPr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95971976-0E83-FEA9-D8E3-EF53C32CED4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4ECEDE42-346E-73AF-914F-DDAF094C05B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6" name="Conector recto 18">
            <a:extLst>
              <a:ext uri="{FF2B5EF4-FFF2-40B4-BE49-F238E27FC236}">
                <a16:creationId xmlns:a16="http://schemas.microsoft.com/office/drawing/2014/main" id="{07602F1B-E0CD-1B18-2D9E-01D2A99AEF9C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Picture 9">
            <a:extLst>
              <a:ext uri="{FF2B5EF4-FFF2-40B4-BE49-F238E27FC236}">
                <a16:creationId xmlns:a16="http://schemas.microsoft.com/office/drawing/2014/main" id="{7A130A72-D212-A248-89EA-57FD7F4D95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9631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BA9B3A-D6EE-4F2B-F15A-7626F64CCA8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x-none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0" imgH="0" progId="TCLayout.ActiveDocument.1">
                  <p:embed/>
                </p:oleObj>
              </mc:Choice>
              <mc:Fallback>
                <p:oleObj name="Diapositiva de think-cell" r:id="rId3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15871B1-FFC4-C047-AEC4-260103AD9E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463752"/>
            <a:ext cx="5162397" cy="24034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Fuente o Pie de </a:t>
            </a:r>
            <a:r>
              <a:rPr lang="en-US" err="1"/>
              <a:t>página</a:t>
            </a:r>
            <a:r>
              <a:rPr lang="en-US"/>
              <a:t> Arial 9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C7A55DA8-23C9-A172-4FF2-402869E03DB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0"/>
            <a:ext cx="4378769" cy="367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84E84AA1-C6A5-FEBB-0336-03D88A7B95A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3" y="872882"/>
            <a:ext cx="3959900" cy="3903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13" name="Marcador de número de diapositiva 1">
            <a:extLst>
              <a:ext uri="{FF2B5EF4-FFF2-40B4-BE49-F238E27FC236}">
                <a16:creationId xmlns:a16="http://schemas.microsoft.com/office/drawing/2014/main" id="{4E2E6A7D-802D-09C3-1DA8-5740CE40EFB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463751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>
              <a:solidFill>
                <a:srgbClr val="000000"/>
              </a:solidFill>
            </a:endParaRPr>
          </a:p>
        </p:txBody>
      </p:sp>
      <p:cxnSp>
        <p:nvCxnSpPr>
          <p:cNvPr id="5" name="Conector recto 18">
            <a:extLst>
              <a:ext uri="{FF2B5EF4-FFF2-40B4-BE49-F238E27FC236}">
                <a16:creationId xmlns:a16="http://schemas.microsoft.com/office/drawing/2014/main" id="{2B0EC971-B217-3722-17F7-276BB1155E2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2" name="Picture 9">
            <a:extLst>
              <a:ext uri="{FF2B5EF4-FFF2-40B4-BE49-F238E27FC236}">
                <a16:creationId xmlns:a16="http://schemas.microsoft.com/office/drawing/2014/main" id="{2A60C413-F74F-A342-BF7D-FEA64A016E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43610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solo íco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Marcador de texto 7">
            <a:extLst>
              <a:ext uri="{FF2B5EF4-FFF2-40B4-BE49-F238E27FC236}">
                <a16:creationId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322" y="2965399"/>
            <a:ext cx="1482253" cy="635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Bold 16</a:t>
            </a:r>
            <a:endParaRPr lang="es-CL"/>
          </a:p>
        </p:txBody>
      </p:sp>
      <p:sp>
        <p:nvSpPr>
          <p:cNvPr id="82" name="Marcador de texto 7">
            <a:extLst>
              <a:ext uri="{FF2B5EF4-FFF2-40B4-BE49-F238E27FC236}">
                <a16:creationId xmlns:a16="http://schemas.microsoft.com/office/drawing/2014/main" id="{BB03827E-9E73-F54D-91ED-F37E18DF6D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96337" y="2965399"/>
            <a:ext cx="1482253" cy="635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Bold 16</a:t>
            </a:r>
            <a:endParaRPr lang="es-CL"/>
          </a:p>
        </p:txBody>
      </p:sp>
      <p:sp>
        <p:nvSpPr>
          <p:cNvPr id="86" name="Marcador de texto 7">
            <a:extLst>
              <a:ext uri="{FF2B5EF4-FFF2-40B4-BE49-F238E27FC236}">
                <a16:creationId xmlns:a16="http://schemas.microsoft.com/office/drawing/2014/main" id="{D3E3EFE6-6F4B-B54D-AF2C-EAD0435E5D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29829" y="2965399"/>
            <a:ext cx="1482253" cy="635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Bold 16</a:t>
            </a:r>
            <a:endParaRPr lang="es-CL"/>
          </a:p>
        </p:txBody>
      </p:sp>
      <p:sp>
        <p:nvSpPr>
          <p:cNvPr id="109" name="Marcador de texto 7">
            <a:extLst>
              <a:ext uri="{FF2B5EF4-FFF2-40B4-BE49-F238E27FC236}">
                <a16:creationId xmlns:a16="http://schemas.microsoft.com/office/drawing/2014/main" id="{991112FC-F65D-FA43-B1F6-7F488AE779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322" y="5074754"/>
            <a:ext cx="1482253" cy="635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Bold 16</a:t>
            </a:r>
            <a:endParaRPr lang="es-CL"/>
          </a:p>
        </p:txBody>
      </p:sp>
      <p:sp>
        <p:nvSpPr>
          <p:cNvPr id="117" name="Marcador de texto 7">
            <a:extLst>
              <a:ext uri="{FF2B5EF4-FFF2-40B4-BE49-F238E27FC236}">
                <a16:creationId xmlns:a16="http://schemas.microsoft.com/office/drawing/2014/main" id="{B9DD7AC7-E6A2-1A49-8E09-B1BBD97180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96337" y="5074754"/>
            <a:ext cx="1482253" cy="635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Bold 16</a:t>
            </a:r>
            <a:endParaRPr lang="es-CL"/>
          </a:p>
        </p:txBody>
      </p:sp>
      <p:sp>
        <p:nvSpPr>
          <p:cNvPr id="121" name="Marcador de texto 7">
            <a:extLst>
              <a:ext uri="{FF2B5EF4-FFF2-40B4-BE49-F238E27FC236}">
                <a16:creationId xmlns:a16="http://schemas.microsoft.com/office/drawing/2014/main" id="{57427875-4083-0746-9C0D-BFCA937A31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29829" y="5074754"/>
            <a:ext cx="1482253" cy="635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Bold 16</a:t>
            </a:r>
            <a:endParaRPr lang="es-CL"/>
          </a:p>
        </p:txBody>
      </p:sp>
      <p:sp>
        <p:nvSpPr>
          <p:cNvPr id="54" name="Marcador de posición de imagen 3">
            <a:extLst>
              <a:ext uri="{FF2B5EF4-FFF2-40B4-BE49-F238E27FC236}">
                <a16:creationId xmlns:a16="http://schemas.microsoft.com/office/drawing/2014/main" id="{EE3102D7-7297-9344-91F2-85FF3C368DD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63322" y="4209286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55" name="Marcador de posición de imagen 3">
            <a:extLst>
              <a:ext uri="{FF2B5EF4-FFF2-40B4-BE49-F238E27FC236}">
                <a16:creationId xmlns:a16="http://schemas.microsoft.com/office/drawing/2014/main" id="{9FBDFC9B-7C8B-DC45-B9F9-55498656D1B0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629829" y="4209286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56" name="Marcador de posición de imagen 3">
            <a:extLst>
              <a:ext uri="{FF2B5EF4-FFF2-40B4-BE49-F238E27FC236}">
                <a16:creationId xmlns:a16="http://schemas.microsoft.com/office/drawing/2014/main" id="{559CBD6C-2DC7-224F-B729-9E291911C669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8796337" y="4209286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58" name="Marcador de posición de imagen 3">
            <a:extLst>
              <a:ext uri="{FF2B5EF4-FFF2-40B4-BE49-F238E27FC236}">
                <a16:creationId xmlns:a16="http://schemas.microsoft.com/office/drawing/2014/main" id="{70515F09-3022-7248-97FD-AF60E7A637A3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4629829" y="2103084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59" name="Marcador de posición de imagen 3">
            <a:extLst>
              <a:ext uri="{FF2B5EF4-FFF2-40B4-BE49-F238E27FC236}">
                <a16:creationId xmlns:a16="http://schemas.microsoft.com/office/drawing/2014/main" id="{E7CAD503-A102-B44B-9C6B-B30F3C55AFE9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8796337" y="2103084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61" name="Marcador de posición de imagen 3">
            <a:extLst>
              <a:ext uri="{FF2B5EF4-FFF2-40B4-BE49-F238E27FC236}">
                <a16:creationId xmlns:a16="http://schemas.microsoft.com/office/drawing/2014/main" id="{537522F4-CAC5-624A-9444-E535A83A84B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63322" y="2103084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203F6A84-F147-7F57-D340-54C63B0BD061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>
              <a:solidFill>
                <a:srgbClr val="000000"/>
              </a:solidFill>
            </a:endParaRPr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B9D38886-94D1-A6ED-4569-789456D09F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5E178C68-7235-DC4D-A33B-C70CDC8EEFD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6" name="Conector recto 18">
            <a:extLst>
              <a:ext uri="{FF2B5EF4-FFF2-40B4-BE49-F238E27FC236}">
                <a16:creationId xmlns:a16="http://schemas.microsoft.com/office/drawing/2014/main" id="{49379B90-7EEC-2E3F-1CF0-DB9DD7789CB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9" name="Picture 9">
            <a:extLst>
              <a:ext uri="{FF2B5EF4-FFF2-40B4-BE49-F238E27FC236}">
                <a16:creationId xmlns:a16="http://schemas.microsoft.com/office/drawing/2014/main" id="{7AAA2658-B479-A44D-BC0D-8B81C32F26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6454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081">
          <p15:clr>
            <a:srgbClr val="FBAE40"/>
          </p15:clr>
        </p15:guide>
        <p15:guide id="2" pos="5632">
          <p15:clr>
            <a:srgbClr val="FBAE40"/>
          </p15:clr>
        </p15:guide>
        <p15:guide id="3" pos="3840">
          <p15:clr>
            <a:srgbClr val="FBAE40"/>
          </p15:clr>
        </p15:guide>
        <p15:guide id="4" pos="2048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noti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3F9EBD2-4C4B-C461-9E65-263C12994DD9}"/>
              </a:ext>
            </a:extLst>
          </p:cNvPr>
          <p:cNvSpPr/>
          <p:nvPr userDrawn="1"/>
        </p:nvSpPr>
        <p:spPr>
          <a:xfrm>
            <a:off x="6144759" y="3573642"/>
            <a:ext cx="2736056" cy="4561956"/>
          </a:xfrm>
          <a:prstGeom prst="roundRect">
            <a:avLst>
              <a:gd name="adj" fmla="val 8759"/>
            </a:avLst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x-none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B761308-A9E1-9890-CCD4-F0057B7603E2}"/>
              </a:ext>
            </a:extLst>
          </p:cNvPr>
          <p:cNvSpPr/>
          <p:nvPr userDrawn="1"/>
        </p:nvSpPr>
        <p:spPr>
          <a:xfrm>
            <a:off x="9004691" y="3573642"/>
            <a:ext cx="2736056" cy="4561956"/>
          </a:xfrm>
          <a:prstGeom prst="roundRect">
            <a:avLst>
              <a:gd name="adj" fmla="val 8759"/>
            </a:avLst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x-none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B020FD0-C3CF-079E-6BA3-397032E5E582}"/>
              </a:ext>
            </a:extLst>
          </p:cNvPr>
          <p:cNvSpPr/>
          <p:nvPr userDrawn="1"/>
        </p:nvSpPr>
        <p:spPr>
          <a:xfrm>
            <a:off x="424895" y="3573642"/>
            <a:ext cx="2736056" cy="4561956"/>
          </a:xfrm>
          <a:prstGeom prst="roundRect">
            <a:avLst>
              <a:gd name="adj" fmla="val 8759"/>
            </a:avLst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x-none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CC29913-6DCC-A9CB-3E1A-E21B16DDC623}"/>
              </a:ext>
            </a:extLst>
          </p:cNvPr>
          <p:cNvSpPr/>
          <p:nvPr userDrawn="1"/>
        </p:nvSpPr>
        <p:spPr>
          <a:xfrm>
            <a:off x="3284827" y="2539235"/>
            <a:ext cx="2736056" cy="4561956"/>
          </a:xfrm>
          <a:prstGeom prst="roundRect">
            <a:avLst>
              <a:gd name="adj" fmla="val 8759"/>
            </a:avLst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x-none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5" name="Marcador de texto 7">
            <a:extLst>
              <a:ext uri="{FF2B5EF4-FFF2-40B4-BE49-F238E27FC236}">
                <a16:creationId xmlns:a16="http://schemas.microsoft.com/office/drawing/2014/main" id="{6BF8A88C-2650-B342-AC6A-0910D46C63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7457" y="5084755"/>
            <a:ext cx="2186319" cy="15397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66" name="Marcador de texto 7">
            <a:extLst>
              <a:ext uri="{FF2B5EF4-FFF2-40B4-BE49-F238E27FC236}">
                <a16:creationId xmlns:a16="http://schemas.microsoft.com/office/drawing/2014/main" id="{8FBF1655-AF76-F945-B38F-FE31E3035D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7457" y="3995858"/>
            <a:ext cx="1257300" cy="511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67" name="Marcador de texto 7">
            <a:extLst>
              <a:ext uri="{FF2B5EF4-FFF2-40B4-BE49-F238E27FC236}">
                <a16:creationId xmlns:a16="http://schemas.microsoft.com/office/drawing/2014/main" id="{D09FBF73-0F86-334D-A640-40FA6422E5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7458" y="4554724"/>
            <a:ext cx="2186318" cy="2525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69" name="Marcador de texto 7">
            <a:extLst>
              <a:ext uri="{FF2B5EF4-FFF2-40B4-BE49-F238E27FC236}">
                <a16:creationId xmlns:a16="http://schemas.microsoft.com/office/drawing/2014/main" id="{8DAFB3E8-F17D-0145-B3D7-D9F9A58CEA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44175" y="4040828"/>
            <a:ext cx="2186319" cy="15397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70" name="Marcador de texto 7">
            <a:extLst>
              <a:ext uri="{FF2B5EF4-FFF2-40B4-BE49-F238E27FC236}">
                <a16:creationId xmlns:a16="http://schemas.microsoft.com/office/drawing/2014/main" id="{69AEA284-6214-104E-8E27-8BB480AF74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44175" y="2951931"/>
            <a:ext cx="1257300" cy="511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71" name="Marcador de texto 7">
            <a:extLst>
              <a:ext uri="{FF2B5EF4-FFF2-40B4-BE49-F238E27FC236}">
                <a16:creationId xmlns:a16="http://schemas.microsoft.com/office/drawing/2014/main" id="{38C79E41-A17D-4B48-8B91-1215DC2A1A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44175" y="3510797"/>
            <a:ext cx="2186318" cy="262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73" name="Marcador de texto 7">
            <a:extLst>
              <a:ext uri="{FF2B5EF4-FFF2-40B4-BE49-F238E27FC236}">
                <a16:creationId xmlns:a16="http://schemas.microsoft.com/office/drawing/2014/main" id="{E6767AED-37F8-A841-8040-0EEB3BC4FF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2066" y="5084755"/>
            <a:ext cx="2186319" cy="15397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74" name="Marcador de texto 7">
            <a:extLst>
              <a:ext uri="{FF2B5EF4-FFF2-40B4-BE49-F238E27FC236}">
                <a16:creationId xmlns:a16="http://schemas.microsoft.com/office/drawing/2014/main" id="{55E7DFFB-09B1-2241-828E-6853EF3F21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2066" y="3995858"/>
            <a:ext cx="1257300" cy="511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90" name="Marcador de texto 7">
            <a:extLst>
              <a:ext uri="{FF2B5EF4-FFF2-40B4-BE49-F238E27FC236}">
                <a16:creationId xmlns:a16="http://schemas.microsoft.com/office/drawing/2014/main" id="{A458015D-8739-2F48-BD8C-5FAB6F2778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2067" y="4554726"/>
            <a:ext cx="2186318" cy="2525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92" name="Marcador de texto 7">
            <a:extLst>
              <a:ext uri="{FF2B5EF4-FFF2-40B4-BE49-F238E27FC236}">
                <a16:creationId xmlns:a16="http://schemas.microsoft.com/office/drawing/2014/main" id="{37B63F82-511B-904F-AE58-F9D32809557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38394" y="5084755"/>
            <a:ext cx="2186319" cy="15397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93" name="Marcador de texto 7">
            <a:extLst>
              <a:ext uri="{FF2B5EF4-FFF2-40B4-BE49-F238E27FC236}">
                <a16:creationId xmlns:a16="http://schemas.microsoft.com/office/drawing/2014/main" id="{1B33BBFE-9406-CE41-ACA3-CFE95C7448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38394" y="3995858"/>
            <a:ext cx="1257300" cy="511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94" name="Marcador de texto 7">
            <a:extLst>
              <a:ext uri="{FF2B5EF4-FFF2-40B4-BE49-F238E27FC236}">
                <a16:creationId xmlns:a16="http://schemas.microsoft.com/office/drawing/2014/main" id="{C874917F-D4AC-584B-91E6-BD1A3D307C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38394" y="4554726"/>
            <a:ext cx="2186318" cy="2525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F91C7D0D-913E-2BD6-A029-C1F997C4310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7EC21E73-5744-D27B-8CBE-8A518E2D3F70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3" name="Conector recto 18">
            <a:extLst>
              <a:ext uri="{FF2B5EF4-FFF2-40B4-BE49-F238E27FC236}">
                <a16:creationId xmlns:a16="http://schemas.microsoft.com/office/drawing/2014/main" id="{6E500EB6-4F25-F564-5C80-21656E61914A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2" name="Picture 9">
            <a:extLst>
              <a:ext uri="{FF2B5EF4-FFF2-40B4-BE49-F238E27FC236}">
                <a16:creationId xmlns:a16="http://schemas.microsoft.com/office/drawing/2014/main" id="{D2BC01B7-7F51-FE41-8A90-8B20D4F886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9059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74">
          <p15:clr>
            <a:srgbClr val="FBAE40"/>
          </p15:clr>
        </p15:guide>
        <p15:guide id="3" orient="horz" pos="1638">
          <p15:clr>
            <a:srgbClr val="FBAE40"/>
          </p15:clr>
        </p15:guide>
        <p15:guide id="4" pos="2071">
          <p15:clr>
            <a:srgbClr val="FBAE40"/>
          </p15:clr>
        </p15:guide>
        <p15:guide id="5" pos="565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9510031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77718931-CD11-D846-99ED-DA7F8C29E6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Marcador de número de diapositiva 1">
            <a:extLst>
              <a:ext uri="{FF2B5EF4-FFF2-40B4-BE49-F238E27FC236}">
                <a16:creationId xmlns:a16="http://schemas.microsoft.com/office/drawing/2014/main" id="{05BDB53B-35E4-B64C-8126-8E24E93EFA40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0B3BE0AC-9C2E-0825-1D3B-F58A17735F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632" y="452438"/>
            <a:ext cx="11239134" cy="59264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88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importante Arial Regular - 88 puntos máximo 5 líneas</a:t>
            </a:r>
            <a:endParaRPr lang="es-CL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D15BCFF8-69B7-E644-B5A1-9402DA47BA7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9599" y="582545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1287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91">
          <p15:clr>
            <a:srgbClr val="FBAE40"/>
          </p15:clr>
        </p15:guide>
        <p15:guide id="2" orient="horz" pos="1548">
          <p15:clr>
            <a:srgbClr val="FBAE40"/>
          </p15:clr>
        </p15:guide>
        <p15:guide id="3" pos="1232">
          <p15:clr>
            <a:srgbClr val="FBAE40"/>
          </p15:clr>
        </p15:guide>
        <p15:guide id="4" pos="3281">
          <p15:clr>
            <a:srgbClr val="FBAE40"/>
          </p15:clr>
        </p15:guide>
        <p15:guide id="5" pos="5339">
          <p15:clr>
            <a:srgbClr val="FBAE40"/>
          </p15:clr>
        </p15:guide>
        <p15:guide id="6" orient="horz" pos="2809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noticias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D79035D-CD47-D3EF-FE97-9B573CA0A9DF}"/>
              </a:ext>
            </a:extLst>
          </p:cNvPr>
          <p:cNvSpPr/>
          <p:nvPr userDrawn="1"/>
        </p:nvSpPr>
        <p:spPr>
          <a:xfrm>
            <a:off x="6144759" y="2539235"/>
            <a:ext cx="2736056" cy="4561956"/>
          </a:xfrm>
          <a:prstGeom prst="roundRect">
            <a:avLst>
              <a:gd name="adj" fmla="val 8759"/>
            </a:avLst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x-none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A1423AA-21DD-48FC-14CD-A10E4C9A4369}"/>
              </a:ext>
            </a:extLst>
          </p:cNvPr>
          <p:cNvSpPr/>
          <p:nvPr userDrawn="1"/>
        </p:nvSpPr>
        <p:spPr>
          <a:xfrm>
            <a:off x="9004691" y="2539235"/>
            <a:ext cx="2736056" cy="4561956"/>
          </a:xfrm>
          <a:prstGeom prst="roundRect">
            <a:avLst>
              <a:gd name="adj" fmla="val 8759"/>
            </a:avLst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x-none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7F2AD97-4318-2D62-02D4-CC56D2EBE040}"/>
              </a:ext>
            </a:extLst>
          </p:cNvPr>
          <p:cNvSpPr/>
          <p:nvPr userDrawn="1"/>
        </p:nvSpPr>
        <p:spPr>
          <a:xfrm>
            <a:off x="424895" y="2539235"/>
            <a:ext cx="2736056" cy="4561956"/>
          </a:xfrm>
          <a:prstGeom prst="roundRect">
            <a:avLst>
              <a:gd name="adj" fmla="val 8759"/>
            </a:avLst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x-none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C6D1DD5-4CE5-A48F-7E97-F261817DB983}"/>
              </a:ext>
            </a:extLst>
          </p:cNvPr>
          <p:cNvSpPr/>
          <p:nvPr userDrawn="1"/>
        </p:nvSpPr>
        <p:spPr>
          <a:xfrm>
            <a:off x="3284827" y="2539235"/>
            <a:ext cx="2736056" cy="4561956"/>
          </a:xfrm>
          <a:prstGeom prst="roundRect">
            <a:avLst>
              <a:gd name="adj" fmla="val 8759"/>
            </a:avLst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x-none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Marcador de texto 7">
            <a:extLst>
              <a:ext uri="{FF2B5EF4-FFF2-40B4-BE49-F238E27FC236}">
                <a16:creationId xmlns:a16="http://schemas.microsoft.com/office/drawing/2014/main" id="{F57E9CCB-4FEF-3B4C-BB29-A871DC96C8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6284" y="2870424"/>
            <a:ext cx="2336790" cy="511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29" name="Marcador de texto 7">
            <a:extLst>
              <a:ext uri="{FF2B5EF4-FFF2-40B4-BE49-F238E27FC236}">
                <a16:creationId xmlns:a16="http://schemas.microsoft.com/office/drawing/2014/main" id="{D012B9D1-835B-7745-97E3-74B7D8ED94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6284" y="3429292"/>
            <a:ext cx="2336791" cy="12398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ES"/>
              <a:t>Título Arial </a:t>
            </a:r>
            <a:r>
              <a:rPr lang="es-CL"/>
              <a:t>16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EA17AB2-535B-3E41-9012-14AE4DF3B69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76275" y="4852194"/>
            <a:ext cx="2336800" cy="1465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33" name="Marcador de texto 7">
            <a:extLst>
              <a:ext uri="{FF2B5EF4-FFF2-40B4-BE49-F238E27FC236}">
                <a16:creationId xmlns:a16="http://schemas.microsoft.com/office/drawing/2014/main" id="{0DCF0A1D-0E92-3E4E-AE6C-06E920D6E6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13002" y="2870424"/>
            <a:ext cx="2336790" cy="511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34" name="Marcador de texto 7">
            <a:extLst>
              <a:ext uri="{FF2B5EF4-FFF2-40B4-BE49-F238E27FC236}">
                <a16:creationId xmlns:a16="http://schemas.microsoft.com/office/drawing/2014/main" id="{6C423F7D-EEBF-3A44-B527-08BE6EB1B0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13002" y="3429292"/>
            <a:ext cx="2336791" cy="12398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ES"/>
              <a:t>Título Arial </a:t>
            </a:r>
            <a:r>
              <a:rPr lang="es-CL"/>
              <a:t>16</a:t>
            </a:r>
          </a:p>
        </p:txBody>
      </p:sp>
      <p:sp>
        <p:nvSpPr>
          <p:cNvPr id="35" name="Marcador de posición de imagen 2">
            <a:extLst>
              <a:ext uri="{FF2B5EF4-FFF2-40B4-BE49-F238E27FC236}">
                <a16:creationId xmlns:a16="http://schemas.microsoft.com/office/drawing/2014/main" id="{93186F0C-C7B9-764C-B99E-96FA0437C4C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512993" y="4852194"/>
            <a:ext cx="2336800" cy="1465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37" name="Marcador de texto 7">
            <a:extLst>
              <a:ext uri="{FF2B5EF4-FFF2-40B4-BE49-F238E27FC236}">
                <a16:creationId xmlns:a16="http://schemas.microsoft.com/office/drawing/2014/main" id="{B61C247D-37DA-1141-B436-E9CA5E4D93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80893" y="2870424"/>
            <a:ext cx="2336790" cy="511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38" name="Marcador de texto 7">
            <a:extLst>
              <a:ext uri="{FF2B5EF4-FFF2-40B4-BE49-F238E27FC236}">
                <a16:creationId xmlns:a16="http://schemas.microsoft.com/office/drawing/2014/main" id="{BBA61BC9-7FB0-9C4F-B8DC-AC4C5F1DD8D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80893" y="3429292"/>
            <a:ext cx="2336791" cy="12398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ES"/>
              <a:t>Título Arial </a:t>
            </a:r>
            <a:r>
              <a:rPr lang="es-CL"/>
              <a:t>16</a:t>
            </a:r>
          </a:p>
        </p:txBody>
      </p:sp>
      <p:sp>
        <p:nvSpPr>
          <p:cNvPr id="44" name="Marcador de posición de imagen 2">
            <a:extLst>
              <a:ext uri="{FF2B5EF4-FFF2-40B4-BE49-F238E27FC236}">
                <a16:creationId xmlns:a16="http://schemas.microsoft.com/office/drawing/2014/main" id="{57D13356-69C7-2542-A744-E65AE47B81E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380884" y="4852194"/>
            <a:ext cx="2336800" cy="1465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46" name="Marcador de texto 7">
            <a:extLst>
              <a:ext uri="{FF2B5EF4-FFF2-40B4-BE49-F238E27FC236}">
                <a16:creationId xmlns:a16="http://schemas.microsoft.com/office/drawing/2014/main" id="{31421233-7F3D-574E-9B40-A3D57BE496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07220" y="2870424"/>
            <a:ext cx="2336791" cy="511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47" name="Marcador de texto 7">
            <a:extLst>
              <a:ext uri="{FF2B5EF4-FFF2-40B4-BE49-F238E27FC236}">
                <a16:creationId xmlns:a16="http://schemas.microsoft.com/office/drawing/2014/main" id="{B2A73391-D262-9140-B309-BB12AA19FA1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07221" y="3429292"/>
            <a:ext cx="2336791" cy="12398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ES"/>
              <a:t>Título Arial </a:t>
            </a:r>
            <a:r>
              <a:rPr lang="es-CL"/>
              <a:t>16</a:t>
            </a:r>
          </a:p>
        </p:txBody>
      </p:sp>
      <p:sp>
        <p:nvSpPr>
          <p:cNvPr id="48" name="Marcador de posición de imagen 2">
            <a:extLst>
              <a:ext uri="{FF2B5EF4-FFF2-40B4-BE49-F238E27FC236}">
                <a16:creationId xmlns:a16="http://schemas.microsoft.com/office/drawing/2014/main" id="{45275E7E-6C59-1249-AD15-26DA1036953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207212" y="4852194"/>
            <a:ext cx="2336800" cy="1465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44C91283-45D0-3E03-A9FF-55BCD9B704C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47A559D5-DF30-4ACD-5D59-ED98AE39996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7" name="Conector recto 18">
            <a:extLst>
              <a:ext uri="{FF2B5EF4-FFF2-40B4-BE49-F238E27FC236}">
                <a16:creationId xmlns:a16="http://schemas.microsoft.com/office/drawing/2014/main" id="{90704A90-4770-B1C4-DCF5-87CDF83645F6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2" name="Picture 9">
            <a:extLst>
              <a:ext uri="{FF2B5EF4-FFF2-40B4-BE49-F238E27FC236}">
                <a16:creationId xmlns:a16="http://schemas.microsoft.com/office/drawing/2014/main" id="{9A5072A0-4002-E44F-8370-B6A8779A5F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5402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74">
          <p15:clr>
            <a:srgbClr val="FBAE40"/>
          </p15:clr>
        </p15:guide>
        <p15:guide id="3" orient="horz" pos="1637">
          <p15:clr>
            <a:srgbClr val="FBAE40"/>
          </p15:clr>
        </p15:guide>
        <p15:guide id="4" pos="2071">
          <p15:clr>
            <a:srgbClr val="FBAE40"/>
          </p15:clr>
        </p15:guide>
        <p15:guide id="5" pos="5655">
          <p15:clr>
            <a:srgbClr val="FBAE40"/>
          </p15:clr>
        </p15:guide>
        <p15:guide id="6" orient="horz" pos="667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C6F6EF54-31B0-E446-AA5A-A0BC24DEC5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C6F6EF54-31B0-E446-AA5A-A0BC24DEC5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Marcador de posición de imagen 3">
            <a:extLst>
              <a:ext uri="{FF2B5EF4-FFF2-40B4-BE49-F238E27FC236}">
                <a16:creationId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8244" y="1629752"/>
            <a:ext cx="7354331" cy="4645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30" name="Marcador de posición de imagen 5">
            <a:extLst>
              <a:ext uri="{FF2B5EF4-FFF2-40B4-BE49-F238E27FC236}">
                <a16:creationId xmlns:a16="http://schemas.microsoft.com/office/drawing/2014/main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0463" y="1629752"/>
            <a:ext cx="3599023" cy="2235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:a16="http://schemas.microsoft.com/office/drawing/2014/main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0463" y="4039866"/>
            <a:ext cx="3599023" cy="2235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4FFFAE49-5C7E-779C-FE0C-21EA6D7F834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BA277397-57FC-D54F-7087-3C738FBAC4C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8" name="Marcador de número de diapositiva 1">
            <a:extLst>
              <a:ext uri="{FF2B5EF4-FFF2-40B4-BE49-F238E27FC236}">
                <a16:creationId xmlns:a16="http://schemas.microsoft.com/office/drawing/2014/main" id="{1989735B-7A49-B1CB-8DF1-075E71B8E0E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>
              <a:solidFill>
                <a:srgbClr val="000000"/>
              </a:solidFill>
            </a:endParaRPr>
          </a:p>
        </p:txBody>
      </p:sp>
      <p:cxnSp>
        <p:nvCxnSpPr>
          <p:cNvPr id="5" name="Conector recto 18">
            <a:extLst>
              <a:ext uri="{FF2B5EF4-FFF2-40B4-BE49-F238E27FC236}">
                <a16:creationId xmlns:a16="http://schemas.microsoft.com/office/drawing/2014/main" id="{A569BEF4-D7E2-6D05-14BD-07EA960ADB83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Picture 9">
            <a:extLst>
              <a:ext uri="{FF2B5EF4-FFF2-40B4-BE49-F238E27FC236}">
                <a16:creationId xmlns:a16="http://schemas.microsoft.com/office/drawing/2014/main" id="{A10D525C-D188-C74B-8970-72D92A292A7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2950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  <p15:guide id="2" pos="37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pos="7378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7375" y="635000"/>
            <a:ext cx="7085013" cy="562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30" name="Marcador de posición de imagen 5">
            <a:extLst>
              <a:ext uri="{FF2B5EF4-FFF2-40B4-BE49-F238E27FC236}">
                <a16:creationId xmlns:a16="http://schemas.microsoft.com/office/drawing/2014/main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892257" y="635000"/>
            <a:ext cx="38385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:a16="http://schemas.microsoft.com/office/drawing/2014/main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92257" y="3551238"/>
            <a:ext cx="38385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</p:spTree>
    <p:extLst>
      <p:ext uri="{BB962C8B-B14F-4D97-AF65-F5344CB8AC3E}">
        <p14:creationId xmlns:p14="http://schemas.microsoft.com/office/powerpoint/2010/main" val="27203670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  <p15:guide id="2" pos="37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pos="739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arcador de posición de imagen 5">
            <a:extLst>
              <a:ext uri="{FF2B5EF4-FFF2-40B4-BE49-F238E27FC236}">
                <a16:creationId xmlns:a16="http://schemas.microsoft.com/office/drawing/2014/main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53425" y="680720"/>
            <a:ext cx="38385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:a16="http://schemas.microsoft.com/office/drawing/2014/main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53425" y="3596958"/>
            <a:ext cx="38385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2" name="Marcador de posición de imagen 5">
            <a:extLst>
              <a:ext uri="{FF2B5EF4-FFF2-40B4-BE49-F238E27FC236}">
                <a16:creationId xmlns:a16="http://schemas.microsoft.com/office/drawing/2014/main" id="{E92B164E-CC63-0E19-09E8-8E547A1F83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98778" y="680720"/>
            <a:ext cx="38385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3" name="Marcador de posición de imagen 5">
            <a:extLst>
              <a:ext uri="{FF2B5EF4-FFF2-40B4-BE49-F238E27FC236}">
                <a16:creationId xmlns:a16="http://schemas.microsoft.com/office/drawing/2014/main" id="{2E44EB07-4420-AA45-9E5C-EA43C34D1E5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98778" y="3596958"/>
            <a:ext cx="38385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4" name="Marcador de posición de imagen 5">
            <a:extLst>
              <a:ext uri="{FF2B5EF4-FFF2-40B4-BE49-F238E27FC236}">
                <a16:creationId xmlns:a16="http://schemas.microsoft.com/office/drawing/2014/main" id="{BB29FC8B-B8C5-DE3E-1730-00F09681D73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131" y="680720"/>
            <a:ext cx="38385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5" name="Marcador de posición de imagen 5">
            <a:extLst>
              <a:ext uri="{FF2B5EF4-FFF2-40B4-BE49-F238E27FC236}">
                <a16:creationId xmlns:a16="http://schemas.microsoft.com/office/drawing/2014/main" id="{BC819A52-4CEE-3FE7-DB75-D06000CA16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131" y="3596958"/>
            <a:ext cx="38385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</p:spTree>
    <p:extLst>
      <p:ext uri="{BB962C8B-B14F-4D97-AF65-F5344CB8AC3E}">
        <p14:creationId xmlns:p14="http://schemas.microsoft.com/office/powerpoint/2010/main" val="70590474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  <p15:guide id="2" pos="37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pos="739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exto con f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arcador de posición de imagen 5">
            <a:extLst>
              <a:ext uri="{FF2B5EF4-FFF2-40B4-BE49-F238E27FC236}">
                <a16:creationId xmlns:a16="http://schemas.microsoft.com/office/drawing/2014/main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799993" y="1956390"/>
            <a:ext cx="2028380" cy="14294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:a16="http://schemas.microsoft.com/office/drawing/2014/main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65021" y="3596958"/>
            <a:ext cx="3661513" cy="25803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2" name="Marcador de posición de imagen 5">
            <a:extLst>
              <a:ext uri="{FF2B5EF4-FFF2-40B4-BE49-F238E27FC236}">
                <a16:creationId xmlns:a16="http://schemas.microsoft.com/office/drawing/2014/main" id="{E92B164E-CC63-0E19-09E8-8E547A1F83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45345" y="680720"/>
            <a:ext cx="38385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3" name="Marcador de posición de imagen 5">
            <a:extLst>
              <a:ext uri="{FF2B5EF4-FFF2-40B4-BE49-F238E27FC236}">
                <a16:creationId xmlns:a16="http://schemas.microsoft.com/office/drawing/2014/main" id="{2E44EB07-4420-AA45-9E5C-EA43C34D1E5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45346" y="3596958"/>
            <a:ext cx="3103602" cy="21871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4" name="Marcador de posición de imagen 5">
            <a:extLst>
              <a:ext uri="{FF2B5EF4-FFF2-40B4-BE49-F238E27FC236}">
                <a16:creationId xmlns:a16="http://schemas.microsoft.com/office/drawing/2014/main" id="{BB29FC8B-B8C5-DE3E-1730-00F09681D73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76681" y="1446028"/>
            <a:ext cx="2752592" cy="1939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5" name="Marcador de posición de imagen 5">
            <a:extLst>
              <a:ext uri="{FF2B5EF4-FFF2-40B4-BE49-F238E27FC236}">
                <a16:creationId xmlns:a16="http://schemas.microsoft.com/office/drawing/2014/main" id="{BC819A52-4CEE-3FE7-DB75-D06000CA16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90698" y="3596958"/>
            <a:ext cx="38385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277926F9-7738-E54C-AFDC-1307B1227F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022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  <p15:guide id="2" pos="370">
          <p15:clr>
            <a:srgbClr val="FBAE40"/>
          </p15:clr>
        </p15:guide>
        <p15:guide id="3" orient="horz" pos="391">
          <p15:clr>
            <a:srgbClr val="FBAE40"/>
          </p15:clr>
        </p15:guide>
        <p15:guide id="4" pos="7390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CF1D8DA-AE91-B336-5F4F-622ABF73F891}"/>
              </a:ext>
            </a:extLst>
          </p:cNvPr>
          <p:cNvGrpSpPr/>
          <p:nvPr userDrawn="1"/>
        </p:nvGrpSpPr>
        <p:grpSpPr>
          <a:xfrm>
            <a:off x="3858" y="6170736"/>
            <a:ext cx="12188142" cy="769918"/>
            <a:chOff x="3858" y="6152399"/>
            <a:chExt cx="12478428" cy="7882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93BFBBF-EA61-7CDE-8490-495FA9B233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3858" y="6155622"/>
              <a:ext cx="9722734" cy="70237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84C8EA7-94E9-33E0-B16D-5DEC620A0AC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300" t="-11714"/>
            <a:stretch/>
          </p:blipFill>
          <p:spPr>
            <a:xfrm rot="10800000">
              <a:off x="9713918" y="6152399"/>
              <a:ext cx="2768368" cy="788255"/>
            </a:xfrm>
            <a:prstGeom prst="rect">
              <a:avLst/>
            </a:prstGeom>
          </p:spPr>
        </p:pic>
      </p:grpSp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" imgW="0" imgH="0" progId="TCLayout.ActiveDocument.1">
                  <p:embed/>
                </p:oleObj>
              </mc:Choice>
              <mc:Fallback>
                <p:oleObj name="Diapositiva de think-cell" r:id="rId5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15871B1-FFC4-C047-AEC4-260103AD9E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4" y="6463751"/>
            <a:ext cx="8347074" cy="27698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Fuente o Pie de </a:t>
            </a:r>
            <a:r>
              <a:rPr lang="en-US" err="1"/>
              <a:t>página</a:t>
            </a:r>
            <a:r>
              <a:rPr lang="en-US"/>
              <a:t> Arial 9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C7A55DA8-23C9-A172-4FF2-402869E03DB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84E84AA1-C6A5-FEBB-0336-03D88A7B95A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13" name="Marcador de número de diapositiva 1">
            <a:extLst>
              <a:ext uri="{FF2B5EF4-FFF2-40B4-BE49-F238E27FC236}">
                <a16:creationId xmlns:a16="http://schemas.microsoft.com/office/drawing/2014/main" id="{4E2E6A7D-802D-09C3-1DA8-5740CE40EFB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0192107" y="6463750"/>
            <a:ext cx="1542766" cy="276989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>
              <a:solidFill>
                <a:srgbClr val="000000"/>
              </a:solidFill>
            </a:endParaRPr>
          </a:p>
        </p:txBody>
      </p:sp>
      <p:cxnSp>
        <p:nvCxnSpPr>
          <p:cNvPr id="5" name="Conector recto 18">
            <a:extLst>
              <a:ext uri="{FF2B5EF4-FFF2-40B4-BE49-F238E27FC236}">
                <a16:creationId xmlns:a16="http://schemas.microsoft.com/office/drawing/2014/main" id="{2B0EC971-B217-3722-17F7-276BB1155E2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2" name="Picture 9">
            <a:extLst>
              <a:ext uri="{FF2B5EF4-FFF2-40B4-BE49-F238E27FC236}">
                <a16:creationId xmlns:a16="http://schemas.microsoft.com/office/drawing/2014/main" id="{543DA8BA-4F7D-714C-AC44-D7DAA46C1F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2606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0" imgH="0" progId="TCLayout.ActiveDocument.1">
                  <p:embed/>
                </p:oleObj>
              </mc:Choice>
              <mc:Fallback>
                <p:oleObj name="Diapositiva de think-cell" r:id="rId3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15871B1-FFC4-C047-AEC4-260103AD9E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463751"/>
            <a:ext cx="8959105" cy="27698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Fuente o Pie de </a:t>
            </a:r>
            <a:r>
              <a:rPr lang="en-US" err="1"/>
              <a:t>página</a:t>
            </a:r>
            <a:r>
              <a:rPr lang="en-US"/>
              <a:t> Arial 9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C7A55DA8-23C9-A172-4FF2-402869E03DB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84E84AA1-C6A5-FEBB-0336-03D88A7B95A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13" name="Marcador de número de diapositiva 1">
            <a:extLst>
              <a:ext uri="{FF2B5EF4-FFF2-40B4-BE49-F238E27FC236}">
                <a16:creationId xmlns:a16="http://schemas.microsoft.com/office/drawing/2014/main" id="{4E2E6A7D-802D-09C3-1DA8-5740CE40EFB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463751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>
              <a:solidFill>
                <a:srgbClr val="000000"/>
              </a:solidFill>
            </a:endParaRPr>
          </a:p>
        </p:txBody>
      </p:sp>
      <p:cxnSp>
        <p:nvCxnSpPr>
          <p:cNvPr id="5" name="Conector recto 18">
            <a:extLst>
              <a:ext uri="{FF2B5EF4-FFF2-40B4-BE49-F238E27FC236}">
                <a16:creationId xmlns:a16="http://schemas.microsoft.com/office/drawing/2014/main" id="{2B0EC971-B217-3722-17F7-276BB1155E2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9">
            <a:extLst>
              <a:ext uri="{FF2B5EF4-FFF2-40B4-BE49-F238E27FC236}">
                <a16:creationId xmlns:a16="http://schemas.microsoft.com/office/drawing/2014/main" id="{ACCBF752-43F9-3D42-A021-FF715DC77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17265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0" imgH="0" progId="TCLayout.ActiveDocument.1">
                  <p:embed/>
                </p:oleObj>
              </mc:Choice>
              <mc:Fallback>
                <p:oleObj name="Diapositiva de think-cell" r:id="rId3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15871B1-FFC4-C047-AEC4-260103AD9E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463751"/>
            <a:ext cx="8959105" cy="27698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Fuente o Pie de </a:t>
            </a:r>
            <a:r>
              <a:rPr lang="en-US" err="1"/>
              <a:t>página</a:t>
            </a:r>
            <a:r>
              <a:rPr lang="en-US"/>
              <a:t> Arial 9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C7A55DA8-23C9-A172-4FF2-402869E03DB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84E84AA1-C6A5-FEBB-0336-03D88A7B95A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13" name="Marcador de número de diapositiva 1">
            <a:extLst>
              <a:ext uri="{FF2B5EF4-FFF2-40B4-BE49-F238E27FC236}">
                <a16:creationId xmlns:a16="http://schemas.microsoft.com/office/drawing/2014/main" id="{4E2E6A7D-802D-09C3-1DA8-5740CE40EFB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463751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>
              <a:solidFill>
                <a:srgbClr val="000000"/>
              </a:solidFill>
            </a:endParaRPr>
          </a:p>
        </p:txBody>
      </p:sp>
      <p:cxnSp>
        <p:nvCxnSpPr>
          <p:cNvPr id="5" name="Conector recto 18">
            <a:extLst>
              <a:ext uri="{FF2B5EF4-FFF2-40B4-BE49-F238E27FC236}">
                <a16:creationId xmlns:a16="http://schemas.microsoft.com/office/drawing/2014/main" id="{2B0EC971-B217-3722-17F7-276BB1155E2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336333D-C26B-EB07-8FBD-B3FD72C3649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05162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0" imgH="0" progId="TCLayout.ActiveDocument.1">
                  <p:embed/>
                </p:oleObj>
              </mc:Choice>
              <mc:Fallback>
                <p:oleObj name="Diapositiva de think-cell" r:id="rId3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15871B1-FFC4-C047-AEC4-260103AD9E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463751"/>
            <a:ext cx="8959105" cy="27698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Fuente o Pie de </a:t>
            </a:r>
            <a:r>
              <a:rPr lang="en-US" err="1"/>
              <a:t>página</a:t>
            </a:r>
            <a:r>
              <a:rPr lang="en-US"/>
              <a:t> Arial 9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C7A55DA8-23C9-A172-4FF2-402869E03DB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84E84AA1-C6A5-FEBB-0336-03D88A7B95A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13" name="Marcador de número de diapositiva 1">
            <a:extLst>
              <a:ext uri="{FF2B5EF4-FFF2-40B4-BE49-F238E27FC236}">
                <a16:creationId xmlns:a16="http://schemas.microsoft.com/office/drawing/2014/main" id="{4E2E6A7D-802D-09C3-1DA8-5740CE40EFB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463751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>
              <a:solidFill>
                <a:srgbClr val="000000"/>
              </a:solidFill>
            </a:endParaRPr>
          </a:p>
        </p:txBody>
      </p:sp>
      <p:cxnSp>
        <p:nvCxnSpPr>
          <p:cNvPr id="5" name="Conector recto 18">
            <a:extLst>
              <a:ext uri="{FF2B5EF4-FFF2-40B4-BE49-F238E27FC236}">
                <a16:creationId xmlns:a16="http://schemas.microsoft.com/office/drawing/2014/main" id="{2B0EC971-B217-3722-17F7-276BB1155E2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232B572-5761-5C00-420A-B9EDA9F646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58369" y="457795"/>
            <a:ext cx="1094073" cy="51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91997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5E27719-0FF0-A561-FD72-4E80D63799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8369" y="457795"/>
            <a:ext cx="1415553" cy="518518"/>
          </a:xfrm>
          <a:prstGeom prst="rect">
            <a:avLst/>
          </a:prstGeom>
        </p:spPr>
      </p:pic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0" imgH="0" progId="TCLayout.ActiveDocument.1">
                  <p:embed/>
                </p:oleObj>
              </mc:Choice>
              <mc:Fallback>
                <p:oleObj name="Diapositiva de think-cell" r:id="rId4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15871B1-FFC4-C047-AEC4-260103AD9E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463751"/>
            <a:ext cx="8959105" cy="27698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Fuente o Pie de </a:t>
            </a:r>
            <a:r>
              <a:rPr lang="en-US" err="1"/>
              <a:t>página</a:t>
            </a:r>
            <a:r>
              <a:rPr lang="en-US"/>
              <a:t> Arial 9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C7A55DA8-23C9-A172-4FF2-402869E03DB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84E84AA1-C6A5-FEBB-0336-03D88A7B95A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rgbClr val="1E117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13" name="Marcador de número de diapositiva 1">
            <a:extLst>
              <a:ext uri="{FF2B5EF4-FFF2-40B4-BE49-F238E27FC236}">
                <a16:creationId xmlns:a16="http://schemas.microsoft.com/office/drawing/2014/main" id="{4E2E6A7D-802D-09C3-1DA8-5740CE40EFB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463751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>
              <a:solidFill>
                <a:srgbClr val="000000"/>
              </a:solidFill>
            </a:endParaRPr>
          </a:p>
        </p:txBody>
      </p:sp>
      <p:cxnSp>
        <p:nvCxnSpPr>
          <p:cNvPr id="5" name="Conector recto 18">
            <a:extLst>
              <a:ext uri="{FF2B5EF4-FFF2-40B4-BE49-F238E27FC236}">
                <a16:creationId xmlns:a16="http://schemas.microsoft.com/office/drawing/2014/main" id="{2B0EC971-B217-3722-17F7-276BB1155E2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552486178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 blanc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9510031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77718931-CD11-D846-99ED-DA7F8C29E6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4016756-863E-9350-E88B-94DCBD1B188E}"/>
              </a:ext>
            </a:extLst>
          </p:cNvPr>
          <p:cNvSpPr/>
          <p:nvPr userDrawn="1"/>
        </p:nvSpPr>
        <p:spPr>
          <a:xfrm>
            <a:off x="469234" y="452438"/>
            <a:ext cx="11265639" cy="5926473"/>
          </a:xfrm>
          <a:prstGeom prst="round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F2BD6C-1A3A-43AC-031A-B29C6DED082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10368340" y="5024631"/>
            <a:ext cx="1380931" cy="1380931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0B3BE0AC-9C2E-0825-1D3B-F58A17735F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6435" y="1020418"/>
            <a:ext cx="9953528" cy="47905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5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“Frase entre comillas” Arial</a:t>
            </a:r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201F724-207C-5742-B341-05366E40EF3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3" y="5392335"/>
            <a:ext cx="1380931" cy="64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2238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91">
          <p15:clr>
            <a:srgbClr val="FBAE40"/>
          </p15:clr>
        </p15:guide>
        <p15:guide id="2" orient="horz" pos="1548">
          <p15:clr>
            <a:srgbClr val="FBAE40"/>
          </p15:clr>
        </p15:guide>
        <p15:guide id="3" pos="1232">
          <p15:clr>
            <a:srgbClr val="FBAE40"/>
          </p15:clr>
        </p15:guide>
        <p15:guide id="4" pos="3281">
          <p15:clr>
            <a:srgbClr val="FBAE40"/>
          </p15:clr>
        </p15:guide>
        <p15:guide id="5" pos="5339">
          <p15:clr>
            <a:srgbClr val="FBAE40"/>
          </p15:clr>
        </p15:guide>
        <p15:guide id="6" orient="horz" pos="2809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0" imgH="0" progId="TCLayout.ActiveDocument.1">
                  <p:embed/>
                </p:oleObj>
              </mc:Choice>
              <mc:Fallback>
                <p:oleObj name="Diapositiva de think-cell" r:id="rId3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15871B1-FFC4-C047-AEC4-260103AD9E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463751"/>
            <a:ext cx="8959105" cy="27698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Fuente o Pie de </a:t>
            </a:r>
            <a:r>
              <a:rPr lang="en-US" err="1"/>
              <a:t>página</a:t>
            </a:r>
            <a:r>
              <a:rPr lang="en-US"/>
              <a:t> Arial 9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C7A55DA8-23C9-A172-4FF2-402869E03DB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84E84AA1-C6A5-FEBB-0336-03D88A7B95A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13" name="Marcador de número de diapositiva 1">
            <a:extLst>
              <a:ext uri="{FF2B5EF4-FFF2-40B4-BE49-F238E27FC236}">
                <a16:creationId xmlns:a16="http://schemas.microsoft.com/office/drawing/2014/main" id="{4E2E6A7D-802D-09C3-1DA8-5740CE40EFB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463751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>
              <a:solidFill>
                <a:srgbClr val="000000"/>
              </a:solidFill>
            </a:endParaRPr>
          </a:p>
        </p:txBody>
      </p:sp>
      <p:cxnSp>
        <p:nvCxnSpPr>
          <p:cNvPr id="5" name="Conector recto 18">
            <a:extLst>
              <a:ext uri="{FF2B5EF4-FFF2-40B4-BE49-F238E27FC236}">
                <a16:creationId xmlns:a16="http://schemas.microsoft.com/office/drawing/2014/main" id="{2B0EC971-B217-3722-17F7-276BB1155E2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9">
            <a:extLst>
              <a:ext uri="{FF2B5EF4-FFF2-40B4-BE49-F238E27FC236}">
                <a16:creationId xmlns:a16="http://schemas.microsoft.com/office/drawing/2014/main" id="{C4780D07-F93A-DD47-B2C4-CBAED27049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31995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0" imgH="0" progId="TCLayout.ActiveDocument.1">
                  <p:embed/>
                </p:oleObj>
              </mc:Choice>
              <mc:Fallback>
                <p:oleObj name="Diapositiva de think-cell" r:id="rId3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1292E102-2234-9AE9-43F9-1A80E7A5AA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1233" y="2204864"/>
            <a:ext cx="5473567" cy="414513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Tx/>
              <a:buNone/>
              <a:defRPr sz="1600">
                <a:solidFill>
                  <a:srgbClr val="5F5F5F"/>
                </a:solidFill>
              </a:defRPr>
            </a:lvl1pPr>
            <a:lvl2pPr marL="676275" indent="-3714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4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indent="-3333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3pPr>
            <a:lvl4pPr marL="1342232" indent="-332582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4pPr>
            <a:lvl5pPr marL="1675607" indent="-364332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>
                <a:tab pos="1571625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/>
              <a:t>Párrafo solo texto Arial 16</a:t>
            </a:r>
          </a:p>
          <a:p>
            <a:pPr lvl="1"/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2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3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4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4"/>
            <a:endParaRPr lang="es-ES_tradnl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EA46E090-29E9-6D24-97F3-40AB9216DD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5969" y="2204864"/>
            <a:ext cx="5473567" cy="414513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Tx/>
              <a:buNone/>
              <a:defRPr sz="1600">
                <a:solidFill>
                  <a:srgbClr val="5F5F5F"/>
                </a:solidFill>
              </a:defRPr>
            </a:lvl1pPr>
            <a:lvl2pPr marL="676275" indent="-3714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4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indent="-3333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3pPr>
            <a:lvl4pPr marL="1342232" indent="-332582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4pPr>
            <a:lvl5pPr marL="1675607" indent="-364332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>
                <a:tab pos="1571625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/>
              <a:t>Párrafo solo texto Arial 16</a:t>
            </a:r>
          </a:p>
          <a:p>
            <a:pPr lvl="1"/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2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3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4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E5DFB5B-6456-EFCA-2081-B512D51BE5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654" y="1608138"/>
            <a:ext cx="5459882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90A35E31-20A2-1E54-42EB-771CE83B168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1233" y="1608138"/>
            <a:ext cx="5459882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14" name="Marcador de texto 7">
            <a:extLst>
              <a:ext uri="{FF2B5EF4-FFF2-40B4-BE49-F238E27FC236}">
                <a16:creationId xmlns:a16="http://schemas.microsoft.com/office/drawing/2014/main" id="{A95935E3-04B2-E6B4-BD22-022586D55B4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15" name="Marcador de texto 7">
            <a:extLst>
              <a:ext uri="{FF2B5EF4-FFF2-40B4-BE49-F238E27FC236}">
                <a16:creationId xmlns:a16="http://schemas.microsoft.com/office/drawing/2014/main" id="{DA74DE6B-B246-971B-3BA6-AEDE5072489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16" name="Conector recto 18">
            <a:extLst>
              <a:ext uri="{FF2B5EF4-FFF2-40B4-BE49-F238E27FC236}">
                <a16:creationId xmlns:a16="http://schemas.microsoft.com/office/drawing/2014/main" id="{79A3939C-E2E4-90BA-D536-FE400D5D8885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Picture 9">
            <a:extLst>
              <a:ext uri="{FF2B5EF4-FFF2-40B4-BE49-F238E27FC236}">
                <a16:creationId xmlns:a16="http://schemas.microsoft.com/office/drawing/2014/main" id="{0AAD014A-0DF0-AC4A-9E64-8615A5ADB1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78592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ítulo 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0" imgH="0" progId="TCLayout.ActiveDocument.1">
                  <p:embed/>
                </p:oleObj>
              </mc:Choice>
              <mc:Fallback>
                <p:oleObj name="Diapositiva de think-cell" r:id="rId3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E5CD9CBF-A93C-DD43-BF3E-8C7BA32A5DE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EBA8D440-0ABE-BD82-A4B3-13C03758693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id="{8B55A5C5-BD37-44C3-9A85-00B45CBFFE2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2D5F2992-1A52-D84B-F77B-33F2FC0BD6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463751"/>
            <a:ext cx="8959105" cy="27698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Fuente o Pie de </a:t>
            </a:r>
            <a:r>
              <a:rPr lang="en-US" err="1"/>
              <a:t>página</a:t>
            </a:r>
            <a:r>
              <a:rPr lang="en-US"/>
              <a:t> Arial 9</a:t>
            </a:r>
          </a:p>
        </p:txBody>
      </p:sp>
      <p:sp>
        <p:nvSpPr>
          <p:cNvPr id="13" name="Marcador de número de diapositiva 1">
            <a:extLst>
              <a:ext uri="{FF2B5EF4-FFF2-40B4-BE49-F238E27FC236}">
                <a16:creationId xmlns:a16="http://schemas.microsoft.com/office/drawing/2014/main" id="{208133AB-8C7A-F335-9011-A3A3DFE5630F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463751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>
              <a:solidFill>
                <a:srgbClr val="000000"/>
              </a:solidFill>
            </a:endParaRPr>
          </a:p>
        </p:txBody>
      </p:sp>
      <p:cxnSp>
        <p:nvCxnSpPr>
          <p:cNvPr id="5" name="Conector recto 18">
            <a:extLst>
              <a:ext uri="{FF2B5EF4-FFF2-40B4-BE49-F238E27FC236}">
                <a16:creationId xmlns:a16="http://schemas.microsoft.com/office/drawing/2014/main" id="{5C887ED0-03D5-5A27-4D89-5F15E5AC38E2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69A6064-99A3-CF43-9426-0E7E1FBFBC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27090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erre_cas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6FD37190-D8CB-B721-B802-B940C8430A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6002" y="1325117"/>
            <a:ext cx="5340927" cy="3293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115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Muchas</a:t>
            </a:r>
          </a:p>
          <a:p>
            <a:pPr lvl="0"/>
            <a:r>
              <a:rPr lang="es-ES"/>
              <a:t>gracias!</a:t>
            </a:r>
            <a:endParaRPr lang="es-C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7EB75B-AFA5-A24E-275D-BF73DF508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6" t="-1005" r="24290" b="18450"/>
          <a:stretch/>
        </p:blipFill>
        <p:spPr>
          <a:xfrm>
            <a:off x="379957" y="696191"/>
            <a:ext cx="5954232" cy="6161809"/>
          </a:xfrm>
          <a:prstGeom prst="rect">
            <a:avLst/>
          </a:prstGeom>
        </p:spPr>
      </p:pic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7E0A6187-581B-9495-C946-63C5BF677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66002" y="4903909"/>
            <a:ext cx="2138711" cy="2394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err="1"/>
              <a:t>www.achs.cl</a:t>
            </a:r>
            <a:endParaRPr lang="es-CL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2D6A441B-9F39-2F47-A862-787FE18E64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66002" y="5428821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91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Cierre_cas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19BDAAD-D971-44E3-2963-12E25D8439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816" y="2904896"/>
            <a:ext cx="2242367" cy="104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8891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270" imgH="270" progId="TCLayout.ActiveDocument.1">
                  <p:embed/>
                </p:oleObj>
              </mc:Choice>
              <mc:Fallback>
                <p:oleObj name="Diapositiva de think-cell" r:id="rId3" imgW="270" imgH="270" progId="TCLayout.ActiveDocument.1">
                  <p:embed/>
                  <p:pic>
                    <p:nvPicPr>
                      <p:cNvPr id="4" name="3 Objeto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211667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9">
            <a:extLst>
              <a:ext uri="{FF2B5EF4-FFF2-40B4-BE49-F238E27FC236}">
                <a16:creationId xmlns:a16="http://schemas.microsoft.com/office/drawing/2014/main" id="{D96D9364-189A-1BED-D214-A365BA87449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17317" y="2986917"/>
            <a:ext cx="2157366" cy="88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943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e de pá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F0E1EB5-C47E-4365-90B8-B587584F7E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620" y="1620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370" imgH="371" progId="TCLayout.ActiveDocument.1">
                  <p:embed/>
                </p:oleObj>
              </mc:Choice>
              <mc:Fallback>
                <p:oleObj name="Diapositiva de think-cell" r:id="rId3" imgW="370" imgH="37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F0E1EB5-C47E-4365-90B8-B587584F7E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0" y="1620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>
          <a:xfrm>
            <a:off x="161987" y="466736"/>
            <a:ext cx="11725484" cy="31402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n-US" sz="612">
              <a:solidFill>
                <a:srgbClr val="002A6C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D99A05D7-46BD-4D2F-9B0C-1CACF1B3FE2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892321" y="6643387"/>
            <a:ext cx="128240" cy="12554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ctr"/>
            <a:fld id="{42C328C1-A84F-4A39-A664-DBA00541A8C6}" type="slidenum">
              <a:rPr lang="es-AR" sz="816" smtClean="0">
                <a:solidFill>
                  <a:srgbClr val="002A6C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ctr"/>
              <a:t>‹Nº›</a:t>
            </a:fld>
            <a:endParaRPr lang="es-AR" sz="816">
              <a:solidFill>
                <a:srgbClr val="002A6C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78B1231-4B26-4335-AAC6-023EAAFC3979}"/>
              </a:ext>
            </a:extLst>
          </p:cNvPr>
          <p:cNvCxnSpPr/>
          <p:nvPr userDrawn="1"/>
        </p:nvCxnSpPr>
        <p:spPr>
          <a:xfrm>
            <a:off x="11798897" y="6792822"/>
            <a:ext cx="315089" cy="0"/>
          </a:xfrm>
          <a:prstGeom prst="line">
            <a:avLst/>
          </a:prstGeom>
          <a:ln w="12700">
            <a:solidFill>
              <a:schemeClr val="accent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0DEA04A-A7FD-4940-82D1-CD2C4D13DC36}"/>
              </a:ext>
            </a:extLst>
          </p:cNvPr>
          <p:cNvSpPr/>
          <p:nvPr userDrawn="1"/>
        </p:nvSpPr>
        <p:spPr>
          <a:xfrm>
            <a:off x="161986" y="320877"/>
            <a:ext cx="922620" cy="46648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37" err="1">
              <a:solidFill>
                <a:srgbClr val="15BF45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8" name="Group 26">
            <a:extLst>
              <a:ext uri="{FF2B5EF4-FFF2-40B4-BE49-F238E27FC236}">
                <a16:creationId xmlns:a16="http://schemas.microsoft.com/office/drawing/2014/main" id="{8BC2E3A2-C95C-4B63-825A-38A492AB35F2}"/>
              </a:ext>
            </a:extLst>
          </p:cNvPr>
          <p:cNvGrpSpPr/>
          <p:nvPr userDrawn="1"/>
        </p:nvGrpSpPr>
        <p:grpSpPr>
          <a:xfrm>
            <a:off x="11310083" y="6439458"/>
            <a:ext cx="420822" cy="418542"/>
            <a:chOff x="-8636776" y="2758539"/>
            <a:chExt cx="6757987" cy="6721475"/>
          </a:xfrm>
        </p:grpSpPr>
        <p:sp>
          <p:nvSpPr>
            <p:cNvPr id="9" name="AutoShape 461">
              <a:extLst>
                <a:ext uri="{FF2B5EF4-FFF2-40B4-BE49-F238E27FC236}">
                  <a16:creationId xmlns:a16="http://schemas.microsoft.com/office/drawing/2014/main" id="{DEC92128-4DB5-4E60-A6EF-2FFD0C237BFF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-8636776" y="2758539"/>
              <a:ext cx="6757987" cy="672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1837"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" name="Rectangle 463">
              <a:extLst>
                <a:ext uri="{FF2B5EF4-FFF2-40B4-BE49-F238E27FC236}">
                  <a16:creationId xmlns:a16="http://schemas.microsoft.com/office/drawing/2014/main" id="{9866ABBF-C610-455F-AAC3-33CD0A949B4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8636776" y="2758539"/>
              <a:ext cx="6757987" cy="6721475"/>
            </a:xfrm>
            <a:prstGeom prst="rect">
              <a:avLst/>
            </a:prstGeom>
            <a:solidFill>
              <a:srgbClr val="007F46"/>
            </a:solidFill>
            <a:ln w="0" cap="flat">
              <a:solidFill>
                <a:srgbClr val="007F4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1837"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" name="Freeform 464">
              <a:extLst>
                <a:ext uri="{FF2B5EF4-FFF2-40B4-BE49-F238E27FC236}">
                  <a16:creationId xmlns:a16="http://schemas.microsoft.com/office/drawing/2014/main" id="{6B31BCEC-3288-4BD7-9CA4-7FF0574B9A5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8065276" y="6873339"/>
              <a:ext cx="5680075" cy="2028825"/>
            </a:xfrm>
            <a:custGeom>
              <a:avLst/>
              <a:gdLst>
                <a:gd name="T0" fmla="*/ 1492 w 10049"/>
                <a:gd name="T1" fmla="*/ 917 h 3594"/>
                <a:gd name="T2" fmla="*/ 973 w 10049"/>
                <a:gd name="T3" fmla="*/ 912 h 3594"/>
                <a:gd name="T4" fmla="*/ 877 w 10049"/>
                <a:gd name="T5" fmla="*/ 2052 h 3594"/>
                <a:gd name="T6" fmla="*/ 1593 w 10049"/>
                <a:gd name="T7" fmla="*/ 1235 h 3594"/>
                <a:gd name="T8" fmla="*/ 0 w 10049"/>
                <a:gd name="T9" fmla="*/ 1275 h 3594"/>
                <a:gd name="T10" fmla="*/ 877 w 10049"/>
                <a:gd name="T11" fmla="*/ 3594 h 3594"/>
                <a:gd name="T12" fmla="*/ 1594 w 10049"/>
                <a:gd name="T13" fmla="*/ 2849 h 3594"/>
                <a:gd name="T14" fmla="*/ 2475 w 10049"/>
                <a:gd name="T15" fmla="*/ 3594 h 3594"/>
                <a:gd name="T16" fmla="*/ 2132 w 10049"/>
                <a:gd name="T17" fmla="*/ 352 h 3594"/>
                <a:gd name="T18" fmla="*/ 338 w 10049"/>
                <a:gd name="T19" fmla="*/ 352 h 3594"/>
                <a:gd name="T20" fmla="*/ 5168 w 10049"/>
                <a:gd name="T21" fmla="*/ 3592 h 3594"/>
                <a:gd name="T22" fmla="*/ 6038 w 10049"/>
                <a:gd name="T23" fmla="*/ 2254 h 3594"/>
                <a:gd name="T24" fmla="*/ 6733 w 10049"/>
                <a:gd name="T25" fmla="*/ 3594 h 3594"/>
                <a:gd name="T26" fmla="*/ 7616 w 10049"/>
                <a:gd name="T27" fmla="*/ 60 h 3594"/>
                <a:gd name="T28" fmla="*/ 6733 w 10049"/>
                <a:gd name="T29" fmla="*/ 1407 h 3594"/>
                <a:gd name="T30" fmla="*/ 6038 w 10049"/>
                <a:gd name="T31" fmla="*/ 60 h 3594"/>
                <a:gd name="T32" fmla="*/ 4882 w 10049"/>
                <a:gd name="T33" fmla="*/ 59 h 3594"/>
                <a:gd name="T34" fmla="*/ 3132 w 10049"/>
                <a:gd name="T35" fmla="*/ 574 h 3594"/>
                <a:gd name="T36" fmla="*/ 3132 w 10049"/>
                <a:gd name="T37" fmla="*/ 3080 h 3594"/>
                <a:gd name="T38" fmla="*/ 4895 w 10049"/>
                <a:gd name="T39" fmla="*/ 3587 h 3594"/>
                <a:gd name="T40" fmla="*/ 4462 w 10049"/>
                <a:gd name="T41" fmla="*/ 2746 h 3594"/>
                <a:gd name="T42" fmla="*/ 3585 w 10049"/>
                <a:gd name="T43" fmla="*/ 1829 h 3594"/>
                <a:gd name="T44" fmla="*/ 4462 w 10049"/>
                <a:gd name="T45" fmla="*/ 906 h 3594"/>
                <a:gd name="T46" fmla="*/ 4882 w 10049"/>
                <a:gd name="T47" fmla="*/ 59 h 3594"/>
                <a:gd name="T48" fmla="*/ 8138 w 10049"/>
                <a:gd name="T49" fmla="*/ 302 h 3594"/>
                <a:gd name="T50" fmla="*/ 8052 w 10049"/>
                <a:gd name="T51" fmla="*/ 1643 h 3594"/>
                <a:gd name="T52" fmla="*/ 9101 w 10049"/>
                <a:gd name="T53" fmla="*/ 2586 h 3594"/>
                <a:gd name="T54" fmla="*/ 7861 w 10049"/>
                <a:gd name="T55" fmla="*/ 2777 h 3594"/>
                <a:gd name="T56" fmla="*/ 8803 w 10049"/>
                <a:gd name="T57" fmla="*/ 3594 h 3594"/>
                <a:gd name="T58" fmla="*/ 10049 w 10049"/>
                <a:gd name="T59" fmla="*/ 2535 h 3594"/>
                <a:gd name="T60" fmla="*/ 9146 w 10049"/>
                <a:gd name="T61" fmla="*/ 1421 h 3594"/>
                <a:gd name="T62" fmla="*/ 8788 w 10049"/>
                <a:gd name="T63" fmla="*/ 912 h 3594"/>
                <a:gd name="T64" fmla="*/ 9822 w 10049"/>
                <a:gd name="T65" fmla="*/ 877 h 3594"/>
                <a:gd name="T66" fmla="*/ 8904 w 10049"/>
                <a:gd name="T67" fmla="*/ 60 h 3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49" h="3594">
                  <a:moveTo>
                    <a:pt x="1593" y="1235"/>
                  </a:moveTo>
                  <a:cubicBezTo>
                    <a:pt x="1593" y="1104"/>
                    <a:pt x="1563" y="998"/>
                    <a:pt x="1492" y="917"/>
                  </a:cubicBezTo>
                  <a:cubicBezTo>
                    <a:pt x="1432" y="836"/>
                    <a:pt x="1346" y="796"/>
                    <a:pt x="1235" y="796"/>
                  </a:cubicBezTo>
                  <a:cubicBezTo>
                    <a:pt x="1124" y="796"/>
                    <a:pt x="1039" y="831"/>
                    <a:pt x="973" y="912"/>
                  </a:cubicBezTo>
                  <a:cubicBezTo>
                    <a:pt x="913" y="988"/>
                    <a:pt x="882" y="1094"/>
                    <a:pt x="877" y="1235"/>
                  </a:cubicBezTo>
                  <a:cubicBezTo>
                    <a:pt x="877" y="2052"/>
                    <a:pt x="877" y="2052"/>
                    <a:pt x="877" y="2052"/>
                  </a:cubicBezTo>
                  <a:cubicBezTo>
                    <a:pt x="1601" y="2053"/>
                    <a:pt x="1601" y="2053"/>
                    <a:pt x="1601" y="2053"/>
                  </a:cubicBezTo>
                  <a:lnTo>
                    <a:pt x="1593" y="1235"/>
                  </a:lnTo>
                  <a:close/>
                  <a:moveTo>
                    <a:pt x="338" y="352"/>
                  </a:moveTo>
                  <a:cubicBezTo>
                    <a:pt x="111" y="584"/>
                    <a:pt x="0" y="892"/>
                    <a:pt x="0" y="1275"/>
                  </a:cubicBezTo>
                  <a:cubicBezTo>
                    <a:pt x="0" y="3594"/>
                    <a:pt x="0" y="3594"/>
                    <a:pt x="0" y="3594"/>
                  </a:cubicBezTo>
                  <a:cubicBezTo>
                    <a:pt x="877" y="3594"/>
                    <a:pt x="877" y="3594"/>
                    <a:pt x="877" y="3594"/>
                  </a:cubicBezTo>
                  <a:cubicBezTo>
                    <a:pt x="877" y="2849"/>
                    <a:pt x="877" y="2849"/>
                    <a:pt x="877" y="2849"/>
                  </a:cubicBezTo>
                  <a:cubicBezTo>
                    <a:pt x="1594" y="2849"/>
                    <a:pt x="1594" y="2849"/>
                    <a:pt x="1594" y="2849"/>
                  </a:cubicBezTo>
                  <a:cubicBezTo>
                    <a:pt x="1593" y="3594"/>
                    <a:pt x="1593" y="3594"/>
                    <a:pt x="1593" y="3594"/>
                  </a:cubicBezTo>
                  <a:cubicBezTo>
                    <a:pt x="2475" y="3594"/>
                    <a:pt x="2475" y="3594"/>
                    <a:pt x="2475" y="3594"/>
                  </a:cubicBezTo>
                  <a:cubicBezTo>
                    <a:pt x="2475" y="1275"/>
                    <a:pt x="2475" y="1275"/>
                    <a:pt x="2475" y="1275"/>
                  </a:cubicBezTo>
                  <a:cubicBezTo>
                    <a:pt x="2470" y="892"/>
                    <a:pt x="2359" y="584"/>
                    <a:pt x="2132" y="352"/>
                  </a:cubicBezTo>
                  <a:cubicBezTo>
                    <a:pt x="1900" y="116"/>
                    <a:pt x="1603" y="0"/>
                    <a:pt x="1233" y="2"/>
                  </a:cubicBezTo>
                  <a:cubicBezTo>
                    <a:pt x="862" y="5"/>
                    <a:pt x="565" y="121"/>
                    <a:pt x="338" y="352"/>
                  </a:cubicBezTo>
                  <a:close/>
                  <a:moveTo>
                    <a:pt x="5167" y="56"/>
                  </a:moveTo>
                  <a:cubicBezTo>
                    <a:pt x="5168" y="3592"/>
                    <a:pt x="5168" y="3592"/>
                    <a:pt x="5168" y="3592"/>
                  </a:cubicBezTo>
                  <a:cubicBezTo>
                    <a:pt x="6038" y="3594"/>
                    <a:pt x="6038" y="3594"/>
                    <a:pt x="6038" y="3594"/>
                  </a:cubicBezTo>
                  <a:cubicBezTo>
                    <a:pt x="6038" y="2254"/>
                    <a:pt x="6038" y="2254"/>
                    <a:pt x="6038" y="2254"/>
                  </a:cubicBezTo>
                  <a:cubicBezTo>
                    <a:pt x="6733" y="2254"/>
                    <a:pt x="6733" y="2254"/>
                    <a:pt x="6733" y="2254"/>
                  </a:cubicBezTo>
                  <a:cubicBezTo>
                    <a:pt x="6733" y="3594"/>
                    <a:pt x="6733" y="3594"/>
                    <a:pt x="6733" y="3594"/>
                  </a:cubicBezTo>
                  <a:cubicBezTo>
                    <a:pt x="7616" y="3594"/>
                    <a:pt x="7616" y="3594"/>
                    <a:pt x="7616" y="3594"/>
                  </a:cubicBezTo>
                  <a:cubicBezTo>
                    <a:pt x="7616" y="60"/>
                    <a:pt x="7616" y="60"/>
                    <a:pt x="7616" y="60"/>
                  </a:cubicBezTo>
                  <a:cubicBezTo>
                    <a:pt x="6733" y="60"/>
                    <a:pt x="6733" y="60"/>
                    <a:pt x="6733" y="60"/>
                  </a:cubicBezTo>
                  <a:cubicBezTo>
                    <a:pt x="6733" y="1407"/>
                    <a:pt x="6733" y="1407"/>
                    <a:pt x="6733" y="1407"/>
                  </a:cubicBezTo>
                  <a:cubicBezTo>
                    <a:pt x="6038" y="1407"/>
                    <a:pt x="6038" y="1407"/>
                    <a:pt x="6038" y="1407"/>
                  </a:cubicBezTo>
                  <a:cubicBezTo>
                    <a:pt x="6038" y="60"/>
                    <a:pt x="6038" y="60"/>
                    <a:pt x="6038" y="60"/>
                  </a:cubicBezTo>
                  <a:cubicBezTo>
                    <a:pt x="5167" y="56"/>
                    <a:pt x="5167" y="56"/>
                    <a:pt x="5167" y="56"/>
                  </a:cubicBezTo>
                  <a:close/>
                  <a:moveTo>
                    <a:pt x="4882" y="59"/>
                  </a:moveTo>
                  <a:cubicBezTo>
                    <a:pt x="4301" y="60"/>
                    <a:pt x="4301" y="60"/>
                    <a:pt x="4301" y="60"/>
                  </a:cubicBezTo>
                  <a:cubicBezTo>
                    <a:pt x="3827" y="60"/>
                    <a:pt x="3439" y="232"/>
                    <a:pt x="3132" y="574"/>
                  </a:cubicBezTo>
                  <a:cubicBezTo>
                    <a:pt x="2819" y="917"/>
                    <a:pt x="2668" y="1336"/>
                    <a:pt x="2668" y="1830"/>
                  </a:cubicBezTo>
                  <a:cubicBezTo>
                    <a:pt x="2673" y="2324"/>
                    <a:pt x="2824" y="2737"/>
                    <a:pt x="3132" y="3080"/>
                  </a:cubicBezTo>
                  <a:cubicBezTo>
                    <a:pt x="3449" y="3423"/>
                    <a:pt x="3837" y="3594"/>
                    <a:pt x="4301" y="3594"/>
                  </a:cubicBezTo>
                  <a:cubicBezTo>
                    <a:pt x="4895" y="3587"/>
                    <a:pt x="4895" y="3587"/>
                    <a:pt x="4895" y="3587"/>
                  </a:cubicBezTo>
                  <a:cubicBezTo>
                    <a:pt x="4890" y="2745"/>
                    <a:pt x="4890" y="2745"/>
                    <a:pt x="4890" y="2745"/>
                  </a:cubicBezTo>
                  <a:cubicBezTo>
                    <a:pt x="4462" y="2746"/>
                    <a:pt x="4462" y="2746"/>
                    <a:pt x="4462" y="2746"/>
                  </a:cubicBezTo>
                  <a:cubicBezTo>
                    <a:pt x="4200" y="2741"/>
                    <a:pt x="3988" y="2666"/>
                    <a:pt x="3827" y="2515"/>
                  </a:cubicBezTo>
                  <a:cubicBezTo>
                    <a:pt x="3666" y="2353"/>
                    <a:pt x="3585" y="2126"/>
                    <a:pt x="3585" y="1829"/>
                  </a:cubicBezTo>
                  <a:cubicBezTo>
                    <a:pt x="3585" y="1521"/>
                    <a:pt x="3666" y="1295"/>
                    <a:pt x="3827" y="1143"/>
                  </a:cubicBezTo>
                  <a:cubicBezTo>
                    <a:pt x="3988" y="982"/>
                    <a:pt x="4200" y="906"/>
                    <a:pt x="4462" y="906"/>
                  </a:cubicBezTo>
                  <a:cubicBezTo>
                    <a:pt x="4882" y="906"/>
                    <a:pt x="4882" y="906"/>
                    <a:pt x="4882" y="906"/>
                  </a:cubicBezTo>
                  <a:lnTo>
                    <a:pt x="4882" y="59"/>
                  </a:lnTo>
                  <a:close/>
                  <a:moveTo>
                    <a:pt x="8904" y="60"/>
                  </a:moveTo>
                  <a:cubicBezTo>
                    <a:pt x="8592" y="60"/>
                    <a:pt x="8340" y="141"/>
                    <a:pt x="8138" y="302"/>
                  </a:cubicBezTo>
                  <a:cubicBezTo>
                    <a:pt x="7936" y="463"/>
                    <a:pt x="7836" y="716"/>
                    <a:pt x="7836" y="1058"/>
                  </a:cubicBezTo>
                  <a:cubicBezTo>
                    <a:pt x="7841" y="1310"/>
                    <a:pt x="7911" y="1502"/>
                    <a:pt x="8052" y="1643"/>
                  </a:cubicBezTo>
                  <a:cubicBezTo>
                    <a:pt x="8204" y="1789"/>
                    <a:pt x="8410" y="1956"/>
                    <a:pt x="8682" y="2152"/>
                  </a:cubicBezTo>
                  <a:cubicBezTo>
                    <a:pt x="8965" y="2354"/>
                    <a:pt x="9101" y="2495"/>
                    <a:pt x="9101" y="2586"/>
                  </a:cubicBezTo>
                  <a:cubicBezTo>
                    <a:pt x="9096" y="2717"/>
                    <a:pt x="8990" y="2777"/>
                    <a:pt x="8773" y="2777"/>
                  </a:cubicBezTo>
                  <a:cubicBezTo>
                    <a:pt x="7861" y="2777"/>
                    <a:pt x="7861" y="2777"/>
                    <a:pt x="7861" y="2777"/>
                  </a:cubicBezTo>
                  <a:cubicBezTo>
                    <a:pt x="7861" y="3594"/>
                    <a:pt x="7861" y="3594"/>
                    <a:pt x="7861" y="3594"/>
                  </a:cubicBezTo>
                  <a:cubicBezTo>
                    <a:pt x="8803" y="3594"/>
                    <a:pt x="8803" y="3594"/>
                    <a:pt x="8803" y="3594"/>
                  </a:cubicBezTo>
                  <a:cubicBezTo>
                    <a:pt x="9308" y="3594"/>
                    <a:pt x="9640" y="3493"/>
                    <a:pt x="9802" y="3291"/>
                  </a:cubicBezTo>
                  <a:cubicBezTo>
                    <a:pt x="9968" y="3090"/>
                    <a:pt x="10049" y="2838"/>
                    <a:pt x="10049" y="2535"/>
                  </a:cubicBezTo>
                  <a:cubicBezTo>
                    <a:pt x="10043" y="2288"/>
                    <a:pt x="9963" y="2092"/>
                    <a:pt x="9802" y="1935"/>
                  </a:cubicBezTo>
                  <a:cubicBezTo>
                    <a:pt x="9635" y="1774"/>
                    <a:pt x="9418" y="1603"/>
                    <a:pt x="9146" y="1421"/>
                  </a:cubicBezTo>
                  <a:cubicBezTo>
                    <a:pt x="8869" y="1230"/>
                    <a:pt x="8733" y="1099"/>
                    <a:pt x="8733" y="1023"/>
                  </a:cubicBezTo>
                  <a:cubicBezTo>
                    <a:pt x="8738" y="968"/>
                    <a:pt x="8753" y="932"/>
                    <a:pt x="8788" y="912"/>
                  </a:cubicBezTo>
                  <a:cubicBezTo>
                    <a:pt x="8829" y="887"/>
                    <a:pt x="8874" y="877"/>
                    <a:pt x="8934" y="877"/>
                  </a:cubicBezTo>
                  <a:cubicBezTo>
                    <a:pt x="9822" y="877"/>
                    <a:pt x="9822" y="877"/>
                    <a:pt x="9822" y="877"/>
                  </a:cubicBezTo>
                  <a:cubicBezTo>
                    <a:pt x="9822" y="60"/>
                    <a:pt x="9822" y="60"/>
                    <a:pt x="9822" y="60"/>
                  </a:cubicBezTo>
                  <a:lnTo>
                    <a:pt x="8904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1837"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8" name="Marcador de pie de página 3">
            <a:extLst>
              <a:ext uri="{FF2B5EF4-FFF2-40B4-BE49-F238E27FC236}">
                <a16:creationId xmlns:a16="http://schemas.microsoft.com/office/drawing/2014/main" id="{10BEC00D-782F-472A-A713-41FA2C2C05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381" y="6433591"/>
            <a:ext cx="10657184" cy="307777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marL="564444" indent="-564444" defTabSz="922451">
              <a:tabLst>
                <a:tab pos="535870" algn="r"/>
              </a:tabLst>
            </a:pP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86392080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688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4 pun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to 12" hidden="1">
            <a:extLst>
              <a:ext uri="{FF2B5EF4-FFF2-40B4-BE49-F238E27FC236}">
                <a16:creationId xmlns:a16="http://schemas.microsoft.com/office/drawing/2014/main" id="{8C5653FB-0B55-DF49-89A0-7BB644B8BB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3958815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13" name="Objeto 12" hidden="1">
                        <a:extLst>
                          <a:ext uri="{FF2B5EF4-FFF2-40B4-BE49-F238E27FC236}">
                            <a16:creationId xmlns:a16="http://schemas.microsoft.com/office/drawing/2014/main" id="{8C5653FB-0B55-DF49-89A0-7BB644B8BB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3978333C-7507-9031-20FB-A4008EE62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916" y="747271"/>
            <a:ext cx="3733124" cy="128472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Título Arial</a:t>
            </a:r>
            <a:br>
              <a:rPr lang="es-ES"/>
            </a:br>
            <a:r>
              <a:rPr lang="es-ES"/>
              <a:t>40 puntos</a:t>
            </a:r>
            <a:endParaRPr lang="es-CL"/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id="{C4D46A67-F299-766E-9BB6-1ADEC7FB26E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359129" y="2897348"/>
            <a:ext cx="3940458" cy="504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AAF2811A-08D5-387F-FDB1-55A4B69B06C2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359127" y="3429000"/>
            <a:ext cx="3940459" cy="1039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39A987-683D-9D36-91F6-E2CFA93EF42C}"/>
              </a:ext>
            </a:extLst>
          </p:cNvPr>
          <p:cNvCxnSpPr>
            <a:cxnSpLocks/>
          </p:cNvCxnSpPr>
          <p:nvPr userDrawn="1"/>
        </p:nvCxnSpPr>
        <p:spPr>
          <a:xfrm>
            <a:off x="6359127" y="4794422"/>
            <a:ext cx="5832873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Marcador de texto 7">
            <a:extLst>
              <a:ext uri="{FF2B5EF4-FFF2-40B4-BE49-F238E27FC236}">
                <a16:creationId xmlns:a16="http://schemas.microsoft.com/office/drawing/2014/main" id="{CC11910E-7802-190C-8172-59CD358D125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359129" y="747272"/>
            <a:ext cx="3940458" cy="504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24" name="Marcador de texto 7">
            <a:extLst>
              <a:ext uri="{FF2B5EF4-FFF2-40B4-BE49-F238E27FC236}">
                <a16:creationId xmlns:a16="http://schemas.microsoft.com/office/drawing/2014/main" id="{7DA5667F-22FC-3BA9-6888-7B08F0BABC5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359127" y="1278924"/>
            <a:ext cx="3940459" cy="1039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25" name="Marcador de texto 7">
            <a:extLst>
              <a:ext uri="{FF2B5EF4-FFF2-40B4-BE49-F238E27FC236}">
                <a16:creationId xmlns:a16="http://schemas.microsoft.com/office/drawing/2014/main" id="{80F45604-88D7-0389-F6F0-4F7F3717C6B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359129" y="5121564"/>
            <a:ext cx="3940458" cy="504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27" name="Marcador de texto 7">
            <a:extLst>
              <a:ext uri="{FF2B5EF4-FFF2-40B4-BE49-F238E27FC236}">
                <a16:creationId xmlns:a16="http://schemas.microsoft.com/office/drawing/2014/main" id="{FA076D8B-DCE0-E493-F1BC-D55FBC50384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359127" y="5653216"/>
            <a:ext cx="3940459" cy="1039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D20BB05-D91B-DA0A-EC81-79B99DB4AB72}"/>
              </a:ext>
            </a:extLst>
          </p:cNvPr>
          <p:cNvCxnSpPr>
            <a:cxnSpLocks/>
          </p:cNvCxnSpPr>
          <p:nvPr userDrawn="1"/>
        </p:nvCxnSpPr>
        <p:spPr>
          <a:xfrm>
            <a:off x="6359127" y="2626955"/>
            <a:ext cx="5832873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9">
            <a:extLst>
              <a:ext uri="{FF2B5EF4-FFF2-40B4-BE49-F238E27FC236}">
                <a16:creationId xmlns:a16="http://schemas.microsoft.com/office/drawing/2014/main" id="{1D273B15-8ED6-474F-97CC-C2D75BC6FC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9175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774">
          <p15:clr>
            <a:srgbClr val="FBAE40"/>
          </p15:clr>
        </p15:guide>
        <p15:guide id="2" pos="3840">
          <p15:clr>
            <a:srgbClr val="FBAE40"/>
          </p15:clr>
        </p15:guide>
        <p15:guide id="4" orient="horz" pos="1997">
          <p15:clr>
            <a:srgbClr val="FBAE40"/>
          </p15:clr>
        </p15:guide>
        <p15:guide id="6" orient="horz" pos="3550">
          <p15:clr>
            <a:srgbClr val="FBAE40"/>
          </p15:clr>
        </p15:guide>
        <p15:guide id="7" orient="horz" pos="1207">
          <p15:clr>
            <a:srgbClr val="FBAE40"/>
          </p15:clr>
        </p15:guide>
        <p15:guide id="8" orient="horz" pos="2160">
          <p15:clr>
            <a:srgbClr val="FBAE40"/>
          </p15:clr>
        </p15:guide>
        <p15:guide id="9" orient="horz" pos="1139">
          <p15:clr>
            <a:srgbClr val="FBAE40"/>
          </p15:clr>
        </p15:guide>
        <p15:guide id="10" orient="horz" pos="191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5 pun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3">
            <a:extLst>
              <a:ext uri="{FF2B5EF4-FFF2-40B4-BE49-F238E27FC236}">
                <a16:creationId xmlns:a16="http://schemas.microsoft.com/office/drawing/2014/main" id="{B124D06C-2C82-9E6F-DA7A-EB00C9ECB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73610" y="0"/>
            <a:ext cx="381838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graphicFrame>
        <p:nvGraphicFramePr>
          <p:cNvPr id="13" name="Objeto 12" hidden="1">
            <a:extLst>
              <a:ext uri="{FF2B5EF4-FFF2-40B4-BE49-F238E27FC236}">
                <a16:creationId xmlns:a16="http://schemas.microsoft.com/office/drawing/2014/main" id="{1B3CF53D-25D4-9646-AB92-B8AA4975E6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337827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13" name="Objeto 12" hidden="1">
                        <a:extLst>
                          <a:ext uri="{FF2B5EF4-FFF2-40B4-BE49-F238E27FC236}">
                            <a16:creationId xmlns:a16="http://schemas.microsoft.com/office/drawing/2014/main" id="{1B3CF53D-25D4-9646-AB92-B8AA4975E6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Marcador de texto 7">
            <a:extLst>
              <a:ext uri="{FF2B5EF4-FFF2-40B4-BE49-F238E27FC236}">
                <a16:creationId xmlns:a16="http://schemas.microsoft.com/office/drawing/2014/main" id="{033F232C-1A9F-1C4B-B63A-72AD25EAD3C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08545" y="1118020"/>
            <a:ext cx="467318" cy="48666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err="1"/>
              <a:t>Nº</a:t>
            </a:r>
            <a:endParaRPr lang="es-CL"/>
          </a:p>
        </p:txBody>
      </p:sp>
      <p:sp>
        <p:nvSpPr>
          <p:cNvPr id="23" name="Marcador de texto 7">
            <a:extLst>
              <a:ext uri="{FF2B5EF4-FFF2-40B4-BE49-F238E27FC236}">
                <a16:creationId xmlns:a16="http://schemas.microsoft.com/office/drawing/2014/main" id="{F6EA4AA6-F211-574A-BE31-1CA2875DC6C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112769" y="3156857"/>
            <a:ext cx="2947073" cy="27867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B8010E-D6E1-90A8-7F57-14AE0A0114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770" y="1118020"/>
            <a:ext cx="3312926" cy="173403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Título Arial Bold 40</a:t>
            </a:r>
            <a:endParaRPr lang="es-CL"/>
          </a:p>
        </p:txBody>
      </p:sp>
      <p:sp>
        <p:nvSpPr>
          <p:cNvPr id="40" name="Marcador de texto 7">
            <a:extLst>
              <a:ext uri="{FF2B5EF4-FFF2-40B4-BE49-F238E27FC236}">
                <a16:creationId xmlns:a16="http://schemas.microsoft.com/office/drawing/2014/main" id="{BBA7E125-E594-77B9-1A2D-0D4C28B928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2463" y="3156857"/>
            <a:ext cx="2947073" cy="27867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41" name="Marcador de texto 7">
            <a:extLst>
              <a:ext uri="{FF2B5EF4-FFF2-40B4-BE49-F238E27FC236}">
                <a16:creationId xmlns:a16="http://schemas.microsoft.com/office/drawing/2014/main" id="{DDC9B715-6BC7-85FD-D5A1-9A32DDA0D44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8545" y="370115"/>
            <a:ext cx="2138711" cy="2394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err="1"/>
              <a:t>Nº</a:t>
            </a:r>
            <a:r>
              <a:rPr lang="es-ES"/>
              <a:t> - Título del capítulo</a:t>
            </a:r>
            <a:endParaRPr lang="es-CL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FD8469DA-03C3-6758-7F02-47BF4B454AB4}"/>
              </a:ext>
            </a:extLst>
          </p:cNvPr>
          <p:cNvSpPr/>
          <p:nvPr userDrawn="1"/>
        </p:nvSpPr>
        <p:spPr>
          <a:xfrm>
            <a:off x="8373609" y="6110306"/>
            <a:ext cx="3818391" cy="747694"/>
          </a:xfrm>
          <a:custGeom>
            <a:avLst/>
            <a:gdLst>
              <a:gd name="connsiteX0" fmla="*/ 690432 w 3818391"/>
              <a:gd name="connsiteY0" fmla="*/ 0 h 747694"/>
              <a:gd name="connsiteX1" fmla="*/ 3818391 w 3818391"/>
              <a:gd name="connsiteY1" fmla="*/ 0 h 747694"/>
              <a:gd name="connsiteX2" fmla="*/ 3818391 w 3818391"/>
              <a:gd name="connsiteY2" fmla="*/ 747694 h 747694"/>
              <a:gd name="connsiteX3" fmla="*/ 5773 w 3818391"/>
              <a:gd name="connsiteY3" fmla="*/ 747694 h 747694"/>
              <a:gd name="connsiteX4" fmla="*/ 0 w 3818391"/>
              <a:gd name="connsiteY4" fmla="*/ 690432 h 747694"/>
              <a:gd name="connsiteX5" fmla="*/ 14027 w 3818391"/>
              <a:gd name="connsiteY5" fmla="*/ 551286 h 747694"/>
              <a:gd name="connsiteX6" fmla="*/ 690432 w 3818391"/>
              <a:gd name="connsiteY6" fmla="*/ 0 h 74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8391" h="747694">
                <a:moveTo>
                  <a:pt x="690432" y="0"/>
                </a:moveTo>
                <a:lnTo>
                  <a:pt x="3818391" y="0"/>
                </a:lnTo>
                <a:lnTo>
                  <a:pt x="3818391" y="747694"/>
                </a:lnTo>
                <a:lnTo>
                  <a:pt x="5773" y="747694"/>
                </a:lnTo>
                <a:lnTo>
                  <a:pt x="0" y="690432"/>
                </a:lnTo>
                <a:lnTo>
                  <a:pt x="14027" y="551286"/>
                </a:lnTo>
                <a:cubicBezTo>
                  <a:pt x="78407" y="236668"/>
                  <a:pt x="356781" y="0"/>
                  <a:pt x="690432" y="0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39568CE8-F416-6B48-938E-EBD604E68B3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1929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9" orient="horz" pos="4320">
          <p15:clr>
            <a:srgbClr val="FBAE40"/>
          </p15:clr>
        </p15:guide>
        <p15:guide id="10" orient="horz" pos="1207">
          <p15:clr>
            <a:srgbClr val="FBAE40"/>
          </p15:clr>
        </p15:guide>
        <p15:guide id="11" orient="horz" pos="1830">
          <p15:clr>
            <a:srgbClr val="FBAE40"/>
          </p15:clr>
        </p15:guide>
        <p15:guide id="12" orient="horz" pos="2436">
          <p15:clr>
            <a:srgbClr val="FBAE40"/>
          </p15:clr>
        </p15:guide>
        <p15:guide id="13" orient="horz" pos="3042">
          <p15:clr>
            <a:srgbClr val="FBAE40"/>
          </p15:clr>
        </p15:guide>
        <p15:guide id="14" orient="horz" pos="364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texto 4">
            <a:extLst>
              <a:ext uri="{FF2B5EF4-FFF2-40B4-BE49-F238E27FC236}">
                <a16:creationId xmlns:a16="http://schemas.microsoft.com/office/drawing/2014/main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626227" y="976313"/>
            <a:ext cx="9078851" cy="67447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95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err="1"/>
              <a:t>Nº</a:t>
            </a:r>
            <a:endParaRPr lang="es-CL"/>
          </a:p>
        </p:txBody>
      </p:sp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9715767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4CC8A321-110D-F84C-BC3A-3F4DCCDAB0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5AD2C0A8-B6B2-0419-0AFF-3341208219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8545" y="370115"/>
            <a:ext cx="2138711" cy="2394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err="1"/>
              <a:t>Nº</a:t>
            </a:r>
            <a:r>
              <a:rPr lang="es-ES"/>
              <a:t> - Título del capítulo</a:t>
            </a:r>
            <a:endParaRPr lang="es-CL"/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id="{81C8C9F4-8EE4-DE3A-A006-90BC9A669AB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14400" y="2150888"/>
            <a:ext cx="10326029" cy="3915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complementario</a:t>
            </a:r>
            <a:br>
              <a:rPr lang="es-ES"/>
            </a:br>
            <a:r>
              <a:rPr lang="es-ES"/>
              <a:t>Arial - 40 puntos</a:t>
            </a:r>
            <a:endParaRPr lang="es-CL"/>
          </a:p>
        </p:txBody>
      </p:sp>
      <p:sp>
        <p:nvSpPr>
          <p:cNvPr id="10" name="Marcador de texto 7">
            <a:extLst>
              <a:ext uri="{FF2B5EF4-FFF2-40B4-BE49-F238E27FC236}">
                <a16:creationId xmlns:a16="http://schemas.microsoft.com/office/drawing/2014/main" id="{92EF5749-03D5-7EB9-B918-BCA03C16099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14400" y="1260300"/>
            <a:ext cx="10326029" cy="523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- 40 puntos</a:t>
            </a:r>
            <a:endParaRPr lang="es-CL"/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F3F4752F-E3DE-0A43-B945-CD93B39799E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1876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76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89">
          <p15:clr>
            <a:srgbClr val="FBAE40"/>
          </p15:clr>
        </p15:guide>
        <p15:guide id="4" pos="7061">
          <p15:clr>
            <a:srgbClr val="FBAE40"/>
          </p15:clr>
        </p15:guide>
        <p15:guide id="5" orient="horz" pos="1553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9715767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4CC8A321-110D-F84C-BC3A-3F4DCCDAB0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Marcador de posición de imagen 48">
            <a:extLst>
              <a:ext uri="{FF2B5EF4-FFF2-40B4-BE49-F238E27FC236}">
                <a16:creationId xmlns:a16="http://schemas.microsoft.com/office/drawing/2014/main" id="{1B440493-E3F4-1342-A810-C3F9FAEC89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7223" y="2470016"/>
            <a:ext cx="1910556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56" name="Marcador de posición de imagen 48">
            <a:extLst>
              <a:ext uri="{FF2B5EF4-FFF2-40B4-BE49-F238E27FC236}">
                <a16:creationId xmlns:a16="http://schemas.microsoft.com/office/drawing/2014/main" id="{E5FAA08C-8A49-324F-84B7-1DB2F697B29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75574" y="2470016"/>
            <a:ext cx="1910556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58" name="Marcador de posición de imagen 48">
            <a:extLst>
              <a:ext uri="{FF2B5EF4-FFF2-40B4-BE49-F238E27FC236}">
                <a16:creationId xmlns:a16="http://schemas.microsoft.com/office/drawing/2014/main" id="{34FF0757-2DED-4B4A-B2FA-00557BE896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01114" y="2470016"/>
            <a:ext cx="1910556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9" name="Marcador de posición de imagen 48">
            <a:extLst>
              <a:ext uri="{FF2B5EF4-FFF2-40B4-BE49-F238E27FC236}">
                <a16:creationId xmlns:a16="http://schemas.microsoft.com/office/drawing/2014/main" id="{2DFEDD8C-A34C-B34F-A4D7-68530375A6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32215" y="2470016"/>
            <a:ext cx="1910556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15" name="Marcador de texto 7">
            <a:extLst>
              <a:ext uri="{FF2B5EF4-FFF2-40B4-BE49-F238E27FC236}">
                <a16:creationId xmlns:a16="http://schemas.microsoft.com/office/drawing/2014/main" id="{6A7883B1-3426-A549-92EA-BD1A4023AD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223" y="4082327"/>
            <a:ext cx="1910496" cy="15639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6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ES">
                <a:solidFill>
                  <a:schemeClr val="bg2"/>
                </a:solidFill>
              </a:rPr>
              <a:t>Texto Arial</a:t>
            </a:r>
            <a:br>
              <a:rPr lang="es-ES">
                <a:solidFill>
                  <a:schemeClr val="bg2"/>
                </a:solidFill>
              </a:rPr>
            </a:br>
            <a:r>
              <a:rPr lang="es-ES">
                <a:solidFill>
                  <a:schemeClr val="bg2"/>
                </a:solidFill>
              </a:rPr>
              <a:t>Bold 16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:a16="http://schemas.microsoft.com/office/drawing/2014/main" id="{57CED1DC-47B6-A343-BB28-616597DA9F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5574" y="4082774"/>
            <a:ext cx="1910496" cy="1563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D2B3CAFC-D9A0-A34F-BD98-4510B8194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3925" y="4082774"/>
            <a:ext cx="1910496" cy="1563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19" name="Marcador de texto 7">
            <a:extLst>
              <a:ext uri="{FF2B5EF4-FFF2-40B4-BE49-F238E27FC236}">
                <a16:creationId xmlns:a16="http://schemas.microsoft.com/office/drawing/2014/main" id="{BB19E2D3-8F9F-1C41-92D8-77569D290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32275" y="4082774"/>
            <a:ext cx="1910496" cy="1563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21" name="Marcador de texto 4">
            <a:extLst>
              <a:ext uri="{FF2B5EF4-FFF2-40B4-BE49-F238E27FC236}">
                <a16:creationId xmlns:a16="http://schemas.microsoft.com/office/drawing/2014/main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2334" y="1926714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22" name="Marcador de texto 4">
            <a:extLst>
              <a:ext uri="{FF2B5EF4-FFF2-40B4-BE49-F238E27FC236}">
                <a16:creationId xmlns:a16="http://schemas.microsoft.com/office/drawing/2014/main" id="{0BD763DB-BA4F-3A45-83C4-B7A958FB74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33034" y="1926714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23" name="Marcador de texto 4">
            <a:extLst>
              <a:ext uri="{FF2B5EF4-FFF2-40B4-BE49-F238E27FC236}">
                <a16:creationId xmlns:a16="http://schemas.microsoft.com/office/drawing/2014/main" id="{D9664D75-F6A1-C840-9C99-011D855552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57655" y="1926714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24" name="Marcador de texto 4">
            <a:extLst>
              <a:ext uri="{FF2B5EF4-FFF2-40B4-BE49-F238E27FC236}">
                <a16:creationId xmlns:a16="http://schemas.microsoft.com/office/drawing/2014/main" id="{F564BB9F-E578-B04F-B48F-901C810196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82276" y="1926714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EFF2E13-34D5-D1C8-EC0D-A20965AFD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28" y="458787"/>
            <a:ext cx="5530922" cy="72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Título Arial</a:t>
            </a:r>
            <a:br>
              <a:rPr lang="es-ES"/>
            </a:br>
            <a:r>
              <a:rPr lang="es-ES"/>
              <a:t>Bold 20</a:t>
            </a:r>
            <a:endParaRPr lang="es-CL"/>
          </a:p>
        </p:txBody>
      </p:sp>
      <p:sp>
        <p:nvSpPr>
          <p:cNvPr id="6" name="Marcador de número de diapositiva 1">
            <a:extLst>
              <a:ext uri="{FF2B5EF4-FFF2-40B4-BE49-F238E27FC236}">
                <a16:creationId xmlns:a16="http://schemas.microsoft.com/office/drawing/2014/main" id="{25206FC1-F6D3-11A5-B3D5-7675E749D69A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cxnSp>
        <p:nvCxnSpPr>
          <p:cNvPr id="3" name="Conector recto 18">
            <a:extLst>
              <a:ext uri="{FF2B5EF4-FFF2-40B4-BE49-F238E27FC236}">
                <a16:creationId xmlns:a16="http://schemas.microsoft.com/office/drawing/2014/main" id="{765B3316-AC7E-A2FD-4A87-49159049614B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0" name="Picture 9">
            <a:extLst>
              <a:ext uri="{FF2B5EF4-FFF2-40B4-BE49-F238E27FC236}">
                <a16:creationId xmlns:a16="http://schemas.microsoft.com/office/drawing/2014/main" id="{D99BDDEB-4512-0143-8C1F-AF125C870B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340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761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89" userDrawn="1">
          <p15:clr>
            <a:srgbClr val="FBAE40"/>
          </p15:clr>
        </p15:guide>
        <p15:guide id="4" pos="7061" userDrawn="1">
          <p15:clr>
            <a:srgbClr val="FBAE40"/>
          </p15:clr>
        </p15:guide>
        <p15:guide id="5" orient="horz" pos="155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3 pun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D28DAD-337D-CBAA-D8CD-D04E50C9B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2204" t="33265"/>
          <a:stretch/>
        </p:blipFill>
        <p:spPr>
          <a:xfrm>
            <a:off x="0" y="-1"/>
            <a:ext cx="5439188" cy="4576669"/>
          </a:xfrm>
          <a:prstGeom prst="rect">
            <a:avLst/>
          </a:prstGeom>
        </p:spPr>
      </p:pic>
      <p:graphicFrame>
        <p:nvGraphicFramePr>
          <p:cNvPr id="12" name="Objeto 11" hidden="1">
            <a:extLst>
              <a:ext uri="{FF2B5EF4-FFF2-40B4-BE49-F238E27FC236}">
                <a16:creationId xmlns:a16="http://schemas.microsoft.com/office/drawing/2014/main" id="{5A6D60D2-2296-5945-875B-EFE4B97EFF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68202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12" name="Objeto 11" hidden="1">
                        <a:extLst>
                          <a:ext uri="{FF2B5EF4-FFF2-40B4-BE49-F238E27FC236}">
                            <a16:creationId xmlns:a16="http://schemas.microsoft.com/office/drawing/2014/main" id="{5A6D60D2-2296-5945-875B-EFE4B97EFF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480F94C3-E251-0A4D-B7E8-0D448B426F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4376" y="592636"/>
            <a:ext cx="3138296" cy="116244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8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Menú</a:t>
            </a:r>
            <a:endParaRPr lang="es-CL"/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10E1D212-0562-6DF1-E1DA-9955FC695D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55556" y="592635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11" name="Marcador de texto 4">
            <a:extLst>
              <a:ext uri="{FF2B5EF4-FFF2-40B4-BE49-F238E27FC236}">
                <a16:creationId xmlns:a16="http://schemas.microsoft.com/office/drawing/2014/main" id="{76E29E71-6799-27B0-061A-872A0608806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555556" y="1755077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16" name="Marcador de texto 4">
            <a:extLst>
              <a:ext uri="{FF2B5EF4-FFF2-40B4-BE49-F238E27FC236}">
                <a16:creationId xmlns:a16="http://schemas.microsoft.com/office/drawing/2014/main" id="{AE6DBC10-9368-CE05-8338-726B25AE038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555556" y="2972075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17" name="Marcador de texto 4">
            <a:extLst>
              <a:ext uri="{FF2B5EF4-FFF2-40B4-BE49-F238E27FC236}">
                <a16:creationId xmlns:a16="http://schemas.microsoft.com/office/drawing/2014/main" id="{B2FDEEFD-7DEE-2BAD-A2B9-91A02403803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555556" y="4174436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18" name="Marcador de texto 4">
            <a:extLst>
              <a:ext uri="{FF2B5EF4-FFF2-40B4-BE49-F238E27FC236}">
                <a16:creationId xmlns:a16="http://schemas.microsoft.com/office/drawing/2014/main" id="{BEE802A2-00A8-D033-BA50-92F4DA811BC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555556" y="5418742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id="{E2B3526A-E352-6B42-9A86-8AA9AFCEC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89780" y="3401189"/>
            <a:ext cx="4545093" cy="446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Capítulo Arial 16</a:t>
            </a:r>
            <a:endParaRPr lang="es-CL"/>
          </a:p>
        </p:txBody>
      </p:sp>
      <p:sp>
        <p:nvSpPr>
          <p:cNvPr id="14" name="Marcador de texto 7">
            <a:extLst>
              <a:ext uri="{FF2B5EF4-FFF2-40B4-BE49-F238E27FC236}">
                <a16:creationId xmlns:a16="http://schemas.microsoft.com/office/drawing/2014/main" id="{1B703A3D-4A7A-A34D-8B38-7D59E6C8C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89780" y="4611153"/>
            <a:ext cx="4545093" cy="446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Capítulo Arial 16</a:t>
            </a:r>
            <a:endParaRPr lang="es-CL"/>
          </a:p>
        </p:txBody>
      </p:sp>
      <p:sp>
        <p:nvSpPr>
          <p:cNvPr id="15" name="Marcador de texto 7">
            <a:extLst>
              <a:ext uri="{FF2B5EF4-FFF2-40B4-BE49-F238E27FC236}">
                <a16:creationId xmlns:a16="http://schemas.microsoft.com/office/drawing/2014/main" id="{8D533A59-3325-A644-A68A-14B901EDBB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89780" y="5844932"/>
            <a:ext cx="4545093" cy="4548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Capítulo Arial 16</a:t>
            </a:r>
            <a:endParaRPr lang="es-CL"/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9A1A12C9-C268-CA49-8691-5A3A9581BC7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89780" y="2191654"/>
            <a:ext cx="4545093" cy="446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Capítulo Arial 16</a:t>
            </a:r>
            <a:endParaRPr lang="es-CL"/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id="{C3195266-81DB-5332-821A-DE9FE43D11F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89780" y="1032490"/>
            <a:ext cx="4545093" cy="446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Capítulo Arial 16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4338492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216" userDrawn="1">
          <p15:clr>
            <a:srgbClr val="FBAE40"/>
          </p15:clr>
        </p15:guide>
        <p15:guide id="2" orient="horz" pos="2344" userDrawn="1">
          <p15:clr>
            <a:srgbClr val="FBAE40"/>
          </p15:clr>
        </p15:guide>
        <p15:guide id="3" orient="horz" pos="3373" userDrawn="1">
          <p15:clr>
            <a:srgbClr val="FBAE40"/>
          </p15:clr>
        </p15:guide>
        <p15:guide id="4" orient="horz" pos="3443" userDrawn="1">
          <p15:clr>
            <a:srgbClr val="FBAE40"/>
          </p15:clr>
        </p15:guide>
        <p15:guide id="5" orient="horz" pos="2273" userDrawn="1">
          <p15:clr>
            <a:srgbClr val="FBAE40"/>
          </p15:clr>
        </p15:guide>
        <p15:guide id="6" orient="horz" pos="1146" userDrawn="1">
          <p15:clr>
            <a:srgbClr val="FBAE40"/>
          </p15:clr>
        </p15:guide>
        <p15:guide id="7" pos="37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enumeració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Marcador de texto 7">
            <a:extLst>
              <a:ext uri="{FF2B5EF4-FFF2-40B4-BE49-F238E27FC236}">
                <a16:creationId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220" y="3613260"/>
            <a:ext cx="2401643" cy="22154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54" name="Marcador de texto 7">
            <a:extLst>
              <a:ext uri="{FF2B5EF4-FFF2-40B4-BE49-F238E27FC236}">
                <a16:creationId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0924" y="2796470"/>
            <a:ext cx="1327576" cy="4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73" name="Marcador de texto 7">
            <a:extLst>
              <a:ext uri="{FF2B5EF4-FFF2-40B4-BE49-F238E27FC236}">
                <a16:creationId xmlns:a16="http://schemas.microsoft.com/office/drawing/2014/main" id="{09EEDC92-36AB-3740-B395-D2782D6591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28642" y="3613260"/>
            <a:ext cx="2401643" cy="22154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75" name="Marcador de texto 7">
            <a:extLst>
              <a:ext uri="{FF2B5EF4-FFF2-40B4-BE49-F238E27FC236}">
                <a16:creationId xmlns:a16="http://schemas.microsoft.com/office/drawing/2014/main" id="{FBDEA04A-F7FF-7A4B-A6D6-7B80347F9C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402709" y="2796470"/>
            <a:ext cx="1320058" cy="4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79" name="Marcador de texto 7">
            <a:extLst>
              <a:ext uri="{FF2B5EF4-FFF2-40B4-BE49-F238E27FC236}">
                <a16:creationId xmlns:a16="http://schemas.microsoft.com/office/drawing/2014/main" id="{F5423D24-59DD-744A-8BC7-9DE94EAB41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092" y="3613260"/>
            <a:ext cx="2401643" cy="22154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81" name="Marcador de texto 7">
            <a:extLst>
              <a:ext uri="{FF2B5EF4-FFF2-40B4-BE49-F238E27FC236}">
                <a16:creationId xmlns:a16="http://schemas.microsoft.com/office/drawing/2014/main" id="{A81970EB-E356-9143-BA0B-A32ACF2264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48503" y="2796470"/>
            <a:ext cx="1327577" cy="4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85" name="Marcador de texto 7">
            <a:extLst>
              <a:ext uri="{FF2B5EF4-FFF2-40B4-BE49-F238E27FC236}">
                <a16:creationId xmlns:a16="http://schemas.microsoft.com/office/drawing/2014/main" id="{CBB12395-7669-B540-A483-15E3C0663AA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15008" y="3613260"/>
            <a:ext cx="2401643" cy="22154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87" name="Marcador de texto 7">
            <a:extLst>
              <a:ext uri="{FF2B5EF4-FFF2-40B4-BE49-F238E27FC236}">
                <a16:creationId xmlns:a16="http://schemas.microsoft.com/office/drawing/2014/main" id="{A9A75FA4-4920-B749-9B33-9A58CCB533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84713" y="2796470"/>
            <a:ext cx="1327577" cy="4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42" name="Marcador de posición de imagen 3">
            <a:extLst>
              <a:ext uri="{FF2B5EF4-FFF2-40B4-BE49-F238E27FC236}">
                <a16:creationId xmlns:a16="http://schemas.microsoft.com/office/drawing/2014/main" id="{0E8ACCB5-DDCA-6E42-A59F-C19DA54AD94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51219" y="2552286"/>
            <a:ext cx="831149" cy="71218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30" name="Marcador de texto 7">
            <a:extLst>
              <a:ext uri="{FF2B5EF4-FFF2-40B4-BE49-F238E27FC236}">
                <a16:creationId xmlns:a16="http://schemas.microsoft.com/office/drawing/2014/main" id="{2F7BFBC3-CA9A-8B47-8E3D-1AFAE6C5F87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32" name="Marcador de texto 7">
            <a:extLst>
              <a:ext uri="{FF2B5EF4-FFF2-40B4-BE49-F238E27FC236}">
                <a16:creationId xmlns:a16="http://schemas.microsoft.com/office/drawing/2014/main" id="{37CA7630-BB44-4B4F-A531-A54553FD823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AD33653B-2F54-8A64-0A5D-244A87AAF043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cxnSp>
        <p:nvCxnSpPr>
          <p:cNvPr id="4" name="Conector recto 18">
            <a:extLst>
              <a:ext uri="{FF2B5EF4-FFF2-40B4-BE49-F238E27FC236}">
                <a16:creationId xmlns:a16="http://schemas.microsoft.com/office/drawing/2014/main" id="{CDCD40B7-6D0B-78D3-520D-597D07F2A722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Marcador de posición de imagen 3">
            <a:extLst>
              <a:ext uri="{FF2B5EF4-FFF2-40B4-BE49-F238E27FC236}">
                <a16:creationId xmlns:a16="http://schemas.microsoft.com/office/drawing/2014/main" id="{2C3850F8-C051-1EF1-3196-55F33C10A09D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3391642" y="2552286"/>
            <a:ext cx="831149" cy="71218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6" name="Marcador de posición de imagen 3">
            <a:extLst>
              <a:ext uri="{FF2B5EF4-FFF2-40B4-BE49-F238E27FC236}">
                <a16:creationId xmlns:a16="http://schemas.microsoft.com/office/drawing/2014/main" id="{EDD95BDA-861F-7810-DF0E-BA6FB5B40DD4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367924" y="2552286"/>
            <a:ext cx="831149" cy="71218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7" name="Marcador de posición de imagen 3">
            <a:extLst>
              <a:ext uri="{FF2B5EF4-FFF2-40B4-BE49-F238E27FC236}">
                <a16:creationId xmlns:a16="http://schemas.microsoft.com/office/drawing/2014/main" id="{0140285F-AA43-6336-C29B-FB4CE180591C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9326277" y="2552286"/>
            <a:ext cx="831149" cy="71218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B8DC576C-15E6-FE41-990D-4FF687B547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5141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366" userDrawn="1">
          <p15:clr>
            <a:srgbClr val="FBAE40"/>
          </p15:clr>
        </p15:guide>
        <p15:guide id="2" pos="280" userDrawn="1">
          <p15:clr>
            <a:srgbClr val="FBAE40"/>
          </p15:clr>
        </p15:guide>
        <p15:guide id="3" pos="554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A9850EF-AAA8-8A42-93DD-9D791D527C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263" y="1620837"/>
            <a:ext cx="11288712" cy="4730369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600"/>
              </a:spcBef>
              <a:spcAft>
                <a:spcPts val="600"/>
              </a:spcAft>
              <a:buFontTx/>
              <a:buNone/>
              <a:defRPr sz="1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76275" indent="-3714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itchFamily="2" charset="2"/>
              <a:buChar char="§"/>
              <a:tabLst/>
              <a:defRPr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41388" indent="-331788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0000"/>
              <a:buFont typeface=".Lucida Grande UI Regular"/>
              <a:buChar char="▫"/>
              <a:tabLst/>
              <a:defRPr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7775" indent="-3333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0000"/>
              <a:buFont typeface=".Lucida Grande UI Regular"/>
              <a:buChar char="▫"/>
              <a:tabLst/>
              <a:defRPr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51000" indent="-43180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0000"/>
              <a:buFont typeface=".Lucida Grande UI Regular"/>
              <a:buChar char="▫"/>
              <a:tabLst/>
              <a:defRPr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Párrafo solo texto Arial 16</a:t>
            </a:r>
          </a:p>
          <a:p>
            <a:pPr lvl="1"/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2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3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4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4"/>
            <a:endParaRPr lang="es-ES_tradnl"/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32071CE7-50AB-693A-901C-70427956C1A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052F3E7C-9BF1-9DD7-D1FB-EF94783F7F3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:a16="http://schemas.microsoft.com/office/drawing/2014/main" id="{FFDD15BA-76A2-D978-09AE-B0DAB0CACD5E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cxnSp>
        <p:nvCxnSpPr>
          <p:cNvPr id="6" name="Conector recto 18">
            <a:extLst>
              <a:ext uri="{FF2B5EF4-FFF2-40B4-BE49-F238E27FC236}">
                <a16:creationId xmlns:a16="http://schemas.microsoft.com/office/drawing/2014/main" id="{5CBAC14D-C4ED-C1DE-687D-CCFA2D8B0D89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Picture 9">
            <a:extLst>
              <a:ext uri="{FF2B5EF4-FFF2-40B4-BE49-F238E27FC236}">
                <a16:creationId xmlns:a16="http://schemas.microsoft.com/office/drawing/2014/main" id="{5EC1BBDE-9E66-E64E-A184-B8DBC3F961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3571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is-con titul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BD9B6F1-F225-3642-A507-6C25CF733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07" y="1620843"/>
            <a:ext cx="11291094" cy="47982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Tx/>
              <a:buNone/>
              <a:defRPr sz="1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76275" indent="-3714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2pPr>
            <a:lvl3pPr marL="1030288" indent="-3333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42232" indent="-332582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75607" indent="-364332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>
                <a:tab pos="1571625" algn="l"/>
              </a:tabLst>
              <a:defRPr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Párrafo solo texto Arial 16</a:t>
            </a:r>
          </a:p>
          <a:p>
            <a:pPr lvl="1"/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2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3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4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4"/>
            <a:endParaRPr lang="es-ES_tradnl"/>
          </a:p>
        </p:txBody>
      </p:sp>
      <p:sp>
        <p:nvSpPr>
          <p:cNvPr id="5" name="Marcador de número de diapositiva 1">
            <a:extLst>
              <a:ext uri="{FF2B5EF4-FFF2-40B4-BE49-F238E27FC236}">
                <a16:creationId xmlns:a16="http://schemas.microsoft.com/office/drawing/2014/main" id="{246F6B8A-ADEC-F9A1-CA3A-0045A1F81591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151D5F1C-F0CF-5827-76CB-C906753A497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id="{B55854E0-EC58-48C9-AEB3-C034027A597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2" name="Conector recto 18">
            <a:extLst>
              <a:ext uri="{FF2B5EF4-FFF2-40B4-BE49-F238E27FC236}">
                <a16:creationId xmlns:a16="http://schemas.microsoft.com/office/drawing/2014/main" id="{46F8515C-C4C5-0707-5CB5-B2ECFFCEEE7A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Picture 9">
            <a:extLst>
              <a:ext uri="{FF2B5EF4-FFF2-40B4-BE49-F238E27FC236}">
                <a16:creationId xmlns:a16="http://schemas.microsoft.com/office/drawing/2014/main" id="{CD386A07-FD78-8D45-9FB2-5A2EBD6336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7158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, sub titulo y logo fo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82EC4D03-979B-F1AD-BB83-3B7EB2FF947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872E818A-143F-BF19-7783-5C9264AD62E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2" name="Conector recto 18">
            <a:extLst>
              <a:ext uri="{FF2B5EF4-FFF2-40B4-BE49-F238E27FC236}">
                <a16:creationId xmlns:a16="http://schemas.microsoft.com/office/drawing/2014/main" id="{BEA956F1-1F73-2B17-0B10-06F1E5DBB412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52783BEF-14C5-56DE-742B-43A7A68B76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263" y="1620837"/>
            <a:ext cx="11288712" cy="4730369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600"/>
              </a:spcBef>
              <a:spcAft>
                <a:spcPts val="600"/>
              </a:spcAft>
              <a:buFontTx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76275" indent="-3714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itchFamily="2" charset="2"/>
              <a:buChar char="§"/>
              <a:tabLst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41388" indent="-331788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0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7775" indent="-3333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0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51000" indent="-43180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0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Párrafo solo texto Arial 16</a:t>
            </a:r>
          </a:p>
          <a:p>
            <a:pPr lvl="1"/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2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3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4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4"/>
            <a:endParaRPr lang="es-ES_tradnl"/>
          </a:p>
        </p:txBody>
      </p:sp>
      <p:sp>
        <p:nvSpPr>
          <p:cNvPr id="9" name="Marcador de número de diapositiva 1">
            <a:extLst>
              <a:ext uri="{FF2B5EF4-FFF2-40B4-BE49-F238E27FC236}">
                <a16:creationId xmlns:a16="http://schemas.microsoft.com/office/drawing/2014/main" id="{DFB357FC-7EBD-EB66-A093-085304D3A36C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E079C94-C91E-EE4C-9698-4D039A3E0E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326" y="398988"/>
            <a:ext cx="1380931" cy="64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6702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B5845DE5-5402-C130-6319-067EA9DC8964}"/>
              </a:ext>
            </a:extLst>
          </p:cNvPr>
          <p:cNvSpPr/>
          <p:nvPr userDrawn="1"/>
        </p:nvSpPr>
        <p:spPr>
          <a:xfrm>
            <a:off x="8825392" y="0"/>
            <a:ext cx="4884981" cy="6858000"/>
          </a:xfrm>
          <a:custGeom>
            <a:avLst/>
            <a:gdLst>
              <a:gd name="connsiteX0" fmla="*/ 468950 w 4884981"/>
              <a:gd name="connsiteY0" fmla="*/ 0 h 6858000"/>
              <a:gd name="connsiteX1" fmla="*/ 4884971 w 4884981"/>
              <a:gd name="connsiteY1" fmla="*/ 0 h 6858000"/>
              <a:gd name="connsiteX2" fmla="*/ 4884981 w 4884981"/>
              <a:gd name="connsiteY2" fmla="*/ 1 h 6858000"/>
              <a:gd name="connsiteX3" fmla="*/ 3366608 w 4884981"/>
              <a:gd name="connsiteY3" fmla="*/ 1 h 6858000"/>
              <a:gd name="connsiteX4" fmla="*/ 3366608 w 4884981"/>
              <a:gd name="connsiteY4" fmla="*/ 6858000 h 6858000"/>
              <a:gd name="connsiteX5" fmla="*/ 468950 w 4884981"/>
              <a:gd name="connsiteY5" fmla="*/ 6858000 h 6858000"/>
              <a:gd name="connsiteX6" fmla="*/ 0 w 4884981"/>
              <a:gd name="connsiteY6" fmla="*/ 6389050 h 6858000"/>
              <a:gd name="connsiteX7" fmla="*/ 0 w 4884981"/>
              <a:gd name="connsiteY7" fmla="*/ 468950 h 6858000"/>
              <a:gd name="connsiteX8" fmla="*/ 468950 w 48849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4981" h="6858000">
                <a:moveTo>
                  <a:pt x="468950" y="0"/>
                </a:moveTo>
                <a:lnTo>
                  <a:pt x="4884971" y="0"/>
                </a:lnTo>
                <a:lnTo>
                  <a:pt x="4884981" y="1"/>
                </a:lnTo>
                <a:lnTo>
                  <a:pt x="3366608" y="1"/>
                </a:lnTo>
                <a:lnTo>
                  <a:pt x="3366608" y="6858000"/>
                </a:lnTo>
                <a:lnTo>
                  <a:pt x="468950" y="6858000"/>
                </a:lnTo>
                <a:cubicBezTo>
                  <a:pt x="209956" y="6858000"/>
                  <a:pt x="0" y="6648044"/>
                  <a:pt x="0" y="6389050"/>
                </a:cubicBezTo>
                <a:lnTo>
                  <a:pt x="0" y="468950"/>
                </a:lnTo>
                <a:cubicBezTo>
                  <a:pt x="0" y="209956"/>
                  <a:pt x="209956" y="0"/>
                  <a:pt x="468950" y="0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Marcador de texto 7">
            <a:extLst>
              <a:ext uri="{FF2B5EF4-FFF2-40B4-BE49-F238E27FC236}">
                <a16:creationId xmlns:a16="http://schemas.microsoft.com/office/drawing/2014/main" id="{B26859F0-E9CF-BDA5-2D2F-7DBFF3416B7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1430" y="1730855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D94985E1-B3DE-0AEA-1F1D-3854914292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01431" y="2169128"/>
            <a:ext cx="2441307" cy="38707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F257A930-1B12-7B4A-B402-734BCB48BA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9631582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F257A930-1B12-7B4A-B402-734BCB48BA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Marcador de texto 7">
            <a:extLst>
              <a:ext uri="{FF2B5EF4-FFF2-40B4-BE49-F238E27FC236}">
                <a16:creationId xmlns:a16="http://schemas.microsoft.com/office/drawing/2014/main" id="{7B419ADE-2D25-974C-863D-0EC0DFC0A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220" y="3117333"/>
            <a:ext cx="1992996" cy="5486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36" name="Marcador de texto 7">
            <a:extLst>
              <a:ext uri="{FF2B5EF4-FFF2-40B4-BE49-F238E27FC236}">
                <a16:creationId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220" y="3821503"/>
            <a:ext cx="1992996" cy="11423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40" name="Marcador de texto 7">
            <a:extLst>
              <a:ext uri="{FF2B5EF4-FFF2-40B4-BE49-F238E27FC236}">
                <a16:creationId xmlns:a16="http://schemas.microsoft.com/office/drawing/2014/main" id="{AA696213-3CE3-8141-BE88-BE027163D6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83305" y="3117333"/>
            <a:ext cx="1992996" cy="5486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s-CL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41" name="Marcador de texto 7">
            <a:extLst>
              <a:ext uri="{FF2B5EF4-FFF2-40B4-BE49-F238E27FC236}">
                <a16:creationId xmlns:a16="http://schemas.microsoft.com/office/drawing/2014/main" id="{0DFE9962-D69F-9F46-8D1F-D4F2B672D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83305" y="3810903"/>
            <a:ext cx="1992996" cy="11486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45" name="Marcador de texto 7">
            <a:extLst>
              <a:ext uri="{FF2B5EF4-FFF2-40B4-BE49-F238E27FC236}">
                <a16:creationId xmlns:a16="http://schemas.microsoft.com/office/drawing/2014/main" id="{C95A676F-0AE0-C944-BE25-BD527CB9F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37631" y="3117333"/>
            <a:ext cx="1992996" cy="5486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s-CL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46" name="Marcador de texto 7">
            <a:extLst>
              <a:ext uri="{FF2B5EF4-FFF2-40B4-BE49-F238E27FC236}">
                <a16:creationId xmlns:a16="http://schemas.microsoft.com/office/drawing/2014/main" id="{40F028AC-5B4A-9844-94D7-770F95E501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37631" y="3821503"/>
            <a:ext cx="1992996" cy="11423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DC8111CA-F1A2-044A-A61E-5D535C8840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3183305" y="2310725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30" name="Marcador de posición de imagen 3">
            <a:extLst>
              <a:ext uri="{FF2B5EF4-FFF2-40B4-BE49-F238E27FC236}">
                <a16:creationId xmlns:a16="http://schemas.microsoft.com/office/drawing/2014/main" id="{6F2BA060-6F09-A74D-BBF5-6F8F93A5EEF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5937631" y="2310725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31" name="Marcador de posición de imagen 3">
            <a:extLst>
              <a:ext uri="{FF2B5EF4-FFF2-40B4-BE49-F238E27FC236}">
                <a16:creationId xmlns:a16="http://schemas.microsoft.com/office/drawing/2014/main" id="{F49B1752-2690-5047-BF37-65DC322FED3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454170" y="2310725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24" name="Marcador de texto 4">
            <a:extLst>
              <a:ext uri="{FF2B5EF4-FFF2-40B4-BE49-F238E27FC236}">
                <a16:creationId xmlns:a16="http://schemas.microsoft.com/office/drawing/2014/main" id="{FF04CA93-3E1F-8E43-9711-E7B6B957A42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8888" y="6467632"/>
            <a:ext cx="7481364" cy="371826"/>
          </a:xfrm>
          <a:prstGeom prst="rect">
            <a:avLst/>
          </a:prstGeom>
        </p:spPr>
        <p:txBody>
          <a:bodyPr lIns="0" tIns="0" rIns="0" bIns="0" anchor="t"/>
          <a:lstStyle>
            <a:lvl1pPr marL="228600" marR="0" indent="-228600" algn="l" defTabSz="12184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1218406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/>
              <a:t>Texto primera fuente Arial 9</a:t>
            </a:r>
          </a:p>
          <a:p>
            <a:pPr lvl="0"/>
            <a:r>
              <a:rPr lang="es-CL"/>
              <a:t>Texto secundario fuente </a:t>
            </a:r>
            <a:r>
              <a:rPr lang="es-ES"/>
              <a:t>Arial </a:t>
            </a:r>
            <a:r>
              <a:rPr lang="es-CL"/>
              <a:t>9</a:t>
            </a:r>
          </a:p>
        </p:txBody>
      </p:sp>
      <p:sp>
        <p:nvSpPr>
          <p:cNvPr id="5" name="Marcador de número de diapositiva 1">
            <a:extLst>
              <a:ext uri="{FF2B5EF4-FFF2-40B4-BE49-F238E27FC236}">
                <a16:creationId xmlns:a16="http://schemas.microsoft.com/office/drawing/2014/main" id="{C03588EA-230F-9F48-26D4-2AB8AFE97D43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FF76E71-3FB3-0869-F050-64E99B5B0AC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3" y="496571"/>
            <a:ext cx="7481364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B9E21CD9-275B-8CFC-6E42-93BDE7CC4A4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3" y="872882"/>
            <a:ext cx="7481364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6" name="Conector recto 18">
            <a:extLst>
              <a:ext uri="{FF2B5EF4-FFF2-40B4-BE49-F238E27FC236}">
                <a16:creationId xmlns:a16="http://schemas.microsoft.com/office/drawing/2014/main" id="{41A1C1CD-8F65-3A22-D009-D17B4CED89A5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1" name="Picture 9">
            <a:extLst>
              <a:ext uri="{FF2B5EF4-FFF2-40B4-BE49-F238E27FC236}">
                <a16:creationId xmlns:a16="http://schemas.microsoft.com/office/drawing/2014/main" id="{8597D40C-6AA4-DE48-8FA8-8E5105CFB5F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9450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612" userDrawn="1">
          <p15:clr>
            <a:srgbClr val="FBAE40"/>
          </p15:clr>
        </p15:guide>
        <p15:guide id="2" orient="horz" pos="4226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comparativa con foto/lámina comparativa foto/ico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6D5FCCB-CEE8-8546-3842-649715335664}"/>
              </a:ext>
            </a:extLst>
          </p:cNvPr>
          <p:cNvSpPr/>
          <p:nvPr userDrawn="1"/>
        </p:nvSpPr>
        <p:spPr>
          <a:xfrm>
            <a:off x="8825392" y="0"/>
            <a:ext cx="4884981" cy="6858000"/>
          </a:xfrm>
          <a:custGeom>
            <a:avLst/>
            <a:gdLst>
              <a:gd name="connsiteX0" fmla="*/ 468950 w 4884981"/>
              <a:gd name="connsiteY0" fmla="*/ 0 h 6858000"/>
              <a:gd name="connsiteX1" fmla="*/ 4884971 w 4884981"/>
              <a:gd name="connsiteY1" fmla="*/ 0 h 6858000"/>
              <a:gd name="connsiteX2" fmla="*/ 4884981 w 4884981"/>
              <a:gd name="connsiteY2" fmla="*/ 1 h 6858000"/>
              <a:gd name="connsiteX3" fmla="*/ 3366608 w 4884981"/>
              <a:gd name="connsiteY3" fmla="*/ 1 h 6858000"/>
              <a:gd name="connsiteX4" fmla="*/ 3366608 w 4884981"/>
              <a:gd name="connsiteY4" fmla="*/ 6858000 h 6858000"/>
              <a:gd name="connsiteX5" fmla="*/ 468950 w 4884981"/>
              <a:gd name="connsiteY5" fmla="*/ 6858000 h 6858000"/>
              <a:gd name="connsiteX6" fmla="*/ 0 w 4884981"/>
              <a:gd name="connsiteY6" fmla="*/ 6389050 h 6858000"/>
              <a:gd name="connsiteX7" fmla="*/ 0 w 4884981"/>
              <a:gd name="connsiteY7" fmla="*/ 468950 h 6858000"/>
              <a:gd name="connsiteX8" fmla="*/ 468950 w 48849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4981" h="6858000">
                <a:moveTo>
                  <a:pt x="468950" y="0"/>
                </a:moveTo>
                <a:lnTo>
                  <a:pt x="4884971" y="0"/>
                </a:lnTo>
                <a:lnTo>
                  <a:pt x="4884981" y="1"/>
                </a:lnTo>
                <a:lnTo>
                  <a:pt x="3366608" y="1"/>
                </a:lnTo>
                <a:lnTo>
                  <a:pt x="3366608" y="6858000"/>
                </a:lnTo>
                <a:lnTo>
                  <a:pt x="468950" y="6858000"/>
                </a:lnTo>
                <a:cubicBezTo>
                  <a:pt x="209956" y="6858000"/>
                  <a:pt x="0" y="6648044"/>
                  <a:pt x="0" y="6389050"/>
                </a:cubicBezTo>
                <a:lnTo>
                  <a:pt x="0" y="468950"/>
                </a:lnTo>
                <a:cubicBezTo>
                  <a:pt x="0" y="209956"/>
                  <a:pt x="209956" y="0"/>
                  <a:pt x="468950" y="0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D96FBA1A-B927-BCCE-9434-CC56062C07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1430" y="1730855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CCB24AB1-8E8C-6980-5BD9-B08FACFC03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01431" y="2169128"/>
            <a:ext cx="2441307" cy="38707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57" name="Marcador de posición de imagen 2">
            <a:extLst>
              <a:ext uri="{FF2B5EF4-FFF2-40B4-BE49-F238E27FC236}">
                <a16:creationId xmlns:a16="http://schemas.microsoft.com/office/drawing/2014/main" id="{D3DF0AC5-CFA7-6341-8507-840E9C986E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8232" y="1736166"/>
            <a:ext cx="1823274" cy="1366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58" name="Marcador de posición de imagen 2">
            <a:extLst>
              <a:ext uri="{FF2B5EF4-FFF2-40B4-BE49-F238E27FC236}">
                <a16:creationId xmlns:a16="http://schemas.microsoft.com/office/drawing/2014/main" id="{17B499AE-C5B2-794D-8551-F1F602A885B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194771" y="1723432"/>
            <a:ext cx="1823275" cy="1366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59" name="Marcador de posición de imagen 2">
            <a:extLst>
              <a:ext uri="{FF2B5EF4-FFF2-40B4-BE49-F238E27FC236}">
                <a16:creationId xmlns:a16="http://schemas.microsoft.com/office/drawing/2014/main" id="{DE550592-7ED0-A544-9D4F-0101680080E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931311" y="1736165"/>
            <a:ext cx="1823275" cy="1366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38" name="Marcador de texto 7">
            <a:extLst>
              <a:ext uri="{FF2B5EF4-FFF2-40B4-BE49-F238E27FC236}">
                <a16:creationId xmlns:a16="http://schemas.microsoft.com/office/drawing/2014/main" id="{774E1248-A19B-26E0-EA97-FC38FE93E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220" y="3274090"/>
            <a:ext cx="1859561" cy="4630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45" name="Marcador de texto 7">
            <a:extLst>
              <a:ext uri="{FF2B5EF4-FFF2-40B4-BE49-F238E27FC236}">
                <a16:creationId xmlns:a16="http://schemas.microsoft.com/office/drawing/2014/main" id="{00A1877B-9B6D-001B-3C65-5A8E93CC36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220" y="3908544"/>
            <a:ext cx="1859561" cy="18390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47" name="Marcador de texto 7">
            <a:extLst>
              <a:ext uri="{FF2B5EF4-FFF2-40B4-BE49-F238E27FC236}">
                <a16:creationId xmlns:a16="http://schemas.microsoft.com/office/drawing/2014/main" id="{A95262CA-4965-4B33-D9F2-3909FE7D85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83305" y="3274090"/>
            <a:ext cx="1834741" cy="4630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s-CL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48" name="Marcador de texto 7">
            <a:extLst>
              <a:ext uri="{FF2B5EF4-FFF2-40B4-BE49-F238E27FC236}">
                <a16:creationId xmlns:a16="http://schemas.microsoft.com/office/drawing/2014/main" id="{AC26C04D-B937-D86D-390F-F16186A161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83305" y="3898423"/>
            <a:ext cx="1834741" cy="18491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49" name="Marcador de texto 7">
            <a:extLst>
              <a:ext uri="{FF2B5EF4-FFF2-40B4-BE49-F238E27FC236}">
                <a16:creationId xmlns:a16="http://schemas.microsoft.com/office/drawing/2014/main" id="{C6D99C93-698E-3BDB-8773-9A36439AB4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37631" y="3274090"/>
            <a:ext cx="1816955" cy="4630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s-CL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50" name="Marcador de texto 7">
            <a:extLst>
              <a:ext uri="{FF2B5EF4-FFF2-40B4-BE49-F238E27FC236}">
                <a16:creationId xmlns:a16="http://schemas.microsoft.com/office/drawing/2014/main" id="{7C0AC188-A451-8772-5B59-7E3B1E835E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37631" y="3908544"/>
            <a:ext cx="1816955" cy="18390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60" name="Marcador de texto 4">
            <a:extLst>
              <a:ext uri="{FF2B5EF4-FFF2-40B4-BE49-F238E27FC236}">
                <a16:creationId xmlns:a16="http://schemas.microsoft.com/office/drawing/2014/main" id="{5221DF9A-FB73-6073-85BD-064962813B7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8888" y="6467632"/>
            <a:ext cx="7481364" cy="371826"/>
          </a:xfrm>
          <a:prstGeom prst="rect">
            <a:avLst/>
          </a:prstGeom>
        </p:spPr>
        <p:txBody>
          <a:bodyPr lIns="0" tIns="0" rIns="0" bIns="0" anchor="t"/>
          <a:lstStyle>
            <a:lvl1pPr marL="228600" marR="0" indent="-228600" algn="l" defTabSz="12184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1218406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/>
              <a:t>Texto primera fuente Arial 9</a:t>
            </a:r>
          </a:p>
          <a:p>
            <a:pPr lvl="0"/>
            <a:r>
              <a:rPr lang="es-CL"/>
              <a:t>Texto secundario fuente </a:t>
            </a:r>
            <a:r>
              <a:rPr lang="es-ES"/>
              <a:t>Arial </a:t>
            </a:r>
            <a:r>
              <a:rPr lang="es-CL"/>
              <a:t>9</a:t>
            </a:r>
          </a:p>
        </p:txBody>
      </p:sp>
      <p:sp>
        <p:nvSpPr>
          <p:cNvPr id="62" name="Marcador de número de diapositiva 1">
            <a:extLst>
              <a:ext uri="{FF2B5EF4-FFF2-40B4-BE49-F238E27FC236}">
                <a16:creationId xmlns:a16="http://schemas.microsoft.com/office/drawing/2014/main" id="{001BA4EB-0D60-8A71-D259-DA60A668F28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63" name="Marcador de texto 7">
            <a:extLst>
              <a:ext uri="{FF2B5EF4-FFF2-40B4-BE49-F238E27FC236}">
                <a16:creationId xmlns:a16="http://schemas.microsoft.com/office/drawing/2014/main" id="{496A6CF1-D23F-1039-F86B-830CB70B286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748136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64" name="Marcador de texto 7">
            <a:extLst>
              <a:ext uri="{FF2B5EF4-FFF2-40B4-BE49-F238E27FC236}">
                <a16:creationId xmlns:a16="http://schemas.microsoft.com/office/drawing/2014/main" id="{EC47FD3F-4E56-5A3D-F2FF-B06D6BC725B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3" y="872882"/>
            <a:ext cx="7481364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2" name="Conector recto 18">
            <a:extLst>
              <a:ext uri="{FF2B5EF4-FFF2-40B4-BE49-F238E27FC236}">
                <a16:creationId xmlns:a16="http://schemas.microsoft.com/office/drawing/2014/main" id="{0E9EFC4E-37C9-D23F-3FB5-4B8E7702954C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0" name="Picture 9">
            <a:extLst>
              <a:ext uri="{FF2B5EF4-FFF2-40B4-BE49-F238E27FC236}">
                <a16:creationId xmlns:a16="http://schemas.microsoft.com/office/drawing/2014/main" id="{0DFFBD6C-3C08-6E43-B9F5-5E05FD52AA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46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906" userDrawn="1">
          <p15:clr>
            <a:srgbClr val="FBAE40"/>
          </p15:clr>
        </p15:guide>
        <p15:guide id="2" pos="280" userDrawn="1">
          <p15:clr>
            <a:srgbClr val="FBAE40"/>
          </p15:clr>
        </p15:guide>
        <p15:guide id="3" orient="horz" pos="1185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D78F12CD-CCBE-600D-4EDC-45AFB213C4EE}"/>
              </a:ext>
            </a:extLst>
          </p:cNvPr>
          <p:cNvSpPr/>
          <p:nvPr userDrawn="1"/>
        </p:nvSpPr>
        <p:spPr>
          <a:xfrm>
            <a:off x="8825392" y="0"/>
            <a:ext cx="4884981" cy="6858000"/>
          </a:xfrm>
          <a:custGeom>
            <a:avLst/>
            <a:gdLst>
              <a:gd name="connsiteX0" fmla="*/ 468950 w 4884981"/>
              <a:gd name="connsiteY0" fmla="*/ 0 h 6858000"/>
              <a:gd name="connsiteX1" fmla="*/ 4884971 w 4884981"/>
              <a:gd name="connsiteY1" fmla="*/ 0 h 6858000"/>
              <a:gd name="connsiteX2" fmla="*/ 4884981 w 4884981"/>
              <a:gd name="connsiteY2" fmla="*/ 1 h 6858000"/>
              <a:gd name="connsiteX3" fmla="*/ 3366608 w 4884981"/>
              <a:gd name="connsiteY3" fmla="*/ 1 h 6858000"/>
              <a:gd name="connsiteX4" fmla="*/ 3366608 w 4884981"/>
              <a:gd name="connsiteY4" fmla="*/ 6858000 h 6858000"/>
              <a:gd name="connsiteX5" fmla="*/ 468950 w 4884981"/>
              <a:gd name="connsiteY5" fmla="*/ 6858000 h 6858000"/>
              <a:gd name="connsiteX6" fmla="*/ 0 w 4884981"/>
              <a:gd name="connsiteY6" fmla="*/ 6389050 h 6858000"/>
              <a:gd name="connsiteX7" fmla="*/ 0 w 4884981"/>
              <a:gd name="connsiteY7" fmla="*/ 468950 h 6858000"/>
              <a:gd name="connsiteX8" fmla="*/ 468950 w 48849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4981" h="6858000">
                <a:moveTo>
                  <a:pt x="468950" y="0"/>
                </a:moveTo>
                <a:lnTo>
                  <a:pt x="4884971" y="0"/>
                </a:lnTo>
                <a:lnTo>
                  <a:pt x="4884981" y="1"/>
                </a:lnTo>
                <a:lnTo>
                  <a:pt x="3366608" y="1"/>
                </a:lnTo>
                <a:lnTo>
                  <a:pt x="3366608" y="6858000"/>
                </a:lnTo>
                <a:lnTo>
                  <a:pt x="468950" y="6858000"/>
                </a:lnTo>
                <a:cubicBezTo>
                  <a:pt x="209956" y="6858000"/>
                  <a:pt x="0" y="6648044"/>
                  <a:pt x="0" y="6389050"/>
                </a:cubicBezTo>
                <a:lnTo>
                  <a:pt x="0" y="468950"/>
                </a:lnTo>
                <a:cubicBezTo>
                  <a:pt x="0" y="209956"/>
                  <a:pt x="209956" y="0"/>
                  <a:pt x="468950" y="0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11EC41E5-806D-2E4E-AAA0-2EC2EC18FE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1713539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11EC41E5-806D-2E4E-AAA0-2EC2EC18FE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4916A15D-85C0-D990-750F-46719AB0AA1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8888" y="6467632"/>
            <a:ext cx="7250402" cy="371826"/>
          </a:xfrm>
          <a:prstGeom prst="rect">
            <a:avLst/>
          </a:prstGeom>
        </p:spPr>
        <p:txBody>
          <a:bodyPr lIns="0" tIns="0" rIns="0" bIns="0" anchor="t"/>
          <a:lstStyle>
            <a:lvl1pPr marL="228600" marR="0" indent="-228600" algn="l" defTabSz="12184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1218406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/>
              <a:t>Texto primera fuente Arial 9</a:t>
            </a:r>
          </a:p>
          <a:p>
            <a:pPr lvl="0"/>
            <a:r>
              <a:rPr lang="es-CL"/>
              <a:t>Texto secundario fuente </a:t>
            </a:r>
            <a:r>
              <a:rPr lang="es-ES"/>
              <a:t>Arial </a:t>
            </a:r>
            <a:r>
              <a:rPr lang="es-CL"/>
              <a:t>9</a:t>
            </a:r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:a16="http://schemas.microsoft.com/office/drawing/2014/main" id="{3D500E11-6B82-9829-F80C-CF7B10FDFFC2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11" name="Marcador de texto 7">
            <a:extLst>
              <a:ext uri="{FF2B5EF4-FFF2-40B4-BE49-F238E27FC236}">
                <a16:creationId xmlns:a16="http://schemas.microsoft.com/office/drawing/2014/main" id="{C164548E-2F65-D8AC-31F2-081ACB41C42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3" y="496571"/>
            <a:ext cx="7250402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5226E6AD-62A9-4B33-B326-D20D75B3796B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3" y="872882"/>
            <a:ext cx="725040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3" name="Conector recto 18">
            <a:extLst>
              <a:ext uri="{FF2B5EF4-FFF2-40B4-BE49-F238E27FC236}">
                <a16:creationId xmlns:a16="http://schemas.microsoft.com/office/drawing/2014/main" id="{0BD11890-6BED-0C22-0006-86C73A0EFB2D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:a16="http://schemas.microsoft.com/office/drawing/2014/main" id="{A505AAF8-DBC1-86F4-068C-833CF0721F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1430" y="1730855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15" name="Marcador de texto 7">
            <a:extLst>
              <a:ext uri="{FF2B5EF4-FFF2-40B4-BE49-F238E27FC236}">
                <a16:creationId xmlns:a16="http://schemas.microsoft.com/office/drawing/2014/main" id="{CEBB59B5-68B9-667F-AC17-76E38BCA85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01431" y="2169128"/>
            <a:ext cx="2441307" cy="38707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16" name="Marcador de texto 7">
            <a:extLst>
              <a:ext uri="{FF2B5EF4-FFF2-40B4-BE49-F238E27FC236}">
                <a16:creationId xmlns:a16="http://schemas.microsoft.com/office/drawing/2014/main" id="{443C8FB3-0736-3E6C-6EF2-7652174A33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71305" y="1715225"/>
            <a:ext cx="5727986" cy="13011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17" name="Marcador de texto 7">
            <a:extLst>
              <a:ext uri="{FF2B5EF4-FFF2-40B4-BE49-F238E27FC236}">
                <a16:creationId xmlns:a16="http://schemas.microsoft.com/office/drawing/2014/main" id="{3A3F9F0D-B7EE-E8E0-7967-584C37AC17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57" y="1708056"/>
            <a:ext cx="1516948" cy="4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D2AF44F2-F50C-B20C-43BB-056F974B62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71305" y="3240179"/>
            <a:ext cx="5727986" cy="12454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19" name="Marcador de texto 7">
            <a:extLst>
              <a:ext uri="{FF2B5EF4-FFF2-40B4-BE49-F238E27FC236}">
                <a16:creationId xmlns:a16="http://schemas.microsoft.com/office/drawing/2014/main" id="{1007EA0A-1BCB-4801-6B85-BA42585CC1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4357" y="3240179"/>
            <a:ext cx="1279427" cy="4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20" name="Marcador de texto 7">
            <a:extLst>
              <a:ext uri="{FF2B5EF4-FFF2-40B4-BE49-F238E27FC236}">
                <a16:creationId xmlns:a16="http://schemas.microsoft.com/office/drawing/2014/main" id="{0418B0B8-C98A-DC11-DE96-9F376F0C933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71305" y="4722386"/>
            <a:ext cx="5727986" cy="13175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21" name="Marcador de texto 7">
            <a:extLst>
              <a:ext uri="{FF2B5EF4-FFF2-40B4-BE49-F238E27FC236}">
                <a16:creationId xmlns:a16="http://schemas.microsoft.com/office/drawing/2014/main" id="{C16C7670-A916-B1FD-AAE9-E26102044D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4357" y="4722386"/>
            <a:ext cx="1279427" cy="4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pic>
        <p:nvPicPr>
          <p:cNvPr id="22" name="Picture 9">
            <a:extLst>
              <a:ext uri="{FF2B5EF4-FFF2-40B4-BE49-F238E27FC236}">
                <a16:creationId xmlns:a16="http://schemas.microsoft.com/office/drawing/2014/main" id="{01E58C8B-B6EE-DC46-9956-AC75DE22C9B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9337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480" userDrawn="1">
          <p15:clr>
            <a:srgbClr val="FBAE40"/>
          </p15:clr>
        </p15:guide>
        <p15:guide id="2" pos="280" userDrawn="1">
          <p15:clr>
            <a:srgbClr val="FBAE40"/>
          </p15:clr>
        </p15:guide>
        <p15:guide id="3" orient="horz" pos="3589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2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EB19DFDF-4EBC-49FB-3A6E-319D14B3070A}"/>
              </a:ext>
            </a:extLst>
          </p:cNvPr>
          <p:cNvSpPr/>
          <p:nvPr userDrawn="1"/>
        </p:nvSpPr>
        <p:spPr>
          <a:xfrm>
            <a:off x="8825392" y="0"/>
            <a:ext cx="4884981" cy="6858000"/>
          </a:xfrm>
          <a:custGeom>
            <a:avLst/>
            <a:gdLst>
              <a:gd name="connsiteX0" fmla="*/ 468950 w 4884981"/>
              <a:gd name="connsiteY0" fmla="*/ 0 h 6858000"/>
              <a:gd name="connsiteX1" fmla="*/ 4884971 w 4884981"/>
              <a:gd name="connsiteY1" fmla="*/ 0 h 6858000"/>
              <a:gd name="connsiteX2" fmla="*/ 4884981 w 4884981"/>
              <a:gd name="connsiteY2" fmla="*/ 1 h 6858000"/>
              <a:gd name="connsiteX3" fmla="*/ 3366608 w 4884981"/>
              <a:gd name="connsiteY3" fmla="*/ 1 h 6858000"/>
              <a:gd name="connsiteX4" fmla="*/ 3366608 w 4884981"/>
              <a:gd name="connsiteY4" fmla="*/ 6858000 h 6858000"/>
              <a:gd name="connsiteX5" fmla="*/ 468950 w 4884981"/>
              <a:gd name="connsiteY5" fmla="*/ 6858000 h 6858000"/>
              <a:gd name="connsiteX6" fmla="*/ 0 w 4884981"/>
              <a:gd name="connsiteY6" fmla="*/ 6389050 h 6858000"/>
              <a:gd name="connsiteX7" fmla="*/ 0 w 4884981"/>
              <a:gd name="connsiteY7" fmla="*/ 468950 h 6858000"/>
              <a:gd name="connsiteX8" fmla="*/ 468950 w 48849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4981" h="6858000">
                <a:moveTo>
                  <a:pt x="468950" y="0"/>
                </a:moveTo>
                <a:lnTo>
                  <a:pt x="4884971" y="0"/>
                </a:lnTo>
                <a:lnTo>
                  <a:pt x="4884981" y="1"/>
                </a:lnTo>
                <a:lnTo>
                  <a:pt x="3366608" y="1"/>
                </a:lnTo>
                <a:lnTo>
                  <a:pt x="3366608" y="6858000"/>
                </a:lnTo>
                <a:lnTo>
                  <a:pt x="468950" y="6858000"/>
                </a:lnTo>
                <a:cubicBezTo>
                  <a:pt x="209956" y="6858000"/>
                  <a:pt x="0" y="6648044"/>
                  <a:pt x="0" y="6389050"/>
                </a:cubicBezTo>
                <a:lnTo>
                  <a:pt x="0" y="468950"/>
                </a:lnTo>
                <a:cubicBezTo>
                  <a:pt x="0" y="209956"/>
                  <a:pt x="209956" y="0"/>
                  <a:pt x="468950" y="0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5531200A-67B4-814A-95C6-ABA059808CF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163618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5531200A-67B4-814A-95C6-ABA059808C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Marcador de texto 7">
            <a:extLst>
              <a:ext uri="{FF2B5EF4-FFF2-40B4-BE49-F238E27FC236}">
                <a16:creationId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05196" y="1715225"/>
            <a:ext cx="4033335" cy="13011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54" name="Marcador de texto 7">
            <a:extLst>
              <a:ext uri="{FF2B5EF4-FFF2-40B4-BE49-F238E27FC236}">
                <a16:creationId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19110" y="1708056"/>
            <a:ext cx="1486086" cy="4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34" name="Marcador de posición de imagen 2">
            <a:extLst>
              <a:ext uri="{FF2B5EF4-FFF2-40B4-BE49-F238E27FC236}">
                <a16:creationId xmlns:a16="http://schemas.microsoft.com/office/drawing/2014/main" id="{01391A15-7249-EE4F-A688-E4680B66FA1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6902" y="1708055"/>
            <a:ext cx="1719866" cy="12718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37" name="Marcador de texto 7">
            <a:extLst>
              <a:ext uri="{FF2B5EF4-FFF2-40B4-BE49-F238E27FC236}">
                <a16:creationId xmlns:a16="http://schemas.microsoft.com/office/drawing/2014/main" id="{5D64D211-8E0C-C94B-88E7-E1C991DD3E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05196" y="3240179"/>
            <a:ext cx="4033335" cy="12454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38" name="Marcador de texto 7">
            <a:extLst>
              <a:ext uri="{FF2B5EF4-FFF2-40B4-BE49-F238E27FC236}">
                <a16:creationId xmlns:a16="http://schemas.microsoft.com/office/drawing/2014/main" id="{17CE4B52-3BE3-2F44-84B5-ACEA2C0D72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9110" y="3240179"/>
            <a:ext cx="1279427" cy="4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41" name="Marcador de texto 7">
            <a:extLst>
              <a:ext uri="{FF2B5EF4-FFF2-40B4-BE49-F238E27FC236}">
                <a16:creationId xmlns:a16="http://schemas.microsoft.com/office/drawing/2014/main" id="{4B4FD424-FA2D-1B46-A149-58EF233359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05196" y="4722386"/>
            <a:ext cx="4033335" cy="13175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42" name="Marcador de texto 7">
            <a:extLst>
              <a:ext uri="{FF2B5EF4-FFF2-40B4-BE49-F238E27FC236}">
                <a16:creationId xmlns:a16="http://schemas.microsoft.com/office/drawing/2014/main" id="{2A601485-B11B-7B46-9F04-9A94F7E41A4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19110" y="4722386"/>
            <a:ext cx="1279427" cy="4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AFC37D72-A3D0-6E30-A74D-7EFAC3C3E74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7689269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AC3CB731-A91D-CC70-0F6C-C9B6DD7E779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3" y="872882"/>
            <a:ext cx="768926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5F3D34A6-E919-A400-A10E-1465829B358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8887" y="6467632"/>
            <a:ext cx="7689269" cy="371826"/>
          </a:xfrm>
          <a:prstGeom prst="rect">
            <a:avLst/>
          </a:prstGeom>
        </p:spPr>
        <p:txBody>
          <a:bodyPr lIns="0" tIns="0" rIns="0" bIns="0" anchor="t"/>
          <a:lstStyle>
            <a:lvl1pPr marL="228600" marR="0" indent="-228600" algn="l" defTabSz="12184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1218406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/>
              <a:t>Texto primera fuente </a:t>
            </a:r>
            <a:r>
              <a:rPr lang="es-ES" err="1"/>
              <a:t>Achs</a:t>
            </a:r>
            <a:r>
              <a:rPr lang="es-ES"/>
              <a:t> Nueva Sans 9</a:t>
            </a:r>
          </a:p>
          <a:p>
            <a:pPr lvl="0"/>
            <a:r>
              <a:rPr lang="es-CL"/>
              <a:t>Texto secundario fuente </a:t>
            </a:r>
            <a:r>
              <a:rPr lang="es-ES" err="1"/>
              <a:t>Achs</a:t>
            </a:r>
            <a:r>
              <a:rPr lang="es-ES"/>
              <a:t> Nueva Sans</a:t>
            </a:r>
            <a:r>
              <a:rPr lang="es-CL"/>
              <a:t> 9</a:t>
            </a:r>
          </a:p>
        </p:txBody>
      </p:sp>
      <p:sp>
        <p:nvSpPr>
          <p:cNvPr id="12" name="Marcador de número de diapositiva 1">
            <a:extLst>
              <a:ext uri="{FF2B5EF4-FFF2-40B4-BE49-F238E27FC236}">
                <a16:creationId xmlns:a16="http://schemas.microsoft.com/office/drawing/2014/main" id="{E3297B15-067E-88AF-4604-CC120AC892E1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cxnSp>
        <p:nvCxnSpPr>
          <p:cNvPr id="4" name="Conector recto 18">
            <a:extLst>
              <a:ext uri="{FF2B5EF4-FFF2-40B4-BE49-F238E27FC236}">
                <a16:creationId xmlns:a16="http://schemas.microsoft.com/office/drawing/2014/main" id="{2F82686A-3A75-0782-8E63-D9864E4E0A7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:a16="http://schemas.microsoft.com/office/drawing/2014/main" id="{F13131BE-610C-AAD3-A365-8EFCEF748A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1430" y="1730855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15" name="Marcador de texto 7">
            <a:extLst>
              <a:ext uri="{FF2B5EF4-FFF2-40B4-BE49-F238E27FC236}">
                <a16:creationId xmlns:a16="http://schemas.microsoft.com/office/drawing/2014/main" id="{7E613AF8-8B35-80E7-8D5A-2B2EAC3F57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01431" y="2169128"/>
            <a:ext cx="2441307" cy="38707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16" name="Marcador de posición de imagen 2">
            <a:extLst>
              <a:ext uri="{FF2B5EF4-FFF2-40B4-BE49-F238E27FC236}">
                <a16:creationId xmlns:a16="http://schemas.microsoft.com/office/drawing/2014/main" id="{ACDBD7E0-DC6A-FA03-5AF4-29BCFC4EB0B9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456901" y="3236589"/>
            <a:ext cx="1711851" cy="1245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17" name="Marcador de posición de imagen 2">
            <a:extLst>
              <a:ext uri="{FF2B5EF4-FFF2-40B4-BE49-F238E27FC236}">
                <a16:creationId xmlns:a16="http://schemas.microsoft.com/office/drawing/2014/main" id="{6F5D458B-4DE9-03F0-F77D-9B363B903DE3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453581" y="4722387"/>
            <a:ext cx="1719866" cy="13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/>
              <a:t>Doble clic para incorporar una imagen</a:t>
            </a: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30507858-6B48-9E41-AD16-D020E85676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8726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95" userDrawn="1">
          <p15:clr>
            <a:srgbClr val="FBAE40"/>
          </p15:clr>
        </p15:guide>
        <p15:guide id="2" pos="28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2 categorías y descrip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Marcador de texto 7">
            <a:extLst>
              <a:ext uri="{FF2B5EF4-FFF2-40B4-BE49-F238E27FC236}">
                <a16:creationId xmlns:a16="http://schemas.microsoft.com/office/drawing/2014/main" id="{60D2818D-89F2-5146-96F4-FE5CC94A3B6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49262" y="1905774"/>
            <a:ext cx="753896" cy="5661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33FCA518-1984-EBF4-718D-4511500DAB96}"/>
              </a:ext>
            </a:extLst>
          </p:cNvPr>
          <p:cNvSpPr/>
          <p:nvPr userDrawn="1"/>
        </p:nvSpPr>
        <p:spPr>
          <a:xfrm>
            <a:off x="8825392" y="0"/>
            <a:ext cx="4884981" cy="6858000"/>
          </a:xfrm>
          <a:custGeom>
            <a:avLst/>
            <a:gdLst>
              <a:gd name="connsiteX0" fmla="*/ 468950 w 4884981"/>
              <a:gd name="connsiteY0" fmla="*/ 0 h 6858000"/>
              <a:gd name="connsiteX1" fmla="*/ 4884971 w 4884981"/>
              <a:gd name="connsiteY1" fmla="*/ 0 h 6858000"/>
              <a:gd name="connsiteX2" fmla="*/ 4884981 w 4884981"/>
              <a:gd name="connsiteY2" fmla="*/ 1 h 6858000"/>
              <a:gd name="connsiteX3" fmla="*/ 3366608 w 4884981"/>
              <a:gd name="connsiteY3" fmla="*/ 1 h 6858000"/>
              <a:gd name="connsiteX4" fmla="*/ 3366608 w 4884981"/>
              <a:gd name="connsiteY4" fmla="*/ 6858000 h 6858000"/>
              <a:gd name="connsiteX5" fmla="*/ 468950 w 4884981"/>
              <a:gd name="connsiteY5" fmla="*/ 6858000 h 6858000"/>
              <a:gd name="connsiteX6" fmla="*/ 0 w 4884981"/>
              <a:gd name="connsiteY6" fmla="*/ 6389050 h 6858000"/>
              <a:gd name="connsiteX7" fmla="*/ 0 w 4884981"/>
              <a:gd name="connsiteY7" fmla="*/ 468950 h 6858000"/>
              <a:gd name="connsiteX8" fmla="*/ 468950 w 48849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4981" h="6858000">
                <a:moveTo>
                  <a:pt x="468950" y="0"/>
                </a:moveTo>
                <a:lnTo>
                  <a:pt x="4884971" y="0"/>
                </a:lnTo>
                <a:lnTo>
                  <a:pt x="4884981" y="1"/>
                </a:lnTo>
                <a:lnTo>
                  <a:pt x="3366608" y="1"/>
                </a:lnTo>
                <a:lnTo>
                  <a:pt x="3366608" y="6858000"/>
                </a:lnTo>
                <a:lnTo>
                  <a:pt x="468950" y="6858000"/>
                </a:lnTo>
                <a:cubicBezTo>
                  <a:pt x="209956" y="6858000"/>
                  <a:pt x="0" y="6648044"/>
                  <a:pt x="0" y="6389050"/>
                </a:cubicBezTo>
                <a:lnTo>
                  <a:pt x="0" y="468950"/>
                </a:lnTo>
                <a:cubicBezTo>
                  <a:pt x="0" y="209956"/>
                  <a:pt x="209956" y="0"/>
                  <a:pt x="468950" y="0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0B42D332-2844-E942-96BC-37A626E303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3722625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0B42D332-2844-E942-96BC-37A626E303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" name="Marcador de texto 7">
            <a:extLst>
              <a:ext uri="{FF2B5EF4-FFF2-40B4-BE49-F238E27FC236}">
                <a16:creationId xmlns:a16="http://schemas.microsoft.com/office/drawing/2014/main" id="{130CF308-4F12-CF40-8431-48ED26F5E4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23942" y="2161664"/>
            <a:ext cx="1242719" cy="73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53" name="Marcador de texto 7">
            <a:extLst>
              <a:ext uri="{FF2B5EF4-FFF2-40B4-BE49-F238E27FC236}">
                <a16:creationId xmlns:a16="http://schemas.microsoft.com/office/drawing/2014/main" id="{9381C1C0-80DF-6749-9C03-56994A4072C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389754" y="2169127"/>
            <a:ext cx="5701824" cy="736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54" name="Marcador de texto 7">
            <a:extLst>
              <a:ext uri="{FF2B5EF4-FFF2-40B4-BE49-F238E27FC236}">
                <a16:creationId xmlns:a16="http://schemas.microsoft.com/office/drawing/2014/main" id="{89620A1F-682C-3E4E-85BD-1A4E04D84C0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89752" y="1733847"/>
            <a:ext cx="4087247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73" name="Marcador de texto 7">
            <a:extLst>
              <a:ext uri="{FF2B5EF4-FFF2-40B4-BE49-F238E27FC236}">
                <a16:creationId xmlns:a16="http://schemas.microsoft.com/office/drawing/2014/main" id="{7BB34F7A-9153-7E41-8706-B75E12C61FA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389754" y="3740751"/>
            <a:ext cx="5701824" cy="736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74" name="Marcador de texto 7">
            <a:extLst>
              <a:ext uri="{FF2B5EF4-FFF2-40B4-BE49-F238E27FC236}">
                <a16:creationId xmlns:a16="http://schemas.microsoft.com/office/drawing/2014/main" id="{D350E885-470E-4544-9B96-6265ACDD38B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389752" y="3305472"/>
            <a:ext cx="4087247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82" name="Marcador de texto 7">
            <a:extLst>
              <a:ext uri="{FF2B5EF4-FFF2-40B4-BE49-F238E27FC236}">
                <a16:creationId xmlns:a16="http://schemas.microsoft.com/office/drawing/2014/main" id="{B22EF754-D625-F14C-8B51-B265491331F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389754" y="5313411"/>
            <a:ext cx="5701824" cy="736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83" name="Marcador de texto 7">
            <a:extLst>
              <a:ext uri="{FF2B5EF4-FFF2-40B4-BE49-F238E27FC236}">
                <a16:creationId xmlns:a16="http://schemas.microsoft.com/office/drawing/2014/main" id="{977B32BB-9DE9-AE4E-B3F6-BC2F0A20688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389752" y="4878132"/>
            <a:ext cx="4087247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6F5FC4E1-33E0-CC3D-0C60-972417AC6C8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3" y="496571"/>
            <a:ext cx="7642314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460CC22F-CFA0-9148-8FD8-AF8F65118A8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764231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70435107-368B-0862-1CF0-D684AA9E6D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1430" y="1730855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4188D28F-30D2-C222-3BF6-BE18587DAA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01431" y="2169128"/>
            <a:ext cx="2441307" cy="38707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1540C177-D42A-CB0E-FA33-D6DC18F1E31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48888" y="6467632"/>
            <a:ext cx="7642690" cy="371826"/>
          </a:xfrm>
          <a:prstGeom prst="rect">
            <a:avLst/>
          </a:prstGeom>
        </p:spPr>
        <p:txBody>
          <a:bodyPr lIns="0" tIns="0" rIns="0" bIns="0" anchor="t"/>
          <a:lstStyle>
            <a:lvl1pPr marL="228600" marR="0" indent="-228600" algn="l" defTabSz="12184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1218406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/>
              <a:t>Texto primera fuente Arial 9</a:t>
            </a:r>
          </a:p>
          <a:p>
            <a:pPr lvl="0"/>
            <a:r>
              <a:rPr lang="es-CL"/>
              <a:t>Texto secundario fuente </a:t>
            </a:r>
            <a:r>
              <a:rPr lang="es-ES"/>
              <a:t>Arial </a:t>
            </a:r>
            <a:r>
              <a:rPr lang="es-CL"/>
              <a:t>9</a:t>
            </a:r>
          </a:p>
        </p:txBody>
      </p:sp>
      <p:sp>
        <p:nvSpPr>
          <p:cNvPr id="12" name="Marcador de número de diapositiva 1">
            <a:extLst>
              <a:ext uri="{FF2B5EF4-FFF2-40B4-BE49-F238E27FC236}">
                <a16:creationId xmlns:a16="http://schemas.microsoft.com/office/drawing/2014/main" id="{4D78B011-CE17-B0ED-3D82-B18CD64580C5}"/>
              </a:ext>
            </a:extLst>
          </p:cNvPr>
          <p:cNvSpPr>
            <a:spLocks noGrp="1"/>
          </p:cNvSpPr>
          <p:nvPr>
            <p:ph type="sldNum" sz="quarter" idx="64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cxnSp>
        <p:nvCxnSpPr>
          <p:cNvPr id="5" name="Conector recto 18">
            <a:extLst>
              <a:ext uri="{FF2B5EF4-FFF2-40B4-BE49-F238E27FC236}">
                <a16:creationId xmlns:a16="http://schemas.microsoft.com/office/drawing/2014/main" id="{8DBD71AE-8A3D-D196-C8B1-FE7DDF8C4879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B8030460-AF27-ED61-6BCA-022178D8FF3F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49262" y="3493942"/>
            <a:ext cx="753896" cy="5698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14" name="Marcador de texto 7">
            <a:extLst>
              <a:ext uri="{FF2B5EF4-FFF2-40B4-BE49-F238E27FC236}">
                <a16:creationId xmlns:a16="http://schemas.microsoft.com/office/drawing/2014/main" id="{4F09BDE9-1F52-40C2-BD9E-64B76A330DF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23942" y="3749832"/>
            <a:ext cx="1242719" cy="73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15" name="Marcador de texto 7">
            <a:extLst>
              <a:ext uri="{FF2B5EF4-FFF2-40B4-BE49-F238E27FC236}">
                <a16:creationId xmlns:a16="http://schemas.microsoft.com/office/drawing/2014/main" id="{212DCDD1-366D-9A68-3E55-CEB914F9AD75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49262" y="5046017"/>
            <a:ext cx="753896" cy="5782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16" name="Marcador de texto 7">
            <a:extLst>
              <a:ext uri="{FF2B5EF4-FFF2-40B4-BE49-F238E27FC236}">
                <a16:creationId xmlns:a16="http://schemas.microsoft.com/office/drawing/2014/main" id="{5D8DABCA-3E6E-6521-D458-854891BF1192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23942" y="5301906"/>
            <a:ext cx="1242719" cy="73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pic>
        <p:nvPicPr>
          <p:cNvPr id="24" name="Picture 9">
            <a:extLst>
              <a:ext uri="{FF2B5EF4-FFF2-40B4-BE49-F238E27FC236}">
                <a16:creationId xmlns:a16="http://schemas.microsoft.com/office/drawing/2014/main" id="{75C99C3D-5ECB-4B47-A454-878F8E7CDE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4239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2" pos="280" userDrawn="1">
          <p15:clr>
            <a:srgbClr val="FBAE40"/>
          </p15:clr>
        </p15:guide>
        <p15:guide id="3" orient="horz" pos="1094" userDrawn="1">
          <p15:clr>
            <a:srgbClr val="FBAE40"/>
          </p15:clr>
        </p15:guide>
        <p15:guide id="4" orient="horz" pos="2546" userDrawn="1">
          <p15:clr>
            <a:srgbClr val="FBAE40"/>
          </p15:clr>
        </p15:guide>
        <p15:guide id="5" orient="horz" pos="3816" userDrawn="1">
          <p15:clr>
            <a:srgbClr val="FBAE40"/>
          </p15:clr>
        </p15:guide>
        <p15:guide id="6" pos="1504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1 categorías y descripciones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CD5571-1A37-8742-633B-FDE4289A56D3}"/>
              </a:ext>
            </a:extLst>
          </p:cNvPr>
          <p:cNvSpPr/>
          <p:nvPr userDrawn="1"/>
        </p:nvSpPr>
        <p:spPr>
          <a:xfrm>
            <a:off x="2229912" y="2074602"/>
            <a:ext cx="1847566" cy="736741"/>
          </a:xfrm>
          <a:prstGeom prst="round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1" name="Marcador de texto 7">
            <a:extLst>
              <a:ext uri="{FF2B5EF4-FFF2-40B4-BE49-F238E27FC236}">
                <a16:creationId xmlns:a16="http://schemas.microsoft.com/office/drawing/2014/main" id="{4B4FD424-FA2D-1B46-A149-58EF233359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80283" y="2074603"/>
            <a:ext cx="4450633" cy="736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12</a:t>
            </a:r>
            <a:endParaRPr lang="es-CL"/>
          </a:p>
        </p:txBody>
      </p:sp>
      <p:sp>
        <p:nvSpPr>
          <p:cNvPr id="62" name="Marcador de texto 7">
            <a:extLst>
              <a:ext uri="{FF2B5EF4-FFF2-40B4-BE49-F238E27FC236}">
                <a16:creationId xmlns:a16="http://schemas.microsoft.com/office/drawing/2014/main" id="{D011EE18-427A-614E-A45B-317571E7FB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54878" y="1635136"/>
            <a:ext cx="1722600" cy="218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63" name="Marcador de texto 7">
            <a:extLst>
              <a:ext uri="{FF2B5EF4-FFF2-40B4-BE49-F238E27FC236}">
                <a16:creationId xmlns:a16="http://schemas.microsoft.com/office/drawing/2014/main" id="{DFCEB778-9AFC-7B4A-9AA5-3D853AD078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54223" y="1635136"/>
            <a:ext cx="2821844" cy="218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65" name="Marcador de texto 7">
            <a:extLst>
              <a:ext uri="{FF2B5EF4-FFF2-40B4-BE49-F238E27FC236}">
                <a16:creationId xmlns:a16="http://schemas.microsoft.com/office/drawing/2014/main" id="{D5CE23AB-F9F3-1C45-A483-0BE13E6B14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82166" y="2074603"/>
            <a:ext cx="2354635" cy="73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12</a:t>
            </a:r>
            <a:endParaRPr lang="es-CL"/>
          </a:p>
        </p:txBody>
      </p:sp>
      <p:sp>
        <p:nvSpPr>
          <p:cNvPr id="66" name="Marcador de texto 7">
            <a:extLst>
              <a:ext uri="{FF2B5EF4-FFF2-40B4-BE49-F238E27FC236}">
                <a16:creationId xmlns:a16="http://schemas.microsoft.com/office/drawing/2014/main" id="{8B692A92-E8A9-7C47-AD18-4649F0D2100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82166" y="1635136"/>
            <a:ext cx="2326649" cy="218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69" name="Marcador de texto 7">
            <a:extLst>
              <a:ext uri="{FF2B5EF4-FFF2-40B4-BE49-F238E27FC236}">
                <a16:creationId xmlns:a16="http://schemas.microsoft.com/office/drawing/2014/main" id="{661B3AB6-9A76-2B4A-8C31-709E7AD6C6A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354878" y="2226863"/>
            <a:ext cx="1602168" cy="4702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71" name="Marcador de texto 7">
            <a:extLst>
              <a:ext uri="{FF2B5EF4-FFF2-40B4-BE49-F238E27FC236}">
                <a16:creationId xmlns:a16="http://schemas.microsoft.com/office/drawing/2014/main" id="{6DF521A9-C541-1D4C-879C-AB754287F02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9109" y="2226863"/>
            <a:ext cx="1308004" cy="4702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98" name="Marcador de texto 7">
            <a:extLst>
              <a:ext uri="{FF2B5EF4-FFF2-40B4-BE49-F238E27FC236}">
                <a16:creationId xmlns:a16="http://schemas.microsoft.com/office/drawing/2014/main" id="{2B2B38A7-1E90-DD47-A64D-948E5F2F8B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80283" y="3688250"/>
            <a:ext cx="4450634" cy="736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12</a:t>
            </a:r>
            <a:endParaRPr lang="es-CL"/>
          </a:p>
        </p:txBody>
      </p:sp>
      <p:sp>
        <p:nvSpPr>
          <p:cNvPr id="101" name="Marcador de texto 7">
            <a:extLst>
              <a:ext uri="{FF2B5EF4-FFF2-40B4-BE49-F238E27FC236}">
                <a16:creationId xmlns:a16="http://schemas.microsoft.com/office/drawing/2014/main" id="{BE0B497D-B44F-C24C-8E29-BD07AF0EDD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54878" y="3248783"/>
            <a:ext cx="1722600" cy="218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103" name="Marcador de texto 7">
            <a:extLst>
              <a:ext uri="{FF2B5EF4-FFF2-40B4-BE49-F238E27FC236}">
                <a16:creationId xmlns:a16="http://schemas.microsoft.com/office/drawing/2014/main" id="{1BD4B4BB-F73A-8C47-9D90-CEC7DD3B41B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54223" y="3248783"/>
            <a:ext cx="2821845" cy="218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105" name="Marcador de texto 7">
            <a:extLst>
              <a:ext uri="{FF2B5EF4-FFF2-40B4-BE49-F238E27FC236}">
                <a16:creationId xmlns:a16="http://schemas.microsoft.com/office/drawing/2014/main" id="{15E1D5D8-969C-0C47-A83E-5B4A68DB30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382166" y="3688250"/>
            <a:ext cx="2354635" cy="73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12</a:t>
            </a:r>
            <a:endParaRPr lang="es-CL"/>
          </a:p>
        </p:txBody>
      </p:sp>
      <p:sp>
        <p:nvSpPr>
          <p:cNvPr id="106" name="Marcador de texto 7">
            <a:extLst>
              <a:ext uri="{FF2B5EF4-FFF2-40B4-BE49-F238E27FC236}">
                <a16:creationId xmlns:a16="http://schemas.microsoft.com/office/drawing/2014/main" id="{5DC833E3-6DB7-4D44-8269-BEE4CDA6C72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82166" y="3248783"/>
            <a:ext cx="2326649" cy="218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110" name="Marcador de texto 7">
            <a:extLst>
              <a:ext uri="{FF2B5EF4-FFF2-40B4-BE49-F238E27FC236}">
                <a16:creationId xmlns:a16="http://schemas.microsoft.com/office/drawing/2014/main" id="{D674B401-78C8-414C-A501-6F69894D59F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29109" y="3831728"/>
            <a:ext cx="1308004" cy="4702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111" name="Marcador de texto 7">
            <a:extLst>
              <a:ext uri="{FF2B5EF4-FFF2-40B4-BE49-F238E27FC236}">
                <a16:creationId xmlns:a16="http://schemas.microsoft.com/office/drawing/2014/main" id="{61CDEF0A-D72C-2648-9BF7-D2A388DD586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680281" y="5452834"/>
            <a:ext cx="4450635" cy="736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12</a:t>
            </a:r>
            <a:endParaRPr lang="es-CL"/>
          </a:p>
        </p:txBody>
      </p:sp>
      <p:sp>
        <p:nvSpPr>
          <p:cNvPr id="114" name="Marcador de texto 7">
            <a:extLst>
              <a:ext uri="{FF2B5EF4-FFF2-40B4-BE49-F238E27FC236}">
                <a16:creationId xmlns:a16="http://schemas.microsoft.com/office/drawing/2014/main" id="{130CF308-4F12-CF40-8431-48ED26F5E4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354878" y="5013367"/>
            <a:ext cx="1722600" cy="2709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116" name="Marcador de texto 7">
            <a:extLst>
              <a:ext uri="{FF2B5EF4-FFF2-40B4-BE49-F238E27FC236}">
                <a16:creationId xmlns:a16="http://schemas.microsoft.com/office/drawing/2014/main" id="{F003F3C9-833A-0E40-989F-A1E89E66731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80281" y="5013367"/>
            <a:ext cx="2821843" cy="218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118" name="Marcador de texto 7">
            <a:extLst>
              <a:ext uri="{FF2B5EF4-FFF2-40B4-BE49-F238E27FC236}">
                <a16:creationId xmlns:a16="http://schemas.microsoft.com/office/drawing/2014/main" id="{B40D342A-9934-D247-8506-3C04BA2012C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382166" y="5452834"/>
            <a:ext cx="2354400" cy="73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12</a:t>
            </a:r>
            <a:endParaRPr lang="es-CL"/>
          </a:p>
        </p:txBody>
      </p:sp>
      <p:sp>
        <p:nvSpPr>
          <p:cNvPr id="119" name="Marcador de texto 7">
            <a:extLst>
              <a:ext uri="{FF2B5EF4-FFF2-40B4-BE49-F238E27FC236}">
                <a16:creationId xmlns:a16="http://schemas.microsoft.com/office/drawing/2014/main" id="{DDA9AE97-84A3-694E-9294-BAFBA6FBC7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408224" y="5013367"/>
            <a:ext cx="2326649" cy="218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123" name="Marcador de texto 7">
            <a:extLst>
              <a:ext uri="{FF2B5EF4-FFF2-40B4-BE49-F238E27FC236}">
                <a16:creationId xmlns:a16="http://schemas.microsoft.com/office/drawing/2014/main" id="{9E332173-B33D-EE42-B963-112D06843FB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29109" y="5585536"/>
            <a:ext cx="1308004" cy="4702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4" name="Marcador de número de diapositiva 1">
            <a:extLst>
              <a:ext uri="{FF2B5EF4-FFF2-40B4-BE49-F238E27FC236}">
                <a16:creationId xmlns:a16="http://schemas.microsoft.com/office/drawing/2014/main" id="{8114EADB-A1A6-5D54-56EB-AB33D8130EDB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7190BE40-E8AE-DD4F-9CDF-DF776AC898E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681656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id="{635AF030-1BFB-1DC6-320D-92F3ECE1875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681654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8FCC25A4-9E37-FA79-3D5F-A3D449EF1692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48888" y="6467632"/>
            <a:ext cx="8681654" cy="371826"/>
          </a:xfrm>
          <a:prstGeom prst="rect">
            <a:avLst/>
          </a:prstGeom>
        </p:spPr>
        <p:txBody>
          <a:bodyPr lIns="0" tIns="0" rIns="0" bIns="0" anchor="t"/>
          <a:lstStyle>
            <a:lvl1pPr marL="228600" marR="0" indent="-228600" algn="l" defTabSz="12184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1218406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/>
              <a:t>Texto primera fuente Arial 9</a:t>
            </a:r>
          </a:p>
          <a:p>
            <a:pPr lvl="0"/>
            <a:r>
              <a:rPr lang="es-CL"/>
              <a:t>Texto secundario fuente </a:t>
            </a:r>
            <a:r>
              <a:rPr lang="es-ES"/>
              <a:t>Arial </a:t>
            </a:r>
            <a:r>
              <a:rPr lang="es-CL"/>
              <a:t>9</a:t>
            </a:r>
          </a:p>
        </p:txBody>
      </p:sp>
      <p:cxnSp>
        <p:nvCxnSpPr>
          <p:cNvPr id="6" name="Conector recto 18">
            <a:extLst>
              <a:ext uri="{FF2B5EF4-FFF2-40B4-BE49-F238E27FC236}">
                <a16:creationId xmlns:a16="http://schemas.microsoft.com/office/drawing/2014/main" id="{011A1840-D890-4448-4701-DD0761E643F5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B200DAD-01BA-E815-15BF-F2E2808FFD78}"/>
              </a:ext>
            </a:extLst>
          </p:cNvPr>
          <p:cNvSpPr/>
          <p:nvPr userDrawn="1"/>
        </p:nvSpPr>
        <p:spPr>
          <a:xfrm>
            <a:off x="2229912" y="3679467"/>
            <a:ext cx="1847566" cy="736741"/>
          </a:xfrm>
          <a:prstGeom prst="round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Marcador de texto 7">
            <a:extLst>
              <a:ext uri="{FF2B5EF4-FFF2-40B4-BE49-F238E27FC236}">
                <a16:creationId xmlns:a16="http://schemas.microsoft.com/office/drawing/2014/main" id="{D51ED2C1-130A-17CB-8A26-485E1ED1FD8E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354878" y="3831728"/>
            <a:ext cx="1602168" cy="4702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C23D7D8-A36A-FCFA-C363-1E3AACD9EC82}"/>
              </a:ext>
            </a:extLst>
          </p:cNvPr>
          <p:cNvSpPr/>
          <p:nvPr userDrawn="1"/>
        </p:nvSpPr>
        <p:spPr>
          <a:xfrm>
            <a:off x="2229912" y="5452284"/>
            <a:ext cx="1847566" cy="736741"/>
          </a:xfrm>
          <a:prstGeom prst="round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id="{0B15884B-AD96-F417-E810-6FC0456CBD14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354878" y="5604545"/>
            <a:ext cx="1602168" cy="4702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pic>
        <p:nvPicPr>
          <p:cNvPr id="32" name="Picture 9">
            <a:extLst>
              <a:ext uri="{FF2B5EF4-FFF2-40B4-BE49-F238E27FC236}">
                <a16:creationId xmlns:a16="http://schemas.microsoft.com/office/drawing/2014/main" id="{8772F3A8-1D99-6641-B3F7-B75A3ECB0D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6822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2" pos="2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7 portada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AA01555-0AA0-B92D-9A41-64373C4F23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1" t="10580" r="15316" b="10580"/>
          <a:stretch/>
        </p:blipFill>
        <p:spPr>
          <a:xfrm>
            <a:off x="0" y="-1"/>
            <a:ext cx="4558937" cy="6858001"/>
          </a:xfrm>
          <a:prstGeom prst="rect">
            <a:avLst/>
          </a:prstGeom>
        </p:spPr>
      </p:pic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9FAA23D5-B1A8-589C-8ED5-F341FFFEA5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9300" y="4046751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/>
              <a:t>Subtítulo</a:t>
            </a:r>
            <a:r>
              <a:rPr lang="es-CL"/>
              <a:t> Arial 15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id="{0B08D841-0276-33C3-3666-53CC67862A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9300" y="2413732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portada máximo 3 líneas Arial Regular - 30 puntos</a:t>
            </a:r>
            <a:endParaRPr lang="es-C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0B213D-8867-D142-8D90-9F4B25F1F40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9929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pos="359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enumeració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Marcador de texto 7">
            <a:extLst>
              <a:ext uri="{FF2B5EF4-FFF2-40B4-BE49-F238E27FC236}">
                <a16:creationId xmlns:a16="http://schemas.microsoft.com/office/drawing/2014/main" id="{CF985600-E7D8-9E44-82E9-F97AD6800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3309" y="2023281"/>
            <a:ext cx="6996190" cy="758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44" name="Marcador de texto 7">
            <a:extLst>
              <a:ext uri="{FF2B5EF4-FFF2-40B4-BE49-F238E27FC236}">
                <a16:creationId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6937" y="2196212"/>
            <a:ext cx="1439133" cy="46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94" name="Marcador de texto 7">
            <a:extLst>
              <a:ext uri="{FF2B5EF4-FFF2-40B4-BE49-F238E27FC236}">
                <a16:creationId xmlns:a16="http://schemas.microsoft.com/office/drawing/2014/main" id="{E88A7927-DC3B-3544-BD64-28D716E9EF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83309" y="3114898"/>
            <a:ext cx="6996190" cy="758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95" name="Marcador de texto 7">
            <a:extLst>
              <a:ext uri="{FF2B5EF4-FFF2-40B4-BE49-F238E27FC236}">
                <a16:creationId xmlns:a16="http://schemas.microsoft.com/office/drawing/2014/main" id="{F1AE937D-E749-AB49-A58B-96D93517F8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06937" y="3287828"/>
            <a:ext cx="1439123" cy="46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100" name="Marcador de texto 7">
            <a:extLst>
              <a:ext uri="{FF2B5EF4-FFF2-40B4-BE49-F238E27FC236}">
                <a16:creationId xmlns:a16="http://schemas.microsoft.com/office/drawing/2014/main" id="{32B82F2E-C60E-4F49-9E04-817DE4A46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83309" y="4206516"/>
            <a:ext cx="6996190" cy="758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101" name="Marcador de texto 7">
            <a:extLst>
              <a:ext uri="{FF2B5EF4-FFF2-40B4-BE49-F238E27FC236}">
                <a16:creationId xmlns:a16="http://schemas.microsoft.com/office/drawing/2014/main" id="{53ACC097-9A1C-3241-80E5-4FA2DBCD5E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06937" y="4379447"/>
            <a:ext cx="1439115" cy="46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106" name="Marcador de texto 7">
            <a:extLst>
              <a:ext uri="{FF2B5EF4-FFF2-40B4-BE49-F238E27FC236}">
                <a16:creationId xmlns:a16="http://schemas.microsoft.com/office/drawing/2014/main" id="{E5228B0D-DF98-794A-B213-566DD6D000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309" y="5298133"/>
            <a:ext cx="6996190" cy="758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107" name="Marcador de texto 7">
            <a:extLst>
              <a:ext uri="{FF2B5EF4-FFF2-40B4-BE49-F238E27FC236}">
                <a16:creationId xmlns:a16="http://schemas.microsoft.com/office/drawing/2014/main" id="{12AA98F3-ECF0-0846-98CE-48B524FC17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06937" y="5471064"/>
            <a:ext cx="1439085" cy="46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46" name="Marcador de posición de imagen 3">
            <a:extLst>
              <a:ext uri="{FF2B5EF4-FFF2-40B4-BE49-F238E27FC236}">
                <a16:creationId xmlns:a16="http://schemas.microsoft.com/office/drawing/2014/main" id="{5383AF3D-2849-A44D-B460-812DA0F91F3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82634" y="2079524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47" name="Marcador de posición de imagen 3">
            <a:extLst>
              <a:ext uri="{FF2B5EF4-FFF2-40B4-BE49-F238E27FC236}">
                <a16:creationId xmlns:a16="http://schemas.microsoft.com/office/drawing/2014/main" id="{A3E9D49A-7FEB-CA48-A0DA-D7F0AD0B39D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82634" y="3158310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48" name="Marcador de posición de imagen 3">
            <a:extLst>
              <a:ext uri="{FF2B5EF4-FFF2-40B4-BE49-F238E27FC236}">
                <a16:creationId xmlns:a16="http://schemas.microsoft.com/office/drawing/2014/main" id="{21F56DF0-CFA8-3E4A-A473-7B4F791BB3B2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982634" y="4247371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49" name="Marcador de posición de imagen 3">
            <a:extLst>
              <a:ext uri="{FF2B5EF4-FFF2-40B4-BE49-F238E27FC236}">
                <a16:creationId xmlns:a16="http://schemas.microsoft.com/office/drawing/2014/main" id="{967F9466-8202-8F4B-94E1-63B831183C4E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69844" y="5336432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FF26B9CB-D351-D06F-4A9B-CECB8939B508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033329B5-655B-E672-39E4-FE3B1BFD661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D943427C-D925-4381-D77A-BECD5C821AB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6" name="Conector recto 18">
            <a:extLst>
              <a:ext uri="{FF2B5EF4-FFF2-40B4-BE49-F238E27FC236}">
                <a16:creationId xmlns:a16="http://schemas.microsoft.com/office/drawing/2014/main" id="{B2624851-1653-8E74-05E6-8957A81779F2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Conector recto 18">
            <a:extLst>
              <a:ext uri="{FF2B5EF4-FFF2-40B4-BE49-F238E27FC236}">
                <a16:creationId xmlns:a16="http://schemas.microsoft.com/office/drawing/2014/main" id="{FCADB6DF-75B4-08A8-CFD3-088844059BCE}"/>
              </a:ext>
            </a:extLst>
          </p:cNvPr>
          <p:cNvCxnSpPr>
            <a:cxnSpLocks/>
          </p:cNvCxnSpPr>
          <p:nvPr userDrawn="1"/>
        </p:nvCxnSpPr>
        <p:spPr>
          <a:xfrm flipV="1">
            <a:off x="3862515" y="1915097"/>
            <a:ext cx="0" cy="426624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Picture 9">
            <a:extLst>
              <a:ext uri="{FF2B5EF4-FFF2-40B4-BE49-F238E27FC236}">
                <a16:creationId xmlns:a16="http://schemas.microsoft.com/office/drawing/2014/main" id="{76AF13A1-963E-1349-B0F8-BC3764CA00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3775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081" userDrawn="1">
          <p15:clr>
            <a:srgbClr val="FBAE40"/>
          </p15:clr>
        </p15:guide>
        <p15:guide id="2" pos="28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enumeración 3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Marcador de texto 7">
            <a:extLst>
              <a:ext uri="{FF2B5EF4-FFF2-40B4-BE49-F238E27FC236}">
                <a16:creationId xmlns:a16="http://schemas.microsoft.com/office/drawing/2014/main" id="{CF985600-E7D8-9E44-82E9-F97AD6800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05184" y="1667640"/>
            <a:ext cx="3614815" cy="75878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</a:p>
          <a:p>
            <a:pPr lvl="0"/>
            <a:r>
              <a:rPr lang="es-ES"/>
              <a:t>Texto Arial 14</a:t>
            </a:r>
          </a:p>
        </p:txBody>
      </p:sp>
      <p:sp>
        <p:nvSpPr>
          <p:cNvPr id="44" name="Marcador de texto 7">
            <a:extLst>
              <a:ext uri="{FF2B5EF4-FFF2-40B4-BE49-F238E27FC236}">
                <a16:creationId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8812" y="1840571"/>
            <a:ext cx="1292129" cy="46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cxnSp>
        <p:nvCxnSpPr>
          <p:cNvPr id="90" name="Conector recto 89">
            <a:extLst>
              <a:ext uri="{FF2B5EF4-FFF2-40B4-BE49-F238E27FC236}">
                <a16:creationId xmlns:a16="http://schemas.microsoft.com/office/drawing/2014/main" id="{918C4B25-4DE6-4C44-8031-9999A5B2D42B}"/>
              </a:ext>
            </a:extLst>
          </p:cNvPr>
          <p:cNvCxnSpPr/>
          <p:nvPr userDrawn="1"/>
        </p:nvCxnSpPr>
        <p:spPr>
          <a:xfrm>
            <a:off x="3599624" y="1622497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4" name="Marcador de texto 7">
            <a:extLst>
              <a:ext uri="{FF2B5EF4-FFF2-40B4-BE49-F238E27FC236}">
                <a16:creationId xmlns:a16="http://schemas.microsoft.com/office/drawing/2014/main" id="{E88A7927-DC3B-3544-BD64-28D716E9EF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5184" y="2877804"/>
            <a:ext cx="3610800" cy="75878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</a:p>
          <a:p>
            <a:pPr lvl="0"/>
            <a:r>
              <a:rPr lang="es-ES"/>
              <a:t>Texto Arial 14</a:t>
            </a:r>
          </a:p>
        </p:txBody>
      </p:sp>
      <p:sp>
        <p:nvSpPr>
          <p:cNvPr id="95" name="Marcador de texto 7">
            <a:extLst>
              <a:ext uri="{FF2B5EF4-FFF2-40B4-BE49-F238E27FC236}">
                <a16:creationId xmlns:a16="http://schemas.microsoft.com/office/drawing/2014/main" id="{F1AE937D-E749-AB49-A58B-96D93517F8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28812" y="3050735"/>
            <a:ext cx="1288127" cy="46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cxnSp>
        <p:nvCxnSpPr>
          <p:cNvPr id="96" name="Conector recto 95">
            <a:extLst>
              <a:ext uri="{FF2B5EF4-FFF2-40B4-BE49-F238E27FC236}">
                <a16:creationId xmlns:a16="http://schemas.microsoft.com/office/drawing/2014/main" id="{82B8DDEA-E931-994F-86BA-42BAB21F35DB}"/>
              </a:ext>
            </a:extLst>
          </p:cNvPr>
          <p:cNvCxnSpPr/>
          <p:nvPr userDrawn="1"/>
        </p:nvCxnSpPr>
        <p:spPr>
          <a:xfrm>
            <a:off x="3599624" y="2836620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0" name="Marcador de texto 7">
            <a:extLst>
              <a:ext uri="{FF2B5EF4-FFF2-40B4-BE49-F238E27FC236}">
                <a16:creationId xmlns:a16="http://schemas.microsoft.com/office/drawing/2014/main" id="{32B82F2E-C60E-4F49-9E04-817DE4A46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5184" y="4087968"/>
            <a:ext cx="3610800" cy="75878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</a:p>
          <a:p>
            <a:pPr lvl="0"/>
            <a:r>
              <a:rPr lang="es-ES"/>
              <a:t>Texto Arial 14</a:t>
            </a:r>
          </a:p>
        </p:txBody>
      </p:sp>
      <p:sp>
        <p:nvSpPr>
          <p:cNvPr id="101" name="Marcador de texto 7">
            <a:extLst>
              <a:ext uri="{FF2B5EF4-FFF2-40B4-BE49-F238E27FC236}">
                <a16:creationId xmlns:a16="http://schemas.microsoft.com/office/drawing/2014/main" id="{53ACC097-9A1C-3241-80E5-4FA2DBCD5E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8812" y="4260899"/>
            <a:ext cx="1288117" cy="46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cxnSp>
        <p:nvCxnSpPr>
          <p:cNvPr id="102" name="Conector recto 101">
            <a:extLst>
              <a:ext uri="{FF2B5EF4-FFF2-40B4-BE49-F238E27FC236}">
                <a16:creationId xmlns:a16="http://schemas.microsoft.com/office/drawing/2014/main" id="{25F53A69-89D3-734D-9B06-56318A2B5E6E}"/>
              </a:ext>
            </a:extLst>
          </p:cNvPr>
          <p:cNvCxnSpPr/>
          <p:nvPr userDrawn="1"/>
        </p:nvCxnSpPr>
        <p:spPr>
          <a:xfrm>
            <a:off x="3599624" y="4050743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6" name="Marcador de texto 7">
            <a:extLst>
              <a:ext uri="{FF2B5EF4-FFF2-40B4-BE49-F238E27FC236}">
                <a16:creationId xmlns:a16="http://schemas.microsoft.com/office/drawing/2014/main" id="{E5228B0D-DF98-794A-B213-566DD6D000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05184" y="5298133"/>
            <a:ext cx="3614811" cy="75878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</a:p>
          <a:p>
            <a:pPr lvl="0"/>
            <a:r>
              <a:rPr lang="es-ES"/>
              <a:t>Texto Arial 14</a:t>
            </a:r>
          </a:p>
        </p:txBody>
      </p:sp>
      <p:sp>
        <p:nvSpPr>
          <p:cNvPr id="107" name="Marcador de texto 7">
            <a:extLst>
              <a:ext uri="{FF2B5EF4-FFF2-40B4-BE49-F238E27FC236}">
                <a16:creationId xmlns:a16="http://schemas.microsoft.com/office/drawing/2014/main" id="{12AA98F3-ECF0-0846-98CE-48B524FC17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28812" y="5471064"/>
            <a:ext cx="1288107" cy="46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cxnSp>
        <p:nvCxnSpPr>
          <p:cNvPr id="108" name="Conector recto 107">
            <a:extLst>
              <a:ext uri="{FF2B5EF4-FFF2-40B4-BE49-F238E27FC236}">
                <a16:creationId xmlns:a16="http://schemas.microsoft.com/office/drawing/2014/main" id="{A420EF3B-A9EA-F74A-AFB4-B01AC7830323}"/>
              </a:ext>
            </a:extLst>
          </p:cNvPr>
          <p:cNvCxnSpPr/>
          <p:nvPr userDrawn="1"/>
        </p:nvCxnSpPr>
        <p:spPr>
          <a:xfrm>
            <a:off x="3599624" y="5264866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Marcador de posición de imagen 2">
            <a:extLst>
              <a:ext uri="{FF2B5EF4-FFF2-40B4-BE49-F238E27FC236}">
                <a16:creationId xmlns:a16="http://schemas.microsoft.com/office/drawing/2014/main" id="{8FCD531C-778A-2E4A-9ABA-A34D464868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404225" y="1667640"/>
            <a:ext cx="3323432" cy="212780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39" name="Marcador de posición de imagen 2">
            <a:extLst>
              <a:ext uri="{FF2B5EF4-FFF2-40B4-BE49-F238E27FC236}">
                <a16:creationId xmlns:a16="http://schemas.microsoft.com/office/drawing/2014/main" id="{E1719074-B64D-B840-B12F-779CE3A91C3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404225" y="3930697"/>
            <a:ext cx="3323432" cy="212780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45" name="Marcador de posición de imagen 3">
            <a:extLst>
              <a:ext uri="{FF2B5EF4-FFF2-40B4-BE49-F238E27FC236}">
                <a16:creationId xmlns:a16="http://schemas.microsoft.com/office/drawing/2014/main" id="{BF352FCF-2840-F641-B261-0E6B39E92845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04509" y="1723883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49" name="Marcador de posición de imagen 3">
            <a:extLst>
              <a:ext uri="{FF2B5EF4-FFF2-40B4-BE49-F238E27FC236}">
                <a16:creationId xmlns:a16="http://schemas.microsoft.com/office/drawing/2014/main" id="{FC5D998E-8878-364C-B535-4672C2DA176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804509" y="2931491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50" name="Marcador de posición de imagen 3">
            <a:extLst>
              <a:ext uri="{FF2B5EF4-FFF2-40B4-BE49-F238E27FC236}">
                <a16:creationId xmlns:a16="http://schemas.microsoft.com/office/drawing/2014/main" id="{7BE1B078-7F8B-5649-8CC2-046FD74D82BE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804509" y="4139099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51" name="Marcador de posición de imagen 3">
            <a:extLst>
              <a:ext uri="{FF2B5EF4-FFF2-40B4-BE49-F238E27FC236}">
                <a16:creationId xmlns:a16="http://schemas.microsoft.com/office/drawing/2014/main" id="{7C49BCC0-4D4D-EB4A-8268-F60F518F5523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804509" y="5346707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5635CE05-A8B6-0F9D-8524-AC66A4CB2179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88D966E8-7EA5-758A-7F8B-5D4DD100B2A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3" y="496571"/>
            <a:ext cx="7166722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D380A6EC-B8CC-900A-BA04-159F8F127C1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3" y="872882"/>
            <a:ext cx="716672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6" name="Conector recto 18">
            <a:extLst>
              <a:ext uri="{FF2B5EF4-FFF2-40B4-BE49-F238E27FC236}">
                <a16:creationId xmlns:a16="http://schemas.microsoft.com/office/drawing/2014/main" id="{2D4286EE-15ED-C598-A2B5-8344B126A78F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5" name="Picture 9">
            <a:extLst>
              <a:ext uri="{FF2B5EF4-FFF2-40B4-BE49-F238E27FC236}">
                <a16:creationId xmlns:a16="http://schemas.microsoft.com/office/drawing/2014/main" id="{82A4F448-A111-C04A-BD52-267DA58C44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6261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081" userDrawn="1">
          <p15:clr>
            <a:srgbClr val="FBAE40"/>
          </p15:clr>
        </p15:guide>
        <p15:guide id="2" pos="280" userDrawn="1">
          <p15:clr>
            <a:srgbClr val="FBAE40"/>
          </p15:clr>
        </p15:guide>
        <p15:guide id="3" pos="1206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ta Gantt Think-C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C1B8FB80-D582-7D41-94DF-9DC79634318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9263" y="1620839"/>
            <a:ext cx="11285610" cy="47303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9600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19200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Insertar gráfico o carta </a:t>
            </a:r>
            <a:r>
              <a:rPr lang="es-ES" err="1"/>
              <a:t>gantt</a:t>
            </a:r>
            <a:endParaRPr lang="es-CL"/>
          </a:p>
        </p:txBody>
      </p:sp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77D00938-9212-2EB2-FA3E-A411D6695497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95971976-0E83-FEA9-D8E3-EF53C32CED4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4ECEDE42-346E-73AF-914F-DDAF094C05B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6" name="Conector recto 18">
            <a:extLst>
              <a:ext uri="{FF2B5EF4-FFF2-40B4-BE49-F238E27FC236}">
                <a16:creationId xmlns:a16="http://schemas.microsoft.com/office/drawing/2014/main" id="{07602F1B-E0CD-1B18-2D9E-01D2A99AEF9C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Picture 9">
            <a:extLst>
              <a:ext uri="{FF2B5EF4-FFF2-40B4-BE49-F238E27FC236}">
                <a16:creationId xmlns:a16="http://schemas.microsoft.com/office/drawing/2014/main" id="{7A130A72-D212-A248-89EA-57FD7F4D95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4354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BA9B3A-D6EE-4F2B-F15A-7626F64CCA8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1332649"/>
              </p:ext>
            </p:ext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0" imgH="0" progId="TCLayout.ActiveDocument.1">
                  <p:embed/>
                </p:oleObj>
              </mc:Choice>
              <mc:Fallback>
                <p:oleObj name="Diapositiva de think-cell" r:id="rId3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15871B1-FFC4-C047-AEC4-260103AD9E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463752"/>
            <a:ext cx="5162397" cy="24034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Fuente o Pie de </a:t>
            </a:r>
            <a:r>
              <a:rPr lang="en-US" err="1"/>
              <a:t>página</a:t>
            </a:r>
            <a:r>
              <a:rPr lang="en-US"/>
              <a:t> Arial 9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C7A55DA8-23C9-A172-4FF2-402869E03DB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0"/>
            <a:ext cx="4378769" cy="367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84E84AA1-C6A5-FEBB-0336-03D88A7B95A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3" y="872882"/>
            <a:ext cx="3959900" cy="3903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13" name="Marcador de número de diapositiva 1">
            <a:extLst>
              <a:ext uri="{FF2B5EF4-FFF2-40B4-BE49-F238E27FC236}">
                <a16:creationId xmlns:a16="http://schemas.microsoft.com/office/drawing/2014/main" id="{4E2E6A7D-802D-09C3-1DA8-5740CE40EFB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463751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cxnSp>
        <p:nvCxnSpPr>
          <p:cNvPr id="5" name="Conector recto 18">
            <a:extLst>
              <a:ext uri="{FF2B5EF4-FFF2-40B4-BE49-F238E27FC236}">
                <a16:creationId xmlns:a16="http://schemas.microsoft.com/office/drawing/2014/main" id="{2B0EC971-B217-3722-17F7-276BB1155E2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2" name="Picture 9">
            <a:extLst>
              <a:ext uri="{FF2B5EF4-FFF2-40B4-BE49-F238E27FC236}">
                <a16:creationId xmlns:a16="http://schemas.microsoft.com/office/drawing/2014/main" id="{2A60C413-F74F-A342-BF7D-FEA64A016E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82103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solo íco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Marcador de texto 7">
            <a:extLst>
              <a:ext uri="{FF2B5EF4-FFF2-40B4-BE49-F238E27FC236}">
                <a16:creationId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322" y="2965399"/>
            <a:ext cx="1482253" cy="635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Bold 16</a:t>
            </a:r>
            <a:endParaRPr lang="es-CL"/>
          </a:p>
        </p:txBody>
      </p:sp>
      <p:sp>
        <p:nvSpPr>
          <p:cNvPr id="82" name="Marcador de texto 7">
            <a:extLst>
              <a:ext uri="{FF2B5EF4-FFF2-40B4-BE49-F238E27FC236}">
                <a16:creationId xmlns:a16="http://schemas.microsoft.com/office/drawing/2014/main" id="{BB03827E-9E73-F54D-91ED-F37E18DF6D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96337" y="2965399"/>
            <a:ext cx="1482253" cy="635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Bold 16</a:t>
            </a:r>
            <a:endParaRPr lang="es-CL"/>
          </a:p>
        </p:txBody>
      </p:sp>
      <p:sp>
        <p:nvSpPr>
          <p:cNvPr id="86" name="Marcador de texto 7">
            <a:extLst>
              <a:ext uri="{FF2B5EF4-FFF2-40B4-BE49-F238E27FC236}">
                <a16:creationId xmlns:a16="http://schemas.microsoft.com/office/drawing/2014/main" id="{D3E3EFE6-6F4B-B54D-AF2C-EAD0435E5D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29829" y="2965399"/>
            <a:ext cx="1482253" cy="635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Bold 16</a:t>
            </a:r>
            <a:endParaRPr lang="es-CL"/>
          </a:p>
        </p:txBody>
      </p:sp>
      <p:sp>
        <p:nvSpPr>
          <p:cNvPr id="109" name="Marcador de texto 7">
            <a:extLst>
              <a:ext uri="{FF2B5EF4-FFF2-40B4-BE49-F238E27FC236}">
                <a16:creationId xmlns:a16="http://schemas.microsoft.com/office/drawing/2014/main" id="{991112FC-F65D-FA43-B1F6-7F488AE779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322" y="5074754"/>
            <a:ext cx="1482253" cy="635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Bold 16</a:t>
            </a:r>
            <a:endParaRPr lang="es-CL"/>
          </a:p>
        </p:txBody>
      </p:sp>
      <p:sp>
        <p:nvSpPr>
          <p:cNvPr id="117" name="Marcador de texto 7">
            <a:extLst>
              <a:ext uri="{FF2B5EF4-FFF2-40B4-BE49-F238E27FC236}">
                <a16:creationId xmlns:a16="http://schemas.microsoft.com/office/drawing/2014/main" id="{B9DD7AC7-E6A2-1A49-8E09-B1BBD97180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96337" y="5074754"/>
            <a:ext cx="1482253" cy="635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Bold 16</a:t>
            </a:r>
            <a:endParaRPr lang="es-CL"/>
          </a:p>
        </p:txBody>
      </p:sp>
      <p:sp>
        <p:nvSpPr>
          <p:cNvPr id="121" name="Marcador de texto 7">
            <a:extLst>
              <a:ext uri="{FF2B5EF4-FFF2-40B4-BE49-F238E27FC236}">
                <a16:creationId xmlns:a16="http://schemas.microsoft.com/office/drawing/2014/main" id="{57427875-4083-0746-9C0D-BFCA937A31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29829" y="5074754"/>
            <a:ext cx="1482253" cy="635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Bold 16</a:t>
            </a:r>
            <a:endParaRPr lang="es-CL"/>
          </a:p>
        </p:txBody>
      </p:sp>
      <p:sp>
        <p:nvSpPr>
          <p:cNvPr id="54" name="Marcador de posición de imagen 3">
            <a:extLst>
              <a:ext uri="{FF2B5EF4-FFF2-40B4-BE49-F238E27FC236}">
                <a16:creationId xmlns:a16="http://schemas.microsoft.com/office/drawing/2014/main" id="{EE3102D7-7297-9344-91F2-85FF3C368DD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63322" y="4209286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55" name="Marcador de posición de imagen 3">
            <a:extLst>
              <a:ext uri="{FF2B5EF4-FFF2-40B4-BE49-F238E27FC236}">
                <a16:creationId xmlns:a16="http://schemas.microsoft.com/office/drawing/2014/main" id="{9FBDFC9B-7C8B-DC45-B9F9-55498656D1B0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629829" y="4209286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56" name="Marcador de posición de imagen 3">
            <a:extLst>
              <a:ext uri="{FF2B5EF4-FFF2-40B4-BE49-F238E27FC236}">
                <a16:creationId xmlns:a16="http://schemas.microsoft.com/office/drawing/2014/main" id="{559CBD6C-2DC7-224F-B729-9E291911C669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8796337" y="4209286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58" name="Marcador de posición de imagen 3">
            <a:extLst>
              <a:ext uri="{FF2B5EF4-FFF2-40B4-BE49-F238E27FC236}">
                <a16:creationId xmlns:a16="http://schemas.microsoft.com/office/drawing/2014/main" id="{70515F09-3022-7248-97FD-AF60E7A637A3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4629829" y="2103084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59" name="Marcador de posición de imagen 3">
            <a:extLst>
              <a:ext uri="{FF2B5EF4-FFF2-40B4-BE49-F238E27FC236}">
                <a16:creationId xmlns:a16="http://schemas.microsoft.com/office/drawing/2014/main" id="{E7CAD503-A102-B44B-9C6B-B30F3C55AFE9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8796337" y="2103084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61" name="Marcador de posición de imagen 3">
            <a:extLst>
              <a:ext uri="{FF2B5EF4-FFF2-40B4-BE49-F238E27FC236}">
                <a16:creationId xmlns:a16="http://schemas.microsoft.com/office/drawing/2014/main" id="{537522F4-CAC5-624A-9444-E535A83A84B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63322" y="2103084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203F6A84-F147-7F57-D340-54C63B0BD061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B9D38886-94D1-A6ED-4569-789456D09F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5E178C68-7235-DC4D-A33B-C70CDC8EEFD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6" name="Conector recto 18">
            <a:extLst>
              <a:ext uri="{FF2B5EF4-FFF2-40B4-BE49-F238E27FC236}">
                <a16:creationId xmlns:a16="http://schemas.microsoft.com/office/drawing/2014/main" id="{49379B90-7EEC-2E3F-1CF0-DB9DD7789CB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9" name="Picture 9">
            <a:extLst>
              <a:ext uri="{FF2B5EF4-FFF2-40B4-BE49-F238E27FC236}">
                <a16:creationId xmlns:a16="http://schemas.microsoft.com/office/drawing/2014/main" id="{7AAA2658-B479-A44D-BC0D-8B81C32F26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0969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081" userDrawn="1">
          <p15:clr>
            <a:srgbClr val="FBAE40"/>
          </p15:clr>
        </p15:guide>
        <p15:guide id="3" pos="5632" userDrawn="1">
          <p15:clr>
            <a:srgbClr val="FBAE40"/>
          </p15:clr>
        </p15:guide>
        <p15:guide id="4" pos="3840" userDrawn="1">
          <p15:clr>
            <a:srgbClr val="FBAE40"/>
          </p15:clr>
        </p15:guide>
        <p15:guide id="5" pos="2048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noti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3F9EBD2-4C4B-C461-9E65-263C12994DD9}"/>
              </a:ext>
            </a:extLst>
          </p:cNvPr>
          <p:cNvSpPr/>
          <p:nvPr userDrawn="1"/>
        </p:nvSpPr>
        <p:spPr>
          <a:xfrm>
            <a:off x="6144759" y="3573642"/>
            <a:ext cx="2736056" cy="4561956"/>
          </a:xfrm>
          <a:prstGeom prst="roundRect">
            <a:avLst>
              <a:gd name="adj" fmla="val 8759"/>
            </a:avLst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B761308-A9E1-9890-CCD4-F0057B7603E2}"/>
              </a:ext>
            </a:extLst>
          </p:cNvPr>
          <p:cNvSpPr/>
          <p:nvPr userDrawn="1"/>
        </p:nvSpPr>
        <p:spPr>
          <a:xfrm>
            <a:off x="9004691" y="3573642"/>
            <a:ext cx="2736056" cy="4561956"/>
          </a:xfrm>
          <a:prstGeom prst="roundRect">
            <a:avLst>
              <a:gd name="adj" fmla="val 8759"/>
            </a:avLst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B020FD0-C3CF-079E-6BA3-397032E5E582}"/>
              </a:ext>
            </a:extLst>
          </p:cNvPr>
          <p:cNvSpPr/>
          <p:nvPr userDrawn="1"/>
        </p:nvSpPr>
        <p:spPr>
          <a:xfrm>
            <a:off x="424895" y="3573642"/>
            <a:ext cx="2736056" cy="4561956"/>
          </a:xfrm>
          <a:prstGeom prst="roundRect">
            <a:avLst>
              <a:gd name="adj" fmla="val 8759"/>
            </a:avLst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CC29913-6DCC-A9CB-3E1A-E21B16DDC623}"/>
              </a:ext>
            </a:extLst>
          </p:cNvPr>
          <p:cNvSpPr/>
          <p:nvPr userDrawn="1"/>
        </p:nvSpPr>
        <p:spPr>
          <a:xfrm>
            <a:off x="3284827" y="2539235"/>
            <a:ext cx="2736056" cy="4561956"/>
          </a:xfrm>
          <a:prstGeom prst="roundRect">
            <a:avLst>
              <a:gd name="adj" fmla="val 8759"/>
            </a:avLst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5" name="Marcador de texto 7">
            <a:extLst>
              <a:ext uri="{FF2B5EF4-FFF2-40B4-BE49-F238E27FC236}">
                <a16:creationId xmlns:a16="http://schemas.microsoft.com/office/drawing/2014/main" id="{6BF8A88C-2650-B342-AC6A-0910D46C63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7457" y="5084755"/>
            <a:ext cx="2186319" cy="15397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66" name="Marcador de texto 7">
            <a:extLst>
              <a:ext uri="{FF2B5EF4-FFF2-40B4-BE49-F238E27FC236}">
                <a16:creationId xmlns:a16="http://schemas.microsoft.com/office/drawing/2014/main" id="{8FBF1655-AF76-F945-B38F-FE31E3035D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7457" y="3995858"/>
            <a:ext cx="1257300" cy="511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67" name="Marcador de texto 7">
            <a:extLst>
              <a:ext uri="{FF2B5EF4-FFF2-40B4-BE49-F238E27FC236}">
                <a16:creationId xmlns:a16="http://schemas.microsoft.com/office/drawing/2014/main" id="{D09FBF73-0F86-334D-A640-40FA6422E5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7458" y="4554724"/>
            <a:ext cx="2186318" cy="2525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69" name="Marcador de texto 7">
            <a:extLst>
              <a:ext uri="{FF2B5EF4-FFF2-40B4-BE49-F238E27FC236}">
                <a16:creationId xmlns:a16="http://schemas.microsoft.com/office/drawing/2014/main" id="{8DAFB3E8-F17D-0145-B3D7-D9F9A58CEA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44175" y="4040828"/>
            <a:ext cx="2186319" cy="15397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70" name="Marcador de texto 7">
            <a:extLst>
              <a:ext uri="{FF2B5EF4-FFF2-40B4-BE49-F238E27FC236}">
                <a16:creationId xmlns:a16="http://schemas.microsoft.com/office/drawing/2014/main" id="{69AEA284-6214-104E-8E27-8BB480AF74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44175" y="2951931"/>
            <a:ext cx="1257300" cy="511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71" name="Marcador de texto 7">
            <a:extLst>
              <a:ext uri="{FF2B5EF4-FFF2-40B4-BE49-F238E27FC236}">
                <a16:creationId xmlns:a16="http://schemas.microsoft.com/office/drawing/2014/main" id="{38C79E41-A17D-4B48-8B91-1215DC2A1A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44175" y="3510797"/>
            <a:ext cx="2186318" cy="262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73" name="Marcador de texto 7">
            <a:extLst>
              <a:ext uri="{FF2B5EF4-FFF2-40B4-BE49-F238E27FC236}">
                <a16:creationId xmlns:a16="http://schemas.microsoft.com/office/drawing/2014/main" id="{E6767AED-37F8-A841-8040-0EEB3BC4FF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2066" y="5084755"/>
            <a:ext cx="2186319" cy="15397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74" name="Marcador de texto 7">
            <a:extLst>
              <a:ext uri="{FF2B5EF4-FFF2-40B4-BE49-F238E27FC236}">
                <a16:creationId xmlns:a16="http://schemas.microsoft.com/office/drawing/2014/main" id="{55E7DFFB-09B1-2241-828E-6853EF3F21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2066" y="3995858"/>
            <a:ext cx="1257300" cy="511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90" name="Marcador de texto 7">
            <a:extLst>
              <a:ext uri="{FF2B5EF4-FFF2-40B4-BE49-F238E27FC236}">
                <a16:creationId xmlns:a16="http://schemas.microsoft.com/office/drawing/2014/main" id="{A458015D-8739-2F48-BD8C-5FAB6F2778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2067" y="4554726"/>
            <a:ext cx="2186318" cy="2525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92" name="Marcador de texto 7">
            <a:extLst>
              <a:ext uri="{FF2B5EF4-FFF2-40B4-BE49-F238E27FC236}">
                <a16:creationId xmlns:a16="http://schemas.microsoft.com/office/drawing/2014/main" id="{37B63F82-511B-904F-AE58-F9D32809557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38394" y="5084755"/>
            <a:ext cx="2186319" cy="15397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93" name="Marcador de texto 7">
            <a:extLst>
              <a:ext uri="{FF2B5EF4-FFF2-40B4-BE49-F238E27FC236}">
                <a16:creationId xmlns:a16="http://schemas.microsoft.com/office/drawing/2014/main" id="{1B33BBFE-9406-CE41-ACA3-CFE95C7448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38394" y="3995858"/>
            <a:ext cx="1257300" cy="511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94" name="Marcador de texto 7">
            <a:extLst>
              <a:ext uri="{FF2B5EF4-FFF2-40B4-BE49-F238E27FC236}">
                <a16:creationId xmlns:a16="http://schemas.microsoft.com/office/drawing/2014/main" id="{C874917F-D4AC-584B-91E6-BD1A3D307C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38394" y="4554726"/>
            <a:ext cx="2186318" cy="2525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F91C7D0D-913E-2BD6-A029-C1F997C4310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7EC21E73-5744-D27B-8CBE-8A518E2D3F70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3" name="Conector recto 18">
            <a:extLst>
              <a:ext uri="{FF2B5EF4-FFF2-40B4-BE49-F238E27FC236}">
                <a16:creationId xmlns:a16="http://schemas.microsoft.com/office/drawing/2014/main" id="{6E500EB6-4F25-F564-5C80-21656E61914A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2" name="Picture 9">
            <a:extLst>
              <a:ext uri="{FF2B5EF4-FFF2-40B4-BE49-F238E27FC236}">
                <a16:creationId xmlns:a16="http://schemas.microsoft.com/office/drawing/2014/main" id="{D2BC01B7-7F51-FE41-8A90-8B20D4F886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6529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3" pos="3874" userDrawn="1">
          <p15:clr>
            <a:srgbClr val="FBAE40"/>
          </p15:clr>
        </p15:guide>
        <p15:guide id="4" orient="horz" pos="1638" userDrawn="1">
          <p15:clr>
            <a:srgbClr val="FBAE40"/>
          </p15:clr>
        </p15:guide>
        <p15:guide id="5" pos="2071" userDrawn="1">
          <p15:clr>
            <a:srgbClr val="FBAE40"/>
          </p15:clr>
        </p15:guide>
        <p15:guide id="6" pos="5655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noticias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D79035D-CD47-D3EF-FE97-9B573CA0A9DF}"/>
              </a:ext>
            </a:extLst>
          </p:cNvPr>
          <p:cNvSpPr/>
          <p:nvPr userDrawn="1"/>
        </p:nvSpPr>
        <p:spPr>
          <a:xfrm>
            <a:off x="6144759" y="2539235"/>
            <a:ext cx="2736056" cy="4561956"/>
          </a:xfrm>
          <a:prstGeom prst="roundRect">
            <a:avLst>
              <a:gd name="adj" fmla="val 8759"/>
            </a:avLst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A1423AA-21DD-48FC-14CD-A10E4C9A4369}"/>
              </a:ext>
            </a:extLst>
          </p:cNvPr>
          <p:cNvSpPr/>
          <p:nvPr userDrawn="1"/>
        </p:nvSpPr>
        <p:spPr>
          <a:xfrm>
            <a:off x="9004691" y="2539235"/>
            <a:ext cx="2736056" cy="4561956"/>
          </a:xfrm>
          <a:prstGeom prst="roundRect">
            <a:avLst>
              <a:gd name="adj" fmla="val 8759"/>
            </a:avLst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7F2AD97-4318-2D62-02D4-CC56D2EBE040}"/>
              </a:ext>
            </a:extLst>
          </p:cNvPr>
          <p:cNvSpPr/>
          <p:nvPr userDrawn="1"/>
        </p:nvSpPr>
        <p:spPr>
          <a:xfrm>
            <a:off x="424895" y="2539235"/>
            <a:ext cx="2736056" cy="4561956"/>
          </a:xfrm>
          <a:prstGeom prst="roundRect">
            <a:avLst>
              <a:gd name="adj" fmla="val 8759"/>
            </a:avLst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C6D1DD5-4CE5-A48F-7E97-F261817DB983}"/>
              </a:ext>
            </a:extLst>
          </p:cNvPr>
          <p:cNvSpPr/>
          <p:nvPr userDrawn="1"/>
        </p:nvSpPr>
        <p:spPr>
          <a:xfrm>
            <a:off x="3284827" y="2539235"/>
            <a:ext cx="2736056" cy="4561956"/>
          </a:xfrm>
          <a:prstGeom prst="roundRect">
            <a:avLst>
              <a:gd name="adj" fmla="val 8759"/>
            </a:avLst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Marcador de texto 7">
            <a:extLst>
              <a:ext uri="{FF2B5EF4-FFF2-40B4-BE49-F238E27FC236}">
                <a16:creationId xmlns:a16="http://schemas.microsoft.com/office/drawing/2014/main" id="{F57E9CCB-4FEF-3B4C-BB29-A871DC96C8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6284" y="2870424"/>
            <a:ext cx="2336790" cy="511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29" name="Marcador de texto 7">
            <a:extLst>
              <a:ext uri="{FF2B5EF4-FFF2-40B4-BE49-F238E27FC236}">
                <a16:creationId xmlns:a16="http://schemas.microsoft.com/office/drawing/2014/main" id="{D012B9D1-835B-7745-97E3-74B7D8ED94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6284" y="3429292"/>
            <a:ext cx="2336791" cy="12398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ES"/>
              <a:t>Título Arial </a:t>
            </a:r>
            <a:r>
              <a:rPr lang="es-CL"/>
              <a:t>16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EA17AB2-535B-3E41-9012-14AE4DF3B69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76275" y="4852194"/>
            <a:ext cx="2336800" cy="1465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33" name="Marcador de texto 7">
            <a:extLst>
              <a:ext uri="{FF2B5EF4-FFF2-40B4-BE49-F238E27FC236}">
                <a16:creationId xmlns:a16="http://schemas.microsoft.com/office/drawing/2014/main" id="{0DCF0A1D-0E92-3E4E-AE6C-06E920D6E6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13002" y="2870424"/>
            <a:ext cx="2336790" cy="511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34" name="Marcador de texto 7">
            <a:extLst>
              <a:ext uri="{FF2B5EF4-FFF2-40B4-BE49-F238E27FC236}">
                <a16:creationId xmlns:a16="http://schemas.microsoft.com/office/drawing/2014/main" id="{6C423F7D-EEBF-3A44-B527-08BE6EB1B0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13002" y="3429292"/>
            <a:ext cx="2336791" cy="12398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ES"/>
              <a:t>Título Arial </a:t>
            </a:r>
            <a:r>
              <a:rPr lang="es-CL"/>
              <a:t>16</a:t>
            </a:r>
          </a:p>
        </p:txBody>
      </p:sp>
      <p:sp>
        <p:nvSpPr>
          <p:cNvPr id="35" name="Marcador de posición de imagen 2">
            <a:extLst>
              <a:ext uri="{FF2B5EF4-FFF2-40B4-BE49-F238E27FC236}">
                <a16:creationId xmlns:a16="http://schemas.microsoft.com/office/drawing/2014/main" id="{93186F0C-C7B9-764C-B99E-96FA0437C4C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512993" y="4852194"/>
            <a:ext cx="2336800" cy="1465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37" name="Marcador de texto 7">
            <a:extLst>
              <a:ext uri="{FF2B5EF4-FFF2-40B4-BE49-F238E27FC236}">
                <a16:creationId xmlns:a16="http://schemas.microsoft.com/office/drawing/2014/main" id="{B61C247D-37DA-1141-B436-E9CA5E4D93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80893" y="2870424"/>
            <a:ext cx="2336790" cy="511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38" name="Marcador de texto 7">
            <a:extLst>
              <a:ext uri="{FF2B5EF4-FFF2-40B4-BE49-F238E27FC236}">
                <a16:creationId xmlns:a16="http://schemas.microsoft.com/office/drawing/2014/main" id="{BBA61BC9-7FB0-9C4F-B8DC-AC4C5F1DD8D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80893" y="3429292"/>
            <a:ext cx="2336791" cy="12398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ES"/>
              <a:t>Título Arial </a:t>
            </a:r>
            <a:r>
              <a:rPr lang="es-CL"/>
              <a:t>16</a:t>
            </a:r>
          </a:p>
        </p:txBody>
      </p:sp>
      <p:sp>
        <p:nvSpPr>
          <p:cNvPr id="44" name="Marcador de posición de imagen 2">
            <a:extLst>
              <a:ext uri="{FF2B5EF4-FFF2-40B4-BE49-F238E27FC236}">
                <a16:creationId xmlns:a16="http://schemas.microsoft.com/office/drawing/2014/main" id="{57D13356-69C7-2542-A744-E65AE47B81E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380884" y="4852194"/>
            <a:ext cx="2336800" cy="1465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46" name="Marcador de texto 7">
            <a:extLst>
              <a:ext uri="{FF2B5EF4-FFF2-40B4-BE49-F238E27FC236}">
                <a16:creationId xmlns:a16="http://schemas.microsoft.com/office/drawing/2014/main" id="{31421233-7F3D-574E-9B40-A3D57BE496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07220" y="2870424"/>
            <a:ext cx="2336791" cy="511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47" name="Marcador de texto 7">
            <a:extLst>
              <a:ext uri="{FF2B5EF4-FFF2-40B4-BE49-F238E27FC236}">
                <a16:creationId xmlns:a16="http://schemas.microsoft.com/office/drawing/2014/main" id="{B2A73391-D262-9140-B309-BB12AA19FA1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07221" y="3429292"/>
            <a:ext cx="2336791" cy="12398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ES"/>
              <a:t>Título Arial </a:t>
            </a:r>
            <a:r>
              <a:rPr lang="es-CL"/>
              <a:t>16</a:t>
            </a:r>
          </a:p>
        </p:txBody>
      </p:sp>
      <p:sp>
        <p:nvSpPr>
          <p:cNvPr id="48" name="Marcador de posición de imagen 2">
            <a:extLst>
              <a:ext uri="{FF2B5EF4-FFF2-40B4-BE49-F238E27FC236}">
                <a16:creationId xmlns:a16="http://schemas.microsoft.com/office/drawing/2014/main" id="{45275E7E-6C59-1249-AD15-26DA1036953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207212" y="4852194"/>
            <a:ext cx="2336800" cy="1465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44C91283-45D0-3E03-A9FF-55BCD9B704C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47A559D5-DF30-4ACD-5D59-ED98AE39996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7" name="Conector recto 18">
            <a:extLst>
              <a:ext uri="{FF2B5EF4-FFF2-40B4-BE49-F238E27FC236}">
                <a16:creationId xmlns:a16="http://schemas.microsoft.com/office/drawing/2014/main" id="{90704A90-4770-B1C4-DCF5-87CDF83645F6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2" name="Picture 9">
            <a:extLst>
              <a:ext uri="{FF2B5EF4-FFF2-40B4-BE49-F238E27FC236}">
                <a16:creationId xmlns:a16="http://schemas.microsoft.com/office/drawing/2014/main" id="{9A5072A0-4002-E44F-8370-B6A8779A5F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2267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3" pos="3874" userDrawn="1">
          <p15:clr>
            <a:srgbClr val="FBAE40"/>
          </p15:clr>
        </p15:guide>
        <p15:guide id="4" orient="horz" pos="1637" userDrawn="1">
          <p15:clr>
            <a:srgbClr val="FBAE40"/>
          </p15:clr>
        </p15:guide>
        <p15:guide id="5" pos="2071" userDrawn="1">
          <p15:clr>
            <a:srgbClr val="FBAE40"/>
          </p15:clr>
        </p15:guide>
        <p15:guide id="6" pos="5655" userDrawn="1">
          <p15:clr>
            <a:srgbClr val="FBAE40"/>
          </p15:clr>
        </p15:guide>
        <p15:guide id="7" orient="horz" pos="667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C6F6EF54-31B0-E446-AA5A-A0BC24DEC5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484574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C6F6EF54-31B0-E446-AA5A-A0BC24DEC5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Marcador de posición de imagen 3">
            <a:extLst>
              <a:ext uri="{FF2B5EF4-FFF2-40B4-BE49-F238E27FC236}">
                <a16:creationId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8244" y="1629752"/>
            <a:ext cx="7354331" cy="4645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30" name="Marcador de posición de imagen 5">
            <a:extLst>
              <a:ext uri="{FF2B5EF4-FFF2-40B4-BE49-F238E27FC236}">
                <a16:creationId xmlns:a16="http://schemas.microsoft.com/office/drawing/2014/main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0463" y="1629752"/>
            <a:ext cx="3599023" cy="2235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:a16="http://schemas.microsoft.com/office/drawing/2014/main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0463" y="4039866"/>
            <a:ext cx="3599023" cy="2235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4FFFAE49-5C7E-779C-FE0C-21EA6D7F834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BA277397-57FC-D54F-7087-3C738FBAC4C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8" name="Marcador de número de diapositiva 1">
            <a:extLst>
              <a:ext uri="{FF2B5EF4-FFF2-40B4-BE49-F238E27FC236}">
                <a16:creationId xmlns:a16="http://schemas.microsoft.com/office/drawing/2014/main" id="{1989735B-7A49-B1CB-8DF1-075E71B8E0E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cxnSp>
        <p:nvCxnSpPr>
          <p:cNvPr id="5" name="Conector recto 18">
            <a:extLst>
              <a:ext uri="{FF2B5EF4-FFF2-40B4-BE49-F238E27FC236}">
                <a16:creationId xmlns:a16="http://schemas.microsoft.com/office/drawing/2014/main" id="{A569BEF4-D7E2-6D05-14BD-07EA960ADB83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Picture 9">
            <a:extLst>
              <a:ext uri="{FF2B5EF4-FFF2-40B4-BE49-F238E27FC236}">
                <a16:creationId xmlns:a16="http://schemas.microsoft.com/office/drawing/2014/main" id="{A10D525C-D188-C74B-8970-72D92A292A7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8170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  <p15:guide id="2" pos="370" userDrawn="1">
          <p15:clr>
            <a:srgbClr val="FBAE40"/>
          </p15:clr>
        </p15:guide>
        <p15:guide id="4" orient="horz" pos="391" userDrawn="1">
          <p15:clr>
            <a:srgbClr val="FBAE40"/>
          </p15:clr>
        </p15:guide>
        <p15:guide id="6" pos="7378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7375" y="635000"/>
            <a:ext cx="7085013" cy="562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30" name="Marcador de posición de imagen 5">
            <a:extLst>
              <a:ext uri="{FF2B5EF4-FFF2-40B4-BE49-F238E27FC236}">
                <a16:creationId xmlns:a16="http://schemas.microsoft.com/office/drawing/2014/main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892257" y="635000"/>
            <a:ext cx="38385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:a16="http://schemas.microsoft.com/office/drawing/2014/main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92257" y="3551238"/>
            <a:ext cx="38385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</p:spTree>
    <p:extLst>
      <p:ext uri="{BB962C8B-B14F-4D97-AF65-F5344CB8AC3E}">
        <p14:creationId xmlns:p14="http://schemas.microsoft.com/office/powerpoint/2010/main" val="414629679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  <p15:guide id="2" pos="370" userDrawn="1">
          <p15:clr>
            <a:srgbClr val="FBAE40"/>
          </p15:clr>
        </p15:guide>
        <p15:guide id="4" orient="horz" pos="391" userDrawn="1">
          <p15:clr>
            <a:srgbClr val="FBAE40"/>
          </p15:clr>
        </p15:guide>
        <p15:guide id="6" pos="739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arcador de posición de imagen 5">
            <a:extLst>
              <a:ext uri="{FF2B5EF4-FFF2-40B4-BE49-F238E27FC236}">
                <a16:creationId xmlns:a16="http://schemas.microsoft.com/office/drawing/2014/main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53425" y="680720"/>
            <a:ext cx="38385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:a16="http://schemas.microsoft.com/office/drawing/2014/main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53425" y="3596958"/>
            <a:ext cx="38385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2" name="Marcador de posición de imagen 5">
            <a:extLst>
              <a:ext uri="{FF2B5EF4-FFF2-40B4-BE49-F238E27FC236}">
                <a16:creationId xmlns:a16="http://schemas.microsoft.com/office/drawing/2014/main" id="{E92B164E-CC63-0E19-09E8-8E547A1F83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98778" y="680720"/>
            <a:ext cx="38385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3" name="Marcador de posición de imagen 5">
            <a:extLst>
              <a:ext uri="{FF2B5EF4-FFF2-40B4-BE49-F238E27FC236}">
                <a16:creationId xmlns:a16="http://schemas.microsoft.com/office/drawing/2014/main" id="{2E44EB07-4420-AA45-9E5C-EA43C34D1E5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98778" y="3596958"/>
            <a:ext cx="38385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4" name="Marcador de posición de imagen 5">
            <a:extLst>
              <a:ext uri="{FF2B5EF4-FFF2-40B4-BE49-F238E27FC236}">
                <a16:creationId xmlns:a16="http://schemas.microsoft.com/office/drawing/2014/main" id="{BB29FC8B-B8C5-DE3E-1730-00F09681D73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131" y="680720"/>
            <a:ext cx="38385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5" name="Marcador de posición de imagen 5">
            <a:extLst>
              <a:ext uri="{FF2B5EF4-FFF2-40B4-BE49-F238E27FC236}">
                <a16:creationId xmlns:a16="http://schemas.microsoft.com/office/drawing/2014/main" id="{BC819A52-4CEE-3FE7-DB75-D06000CA16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131" y="3596958"/>
            <a:ext cx="38385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</p:spTree>
    <p:extLst>
      <p:ext uri="{BB962C8B-B14F-4D97-AF65-F5344CB8AC3E}">
        <p14:creationId xmlns:p14="http://schemas.microsoft.com/office/powerpoint/2010/main" val="82468557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  <p15:guide id="2" pos="370">
          <p15:clr>
            <a:srgbClr val="FBAE40"/>
          </p15:clr>
        </p15:guide>
        <p15:guide id="4" orient="horz" pos="391">
          <p15:clr>
            <a:srgbClr val="FBAE40"/>
          </p15:clr>
        </p15:guide>
        <p15:guide id="6" pos="739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 portada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9300" y="4046751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/>
              <a:t>Subtítulo</a:t>
            </a:r>
            <a:r>
              <a:rPr lang="es-CL"/>
              <a:t> Arial 15</a:t>
            </a: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9300" y="2413732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portada máximo 3 líneas Arial Regular - 30 puntos</a:t>
            </a:r>
            <a:endParaRPr lang="es-C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5D52F1-0FA1-FAB3-B385-08FEE5868F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6" r="15604"/>
          <a:stretch/>
        </p:blipFill>
        <p:spPr>
          <a:xfrm>
            <a:off x="0" y="0"/>
            <a:ext cx="6350000" cy="685800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F600FA4-D0A2-8949-8FD6-E129C30DA8E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4886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pos="3597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arcador de posición de imagen 5">
            <a:extLst>
              <a:ext uri="{FF2B5EF4-FFF2-40B4-BE49-F238E27FC236}">
                <a16:creationId xmlns:a16="http://schemas.microsoft.com/office/drawing/2014/main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799993" y="1956390"/>
            <a:ext cx="2028380" cy="14294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:a16="http://schemas.microsoft.com/office/drawing/2014/main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65021" y="3596958"/>
            <a:ext cx="3661513" cy="25803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2" name="Marcador de posición de imagen 5">
            <a:extLst>
              <a:ext uri="{FF2B5EF4-FFF2-40B4-BE49-F238E27FC236}">
                <a16:creationId xmlns:a16="http://schemas.microsoft.com/office/drawing/2014/main" id="{E92B164E-CC63-0E19-09E8-8E547A1F83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45345" y="680720"/>
            <a:ext cx="38385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3" name="Marcador de posición de imagen 5">
            <a:extLst>
              <a:ext uri="{FF2B5EF4-FFF2-40B4-BE49-F238E27FC236}">
                <a16:creationId xmlns:a16="http://schemas.microsoft.com/office/drawing/2014/main" id="{2E44EB07-4420-AA45-9E5C-EA43C34D1E5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45346" y="3596958"/>
            <a:ext cx="3103602" cy="21871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4" name="Marcador de posición de imagen 5">
            <a:extLst>
              <a:ext uri="{FF2B5EF4-FFF2-40B4-BE49-F238E27FC236}">
                <a16:creationId xmlns:a16="http://schemas.microsoft.com/office/drawing/2014/main" id="{BB29FC8B-B8C5-DE3E-1730-00F09681D73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76681" y="1446028"/>
            <a:ext cx="2752592" cy="1939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5" name="Marcador de posición de imagen 5">
            <a:extLst>
              <a:ext uri="{FF2B5EF4-FFF2-40B4-BE49-F238E27FC236}">
                <a16:creationId xmlns:a16="http://schemas.microsoft.com/office/drawing/2014/main" id="{BC819A52-4CEE-3FE7-DB75-D06000CA16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90698" y="3596958"/>
            <a:ext cx="38385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277926F9-7738-E54C-AFDC-1307B1227F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9150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  <p15:guide id="2" pos="370">
          <p15:clr>
            <a:srgbClr val="FBAE40"/>
          </p15:clr>
        </p15:guide>
        <p15:guide id="4" orient="horz" pos="391">
          <p15:clr>
            <a:srgbClr val="FBAE40"/>
          </p15:clr>
        </p15:guide>
        <p15:guide id="6" pos="739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CF1D8DA-AE91-B336-5F4F-622ABF73F891}"/>
              </a:ext>
            </a:extLst>
          </p:cNvPr>
          <p:cNvGrpSpPr/>
          <p:nvPr userDrawn="1"/>
        </p:nvGrpSpPr>
        <p:grpSpPr>
          <a:xfrm>
            <a:off x="3858" y="6170736"/>
            <a:ext cx="12188142" cy="769918"/>
            <a:chOff x="3858" y="6152399"/>
            <a:chExt cx="12478428" cy="7882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93BFBBF-EA61-7CDE-8490-495FA9B233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3858" y="6155622"/>
              <a:ext cx="9722734" cy="70237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84C8EA7-94E9-33E0-B16D-5DEC620A0AC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300" t="-11714"/>
            <a:stretch/>
          </p:blipFill>
          <p:spPr>
            <a:xfrm rot="10800000">
              <a:off x="9713918" y="6152399"/>
              <a:ext cx="2768368" cy="788255"/>
            </a:xfrm>
            <a:prstGeom prst="rect">
              <a:avLst/>
            </a:prstGeom>
          </p:spPr>
        </p:pic>
      </p:grpSp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1332649"/>
              </p:ext>
            </p:ext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" imgW="0" imgH="0" progId="TCLayout.ActiveDocument.1">
                  <p:embed/>
                </p:oleObj>
              </mc:Choice>
              <mc:Fallback>
                <p:oleObj name="Diapositiva de think-cell" r:id="rId5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15871B1-FFC4-C047-AEC4-260103AD9E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4" y="6463751"/>
            <a:ext cx="8347074" cy="27698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Fuente o Pie de </a:t>
            </a:r>
            <a:r>
              <a:rPr lang="en-US" err="1"/>
              <a:t>página</a:t>
            </a:r>
            <a:r>
              <a:rPr lang="en-US"/>
              <a:t> Arial 9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C7A55DA8-23C9-A172-4FF2-402869E03DB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84E84AA1-C6A5-FEBB-0336-03D88A7B95A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13" name="Marcador de número de diapositiva 1">
            <a:extLst>
              <a:ext uri="{FF2B5EF4-FFF2-40B4-BE49-F238E27FC236}">
                <a16:creationId xmlns:a16="http://schemas.microsoft.com/office/drawing/2014/main" id="{4E2E6A7D-802D-09C3-1DA8-5740CE40EFB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0192107" y="6463750"/>
            <a:ext cx="1542766" cy="276989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cxnSp>
        <p:nvCxnSpPr>
          <p:cNvPr id="5" name="Conector recto 18">
            <a:extLst>
              <a:ext uri="{FF2B5EF4-FFF2-40B4-BE49-F238E27FC236}">
                <a16:creationId xmlns:a16="http://schemas.microsoft.com/office/drawing/2014/main" id="{2B0EC971-B217-3722-17F7-276BB1155E2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2" name="Picture 9">
            <a:extLst>
              <a:ext uri="{FF2B5EF4-FFF2-40B4-BE49-F238E27FC236}">
                <a16:creationId xmlns:a16="http://schemas.microsoft.com/office/drawing/2014/main" id="{543DA8BA-4F7D-714C-AC44-D7DAA46C1F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93167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1332649"/>
              </p:ext>
            </p:ext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0" imgH="0" progId="TCLayout.ActiveDocument.1">
                  <p:embed/>
                </p:oleObj>
              </mc:Choice>
              <mc:Fallback>
                <p:oleObj name="Diapositiva de think-cell" r:id="rId3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15871B1-FFC4-C047-AEC4-260103AD9E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463751"/>
            <a:ext cx="8959105" cy="27698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Fuente o Pie de </a:t>
            </a:r>
            <a:r>
              <a:rPr lang="en-US" err="1"/>
              <a:t>página</a:t>
            </a:r>
            <a:r>
              <a:rPr lang="en-US"/>
              <a:t> Arial 9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C7A55DA8-23C9-A172-4FF2-402869E03DB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84E84AA1-C6A5-FEBB-0336-03D88A7B95A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13" name="Marcador de número de diapositiva 1">
            <a:extLst>
              <a:ext uri="{FF2B5EF4-FFF2-40B4-BE49-F238E27FC236}">
                <a16:creationId xmlns:a16="http://schemas.microsoft.com/office/drawing/2014/main" id="{4E2E6A7D-802D-09C3-1DA8-5740CE40EFB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463751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cxnSp>
        <p:nvCxnSpPr>
          <p:cNvPr id="5" name="Conector recto 18">
            <a:extLst>
              <a:ext uri="{FF2B5EF4-FFF2-40B4-BE49-F238E27FC236}">
                <a16:creationId xmlns:a16="http://schemas.microsoft.com/office/drawing/2014/main" id="{2B0EC971-B217-3722-17F7-276BB1155E2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9">
            <a:extLst>
              <a:ext uri="{FF2B5EF4-FFF2-40B4-BE49-F238E27FC236}">
                <a16:creationId xmlns:a16="http://schemas.microsoft.com/office/drawing/2014/main" id="{ACCBF752-43F9-3D42-A021-FF715DC77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73564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1332649"/>
              </p:ext>
            </p:ext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0" imgH="0" progId="TCLayout.ActiveDocument.1">
                  <p:embed/>
                </p:oleObj>
              </mc:Choice>
              <mc:Fallback>
                <p:oleObj name="Diapositiva de think-cell" r:id="rId3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15871B1-FFC4-C047-AEC4-260103AD9E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463751"/>
            <a:ext cx="8959105" cy="27698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Fuente o Pie de </a:t>
            </a:r>
            <a:r>
              <a:rPr lang="en-US" err="1"/>
              <a:t>página</a:t>
            </a:r>
            <a:r>
              <a:rPr lang="en-US"/>
              <a:t> Arial 9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C7A55DA8-23C9-A172-4FF2-402869E03DB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84E84AA1-C6A5-FEBB-0336-03D88A7B95A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13" name="Marcador de número de diapositiva 1">
            <a:extLst>
              <a:ext uri="{FF2B5EF4-FFF2-40B4-BE49-F238E27FC236}">
                <a16:creationId xmlns:a16="http://schemas.microsoft.com/office/drawing/2014/main" id="{4E2E6A7D-802D-09C3-1DA8-5740CE40EFB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463751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cxnSp>
        <p:nvCxnSpPr>
          <p:cNvPr id="5" name="Conector recto 18">
            <a:extLst>
              <a:ext uri="{FF2B5EF4-FFF2-40B4-BE49-F238E27FC236}">
                <a16:creationId xmlns:a16="http://schemas.microsoft.com/office/drawing/2014/main" id="{2B0EC971-B217-3722-17F7-276BB1155E2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336333D-C26B-EB07-8FBD-B3FD72C3649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67508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1332649"/>
              </p:ext>
            </p:ext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0" imgH="0" progId="TCLayout.ActiveDocument.1">
                  <p:embed/>
                </p:oleObj>
              </mc:Choice>
              <mc:Fallback>
                <p:oleObj name="Diapositiva de think-cell" r:id="rId3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15871B1-FFC4-C047-AEC4-260103AD9E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463751"/>
            <a:ext cx="8959105" cy="27698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Fuente o Pie de </a:t>
            </a:r>
            <a:r>
              <a:rPr lang="en-US" err="1"/>
              <a:t>página</a:t>
            </a:r>
            <a:r>
              <a:rPr lang="en-US"/>
              <a:t> Arial 9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C7A55DA8-23C9-A172-4FF2-402869E03DB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84E84AA1-C6A5-FEBB-0336-03D88A7B95A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13" name="Marcador de número de diapositiva 1">
            <a:extLst>
              <a:ext uri="{FF2B5EF4-FFF2-40B4-BE49-F238E27FC236}">
                <a16:creationId xmlns:a16="http://schemas.microsoft.com/office/drawing/2014/main" id="{4E2E6A7D-802D-09C3-1DA8-5740CE40EFB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463751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cxnSp>
        <p:nvCxnSpPr>
          <p:cNvPr id="5" name="Conector recto 18">
            <a:extLst>
              <a:ext uri="{FF2B5EF4-FFF2-40B4-BE49-F238E27FC236}">
                <a16:creationId xmlns:a16="http://schemas.microsoft.com/office/drawing/2014/main" id="{2B0EC971-B217-3722-17F7-276BB1155E2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232B572-5761-5C00-420A-B9EDA9F646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58369" y="457795"/>
            <a:ext cx="1094073" cy="51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26214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5E27719-0FF0-A561-FD72-4E80D63799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8369" y="457795"/>
            <a:ext cx="1415553" cy="518518"/>
          </a:xfrm>
          <a:prstGeom prst="rect">
            <a:avLst/>
          </a:prstGeom>
        </p:spPr>
      </p:pic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1332649"/>
              </p:ext>
            </p:ext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0" imgH="0" progId="TCLayout.ActiveDocument.1">
                  <p:embed/>
                </p:oleObj>
              </mc:Choice>
              <mc:Fallback>
                <p:oleObj name="Diapositiva de think-cell" r:id="rId4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15871B1-FFC4-C047-AEC4-260103AD9E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463751"/>
            <a:ext cx="8959105" cy="27698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Fuente o Pie de </a:t>
            </a:r>
            <a:r>
              <a:rPr lang="en-US" err="1"/>
              <a:t>página</a:t>
            </a:r>
            <a:r>
              <a:rPr lang="en-US"/>
              <a:t> Arial 9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C7A55DA8-23C9-A172-4FF2-402869E03DB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84E84AA1-C6A5-FEBB-0336-03D88A7B95A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rgbClr val="1E117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13" name="Marcador de número de diapositiva 1">
            <a:extLst>
              <a:ext uri="{FF2B5EF4-FFF2-40B4-BE49-F238E27FC236}">
                <a16:creationId xmlns:a16="http://schemas.microsoft.com/office/drawing/2014/main" id="{4E2E6A7D-802D-09C3-1DA8-5740CE40EFB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463751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cxnSp>
        <p:nvCxnSpPr>
          <p:cNvPr id="5" name="Conector recto 18">
            <a:extLst>
              <a:ext uri="{FF2B5EF4-FFF2-40B4-BE49-F238E27FC236}">
                <a16:creationId xmlns:a16="http://schemas.microsoft.com/office/drawing/2014/main" id="{2B0EC971-B217-3722-17F7-276BB1155E2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306564399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1332649"/>
              </p:ext>
            </p:ext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0" imgH="0" progId="TCLayout.ActiveDocument.1">
                  <p:embed/>
                </p:oleObj>
              </mc:Choice>
              <mc:Fallback>
                <p:oleObj name="Diapositiva de think-cell" r:id="rId3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15871B1-FFC4-C047-AEC4-260103AD9E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463751"/>
            <a:ext cx="8959105" cy="27698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Fuente o Pie de </a:t>
            </a:r>
            <a:r>
              <a:rPr lang="en-US" err="1"/>
              <a:t>página</a:t>
            </a:r>
            <a:r>
              <a:rPr lang="en-US"/>
              <a:t> Arial 9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C7A55DA8-23C9-A172-4FF2-402869E03DB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84E84AA1-C6A5-FEBB-0336-03D88A7B95A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13" name="Marcador de número de diapositiva 1">
            <a:extLst>
              <a:ext uri="{FF2B5EF4-FFF2-40B4-BE49-F238E27FC236}">
                <a16:creationId xmlns:a16="http://schemas.microsoft.com/office/drawing/2014/main" id="{4E2E6A7D-802D-09C3-1DA8-5740CE40EFB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463751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cxnSp>
        <p:nvCxnSpPr>
          <p:cNvPr id="5" name="Conector recto 18">
            <a:extLst>
              <a:ext uri="{FF2B5EF4-FFF2-40B4-BE49-F238E27FC236}">
                <a16:creationId xmlns:a16="http://schemas.microsoft.com/office/drawing/2014/main" id="{2B0EC971-B217-3722-17F7-276BB1155E2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9">
            <a:extLst>
              <a:ext uri="{FF2B5EF4-FFF2-40B4-BE49-F238E27FC236}">
                <a16:creationId xmlns:a16="http://schemas.microsoft.com/office/drawing/2014/main" id="{C4780D07-F93A-DD47-B2C4-CBAED27049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807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1332649"/>
              </p:ext>
            </p:ext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0" imgH="0" progId="TCLayout.ActiveDocument.1">
                  <p:embed/>
                </p:oleObj>
              </mc:Choice>
              <mc:Fallback>
                <p:oleObj name="Diapositiva de think-cell" r:id="rId3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1292E102-2234-9AE9-43F9-1A80E7A5AA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1233" y="2204864"/>
            <a:ext cx="5473567" cy="414513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Tx/>
              <a:buNone/>
              <a:defRPr sz="1600">
                <a:solidFill>
                  <a:srgbClr val="5F5F5F"/>
                </a:solidFill>
              </a:defRPr>
            </a:lvl1pPr>
            <a:lvl2pPr marL="676275" indent="-3714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4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indent="-3333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3pPr>
            <a:lvl4pPr marL="1342232" indent="-332582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4pPr>
            <a:lvl5pPr marL="1675607" indent="-364332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>
                <a:tab pos="1571625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/>
              <a:t>Párrafo solo texto Arial 16</a:t>
            </a:r>
          </a:p>
          <a:p>
            <a:pPr lvl="1"/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2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3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4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4"/>
            <a:endParaRPr lang="es-ES_tradnl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EA46E090-29E9-6D24-97F3-40AB9216DD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5969" y="2204864"/>
            <a:ext cx="5473567" cy="414513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Tx/>
              <a:buNone/>
              <a:defRPr sz="1600">
                <a:solidFill>
                  <a:srgbClr val="5F5F5F"/>
                </a:solidFill>
              </a:defRPr>
            </a:lvl1pPr>
            <a:lvl2pPr marL="676275" indent="-3714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4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indent="-3333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3pPr>
            <a:lvl4pPr marL="1342232" indent="-332582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4pPr>
            <a:lvl5pPr marL="1675607" indent="-364332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>
                <a:tab pos="1571625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/>
              <a:t>Párrafo solo texto Arial 16</a:t>
            </a:r>
          </a:p>
          <a:p>
            <a:pPr lvl="1"/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2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3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4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E5DFB5B-6456-EFCA-2081-B512D51BE5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654" y="1608138"/>
            <a:ext cx="5459882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90A35E31-20A2-1E54-42EB-771CE83B168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1233" y="1608138"/>
            <a:ext cx="5459882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14" name="Marcador de texto 7">
            <a:extLst>
              <a:ext uri="{FF2B5EF4-FFF2-40B4-BE49-F238E27FC236}">
                <a16:creationId xmlns:a16="http://schemas.microsoft.com/office/drawing/2014/main" id="{A95935E3-04B2-E6B4-BD22-022586D55B4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15" name="Marcador de texto 7">
            <a:extLst>
              <a:ext uri="{FF2B5EF4-FFF2-40B4-BE49-F238E27FC236}">
                <a16:creationId xmlns:a16="http://schemas.microsoft.com/office/drawing/2014/main" id="{DA74DE6B-B246-971B-3BA6-AEDE5072489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16" name="Conector recto 18">
            <a:extLst>
              <a:ext uri="{FF2B5EF4-FFF2-40B4-BE49-F238E27FC236}">
                <a16:creationId xmlns:a16="http://schemas.microsoft.com/office/drawing/2014/main" id="{79A3939C-E2E4-90BA-D536-FE400D5D8885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Picture 9">
            <a:extLst>
              <a:ext uri="{FF2B5EF4-FFF2-40B4-BE49-F238E27FC236}">
                <a16:creationId xmlns:a16="http://schemas.microsoft.com/office/drawing/2014/main" id="{0AAD014A-0DF0-AC4A-9E64-8615A5ADB1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28112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erre_ca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6FD37190-D8CB-B721-B802-B940C8430A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6002" y="1325117"/>
            <a:ext cx="5340927" cy="3293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115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Muchas</a:t>
            </a:r>
          </a:p>
          <a:p>
            <a:pPr lvl="0"/>
            <a:r>
              <a:rPr lang="es-ES"/>
              <a:t>gracias!</a:t>
            </a:r>
            <a:endParaRPr lang="es-C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7EB75B-AFA5-A24E-275D-BF73DF508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6" t="-1005" r="24290" b="18450"/>
          <a:stretch/>
        </p:blipFill>
        <p:spPr>
          <a:xfrm>
            <a:off x="379957" y="696191"/>
            <a:ext cx="5954232" cy="6161809"/>
          </a:xfrm>
          <a:prstGeom prst="rect">
            <a:avLst/>
          </a:prstGeom>
        </p:spPr>
      </p:pic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7E0A6187-581B-9495-C946-63C5BF677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66002" y="4903909"/>
            <a:ext cx="2138711" cy="2394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err="1"/>
              <a:t>www.achs.cl</a:t>
            </a:r>
            <a:endParaRPr lang="es-CL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2D6A441B-9F39-2F47-A862-787FE18E64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66002" y="5428821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559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Cierre_ca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19BDAAD-D971-44E3-2963-12E25D8439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816" y="2904896"/>
            <a:ext cx="2242367" cy="104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0554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7 portada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51537" y="4046751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/>
              <a:t>Subtítulo</a:t>
            </a:r>
            <a:r>
              <a:rPr lang="es-CL"/>
              <a:t> Arial 15</a:t>
            </a: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51537" y="2413732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portada máximo 3 líneas Arial Regular - 30 puntos</a:t>
            </a:r>
            <a:endParaRPr lang="es-C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88D149-E665-2692-538D-A495EBE4A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 t="-7735" r="29841" b="24258"/>
          <a:stretch/>
        </p:blipFill>
        <p:spPr>
          <a:xfrm>
            <a:off x="6493790" y="0"/>
            <a:ext cx="5698210" cy="685800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C970606F-8436-C446-883F-1F20759B734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9379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pos="359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73117938"/>
              </p:ext>
            </p:extLst>
          </p:nvPr>
        </p:nvGraphicFramePr>
        <p:xfrm>
          <a:off x="1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270" imgH="270" progId="TCLayout.ActiveDocument.1">
                  <p:embed/>
                </p:oleObj>
              </mc:Choice>
              <mc:Fallback>
                <p:oleObj name="Diapositiva de think-cell" r:id="rId3" imgW="270" imgH="270" progId="TCLayout.ActiveDocument.1">
                  <p:embed/>
                  <p:pic>
                    <p:nvPicPr>
                      <p:cNvPr id="4" name="3 Objeto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211667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9">
            <a:extLst>
              <a:ext uri="{FF2B5EF4-FFF2-40B4-BE49-F238E27FC236}">
                <a16:creationId xmlns:a16="http://schemas.microsoft.com/office/drawing/2014/main" id="{D96D9364-189A-1BED-D214-A365BA87449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17317" y="2986917"/>
            <a:ext cx="2157366" cy="88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7919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4F7FCC-439D-B94C-A689-2CC350BDEB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1579" y="1983138"/>
            <a:ext cx="10017551" cy="2387600"/>
          </a:xfrm>
        </p:spPr>
        <p:txBody>
          <a:bodyPr anchor="b">
            <a:normAutofit/>
          </a:bodyPr>
          <a:lstStyle>
            <a:lvl1pPr algn="l">
              <a:defRPr lang="es-CL" sz="3600" b="1" kern="1200" spc="-15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E10EA85-8C5A-7842-B0BA-B08D20BBD1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1578" y="6018714"/>
            <a:ext cx="10017551" cy="438647"/>
          </a:xfrm>
        </p:spPr>
        <p:txBody>
          <a:bodyPr>
            <a:normAutofit/>
          </a:bodyPr>
          <a:lstStyle>
            <a:lvl1pPr marL="0" indent="0" algn="l">
              <a:buNone/>
              <a:defRPr lang="es-CL" sz="1400" kern="12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Nombre expositor | Cargo expositor | Mes 2020</a:t>
            </a:r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44B7779-E965-CA4D-9EA5-DA5B5C7334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6138" y="441325"/>
            <a:ext cx="635000" cy="635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570EFBA-24C9-D642-9F28-8868099872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1578" y="1983138"/>
            <a:ext cx="6284762" cy="99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392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87C1AE-A5E7-0649-8C35-50561BEA6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41325"/>
            <a:ext cx="880007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4A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7B9D02-F56D-6A42-99A7-C72B6E7C2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2005012"/>
            <a:ext cx="11017250" cy="4351338"/>
          </a:xfrm>
        </p:spPr>
        <p:txBody>
          <a:bodyPr/>
          <a:lstStyle>
            <a:lvl1pPr marL="228600" indent="-228600">
              <a:buClr>
                <a:srgbClr val="8A004A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8A004A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8A004A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8A004A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8A004A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4224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10" userDrawn="1">
          <p15:clr>
            <a:srgbClr val="FBAE40"/>
          </p15:clr>
        </p15:guide>
        <p15:guide id="2" orient="horz" pos="4065" userDrawn="1">
          <p15:clr>
            <a:srgbClr val="FBAE40"/>
          </p15:clr>
        </p15:guide>
        <p15:guide id="3" pos="347" userDrawn="1">
          <p15:clr>
            <a:srgbClr val="FBAE40"/>
          </p15:clr>
        </p15:guide>
        <p15:guide id="4" orient="horz" pos="278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portada simp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5410" y="4156700"/>
            <a:ext cx="532000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15</a:t>
            </a:r>
            <a:endParaRPr lang="es-CL"/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14259" y="2617148"/>
            <a:ext cx="5361957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presentación Máximo 3 líneas Arial </a:t>
            </a:r>
            <a:r>
              <a:rPr lang="es-ES" err="1"/>
              <a:t>bold</a:t>
            </a:r>
            <a:r>
              <a:rPr lang="es-ES"/>
              <a:t>- 30 puntos</a:t>
            </a:r>
            <a:endParaRPr lang="es-CL"/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7158EF60-E659-4F3D-DDFF-B4430EFEAE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14259" y="2145875"/>
            <a:ext cx="874223" cy="251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Fecha</a:t>
            </a:r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B284AD3-DA1F-C94F-A358-BE3BC8C70D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3" y="2351669"/>
            <a:ext cx="4418467" cy="180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588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pos="359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3 pun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D28DAD-337D-CBAA-D8CD-D04E50C9B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2204" t="33265"/>
          <a:stretch/>
        </p:blipFill>
        <p:spPr>
          <a:xfrm>
            <a:off x="0" y="-1"/>
            <a:ext cx="5439188" cy="4576669"/>
          </a:xfrm>
          <a:prstGeom prst="rect">
            <a:avLst/>
          </a:prstGeom>
        </p:spPr>
      </p:pic>
      <p:graphicFrame>
        <p:nvGraphicFramePr>
          <p:cNvPr id="12" name="Objeto 11" hidden="1">
            <a:extLst>
              <a:ext uri="{FF2B5EF4-FFF2-40B4-BE49-F238E27FC236}">
                <a16:creationId xmlns:a16="http://schemas.microsoft.com/office/drawing/2014/main" id="{5A6D60D2-2296-5945-875B-EFE4B97EFF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68202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12" name="Objeto 11" hidden="1">
                        <a:extLst>
                          <a:ext uri="{FF2B5EF4-FFF2-40B4-BE49-F238E27FC236}">
                            <a16:creationId xmlns:a16="http://schemas.microsoft.com/office/drawing/2014/main" id="{5A6D60D2-2296-5945-875B-EFE4B97EFF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480F94C3-E251-0A4D-B7E8-0D448B426F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4376" y="592636"/>
            <a:ext cx="3138296" cy="116244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8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Menú</a:t>
            </a:r>
            <a:endParaRPr lang="es-CL"/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id="{10E1D212-0562-6DF1-E1DA-9955FC695D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55556" y="592635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11" name="Marcador de texto 4">
            <a:extLst>
              <a:ext uri="{FF2B5EF4-FFF2-40B4-BE49-F238E27FC236}">
                <a16:creationId xmlns:a16="http://schemas.microsoft.com/office/drawing/2014/main" id="{76E29E71-6799-27B0-061A-872A0608806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555556" y="1755077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16" name="Marcador de texto 4">
            <a:extLst>
              <a:ext uri="{FF2B5EF4-FFF2-40B4-BE49-F238E27FC236}">
                <a16:creationId xmlns:a16="http://schemas.microsoft.com/office/drawing/2014/main" id="{AE6DBC10-9368-CE05-8338-726B25AE038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555556" y="2972075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17" name="Marcador de texto 4">
            <a:extLst>
              <a:ext uri="{FF2B5EF4-FFF2-40B4-BE49-F238E27FC236}">
                <a16:creationId xmlns:a16="http://schemas.microsoft.com/office/drawing/2014/main" id="{B2FDEEFD-7DEE-2BAD-A2B9-91A02403803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555556" y="4174436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18" name="Marcador de texto 4">
            <a:extLst>
              <a:ext uri="{FF2B5EF4-FFF2-40B4-BE49-F238E27FC236}">
                <a16:creationId xmlns:a16="http://schemas.microsoft.com/office/drawing/2014/main" id="{BEE802A2-00A8-D033-BA50-92F4DA811BC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555556" y="5418742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id="{E2B3526A-E352-6B42-9A86-8AA9AFCEC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89780" y="3401189"/>
            <a:ext cx="4545093" cy="446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Capítulo Arial 16</a:t>
            </a:r>
            <a:endParaRPr lang="es-CL"/>
          </a:p>
        </p:txBody>
      </p:sp>
      <p:sp>
        <p:nvSpPr>
          <p:cNvPr id="14" name="Marcador de texto 7">
            <a:extLst>
              <a:ext uri="{FF2B5EF4-FFF2-40B4-BE49-F238E27FC236}">
                <a16:creationId xmlns:a16="http://schemas.microsoft.com/office/drawing/2014/main" id="{1B703A3D-4A7A-A34D-8B38-7D59E6C8C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89780" y="4611153"/>
            <a:ext cx="4545093" cy="446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Capítulo Arial 16</a:t>
            </a:r>
            <a:endParaRPr lang="es-CL"/>
          </a:p>
        </p:txBody>
      </p:sp>
      <p:sp>
        <p:nvSpPr>
          <p:cNvPr id="15" name="Marcador de texto 7">
            <a:extLst>
              <a:ext uri="{FF2B5EF4-FFF2-40B4-BE49-F238E27FC236}">
                <a16:creationId xmlns:a16="http://schemas.microsoft.com/office/drawing/2014/main" id="{8D533A59-3325-A644-A68A-14B901EDBB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89780" y="5844932"/>
            <a:ext cx="4545093" cy="4548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Capítulo Arial 16</a:t>
            </a:r>
            <a:endParaRPr lang="es-CL"/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9A1A12C9-C268-CA49-8691-5A3A9581BC7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89780" y="2191654"/>
            <a:ext cx="4545093" cy="446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Capítulo Arial 16</a:t>
            </a:r>
            <a:endParaRPr lang="es-CL"/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id="{C3195266-81DB-5332-821A-DE9FE43D11F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89780" y="1032490"/>
            <a:ext cx="4545093" cy="446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Capítulo Arial 16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1318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1216">
          <p15:clr>
            <a:srgbClr val="FBAE40"/>
          </p15:clr>
        </p15:guide>
        <p15:guide id="2" orient="horz" pos="2344">
          <p15:clr>
            <a:srgbClr val="FBAE40"/>
          </p15:clr>
        </p15:guide>
        <p15:guide id="3" orient="horz" pos="3373">
          <p15:clr>
            <a:srgbClr val="FBAE40"/>
          </p15:clr>
        </p15:guide>
        <p15:guide id="4" orient="horz" pos="3443">
          <p15:clr>
            <a:srgbClr val="FBAE40"/>
          </p15:clr>
        </p15:guide>
        <p15:guide id="5" orient="horz" pos="2273">
          <p15:clr>
            <a:srgbClr val="FBAE40"/>
          </p15:clr>
        </p15:guide>
        <p15:guide id="6" orient="horz" pos="1146">
          <p15:clr>
            <a:srgbClr val="FBAE40"/>
          </p15:clr>
        </p15:guide>
        <p15:guide id="7" pos="3772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7 portada sim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AA01555-0AA0-B92D-9A41-64373C4F23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1" t="10580" r="15316" b="10580"/>
          <a:stretch/>
        </p:blipFill>
        <p:spPr>
          <a:xfrm>
            <a:off x="0" y="-1"/>
            <a:ext cx="4558937" cy="6858001"/>
          </a:xfrm>
          <a:prstGeom prst="rect">
            <a:avLst/>
          </a:prstGeom>
        </p:spPr>
      </p:pic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9FAA23D5-B1A8-589C-8ED5-F341FFFEA5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9300" y="4046751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/>
              <a:t>Subtítulo</a:t>
            </a:r>
            <a:r>
              <a:rPr lang="es-CL"/>
              <a:t> Arial 15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id="{0B08D841-0276-33C3-3666-53CC67862A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9300" y="2413732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portada máximo 3 líneas Arial Regular - 30 puntos</a:t>
            </a:r>
            <a:endParaRPr lang="es-C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0B213D-8867-D142-8D90-9F4B25F1F40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42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pos="3597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 portada sim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9300" y="4046751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/>
              <a:t>Subtítulo</a:t>
            </a:r>
            <a:r>
              <a:rPr lang="es-CL"/>
              <a:t> Arial 15</a:t>
            </a: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9300" y="2413732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portada máximo 3 líneas Arial Regular - 30 puntos</a:t>
            </a:r>
            <a:endParaRPr lang="es-C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5D52F1-0FA1-FAB3-B385-08FEE5868F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6" r="15604"/>
          <a:stretch/>
        </p:blipFill>
        <p:spPr>
          <a:xfrm>
            <a:off x="0" y="0"/>
            <a:ext cx="6350000" cy="685800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F600FA4-D0A2-8949-8FD6-E129C30DA8E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17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pos="3597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7 portada sim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51537" y="4046751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/>
              <a:t>Subtítulo</a:t>
            </a:r>
            <a:r>
              <a:rPr lang="es-CL"/>
              <a:t> Arial 15</a:t>
            </a: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51537" y="2413732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portada máximo 3 líneas Arial Regular - 30 puntos</a:t>
            </a:r>
            <a:endParaRPr lang="es-C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88D149-E665-2692-538D-A495EBE4A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 t="-7735" r="29841" b="24258"/>
          <a:stretch/>
        </p:blipFill>
        <p:spPr>
          <a:xfrm>
            <a:off x="6493790" y="0"/>
            <a:ext cx="5698210" cy="685800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C970606F-8436-C446-883F-1F20759B734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43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pos="3597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7 portada sim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4506" y="5750290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/>
              <a:t>Subtítulo</a:t>
            </a:r>
            <a:r>
              <a:rPr lang="es-CL"/>
              <a:t> Arial 15</a:t>
            </a: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4506" y="4117271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portada máximo 3 líneas Arial Regular - 30 puntos</a:t>
            </a:r>
            <a:endParaRPr lang="es-C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E6D8A-C320-7B8A-750B-8E53CB8AFB7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7" r="10387"/>
          <a:stretch/>
        </p:blipFill>
        <p:spPr>
          <a:xfrm>
            <a:off x="3549642" y="0"/>
            <a:ext cx="7691382" cy="6857999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0130BCDC-C265-2243-A7EC-930203A0172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4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pos="3597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7 portada sim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4506" y="2230476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/>
              <a:t>Subtítulo</a:t>
            </a:r>
            <a:r>
              <a:rPr lang="es-CL"/>
              <a:t> Arial 15</a:t>
            </a: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4506" y="597457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portada máximo 3 líneas Arial Regular - 30 puntos</a:t>
            </a:r>
            <a:endParaRPr lang="es-C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DC1B6E-E33C-3FF9-24FE-2E352ACBF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r="11749"/>
          <a:stretch/>
        </p:blipFill>
        <p:spPr>
          <a:xfrm>
            <a:off x="4083484" y="1"/>
            <a:ext cx="8108516" cy="68580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24D1FB4-1178-2F4A-A5DD-5B08C9C2706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27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pos="359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7 portada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4506" y="5750290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/>
              <a:t>Subtítulo</a:t>
            </a:r>
            <a:r>
              <a:rPr lang="es-CL"/>
              <a:t> Arial 15</a:t>
            </a: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4506" y="4117271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portada máximo 3 líneas Arial Regular - 30 puntos</a:t>
            </a:r>
            <a:endParaRPr lang="es-C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E6D8A-C320-7B8A-750B-8E53CB8AFB7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7" r="10387"/>
          <a:stretch/>
        </p:blipFill>
        <p:spPr>
          <a:xfrm>
            <a:off x="3549642" y="0"/>
            <a:ext cx="7691382" cy="6857999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0130BCDC-C265-2243-A7EC-930203A0172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45106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pos="3597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de Portadilla capitulo c titulo y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7">
            <a:extLst>
              <a:ext uri="{FF2B5EF4-FFF2-40B4-BE49-F238E27FC236}">
                <a16:creationId xmlns:a16="http://schemas.microsoft.com/office/drawing/2014/main" id="{7D61C88C-2C0C-7B1D-6536-0F4590425B1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64297" y="4868685"/>
            <a:ext cx="5863856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20</a:t>
            </a:r>
            <a:endParaRPr lang="es-CL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F8BF8D9D-FA7C-CE9E-07AE-288D7938C1A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64296" y="1989315"/>
            <a:ext cx="7792024" cy="234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</a:t>
            </a:r>
          </a:p>
          <a:p>
            <a:pPr lvl="0"/>
            <a:r>
              <a:rPr lang="es-ES"/>
              <a:t>60 puntos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69E2A7-5379-587D-1CF3-26750B56C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11069" y="5477068"/>
            <a:ext cx="1380931" cy="138093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799E6A4-4C39-4044-9E70-2C36E11685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326" y="398988"/>
            <a:ext cx="1380931" cy="64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33909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ortada con vide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B0334AC3-1221-0D47-8376-248BE6D996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8310596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B0334AC3-1221-0D47-8376-248BE6D996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medios 2">
            <a:extLst>
              <a:ext uri="{FF2B5EF4-FFF2-40B4-BE49-F238E27FC236}">
                <a16:creationId xmlns:a16="http://schemas.microsoft.com/office/drawing/2014/main" id="{C973E70C-A82E-2D4A-9356-A6B7BEB2D9E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04521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/>
              <a:t>Doble clic para incorporar un video</a:t>
            </a:r>
          </a:p>
        </p:txBody>
      </p:sp>
      <p:sp>
        <p:nvSpPr>
          <p:cNvPr id="4" name="Asociación Chilena de Seguridad…">
            <a:extLst>
              <a:ext uri="{FF2B5EF4-FFF2-40B4-BE49-F238E27FC236}">
                <a16:creationId xmlns:a16="http://schemas.microsoft.com/office/drawing/2014/main" id="{06595D45-3E0C-751A-B022-9C87CFFF2F1B}"/>
              </a:ext>
            </a:extLst>
          </p:cNvPr>
          <p:cNvSpPr txBox="1"/>
          <p:nvPr userDrawn="1"/>
        </p:nvSpPr>
        <p:spPr>
          <a:xfrm>
            <a:off x="10894936" y="5855668"/>
            <a:ext cx="943790" cy="549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b="0" i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en-US" sz="12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200" b="0" i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apoyo</a:t>
            </a:r>
            <a:r>
              <a:rPr lang="en-US" sz="12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1200" b="0" i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subtítulo</a:t>
            </a:r>
            <a:endParaRPr sz="1200" b="0" i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6371A669-6E98-684F-AA09-CAF189C7B79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5185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orient="horz" pos="777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portada con f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4680141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5DC77C06-620B-174D-91AC-64FD267E53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0482263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616161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9" name="Asociación Chilena de Seguridad…">
            <a:extLst>
              <a:ext uri="{FF2B5EF4-FFF2-40B4-BE49-F238E27FC236}">
                <a16:creationId xmlns:a16="http://schemas.microsoft.com/office/drawing/2014/main" id="{0566E8CB-CFA5-0993-8848-2224E724D0A1}"/>
              </a:ext>
            </a:extLst>
          </p:cNvPr>
          <p:cNvSpPr txBox="1"/>
          <p:nvPr userDrawn="1"/>
        </p:nvSpPr>
        <p:spPr>
          <a:xfrm>
            <a:off x="10894936" y="5855668"/>
            <a:ext cx="943790" cy="549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b="0" i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en-US" sz="12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200" b="0" i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apoyo</a:t>
            </a:r>
            <a:r>
              <a:rPr lang="en-US" sz="12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1200" b="0" i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subtítulo</a:t>
            </a:r>
            <a:endParaRPr sz="1200" b="0" i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F406DD75-EFED-8148-B3B9-76FA0FDA661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17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05082" y="0"/>
            <a:ext cx="738691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6E2DA3E9-55EC-34EB-6661-D855024744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" y="811342"/>
            <a:ext cx="3828289" cy="15911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3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Máximo 3 líneas Arial - 36 puntos</a:t>
            </a:r>
            <a:endParaRPr lang="es-CL"/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04A7C7F-F4CB-575E-8CB5-6FBCA51FED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99" y="2747718"/>
            <a:ext cx="3496235" cy="15911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2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complementario Arial - 24 puntos</a:t>
            </a:r>
            <a:endParaRPr lang="es-CL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1E32865B-70DB-344E-9066-483DD14F91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599" y="582545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0379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medios 2">
            <a:extLst>
              <a:ext uri="{FF2B5EF4-FFF2-40B4-BE49-F238E27FC236}">
                <a16:creationId xmlns:a16="http://schemas.microsoft.com/office/drawing/2014/main" id="{EB2F4E9D-D8AF-7CE1-E65D-298040BE1DF2}"/>
              </a:ext>
            </a:extLst>
          </p:cNvPr>
          <p:cNvSpPr>
            <a:spLocks noGrp="1"/>
          </p:cNvSpPr>
          <p:nvPr>
            <p:ph type="media" sz="quarter" idx="18" hasCustomPrompt="1"/>
          </p:nvPr>
        </p:nvSpPr>
        <p:spPr>
          <a:xfrm>
            <a:off x="4805080" y="0"/>
            <a:ext cx="738691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/>
              <a:t>Doble clic para incorporar un video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6E2DA3E9-55EC-34EB-6661-D855024744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" y="811342"/>
            <a:ext cx="3974593" cy="15911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3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Máximo 3 líneas Arial - 36 puntos</a:t>
            </a:r>
            <a:endParaRPr lang="es-CL"/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04BBC7BC-8DF5-7A55-6DE5-FF82D71ABD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99" y="2747718"/>
            <a:ext cx="3496235" cy="15911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2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complementario Arial - 24 puntos</a:t>
            </a:r>
            <a:endParaRPr lang="es-CL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CE3E6E6E-A03E-9049-B7ED-474D11A172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599" y="582545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9369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 con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9510031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77718931-CD11-D846-99ED-DA7F8C29E6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Marcador de número de diapositiva 1">
            <a:extLst>
              <a:ext uri="{FF2B5EF4-FFF2-40B4-BE49-F238E27FC236}">
                <a16:creationId xmlns:a16="http://schemas.microsoft.com/office/drawing/2014/main" id="{05BDB53B-35E4-B64C-8126-8E24E93EFA40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F7590AE6-E79D-4B47-84DF-1CF51C0B1A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3143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91">
          <p15:clr>
            <a:srgbClr val="FBAE40"/>
          </p15:clr>
        </p15:guide>
        <p15:guide id="2" orient="horz" pos="1548">
          <p15:clr>
            <a:srgbClr val="FBAE40"/>
          </p15:clr>
        </p15:guide>
        <p15:guide id="3" pos="1232">
          <p15:clr>
            <a:srgbClr val="FBAE40"/>
          </p15:clr>
        </p15:guide>
        <p15:guide id="4" pos="3281">
          <p15:clr>
            <a:srgbClr val="FBAE40"/>
          </p15:clr>
        </p15:guide>
        <p15:guide id="5" pos="5339">
          <p15:clr>
            <a:srgbClr val="FBAE40"/>
          </p15:clr>
        </p15:guide>
        <p15:guide id="6" orient="horz" pos="2809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 con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9510031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77718931-CD11-D846-99ED-DA7F8C29E6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Marcador de número de diapositiva 1">
            <a:extLst>
              <a:ext uri="{FF2B5EF4-FFF2-40B4-BE49-F238E27FC236}">
                <a16:creationId xmlns:a16="http://schemas.microsoft.com/office/drawing/2014/main" id="{05BDB53B-35E4-B64C-8126-8E24E93EFA40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0B3BE0AC-9C2E-0825-1D3B-F58A17735F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632" y="452438"/>
            <a:ext cx="11239134" cy="59264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88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importante Arial Regular - 88 puntos máximo 5 líneas</a:t>
            </a:r>
            <a:endParaRPr lang="es-CL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D15BCFF8-69B7-E644-B5A1-9402DA47BA7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9599" y="582545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78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291">
          <p15:clr>
            <a:srgbClr val="FBAE40"/>
          </p15:clr>
        </p15:guide>
        <p15:guide id="2" orient="horz" pos="1548">
          <p15:clr>
            <a:srgbClr val="FBAE40"/>
          </p15:clr>
        </p15:guide>
        <p15:guide id="3" pos="1232">
          <p15:clr>
            <a:srgbClr val="FBAE40"/>
          </p15:clr>
        </p15:guide>
        <p15:guide id="4" pos="3281">
          <p15:clr>
            <a:srgbClr val="FBAE40"/>
          </p15:clr>
        </p15:guide>
        <p15:guide id="5" pos="5339">
          <p15:clr>
            <a:srgbClr val="FBAE40"/>
          </p15:clr>
        </p15:guide>
        <p15:guide id="6" orient="horz" pos="2809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 blanco con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9510031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77718931-CD11-D846-99ED-DA7F8C29E6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4016756-863E-9350-E88B-94DCBD1B188E}"/>
              </a:ext>
            </a:extLst>
          </p:cNvPr>
          <p:cNvSpPr/>
          <p:nvPr userDrawn="1"/>
        </p:nvSpPr>
        <p:spPr>
          <a:xfrm>
            <a:off x="469234" y="452438"/>
            <a:ext cx="11265639" cy="5926473"/>
          </a:xfrm>
          <a:prstGeom prst="round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F2BD6C-1A3A-43AC-031A-B29C6DED082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10368340" y="5024631"/>
            <a:ext cx="1380931" cy="1380931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0B3BE0AC-9C2E-0825-1D3B-F58A17735F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6435" y="1020418"/>
            <a:ext cx="9953528" cy="47905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5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“Frase entre comillas” Arial</a:t>
            </a:r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201F724-207C-5742-B341-05366E40EF3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3" y="5392335"/>
            <a:ext cx="1380931" cy="64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65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291">
          <p15:clr>
            <a:srgbClr val="FBAE40"/>
          </p15:clr>
        </p15:guide>
        <p15:guide id="2" orient="horz" pos="1548">
          <p15:clr>
            <a:srgbClr val="FBAE40"/>
          </p15:clr>
        </p15:guide>
        <p15:guide id="3" pos="1232">
          <p15:clr>
            <a:srgbClr val="FBAE40"/>
          </p15:clr>
        </p15:guide>
        <p15:guide id="4" pos="3281">
          <p15:clr>
            <a:srgbClr val="FBAE40"/>
          </p15:clr>
        </p15:guide>
        <p15:guide id="5" pos="5339">
          <p15:clr>
            <a:srgbClr val="FBAE40"/>
          </p15:clr>
        </p15:guide>
        <p15:guide id="6" orient="horz" pos="2809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4 pun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to 12" hidden="1">
            <a:extLst>
              <a:ext uri="{FF2B5EF4-FFF2-40B4-BE49-F238E27FC236}">
                <a16:creationId xmlns:a16="http://schemas.microsoft.com/office/drawing/2014/main" id="{8C5653FB-0B55-DF49-89A0-7BB644B8BB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3958815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13" name="Objeto 12" hidden="1">
                        <a:extLst>
                          <a:ext uri="{FF2B5EF4-FFF2-40B4-BE49-F238E27FC236}">
                            <a16:creationId xmlns:a16="http://schemas.microsoft.com/office/drawing/2014/main" id="{8C5653FB-0B55-DF49-89A0-7BB644B8BB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3978333C-7507-9031-20FB-A4008EE62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916" y="747271"/>
            <a:ext cx="3733124" cy="128472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Título Arial</a:t>
            </a:r>
            <a:br>
              <a:rPr lang="es-ES"/>
            </a:br>
            <a:r>
              <a:rPr lang="es-ES"/>
              <a:t>40 puntos</a:t>
            </a:r>
            <a:endParaRPr lang="es-CL"/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id="{C4D46A67-F299-766E-9BB6-1ADEC7FB26E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359129" y="2897348"/>
            <a:ext cx="3940458" cy="504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AAF2811A-08D5-387F-FDB1-55A4B69B06C2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359127" y="3429000"/>
            <a:ext cx="3940459" cy="1039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39A987-683D-9D36-91F6-E2CFA93EF42C}"/>
              </a:ext>
            </a:extLst>
          </p:cNvPr>
          <p:cNvCxnSpPr>
            <a:cxnSpLocks/>
          </p:cNvCxnSpPr>
          <p:nvPr userDrawn="1"/>
        </p:nvCxnSpPr>
        <p:spPr>
          <a:xfrm>
            <a:off x="6359127" y="4794422"/>
            <a:ext cx="5832873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Marcador de texto 7">
            <a:extLst>
              <a:ext uri="{FF2B5EF4-FFF2-40B4-BE49-F238E27FC236}">
                <a16:creationId xmlns:a16="http://schemas.microsoft.com/office/drawing/2014/main" id="{CC11910E-7802-190C-8172-59CD358D125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359129" y="747272"/>
            <a:ext cx="3940458" cy="504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24" name="Marcador de texto 7">
            <a:extLst>
              <a:ext uri="{FF2B5EF4-FFF2-40B4-BE49-F238E27FC236}">
                <a16:creationId xmlns:a16="http://schemas.microsoft.com/office/drawing/2014/main" id="{7DA5667F-22FC-3BA9-6888-7B08F0BABC5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359127" y="1278924"/>
            <a:ext cx="3940459" cy="1039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25" name="Marcador de texto 7">
            <a:extLst>
              <a:ext uri="{FF2B5EF4-FFF2-40B4-BE49-F238E27FC236}">
                <a16:creationId xmlns:a16="http://schemas.microsoft.com/office/drawing/2014/main" id="{80F45604-88D7-0389-F6F0-4F7F3717C6B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359129" y="5121564"/>
            <a:ext cx="3940458" cy="504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27" name="Marcador de texto 7">
            <a:extLst>
              <a:ext uri="{FF2B5EF4-FFF2-40B4-BE49-F238E27FC236}">
                <a16:creationId xmlns:a16="http://schemas.microsoft.com/office/drawing/2014/main" id="{FA076D8B-DCE0-E493-F1BC-D55FBC50384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359127" y="5653216"/>
            <a:ext cx="3940459" cy="1039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D20BB05-D91B-DA0A-EC81-79B99DB4AB72}"/>
              </a:ext>
            </a:extLst>
          </p:cNvPr>
          <p:cNvCxnSpPr>
            <a:cxnSpLocks/>
          </p:cNvCxnSpPr>
          <p:nvPr userDrawn="1"/>
        </p:nvCxnSpPr>
        <p:spPr>
          <a:xfrm>
            <a:off x="6359127" y="2626955"/>
            <a:ext cx="5832873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9">
            <a:extLst>
              <a:ext uri="{FF2B5EF4-FFF2-40B4-BE49-F238E27FC236}">
                <a16:creationId xmlns:a16="http://schemas.microsoft.com/office/drawing/2014/main" id="{1D273B15-8ED6-474F-97CC-C2D75BC6FC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0838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774">
          <p15:clr>
            <a:srgbClr val="FBAE40"/>
          </p15:clr>
        </p15:guide>
        <p15:guide id="2" pos="3840">
          <p15:clr>
            <a:srgbClr val="FBAE40"/>
          </p15:clr>
        </p15:guide>
        <p15:guide id="4" orient="horz" pos="1997">
          <p15:clr>
            <a:srgbClr val="FBAE40"/>
          </p15:clr>
        </p15:guide>
        <p15:guide id="6" orient="horz" pos="3550">
          <p15:clr>
            <a:srgbClr val="FBAE40"/>
          </p15:clr>
        </p15:guide>
        <p15:guide id="7" orient="horz" pos="1207">
          <p15:clr>
            <a:srgbClr val="FBAE40"/>
          </p15:clr>
        </p15:guide>
        <p15:guide id="8" orient="horz" pos="2160">
          <p15:clr>
            <a:srgbClr val="FBAE40"/>
          </p15:clr>
        </p15:guide>
        <p15:guide id="9" orient="horz" pos="1139">
          <p15:clr>
            <a:srgbClr val="FBAE40"/>
          </p15:clr>
        </p15:guide>
        <p15:guide id="10" orient="horz" pos="1915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5 pun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3">
            <a:extLst>
              <a:ext uri="{FF2B5EF4-FFF2-40B4-BE49-F238E27FC236}">
                <a16:creationId xmlns:a16="http://schemas.microsoft.com/office/drawing/2014/main" id="{B124D06C-2C82-9E6F-DA7A-EB00C9ECB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73610" y="0"/>
            <a:ext cx="381838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graphicFrame>
        <p:nvGraphicFramePr>
          <p:cNvPr id="13" name="Objeto 12" hidden="1">
            <a:extLst>
              <a:ext uri="{FF2B5EF4-FFF2-40B4-BE49-F238E27FC236}">
                <a16:creationId xmlns:a16="http://schemas.microsoft.com/office/drawing/2014/main" id="{1B3CF53D-25D4-9646-AB92-B8AA4975E6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337827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13" name="Objeto 12" hidden="1">
                        <a:extLst>
                          <a:ext uri="{FF2B5EF4-FFF2-40B4-BE49-F238E27FC236}">
                            <a16:creationId xmlns:a16="http://schemas.microsoft.com/office/drawing/2014/main" id="{1B3CF53D-25D4-9646-AB92-B8AA4975E6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Marcador de texto 7">
            <a:extLst>
              <a:ext uri="{FF2B5EF4-FFF2-40B4-BE49-F238E27FC236}">
                <a16:creationId xmlns:a16="http://schemas.microsoft.com/office/drawing/2014/main" id="{033F232C-1A9F-1C4B-B63A-72AD25EAD3C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08545" y="1118020"/>
            <a:ext cx="467318" cy="48666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err="1"/>
              <a:t>Nº</a:t>
            </a:r>
            <a:endParaRPr lang="es-CL"/>
          </a:p>
        </p:txBody>
      </p:sp>
      <p:sp>
        <p:nvSpPr>
          <p:cNvPr id="23" name="Marcador de texto 7">
            <a:extLst>
              <a:ext uri="{FF2B5EF4-FFF2-40B4-BE49-F238E27FC236}">
                <a16:creationId xmlns:a16="http://schemas.microsoft.com/office/drawing/2014/main" id="{F6EA4AA6-F211-574A-BE31-1CA2875DC6C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112769" y="3156857"/>
            <a:ext cx="2947073" cy="27867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B8010E-D6E1-90A8-7F57-14AE0A0114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770" y="1118020"/>
            <a:ext cx="3312926" cy="173403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Título Arial Bold 40</a:t>
            </a:r>
            <a:endParaRPr lang="es-CL"/>
          </a:p>
        </p:txBody>
      </p:sp>
      <p:sp>
        <p:nvSpPr>
          <p:cNvPr id="40" name="Marcador de texto 7">
            <a:extLst>
              <a:ext uri="{FF2B5EF4-FFF2-40B4-BE49-F238E27FC236}">
                <a16:creationId xmlns:a16="http://schemas.microsoft.com/office/drawing/2014/main" id="{BBA7E125-E594-77B9-1A2D-0D4C28B928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2463" y="3156857"/>
            <a:ext cx="2947073" cy="27867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41" name="Marcador de texto 7">
            <a:extLst>
              <a:ext uri="{FF2B5EF4-FFF2-40B4-BE49-F238E27FC236}">
                <a16:creationId xmlns:a16="http://schemas.microsoft.com/office/drawing/2014/main" id="{DDC9B715-6BC7-85FD-D5A1-9A32DDA0D44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8545" y="370115"/>
            <a:ext cx="2138711" cy="2394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err="1"/>
              <a:t>Nº</a:t>
            </a:r>
            <a:r>
              <a:rPr lang="es-ES"/>
              <a:t> - Título del capítulo</a:t>
            </a:r>
            <a:endParaRPr lang="es-CL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FD8469DA-03C3-6758-7F02-47BF4B454AB4}"/>
              </a:ext>
            </a:extLst>
          </p:cNvPr>
          <p:cNvSpPr/>
          <p:nvPr userDrawn="1"/>
        </p:nvSpPr>
        <p:spPr>
          <a:xfrm>
            <a:off x="8373609" y="6110306"/>
            <a:ext cx="3818391" cy="747694"/>
          </a:xfrm>
          <a:custGeom>
            <a:avLst/>
            <a:gdLst>
              <a:gd name="connsiteX0" fmla="*/ 690432 w 3818391"/>
              <a:gd name="connsiteY0" fmla="*/ 0 h 747694"/>
              <a:gd name="connsiteX1" fmla="*/ 3818391 w 3818391"/>
              <a:gd name="connsiteY1" fmla="*/ 0 h 747694"/>
              <a:gd name="connsiteX2" fmla="*/ 3818391 w 3818391"/>
              <a:gd name="connsiteY2" fmla="*/ 747694 h 747694"/>
              <a:gd name="connsiteX3" fmla="*/ 5773 w 3818391"/>
              <a:gd name="connsiteY3" fmla="*/ 747694 h 747694"/>
              <a:gd name="connsiteX4" fmla="*/ 0 w 3818391"/>
              <a:gd name="connsiteY4" fmla="*/ 690432 h 747694"/>
              <a:gd name="connsiteX5" fmla="*/ 14027 w 3818391"/>
              <a:gd name="connsiteY5" fmla="*/ 551286 h 747694"/>
              <a:gd name="connsiteX6" fmla="*/ 690432 w 3818391"/>
              <a:gd name="connsiteY6" fmla="*/ 0 h 74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8391" h="747694">
                <a:moveTo>
                  <a:pt x="690432" y="0"/>
                </a:moveTo>
                <a:lnTo>
                  <a:pt x="3818391" y="0"/>
                </a:lnTo>
                <a:lnTo>
                  <a:pt x="3818391" y="747694"/>
                </a:lnTo>
                <a:lnTo>
                  <a:pt x="5773" y="747694"/>
                </a:lnTo>
                <a:lnTo>
                  <a:pt x="0" y="690432"/>
                </a:lnTo>
                <a:lnTo>
                  <a:pt x="14027" y="551286"/>
                </a:lnTo>
                <a:cubicBezTo>
                  <a:pt x="78407" y="236668"/>
                  <a:pt x="356781" y="0"/>
                  <a:pt x="690432" y="0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39568CE8-F416-6B48-938E-EBD604E68B3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7585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9" orient="horz" pos="4320">
          <p15:clr>
            <a:srgbClr val="FBAE40"/>
          </p15:clr>
        </p15:guide>
        <p15:guide id="10" orient="horz" pos="1207">
          <p15:clr>
            <a:srgbClr val="FBAE40"/>
          </p15:clr>
        </p15:guide>
        <p15:guide id="11" orient="horz" pos="1830">
          <p15:clr>
            <a:srgbClr val="FBAE40"/>
          </p15:clr>
        </p15:guide>
        <p15:guide id="12" orient="horz" pos="2436">
          <p15:clr>
            <a:srgbClr val="FBAE40"/>
          </p15:clr>
        </p15:guide>
        <p15:guide id="13" orient="horz" pos="3042">
          <p15:clr>
            <a:srgbClr val="FBAE40"/>
          </p15:clr>
        </p15:guide>
        <p15:guide id="14" orient="horz" pos="364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7 portada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4506" y="2230476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/>
              <a:t>Subtítulo</a:t>
            </a:r>
            <a:r>
              <a:rPr lang="es-CL"/>
              <a:t> Arial 15</a:t>
            </a: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4506" y="597457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portada máximo 3 líneas Arial Regular - 30 puntos</a:t>
            </a:r>
            <a:endParaRPr lang="es-C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DC1B6E-E33C-3FF9-24FE-2E352ACBF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r="11749"/>
          <a:stretch/>
        </p:blipFill>
        <p:spPr>
          <a:xfrm>
            <a:off x="4083484" y="1"/>
            <a:ext cx="8108516" cy="68580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24D1FB4-1178-2F4A-A5DD-5B08C9C2706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7875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pos="3597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co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texto 4">
            <a:extLst>
              <a:ext uri="{FF2B5EF4-FFF2-40B4-BE49-F238E27FC236}">
                <a16:creationId xmlns:a16="http://schemas.microsoft.com/office/drawing/2014/main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626227" y="976313"/>
            <a:ext cx="9078851" cy="67447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95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err="1"/>
              <a:t>Nº</a:t>
            </a:r>
            <a:endParaRPr lang="es-CL"/>
          </a:p>
        </p:txBody>
      </p:sp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9715767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4CC8A321-110D-F84C-BC3A-3F4DCCDAB0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5AD2C0A8-B6B2-0419-0AFF-3341208219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8545" y="370115"/>
            <a:ext cx="2138711" cy="2394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err="1"/>
              <a:t>Nº</a:t>
            </a:r>
            <a:r>
              <a:rPr lang="es-ES"/>
              <a:t> - Título del capítulo</a:t>
            </a:r>
            <a:endParaRPr lang="es-CL"/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id="{81C8C9F4-8EE4-DE3A-A006-90BC9A669AB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14400" y="2150888"/>
            <a:ext cx="10326029" cy="3915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complementario</a:t>
            </a:r>
            <a:br>
              <a:rPr lang="es-ES"/>
            </a:br>
            <a:r>
              <a:rPr lang="es-ES"/>
              <a:t>Arial - 40 puntos</a:t>
            </a:r>
            <a:endParaRPr lang="es-CL"/>
          </a:p>
        </p:txBody>
      </p:sp>
      <p:sp>
        <p:nvSpPr>
          <p:cNvPr id="10" name="Marcador de texto 7">
            <a:extLst>
              <a:ext uri="{FF2B5EF4-FFF2-40B4-BE49-F238E27FC236}">
                <a16:creationId xmlns:a16="http://schemas.microsoft.com/office/drawing/2014/main" id="{92EF5749-03D5-7EB9-B918-BCA03C16099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14400" y="1260300"/>
            <a:ext cx="10326029" cy="523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- 40 puntos</a:t>
            </a:r>
            <a:endParaRPr lang="es-CL"/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F3F4752F-E3DE-0A43-B945-CD93B39799E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0345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76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89">
          <p15:clr>
            <a:srgbClr val="FBAE40"/>
          </p15:clr>
        </p15:guide>
        <p15:guide id="4" pos="7061">
          <p15:clr>
            <a:srgbClr val="FBAE40"/>
          </p15:clr>
        </p15:guide>
        <p15:guide id="5" orient="horz" pos="1553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co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9715767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4CC8A321-110D-F84C-BC3A-3F4DCCDAB0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Marcador de posición de imagen 48">
            <a:extLst>
              <a:ext uri="{FF2B5EF4-FFF2-40B4-BE49-F238E27FC236}">
                <a16:creationId xmlns:a16="http://schemas.microsoft.com/office/drawing/2014/main" id="{1B440493-E3F4-1342-A810-C3F9FAEC89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7223" y="2470016"/>
            <a:ext cx="1910556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56" name="Marcador de posición de imagen 48">
            <a:extLst>
              <a:ext uri="{FF2B5EF4-FFF2-40B4-BE49-F238E27FC236}">
                <a16:creationId xmlns:a16="http://schemas.microsoft.com/office/drawing/2014/main" id="{E5FAA08C-8A49-324F-84B7-1DB2F697B29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75574" y="2470016"/>
            <a:ext cx="1910556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58" name="Marcador de posición de imagen 48">
            <a:extLst>
              <a:ext uri="{FF2B5EF4-FFF2-40B4-BE49-F238E27FC236}">
                <a16:creationId xmlns:a16="http://schemas.microsoft.com/office/drawing/2014/main" id="{34FF0757-2DED-4B4A-B2FA-00557BE896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01114" y="2470016"/>
            <a:ext cx="1910556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9" name="Marcador de posición de imagen 48">
            <a:extLst>
              <a:ext uri="{FF2B5EF4-FFF2-40B4-BE49-F238E27FC236}">
                <a16:creationId xmlns:a16="http://schemas.microsoft.com/office/drawing/2014/main" id="{2DFEDD8C-A34C-B34F-A4D7-68530375A6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32215" y="2470016"/>
            <a:ext cx="1910556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15" name="Marcador de texto 7">
            <a:extLst>
              <a:ext uri="{FF2B5EF4-FFF2-40B4-BE49-F238E27FC236}">
                <a16:creationId xmlns:a16="http://schemas.microsoft.com/office/drawing/2014/main" id="{6A7883B1-3426-A549-92EA-BD1A4023AD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223" y="4082327"/>
            <a:ext cx="1910496" cy="15639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6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ES">
                <a:solidFill>
                  <a:schemeClr val="bg2"/>
                </a:solidFill>
              </a:rPr>
              <a:t>Texto Arial</a:t>
            </a:r>
            <a:br>
              <a:rPr lang="es-ES">
                <a:solidFill>
                  <a:schemeClr val="bg2"/>
                </a:solidFill>
              </a:rPr>
            </a:br>
            <a:r>
              <a:rPr lang="es-ES">
                <a:solidFill>
                  <a:schemeClr val="bg2"/>
                </a:solidFill>
              </a:rPr>
              <a:t>Bold 16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:a16="http://schemas.microsoft.com/office/drawing/2014/main" id="{57CED1DC-47B6-A343-BB28-616597DA9F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5574" y="4082774"/>
            <a:ext cx="1910496" cy="1563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D2B3CAFC-D9A0-A34F-BD98-4510B8194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3925" y="4082774"/>
            <a:ext cx="1910496" cy="1563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19" name="Marcador de texto 7">
            <a:extLst>
              <a:ext uri="{FF2B5EF4-FFF2-40B4-BE49-F238E27FC236}">
                <a16:creationId xmlns:a16="http://schemas.microsoft.com/office/drawing/2014/main" id="{BB19E2D3-8F9F-1C41-92D8-77569D290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32275" y="4082774"/>
            <a:ext cx="1910496" cy="1563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21" name="Marcador de texto 4">
            <a:extLst>
              <a:ext uri="{FF2B5EF4-FFF2-40B4-BE49-F238E27FC236}">
                <a16:creationId xmlns:a16="http://schemas.microsoft.com/office/drawing/2014/main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2334" y="1926714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22" name="Marcador de texto 4">
            <a:extLst>
              <a:ext uri="{FF2B5EF4-FFF2-40B4-BE49-F238E27FC236}">
                <a16:creationId xmlns:a16="http://schemas.microsoft.com/office/drawing/2014/main" id="{0BD763DB-BA4F-3A45-83C4-B7A958FB74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33034" y="1926714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23" name="Marcador de texto 4">
            <a:extLst>
              <a:ext uri="{FF2B5EF4-FFF2-40B4-BE49-F238E27FC236}">
                <a16:creationId xmlns:a16="http://schemas.microsoft.com/office/drawing/2014/main" id="{D9664D75-F6A1-C840-9C99-011D855552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57655" y="1926714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24" name="Marcador de texto 4">
            <a:extLst>
              <a:ext uri="{FF2B5EF4-FFF2-40B4-BE49-F238E27FC236}">
                <a16:creationId xmlns:a16="http://schemas.microsoft.com/office/drawing/2014/main" id="{F564BB9F-E578-B04F-B48F-901C810196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82276" y="1926714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EFF2E13-34D5-D1C8-EC0D-A20965AFD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28" y="458787"/>
            <a:ext cx="5530922" cy="72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Título Arial</a:t>
            </a:r>
            <a:br>
              <a:rPr lang="es-ES"/>
            </a:br>
            <a:r>
              <a:rPr lang="es-ES"/>
              <a:t>Bold 20</a:t>
            </a:r>
            <a:endParaRPr lang="es-CL"/>
          </a:p>
        </p:txBody>
      </p:sp>
      <p:sp>
        <p:nvSpPr>
          <p:cNvPr id="6" name="Marcador de número de diapositiva 1">
            <a:extLst>
              <a:ext uri="{FF2B5EF4-FFF2-40B4-BE49-F238E27FC236}">
                <a16:creationId xmlns:a16="http://schemas.microsoft.com/office/drawing/2014/main" id="{25206FC1-F6D3-11A5-B3D5-7675E749D69A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cxnSp>
        <p:nvCxnSpPr>
          <p:cNvPr id="3" name="Conector recto 18">
            <a:extLst>
              <a:ext uri="{FF2B5EF4-FFF2-40B4-BE49-F238E27FC236}">
                <a16:creationId xmlns:a16="http://schemas.microsoft.com/office/drawing/2014/main" id="{765B3316-AC7E-A2FD-4A87-49159049614B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0" name="Picture 9">
            <a:extLst>
              <a:ext uri="{FF2B5EF4-FFF2-40B4-BE49-F238E27FC236}">
                <a16:creationId xmlns:a16="http://schemas.microsoft.com/office/drawing/2014/main" id="{D99BDDEB-4512-0143-8C1F-AF125C870B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8644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76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89">
          <p15:clr>
            <a:srgbClr val="FBAE40"/>
          </p15:clr>
        </p15:guide>
        <p15:guide id="4" pos="7061">
          <p15:clr>
            <a:srgbClr val="FBAE40"/>
          </p15:clr>
        </p15:guide>
        <p15:guide id="5" orient="horz" pos="1553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enumeració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Marcador de texto 7">
            <a:extLst>
              <a:ext uri="{FF2B5EF4-FFF2-40B4-BE49-F238E27FC236}">
                <a16:creationId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220" y="3613260"/>
            <a:ext cx="2401643" cy="22154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54" name="Marcador de texto 7">
            <a:extLst>
              <a:ext uri="{FF2B5EF4-FFF2-40B4-BE49-F238E27FC236}">
                <a16:creationId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0924" y="2796470"/>
            <a:ext cx="1327576" cy="4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73" name="Marcador de texto 7">
            <a:extLst>
              <a:ext uri="{FF2B5EF4-FFF2-40B4-BE49-F238E27FC236}">
                <a16:creationId xmlns:a16="http://schemas.microsoft.com/office/drawing/2014/main" id="{09EEDC92-36AB-3740-B395-D2782D6591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28642" y="3613260"/>
            <a:ext cx="2401643" cy="22154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75" name="Marcador de texto 7">
            <a:extLst>
              <a:ext uri="{FF2B5EF4-FFF2-40B4-BE49-F238E27FC236}">
                <a16:creationId xmlns:a16="http://schemas.microsoft.com/office/drawing/2014/main" id="{FBDEA04A-F7FF-7A4B-A6D6-7B80347F9C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402709" y="2796470"/>
            <a:ext cx="1320058" cy="4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79" name="Marcador de texto 7">
            <a:extLst>
              <a:ext uri="{FF2B5EF4-FFF2-40B4-BE49-F238E27FC236}">
                <a16:creationId xmlns:a16="http://schemas.microsoft.com/office/drawing/2014/main" id="{F5423D24-59DD-744A-8BC7-9DE94EAB41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092" y="3613260"/>
            <a:ext cx="2401643" cy="22154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81" name="Marcador de texto 7">
            <a:extLst>
              <a:ext uri="{FF2B5EF4-FFF2-40B4-BE49-F238E27FC236}">
                <a16:creationId xmlns:a16="http://schemas.microsoft.com/office/drawing/2014/main" id="{A81970EB-E356-9143-BA0B-A32ACF2264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48503" y="2796470"/>
            <a:ext cx="1327577" cy="4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85" name="Marcador de texto 7">
            <a:extLst>
              <a:ext uri="{FF2B5EF4-FFF2-40B4-BE49-F238E27FC236}">
                <a16:creationId xmlns:a16="http://schemas.microsoft.com/office/drawing/2014/main" id="{CBB12395-7669-B540-A483-15E3C0663AA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15008" y="3613260"/>
            <a:ext cx="2401643" cy="22154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87" name="Marcador de texto 7">
            <a:extLst>
              <a:ext uri="{FF2B5EF4-FFF2-40B4-BE49-F238E27FC236}">
                <a16:creationId xmlns:a16="http://schemas.microsoft.com/office/drawing/2014/main" id="{A9A75FA4-4920-B749-9B33-9A58CCB533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84713" y="2796470"/>
            <a:ext cx="1327577" cy="4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42" name="Marcador de posición de imagen 3">
            <a:extLst>
              <a:ext uri="{FF2B5EF4-FFF2-40B4-BE49-F238E27FC236}">
                <a16:creationId xmlns:a16="http://schemas.microsoft.com/office/drawing/2014/main" id="{0E8ACCB5-DDCA-6E42-A59F-C19DA54AD94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51219" y="2552286"/>
            <a:ext cx="831149" cy="71218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30" name="Marcador de texto 7">
            <a:extLst>
              <a:ext uri="{FF2B5EF4-FFF2-40B4-BE49-F238E27FC236}">
                <a16:creationId xmlns:a16="http://schemas.microsoft.com/office/drawing/2014/main" id="{2F7BFBC3-CA9A-8B47-8E3D-1AFAE6C5F87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32" name="Marcador de texto 7">
            <a:extLst>
              <a:ext uri="{FF2B5EF4-FFF2-40B4-BE49-F238E27FC236}">
                <a16:creationId xmlns:a16="http://schemas.microsoft.com/office/drawing/2014/main" id="{37CA7630-BB44-4B4F-A531-A54553FD823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AD33653B-2F54-8A64-0A5D-244A87AAF043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cxnSp>
        <p:nvCxnSpPr>
          <p:cNvPr id="4" name="Conector recto 18">
            <a:extLst>
              <a:ext uri="{FF2B5EF4-FFF2-40B4-BE49-F238E27FC236}">
                <a16:creationId xmlns:a16="http://schemas.microsoft.com/office/drawing/2014/main" id="{CDCD40B7-6D0B-78D3-520D-597D07F2A722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Marcador de posición de imagen 3">
            <a:extLst>
              <a:ext uri="{FF2B5EF4-FFF2-40B4-BE49-F238E27FC236}">
                <a16:creationId xmlns:a16="http://schemas.microsoft.com/office/drawing/2014/main" id="{2C3850F8-C051-1EF1-3196-55F33C10A09D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3391642" y="2552286"/>
            <a:ext cx="831149" cy="71218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6" name="Marcador de posición de imagen 3">
            <a:extLst>
              <a:ext uri="{FF2B5EF4-FFF2-40B4-BE49-F238E27FC236}">
                <a16:creationId xmlns:a16="http://schemas.microsoft.com/office/drawing/2014/main" id="{EDD95BDA-861F-7810-DF0E-BA6FB5B40DD4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367924" y="2552286"/>
            <a:ext cx="831149" cy="71218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7" name="Marcador de posición de imagen 3">
            <a:extLst>
              <a:ext uri="{FF2B5EF4-FFF2-40B4-BE49-F238E27FC236}">
                <a16:creationId xmlns:a16="http://schemas.microsoft.com/office/drawing/2014/main" id="{0140285F-AA43-6336-C29B-FB4CE180591C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9326277" y="2552286"/>
            <a:ext cx="831149" cy="71218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B8DC576C-15E6-FE41-990D-4FF687B547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6396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280">
          <p15:clr>
            <a:srgbClr val="FBAE40"/>
          </p15:clr>
        </p15:guide>
        <p15:guide id="3" pos="554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A9850EF-AAA8-8A42-93DD-9D791D527C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263" y="1620837"/>
            <a:ext cx="11288712" cy="4730369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600"/>
              </a:spcBef>
              <a:spcAft>
                <a:spcPts val="600"/>
              </a:spcAft>
              <a:buFontTx/>
              <a:buNone/>
              <a:defRPr sz="1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76275" indent="-3714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itchFamily="2" charset="2"/>
              <a:buChar char="§"/>
              <a:tabLst/>
              <a:defRPr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41388" indent="-331788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0000"/>
              <a:buFont typeface=".Lucida Grande UI Regular"/>
              <a:buChar char="▫"/>
              <a:tabLst/>
              <a:defRPr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7775" indent="-3333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0000"/>
              <a:buFont typeface=".Lucida Grande UI Regular"/>
              <a:buChar char="▫"/>
              <a:tabLst/>
              <a:defRPr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51000" indent="-43180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0000"/>
              <a:buFont typeface=".Lucida Grande UI Regular"/>
              <a:buChar char="▫"/>
              <a:tabLst/>
              <a:defRPr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Párrafo solo texto Arial 16</a:t>
            </a:r>
          </a:p>
          <a:p>
            <a:pPr lvl="1"/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2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3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4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4"/>
            <a:endParaRPr lang="es-ES_tradnl"/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32071CE7-50AB-693A-901C-70427956C1A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052F3E7C-9BF1-9DD7-D1FB-EF94783F7F3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:a16="http://schemas.microsoft.com/office/drawing/2014/main" id="{FFDD15BA-76A2-D978-09AE-B0DAB0CACD5E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cxnSp>
        <p:nvCxnSpPr>
          <p:cNvPr id="6" name="Conector recto 18">
            <a:extLst>
              <a:ext uri="{FF2B5EF4-FFF2-40B4-BE49-F238E27FC236}">
                <a16:creationId xmlns:a16="http://schemas.microsoft.com/office/drawing/2014/main" id="{5CBAC14D-C4ED-C1DE-687D-CCFA2D8B0D89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Picture 9">
            <a:extLst>
              <a:ext uri="{FF2B5EF4-FFF2-40B4-BE49-F238E27FC236}">
                <a16:creationId xmlns:a16="http://schemas.microsoft.com/office/drawing/2014/main" id="{5EC1BBDE-9E66-E64E-A184-B8DBC3F961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7265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is-con titulo y tex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BD9B6F1-F225-3642-A507-6C25CF733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07" y="1620843"/>
            <a:ext cx="11291094" cy="47982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Tx/>
              <a:buNone/>
              <a:defRPr sz="1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76275" indent="-3714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2pPr>
            <a:lvl3pPr marL="1030288" indent="-3333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42232" indent="-332582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75607" indent="-364332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>
                <a:tab pos="1571625" algn="l"/>
              </a:tabLst>
              <a:defRPr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Párrafo solo texto Arial 16</a:t>
            </a:r>
          </a:p>
          <a:p>
            <a:pPr lvl="1"/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2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3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4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4"/>
            <a:endParaRPr lang="es-ES_tradnl"/>
          </a:p>
        </p:txBody>
      </p:sp>
      <p:sp>
        <p:nvSpPr>
          <p:cNvPr id="5" name="Marcador de número de diapositiva 1">
            <a:extLst>
              <a:ext uri="{FF2B5EF4-FFF2-40B4-BE49-F238E27FC236}">
                <a16:creationId xmlns:a16="http://schemas.microsoft.com/office/drawing/2014/main" id="{246F6B8A-ADEC-F9A1-CA3A-0045A1F81591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151D5F1C-F0CF-5827-76CB-C906753A497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id="{B55854E0-EC58-48C9-AEB3-C034027A597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2" name="Conector recto 18">
            <a:extLst>
              <a:ext uri="{FF2B5EF4-FFF2-40B4-BE49-F238E27FC236}">
                <a16:creationId xmlns:a16="http://schemas.microsoft.com/office/drawing/2014/main" id="{46F8515C-C4C5-0707-5CB5-B2ECFFCEEE7A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Picture 9">
            <a:extLst>
              <a:ext uri="{FF2B5EF4-FFF2-40B4-BE49-F238E27FC236}">
                <a16:creationId xmlns:a16="http://schemas.microsoft.com/office/drawing/2014/main" id="{CD386A07-FD78-8D45-9FB2-5A2EBD6336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210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, sub titulo y logo fondo ver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82EC4D03-979B-F1AD-BB83-3B7EB2FF947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872E818A-143F-BF19-7783-5C9264AD62E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2" name="Conector recto 18">
            <a:extLst>
              <a:ext uri="{FF2B5EF4-FFF2-40B4-BE49-F238E27FC236}">
                <a16:creationId xmlns:a16="http://schemas.microsoft.com/office/drawing/2014/main" id="{BEA956F1-1F73-2B17-0B10-06F1E5DBB412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52783BEF-14C5-56DE-742B-43A7A68B76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263" y="1620837"/>
            <a:ext cx="11288712" cy="4730369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600"/>
              </a:spcBef>
              <a:spcAft>
                <a:spcPts val="600"/>
              </a:spcAft>
              <a:buFontTx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76275" indent="-3714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itchFamily="2" charset="2"/>
              <a:buChar char="§"/>
              <a:tabLst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41388" indent="-331788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0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7775" indent="-3333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0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51000" indent="-43180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0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Párrafo solo texto Arial 16</a:t>
            </a:r>
          </a:p>
          <a:p>
            <a:pPr lvl="1"/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2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3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4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4"/>
            <a:endParaRPr lang="es-ES_tradnl"/>
          </a:p>
        </p:txBody>
      </p:sp>
      <p:sp>
        <p:nvSpPr>
          <p:cNvPr id="9" name="Marcador de número de diapositiva 1">
            <a:extLst>
              <a:ext uri="{FF2B5EF4-FFF2-40B4-BE49-F238E27FC236}">
                <a16:creationId xmlns:a16="http://schemas.microsoft.com/office/drawing/2014/main" id="{DFB357FC-7EBD-EB66-A093-085304D3A36C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E079C94-C91E-EE4C-9698-4D039A3E0E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326" y="398988"/>
            <a:ext cx="1380931" cy="64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5025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B5845DE5-5402-C130-6319-067EA9DC8964}"/>
              </a:ext>
            </a:extLst>
          </p:cNvPr>
          <p:cNvSpPr/>
          <p:nvPr userDrawn="1"/>
        </p:nvSpPr>
        <p:spPr>
          <a:xfrm>
            <a:off x="8825392" y="0"/>
            <a:ext cx="4884981" cy="6858000"/>
          </a:xfrm>
          <a:custGeom>
            <a:avLst/>
            <a:gdLst>
              <a:gd name="connsiteX0" fmla="*/ 468950 w 4884981"/>
              <a:gd name="connsiteY0" fmla="*/ 0 h 6858000"/>
              <a:gd name="connsiteX1" fmla="*/ 4884971 w 4884981"/>
              <a:gd name="connsiteY1" fmla="*/ 0 h 6858000"/>
              <a:gd name="connsiteX2" fmla="*/ 4884981 w 4884981"/>
              <a:gd name="connsiteY2" fmla="*/ 1 h 6858000"/>
              <a:gd name="connsiteX3" fmla="*/ 3366608 w 4884981"/>
              <a:gd name="connsiteY3" fmla="*/ 1 h 6858000"/>
              <a:gd name="connsiteX4" fmla="*/ 3366608 w 4884981"/>
              <a:gd name="connsiteY4" fmla="*/ 6858000 h 6858000"/>
              <a:gd name="connsiteX5" fmla="*/ 468950 w 4884981"/>
              <a:gd name="connsiteY5" fmla="*/ 6858000 h 6858000"/>
              <a:gd name="connsiteX6" fmla="*/ 0 w 4884981"/>
              <a:gd name="connsiteY6" fmla="*/ 6389050 h 6858000"/>
              <a:gd name="connsiteX7" fmla="*/ 0 w 4884981"/>
              <a:gd name="connsiteY7" fmla="*/ 468950 h 6858000"/>
              <a:gd name="connsiteX8" fmla="*/ 468950 w 48849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4981" h="6858000">
                <a:moveTo>
                  <a:pt x="468950" y="0"/>
                </a:moveTo>
                <a:lnTo>
                  <a:pt x="4884971" y="0"/>
                </a:lnTo>
                <a:lnTo>
                  <a:pt x="4884981" y="1"/>
                </a:lnTo>
                <a:lnTo>
                  <a:pt x="3366608" y="1"/>
                </a:lnTo>
                <a:lnTo>
                  <a:pt x="3366608" y="6858000"/>
                </a:lnTo>
                <a:lnTo>
                  <a:pt x="468950" y="6858000"/>
                </a:lnTo>
                <a:cubicBezTo>
                  <a:pt x="209956" y="6858000"/>
                  <a:pt x="0" y="6648044"/>
                  <a:pt x="0" y="6389050"/>
                </a:cubicBezTo>
                <a:lnTo>
                  <a:pt x="0" y="468950"/>
                </a:lnTo>
                <a:cubicBezTo>
                  <a:pt x="0" y="209956"/>
                  <a:pt x="209956" y="0"/>
                  <a:pt x="468950" y="0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Marcador de texto 7">
            <a:extLst>
              <a:ext uri="{FF2B5EF4-FFF2-40B4-BE49-F238E27FC236}">
                <a16:creationId xmlns:a16="http://schemas.microsoft.com/office/drawing/2014/main" id="{B26859F0-E9CF-BDA5-2D2F-7DBFF3416B7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1430" y="1730855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D94985E1-B3DE-0AEA-1F1D-3854914292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01431" y="2169128"/>
            <a:ext cx="2441307" cy="38707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F257A930-1B12-7B4A-B402-734BCB48BA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9631582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F257A930-1B12-7B4A-B402-734BCB48BA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Marcador de texto 7">
            <a:extLst>
              <a:ext uri="{FF2B5EF4-FFF2-40B4-BE49-F238E27FC236}">
                <a16:creationId xmlns:a16="http://schemas.microsoft.com/office/drawing/2014/main" id="{7B419ADE-2D25-974C-863D-0EC0DFC0A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220" y="3117333"/>
            <a:ext cx="1992996" cy="5486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36" name="Marcador de texto 7">
            <a:extLst>
              <a:ext uri="{FF2B5EF4-FFF2-40B4-BE49-F238E27FC236}">
                <a16:creationId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220" y="3821503"/>
            <a:ext cx="1992996" cy="11423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40" name="Marcador de texto 7">
            <a:extLst>
              <a:ext uri="{FF2B5EF4-FFF2-40B4-BE49-F238E27FC236}">
                <a16:creationId xmlns:a16="http://schemas.microsoft.com/office/drawing/2014/main" id="{AA696213-3CE3-8141-BE88-BE027163D6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83305" y="3117333"/>
            <a:ext cx="1992996" cy="5486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s-CL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41" name="Marcador de texto 7">
            <a:extLst>
              <a:ext uri="{FF2B5EF4-FFF2-40B4-BE49-F238E27FC236}">
                <a16:creationId xmlns:a16="http://schemas.microsoft.com/office/drawing/2014/main" id="{0DFE9962-D69F-9F46-8D1F-D4F2B672D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83305" y="3810903"/>
            <a:ext cx="1992996" cy="11486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45" name="Marcador de texto 7">
            <a:extLst>
              <a:ext uri="{FF2B5EF4-FFF2-40B4-BE49-F238E27FC236}">
                <a16:creationId xmlns:a16="http://schemas.microsoft.com/office/drawing/2014/main" id="{C95A676F-0AE0-C944-BE25-BD527CB9F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37631" y="3117333"/>
            <a:ext cx="1992996" cy="5486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s-CL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46" name="Marcador de texto 7">
            <a:extLst>
              <a:ext uri="{FF2B5EF4-FFF2-40B4-BE49-F238E27FC236}">
                <a16:creationId xmlns:a16="http://schemas.microsoft.com/office/drawing/2014/main" id="{40F028AC-5B4A-9844-94D7-770F95E501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37631" y="3821503"/>
            <a:ext cx="1992996" cy="11423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DC8111CA-F1A2-044A-A61E-5D535C8840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3183305" y="2310725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30" name="Marcador de posición de imagen 3">
            <a:extLst>
              <a:ext uri="{FF2B5EF4-FFF2-40B4-BE49-F238E27FC236}">
                <a16:creationId xmlns:a16="http://schemas.microsoft.com/office/drawing/2014/main" id="{6F2BA060-6F09-A74D-BBF5-6F8F93A5EEF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5937631" y="2310725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31" name="Marcador de posición de imagen 3">
            <a:extLst>
              <a:ext uri="{FF2B5EF4-FFF2-40B4-BE49-F238E27FC236}">
                <a16:creationId xmlns:a16="http://schemas.microsoft.com/office/drawing/2014/main" id="{F49B1752-2690-5047-BF37-65DC322FED3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454170" y="2310725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24" name="Marcador de texto 4">
            <a:extLst>
              <a:ext uri="{FF2B5EF4-FFF2-40B4-BE49-F238E27FC236}">
                <a16:creationId xmlns:a16="http://schemas.microsoft.com/office/drawing/2014/main" id="{FF04CA93-3E1F-8E43-9711-E7B6B957A42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8888" y="6467632"/>
            <a:ext cx="7481364" cy="371826"/>
          </a:xfrm>
          <a:prstGeom prst="rect">
            <a:avLst/>
          </a:prstGeom>
        </p:spPr>
        <p:txBody>
          <a:bodyPr lIns="0" tIns="0" rIns="0" bIns="0" anchor="t"/>
          <a:lstStyle>
            <a:lvl1pPr marL="228600" marR="0" indent="-228600" algn="l" defTabSz="12184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1218406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/>
              <a:t>Texto primera fuente Arial 9</a:t>
            </a:r>
          </a:p>
          <a:p>
            <a:pPr lvl="0"/>
            <a:r>
              <a:rPr lang="es-CL"/>
              <a:t>Texto secundario fuente </a:t>
            </a:r>
            <a:r>
              <a:rPr lang="es-ES"/>
              <a:t>Arial </a:t>
            </a:r>
            <a:r>
              <a:rPr lang="es-CL"/>
              <a:t>9</a:t>
            </a:r>
          </a:p>
        </p:txBody>
      </p:sp>
      <p:sp>
        <p:nvSpPr>
          <p:cNvPr id="5" name="Marcador de número de diapositiva 1">
            <a:extLst>
              <a:ext uri="{FF2B5EF4-FFF2-40B4-BE49-F238E27FC236}">
                <a16:creationId xmlns:a16="http://schemas.microsoft.com/office/drawing/2014/main" id="{C03588EA-230F-9F48-26D4-2AB8AFE97D43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FF76E71-3FB3-0869-F050-64E99B5B0AC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3" y="496571"/>
            <a:ext cx="7481364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B9E21CD9-275B-8CFC-6E42-93BDE7CC4A4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3" y="872882"/>
            <a:ext cx="7481364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6" name="Conector recto 18">
            <a:extLst>
              <a:ext uri="{FF2B5EF4-FFF2-40B4-BE49-F238E27FC236}">
                <a16:creationId xmlns:a16="http://schemas.microsoft.com/office/drawing/2014/main" id="{41A1C1CD-8F65-3A22-D009-D17B4CED89A5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1" name="Picture 9">
            <a:extLst>
              <a:ext uri="{FF2B5EF4-FFF2-40B4-BE49-F238E27FC236}">
                <a16:creationId xmlns:a16="http://schemas.microsoft.com/office/drawing/2014/main" id="{8597D40C-6AA4-DE48-8FA8-8E5105CFB5F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3129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orient="horz" pos="4226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comparativa con foto/lámina comparativa foto/ico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6D5FCCB-CEE8-8546-3842-649715335664}"/>
              </a:ext>
            </a:extLst>
          </p:cNvPr>
          <p:cNvSpPr/>
          <p:nvPr userDrawn="1"/>
        </p:nvSpPr>
        <p:spPr>
          <a:xfrm>
            <a:off x="8825392" y="0"/>
            <a:ext cx="4884981" cy="6858000"/>
          </a:xfrm>
          <a:custGeom>
            <a:avLst/>
            <a:gdLst>
              <a:gd name="connsiteX0" fmla="*/ 468950 w 4884981"/>
              <a:gd name="connsiteY0" fmla="*/ 0 h 6858000"/>
              <a:gd name="connsiteX1" fmla="*/ 4884971 w 4884981"/>
              <a:gd name="connsiteY1" fmla="*/ 0 h 6858000"/>
              <a:gd name="connsiteX2" fmla="*/ 4884981 w 4884981"/>
              <a:gd name="connsiteY2" fmla="*/ 1 h 6858000"/>
              <a:gd name="connsiteX3" fmla="*/ 3366608 w 4884981"/>
              <a:gd name="connsiteY3" fmla="*/ 1 h 6858000"/>
              <a:gd name="connsiteX4" fmla="*/ 3366608 w 4884981"/>
              <a:gd name="connsiteY4" fmla="*/ 6858000 h 6858000"/>
              <a:gd name="connsiteX5" fmla="*/ 468950 w 4884981"/>
              <a:gd name="connsiteY5" fmla="*/ 6858000 h 6858000"/>
              <a:gd name="connsiteX6" fmla="*/ 0 w 4884981"/>
              <a:gd name="connsiteY6" fmla="*/ 6389050 h 6858000"/>
              <a:gd name="connsiteX7" fmla="*/ 0 w 4884981"/>
              <a:gd name="connsiteY7" fmla="*/ 468950 h 6858000"/>
              <a:gd name="connsiteX8" fmla="*/ 468950 w 48849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4981" h="6858000">
                <a:moveTo>
                  <a:pt x="468950" y="0"/>
                </a:moveTo>
                <a:lnTo>
                  <a:pt x="4884971" y="0"/>
                </a:lnTo>
                <a:lnTo>
                  <a:pt x="4884981" y="1"/>
                </a:lnTo>
                <a:lnTo>
                  <a:pt x="3366608" y="1"/>
                </a:lnTo>
                <a:lnTo>
                  <a:pt x="3366608" y="6858000"/>
                </a:lnTo>
                <a:lnTo>
                  <a:pt x="468950" y="6858000"/>
                </a:lnTo>
                <a:cubicBezTo>
                  <a:pt x="209956" y="6858000"/>
                  <a:pt x="0" y="6648044"/>
                  <a:pt x="0" y="6389050"/>
                </a:cubicBezTo>
                <a:lnTo>
                  <a:pt x="0" y="468950"/>
                </a:lnTo>
                <a:cubicBezTo>
                  <a:pt x="0" y="209956"/>
                  <a:pt x="209956" y="0"/>
                  <a:pt x="468950" y="0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D96FBA1A-B927-BCCE-9434-CC56062C07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1430" y="1730855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CCB24AB1-8E8C-6980-5BD9-B08FACFC03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01431" y="2169128"/>
            <a:ext cx="2441307" cy="38707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57" name="Marcador de posición de imagen 2">
            <a:extLst>
              <a:ext uri="{FF2B5EF4-FFF2-40B4-BE49-F238E27FC236}">
                <a16:creationId xmlns:a16="http://schemas.microsoft.com/office/drawing/2014/main" id="{D3DF0AC5-CFA7-6341-8507-840E9C986E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8232" y="1736166"/>
            <a:ext cx="1823274" cy="1366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58" name="Marcador de posición de imagen 2">
            <a:extLst>
              <a:ext uri="{FF2B5EF4-FFF2-40B4-BE49-F238E27FC236}">
                <a16:creationId xmlns:a16="http://schemas.microsoft.com/office/drawing/2014/main" id="{17B499AE-C5B2-794D-8551-F1F602A885B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194771" y="1723432"/>
            <a:ext cx="1823275" cy="1366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59" name="Marcador de posición de imagen 2">
            <a:extLst>
              <a:ext uri="{FF2B5EF4-FFF2-40B4-BE49-F238E27FC236}">
                <a16:creationId xmlns:a16="http://schemas.microsoft.com/office/drawing/2014/main" id="{DE550592-7ED0-A544-9D4F-0101680080E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931311" y="1736165"/>
            <a:ext cx="1823275" cy="1366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38" name="Marcador de texto 7">
            <a:extLst>
              <a:ext uri="{FF2B5EF4-FFF2-40B4-BE49-F238E27FC236}">
                <a16:creationId xmlns:a16="http://schemas.microsoft.com/office/drawing/2014/main" id="{774E1248-A19B-26E0-EA97-FC38FE93E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220" y="3274090"/>
            <a:ext cx="1859561" cy="4630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45" name="Marcador de texto 7">
            <a:extLst>
              <a:ext uri="{FF2B5EF4-FFF2-40B4-BE49-F238E27FC236}">
                <a16:creationId xmlns:a16="http://schemas.microsoft.com/office/drawing/2014/main" id="{00A1877B-9B6D-001B-3C65-5A8E93CC36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220" y="3908544"/>
            <a:ext cx="1859561" cy="18390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47" name="Marcador de texto 7">
            <a:extLst>
              <a:ext uri="{FF2B5EF4-FFF2-40B4-BE49-F238E27FC236}">
                <a16:creationId xmlns:a16="http://schemas.microsoft.com/office/drawing/2014/main" id="{A95262CA-4965-4B33-D9F2-3909FE7D85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83305" y="3274090"/>
            <a:ext cx="1834741" cy="4630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s-CL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48" name="Marcador de texto 7">
            <a:extLst>
              <a:ext uri="{FF2B5EF4-FFF2-40B4-BE49-F238E27FC236}">
                <a16:creationId xmlns:a16="http://schemas.microsoft.com/office/drawing/2014/main" id="{AC26C04D-B937-D86D-390F-F16186A161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83305" y="3898423"/>
            <a:ext cx="1834741" cy="18491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49" name="Marcador de texto 7">
            <a:extLst>
              <a:ext uri="{FF2B5EF4-FFF2-40B4-BE49-F238E27FC236}">
                <a16:creationId xmlns:a16="http://schemas.microsoft.com/office/drawing/2014/main" id="{C6D99C93-698E-3BDB-8773-9A36439AB4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37631" y="3274090"/>
            <a:ext cx="1816955" cy="4630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s-CL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50" name="Marcador de texto 7">
            <a:extLst>
              <a:ext uri="{FF2B5EF4-FFF2-40B4-BE49-F238E27FC236}">
                <a16:creationId xmlns:a16="http://schemas.microsoft.com/office/drawing/2014/main" id="{7C0AC188-A451-8772-5B59-7E3B1E835E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37631" y="3908544"/>
            <a:ext cx="1816955" cy="18390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60" name="Marcador de texto 4">
            <a:extLst>
              <a:ext uri="{FF2B5EF4-FFF2-40B4-BE49-F238E27FC236}">
                <a16:creationId xmlns:a16="http://schemas.microsoft.com/office/drawing/2014/main" id="{5221DF9A-FB73-6073-85BD-064962813B7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8888" y="6467632"/>
            <a:ext cx="7481364" cy="371826"/>
          </a:xfrm>
          <a:prstGeom prst="rect">
            <a:avLst/>
          </a:prstGeom>
        </p:spPr>
        <p:txBody>
          <a:bodyPr lIns="0" tIns="0" rIns="0" bIns="0" anchor="t"/>
          <a:lstStyle>
            <a:lvl1pPr marL="228600" marR="0" indent="-228600" algn="l" defTabSz="12184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1218406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/>
              <a:t>Texto primera fuente Arial 9</a:t>
            </a:r>
          </a:p>
          <a:p>
            <a:pPr lvl="0"/>
            <a:r>
              <a:rPr lang="es-CL"/>
              <a:t>Texto secundario fuente </a:t>
            </a:r>
            <a:r>
              <a:rPr lang="es-ES"/>
              <a:t>Arial </a:t>
            </a:r>
            <a:r>
              <a:rPr lang="es-CL"/>
              <a:t>9</a:t>
            </a:r>
          </a:p>
        </p:txBody>
      </p:sp>
      <p:sp>
        <p:nvSpPr>
          <p:cNvPr id="62" name="Marcador de número de diapositiva 1">
            <a:extLst>
              <a:ext uri="{FF2B5EF4-FFF2-40B4-BE49-F238E27FC236}">
                <a16:creationId xmlns:a16="http://schemas.microsoft.com/office/drawing/2014/main" id="{001BA4EB-0D60-8A71-D259-DA60A668F28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63" name="Marcador de texto 7">
            <a:extLst>
              <a:ext uri="{FF2B5EF4-FFF2-40B4-BE49-F238E27FC236}">
                <a16:creationId xmlns:a16="http://schemas.microsoft.com/office/drawing/2014/main" id="{496A6CF1-D23F-1039-F86B-830CB70B286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748136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64" name="Marcador de texto 7">
            <a:extLst>
              <a:ext uri="{FF2B5EF4-FFF2-40B4-BE49-F238E27FC236}">
                <a16:creationId xmlns:a16="http://schemas.microsoft.com/office/drawing/2014/main" id="{EC47FD3F-4E56-5A3D-F2FF-B06D6BC725B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3" y="872882"/>
            <a:ext cx="7481364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2" name="Conector recto 18">
            <a:extLst>
              <a:ext uri="{FF2B5EF4-FFF2-40B4-BE49-F238E27FC236}">
                <a16:creationId xmlns:a16="http://schemas.microsoft.com/office/drawing/2014/main" id="{0E9EFC4E-37C9-D23F-3FB5-4B8E7702954C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0" name="Picture 9">
            <a:extLst>
              <a:ext uri="{FF2B5EF4-FFF2-40B4-BE49-F238E27FC236}">
                <a16:creationId xmlns:a16="http://schemas.microsoft.com/office/drawing/2014/main" id="{0DFFBD6C-3C08-6E43-B9F5-5E05FD52AA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6848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906">
          <p15:clr>
            <a:srgbClr val="FBAE40"/>
          </p15:clr>
        </p15:guide>
        <p15:guide id="2" pos="280">
          <p15:clr>
            <a:srgbClr val="FBAE40"/>
          </p15:clr>
        </p15:guide>
        <p15:guide id="3" orient="horz" pos="1185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D78F12CD-CCBE-600D-4EDC-45AFB213C4EE}"/>
              </a:ext>
            </a:extLst>
          </p:cNvPr>
          <p:cNvSpPr/>
          <p:nvPr userDrawn="1"/>
        </p:nvSpPr>
        <p:spPr>
          <a:xfrm>
            <a:off x="8825392" y="0"/>
            <a:ext cx="4884981" cy="6858000"/>
          </a:xfrm>
          <a:custGeom>
            <a:avLst/>
            <a:gdLst>
              <a:gd name="connsiteX0" fmla="*/ 468950 w 4884981"/>
              <a:gd name="connsiteY0" fmla="*/ 0 h 6858000"/>
              <a:gd name="connsiteX1" fmla="*/ 4884971 w 4884981"/>
              <a:gd name="connsiteY1" fmla="*/ 0 h 6858000"/>
              <a:gd name="connsiteX2" fmla="*/ 4884981 w 4884981"/>
              <a:gd name="connsiteY2" fmla="*/ 1 h 6858000"/>
              <a:gd name="connsiteX3" fmla="*/ 3366608 w 4884981"/>
              <a:gd name="connsiteY3" fmla="*/ 1 h 6858000"/>
              <a:gd name="connsiteX4" fmla="*/ 3366608 w 4884981"/>
              <a:gd name="connsiteY4" fmla="*/ 6858000 h 6858000"/>
              <a:gd name="connsiteX5" fmla="*/ 468950 w 4884981"/>
              <a:gd name="connsiteY5" fmla="*/ 6858000 h 6858000"/>
              <a:gd name="connsiteX6" fmla="*/ 0 w 4884981"/>
              <a:gd name="connsiteY6" fmla="*/ 6389050 h 6858000"/>
              <a:gd name="connsiteX7" fmla="*/ 0 w 4884981"/>
              <a:gd name="connsiteY7" fmla="*/ 468950 h 6858000"/>
              <a:gd name="connsiteX8" fmla="*/ 468950 w 48849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4981" h="6858000">
                <a:moveTo>
                  <a:pt x="468950" y="0"/>
                </a:moveTo>
                <a:lnTo>
                  <a:pt x="4884971" y="0"/>
                </a:lnTo>
                <a:lnTo>
                  <a:pt x="4884981" y="1"/>
                </a:lnTo>
                <a:lnTo>
                  <a:pt x="3366608" y="1"/>
                </a:lnTo>
                <a:lnTo>
                  <a:pt x="3366608" y="6858000"/>
                </a:lnTo>
                <a:lnTo>
                  <a:pt x="468950" y="6858000"/>
                </a:lnTo>
                <a:cubicBezTo>
                  <a:pt x="209956" y="6858000"/>
                  <a:pt x="0" y="6648044"/>
                  <a:pt x="0" y="6389050"/>
                </a:cubicBezTo>
                <a:lnTo>
                  <a:pt x="0" y="468950"/>
                </a:lnTo>
                <a:cubicBezTo>
                  <a:pt x="0" y="209956"/>
                  <a:pt x="209956" y="0"/>
                  <a:pt x="468950" y="0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11EC41E5-806D-2E4E-AAA0-2EC2EC18FE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1713539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11EC41E5-806D-2E4E-AAA0-2EC2EC18FE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4916A15D-85C0-D990-750F-46719AB0AA1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8888" y="6467632"/>
            <a:ext cx="7250402" cy="371826"/>
          </a:xfrm>
          <a:prstGeom prst="rect">
            <a:avLst/>
          </a:prstGeom>
        </p:spPr>
        <p:txBody>
          <a:bodyPr lIns="0" tIns="0" rIns="0" bIns="0" anchor="t"/>
          <a:lstStyle>
            <a:lvl1pPr marL="228600" marR="0" indent="-228600" algn="l" defTabSz="12184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1218406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/>
              <a:t>Texto primera fuente Arial 9</a:t>
            </a:r>
          </a:p>
          <a:p>
            <a:pPr lvl="0"/>
            <a:r>
              <a:rPr lang="es-CL"/>
              <a:t>Texto secundario fuente </a:t>
            </a:r>
            <a:r>
              <a:rPr lang="es-ES"/>
              <a:t>Arial </a:t>
            </a:r>
            <a:r>
              <a:rPr lang="es-CL"/>
              <a:t>9</a:t>
            </a:r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:a16="http://schemas.microsoft.com/office/drawing/2014/main" id="{3D500E11-6B82-9829-F80C-CF7B10FDFFC2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11" name="Marcador de texto 7">
            <a:extLst>
              <a:ext uri="{FF2B5EF4-FFF2-40B4-BE49-F238E27FC236}">
                <a16:creationId xmlns:a16="http://schemas.microsoft.com/office/drawing/2014/main" id="{C164548E-2F65-D8AC-31F2-081ACB41C42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3" y="496571"/>
            <a:ext cx="7250402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5226E6AD-62A9-4B33-B326-D20D75B3796B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3" y="872882"/>
            <a:ext cx="725040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3" name="Conector recto 18">
            <a:extLst>
              <a:ext uri="{FF2B5EF4-FFF2-40B4-BE49-F238E27FC236}">
                <a16:creationId xmlns:a16="http://schemas.microsoft.com/office/drawing/2014/main" id="{0BD11890-6BED-0C22-0006-86C73A0EFB2D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:a16="http://schemas.microsoft.com/office/drawing/2014/main" id="{A505AAF8-DBC1-86F4-068C-833CF0721F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1430" y="1730855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15" name="Marcador de texto 7">
            <a:extLst>
              <a:ext uri="{FF2B5EF4-FFF2-40B4-BE49-F238E27FC236}">
                <a16:creationId xmlns:a16="http://schemas.microsoft.com/office/drawing/2014/main" id="{CEBB59B5-68B9-667F-AC17-76E38BCA85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01431" y="2169128"/>
            <a:ext cx="2441307" cy="38707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16" name="Marcador de texto 7">
            <a:extLst>
              <a:ext uri="{FF2B5EF4-FFF2-40B4-BE49-F238E27FC236}">
                <a16:creationId xmlns:a16="http://schemas.microsoft.com/office/drawing/2014/main" id="{443C8FB3-0736-3E6C-6EF2-7652174A33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71305" y="1715225"/>
            <a:ext cx="5727986" cy="13011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17" name="Marcador de texto 7">
            <a:extLst>
              <a:ext uri="{FF2B5EF4-FFF2-40B4-BE49-F238E27FC236}">
                <a16:creationId xmlns:a16="http://schemas.microsoft.com/office/drawing/2014/main" id="{3A3F9F0D-B7EE-E8E0-7967-584C37AC17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57" y="1708056"/>
            <a:ext cx="1516948" cy="4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D2AF44F2-F50C-B20C-43BB-056F974B62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71305" y="3240179"/>
            <a:ext cx="5727986" cy="12454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19" name="Marcador de texto 7">
            <a:extLst>
              <a:ext uri="{FF2B5EF4-FFF2-40B4-BE49-F238E27FC236}">
                <a16:creationId xmlns:a16="http://schemas.microsoft.com/office/drawing/2014/main" id="{1007EA0A-1BCB-4801-6B85-BA42585CC1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4357" y="3240179"/>
            <a:ext cx="1279427" cy="4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20" name="Marcador de texto 7">
            <a:extLst>
              <a:ext uri="{FF2B5EF4-FFF2-40B4-BE49-F238E27FC236}">
                <a16:creationId xmlns:a16="http://schemas.microsoft.com/office/drawing/2014/main" id="{0418B0B8-C98A-DC11-DE96-9F376F0C933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71305" y="4722386"/>
            <a:ext cx="5727986" cy="13175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21" name="Marcador de texto 7">
            <a:extLst>
              <a:ext uri="{FF2B5EF4-FFF2-40B4-BE49-F238E27FC236}">
                <a16:creationId xmlns:a16="http://schemas.microsoft.com/office/drawing/2014/main" id="{C16C7670-A916-B1FD-AAE9-E26102044D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4357" y="4722386"/>
            <a:ext cx="1279427" cy="4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pic>
        <p:nvPicPr>
          <p:cNvPr id="22" name="Picture 9">
            <a:extLst>
              <a:ext uri="{FF2B5EF4-FFF2-40B4-BE49-F238E27FC236}">
                <a16:creationId xmlns:a16="http://schemas.microsoft.com/office/drawing/2014/main" id="{01E58C8B-B6EE-DC46-9956-AC75DE22C9B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8603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480">
          <p15:clr>
            <a:srgbClr val="FBAE40"/>
          </p15:clr>
        </p15:guide>
        <p15:guide id="2" pos="280">
          <p15:clr>
            <a:srgbClr val="FBAE40"/>
          </p15:clr>
        </p15:guide>
        <p15:guide id="3" orient="horz" pos="3589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2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EB19DFDF-4EBC-49FB-3A6E-319D14B3070A}"/>
              </a:ext>
            </a:extLst>
          </p:cNvPr>
          <p:cNvSpPr/>
          <p:nvPr userDrawn="1"/>
        </p:nvSpPr>
        <p:spPr>
          <a:xfrm>
            <a:off x="8825392" y="0"/>
            <a:ext cx="4884981" cy="6858000"/>
          </a:xfrm>
          <a:custGeom>
            <a:avLst/>
            <a:gdLst>
              <a:gd name="connsiteX0" fmla="*/ 468950 w 4884981"/>
              <a:gd name="connsiteY0" fmla="*/ 0 h 6858000"/>
              <a:gd name="connsiteX1" fmla="*/ 4884971 w 4884981"/>
              <a:gd name="connsiteY1" fmla="*/ 0 h 6858000"/>
              <a:gd name="connsiteX2" fmla="*/ 4884981 w 4884981"/>
              <a:gd name="connsiteY2" fmla="*/ 1 h 6858000"/>
              <a:gd name="connsiteX3" fmla="*/ 3366608 w 4884981"/>
              <a:gd name="connsiteY3" fmla="*/ 1 h 6858000"/>
              <a:gd name="connsiteX4" fmla="*/ 3366608 w 4884981"/>
              <a:gd name="connsiteY4" fmla="*/ 6858000 h 6858000"/>
              <a:gd name="connsiteX5" fmla="*/ 468950 w 4884981"/>
              <a:gd name="connsiteY5" fmla="*/ 6858000 h 6858000"/>
              <a:gd name="connsiteX6" fmla="*/ 0 w 4884981"/>
              <a:gd name="connsiteY6" fmla="*/ 6389050 h 6858000"/>
              <a:gd name="connsiteX7" fmla="*/ 0 w 4884981"/>
              <a:gd name="connsiteY7" fmla="*/ 468950 h 6858000"/>
              <a:gd name="connsiteX8" fmla="*/ 468950 w 48849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4981" h="6858000">
                <a:moveTo>
                  <a:pt x="468950" y="0"/>
                </a:moveTo>
                <a:lnTo>
                  <a:pt x="4884971" y="0"/>
                </a:lnTo>
                <a:lnTo>
                  <a:pt x="4884981" y="1"/>
                </a:lnTo>
                <a:lnTo>
                  <a:pt x="3366608" y="1"/>
                </a:lnTo>
                <a:lnTo>
                  <a:pt x="3366608" y="6858000"/>
                </a:lnTo>
                <a:lnTo>
                  <a:pt x="468950" y="6858000"/>
                </a:lnTo>
                <a:cubicBezTo>
                  <a:pt x="209956" y="6858000"/>
                  <a:pt x="0" y="6648044"/>
                  <a:pt x="0" y="6389050"/>
                </a:cubicBezTo>
                <a:lnTo>
                  <a:pt x="0" y="468950"/>
                </a:lnTo>
                <a:cubicBezTo>
                  <a:pt x="0" y="209956"/>
                  <a:pt x="209956" y="0"/>
                  <a:pt x="468950" y="0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5531200A-67B4-814A-95C6-ABA059808CF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163618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5531200A-67B4-814A-95C6-ABA059808C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Marcador de texto 7">
            <a:extLst>
              <a:ext uri="{FF2B5EF4-FFF2-40B4-BE49-F238E27FC236}">
                <a16:creationId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05196" y="1715225"/>
            <a:ext cx="4033335" cy="130113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54" name="Marcador de texto 7">
            <a:extLst>
              <a:ext uri="{FF2B5EF4-FFF2-40B4-BE49-F238E27FC236}">
                <a16:creationId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19110" y="1708056"/>
            <a:ext cx="1486086" cy="4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34" name="Marcador de posición de imagen 2">
            <a:extLst>
              <a:ext uri="{FF2B5EF4-FFF2-40B4-BE49-F238E27FC236}">
                <a16:creationId xmlns:a16="http://schemas.microsoft.com/office/drawing/2014/main" id="{01391A15-7249-EE4F-A688-E4680B66FA1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6902" y="1708055"/>
            <a:ext cx="1719866" cy="12718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37" name="Marcador de texto 7">
            <a:extLst>
              <a:ext uri="{FF2B5EF4-FFF2-40B4-BE49-F238E27FC236}">
                <a16:creationId xmlns:a16="http://schemas.microsoft.com/office/drawing/2014/main" id="{5D64D211-8E0C-C94B-88E7-E1C991DD3E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05196" y="3240179"/>
            <a:ext cx="4033335" cy="12454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38" name="Marcador de texto 7">
            <a:extLst>
              <a:ext uri="{FF2B5EF4-FFF2-40B4-BE49-F238E27FC236}">
                <a16:creationId xmlns:a16="http://schemas.microsoft.com/office/drawing/2014/main" id="{17CE4B52-3BE3-2F44-84B5-ACEA2C0D72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9110" y="3240179"/>
            <a:ext cx="1279427" cy="4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41" name="Marcador de texto 7">
            <a:extLst>
              <a:ext uri="{FF2B5EF4-FFF2-40B4-BE49-F238E27FC236}">
                <a16:creationId xmlns:a16="http://schemas.microsoft.com/office/drawing/2014/main" id="{4B4FD424-FA2D-1B46-A149-58EF233359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05196" y="4722386"/>
            <a:ext cx="4033335" cy="13175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42" name="Marcador de texto 7">
            <a:extLst>
              <a:ext uri="{FF2B5EF4-FFF2-40B4-BE49-F238E27FC236}">
                <a16:creationId xmlns:a16="http://schemas.microsoft.com/office/drawing/2014/main" id="{2A601485-B11B-7B46-9F04-9A94F7E41A4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19110" y="4722386"/>
            <a:ext cx="1279427" cy="4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AFC37D72-A3D0-6E30-A74D-7EFAC3C3E74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7689269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AC3CB731-A91D-CC70-0F6C-C9B6DD7E779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3" y="872882"/>
            <a:ext cx="768926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5F3D34A6-E919-A400-A10E-1465829B358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8887" y="6467632"/>
            <a:ext cx="7689269" cy="371826"/>
          </a:xfrm>
          <a:prstGeom prst="rect">
            <a:avLst/>
          </a:prstGeom>
        </p:spPr>
        <p:txBody>
          <a:bodyPr lIns="0" tIns="0" rIns="0" bIns="0" anchor="t"/>
          <a:lstStyle>
            <a:lvl1pPr marL="228600" marR="0" indent="-228600" algn="l" defTabSz="12184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1218406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/>
              <a:t>Texto primera fuente </a:t>
            </a:r>
            <a:r>
              <a:rPr lang="es-ES" err="1"/>
              <a:t>Achs</a:t>
            </a:r>
            <a:r>
              <a:rPr lang="es-ES"/>
              <a:t> Nueva Sans 9</a:t>
            </a:r>
          </a:p>
          <a:p>
            <a:pPr lvl="0"/>
            <a:r>
              <a:rPr lang="es-CL"/>
              <a:t>Texto secundario fuente </a:t>
            </a:r>
            <a:r>
              <a:rPr lang="es-ES" err="1"/>
              <a:t>Achs</a:t>
            </a:r>
            <a:r>
              <a:rPr lang="es-ES"/>
              <a:t> Nueva Sans</a:t>
            </a:r>
            <a:r>
              <a:rPr lang="es-CL"/>
              <a:t> 9</a:t>
            </a:r>
          </a:p>
        </p:txBody>
      </p:sp>
      <p:sp>
        <p:nvSpPr>
          <p:cNvPr id="12" name="Marcador de número de diapositiva 1">
            <a:extLst>
              <a:ext uri="{FF2B5EF4-FFF2-40B4-BE49-F238E27FC236}">
                <a16:creationId xmlns:a16="http://schemas.microsoft.com/office/drawing/2014/main" id="{E3297B15-067E-88AF-4604-CC120AC892E1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cxnSp>
        <p:nvCxnSpPr>
          <p:cNvPr id="4" name="Conector recto 18">
            <a:extLst>
              <a:ext uri="{FF2B5EF4-FFF2-40B4-BE49-F238E27FC236}">
                <a16:creationId xmlns:a16="http://schemas.microsoft.com/office/drawing/2014/main" id="{2F82686A-3A75-0782-8E63-D9864E4E0A7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:a16="http://schemas.microsoft.com/office/drawing/2014/main" id="{F13131BE-610C-AAD3-A365-8EFCEF748A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1430" y="1730855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15" name="Marcador de texto 7">
            <a:extLst>
              <a:ext uri="{FF2B5EF4-FFF2-40B4-BE49-F238E27FC236}">
                <a16:creationId xmlns:a16="http://schemas.microsoft.com/office/drawing/2014/main" id="{7E613AF8-8B35-80E7-8D5A-2B2EAC3F57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01431" y="2169128"/>
            <a:ext cx="2441307" cy="38707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16" name="Marcador de posición de imagen 2">
            <a:extLst>
              <a:ext uri="{FF2B5EF4-FFF2-40B4-BE49-F238E27FC236}">
                <a16:creationId xmlns:a16="http://schemas.microsoft.com/office/drawing/2014/main" id="{ACDBD7E0-DC6A-FA03-5AF4-29BCFC4EB0B9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456901" y="3236589"/>
            <a:ext cx="1711851" cy="1245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17" name="Marcador de posición de imagen 2">
            <a:extLst>
              <a:ext uri="{FF2B5EF4-FFF2-40B4-BE49-F238E27FC236}">
                <a16:creationId xmlns:a16="http://schemas.microsoft.com/office/drawing/2014/main" id="{6F5D458B-4DE9-03F0-F77D-9B363B903DE3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453581" y="4722387"/>
            <a:ext cx="1719866" cy="13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/>
              <a:t>Doble clic para incorporar una imagen</a:t>
            </a: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30507858-6B48-9E41-AD16-D020E85676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213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95">
          <p15:clr>
            <a:srgbClr val="FBAE40"/>
          </p15:clr>
        </p15:guide>
        <p15:guide id="2" pos="2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de Portadilla capitulo c titulo 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7">
            <a:extLst>
              <a:ext uri="{FF2B5EF4-FFF2-40B4-BE49-F238E27FC236}">
                <a16:creationId xmlns:a16="http://schemas.microsoft.com/office/drawing/2014/main" id="{7D61C88C-2C0C-7B1D-6536-0F4590425B1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64297" y="4868685"/>
            <a:ext cx="5863856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20</a:t>
            </a:r>
            <a:endParaRPr lang="es-CL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F8BF8D9D-FA7C-CE9E-07AE-288D7938C1A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64296" y="1989315"/>
            <a:ext cx="7792024" cy="234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</a:t>
            </a:r>
          </a:p>
          <a:p>
            <a:pPr lvl="0"/>
            <a:r>
              <a:rPr lang="es-ES"/>
              <a:t>60 puntos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69E2A7-5379-587D-1CF3-26750B56C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11069" y="5477068"/>
            <a:ext cx="1380931" cy="138093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799E6A4-4C39-4044-9E70-2C36E11685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326" y="398988"/>
            <a:ext cx="1380931" cy="64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28369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2 categorías y descrip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Marcador de texto 7">
            <a:extLst>
              <a:ext uri="{FF2B5EF4-FFF2-40B4-BE49-F238E27FC236}">
                <a16:creationId xmlns:a16="http://schemas.microsoft.com/office/drawing/2014/main" id="{60D2818D-89F2-5146-96F4-FE5CC94A3B6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49262" y="1905774"/>
            <a:ext cx="753896" cy="5661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33FCA518-1984-EBF4-718D-4511500DAB96}"/>
              </a:ext>
            </a:extLst>
          </p:cNvPr>
          <p:cNvSpPr/>
          <p:nvPr userDrawn="1"/>
        </p:nvSpPr>
        <p:spPr>
          <a:xfrm>
            <a:off x="8825392" y="0"/>
            <a:ext cx="4884981" cy="6858000"/>
          </a:xfrm>
          <a:custGeom>
            <a:avLst/>
            <a:gdLst>
              <a:gd name="connsiteX0" fmla="*/ 468950 w 4884981"/>
              <a:gd name="connsiteY0" fmla="*/ 0 h 6858000"/>
              <a:gd name="connsiteX1" fmla="*/ 4884971 w 4884981"/>
              <a:gd name="connsiteY1" fmla="*/ 0 h 6858000"/>
              <a:gd name="connsiteX2" fmla="*/ 4884981 w 4884981"/>
              <a:gd name="connsiteY2" fmla="*/ 1 h 6858000"/>
              <a:gd name="connsiteX3" fmla="*/ 3366608 w 4884981"/>
              <a:gd name="connsiteY3" fmla="*/ 1 h 6858000"/>
              <a:gd name="connsiteX4" fmla="*/ 3366608 w 4884981"/>
              <a:gd name="connsiteY4" fmla="*/ 6858000 h 6858000"/>
              <a:gd name="connsiteX5" fmla="*/ 468950 w 4884981"/>
              <a:gd name="connsiteY5" fmla="*/ 6858000 h 6858000"/>
              <a:gd name="connsiteX6" fmla="*/ 0 w 4884981"/>
              <a:gd name="connsiteY6" fmla="*/ 6389050 h 6858000"/>
              <a:gd name="connsiteX7" fmla="*/ 0 w 4884981"/>
              <a:gd name="connsiteY7" fmla="*/ 468950 h 6858000"/>
              <a:gd name="connsiteX8" fmla="*/ 468950 w 48849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4981" h="6858000">
                <a:moveTo>
                  <a:pt x="468950" y="0"/>
                </a:moveTo>
                <a:lnTo>
                  <a:pt x="4884971" y="0"/>
                </a:lnTo>
                <a:lnTo>
                  <a:pt x="4884981" y="1"/>
                </a:lnTo>
                <a:lnTo>
                  <a:pt x="3366608" y="1"/>
                </a:lnTo>
                <a:lnTo>
                  <a:pt x="3366608" y="6858000"/>
                </a:lnTo>
                <a:lnTo>
                  <a:pt x="468950" y="6858000"/>
                </a:lnTo>
                <a:cubicBezTo>
                  <a:pt x="209956" y="6858000"/>
                  <a:pt x="0" y="6648044"/>
                  <a:pt x="0" y="6389050"/>
                </a:cubicBezTo>
                <a:lnTo>
                  <a:pt x="0" y="468950"/>
                </a:lnTo>
                <a:cubicBezTo>
                  <a:pt x="0" y="209956"/>
                  <a:pt x="209956" y="0"/>
                  <a:pt x="468950" y="0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0B42D332-2844-E942-96BC-37A626E303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3722625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0B42D332-2844-E942-96BC-37A626E303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" name="Marcador de texto 7">
            <a:extLst>
              <a:ext uri="{FF2B5EF4-FFF2-40B4-BE49-F238E27FC236}">
                <a16:creationId xmlns:a16="http://schemas.microsoft.com/office/drawing/2014/main" id="{130CF308-4F12-CF40-8431-48ED26F5E4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23942" y="2161664"/>
            <a:ext cx="1242719" cy="73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53" name="Marcador de texto 7">
            <a:extLst>
              <a:ext uri="{FF2B5EF4-FFF2-40B4-BE49-F238E27FC236}">
                <a16:creationId xmlns:a16="http://schemas.microsoft.com/office/drawing/2014/main" id="{9381C1C0-80DF-6749-9C03-56994A4072C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389754" y="2169127"/>
            <a:ext cx="5701824" cy="736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54" name="Marcador de texto 7">
            <a:extLst>
              <a:ext uri="{FF2B5EF4-FFF2-40B4-BE49-F238E27FC236}">
                <a16:creationId xmlns:a16="http://schemas.microsoft.com/office/drawing/2014/main" id="{89620A1F-682C-3E4E-85BD-1A4E04D84C0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89752" y="1733847"/>
            <a:ext cx="4087247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73" name="Marcador de texto 7">
            <a:extLst>
              <a:ext uri="{FF2B5EF4-FFF2-40B4-BE49-F238E27FC236}">
                <a16:creationId xmlns:a16="http://schemas.microsoft.com/office/drawing/2014/main" id="{7BB34F7A-9153-7E41-8706-B75E12C61FA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389754" y="3740751"/>
            <a:ext cx="5701824" cy="736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74" name="Marcador de texto 7">
            <a:extLst>
              <a:ext uri="{FF2B5EF4-FFF2-40B4-BE49-F238E27FC236}">
                <a16:creationId xmlns:a16="http://schemas.microsoft.com/office/drawing/2014/main" id="{D350E885-470E-4544-9B96-6265ACDD38B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389752" y="3305472"/>
            <a:ext cx="4087247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82" name="Marcador de texto 7">
            <a:extLst>
              <a:ext uri="{FF2B5EF4-FFF2-40B4-BE49-F238E27FC236}">
                <a16:creationId xmlns:a16="http://schemas.microsoft.com/office/drawing/2014/main" id="{B22EF754-D625-F14C-8B51-B265491331F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389754" y="5313411"/>
            <a:ext cx="5701824" cy="736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83" name="Marcador de texto 7">
            <a:extLst>
              <a:ext uri="{FF2B5EF4-FFF2-40B4-BE49-F238E27FC236}">
                <a16:creationId xmlns:a16="http://schemas.microsoft.com/office/drawing/2014/main" id="{977B32BB-9DE9-AE4E-B3F6-BC2F0A20688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389752" y="4878132"/>
            <a:ext cx="4087247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6F5FC4E1-33E0-CC3D-0C60-972417AC6C8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3" y="496571"/>
            <a:ext cx="7642314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460CC22F-CFA0-9148-8FD8-AF8F65118A8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764231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70435107-368B-0862-1CF0-D684AA9E6D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1430" y="1730855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4188D28F-30D2-C222-3BF6-BE18587DAA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01431" y="2169128"/>
            <a:ext cx="2441307" cy="38707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1540C177-D42A-CB0E-FA33-D6DC18F1E31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48888" y="6467632"/>
            <a:ext cx="7642690" cy="371826"/>
          </a:xfrm>
          <a:prstGeom prst="rect">
            <a:avLst/>
          </a:prstGeom>
        </p:spPr>
        <p:txBody>
          <a:bodyPr lIns="0" tIns="0" rIns="0" bIns="0" anchor="t"/>
          <a:lstStyle>
            <a:lvl1pPr marL="228600" marR="0" indent="-228600" algn="l" defTabSz="12184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1218406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/>
              <a:t>Texto primera fuente Arial 9</a:t>
            </a:r>
          </a:p>
          <a:p>
            <a:pPr lvl="0"/>
            <a:r>
              <a:rPr lang="es-CL"/>
              <a:t>Texto secundario fuente </a:t>
            </a:r>
            <a:r>
              <a:rPr lang="es-ES"/>
              <a:t>Arial </a:t>
            </a:r>
            <a:r>
              <a:rPr lang="es-CL"/>
              <a:t>9</a:t>
            </a:r>
          </a:p>
        </p:txBody>
      </p:sp>
      <p:sp>
        <p:nvSpPr>
          <p:cNvPr id="12" name="Marcador de número de diapositiva 1">
            <a:extLst>
              <a:ext uri="{FF2B5EF4-FFF2-40B4-BE49-F238E27FC236}">
                <a16:creationId xmlns:a16="http://schemas.microsoft.com/office/drawing/2014/main" id="{4D78B011-CE17-B0ED-3D82-B18CD64580C5}"/>
              </a:ext>
            </a:extLst>
          </p:cNvPr>
          <p:cNvSpPr>
            <a:spLocks noGrp="1"/>
          </p:cNvSpPr>
          <p:nvPr>
            <p:ph type="sldNum" sz="quarter" idx="64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cxnSp>
        <p:nvCxnSpPr>
          <p:cNvPr id="5" name="Conector recto 18">
            <a:extLst>
              <a:ext uri="{FF2B5EF4-FFF2-40B4-BE49-F238E27FC236}">
                <a16:creationId xmlns:a16="http://schemas.microsoft.com/office/drawing/2014/main" id="{8DBD71AE-8A3D-D196-C8B1-FE7DDF8C4879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B8030460-AF27-ED61-6BCA-022178D8FF3F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49262" y="3493942"/>
            <a:ext cx="753896" cy="5698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14" name="Marcador de texto 7">
            <a:extLst>
              <a:ext uri="{FF2B5EF4-FFF2-40B4-BE49-F238E27FC236}">
                <a16:creationId xmlns:a16="http://schemas.microsoft.com/office/drawing/2014/main" id="{4F09BDE9-1F52-40C2-BD9E-64B76A330DF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23942" y="3749832"/>
            <a:ext cx="1242719" cy="73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sp>
        <p:nvSpPr>
          <p:cNvPr id="15" name="Marcador de texto 7">
            <a:extLst>
              <a:ext uri="{FF2B5EF4-FFF2-40B4-BE49-F238E27FC236}">
                <a16:creationId xmlns:a16="http://schemas.microsoft.com/office/drawing/2014/main" id="{212DCDD1-366D-9A68-3E55-CEB914F9AD75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49262" y="5046017"/>
            <a:ext cx="753896" cy="5782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16" name="Marcador de texto 7">
            <a:extLst>
              <a:ext uri="{FF2B5EF4-FFF2-40B4-BE49-F238E27FC236}">
                <a16:creationId xmlns:a16="http://schemas.microsoft.com/office/drawing/2014/main" id="{5D8DABCA-3E6E-6521-D458-854891BF1192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23942" y="5301906"/>
            <a:ext cx="1242719" cy="73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16</a:t>
            </a:r>
            <a:endParaRPr lang="es-CL"/>
          </a:p>
        </p:txBody>
      </p:sp>
      <p:pic>
        <p:nvPicPr>
          <p:cNvPr id="24" name="Picture 9">
            <a:extLst>
              <a:ext uri="{FF2B5EF4-FFF2-40B4-BE49-F238E27FC236}">
                <a16:creationId xmlns:a16="http://schemas.microsoft.com/office/drawing/2014/main" id="{75C99C3D-5ECB-4B47-A454-878F8E7CDE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237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2" pos="280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2546">
          <p15:clr>
            <a:srgbClr val="FBAE40"/>
          </p15:clr>
        </p15:guide>
        <p15:guide id="5" orient="horz" pos="3816">
          <p15:clr>
            <a:srgbClr val="FBAE40"/>
          </p15:clr>
        </p15:guide>
        <p15:guide id="6" pos="1504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1 categorías y descripciones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CD5571-1A37-8742-633B-FDE4289A56D3}"/>
              </a:ext>
            </a:extLst>
          </p:cNvPr>
          <p:cNvSpPr/>
          <p:nvPr userDrawn="1"/>
        </p:nvSpPr>
        <p:spPr>
          <a:xfrm>
            <a:off x="2229912" y="2074602"/>
            <a:ext cx="1847566" cy="736741"/>
          </a:xfrm>
          <a:prstGeom prst="round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1" name="Marcador de texto 7">
            <a:extLst>
              <a:ext uri="{FF2B5EF4-FFF2-40B4-BE49-F238E27FC236}">
                <a16:creationId xmlns:a16="http://schemas.microsoft.com/office/drawing/2014/main" id="{4B4FD424-FA2D-1B46-A149-58EF233359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80283" y="2074603"/>
            <a:ext cx="4450633" cy="736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12</a:t>
            </a:r>
            <a:endParaRPr lang="es-CL"/>
          </a:p>
        </p:txBody>
      </p:sp>
      <p:sp>
        <p:nvSpPr>
          <p:cNvPr id="62" name="Marcador de texto 7">
            <a:extLst>
              <a:ext uri="{FF2B5EF4-FFF2-40B4-BE49-F238E27FC236}">
                <a16:creationId xmlns:a16="http://schemas.microsoft.com/office/drawing/2014/main" id="{D011EE18-427A-614E-A45B-317571E7FB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54878" y="1635136"/>
            <a:ext cx="1722600" cy="218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63" name="Marcador de texto 7">
            <a:extLst>
              <a:ext uri="{FF2B5EF4-FFF2-40B4-BE49-F238E27FC236}">
                <a16:creationId xmlns:a16="http://schemas.microsoft.com/office/drawing/2014/main" id="{DFCEB778-9AFC-7B4A-9AA5-3D853AD078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54223" y="1635136"/>
            <a:ext cx="2821844" cy="218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65" name="Marcador de texto 7">
            <a:extLst>
              <a:ext uri="{FF2B5EF4-FFF2-40B4-BE49-F238E27FC236}">
                <a16:creationId xmlns:a16="http://schemas.microsoft.com/office/drawing/2014/main" id="{D5CE23AB-F9F3-1C45-A483-0BE13E6B14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82166" y="2074603"/>
            <a:ext cx="2354635" cy="73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12</a:t>
            </a:r>
            <a:endParaRPr lang="es-CL"/>
          </a:p>
        </p:txBody>
      </p:sp>
      <p:sp>
        <p:nvSpPr>
          <p:cNvPr id="66" name="Marcador de texto 7">
            <a:extLst>
              <a:ext uri="{FF2B5EF4-FFF2-40B4-BE49-F238E27FC236}">
                <a16:creationId xmlns:a16="http://schemas.microsoft.com/office/drawing/2014/main" id="{8B692A92-E8A9-7C47-AD18-4649F0D2100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82166" y="1635136"/>
            <a:ext cx="2326649" cy="218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69" name="Marcador de texto 7">
            <a:extLst>
              <a:ext uri="{FF2B5EF4-FFF2-40B4-BE49-F238E27FC236}">
                <a16:creationId xmlns:a16="http://schemas.microsoft.com/office/drawing/2014/main" id="{661B3AB6-9A76-2B4A-8C31-709E7AD6C6A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354878" y="2226863"/>
            <a:ext cx="1602168" cy="4702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71" name="Marcador de texto 7">
            <a:extLst>
              <a:ext uri="{FF2B5EF4-FFF2-40B4-BE49-F238E27FC236}">
                <a16:creationId xmlns:a16="http://schemas.microsoft.com/office/drawing/2014/main" id="{6DF521A9-C541-1D4C-879C-AB754287F02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9109" y="2226863"/>
            <a:ext cx="1308004" cy="4702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98" name="Marcador de texto 7">
            <a:extLst>
              <a:ext uri="{FF2B5EF4-FFF2-40B4-BE49-F238E27FC236}">
                <a16:creationId xmlns:a16="http://schemas.microsoft.com/office/drawing/2014/main" id="{2B2B38A7-1E90-DD47-A64D-948E5F2F8B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80283" y="3688250"/>
            <a:ext cx="4450634" cy="736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12</a:t>
            </a:r>
            <a:endParaRPr lang="es-CL"/>
          </a:p>
        </p:txBody>
      </p:sp>
      <p:sp>
        <p:nvSpPr>
          <p:cNvPr id="101" name="Marcador de texto 7">
            <a:extLst>
              <a:ext uri="{FF2B5EF4-FFF2-40B4-BE49-F238E27FC236}">
                <a16:creationId xmlns:a16="http://schemas.microsoft.com/office/drawing/2014/main" id="{BE0B497D-B44F-C24C-8E29-BD07AF0EDD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54878" y="3248783"/>
            <a:ext cx="1722600" cy="218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103" name="Marcador de texto 7">
            <a:extLst>
              <a:ext uri="{FF2B5EF4-FFF2-40B4-BE49-F238E27FC236}">
                <a16:creationId xmlns:a16="http://schemas.microsoft.com/office/drawing/2014/main" id="{1BD4B4BB-F73A-8C47-9D90-CEC7DD3B41B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54223" y="3248783"/>
            <a:ext cx="2821845" cy="218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105" name="Marcador de texto 7">
            <a:extLst>
              <a:ext uri="{FF2B5EF4-FFF2-40B4-BE49-F238E27FC236}">
                <a16:creationId xmlns:a16="http://schemas.microsoft.com/office/drawing/2014/main" id="{15E1D5D8-969C-0C47-A83E-5B4A68DB30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382166" y="3688250"/>
            <a:ext cx="2354635" cy="73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12</a:t>
            </a:r>
            <a:endParaRPr lang="es-CL"/>
          </a:p>
        </p:txBody>
      </p:sp>
      <p:sp>
        <p:nvSpPr>
          <p:cNvPr id="106" name="Marcador de texto 7">
            <a:extLst>
              <a:ext uri="{FF2B5EF4-FFF2-40B4-BE49-F238E27FC236}">
                <a16:creationId xmlns:a16="http://schemas.microsoft.com/office/drawing/2014/main" id="{5DC833E3-6DB7-4D44-8269-BEE4CDA6C72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82166" y="3248783"/>
            <a:ext cx="2326649" cy="218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110" name="Marcador de texto 7">
            <a:extLst>
              <a:ext uri="{FF2B5EF4-FFF2-40B4-BE49-F238E27FC236}">
                <a16:creationId xmlns:a16="http://schemas.microsoft.com/office/drawing/2014/main" id="{D674B401-78C8-414C-A501-6F69894D59F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29109" y="3831728"/>
            <a:ext cx="1308004" cy="4702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111" name="Marcador de texto 7">
            <a:extLst>
              <a:ext uri="{FF2B5EF4-FFF2-40B4-BE49-F238E27FC236}">
                <a16:creationId xmlns:a16="http://schemas.microsoft.com/office/drawing/2014/main" id="{61CDEF0A-D72C-2648-9BF7-D2A388DD586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680281" y="5452834"/>
            <a:ext cx="4450635" cy="736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12</a:t>
            </a:r>
            <a:endParaRPr lang="es-CL"/>
          </a:p>
        </p:txBody>
      </p:sp>
      <p:sp>
        <p:nvSpPr>
          <p:cNvPr id="114" name="Marcador de texto 7">
            <a:extLst>
              <a:ext uri="{FF2B5EF4-FFF2-40B4-BE49-F238E27FC236}">
                <a16:creationId xmlns:a16="http://schemas.microsoft.com/office/drawing/2014/main" id="{130CF308-4F12-CF40-8431-48ED26F5E4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354878" y="5013367"/>
            <a:ext cx="1722600" cy="2709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14</a:t>
            </a:r>
            <a:endParaRPr lang="es-CL"/>
          </a:p>
        </p:txBody>
      </p:sp>
      <p:sp>
        <p:nvSpPr>
          <p:cNvPr id="116" name="Marcador de texto 7">
            <a:extLst>
              <a:ext uri="{FF2B5EF4-FFF2-40B4-BE49-F238E27FC236}">
                <a16:creationId xmlns:a16="http://schemas.microsoft.com/office/drawing/2014/main" id="{F003F3C9-833A-0E40-989F-A1E89E66731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80281" y="5013367"/>
            <a:ext cx="2821843" cy="218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118" name="Marcador de texto 7">
            <a:extLst>
              <a:ext uri="{FF2B5EF4-FFF2-40B4-BE49-F238E27FC236}">
                <a16:creationId xmlns:a16="http://schemas.microsoft.com/office/drawing/2014/main" id="{B40D342A-9934-D247-8506-3C04BA2012C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382166" y="5452834"/>
            <a:ext cx="2354400" cy="73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12</a:t>
            </a:r>
            <a:endParaRPr lang="es-CL"/>
          </a:p>
        </p:txBody>
      </p:sp>
      <p:sp>
        <p:nvSpPr>
          <p:cNvPr id="119" name="Marcador de texto 7">
            <a:extLst>
              <a:ext uri="{FF2B5EF4-FFF2-40B4-BE49-F238E27FC236}">
                <a16:creationId xmlns:a16="http://schemas.microsoft.com/office/drawing/2014/main" id="{DDA9AE97-84A3-694E-9294-BAFBA6FBC7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408224" y="5013367"/>
            <a:ext cx="2326649" cy="218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123" name="Marcador de texto 7">
            <a:extLst>
              <a:ext uri="{FF2B5EF4-FFF2-40B4-BE49-F238E27FC236}">
                <a16:creationId xmlns:a16="http://schemas.microsoft.com/office/drawing/2014/main" id="{9E332173-B33D-EE42-B963-112D06843FB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29109" y="5585536"/>
            <a:ext cx="1308004" cy="4702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4" name="Marcador de número de diapositiva 1">
            <a:extLst>
              <a:ext uri="{FF2B5EF4-FFF2-40B4-BE49-F238E27FC236}">
                <a16:creationId xmlns:a16="http://schemas.microsoft.com/office/drawing/2014/main" id="{8114EADB-A1A6-5D54-56EB-AB33D8130EDB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7190BE40-E8AE-DD4F-9CDF-DF776AC898E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681656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id="{635AF030-1BFB-1DC6-320D-92F3ECE1875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681654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8FCC25A4-9E37-FA79-3D5F-A3D449EF1692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48888" y="6467632"/>
            <a:ext cx="8681654" cy="371826"/>
          </a:xfrm>
          <a:prstGeom prst="rect">
            <a:avLst/>
          </a:prstGeom>
        </p:spPr>
        <p:txBody>
          <a:bodyPr lIns="0" tIns="0" rIns="0" bIns="0" anchor="t"/>
          <a:lstStyle>
            <a:lvl1pPr marL="228600" marR="0" indent="-228600" algn="l" defTabSz="12184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1218406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/>
              <a:t>Texto primera fuente Arial 9</a:t>
            </a:r>
          </a:p>
          <a:p>
            <a:pPr lvl="0"/>
            <a:r>
              <a:rPr lang="es-CL"/>
              <a:t>Texto secundario fuente </a:t>
            </a:r>
            <a:r>
              <a:rPr lang="es-ES"/>
              <a:t>Arial </a:t>
            </a:r>
            <a:r>
              <a:rPr lang="es-CL"/>
              <a:t>9</a:t>
            </a:r>
          </a:p>
        </p:txBody>
      </p:sp>
      <p:cxnSp>
        <p:nvCxnSpPr>
          <p:cNvPr id="6" name="Conector recto 18">
            <a:extLst>
              <a:ext uri="{FF2B5EF4-FFF2-40B4-BE49-F238E27FC236}">
                <a16:creationId xmlns:a16="http://schemas.microsoft.com/office/drawing/2014/main" id="{011A1840-D890-4448-4701-DD0761E643F5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B200DAD-01BA-E815-15BF-F2E2808FFD78}"/>
              </a:ext>
            </a:extLst>
          </p:cNvPr>
          <p:cNvSpPr/>
          <p:nvPr userDrawn="1"/>
        </p:nvSpPr>
        <p:spPr>
          <a:xfrm>
            <a:off x="2229912" y="3679467"/>
            <a:ext cx="1847566" cy="736741"/>
          </a:xfrm>
          <a:prstGeom prst="round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Marcador de texto 7">
            <a:extLst>
              <a:ext uri="{FF2B5EF4-FFF2-40B4-BE49-F238E27FC236}">
                <a16:creationId xmlns:a16="http://schemas.microsoft.com/office/drawing/2014/main" id="{D51ED2C1-130A-17CB-8A26-485E1ED1FD8E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354878" y="3831728"/>
            <a:ext cx="1602168" cy="4702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C23D7D8-A36A-FCFA-C363-1E3AACD9EC82}"/>
              </a:ext>
            </a:extLst>
          </p:cNvPr>
          <p:cNvSpPr/>
          <p:nvPr userDrawn="1"/>
        </p:nvSpPr>
        <p:spPr>
          <a:xfrm>
            <a:off x="2229912" y="5452284"/>
            <a:ext cx="1847566" cy="736741"/>
          </a:xfrm>
          <a:prstGeom prst="round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id="{0B15884B-AD96-F417-E810-6FC0456CBD14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354878" y="5604545"/>
            <a:ext cx="1602168" cy="4702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14</a:t>
            </a:r>
            <a:endParaRPr lang="es-CL"/>
          </a:p>
        </p:txBody>
      </p:sp>
      <p:pic>
        <p:nvPicPr>
          <p:cNvPr id="32" name="Picture 9">
            <a:extLst>
              <a:ext uri="{FF2B5EF4-FFF2-40B4-BE49-F238E27FC236}">
                <a16:creationId xmlns:a16="http://schemas.microsoft.com/office/drawing/2014/main" id="{8772F3A8-1D99-6641-B3F7-B75A3ECB0D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7396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2" pos="28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enumeració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Marcador de texto 7">
            <a:extLst>
              <a:ext uri="{FF2B5EF4-FFF2-40B4-BE49-F238E27FC236}">
                <a16:creationId xmlns:a16="http://schemas.microsoft.com/office/drawing/2014/main" id="{CF985600-E7D8-9E44-82E9-F97AD6800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3309" y="2023281"/>
            <a:ext cx="6996190" cy="758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44" name="Marcador de texto 7">
            <a:extLst>
              <a:ext uri="{FF2B5EF4-FFF2-40B4-BE49-F238E27FC236}">
                <a16:creationId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6937" y="2196212"/>
            <a:ext cx="1439133" cy="46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94" name="Marcador de texto 7">
            <a:extLst>
              <a:ext uri="{FF2B5EF4-FFF2-40B4-BE49-F238E27FC236}">
                <a16:creationId xmlns:a16="http://schemas.microsoft.com/office/drawing/2014/main" id="{E88A7927-DC3B-3544-BD64-28D716E9EF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83309" y="3114898"/>
            <a:ext cx="6996190" cy="758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95" name="Marcador de texto 7">
            <a:extLst>
              <a:ext uri="{FF2B5EF4-FFF2-40B4-BE49-F238E27FC236}">
                <a16:creationId xmlns:a16="http://schemas.microsoft.com/office/drawing/2014/main" id="{F1AE937D-E749-AB49-A58B-96D93517F8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06937" y="3287828"/>
            <a:ext cx="1439123" cy="46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100" name="Marcador de texto 7">
            <a:extLst>
              <a:ext uri="{FF2B5EF4-FFF2-40B4-BE49-F238E27FC236}">
                <a16:creationId xmlns:a16="http://schemas.microsoft.com/office/drawing/2014/main" id="{32B82F2E-C60E-4F49-9E04-817DE4A46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83309" y="4206516"/>
            <a:ext cx="6996190" cy="758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101" name="Marcador de texto 7">
            <a:extLst>
              <a:ext uri="{FF2B5EF4-FFF2-40B4-BE49-F238E27FC236}">
                <a16:creationId xmlns:a16="http://schemas.microsoft.com/office/drawing/2014/main" id="{53ACC097-9A1C-3241-80E5-4FA2DBCD5E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06937" y="4379447"/>
            <a:ext cx="1439115" cy="46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106" name="Marcador de texto 7">
            <a:extLst>
              <a:ext uri="{FF2B5EF4-FFF2-40B4-BE49-F238E27FC236}">
                <a16:creationId xmlns:a16="http://schemas.microsoft.com/office/drawing/2014/main" id="{E5228B0D-DF98-794A-B213-566DD6D000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309" y="5298133"/>
            <a:ext cx="6996190" cy="758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  <a:endParaRPr lang="es-CL"/>
          </a:p>
        </p:txBody>
      </p:sp>
      <p:sp>
        <p:nvSpPr>
          <p:cNvPr id="107" name="Marcador de texto 7">
            <a:extLst>
              <a:ext uri="{FF2B5EF4-FFF2-40B4-BE49-F238E27FC236}">
                <a16:creationId xmlns:a16="http://schemas.microsoft.com/office/drawing/2014/main" id="{12AA98F3-ECF0-0846-98CE-48B524FC17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06937" y="5471064"/>
            <a:ext cx="1439085" cy="46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46" name="Marcador de posición de imagen 3">
            <a:extLst>
              <a:ext uri="{FF2B5EF4-FFF2-40B4-BE49-F238E27FC236}">
                <a16:creationId xmlns:a16="http://schemas.microsoft.com/office/drawing/2014/main" id="{5383AF3D-2849-A44D-B460-812DA0F91F3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82634" y="2079524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47" name="Marcador de posición de imagen 3">
            <a:extLst>
              <a:ext uri="{FF2B5EF4-FFF2-40B4-BE49-F238E27FC236}">
                <a16:creationId xmlns:a16="http://schemas.microsoft.com/office/drawing/2014/main" id="{A3E9D49A-7FEB-CA48-A0DA-D7F0AD0B39D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82634" y="3158310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48" name="Marcador de posición de imagen 3">
            <a:extLst>
              <a:ext uri="{FF2B5EF4-FFF2-40B4-BE49-F238E27FC236}">
                <a16:creationId xmlns:a16="http://schemas.microsoft.com/office/drawing/2014/main" id="{21F56DF0-CFA8-3E4A-A473-7B4F791BB3B2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982634" y="4247371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49" name="Marcador de posición de imagen 3">
            <a:extLst>
              <a:ext uri="{FF2B5EF4-FFF2-40B4-BE49-F238E27FC236}">
                <a16:creationId xmlns:a16="http://schemas.microsoft.com/office/drawing/2014/main" id="{967F9466-8202-8F4B-94E1-63B831183C4E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69844" y="5336432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FF26B9CB-D351-D06F-4A9B-CECB8939B508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033329B5-655B-E672-39E4-FE3B1BFD661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D943427C-D925-4381-D77A-BECD5C821AB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6" name="Conector recto 18">
            <a:extLst>
              <a:ext uri="{FF2B5EF4-FFF2-40B4-BE49-F238E27FC236}">
                <a16:creationId xmlns:a16="http://schemas.microsoft.com/office/drawing/2014/main" id="{B2624851-1653-8E74-05E6-8957A81779F2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Conector recto 18">
            <a:extLst>
              <a:ext uri="{FF2B5EF4-FFF2-40B4-BE49-F238E27FC236}">
                <a16:creationId xmlns:a16="http://schemas.microsoft.com/office/drawing/2014/main" id="{FCADB6DF-75B4-08A8-CFD3-088844059BCE}"/>
              </a:ext>
            </a:extLst>
          </p:cNvPr>
          <p:cNvCxnSpPr>
            <a:cxnSpLocks/>
          </p:cNvCxnSpPr>
          <p:nvPr userDrawn="1"/>
        </p:nvCxnSpPr>
        <p:spPr>
          <a:xfrm flipV="1">
            <a:off x="3862515" y="1915097"/>
            <a:ext cx="0" cy="426624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Picture 9">
            <a:extLst>
              <a:ext uri="{FF2B5EF4-FFF2-40B4-BE49-F238E27FC236}">
                <a16:creationId xmlns:a16="http://schemas.microsoft.com/office/drawing/2014/main" id="{76AF13A1-963E-1349-B0F8-BC3764CA00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3645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081">
          <p15:clr>
            <a:srgbClr val="FBAE40"/>
          </p15:clr>
        </p15:guide>
        <p15:guide id="2" pos="28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enumeración 3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Marcador de texto 7">
            <a:extLst>
              <a:ext uri="{FF2B5EF4-FFF2-40B4-BE49-F238E27FC236}">
                <a16:creationId xmlns:a16="http://schemas.microsoft.com/office/drawing/2014/main" id="{CF985600-E7D8-9E44-82E9-F97AD6800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05184" y="1667640"/>
            <a:ext cx="3614815" cy="75878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</a:p>
          <a:p>
            <a:pPr lvl="0"/>
            <a:r>
              <a:rPr lang="es-ES"/>
              <a:t>Texto Arial 14</a:t>
            </a:r>
          </a:p>
        </p:txBody>
      </p:sp>
      <p:sp>
        <p:nvSpPr>
          <p:cNvPr id="44" name="Marcador de texto 7">
            <a:extLst>
              <a:ext uri="{FF2B5EF4-FFF2-40B4-BE49-F238E27FC236}">
                <a16:creationId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8812" y="1840571"/>
            <a:ext cx="1292129" cy="46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cxnSp>
        <p:nvCxnSpPr>
          <p:cNvPr id="90" name="Conector recto 89">
            <a:extLst>
              <a:ext uri="{FF2B5EF4-FFF2-40B4-BE49-F238E27FC236}">
                <a16:creationId xmlns:a16="http://schemas.microsoft.com/office/drawing/2014/main" id="{918C4B25-4DE6-4C44-8031-9999A5B2D42B}"/>
              </a:ext>
            </a:extLst>
          </p:cNvPr>
          <p:cNvCxnSpPr/>
          <p:nvPr userDrawn="1"/>
        </p:nvCxnSpPr>
        <p:spPr>
          <a:xfrm>
            <a:off x="3599624" y="1622497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4" name="Marcador de texto 7">
            <a:extLst>
              <a:ext uri="{FF2B5EF4-FFF2-40B4-BE49-F238E27FC236}">
                <a16:creationId xmlns:a16="http://schemas.microsoft.com/office/drawing/2014/main" id="{E88A7927-DC3B-3544-BD64-28D716E9EF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5184" y="2877804"/>
            <a:ext cx="3610800" cy="75878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</a:p>
          <a:p>
            <a:pPr lvl="0"/>
            <a:r>
              <a:rPr lang="es-ES"/>
              <a:t>Texto Arial 14</a:t>
            </a:r>
          </a:p>
        </p:txBody>
      </p:sp>
      <p:sp>
        <p:nvSpPr>
          <p:cNvPr id="95" name="Marcador de texto 7">
            <a:extLst>
              <a:ext uri="{FF2B5EF4-FFF2-40B4-BE49-F238E27FC236}">
                <a16:creationId xmlns:a16="http://schemas.microsoft.com/office/drawing/2014/main" id="{F1AE937D-E749-AB49-A58B-96D93517F8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28812" y="3050735"/>
            <a:ext cx="1288127" cy="46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cxnSp>
        <p:nvCxnSpPr>
          <p:cNvPr id="96" name="Conector recto 95">
            <a:extLst>
              <a:ext uri="{FF2B5EF4-FFF2-40B4-BE49-F238E27FC236}">
                <a16:creationId xmlns:a16="http://schemas.microsoft.com/office/drawing/2014/main" id="{82B8DDEA-E931-994F-86BA-42BAB21F35DB}"/>
              </a:ext>
            </a:extLst>
          </p:cNvPr>
          <p:cNvCxnSpPr/>
          <p:nvPr userDrawn="1"/>
        </p:nvCxnSpPr>
        <p:spPr>
          <a:xfrm>
            <a:off x="3599624" y="2836620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0" name="Marcador de texto 7">
            <a:extLst>
              <a:ext uri="{FF2B5EF4-FFF2-40B4-BE49-F238E27FC236}">
                <a16:creationId xmlns:a16="http://schemas.microsoft.com/office/drawing/2014/main" id="{32B82F2E-C60E-4F49-9E04-817DE4A46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5184" y="4087968"/>
            <a:ext cx="3610800" cy="75878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</a:p>
          <a:p>
            <a:pPr lvl="0"/>
            <a:r>
              <a:rPr lang="es-ES"/>
              <a:t>Texto Arial 14</a:t>
            </a:r>
          </a:p>
        </p:txBody>
      </p:sp>
      <p:sp>
        <p:nvSpPr>
          <p:cNvPr id="101" name="Marcador de texto 7">
            <a:extLst>
              <a:ext uri="{FF2B5EF4-FFF2-40B4-BE49-F238E27FC236}">
                <a16:creationId xmlns:a16="http://schemas.microsoft.com/office/drawing/2014/main" id="{53ACC097-9A1C-3241-80E5-4FA2DBCD5E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8812" y="4260899"/>
            <a:ext cx="1288117" cy="46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cxnSp>
        <p:nvCxnSpPr>
          <p:cNvPr id="102" name="Conector recto 101">
            <a:extLst>
              <a:ext uri="{FF2B5EF4-FFF2-40B4-BE49-F238E27FC236}">
                <a16:creationId xmlns:a16="http://schemas.microsoft.com/office/drawing/2014/main" id="{25F53A69-89D3-734D-9B06-56318A2B5E6E}"/>
              </a:ext>
            </a:extLst>
          </p:cNvPr>
          <p:cNvCxnSpPr/>
          <p:nvPr userDrawn="1"/>
        </p:nvCxnSpPr>
        <p:spPr>
          <a:xfrm>
            <a:off x="3599624" y="4050743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6" name="Marcador de texto 7">
            <a:extLst>
              <a:ext uri="{FF2B5EF4-FFF2-40B4-BE49-F238E27FC236}">
                <a16:creationId xmlns:a16="http://schemas.microsoft.com/office/drawing/2014/main" id="{E5228B0D-DF98-794A-B213-566DD6D000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05184" y="5298133"/>
            <a:ext cx="3614811" cy="75878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14</a:t>
            </a:r>
          </a:p>
          <a:p>
            <a:pPr lvl="0"/>
            <a:r>
              <a:rPr lang="es-ES"/>
              <a:t>Texto Arial 14</a:t>
            </a:r>
          </a:p>
        </p:txBody>
      </p:sp>
      <p:sp>
        <p:nvSpPr>
          <p:cNvPr id="107" name="Marcador de texto 7">
            <a:extLst>
              <a:ext uri="{FF2B5EF4-FFF2-40B4-BE49-F238E27FC236}">
                <a16:creationId xmlns:a16="http://schemas.microsoft.com/office/drawing/2014/main" id="{12AA98F3-ECF0-0846-98CE-48B524FC17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28812" y="5471064"/>
            <a:ext cx="1288107" cy="467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cxnSp>
        <p:nvCxnSpPr>
          <p:cNvPr id="108" name="Conector recto 107">
            <a:extLst>
              <a:ext uri="{FF2B5EF4-FFF2-40B4-BE49-F238E27FC236}">
                <a16:creationId xmlns:a16="http://schemas.microsoft.com/office/drawing/2014/main" id="{A420EF3B-A9EA-F74A-AFB4-B01AC7830323}"/>
              </a:ext>
            </a:extLst>
          </p:cNvPr>
          <p:cNvCxnSpPr/>
          <p:nvPr userDrawn="1"/>
        </p:nvCxnSpPr>
        <p:spPr>
          <a:xfrm>
            <a:off x="3599624" y="5264866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Marcador de posición de imagen 2">
            <a:extLst>
              <a:ext uri="{FF2B5EF4-FFF2-40B4-BE49-F238E27FC236}">
                <a16:creationId xmlns:a16="http://schemas.microsoft.com/office/drawing/2014/main" id="{8FCD531C-778A-2E4A-9ABA-A34D464868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404225" y="1667640"/>
            <a:ext cx="3323432" cy="212780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39" name="Marcador de posición de imagen 2">
            <a:extLst>
              <a:ext uri="{FF2B5EF4-FFF2-40B4-BE49-F238E27FC236}">
                <a16:creationId xmlns:a16="http://schemas.microsoft.com/office/drawing/2014/main" id="{E1719074-B64D-B840-B12F-779CE3A91C3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404225" y="3930697"/>
            <a:ext cx="3323432" cy="212780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45" name="Marcador de posición de imagen 3">
            <a:extLst>
              <a:ext uri="{FF2B5EF4-FFF2-40B4-BE49-F238E27FC236}">
                <a16:creationId xmlns:a16="http://schemas.microsoft.com/office/drawing/2014/main" id="{BF352FCF-2840-F641-B261-0E6B39E92845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04509" y="1723883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49" name="Marcador de posición de imagen 3">
            <a:extLst>
              <a:ext uri="{FF2B5EF4-FFF2-40B4-BE49-F238E27FC236}">
                <a16:creationId xmlns:a16="http://schemas.microsoft.com/office/drawing/2014/main" id="{FC5D998E-8878-364C-B535-4672C2DA176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804509" y="2931491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50" name="Marcador de posición de imagen 3">
            <a:extLst>
              <a:ext uri="{FF2B5EF4-FFF2-40B4-BE49-F238E27FC236}">
                <a16:creationId xmlns:a16="http://schemas.microsoft.com/office/drawing/2014/main" id="{7BE1B078-7F8B-5649-8CC2-046FD74D82BE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804509" y="4139099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51" name="Marcador de posición de imagen 3">
            <a:extLst>
              <a:ext uri="{FF2B5EF4-FFF2-40B4-BE49-F238E27FC236}">
                <a16:creationId xmlns:a16="http://schemas.microsoft.com/office/drawing/2014/main" id="{7C49BCC0-4D4D-EB4A-8268-F60F518F5523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804509" y="5346707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5635CE05-A8B6-0F9D-8524-AC66A4CB2179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88D966E8-7EA5-758A-7F8B-5D4DD100B2A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3" y="496571"/>
            <a:ext cx="7166722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D380A6EC-B8CC-900A-BA04-159F8F127C1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3" y="872882"/>
            <a:ext cx="716672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6" name="Conector recto 18">
            <a:extLst>
              <a:ext uri="{FF2B5EF4-FFF2-40B4-BE49-F238E27FC236}">
                <a16:creationId xmlns:a16="http://schemas.microsoft.com/office/drawing/2014/main" id="{2D4286EE-15ED-C598-A2B5-8344B126A78F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5" name="Picture 9">
            <a:extLst>
              <a:ext uri="{FF2B5EF4-FFF2-40B4-BE49-F238E27FC236}">
                <a16:creationId xmlns:a16="http://schemas.microsoft.com/office/drawing/2014/main" id="{82A4F448-A111-C04A-BD52-267DA58C44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8791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081">
          <p15:clr>
            <a:srgbClr val="FBAE40"/>
          </p15:clr>
        </p15:guide>
        <p15:guide id="2" pos="280">
          <p15:clr>
            <a:srgbClr val="FBAE40"/>
          </p15:clr>
        </p15:guide>
        <p15:guide id="3" pos="1206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ta Gantt Think-C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C1B8FB80-D582-7D41-94DF-9DC79634318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9263" y="1620839"/>
            <a:ext cx="11285610" cy="47303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9600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19200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Insertar gráfico o carta </a:t>
            </a:r>
            <a:r>
              <a:rPr lang="es-ES" err="1"/>
              <a:t>gantt</a:t>
            </a:r>
            <a:endParaRPr lang="es-CL"/>
          </a:p>
        </p:txBody>
      </p:sp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77D00938-9212-2EB2-FA3E-A411D6695497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95971976-0E83-FEA9-D8E3-EF53C32CED4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4ECEDE42-346E-73AF-914F-DDAF094C05B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6" name="Conector recto 18">
            <a:extLst>
              <a:ext uri="{FF2B5EF4-FFF2-40B4-BE49-F238E27FC236}">
                <a16:creationId xmlns:a16="http://schemas.microsoft.com/office/drawing/2014/main" id="{07602F1B-E0CD-1B18-2D9E-01D2A99AEF9C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Picture 9">
            <a:extLst>
              <a:ext uri="{FF2B5EF4-FFF2-40B4-BE49-F238E27FC236}">
                <a16:creationId xmlns:a16="http://schemas.microsoft.com/office/drawing/2014/main" id="{7A130A72-D212-A248-89EA-57FD7F4D95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878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BA9B3A-D6EE-4F2B-F15A-7626F64CCA8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1332649"/>
              </p:ext>
            </p:ext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0" imgH="0" progId="TCLayout.ActiveDocument.1">
                  <p:embed/>
                </p:oleObj>
              </mc:Choice>
              <mc:Fallback>
                <p:oleObj name="Diapositiva de think-cell" r:id="rId3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15871B1-FFC4-C047-AEC4-260103AD9E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463752"/>
            <a:ext cx="5162397" cy="24034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Fuente o Pie de </a:t>
            </a:r>
            <a:r>
              <a:rPr lang="en-US" err="1"/>
              <a:t>página</a:t>
            </a:r>
            <a:r>
              <a:rPr lang="en-US"/>
              <a:t> Arial 9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C7A55DA8-23C9-A172-4FF2-402869E03DB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0"/>
            <a:ext cx="4378769" cy="3676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84E84AA1-C6A5-FEBB-0336-03D88A7B95A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3" y="872882"/>
            <a:ext cx="3959900" cy="3903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13" name="Marcador de número de diapositiva 1">
            <a:extLst>
              <a:ext uri="{FF2B5EF4-FFF2-40B4-BE49-F238E27FC236}">
                <a16:creationId xmlns:a16="http://schemas.microsoft.com/office/drawing/2014/main" id="{4E2E6A7D-802D-09C3-1DA8-5740CE40EFB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463751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cxnSp>
        <p:nvCxnSpPr>
          <p:cNvPr id="5" name="Conector recto 18">
            <a:extLst>
              <a:ext uri="{FF2B5EF4-FFF2-40B4-BE49-F238E27FC236}">
                <a16:creationId xmlns:a16="http://schemas.microsoft.com/office/drawing/2014/main" id="{2B0EC971-B217-3722-17F7-276BB1155E2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2" name="Picture 9">
            <a:extLst>
              <a:ext uri="{FF2B5EF4-FFF2-40B4-BE49-F238E27FC236}">
                <a16:creationId xmlns:a16="http://schemas.microsoft.com/office/drawing/2014/main" id="{2A60C413-F74F-A342-BF7D-FEA64A016E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35380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solo íco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Marcador de texto 7">
            <a:extLst>
              <a:ext uri="{FF2B5EF4-FFF2-40B4-BE49-F238E27FC236}">
                <a16:creationId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322" y="2965399"/>
            <a:ext cx="1482253" cy="635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Bold 16</a:t>
            </a:r>
            <a:endParaRPr lang="es-CL"/>
          </a:p>
        </p:txBody>
      </p:sp>
      <p:sp>
        <p:nvSpPr>
          <p:cNvPr id="82" name="Marcador de texto 7">
            <a:extLst>
              <a:ext uri="{FF2B5EF4-FFF2-40B4-BE49-F238E27FC236}">
                <a16:creationId xmlns:a16="http://schemas.microsoft.com/office/drawing/2014/main" id="{BB03827E-9E73-F54D-91ED-F37E18DF6D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96337" y="2965399"/>
            <a:ext cx="1482253" cy="635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Bold 16</a:t>
            </a:r>
            <a:endParaRPr lang="es-CL"/>
          </a:p>
        </p:txBody>
      </p:sp>
      <p:sp>
        <p:nvSpPr>
          <p:cNvPr id="86" name="Marcador de texto 7">
            <a:extLst>
              <a:ext uri="{FF2B5EF4-FFF2-40B4-BE49-F238E27FC236}">
                <a16:creationId xmlns:a16="http://schemas.microsoft.com/office/drawing/2014/main" id="{D3E3EFE6-6F4B-B54D-AF2C-EAD0435E5D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29829" y="2965399"/>
            <a:ext cx="1482253" cy="635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Bold 16</a:t>
            </a:r>
            <a:endParaRPr lang="es-CL"/>
          </a:p>
        </p:txBody>
      </p:sp>
      <p:sp>
        <p:nvSpPr>
          <p:cNvPr id="109" name="Marcador de texto 7">
            <a:extLst>
              <a:ext uri="{FF2B5EF4-FFF2-40B4-BE49-F238E27FC236}">
                <a16:creationId xmlns:a16="http://schemas.microsoft.com/office/drawing/2014/main" id="{991112FC-F65D-FA43-B1F6-7F488AE779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322" y="5074754"/>
            <a:ext cx="1482253" cy="635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Bold 16</a:t>
            </a:r>
            <a:endParaRPr lang="es-CL"/>
          </a:p>
        </p:txBody>
      </p:sp>
      <p:sp>
        <p:nvSpPr>
          <p:cNvPr id="117" name="Marcador de texto 7">
            <a:extLst>
              <a:ext uri="{FF2B5EF4-FFF2-40B4-BE49-F238E27FC236}">
                <a16:creationId xmlns:a16="http://schemas.microsoft.com/office/drawing/2014/main" id="{B9DD7AC7-E6A2-1A49-8E09-B1BBD97180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96337" y="5074754"/>
            <a:ext cx="1482253" cy="635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Bold 16</a:t>
            </a:r>
            <a:endParaRPr lang="es-CL"/>
          </a:p>
        </p:txBody>
      </p:sp>
      <p:sp>
        <p:nvSpPr>
          <p:cNvPr id="121" name="Marcador de texto 7">
            <a:extLst>
              <a:ext uri="{FF2B5EF4-FFF2-40B4-BE49-F238E27FC236}">
                <a16:creationId xmlns:a16="http://schemas.microsoft.com/office/drawing/2014/main" id="{57427875-4083-0746-9C0D-BFCA937A31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29829" y="5074754"/>
            <a:ext cx="1482253" cy="635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Bold 16</a:t>
            </a:r>
            <a:endParaRPr lang="es-CL"/>
          </a:p>
        </p:txBody>
      </p:sp>
      <p:sp>
        <p:nvSpPr>
          <p:cNvPr id="54" name="Marcador de posición de imagen 3">
            <a:extLst>
              <a:ext uri="{FF2B5EF4-FFF2-40B4-BE49-F238E27FC236}">
                <a16:creationId xmlns:a16="http://schemas.microsoft.com/office/drawing/2014/main" id="{EE3102D7-7297-9344-91F2-85FF3C368DD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63322" y="4209286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55" name="Marcador de posición de imagen 3">
            <a:extLst>
              <a:ext uri="{FF2B5EF4-FFF2-40B4-BE49-F238E27FC236}">
                <a16:creationId xmlns:a16="http://schemas.microsoft.com/office/drawing/2014/main" id="{9FBDFC9B-7C8B-DC45-B9F9-55498656D1B0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629829" y="4209286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56" name="Marcador de posición de imagen 3">
            <a:extLst>
              <a:ext uri="{FF2B5EF4-FFF2-40B4-BE49-F238E27FC236}">
                <a16:creationId xmlns:a16="http://schemas.microsoft.com/office/drawing/2014/main" id="{559CBD6C-2DC7-224F-B729-9E291911C669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8796337" y="4209286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58" name="Marcador de posición de imagen 3">
            <a:extLst>
              <a:ext uri="{FF2B5EF4-FFF2-40B4-BE49-F238E27FC236}">
                <a16:creationId xmlns:a16="http://schemas.microsoft.com/office/drawing/2014/main" id="{70515F09-3022-7248-97FD-AF60E7A637A3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4629829" y="2103084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59" name="Marcador de posición de imagen 3">
            <a:extLst>
              <a:ext uri="{FF2B5EF4-FFF2-40B4-BE49-F238E27FC236}">
                <a16:creationId xmlns:a16="http://schemas.microsoft.com/office/drawing/2014/main" id="{E7CAD503-A102-B44B-9C6B-B30F3C55AFE9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8796337" y="2103084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61" name="Marcador de posición de imagen 3">
            <a:extLst>
              <a:ext uri="{FF2B5EF4-FFF2-40B4-BE49-F238E27FC236}">
                <a16:creationId xmlns:a16="http://schemas.microsoft.com/office/drawing/2014/main" id="{537522F4-CAC5-624A-9444-E535A83A84B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63322" y="2103084"/>
            <a:ext cx="772234" cy="66170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/>
              <a:t>Insertar icono</a:t>
            </a:r>
          </a:p>
        </p:txBody>
      </p:sp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203F6A84-F147-7F57-D340-54C63B0BD061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B9D38886-94D1-A6ED-4569-789456D09F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5E178C68-7235-DC4D-A33B-C70CDC8EEFD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6" name="Conector recto 18">
            <a:extLst>
              <a:ext uri="{FF2B5EF4-FFF2-40B4-BE49-F238E27FC236}">
                <a16:creationId xmlns:a16="http://schemas.microsoft.com/office/drawing/2014/main" id="{49379B90-7EEC-2E3F-1CF0-DB9DD7789CB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9" name="Picture 9">
            <a:extLst>
              <a:ext uri="{FF2B5EF4-FFF2-40B4-BE49-F238E27FC236}">
                <a16:creationId xmlns:a16="http://schemas.microsoft.com/office/drawing/2014/main" id="{7AAA2658-B479-A44D-BC0D-8B81C32F26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5180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081">
          <p15:clr>
            <a:srgbClr val="FBAE40"/>
          </p15:clr>
        </p15:guide>
        <p15:guide id="3" pos="5632">
          <p15:clr>
            <a:srgbClr val="FBAE40"/>
          </p15:clr>
        </p15:guide>
        <p15:guide id="4" pos="3840">
          <p15:clr>
            <a:srgbClr val="FBAE40"/>
          </p15:clr>
        </p15:guide>
        <p15:guide id="5" pos="2048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noti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3F9EBD2-4C4B-C461-9E65-263C12994DD9}"/>
              </a:ext>
            </a:extLst>
          </p:cNvPr>
          <p:cNvSpPr/>
          <p:nvPr userDrawn="1"/>
        </p:nvSpPr>
        <p:spPr>
          <a:xfrm>
            <a:off x="6144759" y="3573642"/>
            <a:ext cx="2736056" cy="4561956"/>
          </a:xfrm>
          <a:prstGeom prst="roundRect">
            <a:avLst>
              <a:gd name="adj" fmla="val 8759"/>
            </a:avLst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B761308-A9E1-9890-CCD4-F0057B7603E2}"/>
              </a:ext>
            </a:extLst>
          </p:cNvPr>
          <p:cNvSpPr/>
          <p:nvPr userDrawn="1"/>
        </p:nvSpPr>
        <p:spPr>
          <a:xfrm>
            <a:off x="9004691" y="3573642"/>
            <a:ext cx="2736056" cy="4561956"/>
          </a:xfrm>
          <a:prstGeom prst="roundRect">
            <a:avLst>
              <a:gd name="adj" fmla="val 8759"/>
            </a:avLst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B020FD0-C3CF-079E-6BA3-397032E5E582}"/>
              </a:ext>
            </a:extLst>
          </p:cNvPr>
          <p:cNvSpPr/>
          <p:nvPr userDrawn="1"/>
        </p:nvSpPr>
        <p:spPr>
          <a:xfrm>
            <a:off x="424895" y="3573642"/>
            <a:ext cx="2736056" cy="4561956"/>
          </a:xfrm>
          <a:prstGeom prst="roundRect">
            <a:avLst>
              <a:gd name="adj" fmla="val 8759"/>
            </a:avLst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CC29913-6DCC-A9CB-3E1A-E21B16DDC623}"/>
              </a:ext>
            </a:extLst>
          </p:cNvPr>
          <p:cNvSpPr/>
          <p:nvPr userDrawn="1"/>
        </p:nvSpPr>
        <p:spPr>
          <a:xfrm>
            <a:off x="3284827" y="2539235"/>
            <a:ext cx="2736056" cy="4561956"/>
          </a:xfrm>
          <a:prstGeom prst="roundRect">
            <a:avLst>
              <a:gd name="adj" fmla="val 8759"/>
            </a:avLst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5" name="Marcador de texto 7">
            <a:extLst>
              <a:ext uri="{FF2B5EF4-FFF2-40B4-BE49-F238E27FC236}">
                <a16:creationId xmlns:a16="http://schemas.microsoft.com/office/drawing/2014/main" id="{6BF8A88C-2650-B342-AC6A-0910D46C63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7457" y="5084755"/>
            <a:ext cx="2186319" cy="15397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66" name="Marcador de texto 7">
            <a:extLst>
              <a:ext uri="{FF2B5EF4-FFF2-40B4-BE49-F238E27FC236}">
                <a16:creationId xmlns:a16="http://schemas.microsoft.com/office/drawing/2014/main" id="{8FBF1655-AF76-F945-B38F-FE31E3035D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7457" y="3995858"/>
            <a:ext cx="1257300" cy="511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67" name="Marcador de texto 7">
            <a:extLst>
              <a:ext uri="{FF2B5EF4-FFF2-40B4-BE49-F238E27FC236}">
                <a16:creationId xmlns:a16="http://schemas.microsoft.com/office/drawing/2014/main" id="{D09FBF73-0F86-334D-A640-40FA6422E5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7458" y="4554724"/>
            <a:ext cx="2186318" cy="2525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69" name="Marcador de texto 7">
            <a:extLst>
              <a:ext uri="{FF2B5EF4-FFF2-40B4-BE49-F238E27FC236}">
                <a16:creationId xmlns:a16="http://schemas.microsoft.com/office/drawing/2014/main" id="{8DAFB3E8-F17D-0145-B3D7-D9F9A58CEA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44175" y="4040828"/>
            <a:ext cx="2186319" cy="15397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70" name="Marcador de texto 7">
            <a:extLst>
              <a:ext uri="{FF2B5EF4-FFF2-40B4-BE49-F238E27FC236}">
                <a16:creationId xmlns:a16="http://schemas.microsoft.com/office/drawing/2014/main" id="{69AEA284-6214-104E-8E27-8BB480AF74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44175" y="2951931"/>
            <a:ext cx="1257300" cy="511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71" name="Marcador de texto 7">
            <a:extLst>
              <a:ext uri="{FF2B5EF4-FFF2-40B4-BE49-F238E27FC236}">
                <a16:creationId xmlns:a16="http://schemas.microsoft.com/office/drawing/2014/main" id="{38C79E41-A17D-4B48-8B91-1215DC2A1A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44175" y="3510797"/>
            <a:ext cx="2186318" cy="262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73" name="Marcador de texto 7">
            <a:extLst>
              <a:ext uri="{FF2B5EF4-FFF2-40B4-BE49-F238E27FC236}">
                <a16:creationId xmlns:a16="http://schemas.microsoft.com/office/drawing/2014/main" id="{E6767AED-37F8-A841-8040-0EEB3BC4FF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2066" y="5084755"/>
            <a:ext cx="2186319" cy="15397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74" name="Marcador de texto 7">
            <a:extLst>
              <a:ext uri="{FF2B5EF4-FFF2-40B4-BE49-F238E27FC236}">
                <a16:creationId xmlns:a16="http://schemas.microsoft.com/office/drawing/2014/main" id="{55E7DFFB-09B1-2241-828E-6853EF3F21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2066" y="3995858"/>
            <a:ext cx="1257300" cy="511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90" name="Marcador de texto 7">
            <a:extLst>
              <a:ext uri="{FF2B5EF4-FFF2-40B4-BE49-F238E27FC236}">
                <a16:creationId xmlns:a16="http://schemas.microsoft.com/office/drawing/2014/main" id="{A458015D-8739-2F48-BD8C-5FAB6F2778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2067" y="4554726"/>
            <a:ext cx="2186318" cy="2525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92" name="Marcador de texto 7">
            <a:extLst>
              <a:ext uri="{FF2B5EF4-FFF2-40B4-BE49-F238E27FC236}">
                <a16:creationId xmlns:a16="http://schemas.microsoft.com/office/drawing/2014/main" id="{37B63F82-511B-904F-AE58-F9D32809557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38394" y="5084755"/>
            <a:ext cx="2186319" cy="15397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93" name="Marcador de texto 7">
            <a:extLst>
              <a:ext uri="{FF2B5EF4-FFF2-40B4-BE49-F238E27FC236}">
                <a16:creationId xmlns:a16="http://schemas.microsoft.com/office/drawing/2014/main" id="{1B33BBFE-9406-CE41-ACA3-CFE95C7448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38394" y="3995858"/>
            <a:ext cx="1257300" cy="511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Nº</a:t>
            </a:r>
            <a:endParaRPr lang="es-CL"/>
          </a:p>
        </p:txBody>
      </p:sp>
      <p:sp>
        <p:nvSpPr>
          <p:cNvPr id="94" name="Marcador de texto 7">
            <a:extLst>
              <a:ext uri="{FF2B5EF4-FFF2-40B4-BE49-F238E27FC236}">
                <a16:creationId xmlns:a16="http://schemas.microsoft.com/office/drawing/2014/main" id="{C874917F-D4AC-584B-91E6-BD1A3D307C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38394" y="4554726"/>
            <a:ext cx="2186318" cy="2525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Texto Arial 16</a:t>
            </a:r>
            <a:endParaRPr lang="es-CL"/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F91C7D0D-913E-2BD6-A029-C1F997C4310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id="{7EC21E73-5744-D27B-8CBE-8A518E2D3F70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3" name="Conector recto 18">
            <a:extLst>
              <a:ext uri="{FF2B5EF4-FFF2-40B4-BE49-F238E27FC236}">
                <a16:creationId xmlns:a16="http://schemas.microsoft.com/office/drawing/2014/main" id="{6E500EB6-4F25-F564-5C80-21656E61914A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2" name="Picture 9">
            <a:extLst>
              <a:ext uri="{FF2B5EF4-FFF2-40B4-BE49-F238E27FC236}">
                <a16:creationId xmlns:a16="http://schemas.microsoft.com/office/drawing/2014/main" id="{D2BC01B7-7F51-FE41-8A90-8B20D4F886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5856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74">
          <p15:clr>
            <a:srgbClr val="FBAE40"/>
          </p15:clr>
        </p15:guide>
        <p15:guide id="4" orient="horz" pos="1638">
          <p15:clr>
            <a:srgbClr val="FBAE40"/>
          </p15:clr>
        </p15:guide>
        <p15:guide id="5" pos="2071">
          <p15:clr>
            <a:srgbClr val="FBAE40"/>
          </p15:clr>
        </p15:guide>
        <p15:guide id="6" pos="5655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noticias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D79035D-CD47-D3EF-FE97-9B573CA0A9DF}"/>
              </a:ext>
            </a:extLst>
          </p:cNvPr>
          <p:cNvSpPr/>
          <p:nvPr userDrawn="1"/>
        </p:nvSpPr>
        <p:spPr>
          <a:xfrm>
            <a:off x="6144759" y="2539235"/>
            <a:ext cx="2736056" cy="4561956"/>
          </a:xfrm>
          <a:prstGeom prst="roundRect">
            <a:avLst>
              <a:gd name="adj" fmla="val 8759"/>
            </a:avLst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A1423AA-21DD-48FC-14CD-A10E4C9A4369}"/>
              </a:ext>
            </a:extLst>
          </p:cNvPr>
          <p:cNvSpPr/>
          <p:nvPr userDrawn="1"/>
        </p:nvSpPr>
        <p:spPr>
          <a:xfrm>
            <a:off x="9004691" y="2539235"/>
            <a:ext cx="2736056" cy="4561956"/>
          </a:xfrm>
          <a:prstGeom prst="roundRect">
            <a:avLst>
              <a:gd name="adj" fmla="val 8759"/>
            </a:avLst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7F2AD97-4318-2D62-02D4-CC56D2EBE040}"/>
              </a:ext>
            </a:extLst>
          </p:cNvPr>
          <p:cNvSpPr/>
          <p:nvPr userDrawn="1"/>
        </p:nvSpPr>
        <p:spPr>
          <a:xfrm>
            <a:off x="424895" y="2539235"/>
            <a:ext cx="2736056" cy="4561956"/>
          </a:xfrm>
          <a:prstGeom prst="roundRect">
            <a:avLst>
              <a:gd name="adj" fmla="val 8759"/>
            </a:avLst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C6D1DD5-4CE5-A48F-7E97-F261817DB983}"/>
              </a:ext>
            </a:extLst>
          </p:cNvPr>
          <p:cNvSpPr/>
          <p:nvPr userDrawn="1"/>
        </p:nvSpPr>
        <p:spPr>
          <a:xfrm>
            <a:off x="3284827" y="2539235"/>
            <a:ext cx="2736056" cy="4561956"/>
          </a:xfrm>
          <a:prstGeom prst="roundRect">
            <a:avLst>
              <a:gd name="adj" fmla="val 8759"/>
            </a:avLst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Marcador de texto 7">
            <a:extLst>
              <a:ext uri="{FF2B5EF4-FFF2-40B4-BE49-F238E27FC236}">
                <a16:creationId xmlns:a16="http://schemas.microsoft.com/office/drawing/2014/main" id="{F57E9CCB-4FEF-3B4C-BB29-A871DC96C8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6284" y="2870424"/>
            <a:ext cx="2336790" cy="511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29" name="Marcador de texto 7">
            <a:extLst>
              <a:ext uri="{FF2B5EF4-FFF2-40B4-BE49-F238E27FC236}">
                <a16:creationId xmlns:a16="http://schemas.microsoft.com/office/drawing/2014/main" id="{D012B9D1-835B-7745-97E3-74B7D8ED94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6284" y="3429292"/>
            <a:ext cx="2336791" cy="12398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ES"/>
              <a:t>Título Arial </a:t>
            </a:r>
            <a:r>
              <a:rPr lang="es-CL"/>
              <a:t>16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EA17AB2-535B-3E41-9012-14AE4DF3B69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76275" y="4852194"/>
            <a:ext cx="2336800" cy="1465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33" name="Marcador de texto 7">
            <a:extLst>
              <a:ext uri="{FF2B5EF4-FFF2-40B4-BE49-F238E27FC236}">
                <a16:creationId xmlns:a16="http://schemas.microsoft.com/office/drawing/2014/main" id="{0DCF0A1D-0E92-3E4E-AE6C-06E920D6E6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13002" y="2870424"/>
            <a:ext cx="2336790" cy="511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34" name="Marcador de texto 7">
            <a:extLst>
              <a:ext uri="{FF2B5EF4-FFF2-40B4-BE49-F238E27FC236}">
                <a16:creationId xmlns:a16="http://schemas.microsoft.com/office/drawing/2014/main" id="{6C423F7D-EEBF-3A44-B527-08BE6EB1B0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13002" y="3429292"/>
            <a:ext cx="2336791" cy="12398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ES"/>
              <a:t>Título Arial </a:t>
            </a:r>
            <a:r>
              <a:rPr lang="es-CL"/>
              <a:t>16</a:t>
            </a:r>
          </a:p>
        </p:txBody>
      </p:sp>
      <p:sp>
        <p:nvSpPr>
          <p:cNvPr id="35" name="Marcador de posición de imagen 2">
            <a:extLst>
              <a:ext uri="{FF2B5EF4-FFF2-40B4-BE49-F238E27FC236}">
                <a16:creationId xmlns:a16="http://schemas.microsoft.com/office/drawing/2014/main" id="{93186F0C-C7B9-764C-B99E-96FA0437C4C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512993" y="4852194"/>
            <a:ext cx="2336800" cy="1465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37" name="Marcador de texto 7">
            <a:extLst>
              <a:ext uri="{FF2B5EF4-FFF2-40B4-BE49-F238E27FC236}">
                <a16:creationId xmlns:a16="http://schemas.microsoft.com/office/drawing/2014/main" id="{B61C247D-37DA-1141-B436-E9CA5E4D93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80893" y="2870424"/>
            <a:ext cx="2336790" cy="511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38" name="Marcador de texto 7">
            <a:extLst>
              <a:ext uri="{FF2B5EF4-FFF2-40B4-BE49-F238E27FC236}">
                <a16:creationId xmlns:a16="http://schemas.microsoft.com/office/drawing/2014/main" id="{BBA61BC9-7FB0-9C4F-B8DC-AC4C5F1DD8D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80893" y="3429292"/>
            <a:ext cx="2336791" cy="12398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ES"/>
              <a:t>Título Arial </a:t>
            </a:r>
            <a:r>
              <a:rPr lang="es-CL"/>
              <a:t>16</a:t>
            </a:r>
          </a:p>
        </p:txBody>
      </p:sp>
      <p:sp>
        <p:nvSpPr>
          <p:cNvPr id="44" name="Marcador de posición de imagen 2">
            <a:extLst>
              <a:ext uri="{FF2B5EF4-FFF2-40B4-BE49-F238E27FC236}">
                <a16:creationId xmlns:a16="http://schemas.microsoft.com/office/drawing/2014/main" id="{57D13356-69C7-2542-A744-E65AE47B81E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380884" y="4852194"/>
            <a:ext cx="2336800" cy="1465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46" name="Marcador de texto 7">
            <a:extLst>
              <a:ext uri="{FF2B5EF4-FFF2-40B4-BE49-F238E27FC236}">
                <a16:creationId xmlns:a16="http://schemas.microsoft.com/office/drawing/2014/main" id="{31421233-7F3D-574E-9B40-A3D57BE496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07220" y="2870424"/>
            <a:ext cx="2336791" cy="5118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47" name="Marcador de texto 7">
            <a:extLst>
              <a:ext uri="{FF2B5EF4-FFF2-40B4-BE49-F238E27FC236}">
                <a16:creationId xmlns:a16="http://schemas.microsoft.com/office/drawing/2014/main" id="{B2A73391-D262-9140-B309-BB12AA19FA1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07221" y="3429292"/>
            <a:ext cx="2336791" cy="12398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ES"/>
              <a:t>Título Arial </a:t>
            </a:r>
            <a:r>
              <a:rPr lang="es-CL"/>
              <a:t>16</a:t>
            </a:r>
          </a:p>
        </p:txBody>
      </p:sp>
      <p:sp>
        <p:nvSpPr>
          <p:cNvPr id="48" name="Marcador de posición de imagen 2">
            <a:extLst>
              <a:ext uri="{FF2B5EF4-FFF2-40B4-BE49-F238E27FC236}">
                <a16:creationId xmlns:a16="http://schemas.microsoft.com/office/drawing/2014/main" id="{45275E7E-6C59-1249-AD15-26DA1036953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207212" y="4852194"/>
            <a:ext cx="2336800" cy="146526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44C91283-45D0-3E03-A9FF-55BCD9B704C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47A559D5-DF30-4ACD-5D59-ED98AE39996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7" name="Conector recto 18">
            <a:extLst>
              <a:ext uri="{FF2B5EF4-FFF2-40B4-BE49-F238E27FC236}">
                <a16:creationId xmlns:a16="http://schemas.microsoft.com/office/drawing/2014/main" id="{90704A90-4770-B1C4-DCF5-87CDF83645F6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2" name="Picture 9">
            <a:extLst>
              <a:ext uri="{FF2B5EF4-FFF2-40B4-BE49-F238E27FC236}">
                <a16:creationId xmlns:a16="http://schemas.microsoft.com/office/drawing/2014/main" id="{9A5072A0-4002-E44F-8370-B6A8779A5F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1244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74">
          <p15:clr>
            <a:srgbClr val="FBAE40"/>
          </p15:clr>
        </p15:guide>
        <p15:guide id="4" orient="horz" pos="1637">
          <p15:clr>
            <a:srgbClr val="FBAE40"/>
          </p15:clr>
        </p15:guide>
        <p15:guide id="5" pos="2071">
          <p15:clr>
            <a:srgbClr val="FBAE40"/>
          </p15:clr>
        </p15:guide>
        <p15:guide id="6" pos="5655">
          <p15:clr>
            <a:srgbClr val="FBAE40"/>
          </p15:clr>
        </p15:guide>
        <p15:guide id="7" orient="horz" pos="667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C6F6EF54-31B0-E446-AA5A-A0BC24DEC5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484574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C6F6EF54-31B0-E446-AA5A-A0BC24DEC5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Marcador de posición de imagen 3">
            <a:extLst>
              <a:ext uri="{FF2B5EF4-FFF2-40B4-BE49-F238E27FC236}">
                <a16:creationId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8244" y="1629752"/>
            <a:ext cx="7354331" cy="4645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30" name="Marcador de posición de imagen 5">
            <a:extLst>
              <a:ext uri="{FF2B5EF4-FFF2-40B4-BE49-F238E27FC236}">
                <a16:creationId xmlns:a16="http://schemas.microsoft.com/office/drawing/2014/main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0463" y="1629752"/>
            <a:ext cx="3599023" cy="2235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:a16="http://schemas.microsoft.com/office/drawing/2014/main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0463" y="4039866"/>
            <a:ext cx="3599023" cy="2235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4FFFAE49-5C7E-779C-FE0C-21EA6D7F834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id="{BA277397-57FC-D54F-7087-3C738FBAC4C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8" name="Marcador de número de diapositiva 1">
            <a:extLst>
              <a:ext uri="{FF2B5EF4-FFF2-40B4-BE49-F238E27FC236}">
                <a16:creationId xmlns:a16="http://schemas.microsoft.com/office/drawing/2014/main" id="{1989735B-7A49-B1CB-8DF1-075E71B8E0E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617652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cxnSp>
        <p:nvCxnSpPr>
          <p:cNvPr id="5" name="Conector recto 18">
            <a:extLst>
              <a:ext uri="{FF2B5EF4-FFF2-40B4-BE49-F238E27FC236}">
                <a16:creationId xmlns:a16="http://schemas.microsoft.com/office/drawing/2014/main" id="{A569BEF4-D7E2-6D05-14BD-07EA960ADB83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Picture 9">
            <a:extLst>
              <a:ext uri="{FF2B5EF4-FFF2-40B4-BE49-F238E27FC236}">
                <a16:creationId xmlns:a16="http://schemas.microsoft.com/office/drawing/2014/main" id="{A10D525C-D188-C74B-8970-72D92A292A7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8993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  <p15:guide id="2" pos="370">
          <p15:clr>
            <a:srgbClr val="FBAE40"/>
          </p15:clr>
        </p15:guide>
        <p15:guide id="4" orient="horz" pos="391">
          <p15:clr>
            <a:srgbClr val="FBAE40"/>
          </p15:clr>
        </p15:guide>
        <p15:guide id="6" pos="737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ortada co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B0334AC3-1221-0D47-8376-248BE6D996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8310596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7772400" imgH="10058400" progId="TCLayout.ActiveDocument.1">
                  <p:embed/>
                </p:oleObj>
              </mc:Choice>
              <mc:Fallback>
                <p:oleObj name="Diapositiva de think-cell" r:id="rId3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B0334AC3-1221-0D47-8376-248BE6D996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medios 2">
            <a:extLst>
              <a:ext uri="{FF2B5EF4-FFF2-40B4-BE49-F238E27FC236}">
                <a16:creationId xmlns:a16="http://schemas.microsoft.com/office/drawing/2014/main" id="{C973E70C-A82E-2D4A-9356-A6B7BEB2D9E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04521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/>
              <a:t>Doble clic para incorporar un video</a:t>
            </a:r>
          </a:p>
        </p:txBody>
      </p:sp>
      <p:sp>
        <p:nvSpPr>
          <p:cNvPr id="4" name="Asociación Chilena de Seguridad…">
            <a:extLst>
              <a:ext uri="{FF2B5EF4-FFF2-40B4-BE49-F238E27FC236}">
                <a16:creationId xmlns:a16="http://schemas.microsoft.com/office/drawing/2014/main" id="{06595D45-3E0C-751A-B022-9C87CFFF2F1B}"/>
              </a:ext>
            </a:extLst>
          </p:cNvPr>
          <p:cNvSpPr txBox="1"/>
          <p:nvPr userDrawn="1"/>
        </p:nvSpPr>
        <p:spPr>
          <a:xfrm>
            <a:off x="10894936" y="5855668"/>
            <a:ext cx="943790" cy="549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b="0" i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en-US" sz="12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200" b="0" i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apoyo</a:t>
            </a:r>
            <a:r>
              <a:rPr lang="en-US" sz="12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1200" b="0" i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subtítulo</a:t>
            </a:r>
            <a:endParaRPr sz="1200" b="0" i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6371A669-6E98-684F-AA09-CAF189C7B79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9475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2" pos="6584" userDrawn="1">
          <p15:clr>
            <a:srgbClr val="FBAE40"/>
          </p15:clr>
        </p15:guide>
        <p15:guide id="3" orient="horz" pos="777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7375" y="635000"/>
            <a:ext cx="7085013" cy="562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30" name="Marcador de posición de imagen 5">
            <a:extLst>
              <a:ext uri="{FF2B5EF4-FFF2-40B4-BE49-F238E27FC236}">
                <a16:creationId xmlns:a16="http://schemas.microsoft.com/office/drawing/2014/main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892257" y="635000"/>
            <a:ext cx="38385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:a16="http://schemas.microsoft.com/office/drawing/2014/main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92257" y="3551238"/>
            <a:ext cx="38385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</p:spTree>
    <p:extLst>
      <p:ext uri="{BB962C8B-B14F-4D97-AF65-F5344CB8AC3E}">
        <p14:creationId xmlns:p14="http://schemas.microsoft.com/office/powerpoint/2010/main" val="100731551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  <p15:guide id="2" pos="370">
          <p15:clr>
            <a:srgbClr val="FBAE40"/>
          </p15:clr>
        </p15:guide>
        <p15:guide id="4" orient="horz" pos="391">
          <p15:clr>
            <a:srgbClr val="FBAE40"/>
          </p15:clr>
        </p15:guide>
        <p15:guide id="6" pos="739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arcador de posición de imagen 5">
            <a:extLst>
              <a:ext uri="{FF2B5EF4-FFF2-40B4-BE49-F238E27FC236}">
                <a16:creationId xmlns:a16="http://schemas.microsoft.com/office/drawing/2014/main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53425" y="680720"/>
            <a:ext cx="38385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:a16="http://schemas.microsoft.com/office/drawing/2014/main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53425" y="3596958"/>
            <a:ext cx="38385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2" name="Marcador de posición de imagen 5">
            <a:extLst>
              <a:ext uri="{FF2B5EF4-FFF2-40B4-BE49-F238E27FC236}">
                <a16:creationId xmlns:a16="http://schemas.microsoft.com/office/drawing/2014/main" id="{E92B164E-CC63-0E19-09E8-8E547A1F83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98778" y="680720"/>
            <a:ext cx="38385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3" name="Marcador de posición de imagen 5">
            <a:extLst>
              <a:ext uri="{FF2B5EF4-FFF2-40B4-BE49-F238E27FC236}">
                <a16:creationId xmlns:a16="http://schemas.microsoft.com/office/drawing/2014/main" id="{2E44EB07-4420-AA45-9E5C-EA43C34D1E5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98778" y="3596958"/>
            <a:ext cx="38385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4" name="Marcador de posición de imagen 5">
            <a:extLst>
              <a:ext uri="{FF2B5EF4-FFF2-40B4-BE49-F238E27FC236}">
                <a16:creationId xmlns:a16="http://schemas.microsoft.com/office/drawing/2014/main" id="{BB29FC8B-B8C5-DE3E-1730-00F09681D73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131" y="680720"/>
            <a:ext cx="38385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5" name="Marcador de posición de imagen 5">
            <a:extLst>
              <a:ext uri="{FF2B5EF4-FFF2-40B4-BE49-F238E27FC236}">
                <a16:creationId xmlns:a16="http://schemas.microsoft.com/office/drawing/2014/main" id="{BC819A52-4CEE-3FE7-DB75-D06000CA16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131" y="3596958"/>
            <a:ext cx="38385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</p:spTree>
    <p:extLst>
      <p:ext uri="{BB962C8B-B14F-4D97-AF65-F5344CB8AC3E}">
        <p14:creationId xmlns:p14="http://schemas.microsoft.com/office/powerpoint/2010/main" val="132647254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  <p15:guide id="2" pos="370">
          <p15:clr>
            <a:srgbClr val="FBAE40"/>
          </p15:clr>
        </p15:guide>
        <p15:guide id="4" orient="horz" pos="391">
          <p15:clr>
            <a:srgbClr val="FBAE40"/>
          </p15:clr>
        </p15:guide>
        <p15:guide id="6" pos="739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exto con f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arcador de posición de imagen 5">
            <a:extLst>
              <a:ext uri="{FF2B5EF4-FFF2-40B4-BE49-F238E27FC236}">
                <a16:creationId xmlns:a16="http://schemas.microsoft.com/office/drawing/2014/main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799993" y="1956390"/>
            <a:ext cx="2028380" cy="14294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:a16="http://schemas.microsoft.com/office/drawing/2014/main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65021" y="3596958"/>
            <a:ext cx="3661513" cy="25803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2" name="Marcador de posición de imagen 5">
            <a:extLst>
              <a:ext uri="{FF2B5EF4-FFF2-40B4-BE49-F238E27FC236}">
                <a16:creationId xmlns:a16="http://schemas.microsoft.com/office/drawing/2014/main" id="{E92B164E-CC63-0E19-09E8-8E547A1F83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45345" y="680720"/>
            <a:ext cx="38385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3" name="Marcador de posición de imagen 5">
            <a:extLst>
              <a:ext uri="{FF2B5EF4-FFF2-40B4-BE49-F238E27FC236}">
                <a16:creationId xmlns:a16="http://schemas.microsoft.com/office/drawing/2014/main" id="{2E44EB07-4420-AA45-9E5C-EA43C34D1E5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45346" y="3596958"/>
            <a:ext cx="3103602" cy="21871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4" name="Marcador de posición de imagen 5">
            <a:extLst>
              <a:ext uri="{FF2B5EF4-FFF2-40B4-BE49-F238E27FC236}">
                <a16:creationId xmlns:a16="http://schemas.microsoft.com/office/drawing/2014/main" id="{BB29FC8B-B8C5-DE3E-1730-00F09681D73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76681" y="1446028"/>
            <a:ext cx="2752592" cy="1939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sp>
        <p:nvSpPr>
          <p:cNvPr id="5" name="Marcador de posición de imagen 5">
            <a:extLst>
              <a:ext uri="{FF2B5EF4-FFF2-40B4-BE49-F238E27FC236}">
                <a16:creationId xmlns:a16="http://schemas.microsoft.com/office/drawing/2014/main" id="{BC819A52-4CEE-3FE7-DB75-D06000CA16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90698" y="3596958"/>
            <a:ext cx="38385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/>
              <a:t>Doble clic para incorporar una imagen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277926F9-7738-E54C-AFDC-1307B1227F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66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  <p15:guide id="2" pos="370">
          <p15:clr>
            <a:srgbClr val="FBAE40"/>
          </p15:clr>
        </p15:guide>
        <p15:guide id="4" orient="horz" pos="391">
          <p15:clr>
            <a:srgbClr val="FBAE40"/>
          </p15:clr>
        </p15:guide>
        <p15:guide id="6" pos="739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CF1D8DA-AE91-B336-5F4F-622ABF73F891}"/>
              </a:ext>
            </a:extLst>
          </p:cNvPr>
          <p:cNvGrpSpPr/>
          <p:nvPr userDrawn="1"/>
        </p:nvGrpSpPr>
        <p:grpSpPr>
          <a:xfrm>
            <a:off x="3858" y="6170736"/>
            <a:ext cx="12188142" cy="769918"/>
            <a:chOff x="3858" y="6152399"/>
            <a:chExt cx="12478428" cy="7882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93BFBBF-EA61-7CDE-8490-495FA9B233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3858" y="6155622"/>
              <a:ext cx="9722734" cy="70237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84C8EA7-94E9-33E0-B16D-5DEC620A0AC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300" t="-11714"/>
            <a:stretch/>
          </p:blipFill>
          <p:spPr>
            <a:xfrm rot="10800000">
              <a:off x="9713918" y="6152399"/>
              <a:ext cx="2768368" cy="788255"/>
            </a:xfrm>
            <a:prstGeom prst="rect">
              <a:avLst/>
            </a:prstGeom>
          </p:spPr>
        </p:pic>
      </p:grpSp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1332649"/>
              </p:ext>
            </p:ext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" imgW="0" imgH="0" progId="TCLayout.ActiveDocument.1">
                  <p:embed/>
                </p:oleObj>
              </mc:Choice>
              <mc:Fallback>
                <p:oleObj name="Diapositiva de think-cell" r:id="rId5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15871B1-FFC4-C047-AEC4-260103AD9E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4" y="6463751"/>
            <a:ext cx="8347074" cy="27698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Fuente o Pie de </a:t>
            </a:r>
            <a:r>
              <a:rPr lang="en-US" err="1"/>
              <a:t>página</a:t>
            </a:r>
            <a:r>
              <a:rPr lang="en-US"/>
              <a:t> Arial 9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C7A55DA8-23C9-A172-4FF2-402869E03DB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84E84AA1-C6A5-FEBB-0336-03D88A7B95A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13" name="Marcador de número de diapositiva 1">
            <a:extLst>
              <a:ext uri="{FF2B5EF4-FFF2-40B4-BE49-F238E27FC236}">
                <a16:creationId xmlns:a16="http://schemas.microsoft.com/office/drawing/2014/main" id="{4E2E6A7D-802D-09C3-1DA8-5740CE40EFB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0192107" y="6463750"/>
            <a:ext cx="1542766" cy="276989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cxnSp>
        <p:nvCxnSpPr>
          <p:cNvPr id="5" name="Conector recto 18">
            <a:extLst>
              <a:ext uri="{FF2B5EF4-FFF2-40B4-BE49-F238E27FC236}">
                <a16:creationId xmlns:a16="http://schemas.microsoft.com/office/drawing/2014/main" id="{2B0EC971-B217-3722-17F7-276BB1155E2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2" name="Picture 9">
            <a:extLst>
              <a:ext uri="{FF2B5EF4-FFF2-40B4-BE49-F238E27FC236}">
                <a16:creationId xmlns:a16="http://schemas.microsoft.com/office/drawing/2014/main" id="{543DA8BA-4F7D-714C-AC44-D7DAA46C1F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0653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1332649"/>
              </p:ext>
            </p:ext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0" imgH="0" progId="TCLayout.ActiveDocument.1">
                  <p:embed/>
                </p:oleObj>
              </mc:Choice>
              <mc:Fallback>
                <p:oleObj name="Diapositiva de think-cell" r:id="rId3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15871B1-FFC4-C047-AEC4-260103AD9E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463751"/>
            <a:ext cx="8959105" cy="27698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Fuente o Pie de </a:t>
            </a:r>
            <a:r>
              <a:rPr lang="en-US" err="1"/>
              <a:t>página</a:t>
            </a:r>
            <a:r>
              <a:rPr lang="en-US"/>
              <a:t> Arial 9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C7A55DA8-23C9-A172-4FF2-402869E03DB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84E84AA1-C6A5-FEBB-0336-03D88A7B95A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13" name="Marcador de número de diapositiva 1">
            <a:extLst>
              <a:ext uri="{FF2B5EF4-FFF2-40B4-BE49-F238E27FC236}">
                <a16:creationId xmlns:a16="http://schemas.microsoft.com/office/drawing/2014/main" id="{4E2E6A7D-802D-09C3-1DA8-5740CE40EFB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463751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cxnSp>
        <p:nvCxnSpPr>
          <p:cNvPr id="5" name="Conector recto 18">
            <a:extLst>
              <a:ext uri="{FF2B5EF4-FFF2-40B4-BE49-F238E27FC236}">
                <a16:creationId xmlns:a16="http://schemas.microsoft.com/office/drawing/2014/main" id="{2B0EC971-B217-3722-17F7-276BB1155E2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9">
            <a:extLst>
              <a:ext uri="{FF2B5EF4-FFF2-40B4-BE49-F238E27FC236}">
                <a16:creationId xmlns:a16="http://schemas.microsoft.com/office/drawing/2014/main" id="{ACCBF752-43F9-3D42-A021-FF715DC77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54976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1332649"/>
              </p:ext>
            </p:ext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0" imgH="0" progId="TCLayout.ActiveDocument.1">
                  <p:embed/>
                </p:oleObj>
              </mc:Choice>
              <mc:Fallback>
                <p:oleObj name="Diapositiva de think-cell" r:id="rId3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15871B1-FFC4-C047-AEC4-260103AD9E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463751"/>
            <a:ext cx="8959105" cy="27698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Fuente o Pie de </a:t>
            </a:r>
            <a:r>
              <a:rPr lang="en-US" err="1"/>
              <a:t>página</a:t>
            </a:r>
            <a:r>
              <a:rPr lang="en-US"/>
              <a:t> Arial 9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C7A55DA8-23C9-A172-4FF2-402869E03DB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84E84AA1-C6A5-FEBB-0336-03D88A7B95A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13" name="Marcador de número de diapositiva 1">
            <a:extLst>
              <a:ext uri="{FF2B5EF4-FFF2-40B4-BE49-F238E27FC236}">
                <a16:creationId xmlns:a16="http://schemas.microsoft.com/office/drawing/2014/main" id="{4E2E6A7D-802D-09C3-1DA8-5740CE40EFB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463751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cxnSp>
        <p:nvCxnSpPr>
          <p:cNvPr id="5" name="Conector recto 18">
            <a:extLst>
              <a:ext uri="{FF2B5EF4-FFF2-40B4-BE49-F238E27FC236}">
                <a16:creationId xmlns:a16="http://schemas.microsoft.com/office/drawing/2014/main" id="{2B0EC971-B217-3722-17F7-276BB1155E2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336333D-C26B-EB07-8FBD-B3FD72C3649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87489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1332649"/>
              </p:ext>
            </p:ext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0" imgH="0" progId="TCLayout.ActiveDocument.1">
                  <p:embed/>
                </p:oleObj>
              </mc:Choice>
              <mc:Fallback>
                <p:oleObj name="Diapositiva de think-cell" r:id="rId3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15871B1-FFC4-C047-AEC4-260103AD9E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463751"/>
            <a:ext cx="8959105" cy="27698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Fuente o Pie de </a:t>
            </a:r>
            <a:r>
              <a:rPr lang="en-US" err="1"/>
              <a:t>página</a:t>
            </a:r>
            <a:r>
              <a:rPr lang="en-US"/>
              <a:t> Arial 9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C7A55DA8-23C9-A172-4FF2-402869E03DB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84E84AA1-C6A5-FEBB-0336-03D88A7B95A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13" name="Marcador de número de diapositiva 1">
            <a:extLst>
              <a:ext uri="{FF2B5EF4-FFF2-40B4-BE49-F238E27FC236}">
                <a16:creationId xmlns:a16="http://schemas.microsoft.com/office/drawing/2014/main" id="{4E2E6A7D-802D-09C3-1DA8-5740CE40EFB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463751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cxnSp>
        <p:nvCxnSpPr>
          <p:cNvPr id="5" name="Conector recto 18">
            <a:extLst>
              <a:ext uri="{FF2B5EF4-FFF2-40B4-BE49-F238E27FC236}">
                <a16:creationId xmlns:a16="http://schemas.microsoft.com/office/drawing/2014/main" id="{2B0EC971-B217-3722-17F7-276BB1155E2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232B572-5761-5C00-420A-B9EDA9F646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58369" y="457795"/>
            <a:ext cx="1094073" cy="51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96119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5E27719-0FF0-A561-FD72-4E80D63799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8369" y="457795"/>
            <a:ext cx="1415553" cy="518518"/>
          </a:xfrm>
          <a:prstGeom prst="rect">
            <a:avLst/>
          </a:prstGeom>
        </p:spPr>
      </p:pic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1332649"/>
              </p:ext>
            </p:ext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0" imgH="0" progId="TCLayout.ActiveDocument.1">
                  <p:embed/>
                </p:oleObj>
              </mc:Choice>
              <mc:Fallback>
                <p:oleObj name="Diapositiva de think-cell" r:id="rId4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15871B1-FFC4-C047-AEC4-260103AD9E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463751"/>
            <a:ext cx="8959105" cy="27698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Fuente o Pie de </a:t>
            </a:r>
            <a:r>
              <a:rPr lang="en-US" err="1"/>
              <a:t>página</a:t>
            </a:r>
            <a:r>
              <a:rPr lang="en-US"/>
              <a:t> Arial 9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C7A55DA8-23C9-A172-4FF2-402869E03DB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84E84AA1-C6A5-FEBB-0336-03D88A7B95A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rgbClr val="1E117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13" name="Marcador de número de diapositiva 1">
            <a:extLst>
              <a:ext uri="{FF2B5EF4-FFF2-40B4-BE49-F238E27FC236}">
                <a16:creationId xmlns:a16="http://schemas.microsoft.com/office/drawing/2014/main" id="{4E2E6A7D-802D-09C3-1DA8-5740CE40EFB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463751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cxnSp>
        <p:nvCxnSpPr>
          <p:cNvPr id="5" name="Conector recto 18">
            <a:extLst>
              <a:ext uri="{FF2B5EF4-FFF2-40B4-BE49-F238E27FC236}">
                <a16:creationId xmlns:a16="http://schemas.microsoft.com/office/drawing/2014/main" id="{2B0EC971-B217-3722-17F7-276BB1155E2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413351269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1332649"/>
              </p:ext>
            </p:ext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0" imgH="0" progId="TCLayout.ActiveDocument.1">
                  <p:embed/>
                </p:oleObj>
              </mc:Choice>
              <mc:Fallback>
                <p:oleObj name="Diapositiva de think-cell" r:id="rId3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15871B1-FFC4-C047-AEC4-260103AD9E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6463751"/>
            <a:ext cx="8959105" cy="27698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Fuente o Pie de </a:t>
            </a:r>
            <a:r>
              <a:rPr lang="en-US" err="1"/>
              <a:t>página</a:t>
            </a:r>
            <a:r>
              <a:rPr lang="en-US"/>
              <a:t> Arial 9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C7A55DA8-23C9-A172-4FF2-402869E03DB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84E84AA1-C6A5-FEBB-0336-03D88A7B95A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sp>
        <p:nvSpPr>
          <p:cNvPr id="13" name="Marcador de número de diapositiva 1">
            <a:extLst>
              <a:ext uri="{FF2B5EF4-FFF2-40B4-BE49-F238E27FC236}">
                <a16:creationId xmlns:a16="http://schemas.microsoft.com/office/drawing/2014/main" id="{4E2E6A7D-802D-09C3-1DA8-5740CE40EFB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9890709" y="6463751"/>
            <a:ext cx="1844164" cy="240348"/>
          </a:xfr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  <p:cxnSp>
        <p:nvCxnSpPr>
          <p:cNvPr id="5" name="Conector recto 18">
            <a:extLst>
              <a:ext uri="{FF2B5EF4-FFF2-40B4-BE49-F238E27FC236}">
                <a16:creationId xmlns:a16="http://schemas.microsoft.com/office/drawing/2014/main" id="{2B0EC971-B217-3722-17F7-276BB1155E2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9">
            <a:extLst>
              <a:ext uri="{FF2B5EF4-FFF2-40B4-BE49-F238E27FC236}">
                <a16:creationId xmlns:a16="http://schemas.microsoft.com/office/drawing/2014/main" id="{C4780D07-F93A-DD47-B2C4-CBAED27049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4954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1332649"/>
              </p:ext>
            </p:ext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0" imgH="0" progId="TCLayout.ActiveDocument.1">
                  <p:embed/>
                </p:oleObj>
              </mc:Choice>
              <mc:Fallback>
                <p:oleObj name="Diapositiva de think-cell" r:id="rId3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1292E102-2234-9AE9-43F9-1A80E7A5AA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1233" y="2204864"/>
            <a:ext cx="5473567" cy="414513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Tx/>
              <a:buNone/>
              <a:defRPr sz="1600">
                <a:solidFill>
                  <a:srgbClr val="5F5F5F"/>
                </a:solidFill>
              </a:defRPr>
            </a:lvl1pPr>
            <a:lvl2pPr marL="676275" indent="-3714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4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indent="-3333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3pPr>
            <a:lvl4pPr marL="1342232" indent="-332582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4pPr>
            <a:lvl5pPr marL="1675607" indent="-364332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>
                <a:tab pos="1571625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/>
              <a:t>Párrafo solo texto Arial 16</a:t>
            </a:r>
          </a:p>
          <a:p>
            <a:pPr lvl="1"/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2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3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4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4"/>
            <a:endParaRPr lang="es-ES_tradnl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EA46E090-29E9-6D24-97F3-40AB9216DD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5969" y="2204864"/>
            <a:ext cx="5473567" cy="414513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Tx/>
              <a:buNone/>
              <a:defRPr sz="1600">
                <a:solidFill>
                  <a:srgbClr val="5F5F5F"/>
                </a:solidFill>
              </a:defRPr>
            </a:lvl1pPr>
            <a:lvl2pPr marL="676275" indent="-3714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4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indent="-33337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3pPr>
            <a:lvl4pPr marL="1342232" indent="-332582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4pPr>
            <a:lvl5pPr marL="1675607" indent="-364332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>
                <a:tab pos="1571625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/>
              <a:t>Párrafo solo texto Arial 16</a:t>
            </a:r>
          </a:p>
          <a:p>
            <a:pPr lvl="1"/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2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3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  <a:p>
            <a:pPr lvl="4"/>
            <a:r>
              <a:rPr lang="es-ES"/>
              <a:t>Sub-</a:t>
            </a:r>
            <a:r>
              <a:rPr lang="es-ES" err="1"/>
              <a:t>bullet</a:t>
            </a:r>
            <a:r>
              <a:rPr lang="es-ES"/>
              <a:t> Arial 14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E5DFB5B-6456-EFCA-2081-B512D51BE5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654" y="1608138"/>
            <a:ext cx="5459882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90A35E31-20A2-1E54-42EB-771CE83B168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1233" y="1608138"/>
            <a:ext cx="5459882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14" name="Marcador de texto 7">
            <a:extLst>
              <a:ext uri="{FF2B5EF4-FFF2-40B4-BE49-F238E27FC236}">
                <a16:creationId xmlns:a16="http://schemas.microsoft.com/office/drawing/2014/main" id="{A95935E3-04B2-E6B4-BD22-022586D55B4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8347075" cy="335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Regular 20</a:t>
            </a:r>
          </a:p>
        </p:txBody>
      </p:sp>
      <p:sp>
        <p:nvSpPr>
          <p:cNvPr id="15" name="Marcador de texto 7">
            <a:extLst>
              <a:ext uri="{FF2B5EF4-FFF2-40B4-BE49-F238E27FC236}">
                <a16:creationId xmlns:a16="http://schemas.microsoft.com/office/drawing/2014/main" id="{DA74DE6B-B246-971B-3BA6-AEDE5072489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872882"/>
            <a:ext cx="8347075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Subtítulo Arial 16</a:t>
            </a:r>
            <a:endParaRPr lang="es-CL"/>
          </a:p>
        </p:txBody>
      </p:sp>
      <p:cxnSp>
        <p:nvCxnSpPr>
          <p:cNvPr id="16" name="Conector recto 18">
            <a:extLst>
              <a:ext uri="{FF2B5EF4-FFF2-40B4-BE49-F238E27FC236}">
                <a16:creationId xmlns:a16="http://schemas.microsoft.com/office/drawing/2014/main" id="{79A3939C-E2E4-90BA-D536-FE400D5D8885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Picture 9">
            <a:extLst>
              <a:ext uri="{FF2B5EF4-FFF2-40B4-BE49-F238E27FC236}">
                <a16:creationId xmlns:a16="http://schemas.microsoft.com/office/drawing/2014/main" id="{0AAD014A-0DF0-AC4A-9E64-8615A5ADB1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17813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1.emf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9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73.xml"/><Relationship Id="rId34" Type="http://schemas.openxmlformats.org/officeDocument/2006/relationships/slideLayout" Target="../slideLayouts/slideLayout86.xml"/><Relationship Id="rId42" Type="http://schemas.openxmlformats.org/officeDocument/2006/relationships/slideLayout" Target="../slideLayouts/slideLayout94.xml"/><Relationship Id="rId47" Type="http://schemas.openxmlformats.org/officeDocument/2006/relationships/slideLayout" Target="../slideLayouts/slideLayout99.xml"/><Relationship Id="rId50" Type="http://schemas.openxmlformats.org/officeDocument/2006/relationships/slideLayout" Target="../slideLayouts/slideLayout102.xml"/><Relationship Id="rId55" Type="http://schemas.openxmlformats.org/officeDocument/2006/relationships/oleObject" Target="../embeddings/oleObject1.bin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9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32" Type="http://schemas.openxmlformats.org/officeDocument/2006/relationships/slideLayout" Target="../slideLayouts/slideLayout84.xml"/><Relationship Id="rId37" Type="http://schemas.openxmlformats.org/officeDocument/2006/relationships/slideLayout" Target="../slideLayouts/slideLayout89.xml"/><Relationship Id="rId40" Type="http://schemas.openxmlformats.org/officeDocument/2006/relationships/slideLayout" Target="../slideLayouts/slideLayout92.xml"/><Relationship Id="rId45" Type="http://schemas.openxmlformats.org/officeDocument/2006/relationships/slideLayout" Target="../slideLayouts/slideLayout97.xml"/><Relationship Id="rId53" Type="http://schemas.openxmlformats.org/officeDocument/2006/relationships/theme" Target="../theme/theme2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31" Type="http://schemas.openxmlformats.org/officeDocument/2006/relationships/slideLayout" Target="../slideLayouts/slideLayout83.xml"/><Relationship Id="rId44" Type="http://schemas.openxmlformats.org/officeDocument/2006/relationships/slideLayout" Target="../slideLayouts/slideLayout96.xml"/><Relationship Id="rId52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Relationship Id="rId30" Type="http://schemas.openxmlformats.org/officeDocument/2006/relationships/slideLayout" Target="../slideLayouts/slideLayout82.xml"/><Relationship Id="rId35" Type="http://schemas.openxmlformats.org/officeDocument/2006/relationships/slideLayout" Target="../slideLayouts/slideLayout87.xml"/><Relationship Id="rId43" Type="http://schemas.openxmlformats.org/officeDocument/2006/relationships/slideLayout" Target="../slideLayouts/slideLayout95.xml"/><Relationship Id="rId48" Type="http://schemas.openxmlformats.org/officeDocument/2006/relationships/slideLayout" Target="../slideLayouts/slideLayout100.xml"/><Relationship Id="rId56" Type="http://schemas.openxmlformats.org/officeDocument/2006/relationships/image" Target="../media/image1.emf"/><Relationship Id="rId8" Type="http://schemas.openxmlformats.org/officeDocument/2006/relationships/slideLayout" Target="../slideLayouts/slideLayout60.xml"/><Relationship Id="rId51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33" Type="http://schemas.openxmlformats.org/officeDocument/2006/relationships/slideLayout" Target="../slideLayouts/slideLayout85.xml"/><Relationship Id="rId38" Type="http://schemas.openxmlformats.org/officeDocument/2006/relationships/slideLayout" Target="../slideLayouts/slideLayout90.xml"/><Relationship Id="rId4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72.xml"/><Relationship Id="rId41" Type="http://schemas.openxmlformats.org/officeDocument/2006/relationships/slideLayout" Target="../slideLayouts/slideLayout93.xml"/><Relationship Id="rId54" Type="http://schemas.openxmlformats.org/officeDocument/2006/relationships/tags" Target="../tags/tag33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slideLayout" Target="../slideLayouts/slideLayout80.xml"/><Relationship Id="rId36" Type="http://schemas.openxmlformats.org/officeDocument/2006/relationships/slideLayout" Target="../slideLayouts/slideLayout88.xml"/><Relationship Id="rId49" Type="http://schemas.openxmlformats.org/officeDocument/2006/relationships/slideLayout" Target="../slideLayouts/slideLayout10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26" Type="http://schemas.openxmlformats.org/officeDocument/2006/relationships/slideLayout" Target="../slideLayouts/slideLayout130.xml"/><Relationship Id="rId39" Type="http://schemas.openxmlformats.org/officeDocument/2006/relationships/slideLayout" Target="../slideLayouts/slideLayout143.xml"/><Relationship Id="rId21" Type="http://schemas.openxmlformats.org/officeDocument/2006/relationships/slideLayout" Target="../slideLayouts/slideLayout125.xml"/><Relationship Id="rId34" Type="http://schemas.openxmlformats.org/officeDocument/2006/relationships/slideLayout" Target="../slideLayouts/slideLayout138.xml"/><Relationship Id="rId42" Type="http://schemas.openxmlformats.org/officeDocument/2006/relationships/slideLayout" Target="../slideLayouts/slideLayout146.xml"/><Relationship Id="rId47" Type="http://schemas.openxmlformats.org/officeDocument/2006/relationships/slideLayout" Target="../slideLayouts/slideLayout151.xml"/><Relationship Id="rId50" Type="http://schemas.openxmlformats.org/officeDocument/2006/relationships/slideLayout" Target="../slideLayouts/slideLayout154.xml"/><Relationship Id="rId55" Type="http://schemas.openxmlformats.org/officeDocument/2006/relationships/oleObject" Target="../embeddings/oleObject1.bin"/><Relationship Id="rId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9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15.xml"/><Relationship Id="rId24" Type="http://schemas.openxmlformats.org/officeDocument/2006/relationships/slideLayout" Target="../slideLayouts/slideLayout128.xml"/><Relationship Id="rId32" Type="http://schemas.openxmlformats.org/officeDocument/2006/relationships/slideLayout" Target="../slideLayouts/slideLayout136.xml"/><Relationship Id="rId37" Type="http://schemas.openxmlformats.org/officeDocument/2006/relationships/slideLayout" Target="../slideLayouts/slideLayout141.xml"/><Relationship Id="rId40" Type="http://schemas.openxmlformats.org/officeDocument/2006/relationships/slideLayout" Target="../slideLayouts/slideLayout144.xml"/><Relationship Id="rId45" Type="http://schemas.openxmlformats.org/officeDocument/2006/relationships/slideLayout" Target="../slideLayouts/slideLayout149.xml"/><Relationship Id="rId53" Type="http://schemas.openxmlformats.org/officeDocument/2006/relationships/theme" Target="../theme/theme3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31" Type="http://schemas.openxmlformats.org/officeDocument/2006/relationships/slideLayout" Target="../slideLayouts/slideLayout135.xml"/><Relationship Id="rId44" Type="http://schemas.openxmlformats.org/officeDocument/2006/relationships/slideLayout" Target="../slideLayouts/slideLayout148.xml"/><Relationship Id="rId52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Relationship Id="rId22" Type="http://schemas.openxmlformats.org/officeDocument/2006/relationships/slideLayout" Target="../slideLayouts/slideLayout126.xml"/><Relationship Id="rId27" Type="http://schemas.openxmlformats.org/officeDocument/2006/relationships/slideLayout" Target="../slideLayouts/slideLayout131.xml"/><Relationship Id="rId30" Type="http://schemas.openxmlformats.org/officeDocument/2006/relationships/slideLayout" Target="../slideLayouts/slideLayout134.xml"/><Relationship Id="rId35" Type="http://schemas.openxmlformats.org/officeDocument/2006/relationships/slideLayout" Target="../slideLayouts/slideLayout139.xml"/><Relationship Id="rId43" Type="http://schemas.openxmlformats.org/officeDocument/2006/relationships/slideLayout" Target="../slideLayouts/slideLayout147.xml"/><Relationship Id="rId48" Type="http://schemas.openxmlformats.org/officeDocument/2006/relationships/slideLayout" Target="../slideLayouts/slideLayout152.xml"/><Relationship Id="rId56" Type="http://schemas.openxmlformats.org/officeDocument/2006/relationships/image" Target="../media/image1.emf"/><Relationship Id="rId8" Type="http://schemas.openxmlformats.org/officeDocument/2006/relationships/slideLayout" Target="../slideLayouts/slideLayout112.xml"/><Relationship Id="rId51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5" Type="http://schemas.openxmlformats.org/officeDocument/2006/relationships/slideLayout" Target="../slideLayouts/slideLayout129.xml"/><Relationship Id="rId33" Type="http://schemas.openxmlformats.org/officeDocument/2006/relationships/slideLayout" Target="../slideLayouts/slideLayout137.xml"/><Relationship Id="rId38" Type="http://schemas.openxmlformats.org/officeDocument/2006/relationships/slideLayout" Target="../slideLayouts/slideLayout142.xml"/><Relationship Id="rId46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24.xml"/><Relationship Id="rId41" Type="http://schemas.openxmlformats.org/officeDocument/2006/relationships/slideLayout" Target="../slideLayouts/slideLayout145.xml"/><Relationship Id="rId54" Type="http://schemas.openxmlformats.org/officeDocument/2006/relationships/tags" Target="../tags/tag64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19.xml"/><Relationship Id="rId23" Type="http://schemas.openxmlformats.org/officeDocument/2006/relationships/slideLayout" Target="../slideLayouts/slideLayout127.xml"/><Relationship Id="rId28" Type="http://schemas.openxmlformats.org/officeDocument/2006/relationships/slideLayout" Target="../slideLayouts/slideLayout132.xml"/><Relationship Id="rId36" Type="http://schemas.openxmlformats.org/officeDocument/2006/relationships/slideLayout" Target="../slideLayouts/slideLayout140.xml"/><Relationship Id="rId49" Type="http://schemas.openxmlformats.org/officeDocument/2006/relationships/slideLayout" Target="../slideLayouts/slideLayout1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DBAE7E76-845B-584D-B531-91749B1611E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4"/>
            </p:custDataLst>
            <p:extLst>
              <p:ext uri="{D42A27DB-BD31-4B8C-83A1-F6EECF244321}">
                <p14:modId xmlns:p14="http://schemas.microsoft.com/office/powerpoint/2010/main" val="636389710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5" imgW="7772400" imgH="10058400" progId="TCLayout.ActiveDocument.1">
                  <p:embed/>
                </p:oleObj>
              </mc:Choice>
              <mc:Fallback>
                <p:oleObj name="Diapositiva de think-cell" r:id="rId55" imgW="7772400" imgH="1005840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DBAE7E76-845B-584D-B531-91749B1611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6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5CB702D-97CE-8245-A808-2A62C34960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20177" y="6463752"/>
            <a:ext cx="1844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668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697" r:id="rId8"/>
    <p:sldLayoutId id="2147483693" r:id="rId9"/>
    <p:sldLayoutId id="2147483713" r:id="rId10"/>
    <p:sldLayoutId id="2147483688" r:id="rId11"/>
    <p:sldLayoutId id="2147483734" r:id="rId12"/>
    <p:sldLayoutId id="2147483691" r:id="rId13"/>
    <p:sldLayoutId id="2147483732" r:id="rId14"/>
    <p:sldLayoutId id="2147483733" r:id="rId15"/>
    <p:sldLayoutId id="2147483669" r:id="rId16"/>
    <p:sldLayoutId id="2147483670" r:id="rId17"/>
    <p:sldLayoutId id="2147483731" r:id="rId18"/>
    <p:sldLayoutId id="2147483671" r:id="rId19"/>
    <p:sldLayoutId id="2147483679" r:id="rId20"/>
    <p:sldLayoutId id="2147483674" r:id="rId21"/>
    <p:sldLayoutId id="2147483698" r:id="rId22"/>
    <p:sldLayoutId id="2147483709" r:id="rId23"/>
    <p:sldLayoutId id="2147483673" r:id="rId24"/>
    <p:sldLayoutId id="2147483694" r:id="rId25"/>
    <p:sldLayoutId id="2147483675" r:id="rId26"/>
    <p:sldLayoutId id="2147483676" r:id="rId27"/>
    <p:sldLayoutId id="2147483678" r:id="rId28"/>
    <p:sldLayoutId id="2147483677" r:id="rId29"/>
    <p:sldLayoutId id="2147483680" r:id="rId30"/>
    <p:sldLayoutId id="2147483681" r:id="rId31"/>
    <p:sldLayoutId id="2147483695" r:id="rId32"/>
    <p:sldLayoutId id="2147483718" r:id="rId33"/>
    <p:sldLayoutId id="2147483682" r:id="rId34"/>
    <p:sldLayoutId id="2147483685" r:id="rId35"/>
    <p:sldLayoutId id="2147483686" r:id="rId36"/>
    <p:sldLayoutId id="2147483689" r:id="rId37"/>
    <p:sldLayoutId id="2147483690" r:id="rId38"/>
    <p:sldLayoutId id="2147483719" r:id="rId39"/>
    <p:sldLayoutId id="2147483735" r:id="rId40"/>
    <p:sldLayoutId id="2147483715" r:id="rId41"/>
    <p:sldLayoutId id="2147483720" r:id="rId42"/>
    <p:sldLayoutId id="2147483723" r:id="rId43"/>
    <p:sldLayoutId id="2147483725" r:id="rId44"/>
    <p:sldLayoutId id="2147483724" r:id="rId45"/>
    <p:sldLayoutId id="2147483722" r:id="rId46"/>
    <p:sldLayoutId id="2147483721" r:id="rId47"/>
    <p:sldLayoutId id="2147483736" r:id="rId48"/>
    <p:sldLayoutId id="2147483706" r:id="rId49"/>
    <p:sldLayoutId id="2147483702" r:id="rId50"/>
    <p:sldLayoutId id="2147483789" r:id="rId51"/>
    <p:sldLayoutId id="2147483790" r:id="rId52"/>
  </p:sldLayoutIdLst>
  <p:transition spd="med"/>
  <p:hf hdr="0" ftr="0" dt="0"/>
  <p:txStyles>
    <p:titleStyle>
      <a:lvl1pPr marL="0" marR="0" indent="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22860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45720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68580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91440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04800" marR="0" indent="-304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1117600" marR="0" indent="-812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422400" marR="0" indent="-812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27200" marR="0" indent="-812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032000" marR="0" indent="-812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260600" marR="0" indent="-812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489200" marR="0" indent="-812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2717800" marR="0" indent="-812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2946400" marR="0" indent="-812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80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40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1">
          <p15:clr>
            <a:srgbClr val="F26B43"/>
          </p15:clr>
        </p15:guide>
        <p15:guide id="2" pos="7394">
          <p15:clr>
            <a:srgbClr val="F26B43"/>
          </p15:clr>
        </p15:guide>
        <p15:guide id="3" pos="275">
          <p15:clr>
            <a:srgbClr val="F26B43"/>
          </p15:clr>
        </p15:guide>
        <p15:guide id="4" orient="horz" pos="407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DBAE7E76-845B-584D-B531-91749B1611E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4"/>
            </p:custDataLst>
            <p:extLst>
              <p:ext uri="{D42A27DB-BD31-4B8C-83A1-F6EECF244321}">
                <p14:modId xmlns:p14="http://schemas.microsoft.com/office/powerpoint/2010/main" val="636389710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5" imgW="7772400" imgH="10058400" progId="TCLayout.ActiveDocument.1">
                  <p:embed/>
                </p:oleObj>
              </mc:Choice>
              <mc:Fallback>
                <p:oleObj name="Diapositiva de think-cell" r:id="rId55" imgW="7772400" imgH="1005840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DBAE7E76-845B-584D-B531-91749B1611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6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5CB702D-97CE-8245-A808-2A62C34960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20177" y="6463752"/>
            <a:ext cx="1844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2451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  <p:sldLayoutId id="2147483810" r:id="rId19"/>
    <p:sldLayoutId id="2147483811" r:id="rId20"/>
    <p:sldLayoutId id="2147483812" r:id="rId21"/>
    <p:sldLayoutId id="2147483813" r:id="rId22"/>
    <p:sldLayoutId id="2147483814" r:id="rId23"/>
    <p:sldLayoutId id="2147483815" r:id="rId24"/>
    <p:sldLayoutId id="2147483816" r:id="rId25"/>
    <p:sldLayoutId id="2147483817" r:id="rId26"/>
    <p:sldLayoutId id="2147483818" r:id="rId27"/>
    <p:sldLayoutId id="2147483819" r:id="rId28"/>
    <p:sldLayoutId id="2147483820" r:id="rId29"/>
    <p:sldLayoutId id="2147483821" r:id="rId30"/>
    <p:sldLayoutId id="2147483822" r:id="rId31"/>
    <p:sldLayoutId id="2147483823" r:id="rId32"/>
    <p:sldLayoutId id="2147483824" r:id="rId33"/>
    <p:sldLayoutId id="2147483825" r:id="rId34"/>
    <p:sldLayoutId id="2147483826" r:id="rId35"/>
    <p:sldLayoutId id="2147483827" r:id="rId36"/>
    <p:sldLayoutId id="2147483828" r:id="rId37"/>
    <p:sldLayoutId id="2147483829" r:id="rId38"/>
    <p:sldLayoutId id="2147483830" r:id="rId39"/>
    <p:sldLayoutId id="2147483831" r:id="rId40"/>
    <p:sldLayoutId id="2147483832" r:id="rId41"/>
    <p:sldLayoutId id="2147483833" r:id="rId42"/>
    <p:sldLayoutId id="2147483834" r:id="rId43"/>
    <p:sldLayoutId id="2147483835" r:id="rId44"/>
    <p:sldLayoutId id="2147483836" r:id="rId45"/>
    <p:sldLayoutId id="2147483837" r:id="rId46"/>
    <p:sldLayoutId id="2147483838" r:id="rId47"/>
    <p:sldLayoutId id="2147483839" r:id="rId48"/>
    <p:sldLayoutId id="2147483840" r:id="rId49"/>
    <p:sldLayoutId id="2147483841" r:id="rId50"/>
    <p:sldLayoutId id="2147483842" r:id="rId51"/>
    <p:sldLayoutId id="2147483843" r:id="rId52"/>
  </p:sldLayoutIdLst>
  <p:transition spd="med"/>
  <p:hf hdr="0" ftr="0" dt="0"/>
  <p:txStyles>
    <p:titleStyle>
      <a:lvl1pPr marL="0" marR="0" indent="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22860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45720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68580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91440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04800" marR="0" indent="-304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1117600" marR="0" indent="-812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422400" marR="0" indent="-812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27200" marR="0" indent="-812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032000" marR="0" indent="-812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260600" marR="0" indent="-812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489200" marR="0" indent="-812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2717800" marR="0" indent="-812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2946400" marR="0" indent="-812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80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40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1">
          <p15:clr>
            <a:srgbClr val="F26B43"/>
          </p15:clr>
        </p15:guide>
        <p15:guide id="2" pos="7394">
          <p15:clr>
            <a:srgbClr val="F26B43"/>
          </p15:clr>
        </p15:guide>
        <p15:guide id="3" pos="275">
          <p15:clr>
            <a:srgbClr val="F26B43"/>
          </p15:clr>
        </p15:guide>
        <p15:guide id="4" orient="horz" pos="407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DBAE7E76-845B-584D-B531-91749B1611E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4"/>
            </p:custData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5" imgW="7772400" imgH="10058400" progId="TCLayout.ActiveDocument.1">
                  <p:embed/>
                </p:oleObj>
              </mc:Choice>
              <mc:Fallback>
                <p:oleObj name="Diapositiva de think-cell" r:id="rId55" imgW="7772400" imgH="1005840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DBAE7E76-845B-584D-B531-91749B1611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6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5CB702D-97CE-8245-A808-2A62C34960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20177" y="6463752"/>
            <a:ext cx="1844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15BF45">
                    <a:tint val="75000"/>
                  </a:srgbClr>
                </a:solidFill>
              </a:rPr>
              <a:pPr/>
              <a:t>‹Nº›</a:t>
            </a:fld>
            <a:endParaRPr lang="es-CL">
              <a:solidFill>
                <a:srgbClr val="15BF4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2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864" r:id="rId20"/>
    <p:sldLayoutId id="2147483865" r:id="rId21"/>
    <p:sldLayoutId id="2147483866" r:id="rId22"/>
    <p:sldLayoutId id="2147483867" r:id="rId23"/>
    <p:sldLayoutId id="2147483868" r:id="rId24"/>
    <p:sldLayoutId id="2147483869" r:id="rId25"/>
    <p:sldLayoutId id="2147483870" r:id="rId26"/>
    <p:sldLayoutId id="2147483871" r:id="rId27"/>
    <p:sldLayoutId id="2147483872" r:id="rId28"/>
    <p:sldLayoutId id="2147483873" r:id="rId29"/>
    <p:sldLayoutId id="2147483874" r:id="rId30"/>
    <p:sldLayoutId id="2147483875" r:id="rId31"/>
    <p:sldLayoutId id="2147483876" r:id="rId32"/>
    <p:sldLayoutId id="2147483877" r:id="rId33"/>
    <p:sldLayoutId id="2147483878" r:id="rId34"/>
    <p:sldLayoutId id="2147483879" r:id="rId35"/>
    <p:sldLayoutId id="2147483880" r:id="rId36"/>
    <p:sldLayoutId id="2147483881" r:id="rId37"/>
    <p:sldLayoutId id="2147483882" r:id="rId38"/>
    <p:sldLayoutId id="2147483883" r:id="rId39"/>
    <p:sldLayoutId id="2147483884" r:id="rId40"/>
    <p:sldLayoutId id="2147483885" r:id="rId41"/>
    <p:sldLayoutId id="2147483886" r:id="rId42"/>
    <p:sldLayoutId id="2147483887" r:id="rId43"/>
    <p:sldLayoutId id="2147483888" r:id="rId44"/>
    <p:sldLayoutId id="2147483889" r:id="rId45"/>
    <p:sldLayoutId id="2147483890" r:id="rId46"/>
    <p:sldLayoutId id="2147483891" r:id="rId47"/>
    <p:sldLayoutId id="2147483892" r:id="rId48"/>
    <p:sldLayoutId id="2147483893" r:id="rId49"/>
    <p:sldLayoutId id="2147483894" r:id="rId50"/>
    <p:sldLayoutId id="2147483895" r:id="rId51"/>
    <p:sldLayoutId id="2147483896" r:id="rId52"/>
  </p:sldLayoutIdLst>
  <p:transition spd="med"/>
  <p:hf hdr="0" ftr="0" dt="0"/>
  <p:txStyles>
    <p:titleStyle>
      <a:lvl1pPr marL="0" marR="0" indent="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22860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45720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68580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914400" algn="l" defTabSz="1218406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04800" marR="0" indent="-304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1117600" marR="0" indent="-812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422400" marR="0" indent="-812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27200" marR="0" indent="-812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032000" marR="0" indent="-812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260600" marR="0" indent="-812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489200" marR="0" indent="-812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2717800" marR="0" indent="-812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2946400" marR="0" indent="-812800" algn="l" defTabSz="1218406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80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40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ctr" defTabSz="2921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1">
          <p15:clr>
            <a:srgbClr val="F26B43"/>
          </p15:clr>
        </p15:guide>
        <p15:guide id="2" pos="7394">
          <p15:clr>
            <a:srgbClr val="F26B43"/>
          </p15:clr>
        </p15:guide>
        <p15:guide id="3" pos="275">
          <p15:clr>
            <a:srgbClr val="F26B43"/>
          </p15:clr>
        </p15:guide>
        <p15:guide id="4" orient="horz" pos="407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48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slideLayout" Target="../slideLayouts/slideLayout76.xml"/><Relationship Id="rId7" Type="http://schemas.openxmlformats.org/officeDocument/2006/relationships/diagramData" Target="../diagrams/data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48.emf"/><Relationship Id="rId11" Type="http://schemas.microsoft.com/office/2007/relationships/diagramDrawing" Target="../diagrams/drawing1.xml"/><Relationship Id="rId5" Type="http://schemas.openxmlformats.org/officeDocument/2006/relationships/oleObject" Target="../embeddings/oleObject9.bin"/><Relationship Id="rId10" Type="http://schemas.openxmlformats.org/officeDocument/2006/relationships/diagramColors" Target="../diagrams/colors1.xml"/><Relationship Id="rId4" Type="http://schemas.openxmlformats.org/officeDocument/2006/relationships/notesSlide" Target="../notesSlides/notesSlide2.xml"/><Relationship Id="rId9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image" Target="../media/image48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nam02.safelinks.protection.outlook.com/?url=https://diplomas.achs.cl/&amp;data=05|02|kflarenasm@achs.cl|1ae468cd42be4f76c73808dd8e41c729|6d4bbe0a56544c69a682bf7dcdaed8e7|0|0|638823135361111719|Unknown|TWFpbGZsb3d8eyJFbXB0eU1hcGkiOnRydWUsIlYiOiIwLjAuMDAwMCIsIlAiOiJXaW4zMiIsIkFOIjoiTWFpbCIsIldUIjoyfQ%3D%3D|0|||&amp;sdata=MBPr13h%2BTrcg/Q/Na9uHH4FClzF6lR/qZsDg/5Hmw4A%3D&amp;reserved=0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image" Target="../media/image48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48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5" Type="http://schemas.openxmlformats.org/officeDocument/2006/relationships/image" Target="../media/image48.emf"/><Relationship Id="rId4" Type="http://schemas.openxmlformats.org/officeDocument/2006/relationships/oleObject" Target="../embeddings/oleObject10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5" Type="http://schemas.openxmlformats.org/officeDocument/2006/relationships/image" Target="../media/image48.emf"/><Relationship Id="rId4" Type="http://schemas.openxmlformats.org/officeDocument/2006/relationships/oleObject" Target="../embeddings/oleObject10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hyperlink" Target="https://achsvirtual.achs.cl/" TargetMode="External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12" Type="http://schemas.openxmlformats.org/officeDocument/2006/relationships/hyperlink" Target="https://achs.sharepoint.com/sites/Capacitacion/SitePages/Cursos.aspx" TargetMode="Externa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48.emf"/><Relationship Id="rId5" Type="http://schemas.openxmlformats.org/officeDocument/2006/relationships/tags" Target="../tags/tag115.xml"/><Relationship Id="rId10" Type="http://schemas.openxmlformats.org/officeDocument/2006/relationships/oleObject" Target="../embeddings/oleObject11.bin"/><Relationship Id="rId4" Type="http://schemas.openxmlformats.org/officeDocument/2006/relationships/tags" Target="../tags/tag114.xml"/><Relationship Id="rId9" Type="http://schemas.openxmlformats.org/officeDocument/2006/relationships/notesSlide" Target="../notesSlides/notesSlide6.xml"/><Relationship Id="rId14" Type="http://schemas.openxmlformats.org/officeDocument/2006/relationships/hyperlink" Target="http://s2.achs.cl/sitios/capacitacion/Documentos%20compartidos/Forms/AllItems.aspx?RootFolder=/sitios/capacitacion/Documentos%20compartidos/Cursos%20presenciales%202022&amp;FolderCTID=0x0120000BC659E4E958D14FAF3FC41C6E769CFF&amp;View=%7b7682B4E5-0F9A-45AB-A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0_0.xml"/><Relationship Id="rId1" Type="http://schemas.openxmlformats.org/officeDocument/2006/relationships/slideLayout" Target="../slideLayouts/slideLayout6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soportepreventivo.achs.cl/" TargetMode="External"/><Relationship Id="rId3" Type="http://schemas.openxmlformats.org/officeDocument/2006/relationships/notesSlide" Target="../notesSlides/notesSlide7.xml"/><Relationship Id="rId7" Type="http://schemas.openxmlformats.org/officeDocument/2006/relationships/hyperlink" Target="https://achs-my.sharepoint.com/:f:/g/personal/gptplc_achs_cl/Ejn686AfFZJKmPzajqNZTI4BlTZI9OAz-KimsuBjJFRu4A?e=P5rrZ0" TargetMode="External"/><Relationship Id="rId2" Type="http://schemas.openxmlformats.org/officeDocument/2006/relationships/slideLayout" Target="../slideLayouts/slideLayout128.xml"/><Relationship Id="rId1" Type="http://schemas.openxmlformats.org/officeDocument/2006/relationships/tags" Target="../tags/tag118.xml"/><Relationship Id="rId6" Type="http://schemas.openxmlformats.org/officeDocument/2006/relationships/image" Target="../media/image48.emf"/><Relationship Id="rId5" Type="http://schemas.openxmlformats.org/officeDocument/2006/relationships/oleObject" Target="../embeddings/oleObject12.bin"/><Relationship Id="rId4" Type="http://schemas.microsoft.com/office/2018/10/relationships/comments" Target="../comments/modernComment_1D1_3ADE8D1C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5" Type="http://schemas.openxmlformats.org/officeDocument/2006/relationships/image" Target="../media/image48.emf"/><Relationship Id="rId4" Type="http://schemas.openxmlformats.org/officeDocument/2006/relationships/oleObject" Target="../embeddings/oleObject13.bin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988A22B-33C3-E2F4-9056-EC28413C375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59079" y="2588837"/>
            <a:ext cx="7332921" cy="1461692"/>
          </a:xfrm>
        </p:spPr>
        <p:txBody>
          <a:bodyPr lIns="0" tIns="0" rIns="0" bIns="0" anchor="t"/>
          <a:lstStyle/>
          <a:p>
            <a:pPr algn="ctr"/>
            <a:r>
              <a:rPr lang="es-ES" sz="2500">
                <a:solidFill>
                  <a:schemeClr val="tx2"/>
                </a:solidFill>
                <a:latin typeface="Arial"/>
                <a:cs typeface="Arial"/>
              </a:rPr>
              <a:t>REPOSITORIO </a:t>
            </a:r>
          </a:p>
          <a:p>
            <a:pPr algn="ctr"/>
            <a:r>
              <a:rPr lang="es-ES" sz="2500">
                <a:solidFill>
                  <a:schemeClr val="tx2"/>
                </a:solidFill>
                <a:latin typeface="Arial"/>
                <a:cs typeface="Arial"/>
              </a:rPr>
              <a:t>EQUIPO REACTIVO</a:t>
            </a:r>
          </a:p>
          <a:p>
            <a:pPr algn="ctr"/>
            <a:r>
              <a:rPr lang="es-ES" sz="2500">
                <a:solidFill>
                  <a:schemeClr val="tx2"/>
                </a:solidFill>
                <a:latin typeface="Arial"/>
                <a:cs typeface="Arial"/>
              </a:rPr>
              <a:t>VISUALIZACIÓN EQUIPO DE ATENCIÓN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D995D4-4E73-408A-CBD9-8929F3B59A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6148" y="6301635"/>
            <a:ext cx="874223" cy="251903"/>
          </a:xfrm>
        </p:spPr>
        <p:txBody>
          <a:bodyPr lIns="91440" tIns="45720" rIns="91440" bIns="45720" anchor="t"/>
          <a:lstStyle/>
          <a:p>
            <a:r>
              <a:rPr lang="es-ES">
                <a:latin typeface="Arial"/>
                <a:cs typeface="Arial"/>
              </a:rPr>
              <a:t>24-06-2025</a:t>
            </a:r>
            <a:endParaRPr lang="x-none"/>
          </a:p>
        </p:txBody>
      </p:sp>
      <p:sp>
        <p:nvSpPr>
          <p:cNvPr id="4" name="Marcador de texto 1">
            <a:extLst>
              <a:ext uri="{FF2B5EF4-FFF2-40B4-BE49-F238E27FC236}">
                <a16:creationId xmlns:a16="http://schemas.microsoft.com/office/drawing/2014/main" id="{E80A1215-A39F-FA72-9E32-65D0B2392BBD}"/>
              </a:ext>
            </a:extLst>
          </p:cNvPr>
          <p:cNvSpPr txBox="1">
            <a:spLocks/>
          </p:cNvSpPr>
          <p:nvPr/>
        </p:nvSpPr>
        <p:spPr>
          <a:xfrm>
            <a:off x="5605410" y="3394831"/>
            <a:ext cx="5320002" cy="50436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500" b="0" i="0" u="none" strike="noStrike" cap="none" spc="0" baseline="0">
                <a:solidFill>
                  <a:schemeClr val="bg2"/>
                </a:solidFill>
                <a:uFillTx/>
                <a:latin typeface="ACHS Nueva Sans Medium" pitchFamily="2" charset="77"/>
                <a:ea typeface="Arial"/>
                <a:cs typeface="Arial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es-CL" sz="1500" b="0" i="0" u="none" strike="noStrike" kern="0" cap="none" spc="0" normalizeH="0" baseline="0" noProof="0">
              <a:ln>
                <a:noFill/>
              </a:ln>
              <a:solidFill>
                <a:srgbClr val="E9EADD"/>
              </a:solidFill>
              <a:effectLst/>
              <a:uLnTx/>
              <a:uFillTx/>
              <a:latin typeface="ACHS Nueva Sans Medium" pitchFamily="2" charset="77"/>
              <a:cs typeface="Arial"/>
              <a:sym typeface="Arial"/>
            </a:endParaRP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3ACCB2AA-1FDB-755A-C3DA-F917D85A5A3D}"/>
              </a:ext>
            </a:extLst>
          </p:cNvPr>
          <p:cNvSpPr txBox="1">
            <a:spLocks/>
          </p:cNvSpPr>
          <p:nvPr/>
        </p:nvSpPr>
        <p:spPr>
          <a:xfrm>
            <a:off x="5614259" y="1761812"/>
            <a:ext cx="5361957" cy="130036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600" b="0" i="0" u="none" strike="noStrike" cap="none" spc="0" baseline="0">
                <a:solidFill>
                  <a:schemeClr val="tx1"/>
                </a:solidFill>
                <a:uFillTx/>
                <a:latin typeface="ACHS Nueva Serif" pitchFamily="2" charset="77"/>
                <a:ea typeface="Arial"/>
                <a:cs typeface="Arial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es-CL" sz="2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CHS Nueva Serif" pitchFamily="2" charset="77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788304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49805C0-333A-D2AF-F077-1C6D2E9098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089" b="9494"/>
          <a:stretch/>
        </p:blipFill>
        <p:spPr>
          <a:xfrm>
            <a:off x="658512" y="603442"/>
            <a:ext cx="6656576" cy="2773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ECF40-381E-B994-8550-6190E2C84911}"/>
              </a:ext>
            </a:extLst>
          </p:cNvPr>
          <p:cNvSpPr txBox="1"/>
          <p:nvPr/>
        </p:nvSpPr>
        <p:spPr>
          <a:xfrm>
            <a:off x="8967639" y="1299995"/>
            <a:ext cx="4120931" cy="296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n-US" sz="1400" b="1" i="0" u="sng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Módulos</a:t>
            </a:r>
            <a:r>
              <a:rPr kumimoji="0" lang="en-US" sz="1400" b="1" i="0" u="sng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de </a:t>
            </a:r>
            <a:r>
              <a:rPr kumimoji="0" lang="en-US" sz="1400" b="1" i="0" u="sng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capacitación</a:t>
            </a:r>
            <a:endParaRPr kumimoji="0" lang="en-US" sz="1400" b="1" i="0" u="sng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7228F2-BD4C-537A-4C63-729614210368}"/>
              </a:ext>
            </a:extLst>
          </p:cNvPr>
          <p:cNvSpPr txBox="1"/>
          <p:nvPr/>
        </p:nvSpPr>
        <p:spPr>
          <a:xfrm>
            <a:off x="8967639" y="1749771"/>
            <a:ext cx="2931284" cy="1265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Ingresa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los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módulos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de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capacitación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,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incluyendo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la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fecha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de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inicio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y la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fecha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de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finalización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de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cada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módulo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.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Helvetica Neue"/>
            </a:endParaRPr>
          </a:p>
          <a:p>
            <a:pPr marL="0" marR="0" lvl="0" indent="0" algn="l" defTabSz="1218406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</a:b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Cabe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destacar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que los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módulos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dependerán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de la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programación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previa con la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empresa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.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Helvetica Neue"/>
            </a:endParaRPr>
          </a:p>
        </p:txBody>
      </p:sp>
      <p:pic>
        <p:nvPicPr>
          <p:cNvPr id="20" name="Picture 1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6B10127-DD51-1BE2-D222-DC14C8A7EA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346" r="88" b="9364"/>
          <a:stretch/>
        </p:blipFill>
        <p:spPr>
          <a:xfrm>
            <a:off x="659615" y="3522377"/>
            <a:ext cx="6655473" cy="2918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C0A8F3-878F-16FF-F101-697B37F0DA10}"/>
              </a:ext>
            </a:extLst>
          </p:cNvPr>
          <p:cNvSpPr txBox="1"/>
          <p:nvPr/>
        </p:nvSpPr>
        <p:spPr>
          <a:xfrm>
            <a:off x="8967639" y="3590675"/>
            <a:ext cx="3608441" cy="5180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n-US" sz="1400" b="1" i="0" u="sng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Solicitud</a:t>
            </a:r>
            <a:r>
              <a:rPr kumimoji="0" lang="en-US" sz="1400" b="1" i="0" u="sng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</a:t>
            </a:r>
            <a:r>
              <a:rPr kumimoji="0" lang="en-US" sz="1400" b="1" i="0" u="sng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creada</a:t>
            </a:r>
            <a:endParaRPr kumimoji="0" lang="en-US" sz="1400" b="1" i="0" u="sng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Helvetica Neue"/>
            </a:endParaRPr>
          </a:p>
          <a:p>
            <a:pPr marL="0" marR="0" lvl="0" indent="0" algn="l" defTabSz="1218406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E9EADD"/>
              </a:solidFill>
              <a:effectLst/>
              <a:uLnTx/>
              <a:uFillTx/>
              <a:latin typeface="Arial"/>
              <a:ea typeface="+mn-ea"/>
              <a:cs typeface="Arial"/>
              <a:sym typeface="Helvetica Neu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FBE3A4-FC59-B750-C5DA-B4F373E31D34}"/>
              </a:ext>
            </a:extLst>
          </p:cNvPr>
          <p:cNvSpPr txBox="1"/>
          <p:nvPr/>
        </p:nvSpPr>
        <p:spPr>
          <a:xfrm>
            <a:off x="8967639" y="4072584"/>
            <a:ext cx="3036792" cy="14321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Una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vez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completados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los pasos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anteriores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,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habrás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creado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tu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solicitud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de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capacitación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.</a:t>
            </a:r>
          </a:p>
          <a:p>
            <a:pPr marL="0" marR="0" lvl="0" indent="0" algn="l" defTabSz="1218406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Esta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solicitud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será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posteriormente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derivada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a OTEC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, y podrás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hacer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el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seguimiento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utilizando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el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número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de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oportunidad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proporcionado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por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el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sistema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.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Helvetica Ne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74DCCB-BF8A-3400-9024-2776E4F957D8}"/>
              </a:ext>
            </a:extLst>
          </p:cNvPr>
          <p:cNvSpPr txBox="1"/>
          <p:nvPr/>
        </p:nvSpPr>
        <p:spPr>
          <a:xfrm>
            <a:off x="142754" y="6633455"/>
            <a:ext cx="2743200" cy="227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Imágenes referenciales extraídas de Salesforce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207E5B60-1FAE-AB4E-B80C-D938C8F6F255}"/>
              </a:ext>
            </a:extLst>
          </p:cNvPr>
          <p:cNvSpPr/>
          <p:nvPr/>
        </p:nvSpPr>
        <p:spPr>
          <a:xfrm>
            <a:off x="6731956" y="2112686"/>
            <a:ext cx="583132" cy="358098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7AE9D23B-27B8-91CC-DF2E-E8CD7BDED1BC}"/>
              </a:ext>
            </a:extLst>
          </p:cNvPr>
          <p:cNvSpPr/>
          <p:nvPr/>
        </p:nvSpPr>
        <p:spPr>
          <a:xfrm>
            <a:off x="4410566" y="4981510"/>
            <a:ext cx="399178" cy="175706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9503884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9964422D-C7CC-CD9A-D4FA-50AB9F336A71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pPr marL="0" marR="0" lvl="0" indent="0" algn="r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7290F3-BA30-9341-A10E-737EC97582C1}" type="slidenum">
              <a:rPr kumimoji="0" lang="es-CL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pPr marL="0" marR="0" lvl="0" indent="0" algn="r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CL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18" name="Solicitud oportunidad-20250306_152107-Grabación de la reunión (2)">
            <a:hlinkClick r:id="" action="ppaction://media"/>
            <a:extLst>
              <a:ext uri="{FF2B5EF4-FFF2-40B4-BE49-F238E27FC236}">
                <a16:creationId xmlns:a16="http://schemas.microsoft.com/office/drawing/2014/main" id="{F353BD89-0633-092D-2105-55FF5386B5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304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9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CF224-D170-D451-EAE6-1E7CC0BB9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89564A-6056-F2D6-A394-C7B39EE62D32}"/>
              </a:ext>
            </a:extLst>
          </p:cNvPr>
          <p:cNvSpPr txBox="1"/>
          <p:nvPr/>
        </p:nvSpPr>
        <p:spPr>
          <a:xfrm>
            <a:off x="5401995" y="5102951"/>
            <a:ext cx="6356252" cy="137522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0" tIns="0" rIns="0" bIns="0" numCol="1" spcCol="3810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FLUJO Y ETAPAS DE LOS CURSOS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1162145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42217" y="6495389"/>
            <a:ext cx="958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1219169" rtl="0" eaLnBrk="1" fontAlgn="auto" latinLnBrk="0" hangingPunct="0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5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1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MT"/>
              <a:ea typeface="+mn-ea"/>
              <a:cs typeface="Arial MT"/>
              <a:sym typeface="Helvetica Neu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51670" y="141612"/>
            <a:ext cx="9577388" cy="50526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>
                <a:solidFill>
                  <a:schemeClr val="bg2"/>
                </a:solidFill>
              </a:rPr>
              <a:t>Flujo</a:t>
            </a:r>
            <a:r>
              <a:rPr sz="3200" spc="-45">
                <a:solidFill>
                  <a:schemeClr val="bg2"/>
                </a:solidFill>
              </a:rPr>
              <a:t> </a:t>
            </a:r>
            <a:r>
              <a:rPr sz="3200" spc="-5">
                <a:solidFill>
                  <a:schemeClr val="bg2"/>
                </a:solidFill>
              </a:rPr>
              <a:t>y</a:t>
            </a:r>
            <a:r>
              <a:rPr sz="3200" spc="-10">
                <a:solidFill>
                  <a:schemeClr val="bg2"/>
                </a:solidFill>
              </a:rPr>
              <a:t> </a:t>
            </a:r>
            <a:r>
              <a:rPr sz="3200" spc="-5" err="1">
                <a:solidFill>
                  <a:schemeClr val="bg2"/>
                </a:solidFill>
              </a:rPr>
              <a:t>etapas</a:t>
            </a:r>
            <a:r>
              <a:rPr sz="3200" spc="-5">
                <a:solidFill>
                  <a:schemeClr val="bg2"/>
                </a:solidFill>
              </a:rPr>
              <a:t> </a:t>
            </a:r>
            <a:r>
              <a:rPr sz="3200">
                <a:solidFill>
                  <a:schemeClr val="bg2"/>
                </a:solidFill>
              </a:rPr>
              <a:t>de</a:t>
            </a:r>
            <a:r>
              <a:rPr sz="3200" spc="-25">
                <a:solidFill>
                  <a:schemeClr val="bg2"/>
                </a:solidFill>
              </a:rPr>
              <a:t> </a:t>
            </a:r>
            <a:r>
              <a:rPr sz="3200" spc="-5">
                <a:solidFill>
                  <a:schemeClr val="bg2"/>
                </a:solidFill>
              </a:rPr>
              <a:t>cursos</a:t>
            </a:r>
            <a:endParaRPr lang="en-US" sz="3200" spc="-5">
              <a:solidFill>
                <a:schemeClr val="bg2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4482" y="691530"/>
            <a:ext cx="10448290" cy="861774"/>
          </a:xfrm>
          <a:prstGeom prst="rect">
            <a:avLst/>
          </a:prstGeom>
        </p:spPr>
        <p:txBody>
          <a:bodyPr vert="horz" wrap="square" lIns="0" tIns="88900" rIns="0" bIns="0" rtlCol="0" anchor="t">
            <a:spAutoFit/>
          </a:bodyPr>
          <a:lstStyle/>
          <a:p>
            <a:pPr marL="12700" marR="0" lvl="0" indent="0" algn="l" defTabSz="1219169" rtl="0" eaLnBrk="1" fontAlgn="auto" latinLnBrk="0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err="1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Existen</a:t>
            </a:r>
            <a:r>
              <a:rPr kumimoji="0" sz="1600" b="1" i="0" u="none" strike="noStrike" kern="0" cap="none" spc="-2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</a:t>
            </a:r>
            <a:r>
              <a:rPr kumimoji="0" sz="16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3</a:t>
            </a:r>
            <a:r>
              <a:rPr kumimoji="0" sz="1600" b="1" i="0" u="none" strike="noStrike" kern="0" cap="none" spc="-15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</a:t>
            </a:r>
            <a:r>
              <a:rPr kumimoji="0" sz="1600" b="1" i="0" u="none" strike="noStrike" kern="0" cap="none" spc="0" normalizeH="0" baseline="0" noProof="0" err="1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etapas</a:t>
            </a:r>
            <a:r>
              <a:rPr kumimoji="0" sz="1600" b="1" i="0" u="none" strike="noStrike" kern="0" cap="none" spc="-25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</a:t>
            </a:r>
            <a:r>
              <a:rPr kumimoji="0" sz="16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que</a:t>
            </a:r>
            <a:r>
              <a:rPr kumimoji="0" sz="1600" b="1" i="0" u="none" strike="noStrike" kern="0" cap="none" spc="-5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</a:t>
            </a:r>
            <a:r>
              <a:rPr kumimoji="0" sz="1600" b="1" i="0" u="none" strike="noStrike" kern="0" cap="none" spc="0" normalizeH="0" baseline="0" noProof="0" err="1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definen</a:t>
            </a:r>
            <a:r>
              <a:rPr kumimoji="0" sz="1600" b="1" i="0" u="none" strike="noStrike" kern="0" cap="none" spc="-3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</a:t>
            </a:r>
            <a:r>
              <a:rPr kumimoji="0" sz="1600" b="1" i="0" u="none" strike="noStrike" kern="0" cap="none" spc="0" normalizeH="0" baseline="0" noProof="0" err="1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el</a:t>
            </a:r>
            <a:r>
              <a:rPr kumimoji="0" sz="1600" b="1" i="0" u="none" strike="noStrike" kern="0" cap="none" spc="-1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</a:t>
            </a:r>
            <a:r>
              <a:rPr kumimoji="0" sz="1600" b="1" i="0" u="none" strike="noStrike" kern="0" cap="none" spc="0" normalizeH="0" baseline="0" noProof="0" err="1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ciclo</a:t>
            </a:r>
            <a:r>
              <a:rPr kumimoji="0" sz="1600" b="1" i="0" u="none" strike="noStrike" kern="0" cap="none" spc="-15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</a:t>
            </a:r>
            <a:r>
              <a:rPr kumimoji="0" sz="16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de</a:t>
            </a:r>
            <a:r>
              <a:rPr kumimoji="0" sz="1600" b="1" i="0" u="none" strike="noStrike" kern="0" cap="none" spc="-15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</a:t>
            </a:r>
            <a:r>
              <a:rPr kumimoji="0" sz="1600" b="1" i="0" u="none" strike="noStrike" kern="0" cap="none" spc="-10" normalizeH="0" baseline="0" noProof="0" err="1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vida</a:t>
            </a:r>
            <a:r>
              <a:rPr kumimoji="0" sz="1600" b="1" i="0" u="none" strike="noStrike" kern="0" cap="none" spc="5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</a:t>
            </a:r>
            <a:r>
              <a:rPr kumimoji="0" sz="16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de</a:t>
            </a:r>
            <a:r>
              <a:rPr kumimoji="0" sz="1600" b="1" i="0" u="none" strike="noStrike" kern="0" cap="none" spc="-5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</a:t>
            </a:r>
            <a:r>
              <a:rPr kumimoji="0" sz="16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un</a:t>
            </a:r>
            <a:r>
              <a:rPr kumimoji="0" sz="1600" b="1" i="0" u="none" strike="noStrike" kern="0" cap="none" spc="-5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</a:t>
            </a:r>
            <a:r>
              <a:rPr kumimoji="0" sz="1600" b="1" i="0" u="none" strike="noStrike" kern="0" cap="none" spc="0" normalizeH="0" baseline="0" noProof="0" err="1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curso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/>
              <a:ea typeface="+mn-ea"/>
              <a:cs typeface="Arial"/>
              <a:sym typeface="Helvetica Neue"/>
            </a:endParaRPr>
          </a:p>
          <a:p>
            <a:pPr marL="12700" marR="5080" lvl="0" indent="0" algn="l" defTabSz="1219169" rtl="0" eaLnBrk="1" fontAlgn="auto" latinLnBrk="0" hangingPunct="0">
              <a:lnSpc>
                <a:spcPts val="1730"/>
              </a:lnSpc>
              <a:spcBef>
                <a:spcPts val="6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Cada</a:t>
            </a:r>
            <a:r>
              <a:rPr kumimoji="0" sz="1600" b="0" i="0" u="none" strike="noStrike" kern="0" cap="none" spc="5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1600" b="0" i="0" u="none" strike="noStrike" kern="0" cap="none" spc="-5" normalizeH="0" baseline="0" noProof="0" err="1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una</a:t>
            </a:r>
            <a:r>
              <a:rPr kumimoji="0" sz="1600" b="0" i="0" u="none" strike="noStrike" kern="0" cap="none" spc="45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1600" b="0" i="0" u="none" strike="noStrike" kern="0" cap="none" spc="-5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de</a:t>
            </a:r>
            <a:r>
              <a:rPr kumimoji="0" sz="1600" b="0" i="0" u="none" strike="noStrike" kern="0" cap="none" spc="55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1600" b="0" i="0" u="none" strike="noStrike" kern="0" cap="none" spc="-5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las</a:t>
            </a:r>
            <a:r>
              <a:rPr kumimoji="0" sz="1600" b="0" i="0" u="none" strike="noStrike" kern="0" cap="none" spc="5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1600" b="0" i="0" u="none" strike="noStrike" kern="0" cap="none" spc="-5" normalizeH="0" baseline="0" noProof="0" err="1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etapas</a:t>
            </a:r>
            <a:r>
              <a:rPr kumimoji="0" sz="1600" b="0" i="0" u="none" strike="noStrike" kern="0" cap="none" spc="6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1600" b="0" i="0" u="none" strike="noStrike" kern="0" cap="none" spc="-5" normalizeH="0" baseline="0" noProof="0" err="1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contiene</a:t>
            </a:r>
            <a:r>
              <a:rPr kumimoji="0" sz="1600" b="0" i="0" u="none" strike="noStrike" kern="0" cap="none" spc="45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1600" b="0" i="0" u="none" strike="noStrike" kern="0" cap="none" spc="-5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sub-</a:t>
            </a:r>
            <a:r>
              <a:rPr kumimoji="0" sz="1600" b="0" i="0" u="none" strike="noStrike" kern="0" cap="none" spc="-5" normalizeH="0" baseline="0" noProof="0" err="1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etapas</a:t>
            </a:r>
            <a:r>
              <a:rPr kumimoji="0" sz="1600" b="0" i="0" u="none" strike="noStrike" kern="0" cap="none" spc="6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1600" b="0" i="0" u="none" strike="noStrike" kern="0" cap="none" spc="-5" normalizeH="0" baseline="0" noProof="0" err="1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diferenciadas</a:t>
            </a:r>
            <a:r>
              <a:rPr kumimoji="0" sz="1600" b="0" i="0" u="none" strike="noStrike" kern="0" cap="none" spc="-5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,</a:t>
            </a:r>
            <a:r>
              <a:rPr kumimoji="0" sz="1600" b="0" i="0" u="none" strike="noStrike" kern="0" cap="none" spc="45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1600" b="0" i="0" u="none" strike="noStrike" kern="0" cap="none" spc="-5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que</a:t>
            </a:r>
            <a:r>
              <a:rPr kumimoji="0" sz="1600" b="0" i="0" u="none" strike="noStrike" kern="0" cap="none" spc="45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1600" b="0" i="0" u="none" strike="noStrike" kern="0" cap="none" spc="-5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en</a:t>
            </a:r>
            <a:r>
              <a:rPr kumimoji="0" sz="1600" b="0" i="0" u="none" strike="noStrike" kern="0" cap="none" spc="55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1600" b="0" i="0" u="none" strike="noStrike" kern="0" cap="none" spc="-5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Salesforce</a:t>
            </a:r>
            <a:r>
              <a:rPr kumimoji="0" sz="1600" b="0" i="0" u="none" strike="noStrike" kern="0" cap="none" spc="5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se</a:t>
            </a:r>
            <a:r>
              <a:rPr kumimoji="0" sz="1600" b="0" i="0" u="none" strike="noStrike" kern="0" cap="none" spc="5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1600" b="0" i="0" u="none" strike="noStrike" kern="0" cap="none" spc="-5" normalizeH="0" baseline="0" noProof="0" err="1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representan</a:t>
            </a:r>
            <a:r>
              <a:rPr kumimoji="0" sz="1600" b="0" i="0" u="none" strike="noStrike" kern="0" cap="none" spc="45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1600" b="0" i="0" u="none" strike="noStrike" kern="0" cap="none" spc="-5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a</a:t>
            </a:r>
            <a:r>
              <a:rPr kumimoji="0" sz="1600" b="0" i="0" u="none" strike="noStrike" kern="0" cap="none" spc="55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1600" b="0" i="0" u="none" strike="noStrike" kern="0" cap="none" spc="-5" normalizeH="0" baseline="0" noProof="0" err="1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través</a:t>
            </a:r>
            <a:r>
              <a:rPr kumimoji="0" sz="1600" b="0" i="0" u="none" strike="noStrike" kern="0" cap="none" spc="5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1600" b="0" i="0" u="none" strike="noStrike" kern="0" cap="none" spc="-5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de </a:t>
            </a:r>
            <a:r>
              <a:rPr kumimoji="0" sz="1600" b="0" i="0" u="none" strike="noStrike" kern="0" cap="none" spc="-43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1600" b="0" i="0" u="none" strike="noStrike" kern="0" cap="none" spc="-5" normalizeH="0" baseline="0" noProof="0" err="1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diferentes</a:t>
            </a:r>
            <a:r>
              <a:rPr kumimoji="0" sz="1600" b="0" i="0" u="none" strike="noStrike" kern="0" cap="none" spc="2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1600" b="0" i="0" u="none" strike="noStrike" kern="0" cap="none" spc="-5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sub-</a:t>
            </a:r>
            <a:r>
              <a:rPr kumimoji="0" sz="1600" b="0" i="0" u="none" strike="noStrike" kern="0" cap="none" spc="-5" normalizeH="0" baseline="0" noProof="0" err="1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estados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1600" b="0" i="0" u="none" strike="noStrike" kern="0" cap="none" spc="-5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de</a:t>
            </a:r>
            <a:r>
              <a:rPr kumimoji="0" sz="1600" b="0" i="0" u="none" strike="noStrike" kern="0" cap="none" spc="1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la </a:t>
            </a:r>
            <a:r>
              <a:rPr kumimoji="0" sz="1600" b="0" i="0" u="none" strike="noStrike" kern="0" cap="none" spc="-5" normalizeH="0" baseline="0" noProof="0" err="1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oportunidad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 MT"/>
              <a:ea typeface="+mn-ea"/>
              <a:cs typeface="Arial MT"/>
              <a:sym typeface="Helvetica Neu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0317" y="1823343"/>
            <a:ext cx="48260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1219169" rtl="0" eaLnBrk="1" fontAlgn="auto" latinLnBrk="0" hangingPunct="0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-10" normalizeH="0" baseline="0" noProof="0" err="1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E</a:t>
            </a:r>
            <a:r>
              <a:rPr kumimoji="0" sz="1000" b="1" i="0" u="none" strike="noStrike" kern="0" cap="none" spc="-5" normalizeH="0" baseline="0" noProof="0" err="1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tapas</a:t>
            </a:r>
            <a:r>
              <a:rPr kumimoji="0" sz="1000" b="1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: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Helvetica Neu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7727" y="2165883"/>
            <a:ext cx="75057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1219169" rtl="0" eaLnBrk="1" fontAlgn="auto" latinLnBrk="0" hangingPunct="0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-5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Sub-</a:t>
            </a:r>
            <a:r>
              <a:rPr kumimoji="0" sz="1000" b="1" i="0" u="none" strike="noStrike" kern="0" cap="none" spc="-5" normalizeH="0" baseline="0" noProof="0" err="1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etapas</a:t>
            </a:r>
            <a:r>
              <a:rPr kumimoji="0" sz="1000" b="1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: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Helvetica Neue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05083" y="2126564"/>
            <a:ext cx="1608455" cy="366395"/>
            <a:chOff x="1004188" y="2249297"/>
            <a:chExt cx="1608455" cy="366395"/>
          </a:xfrm>
        </p:grpSpPr>
        <p:sp>
          <p:nvSpPr>
            <p:cNvPr id="8" name="object 8"/>
            <p:cNvSpPr/>
            <p:nvPr/>
          </p:nvSpPr>
          <p:spPr>
            <a:xfrm>
              <a:off x="1007363" y="2252472"/>
              <a:ext cx="1602105" cy="360045"/>
            </a:xfrm>
            <a:custGeom>
              <a:avLst/>
              <a:gdLst/>
              <a:ahLst/>
              <a:cxnLst/>
              <a:rect l="l" t="t" r="r" b="b"/>
              <a:pathLst>
                <a:path w="1602105" h="360044">
                  <a:moveTo>
                    <a:pt x="1421892" y="0"/>
                  </a:moveTo>
                  <a:lnTo>
                    <a:pt x="0" y="0"/>
                  </a:lnTo>
                  <a:lnTo>
                    <a:pt x="0" y="359663"/>
                  </a:lnTo>
                  <a:lnTo>
                    <a:pt x="1421892" y="359663"/>
                  </a:lnTo>
                  <a:lnTo>
                    <a:pt x="1601724" y="179831"/>
                  </a:lnTo>
                  <a:lnTo>
                    <a:pt x="1421892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007363" y="2252472"/>
              <a:ext cx="1602105" cy="360045"/>
            </a:xfrm>
            <a:custGeom>
              <a:avLst/>
              <a:gdLst/>
              <a:ahLst/>
              <a:cxnLst/>
              <a:rect l="l" t="t" r="r" b="b"/>
              <a:pathLst>
                <a:path w="1602105" h="360044">
                  <a:moveTo>
                    <a:pt x="0" y="0"/>
                  </a:moveTo>
                  <a:lnTo>
                    <a:pt x="1421892" y="0"/>
                  </a:lnTo>
                  <a:lnTo>
                    <a:pt x="1601724" y="179831"/>
                  </a:lnTo>
                  <a:lnTo>
                    <a:pt x="1421892" y="359663"/>
                  </a:lnTo>
                  <a:lnTo>
                    <a:pt x="0" y="359663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390839" y="2236988"/>
            <a:ext cx="6997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1219169" rtl="0" eaLnBrk="1" fontAlgn="auto" latinLnBrk="0" hangingPunct="0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1.</a:t>
            </a:r>
            <a:r>
              <a:rPr kumimoji="0" sz="1000" b="1" i="0" u="none" strike="noStrike" kern="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</a:t>
            </a:r>
            <a:r>
              <a:rPr kumimoji="0" sz="1000" b="1" i="0" u="none" strike="noStrike" kern="0" cap="none" spc="-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Solicitud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Helvetica Neue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544845" y="2141551"/>
            <a:ext cx="1826260" cy="366395"/>
            <a:chOff x="2531236" y="2249297"/>
            <a:chExt cx="1826260" cy="366395"/>
          </a:xfrm>
        </p:grpSpPr>
        <p:sp>
          <p:nvSpPr>
            <p:cNvPr id="12" name="object 12"/>
            <p:cNvSpPr/>
            <p:nvPr/>
          </p:nvSpPr>
          <p:spPr>
            <a:xfrm>
              <a:off x="2534411" y="2252472"/>
              <a:ext cx="1819910" cy="360045"/>
            </a:xfrm>
            <a:custGeom>
              <a:avLst/>
              <a:gdLst/>
              <a:ahLst/>
              <a:cxnLst/>
              <a:rect l="l" t="t" r="r" b="b"/>
              <a:pathLst>
                <a:path w="1819910" h="360044">
                  <a:moveTo>
                    <a:pt x="1639824" y="0"/>
                  </a:moveTo>
                  <a:lnTo>
                    <a:pt x="0" y="0"/>
                  </a:lnTo>
                  <a:lnTo>
                    <a:pt x="179831" y="179831"/>
                  </a:lnTo>
                  <a:lnTo>
                    <a:pt x="0" y="359663"/>
                  </a:lnTo>
                  <a:lnTo>
                    <a:pt x="1639824" y="359663"/>
                  </a:lnTo>
                  <a:lnTo>
                    <a:pt x="1819655" y="179831"/>
                  </a:lnTo>
                  <a:lnTo>
                    <a:pt x="1639824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2534411" y="2252472"/>
              <a:ext cx="1819910" cy="360045"/>
            </a:xfrm>
            <a:custGeom>
              <a:avLst/>
              <a:gdLst/>
              <a:ahLst/>
              <a:cxnLst/>
              <a:rect l="l" t="t" r="r" b="b"/>
              <a:pathLst>
                <a:path w="1819910" h="360044">
                  <a:moveTo>
                    <a:pt x="0" y="0"/>
                  </a:moveTo>
                  <a:lnTo>
                    <a:pt x="1639824" y="0"/>
                  </a:lnTo>
                  <a:lnTo>
                    <a:pt x="1819655" y="179831"/>
                  </a:lnTo>
                  <a:lnTo>
                    <a:pt x="1639824" y="359663"/>
                  </a:lnTo>
                  <a:lnTo>
                    <a:pt x="0" y="359663"/>
                  </a:lnTo>
                  <a:lnTo>
                    <a:pt x="179831" y="179831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079127" y="2217367"/>
            <a:ext cx="8128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1219169" rtl="0" eaLnBrk="1" fontAlgn="auto" latinLnBrk="0" hangingPunct="0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2.</a:t>
            </a:r>
            <a:r>
              <a:rPr kumimoji="0" sz="1000" b="1" i="0" u="none" strike="noStrike" kern="0" cap="none" spc="-5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</a:t>
            </a:r>
            <a:r>
              <a:rPr kumimoji="0" sz="1000" b="1" i="0" u="none" strike="noStrike" kern="0" cap="none" spc="-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Derivación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Helvetica Neue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298950" y="2135228"/>
            <a:ext cx="2280285" cy="366395"/>
            <a:chOff x="4267072" y="2249297"/>
            <a:chExt cx="2280285" cy="366395"/>
          </a:xfrm>
        </p:grpSpPr>
        <p:sp>
          <p:nvSpPr>
            <p:cNvPr id="16" name="object 16"/>
            <p:cNvSpPr/>
            <p:nvPr/>
          </p:nvSpPr>
          <p:spPr>
            <a:xfrm>
              <a:off x="4270247" y="2252472"/>
              <a:ext cx="2273935" cy="360045"/>
            </a:xfrm>
            <a:custGeom>
              <a:avLst/>
              <a:gdLst/>
              <a:ahLst/>
              <a:cxnLst/>
              <a:rect l="l" t="t" r="r" b="b"/>
              <a:pathLst>
                <a:path w="2273934" h="360044">
                  <a:moveTo>
                    <a:pt x="2093976" y="0"/>
                  </a:moveTo>
                  <a:lnTo>
                    <a:pt x="0" y="0"/>
                  </a:lnTo>
                  <a:lnTo>
                    <a:pt x="179831" y="179831"/>
                  </a:lnTo>
                  <a:lnTo>
                    <a:pt x="0" y="359663"/>
                  </a:lnTo>
                  <a:lnTo>
                    <a:pt x="2093976" y="359663"/>
                  </a:lnTo>
                  <a:lnTo>
                    <a:pt x="2273807" y="179831"/>
                  </a:lnTo>
                  <a:lnTo>
                    <a:pt x="2093976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270247" y="2252472"/>
              <a:ext cx="2273935" cy="360045"/>
            </a:xfrm>
            <a:custGeom>
              <a:avLst/>
              <a:gdLst/>
              <a:ahLst/>
              <a:cxnLst/>
              <a:rect l="l" t="t" r="r" b="b"/>
              <a:pathLst>
                <a:path w="2273934" h="360044">
                  <a:moveTo>
                    <a:pt x="0" y="0"/>
                  </a:moveTo>
                  <a:lnTo>
                    <a:pt x="2093976" y="0"/>
                  </a:lnTo>
                  <a:lnTo>
                    <a:pt x="2273807" y="179831"/>
                  </a:lnTo>
                  <a:lnTo>
                    <a:pt x="2093976" y="359663"/>
                  </a:lnTo>
                  <a:lnTo>
                    <a:pt x="0" y="359663"/>
                  </a:lnTo>
                  <a:lnTo>
                    <a:pt x="179831" y="179831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861630" y="2225675"/>
            <a:ext cx="9817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1219169" rtl="0" eaLnBrk="1" fontAlgn="auto" latinLnBrk="0" hangingPunct="0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3.</a:t>
            </a:r>
            <a:r>
              <a:rPr kumimoji="0" sz="1000" b="1" i="0" u="none" strike="noStrike" kern="0" cap="none" spc="-5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</a:t>
            </a:r>
            <a:r>
              <a:rPr kumimoji="0" sz="1000" b="1" i="0" u="none" strike="noStrike" kern="0" cap="none" spc="-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Confirmación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Helvetica Neue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511038" y="2161382"/>
            <a:ext cx="1826260" cy="366395"/>
            <a:chOff x="6446392" y="2249297"/>
            <a:chExt cx="1826260" cy="366395"/>
          </a:xfrm>
        </p:grpSpPr>
        <p:sp>
          <p:nvSpPr>
            <p:cNvPr id="20" name="object 20"/>
            <p:cNvSpPr/>
            <p:nvPr/>
          </p:nvSpPr>
          <p:spPr>
            <a:xfrm>
              <a:off x="6449567" y="2252472"/>
              <a:ext cx="1819910" cy="360045"/>
            </a:xfrm>
            <a:custGeom>
              <a:avLst/>
              <a:gdLst/>
              <a:ahLst/>
              <a:cxnLst/>
              <a:rect l="l" t="t" r="r" b="b"/>
              <a:pathLst>
                <a:path w="1819909" h="360044">
                  <a:moveTo>
                    <a:pt x="1639824" y="0"/>
                  </a:moveTo>
                  <a:lnTo>
                    <a:pt x="0" y="0"/>
                  </a:lnTo>
                  <a:lnTo>
                    <a:pt x="179832" y="179831"/>
                  </a:lnTo>
                  <a:lnTo>
                    <a:pt x="0" y="359663"/>
                  </a:lnTo>
                  <a:lnTo>
                    <a:pt x="1639824" y="359663"/>
                  </a:lnTo>
                  <a:lnTo>
                    <a:pt x="1819656" y="179831"/>
                  </a:lnTo>
                  <a:lnTo>
                    <a:pt x="1639824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6449567" y="2252472"/>
              <a:ext cx="1819910" cy="360045"/>
            </a:xfrm>
            <a:custGeom>
              <a:avLst/>
              <a:gdLst/>
              <a:ahLst/>
              <a:cxnLst/>
              <a:rect l="l" t="t" r="r" b="b"/>
              <a:pathLst>
                <a:path w="1819909" h="360044">
                  <a:moveTo>
                    <a:pt x="0" y="0"/>
                  </a:moveTo>
                  <a:lnTo>
                    <a:pt x="1639824" y="0"/>
                  </a:lnTo>
                  <a:lnTo>
                    <a:pt x="1819656" y="179831"/>
                  </a:lnTo>
                  <a:lnTo>
                    <a:pt x="1639824" y="359663"/>
                  </a:lnTo>
                  <a:lnTo>
                    <a:pt x="0" y="359663"/>
                  </a:lnTo>
                  <a:lnTo>
                    <a:pt x="179832" y="179831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957760" y="2225675"/>
            <a:ext cx="925194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1219169" rtl="0" eaLnBrk="1" fontAlgn="auto" latinLnBrk="0" hangingPunct="0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4.</a:t>
            </a:r>
            <a:r>
              <a:rPr kumimoji="0" sz="1000" b="1" i="0" u="none" strike="noStrike" kern="0" cap="none" spc="-5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</a:t>
            </a:r>
            <a:r>
              <a:rPr kumimoji="0" sz="1000" b="1" i="0" u="none" strike="noStrike" kern="0" cap="none" spc="-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Focalización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Helvetica Neue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8267822" y="2167732"/>
            <a:ext cx="1826260" cy="366395"/>
            <a:chOff x="8259953" y="2249297"/>
            <a:chExt cx="1826260" cy="366395"/>
          </a:xfrm>
        </p:grpSpPr>
        <p:sp>
          <p:nvSpPr>
            <p:cNvPr id="24" name="object 24"/>
            <p:cNvSpPr/>
            <p:nvPr/>
          </p:nvSpPr>
          <p:spPr>
            <a:xfrm>
              <a:off x="8263128" y="2252472"/>
              <a:ext cx="1819910" cy="360045"/>
            </a:xfrm>
            <a:custGeom>
              <a:avLst/>
              <a:gdLst/>
              <a:ahLst/>
              <a:cxnLst/>
              <a:rect l="l" t="t" r="r" b="b"/>
              <a:pathLst>
                <a:path w="1819909" h="360044">
                  <a:moveTo>
                    <a:pt x="1639824" y="0"/>
                  </a:moveTo>
                  <a:lnTo>
                    <a:pt x="0" y="0"/>
                  </a:lnTo>
                  <a:lnTo>
                    <a:pt x="179831" y="179831"/>
                  </a:lnTo>
                  <a:lnTo>
                    <a:pt x="0" y="359663"/>
                  </a:lnTo>
                  <a:lnTo>
                    <a:pt x="1639824" y="359663"/>
                  </a:lnTo>
                  <a:lnTo>
                    <a:pt x="1819655" y="179831"/>
                  </a:lnTo>
                  <a:lnTo>
                    <a:pt x="1639824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8263128" y="2252472"/>
              <a:ext cx="1819910" cy="360045"/>
            </a:xfrm>
            <a:custGeom>
              <a:avLst/>
              <a:gdLst/>
              <a:ahLst/>
              <a:cxnLst/>
              <a:rect l="l" t="t" r="r" b="b"/>
              <a:pathLst>
                <a:path w="1819909" h="360044">
                  <a:moveTo>
                    <a:pt x="0" y="0"/>
                  </a:moveTo>
                  <a:lnTo>
                    <a:pt x="1639824" y="0"/>
                  </a:lnTo>
                  <a:lnTo>
                    <a:pt x="1819655" y="179831"/>
                  </a:lnTo>
                  <a:lnTo>
                    <a:pt x="1639824" y="359663"/>
                  </a:lnTo>
                  <a:lnTo>
                    <a:pt x="0" y="359663"/>
                  </a:lnTo>
                  <a:lnTo>
                    <a:pt x="179831" y="179831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8799634" y="2235848"/>
            <a:ext cx="7626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1219169" rtl="0" eaLnBrk="1" fontAlgn="auto" latinLnBrk="0" hangingPunct="0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5.</a:t>
            </a:r>
            <a:r>
              <a:rPr kumimoji="0" sz="1000" b="1" i="0" u="none" strike="noStrike" kern="0" cap="none" spc="-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</a:t>
            </a:r>
            <a:r>
              <a:rPr kumimoji="0" sz="1000" b="1" i="0" u="none" strike="noStrike" kern="0" cap="none" spc="-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Ejecución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Helvetica Neue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0074084" y="2152411"/>
            <a:ext cx="1826260" cy="365760"/>
            <a:chOff x="10073640" y="2249423"/>
            <a:chExt cx="1826260" cy="365760"/>
          </a:xfrm>
        </p:grpSpPr>
        <p:sp>
          <p:nvSpPr>
            <p:cNvPr id="28" name="object 28"/>
            <p:cNvSpPr/>
            <p:nvPr/>
          </p:nvSpPr>
          <p:spPr>
            <a:xfrm>
              <a:off x="10076688" y="2252471"/>
              <a:ext cx="1819910" cy="360045"/>
            </a:xfrm>
            <a:custGeom>
              <a:avLst/>
              <a:gdLst/>
              <a:ahLst/>
              <a:cxnLst/>
              <a:rect l="l" t="t" r="r" b="b"/>
              <a:pathLst>
                <a:path w="1819909" h="360044">
                  <a:moveTo>
                    <a:pt x="1639823" y="0"/>
                  </a:moveTo>
                  <a:lnTo>
                    <a:pt x="0" y="0"/>
                  </a:lnTo>
                  <a:lnTo>
                    <a:pt x="179831" y="179831"/>
                  </a:lnTo>
                  <a:lnTo>
                    <a:pt x="0" y="359663"/>
                  </a:lnTo>
                  <a:lnTo>
                    <a:pt x="1639823" y="359663"/>
                  </a:lnTo>
                  <a:lnTo>
                    <a:pt x="1819655" y="179831"/>
                  </a:lnTo>
                  <a:lnTo>
                    <a:pt x="1639823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10076688" y="2252471"/>
              <a:ext cx="1819910" cy="360045"/>
            </a:xfrm>
            <a:custGeom>
              <a:avLst/>
              <a:gdLst/>
              <a:ahLst/>
              <a:cxnLst/>
              <a:rect l="l" t="t" r="r" b="b"/>
              <a:pathLst>
                <a:path w="1819909" h="360044">
                  <a:moveTo>
                    <a:pt x="0" y="0"/>
                  </a:moveTo>
                  <a:lnTo>
                    <a:pt x="1639823" y="0"/>
                  </a:lnTo>
                  <a:lnTo>
                    <a:pt x="1819655" y="179831"/>
                  </a:lnTo>
                  <a:lnTo>
                    <a:pt x="1639823" y="359663"/>
                  </a:lnTo>
                  <a:lnTo>
                    <a:pt x="0" y="359663"/>
                  </a:lnTo>
                  <a:lnTo>
                    <a:pt x="179831" y="179831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0693593" y="2233572"/>
            <a:ext cx="5302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1219169" rtl="0" eaLnBrk="1" fontAlgn="auto" latinLnBrk="0" hangingPunct="0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6. Cie</a:t>
            </a:r>
            <a:r>
              <a:rPr kumimoji="0" sz="1000" b="1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rr</a:t>
            </a:r>
            <a:r>
              <a:rPr kumimoji="0" sz="1000" b="1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e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Helvetica Neue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015365" y="1832824"/>
            <a:ext cx="1533525" cy="209550"/>
            <a:chOff x="1004188" y="1958213"/>
            <a:chExt cx="1533525" cy="209550"/>
          </a:xfrm>
        </p:grpSpPr>
        <p:sp>
          <p:nvSpPr>
            <p:cNvPr id="32" name="object 32"/>
            <p:cNvSpPr/>
            <p:nvPr/>
          </p:nvSpPr>
          <p:spPr>
            <a:xfrm>
              <a:off x="1007363" y="1961388"/>
              <a:ext cx="1527175" cy="203200"/>
            </a:xfrm>
            <a:custGeom>
              <a:avLst/>
              <a:gdLst/>
              <a:ahLst/>
              <a:cxnLst/>
              <a:rect l="l" t="t" r="r" b="b"/>
              <a:pathLst>
                <a:path w="1527175" h="203200">
                  <a:moveTo>
                    <a:pt x="1425702" y="0"/>
                  </a:moveTo>
                  <a:lnTo>
                    <a:pt x="0" y="0"/>
                  </a:lnTo>
                  <a:lnTo>
                    <a:pt x="0" y="202691"/>
                  </a:lnTo>
                  <a:lnTo>
                    <a:pt x="1425702" y="202691"/>
                  </a:lnTo>
                  <a:lnTo>
                    <a:pt x="1527048" y="101346"/>
                  </a:lnTo>
                  <a:lnTo>
                    <a:pt x="1425702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1007363" y="1961388"/>
              <a:ext cx="1527175" cy="203200"/>
            </a:xfrm>
            <a:custGeom>
              <a:avLst/>
              <a:gdLst/>
              <a:ahLst/>
              <a:cxnLst/>
              <a:rect l="l" t="t" r="r" b="b"/>
              <a:pathLst>
                <a:path w="1527175" h="203200">
                  <a:moveTo>
                    <a:pt x="0" y="0"/>
                  </a:moveTo>
                  <a:lnTo>
                    <a:pt x="1425702" y="0"/>
                  </a:lnTo>
                  <a:lnTo>
                    <a:pt x="1527048" y="101346"/>
                  </a:lnTo>
                  <a:lnTo>
                    <a:pt x="1425702" y="202691"/>
                  </a:lnTo>
                  <a:lnTo>
                    <a:pt x="0" y="202691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562606" y="1849135"/>
            <a:ext cx="3562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1219169" rtl="0" eaLnBrk="1" fontAlgn="auto" latinLnBrk="0" hangingPunct="0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-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Inicio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Helvetica Neue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2562222" y="1850351"/>
            <a:ext cx="5735320" cy="209550"/>
            <a:chOff x="2531236" y="1958213"/>
            <a:chExt cx="5735320" cy="209550"/>
          </a:xfrm>
        </p:grpSpPr>
        <p:sp>
          <p:nvSpPr>
            <p:cNvPr id="36" name="object 36"/>
            <p:cNvSpPr/>
            <p:nvPr/>
          </p:nvSpPr>
          <p:spPr>
            <a:xfrm>
              <a:off x="2534411" y="1961388"/>
              <a:ext cx="5728970" cy="203200"/>
            </a:xfrm>
            <a:custGeom>
              <a:avLst/>
              <a:gdLst/>
              <a:ahLst/>
              <a:cxnLst/>
              <a:rect l="l" t="t" r="r" b="b"/>
              <a:pathLst>
                <a:path w="5728970" h="203200">
                  <a:moveTo>
                    <a:pt x="5627370" y="0"/>
                  </a:moveTo>
                  <a:lnTo>
                    <a:pt x="0" y="0"/>
                  </a:lnTo>
                  <a:lnTo>
                    <a:pt x="101345" y="101346"/>
                  </a:lnTo>
                  <a:lnTo>
                    <a:pt x="0" y="202691"/>
                  </a:lnTo>
                  <a:lnTo>
                    <a:pt x="5627370" y="202691"/>
                  </a:lnTo>
                  <a:lnTo>
                    <a:pt x="5728716" y="101346"/>
                  </a:lnTo>
                  <a:lnTo>
                    <a:pt x="5627370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2534411" y="1961388"/>
              <a:ext cx="5728970" cy="203200"/>
            </a:xfrm>
            <a:custGeom>
              <a:avLst/>
              <a:gdLst/>
              <a:ahLst/>
              <a:cxnLst/>
              <a:rect l="l" t="t" r="r" b="b"/>
              <a:pathLst>
                <a:path w="5728970" h="203200">
                  <a:moveTo>
                    <a:pt x="0" y="0"/>
                  </a:moveTo>
                  <a:lnTo>
                    <a:pt x="5627370" y="0"/>
                  </a:lnTo>
                  <a:lnTo>
                    <a:pt x="5728716" y="101346"/>
                  </a:lnTo>
                  <a:lnTo>
                    <a:pt x="5627370" y="202691"/>
                  </a:lnTo>
                  <a:lnTo>
                    <a:pt x="0" y="202691"/>
                  </a:lnTo>
                  <a:lnTo>
                    <a:pt x="101345" y="101346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4996814" y="1856651"/>
            <a:ext cx="88455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1219169" rtl="0" eaLnBrk="1" fontAlgn="auto" latinLnBrk="0" hangingPunct="0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-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Gestión</a:t>
            </a:r>
            <a:r>
              <a:rPr kumimoji="0" sz="1000" b="1" i="0" u="none" strike="noStrike" kern="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</a:t>
            </a:r>
            <a:r>
              <a:rPr kumimoji="0" sz="1000" b="1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OTEC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Helvetica Neue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8269959" y="1840318"/>
            <a:ext cx="3636645" cy="222885"/>
            <a:chOff x="8263128" y="1944623"/>
            <a:chExt cx="3636645" cy="222885"/>
          </a:xfrm>
        </p:grpSpPr>
        <p:sp>
          <p:nvSpPr>
            <p:cNvPr id="40" name="object 40"/>
            <p:cNvSpPr/>
            <p:nvPr/>
          </p:nvSpPr>
          <p:spPr>
            <a:xfrm>
              <a:off x="8266176" y="1947671"/>
              <a:ext cx="3630295" cy="216535"/>
            </a:xfrm>
            <a:custGeom>
              <a:avLst/>
              <a:gdLst/>
              <a:ahLst/>
              <a:cxnLst/>
              <a:rect l="l" t="t" r="r" b="b"/>
              <a:pathLst>
                <a:path w="3630295" h="216535">
                  <a:moveTo>
                    <a:pt x="3521964" y="0"/>
                  </a:moveTo>
                  <a:lnTo>
                    <a:pt x="0" y="0"/>
                  </a:lnTo>
                  <a:lnTo>
                    <a:pt x="108203" y="108203"/>
                  </a:lnTo>
                  <a:lnTo>
                    <a:pt x="0" y="216407"/>
                  </a:lnTo>
                  <a:lnTo>
                    <a:pt x="3521964" y="216407"/>
                  </a:lnTo>
                  <a:lnTo>
                    <a:pt x="3630168" y="108203"/>
                  </a:lnTo>
                  <a:lnTo>
                    <a:pt x="3521964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8266176" y="1947671"/>
              <a:ext cx="3630295" cy="216535"/>
            </a:xfrm>
            <a:custGeom>
              <a:avLst/>
              <a:gdLst/>
              <a:ahLst/>
              <a:cxnLst/>
              <a:rect l="l" t="t" r="r" b="b"/>
              <a:pathLst>
                <a:path w="3630295" h="216535">
                  <a:moveTo>
                    <a:pt x="0" y="0"/>
                  </a:moveTo>
                  <a:lnTo>
                    <a:pt x="3521964" y="0"/>
                  </a:lnTo>
                  <a:lnTo>
                    <a:pt x="3630168" y="108203"/>
                  </a:lnTo>
                  <a:lnTo>
                    <a:pt x="3521964" y="216407"/>
                  </a:lnTo>
                  <a:lnTo>
                    <a:pt x="0" y="216407"/>
                  </a:lnTo>
                  <a:lnTo>
                    <a:pt x="108203" y="108203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9777004" y="1871501"/>
            <a:ext cx="6223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1219169" rtl="0" eaLnBrk="1" fontAlgn="auto" latinLnBrk="0" hangingPunct="0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-1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E</a:t>
            </a:r>
            <a:r>
              <a:rPr kumimoji="0" sz="1000" b="1" i="0" u="none" strike="noStrike" kern="0" cap="none" spc="-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je</a:t>
            </a:r>
            <a:r>
              <a:rPr kumimoji="0" sz="1000" b="1" i="0" u="none" strike="noStrike" kern="0" cap="none" spc="-1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c</a:t>
            </a:r>
            <a:r>
              <a:rPr kumimoji="0" sz="1000" b="1" i="0" u="none" strike="noStrike" kern="0" cap="none" spc="-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ución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Helvetica Neue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61037" y="4138142"/>
            <a:ext cx="879475" cy="513602"/>
          </a:xfrm>
          <a:prstGeom prst="rect">
            <a:avLst/>
          </a:prstGeom>
          <a:solidFill>
            <a:schemeClr val="tx2"/>
          </a:solidFill>
          <a:ln w="9143">
            <a:solidFill>
              <a:srgbClr val="000000"/>
            </a:solidFill>
          </a:ln>
        </p:spPr>
        <p:txBody>
          <a:bodyPr vert="horz" wrap="square" lIns="0" tIns="5715" rIns="0" bIns="0" rtlCol="0" anchor="ctr">
            <a:spAutoFit/>
          </a:bodyPr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  <a:sym typeface="Helvetica Neue"/>
            </a:endParaRPr>
          </a:p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-5">
                <a:latin typeface="Arial MT"/>
                <a:cs typeface="Arial MT"/>
              </a:rPr>
              <a:t>Nuevo</a:t>
            </a:r>
          </a:p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  <a:sym typeface="Helvetica Neue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283106" y="3643596"/>
            <a:ext cx="792663" cy="1183657"/>
          </a:xfrm>
          <a:prstGeom prst="rect">
            <a:avLst/>
          </a:prstGeom>
          <a:solidFill>
            <a:schemeClr val="tx2"/>
          </a:solidFill>
          <a:ln w="9144">
            <a:solidFill>
              <a:srgbClr val="000000"/>
            </a:solidFill>
          </a:ln>
        </p:spPr>
        <p:txBody>
          <a:bodyPr vert="horz" wrap="square" lIns="0" tIns="74930" rIns="0" bIns="0" rtlCol="0" anchor="t">
            <a:spAutoFit/>
          </a:bodyPr>
          <a:lstStyle/>
          <a:p>
            <a:pPr marL="635" marR="0" lvl="0" indent="0" algn="ctr" defTabSz="1219169" rtl="0" eaLnBrk="1" fontAlgn="auto" latinLnBrk="0" hangingPunct="0">
              <a:lnSpc>
                <a:spcPct val="100000"/>
              </a:lnSpc>
              <a:spcBef>
                <a:spcPts val="5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-5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"/>
                <a:sym typeface="Helvetica Neue"/>
              </a:rPr>
              <a:t>Asignado</a:t>
            </a:r>
            <a:r>
              <a:rPr kumimoji="0" sz="1000" b="1" i="0" u="none" strike="noStrike" kern="0" cap="none" spc="-6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"/>
                <a:sym typeface="Helvetica Neue"/>
              </a:rPr>
              <a:t> </a:t>
            </a:r>
            <a:r>
              <a:rPr kumimoji="0" sz="1000" b="1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"/>
                <a:sym typeface="Helvetica Neue"/>
              </a:rPr>
              <a:t>a</a:t>
            </a:r>
            <a:r>
              <a:rPr kumimoji="0" lang="es-ES" sz="1000" b="1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"/>
                <a:sym typeface="Helvetica Neue"/>
              </a:rPr>
              <a:t> OTEC</a:t>
            </a:r>
            <a:endParaRPr kumimoji="0" lang="en-US" sz="1000" b="1" i="0" u="none" strike="noStrike" kern="0" cap="none" spc="-5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MT"/>
              <a:ea typeface="+mn-ea"/>
              <a:cs typeface="Arial"/>
              <a:sym typeface="Helvetica Neue"/>
            </a:endParaRPr>
          </a:p>
          <a:p>
            <a:pPr marL="635" marR="0" lvl="0" indent="0" algn="ctr" defTabSz="1219169" rtl="0" eaLnBrk="1" fontAlgn="auto" latinLnBrk="0" hangingPunct="0">
              <a:lnSpc>
                <a:spcPct val="100000"/>
              </a:lnSpc>
              <a:spcBef>
                <a:spcPts val="5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MT"/>
              <a:ea typeface="+mn-ea"/>
              <a:cs typeface="Arial MT"/>
              <a:sym typeface="Helvetica Neue"/>
            </a:endParaRPr>
          </a:p>
          <a:p>
            <a:pPr marL="635" marR="0" lvl="0" indent="0" algn="ctr" defTabSz="1219169" rtl="0" eaLnBrk="1" fontAlgn="auto" latinLnBrk="0" hangingPunct="0">
              <a:lnSpc>
                <a:spcPct val="100000"/>
              </a:lnSpc>
              <a:spcBef>
                <a:spcPts val="5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"/>
                <a:sym typeface="Helvetica Neue"/>
              </a:rPr>
              <a:t>(Plazo para asignar 1 día</a:t>
            </a:r>
            <a:r>
              <a:rPr kumimoji="0" lang="es-E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)</a:t>
            </a: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MT"/>
              <a:ea typeface="+mn-ea"/>
              <a:cs typeface="Arial MT"/>
              <a:sym typeface="Helvetica Neue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215857" y="4048853"/>
            <a:ext cx="1348797" cy="675826"/>
          </a:xfrm>
          <a:prstGeom prst="rect">
            <a:avLst/>
          </a:prstGeom>
          <a:solidFill>
            <a:schemeClr val="tx2"/>
          </a:solidFill>
          <a:ln w="9144">
            <a:solidFill>
              <a:srgbClr val="000000"/>
            </a:solidFill>
          </a:ln>
        </p:spPr>
        <p:txBody>
          <a:bodyPr vert="horz" wrap="square" lIns="0" tIns="74930" rIns="0" bIns="0" rtlCol="0" anchor="t">
            <a:spAutoFit/>
          </a:bodyPr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5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-5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Asignado</a:t>
            </a:r>
            <a:r>
              <a:rPr kumimoji="0" sz="1000" b="1" i="0" u="none" strike="noStrike" kern="0" cap="none" spc="-6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lang="en-US" sz="1000" b="1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a relator</a:t>
            </a: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MT"/>
              <a:ea typeface="+mn-ea"/>
              <a:cs typeface="Arial MT"/>
              <a:sym typeface="Helvetica Neue"/>
            </a:endParaRPr>
          </a:p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5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(plazo para asignar relator 1 </a:t>
            </a:r>
            <a:r>
              <a:rPr kumimoji="0" lang="es-MX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díay</a:t>
            </a:r>
            <a:r>
              <a:rPr kumimoji="0" lang="es-MX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1 día para confirmar curso</a:t>
            </a:r>
          </a:p>
        </p:txBody>
      </p:sp>
      <p:sp>
        <p:nvSpPr>
          <p:cNvPr id="47" name="object 47"/>
          <p:cNvSpPr txBox="1"/>
          <p:nvPr/>
        </p:nvSpPr>
        <p:spPr>
          <a:xfrm>
            <a:off x="4210008" y="4986775"/>
            <a:ext cx="1448451" cy="551433"/>
          </a:xfrm>
          <a:prstGeom prst="rect">
            <a:avLst/>
          </a:prstGeom>
          <a:solidFill>
            <a:schemeClr val="tx2"/>
          </a:solidFill>
          <a:ln w="9144">
            <a:solidFill>
              <a:srgbClr val="000000"/>
            </a:solidFill>
          </a:ln>
        </p:spPr>
        <p:txBody>
          <a:bodyPr vert="horz" wrap="square" lIns="0" tIns="73660" rIns="0" bIns="0" rtlCol="0" anchor="t">
            <a:spAutoFit/>
          </a:bodyPr>
          <a:lstStyle/>
          <a:p>
            <a:pPr marL="177800" marR="59690" lvl="0" indent="-111760" algn="l" defTabSz="1219169" rtl="0" eaLnBrk="1" fontAlgn="auto" latinLnBrk="0" hangingPunct="0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Gastos</a:t>
            </a:r>
            <a:r>
              <a:rPr kumimoji="0" sz="1000" b="1" i="0" u="none" strike="noStrike" kern="0" cap="none" spc="-8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1000" b="1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por </a:t>
            </a:r>
            <a:r>
              <a:rPr kumimoji="0" sz="1000" b="1" i="0" u="none" strike="noStrike" kern="0" cap="none" spc="-3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1000" b="1" i="0" u="none" strike="noStrike" kern="0" cap="none" spc="-5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aprobar</a:t>
            </a:r>
            <a:endParaRPr kumimoji="0" lang="es-ES" sz="1000" b="1" i="0" u="none" strike="noStrike" kern="0" cap="none" spc="-5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MT"/>
              <a:ea typeface="+mn-ea"/>
              <a:cs typeface="Arial MT"/>
              <a:sym typeface="Helvetica Neue"/>
            </a:endParaRPr>
          </a:p>
          <a:p>
            <a:pPr marL="177800" marR="59690" lvl="0" indent="-111760" algn="l" defTabSz="1219169" rtl="0" eaLnBrk="1" fontAlgn="auto" latinLnBrk="0" hangingPunct="0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  (plazo 1 día para rechazar o aprobar gastos)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MT"/>
              <a:ea typeface="+mn-ea"/>
              <a:cs typeface="Arial MT"/>
              <a:sym typeface="Helvetica Neue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518754" y="4780743"/>
            <a:ext cx="938896" cy="333425"/>
          </a:xfrm>
          <a:prstGeom prst="rect">
            <a:avLst/>
          </a:prstGeom>
          <a:solidFill>
            <a:schemeClr val="tx2"/>
          </a:solidFill>
          <a:ln w="9144">
            <a:solidFill>
              <a:srgbClr val="000000"/>
            </a:solidFill>
          </a:ln>
        </p:spPr>
        <p:txBody>
          <a:bodyPr vert="horz" wrap="square" lIns="0" tIns="0" rIns="0" bIns="0" rtlCol="0" anchor="t">
            <a:spAutoFit/>
          </a:bodyPr>
          <a:lstStyle/>
          <a:p>
            <a:pPr marL="0" marR="0" lvl="0" indent="0" algn="ctr" defTabSz="1219169" rtl="0" eaLnBrk="1" fontAlgn="auto" latinLnBrk="0" hangingPunct="0">
              <a:lnSpc>
                <a:spcPts val="1305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*</a:t>
            </a:r>
            <a:r>
              <a:rPr kumimoji="0" lang="en-US" sz="1000" b="1" i="0" u="none" strike="noStrike" kern="0" cap="none" spc="-5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Cancelado</a:t>
            </a:r>
            <a:br>
              <a:rPr kumimoji="0" lang="en-US" sz="1000" b="1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</a:br>
            <a:r>
              <a:rPr kumimoji="0" lang="en-US" sz="1000" b="1" i="0" u="none" strike="noStrike" kern="0" cap="none" spc="1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f</a:t>
            </a:r>
            <a:r>
              <a:rPr kumimoji="0" lang="en-US" sz="1000" b="1" i="0" u="none" strike="noStrike" kern="0" cap="none" spc="-5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uera</a:t>
            </a:r>
            <a:r>
              <a:rPr kumimoji="0" sz="1000" b="1" i="0" u="none" strike="noStrike" kern="0" cap="none" spc="-3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1000" b="1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de  </a:t>
            </a:r>
            <a:r>
              <a:rPr kumimoji="0" sz="1000" b="1" i="0" u="none" strike="noStrike" kern="0" cap="none" spc="-5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plazo</a:t>
            </a: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MT"/>
              <a:ea typeface="+mn-ea"/>
              <a:cs typeface="Arial MT"/>
              <a:sym typeface="Helvetica Neue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1127138" y="4077742"/>
            <a:ext cx="881380" cy="382156"/>
          </a:xfrm>
          <a:prstGeom prst="rect">
            <a:avLst/>
          </a:prstGeom>
          <a:solidFill>
            <a:schemeClr val="tx2"/>
          </a:solidFill>
          <a:ln w="9144">
            <a:solidFill>
              <a:srgbClr val="000000"/>
            </a:solidFill>
          </a:ln>
        </p:spPr>
        <p:txBody>
          <a:bodyPr vert="horz" wrap="square" lIns="0" tIns="73660" rIns="0" bIns="0" rtlCol="0">
            <a:spAutoFit/>
          </a:bodyPr>
          <a:lstStyle/>
          <a:p>
            <a:pPr marL="121920" marR="114300" lvl="0" indent="20955" algn="l" defTabSz="1219169" rtl="0" eaLnBrk="1" fontAlgn="auto" latinLnBrk="0" hangingPunct="0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*Entrega </a:t>
            </a:r>
            <a:r>
              <a:rPr kumimoji="0" sz="1000" b="1" i="0" u="none" strike="noStrike" kern="0" cap="none" spc="-3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1000" b="1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D</a:t>
            </a:r>
            <a:r>
              <a:rPr kumimoji="0" sz="1000" b="1" i="0" u="none" strike="noStrike" kern="0" cap="none" spc="-1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i</a:t>
            </a:r>
            <a:r>
              <a:rPr kumimoji="0" sz="1000" b="1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plo</a:t>
            </a:r>
            <a:r>
              <a:rPr kumimoji="0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m</a:t>
            </a:r>
            <a:r>
              <a:rPr kumimoji="0" sz="1000" b="1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a</a:t>
            </a:r>
            <a:r>
              <a:rPr kumimoji="0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s</a:t>
            </a:r>
          </a:p>
        </p:txBody>
      </p:sp>
      <p:sp>
        <p:nvSpPr>
          <p:cNvPr id="51" name="object 51"/>
          <p:cNvSpPr txBox="1"/>
          <p:nvPr/>
        </p:nvSpPr>
        <p:spPr>
          <a:xfrm>
            <a:off x="9908894" y="3977391"/>
            <a:ext cx="881380" cy="1013739"/>
          </a:xfrm>
          <a:prstGeom prst="rect">
            <a:avLst/>
          </a:prstGeom>
          <a:solidFill>
            <a:schemeClr val="tx2"/>
          </a:solidFill>
          <a:ln w="9144">
            <a:solidFill>
              <a:srgbClr val="000000"/>
            </a:solidFill>
          </a:ln>
        </p:spPr>
        <p:txBody>
          <a:bodyPr vert="horz" wrap="square" lIns="0" tIns="74295" rIns="0" bIns="0" rtlCol="0">
            <a:spAutoFit/>
          </a:bodyPr>
          <a:lstStyle/>
          <a:p>
            <a:pPr marL="194310" marR="185420" lvl="0" indent="38100" algn="l" defTabSz="1219169" rtl="0" eaLnBrk="1" fontAlgn="auto" latinLnBrk="0" hangingPunct="0">
              <a:lnSpc>
                <a:spcPct val="100000"/>
              </a:lnSpc>
              <a:spcBef>
                <a:spcPts val="5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Cierre </a:t>
            </a:r>
            <a:r>
              <a:rPr kumimoji="0" sz="1000" b="1" i="0" u="none" strike="noStrike" kern="0" cap="none" spc="-3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1000" b="1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Rela</a:t>
            </a:r>
            <a:r>
              <a:rPr kumimoji="0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t</a:t>
            </a:r>
            <a:r>
              <a:rPr kumimoji="0" sz="1000" b="1" i="0" u="none" strike="noStrike" kern="0" cap="none" spc="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o</a:t>
            </a:r>
            <a:r>
              <a:rPr kumimoji="0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r</a:t>
            </a:r>
            <a:endParaRPr kumimoji="0" lang="es-E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MT"/>
              <a:ea typeface="+mn-ea"/>
              <a:cs typeface="Arial MT"/>
              <a:sym typeface="Helvetica Neue"/>
            </a:endParaRPr>
          </a:p>
          <a:p>
            <a:pPr marL="194310" marR="185420" lvl="0" indent="38100" algn="l" defTabSz="1219169" rtl="0" eaLnBrk="1" fontAlgn="auto" latinLnBrk="0" hangingPunct="0">
              <a:lnSpc>
                <a:spcPct val="100000"/>
              </a:lnSpc>
              <a:spcBef>
                <a:spcPts val="5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(plazo 2 días post curso en ejecución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)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MT"/>
              <a:ea typeface="+mn-ea"/>
              <a:cs typeface="Arial MT"/>
              <a:sym typeface="Helvetica Neue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502878" y="4125865"/>
            <a:ext cx="981048" cy="382797"/>
          </a:xfrm>
          <a:prstGeom prst="rect">
            <a:avLst/>
          </a:prstGeom>
          <a:solidFill>
            <a:schemeClr val="tx2"/>
          </a:solidFill>
          <a:ln w="9144">
            <a:solidFill>
              <a:srgbClr val="000000"/>
            </a:solidFill>
          </a:ln>
        </p:spPr>
        <p:txBody>
          <a:bodyPr vert="horz" wrap="square" lIns="0" tIns="74295" rIns="0" bIns="0" rtlCol="0">
            <a:spAutoFit/>
          </a:bodyPr>
          <a:lstStyle/>
          <a:p>
            <a:pPr marL="118745" marR="109220" lvl="0" indent="12065" algn="ctr" defTabSz="1219169" rtl="0" eaLnBrk="1" fontAlgn="auto" latinLnBrk="0" hangingPunct="0">
              <a:lnSpc>
                <a:spcPct val="100000"/>
              </a:lnSpc>
              <a:spcBef>
                <a:spcPts val="5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Curso en </a:t>
            </a:r>
            <a:r>
              <a:rPr kumimoji="0" sz="1000" b="1" i="0" u="none" strike="noStrike" kern="0" cap="none" spc="-3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1000" b="1" i="0" u="none" strike="noStrike" kern="0" cap="none" spc="-5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ejec</a:t>
            </a:r>
            <a:r>
              <a:rPr kumimoji="0" sz="10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u</a:t>
            </a:r>
            <a:r>
              <a:rPr kumimoji="0" sz="1000" b="1" i="0" u="none" strike="noStrike" kern="0" cap="none" spc="-5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ción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MT"/>
              <a:ea typeface="+mn-ea"/>
              <a:cs typeface="Arial MT"/>
              <a:sym typeface="Helvetica Neue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492807" y="3378144"/>
            <a:ext cx="881380" cy="382156"/>
          </a:xfrm>
          <a:prstGeom prst="rect">
            <a:avLst/>
          </a:prstGeom>
          <a:solidFill>
            <a:schemeClr val="tx2"/>
          </a:solidFill>
          <a:ln w="9144">
            <a:solidFill>
              <a:srgbClr val="000000"/>
            </a:solidFill>
          </a:ln>
        </p:spPr>
        <p:txBody>
          <a:bodyPr vert="horz" wrap="square" lIns="0" tIns="73660" rIns="0" bIns="0" rtlCol="0">
            <a:spAutoFit/>
          </a:bodyPr>
          <a:lstStyle/>
          <a:p>
            <a:pPr marL="240665" marR="10160" lvl="0" indent="-224154" algn="ctr" defTabSz="1219169" rtl="0" eaLnBrk="1" fontAlgn="auto" latinLnBrk="0" hangingPunct="0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Fo</a:t>
            </a:r>
            <a:r>
              <a:rPr kumimoji="0" sz="1000" b="1" i="0" u="none" strike="noStrike" kern="0" cap="none" spc="-5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cal</a:t>
            </a:r>
            <a:r>
              <a:rPr kumimoji="0" sz="1000" b="1" i="0" u="none" strike="noStrike" kern="0" cap="none" spc="-1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i</a:t>
            </a:r>
            <a:r>
              <a:rPr kumimoji="0" sz="1000" b="1" i="0" u="none" strike="noStrike" kern="0" cap="none" spc="-15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z</a:t>
            </a:r>
            <a:r>
              <a:rPr kumimoji="0" sz="1000" b="1" i="0" u="none" strike="noStrike" kern="0" cap="none" spc="-5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ación</a:t>
            </a:r>
            <a:r>
              <a:rPr kumimoji="0" sz="1000" b="1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 </a:t>
            </a:r>
            <a:r>
              <a:rPr kumimoji="0" sz="10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fallida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MT"/>
              <a:ea typeface="+mn-ea"/>
              <a:cs typeface="Arial MT"/>
              <a:sym typeface="Helvetica Neue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457140" y="4136287"/>
            <a:ext cx="881380" cy="382797"/>
          </a:xfrm>
          <a:prstGeom prst="rect">
            <a:avLst/>
          </a:prstGeom>
          <a:solidFill>
            <a:schemeClr val="tx2"/>
          </a:solidFill>
          <a:ln w="9144">
            <a:solidFill>
              <a:srgbClr val="000000"/>
            </a:solidFill>
          </a:ln>
        </p:spPr>
        <p:txBody>
          <a:bodyPr vert="horz" wrap="square" lIns="0" tIns="74295" rIns="0" bIns="0" rtlCol="0">
            <a:spAutoFit/>
          </a:bodyPr>
          <a:lstStyle/>
          <a:p>
            <a:pPr marL="199390" marR="10160" lvl="0" indent="-182880" algn="ctr" defTabSz="1219169" rtl="0" eaLnBrk="1" fontAlgn="auto" latinLnBrk="0" hangingPunct="0">
              <a:lnSpc>
                <a:spcPct val="100000"/>
              </a:lnSpc>
              <a:spcBef>
                <a:spcPts val="5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Fo</a:t>
            </a:r>
            <a:r>
              <a:rPr kumimoji="0" sz="1000" b="1" i="0" u="none" strike="noStrike" kern="0" cap="none" spc="-5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cal</a:t>
            </a:r>
            <a:r>
              <a:rPr kumimoji="0" sz="1000" b="1" i="0" u="none" strike="noStrike" kern="0" cap="none" spc="-1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i</a:t>
            </a:r>
            <a:r>
              <a:rPr kumimoji="0" sz="1000" b="1" i="0" u="none" strike="noStrike" kern="0" cap="none" spc="-15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z</a:t>
            </a:r>
            <a:r>
              <a:rPr kumimoji="0" sz="1000" b="1" i="0" u="none" strike="noStrike" kern="0" cap="none" spc="-5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ación</a:t>
            </a:r>
            <a:r>
              <a:rPr kumimoji="0" sz="1000" b="1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 </a:t>
            </a:r>
            <a:r>
              <a:rPr kumimoji="0" sz="1000" b="1" i="0" u="none" strike="noStrike" kern="0" cap="none" spc="-5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exitosa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MT"/>
              <a:ea typeface="+mn-ea"/>
              <a:cs typeface="Arial MT"/>
              <a:sym typeface="Helvetica Neue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518754" y="5515272"/>
            <a:ext cx="938896" cy="383438"/>
          </a:xfrm>
          <a:prstGeom prst="rect">
            <a:avLst/>
          </a:prstGeom>
          <a:solidFill>
            <a:schemeClr val="tx2"/>
          </a:solidFill>
          <a:ln w="9144">
            <a:solidFill>
              <a:srgbClr val="000000"/>
            </a:solidFill>
          </a:ln>
        </p:spPr>
        <p:txBody>
          <a:bodyPr vert="horz" wrap="square" lIns="0" tIns="74930" rIns="0" bIns="0" rtlCol="0">
            <a:spAutoFit/>
          </a:bodyPr>
          <a:lstStyle/>
          <a:p>
            <a:pPr marL="182245" marR="25400" lvl="0" indent="-147955" algn="l" defTabSz="1219169" rtl="0" eaLnBrk="1" fontAlgn="auto" latinLnBrk="0" hangingPunct="0">
              <a:lnSpc>
                <a:spcPct val="100000"/>
              </a:lnSpc>
              <a:spcBef>
                <a:spcPts val="5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*</a:t>
            </a:r>
            <a:r>
              <a:rPr kumimoji="0" sz="1000" b="1" i="0" u="none" strike="noStrike" kern="0" cap="none" spc="-5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Q</a:t>
            </a:r>
            <a:r>
              <a:rPr kumimoji="0" sz="10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u</a:t>
            </a:r>
            <a:r>
              <a:rPr kumimoji="0" sz="1000" b="1" i="0" u="none" strike="noStrike" kern="0" cap="none" spc="-5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ie</a:t>
            </a:r>
            <a:r>
              <a:rPr kumimoji="0" sz="10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b</a:t>
            </a:r>
            <a:r>
              <a:rPr kumimoji="0" sz="1000" b="1" i="0" u="none" strike="noStrike" kern="0" cap="none" spc="-5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re</a:t>
            </a:r>
            <a:r>
              <a:rPr kumimoji="0" sz="1000" b="1" i="0" u="none" strike="noStrike" kern="0" cap="none" spc="-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1000" b="1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de  </a:t>
            </a:r>
            <a:r>
              <a:rPr kumimoji="0" sz="1000" b="1" i="0" u="none" strike="noStrike" kern="0" cap="none" spc="-5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servicio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MT"/>
              <a:ea typeface="+mn-ea"/>
              <a:cs typeface="Arial MT"/>
              <a:sym typeface="Helvetica Neue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137360" y="4373912"/>
            <a:ext cx="973838" cy="81581"/>
          </a:xfrm>
          <a:custGeom>
            <a:avLst/>
            <a:gdLst/>
            <a:ahLst/>
            <a:cxnLst/>
            <a:rect l="l" t="t" r="r" b="b"/>
            <a:pathLst>
              <a:path w="1489075" h="76200">
                <a:moveTo>
                  <a:pt x="1412874" y="0"/>
                </a:moveTo>
                <a:lnTo>
                  <a:pt x="1412874" y="76199"/>
                </a:lnTo>
                <a:lnTo>
                  <a:pt x="1476374" y="44449"/>
                </a:lnTo>
                <a:lnTo>
                  <a:pt x="1425574" y="44449"/>
                </a:lnTo>
                <a:lnTo>
                  <a:pt x="1425574" y="31749"/>
                </a:lnTo>
                <a:lnTo>
                  <a:pt x="1476374" y="31749"/>
                </a:lnTo>
                <a:lnTo>
                  <a:pt x="1412874" y="0"/>
                </a:lnTo>
                <a:close/>
              </a:path>
              <a:path w="1489075" h="76200">
                <a:moveTo>
                  <a:pt x="1412874" y="31749"/>
                </a:moveTo>
                <a:lnTo>
                  <a:pt x="0" y="31749"/>
                </a:lnTo>
                <a:lnTo>
                  <a:pt x="0" y="44449"/>
                </a:lnTo>
                <a:lnTo>
                  <a:pt x="1412874" y="44449"/>
                </a:lnTo>
                <a:lnTo>
                  <a:pt x="1412874" y="31749"/>
                </a:lnTo>
                <a:close/>
              </a:path>
              <a:path w="1489075" h="76200">
                <a:moveTo>
                  <a:pt x="1476374" y="31749"/>
                </a:moveTo>
                <a:lnTo>
                  <a:pt x="1425574" y="31749"/>
                </a:lnTo>
                <a:lnTo>
                  <a:pt x="1425574" y="44449"/>
                </a:lnTo>
                <a:lnTo>
                  <a:pt x="1476374" y="44449"/>
                </a:lnTo>
                <a:lnTo>
                  <a:pt x="1489074" y="38099"/>
                </a:lnTo>
                <a:lnTo>
                  <a:pt x="1476374" y="31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3175197" y="3225925"/>
            <a:ext cx="958418" cy="2085975"/>
          </a:xfrm>
          <a:custGeom>
            <a:avLst/>
            <a:gdLst/>
            <a:ahLst/>
            <a:cxnLst/>
            <a:rect l="l" t="t" r="r" b="b"/>
            <a:pathLst>
              <a:path w="923925" h="1833879">
                <a:moveTo>
                  <a:pt x="923925" y="1048512"/>
                </a:moveTo>
                <a:lnTo>
                  <a:pt x="911225" y="1042162"/>
                </a:lnTo>
                <a:lnTo>
                  <a:pt x="847725" y="1010412"/>
                </a:lnTo>
                <a:lnTo>
                  <a:pt x="847725" y="1042162"/>
                </a:lnTo>
                <a:lnTo>
                  <a:pt x="465582" y="1042162"/>
                </a:lnTo>
                <a:lnTo>
                  <a:pt x="465582" y="1041273"/>
                </a:lnTo>
                <a:lnTo>
                  <a:pt x="465582" y="44450"/>
                </a:lnTo>
                <a:lnTo>
                  <a:pt x="842264" y="44450"/>
                </a:lnTo>
                <a:lnTo>
                  <a:pt x="842264" y="76200"/>
                </a:lnTo>
                <a:lnTo>
                  <a:pt x="905764" y="44450"/>
                </a:lnTo>
                <a:lnTo>
                  <a:pt x="918464" y="38100"/>
                </a:lnTo>
                <a:lnTo>
                  <a:pt x="905764" y="31750"/>
                </a:lnTo>
                <a:lnTo>
                  <a:pt x="842264" y="0"/>
                </a:lnTo>
                <a:lnTo>
                  <a:pt x="842264" y="31750"/>
                </a:lnTo>
                <a:lnTo>
                  <a:pt x="455676" y="31750"/>
                </a:lnTo>
                <a:lnTo>
                  <a:pt x="452882" y="34544"/>
                </a:lnTo>
                <a:lnTo>
                  <a:pt x="452882" y="1041273"/>
                </a:lnTo>
                <a:lnTo>
                  <a:pt x="0" y="1041273"/>
                </a:lnTo>
                <a:lnTo>
                  <a:pt x="0" y="1042162"/>
                </a:lnTo>
                <a:lnTo>
                  <a:pt x="0" y="1053973"/>
                </a:lnTo>
                <a:lnTo>
                  <a:pt x="0" y="1054862"/>
                </a:lnTo>
                <a:lnTo>
                  <a:pt x="454279" y="1054862"/>
                </a:lnTo>
                <a:lnTo>
                  <a:pt x="454279" y="1799082"/>
                </a:lnTo>
                <a:lnTo>
                  <a:pt x="457073" y="1801876"/>
                </a:lnTo>
                <a:lnTo>
                  <a:pt x="845058" y="1801876"/>
                </a:lnTo>
                <a:lnTo>
                  <a:pt x="845058" y="1833626"/>
                </a:lnTo>
                <a:lnTo>
                  <a:pt x="908558" y="1801876"/>
                </a:lnTo>
                <a:lnTo>
                  <a:pt x="921258" y="1795526"/>
                </a:lnTo>
                <a:lnTo>
                  <a:pt x="908558" y="1789176"/>
                </a:lnTo>
                <a:lnTo>
                  <a:pt x="845058" y="1757426"/>
                </a:lnTo>
                <a:lnTo>
                  <a:pt x="845058" y="1789176"/>
                </a:lnTo>
                <a:lnTo>
                  <a:pt x="466979" y="1789176"/>
                </a:lnTo>
                <a:lnTo>
                  <a:pt x="466979" y="1054862"/>
                </a:lnTo>
                <a:lnTo>
                  <a:pt x="847725" y="1054862"/>
                </a:lnTo>
                <a:lnTo>
                  <a:pt x="847725" y="1086612"/>
                </a:lnTo>
                <a:lnTo>
                  <a:pt x="911225" y="1054862"/>
                </a:lnTo>
                <a:lnTo>
                  <a:pt x="923925" y="10485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613497" y="3597584"/>
            <a:ext cx="821499" cy="812453"/>
          </a:xfrm>
          <a:custGeom>
            <a:avLst/>
            <a:gdLst/>
            <a:ahLst/>
            <a:cxnLst/>
            <a:rect l="l" t="t" r="r" b="b"/>
            <a:pathLst>
              <a:path w="1167129" h="662304">
                <a:moveTo>
                  <a:pt x="1166876" y="38100"/>
                </a:moveTo>
                <a:lnTo>
                  <a:pt x="1154176" y="31750"/>
                </a:lnTo>
                <a:lnTo>
                  <a:pt x="1090676" y="0"/>
                </a:lnTo>
                <a:lnTo>
                  <a:pt x="1090676" y="31750"/>
                </a:lnTo>
                <a:lnTo>
                  <a:pt x="579882" y="31750"/>
                </a:lnTo>
                <a:lnTo>
                  <a:pt x="577088" y="34544"/>
                </a:lnTo>
                <a:lnTo>
                  <a:pt x="577088" y="613537"/>
                </a:lnTo>
                <a:lnTo>
                  <a:pt x="0" y="613537"/>
                </a:lnTo>
                <a:lnTo>
                  <a:pt x="0" y="613918"/>
                </a:lnTo>
                <a:lnTo>
                  <a:pt x="0" y="626237"/>
                </a:lnTo>
                <a:lnTo>
                  <a:pt x="0" y="626618"/>
                </a:lnTo>
                <a:lnTo>
                  <a:pt x="1090650" y="630262"/>
                </a:lnTo>
                <a:lnTo>
                  <a:pt x="1090549" y="661924"/>
                </a:lnTo>
                <a:lnTo>
                  <a:pt x="1154315" y="630301"/>
                </a:lnTo>
                <a:lnTo>
                  <a:pt x="1166876" y="624078"/>
                </a:lnTo>
                <a:lnTo>
                  <a:pt x="1090803" y="585724"/>
                </a:lnTo>
                <a:lnTo>
                  <a:pt x="1090688" y="617562"/>
                </a:lnTo>
                <a:lnTo>
                  <a:pt x="589788" y="615899"/>
                </a:lnTo>
                <a:lnTo>
                  <a:pt x="589788" y="613537"/>
                </a:lnTo>
                <a:lnTo>
                  <a:pt x="589788" y="44450"/>
                </a:lnTo>
                <a:lnTo>
                  <a:pt x="1090676" y="44450"/>
                </a:lnTo>
                <a:lnTo>
                  <a:pt x="1090676" y="76200"/>
                </a:lnTo>
                <a:lnTo>
                  <a:pt x="1154176" y="44450"/>
                </a:lnTo>
                <a:lnTo>
                  <a:pt x="1166876" y="381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7423030" y="3777936"/>
            <a:ext cx="1022350" cy="2085975"/>
          </a:xfrm>
          <a:custGeom>
            <a:avLst/>
            <a:gdLst/>
            <a:ahLst/>
            <a:cxnLst/>
            <a:rect l="l" t="t" r="r" b="b"/>
            <a:pathLst>
              <a:path w="1022350" h="2085975">
                <a:moveTo>
                  <a:pt x="1022350" y="591566"/>
                </a:moveTo>
                <a:lnTo>
                  <a:pt x="1009650" y="585216"/>
                </a:lnTo>
                <a:lnTo>
                  <a:pt x="946150" y="553466"/>
                </a:lnTo>
                <a:lnTo>
                  <a:pt x="946150" y="585216"/>
                </a:lnTo>
                <a:lnTo>
                  <a:pt x="517525" y="585216"/>
                </a:lnTo>
                <a:lnTo>
                  <a:pt x="517525" y="12700"/>
                </a:lnTo>
                <a:lnTo>
                  <a:pt x="517525" y="6350"/>
                </a:lnTo>
                <a:lnTo>
                  <a:pt x="517525" y="2794"/>
                </a:lnTo>
                <a:lnTo>
                  <a:pt x="514731" y="0"/>
                </a:lnTo>
                <a:lnTo>
                  <a:pt x="0" y="0"/>
                </a:lnTo>
                <a:lnTo>
                  <a:pt x="0" y="12700"/>
                </a:lnTo>
                <a:lnTo>
                  <a:pt x="504825" y="12700"/>
                </a:lnTo>
                <a:lnTo>
                  <a:pt x="504825" y="585216"/>
                </a:lnTo>
                <a:lnTo>
                  <a:pt x="0" y="585216"/>
                </a:lnTo>
                <a:lnTo>
                  <a:pt x="0" y="597916"/>
                </a:lnTo>
                <a:lnTo>
                  <a:pt x="504825" y="597916"/>
                </a:lnTo>
                <a:lnTo>
                  <a:pt x="504825" y="1308227"/>
                </a:lnTo>
                <a:lnTo>
                  <a:pt x="504825" y="2050948"/>
                </a:lnTo>
                <a:lnTo>
                  <a:pt x="504825" y="2051380"/>
                </a:lnTo>
                <a:lnTo>
                  <a:pt x="507619" y="2054225"/>
                </a:lnTo>
                <a:lnTo>
                  <a:pt x="946150" y="2054225"/>
                </a:lnTo>
                <a:lnTo>
                  <a:pt x="946150" y="2085543"/>
                </a:lnTo>
                <a:lnTo>
                  <a:pt x="946150" y="2085975"/>
                </a:lnTo>
                <a:lnTo>
                  <a:pt x="1009650" y="2054225"/>
                </a:lnTo>
                <a:lnTo>
                  <a:pt x="1022350" y="2047875"/>
                </a:lnTo>
                <a:lnTo>
                  <a:pt x="1021918" y="2047659"/>
                </a:lnTo>
                <a:lnTo>
                  <a:pt x="1022350" y="2047443"/>
                </a:lnTo>
                <a:lnTo>
                  <a:pt x="1009650" y="2041093"/>
                </a:lnTo>
                <a:lnTo>
                  <a:pt x="946150" y="2009343"/>
                </a:lnTo>
                <a:lnTo>
                  <a:pt x="946150" y="2009775"/>
                </a:lnTo>
                <a:lnTo>
                  <a:pt x="946150" y="2041093"/>
                </a:lnTo>
                <a:lnTo>
                  <a:pt x="517525" y="2041093"/>
                </a:lnTo>
                <a:lnTo>
                  <a:pt x="517525" y="1311021"/>
                </a:lnTo>
                <a:lnTo>
                  <a:pt x="946150" y="1311021"/>
                </a:lnTo>
                <a:lnTo>
                  <a:pt x="946150" y="1342771"/>
                </a:lnTo>
                <a:lnTo>
                  <a:pt x="1009650" y="1311021"/>
                </a:lnTo>
                <a:lnTo>
                  <a:pt x="1022350" y="1304671"/>
                </a:lnTo>
                <a:lnTo>
                  <a:pt x="1009650" y="1298321"/>
                </a:lnTo>
                <a:lnTo>
                  <a:pt x="946150" y="1266571"/>
                </a:lnTo>
                <a:lnTo>
                  <a:pt x="946150" y="1298321"/>
                </a:lnTo>
                <a:lnTo>
                  <a:pt x="517525" y="1298321"/>
                </a:lnTo>
                <a:lnTo>
                  <a:pt x="517525" y="597916"/>
                </a:lnTo>
                <a:lnTo>
                  <a:pt x="946150" y="597916"/>
                </a:lnTo>
                <a:lnTo>
                  <a:pt x="946150" y="629666"/>
                </a:lnTo>
                <a:lnTo>
                  <a:pt x="1009650" y="597916"/>
                </a:lnTo>
                <a:lnTo>
                  <a:pt x="1022350" y="5915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9545039" y="4351260"/>
            <a:ext cx="327660" cy="76200"/>
          </a:xfrm>
          <a:custGeom>
            <a:avLst/>
            <a:gdLst/>
            <a:ahLst/>
            <a:cxnLst/>
            <a:rect l="l" t="t" r="r" b="b"/>
            <a:pathLst>
              <a:path w="327659" h="76200">
                <a:moveTo>
                  <a:pt x="314943" y="31623"/>
                </a:moveTo>
                <a:lnTo>
                  <a:pt x="263778" y="31623"/>
                </a:lnTo>
                <a:lnTo>
                  <a:pt x="263778" y="44323"/>
                </a:lnTo>
                <a:lnTo>
                  <a:pt x="251173" y="44383"/>
                </a:lnTo>
                <a:lnTo>
                  <a:pt x="251332" y="76200"/>
                </a:lnTo>
                <a:lnTo>
                  <a:pt x="327278" y="37718"/>
                </a:lnTo>
                <a:lnTo>
                  <a:pt x="314943" y="31623"/>
                </a:lnTo>
                <a:close/>
              </a:path>
              <a:path w="327659" h="76200">
                <a:moveTo>
                  <a:pt x="251110" y="31683"/>
                </a:moveTo>
                <a:lnTo>
                  <a:pt x="0" y="32893"/>
                </a:lnTo>
                <a:lnTo>
                  <a:pt x="0" y="45593"/>
                </a:lnTo>
                <a:lnTo>
                  <a:pt x="251173" y="44383"/>
                </a:lnTo>
                <a:lnTo>
                  <a:pt x="251110" y="31683"/>
                </a:lnTo>
                <a:close/>
              </a:path>
              <a:path w="327659" h="76200">
                <a:moveTo>
                  <a:pt x="263778" y="31623"/>
                </a:moveTo>
                <a:lnTo>
                  <a:pt x="251110" y="31683"/>
                </a:lnTo>
                <a:lnTo>
                  <a:pt x="251173" y="44383"/>
                </a:lnTo>
                <a:lnTo>
                  <a:pt x="263778" y="44323"/>
                </a:lnTo>
                <a:lnTo>
                  <a:pt x="263778" y="31623"/>
                </a:lnTo>
                <a:close/>
              </a:path>
              <a:path w="327659" h="76200">
                <a:moveTo>
                  <a:pt x="250951" y="0"/>
                </a:moveTo>
                <a:lnTo>
                  <a:pt x="251110" y="31683"/>
                </a:lnTo>
                <a:lnTo>
                  <a:pt x="314943" y="31623"/>
                </a:lnTo>
                <a:lnTo>
                  <a:pt x="2509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pic>
        <p:nvPicPr>
          <p:cNvPr id="62" name="object 6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44279" y="4348666"/>
            <a:ext cx="228854" cy="76200"/>
          </a:xfrm>
          <a:prstGeom prst="rect">
            <a:avLst/>
          </a:prstGeom>
        </p:spPr>
      </p:pic>
      <p:sp>
        <p:nvSpPr>
          <p:cNvPr id="63" name="object 63"/>
          <p:cNvSpPr/>
          <p:nvPr/>
        </p:nvSpPr>
        <p:spPr>
          <a:xfrm>
            <a:off x="883264" y="5848359"/>
            <a:ext cx="6687968" cy="223815"/>
          </a:xfrm>
          <a:custGeom>
            <a:avLst/>
            <a:gdLst/>
            <a:ahLst/>
            <a:cxnLst/>
            <a:rect l="l" t="t" r="r" b="b"/>
            <a:pathLst>
              <a:path w="7053580" h="266700">
                <a:moveTo>
                  <a:pt x="0" y="0"/>
                </a:moveTo>
                <a:lnTo>
                  <a:pt x="1745" y="51911"/>
                </a:lnTo>
                <a:lnTo>
                  <a:pt x="6507" y="94297"/>
                </a:lnTo>
                <a:lnTo>
                  <a:pt x="13571" y="122872"/>
                </a:lnTo>
                <a:lnTo>
                  <a:pt x="22225" y="133350"/>
                </a:lnTo>
                <a:lnTo>
                  <a:pt x="3574669" y="133350"/>
                </a:lnTo>
                <a:lnTo>
                  <a:pt x="3583285" y="143829"/>
                </a:lnTo>
                <a:lnTo>
                  <a:pt x="3590353" y="172407"/>
                </a:lnTo>
                <a:lnTo>
                  <a:pt x="3595135" y="214794"/>
                </a:lnTo>
                <a:lnTo>
                  <a:pt x="3596894" y="266700"/>
                </a:lnTo>
                <a:lnTo>
                  <a:pt x="3598634" y="214794"/>
                </a:lnTo>
                <a:lnTo>
                  <a:pt x="3603386" y="172407"/>
                </a:lnTo>
                <a:lnTo>
                  <a:pt x="3610449" y="143829"/>
                </a:lnTo>
                <a:lnTo>
                  <a:pt x="3619119" y="133350"/>
                </a:lnTo>
                <a:lnTo>
                  <a:pt x="7030847" y="133350"/>
                </a:lnTo>
                <a:lnTo>
                  <a:pt x="7039516" y="122872"/>
                </a:lnTo>
                <a:lnTo>
                  <a:pt x="7046579" y="94297"/>
                </a:lnTo>
                <a:lnTo>
                  <a:pt x="7051331" y="51911"/>
                </a:lnTo>
                <a:lnTo>
                  <a:pt x="7053072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93547" y="2694432"/>
            <a:ext cx="11998960" cy="6350"/>
          </a:xfrm>
          <a:custGeom>
            <a:avLst/>
            <a:gdLst/>
            <a:ahLst/>
            <a:cxnLst/>
            <a:rect l="l" t="t" r="r" b="b"/>
            <a:pathLst>
              <a:path w="11998960" h="6350">
                <a:moveTo>
                  <a:pt x="0" y="6096"/>
                </a:moveTo>
                <a:lnTo>
                  <a:pt x="11998452" y="6096"/>
                </a:lnTo>
                <a:lnTo>
                  <a:pt x="11998452" y="0"/>
                </a:lnTo>
                <a:lnTo>
                  <a:pt x="0" y="0"/>
                </a:lnTo>
                <a:lnTo>
                  <a:pt x="0" y="6096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95834" y="3096005"/>
            <a:ext cx="1392555" cy="0"/>
          </a:xfrm>
          <a:custGeom>
            <a:avLst/>
            <a:gdLst/>
            <a:ahLst/>
            <a:cxnLst/>
            <a:rect l="l" t="t" r="r" b="b"/>
            <a:pathLst>
              <a:path w="1392555">
                <a:moveTo>
                  <a:pt x="1392174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0C662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81457" y="2839288"/>
            <a:ext cx="139890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1219169" rtl="0" eaLnBrk="1" fontAlgn="auto" latinLnBrk="0" hangingPunct="0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5" normalizeH="0" baseline="0" noProof="0" err="1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Flujo</a:t>
            </a:r>
            <a:r>
              <a:rPr kumimoji="0" sz="1400" b="1" i="0" u="none" strike="noStrike" kern="0" cap="none" spc="-9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</a:t>
            </a:r>
            <a:r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Salesforce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/>
              <a:ea typeface="+mn-ea"/>
              <a:cs typeface="Arial"/>
              <a:sym typeface="Helvetica Neue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596734" y="6573329"/>
            <a:ext cx="53098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1219169" rtl="0" eaLnBrk="1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*Estos</a:t>
            </a:r>
            <a:r>
              <a:rPr kumimoji="0" sz="900" b="0" i="0" u="none" strike="noStrike" kern="0" cap="none" spc="-2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cambios</a:t>
            </a:r>
            <a:r>
              <a:rPr kumimoji="0" sz="900" b="0" i="0" u="none" strike="noStrike" kern="0" cap="none" spc="-2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de</a:t>
            </a:r>
            <a:r>
              <a:rPr kumimoji="0" sz="900" b="0" i="0" u="none" strike="noStrike" kern="0" cap="none" spc="-5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900" b="0" i="0" u="none" strike="noStrike" kern="0" cap="none" spc="0" normalizeH="0" baseline="0" noProof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subestado</a:t>
            </a:r>
            <a:r>
              <a:rPr kumimoji="0" sz="900" b="0" i="0" u="none" strike="noStrike" kern="0" cap="none" spc="-2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900" b="0" i="0" u="none" strike="noStrike" kern="0" cap="none" spc="-5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lo</a:t>
            </a:r>
            <a:r>
              <a:rPr kumimoji="0" sz="900" b="0" i="0" u="none" strike="noStrike" kern="0" cap="none" spc="5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900" b="0" i="0" u="none" strike="noStrike" kern="0" cap="none" spc="-5" normalizeH="0" baseline="0" noProof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realiza</a:t>
            </a:r>
            <a:r>
              <a:rPr kumimoji="0" sz="900" b="0" i="0" u="none" strike="noStrike" kern="0" cap="none" spc="15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el</a:t>
            </a:r>
            <a:r>
              <a:rPr kumimoji="0" sz="900" b="0" i="0" u="none" strike="noStrike" kern="0" cap="none" spc="-5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900" b="0" i="0" u="none" strike="noStrike" kern="0" cap="none" spc="0" normalizeH="0" baseline="0" noProof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área</a:t>
            </a:r>
            <a:r>
              <a:rPr kumimoji="0" sz="900" b="0" i="0" u="none" strike="noStrike" kern="0" cap="none" spc="-15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de</a:t>
            </a:r>
            <a:r>
              <a:rPr kumimoji="0" sz="900" b="0" i="0" u="none" strike="noStrike" kern="0" cap="none" spc="-1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Operación</a:t>
            </a:r>
            <a:r>
              <a:rPr kumimoji="0" sz="900" b="0" i="0" u="none" strike="noStrike" kern="0" cap="none" spc="-2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de</a:t>
            </a:r>
            <a:r>
              <a:rPr kumimoji="0" sz="900" b="0" i="0" u="none" strike="noStrike" kern="0" cap="none" spc="-1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900" b="0" i="0" u="none" strike="noStrike" kern="0" cap="none" spc="-5" normalizeH="0" baseline="0" noProof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Capacitación</a:t>
            </a:r>
            <a:r>
              <a:rPr kumimoji="0" sz="900" b="0" i="0" u="none" strike="noStrike" kern="0" cap="none" spc="1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900" b="0" i="0" u="none" strike="noStrike" kern="0" cap="none" spc="-5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ACHS.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 MT"/>
              <a:ea typeface="+mn-ea"/>
              <a:cs typeface="Arial MT"/>
              <a:sym typeface="Helvetica Neue"/>
            </a:endParaRPr>
          </a:p>
        </p:txBody>
      </p:sp>
      <p:sp>
        <p:nvSpPr>
          <p:cNvPr id="70" name="object 46"/>
          <p:cNvSpPr txBox="1"/>
          <p:nvPr/>
        </p:nvSpPr>
        <p:spPr>
          <a:xfrm>
            <a:off x="4227248" y="3051201"/>
            <a:ext cx="1214320" cy="475771"/>
          </a:xfrm>
          <a:prstGeom prst="rect">
            <a:avLst/>
          </a:prstGeom>
          <a:solidFill>
            <a:schemeClr val="tx2"/>
          </a:solidFill>
          <a:ln w="9144">
            <a:solidFill>
              <a:srgbClr val="000000"/>
            </a:solidFill>
          </a:ln>
        </p:spPr>
        <p:txBody>
          <a:bodyPr vert="horz" wrap="square" lIns="0" tIns="74930" rIns="0" bIns="0" rtlCol="0">
            <a:spAutoFit/>
          </a:bodyPr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5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Rechazado Otec</a:t>
            </a:r>
            <a:br>
              <a:rPr kumimoji="0" lang="es-ES" sz="1000" b="1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</a:b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(plazo para rechazar 1 día)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MT"/>
              <a:ea typeface="+mn-ea"/>
              <a:cs typeface="Arial MT"/>
              <a:sym typeface="Helvetica Neue"/>
            </a:endParaRPr>
          </a:p>
        </p:txBody>
      </p:sp>
      <p:sp>
        <p:nvSpPr>
          <p:cNvPr id="71" name="object 47"/>
          <p:cNvSpPr txBox="1"/>
          <p:nvPr/>
        </p:nvSpPr>
        <p:spPr>
          <a:xfrm>
            <a:off x="6440254" y="4993936"/>
            <a:ext cx="881380" cy="382156"/>
          </a:xfrm>
          <a:prstGeom prst="rect">
            <a:avLst/>
          </a:prstGeom>
          <a:solidFill>
            <a:schemeClr val="tx2"/>
          </a:solidFill>
          <a:ln w="9144">
            <a:solidFill>
              <a:srgbClr val="000000"/>
            </a:solidFill>
          </a:ln>
        </p:spPr>
        <p:txBody>
          <a:bodyPr vert="horz" wrap="square" lIns="0" tIns="73660" rIns="0" bIns="0" rtlCol="0">
            <a:spAutoFit/>
          </a:bodyPr>
          <a:lstStyle/>
          <a:p>
            <a:pPr marL="177800" marR="59690" lvl="0" indent="-111760" algn="l" defTabSz="1219169" rtl="0" eaLnBrk="1" fontAlgn="auto" latinLnBrk="0" hangingPunct="0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Gastos</a:t>
            </a:r>
            <a:r>
              <a:rPr kumimoji="0" sz="1000" b="1" i="0" u="none" strike="noStrike" kern="0" cap="none" spc="-8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1000" b="1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por </a:t>
            </a:r>
            <a:r>
              <a:rPr kumimoji="0" sz="1000" b="1" i="0" u="none" strike="noStrike" kern="0" cap="none" spc="-3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 </a:t>
            </a:r>
            <a:r>
              <a:rPr kumimoji="0" sz="1000" b="1" i="0" u="none" strike="noStrike" kern="0" cap="none" spc="-5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Helvetica Neue"/>
              </a:rPr>
              <a:t>aprobar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MT"/>
              <a:ea typeface="+mn-ea"/>
              <a:cs typeface="Arial MT"/>
              <a:sym typeface="Helvetica Neue"/>
            </a:endParaRPr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A8187C7B-63BE-FA4B-E028-74891C6C1B42}"/>
              </a:ext>
            </a:extLst>
          </p:cNvPr>
          <p:cNvSpPr/>
          <p:nvPr/>
        </p:nvSpPr>
        <p:spPr>
          <a:xfrm>
            <a:off x="10537570" y="5791532"/>
            <a:ext cx="1285622" cy="662250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8" name="object 43">
            <a:extLst>
              <a:ext uri="{FF2B5EF4-FFF2-40B4-BE49-F238E27FC236}">
                <a16:creationId xmlns:a16="http://schemas.microsoft.com/office/drawing/2014/main" id="{A3016FC0-36D1-9438-A19D-B262E482313A}"/>
              </a:ext>
            </a:extLst>
          </p:cNvPr>
          <p:cNvSpPr txBox="1"/>
          <p:nvPr/>
        </p:nvSpPr>
        <p:spPr>
          <a:xfrm>
            <a:off x="1746989" y="6141175"/>
            <a:ext cx="4749564" cy="513602"/>
          </a:xfrm>
          <a:prstGeom prst="rect">
            <a:avLst/>
          </a:prstGeom>
          <a:solidFill>
            <a:schemeClr val="tx2"/>
          </a:solidFill>
          <a:ln w="9143">
            <a:solidFill>
              <a:srgbClr val="000000"/>
            </a:solidFill>
          </a:ln>
        </p:spPr>
        <p:txBody>
          <a:bodyPr vert="horz" wrap="square" lIns="0" tIns="5715" rIns="0" bIns="0" rtlCol="0" anchor="ctr">
            <a:spAutoFit/>
          </a:bodyPr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  <a:sym typeface="Helvetica Neue"/>
            </a:endParaRPr>
          </a:p>
          <a:p>
            <a:pPr algn="ctr">
              <a:lnSpc>
                <a:spcPct val="100000"/>
              </a:lnSpc>
              <a:spcBef>
                <a:spcPts val="45"/>
              </a:spcBef>
              <a:defRPr/>
            </a:pPr>
            <a:r>
              <a:rPr lang="en-US" sz="1000" b="1" spc="-5" err="1">
                <a:latin typeface="Arial MT"/>
                <a:cs typeface="Arial MT"/>
              </a:rPr>
              <a:t>Cancelado</a:t>
            </a:r>
            <a:r>
              <a:rPr lang="en-US" sz="1000" b="1" spc="-5">
                <a:latin typeface="Arial MT"/>
                <a:cs typeface="Arial MT"/>
              </a:rPr>
              <a:t> </a:t>
            </a:r>
            <a:r>
              <a:rPr lang="en-US" sz="1000" b="1" spc="-5" err="1">
                <a:latin typeface="Arial MT"/>
                <a:cs typeface="Arial MT"/>
              </a:rPr>
              <a:t>Dentro</a:t>
            </a:r>
            <a:r>
              <a:rPr lang="en-US" sz="1000" b="1" spc="-5">
                <a:latin typeface="Arial MT"/>
                <a:cs typeface="Arial MT"/>
              </a:rPr>
              <a:t> de </a:t>
            </a:r>
            <a:r>
              <a:rPr lang="en-US" sz="1000" b="1" spc="-5" err="1">
                <a:latin typeface="Arial MT"/>
                <a:cs typeface="Arial MT"/>
              </a:rPr>
              <a:t>Plazo</a:t>
            </a:r>
            <a:endParaRPr lang="en-US" sz="1000" b="1" spc="-5">
              <a:latin typeface="Arial MT"/>
              <a:cs typeface="Arial MT"/>
            </a:endParaRPr>
          </a:p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  <a:sym typeface="Helvetica Neue"/>
            </a:endParaRPr>
          </a:p>
        </p:txBody>
      </p:sp>
      <p:sp>
        <p:nvSpPr>
          <p:cNvPr id="69" name="object 61">
            <a:extLst>
              <a:ext uri="{FF2B5EF4-FFF2-40B4-BE49-F238E27FC236}">
                <a16:creationId xmlns:a16="http://schemas.microsoft.com/office/drawing/2014/main" id="{AEBC7442-730F-08A6-3F89-38211B3F07F6}"/>
              </a:ext>
            </a:extLst>
          </p:cNvPr>
          <p:cNvSpPr/>
          <p:nvPr/>
        </p:nvSpPr>
        <p:spPr>
          <a:xfrm rot="16200000">
            <a:off x="6745521" y="4793286"/>
            <a:ext cx="327660" cy="76200"/>
          </a:xfrm>
          <a:custGeom>
            <a:avLst/>
            <a:gdLst/>
            <a:ahLst/>
            <a:cxnLst/>
            <a:rect l="l" t="t" r="r" b="b"/>
            <a:pathLst>
              <a:path w="327659" h="76200">
                <a:moveTo>
                  <a:pt x="314943" y="31623"/>
                </a:moveTo>
                <a:lnTo>
                  <a:pt x="263778" y="31623"/>
                </a:lnTo>
                <a:lnTo>
                  <a:pt x="263778" y="44323"/>
                </a:lnTo>
                <a:lnTo>
                  <a:pt x="251173" y="44383"/>
                </a:lnTo>
                <a:lnTo>
                  <a:pt x="251332" y="76200"/>
                </a:lnTo>
                <a:lnTo>
                  <a:pt x="327278" y="37718"/>
                </a:lnTo>
                <a:lnTo>
                  <a:pt x="314943" y="31623"/>
                </a:lnTo>
                <a:close/>
              </a:path>
              <a:path w="327659" h="76200">
                <a:moveTo>
                  <a:pt x="251110" y="31683"/>
                </a:moveTo>
                <a:lnTo>
                  <a:pt x="0" y="32893"/>
                </a:lnTo>
                <a:lnTo>
                  <a:pt x="0" y="45593"/>
                </a:lnTo>
                <a:lnTo>
                  <a:pt x="251173" y="44383"/>
                </a:lnTo>
                <a:lnTo>
                  <a:pt x="251110" y="31683"/>
                </a:lnTo>
                <a:close/>
              </a:path>
              <a:path w="327659" h="76200">
                <a:moveTo>
                  <a:pt x="263778" y="31623"/>
                </a:moveTo>
                <a:lnTo>
                  <a:pt x="251110" y="31683"/>
                </a:lnTo>
                <a:lnTo>
                  <a:pt x="251173" y="44383"/>
                </a:lnTo>
                <a:lnTo>
                  <a:pt x="263778" y="44323"/>
                </a:lnTo>
                <a:lnTo>
                  <a:pt x="263778" y="31623"/>
                </a:lnTo>
                <a:close/>
              </a:path>
              <a:path w="327659" h="76200">
                <a:moveTo>
                  <a:pt x="250951" y="0"/>
                </a:moveTo>
                <a:lnTo>
                  <a:pt x="251110" y="31683"/>
                </a:lnTo>
                <a:lnTo>
                  <a:pt x="314943" y="31623"/>
                </a:lnTo>
                <a:lnTo>
                  <a:pt x="2509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3904487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" imgW="415" imgH="416" progId="TCLayout.ActiveDocument.1">
                  <p:embed/>
                </p:oleObj>
              </mc:Choice>
              <mc:Fallback>
                <p:oleObj name="Diapositiva de think-cell" r:id="rId5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ángulo 4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BF12669-0DD3-334E-84CF-599E7654D7EB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742433" y="5073904"/>
            <a:ext cx="8046720" cy="7979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z="2000" b="1">
                <a:solidFill>
                  <a:schemeClr val="bg1"/>
                </a:solidFill>
                <a:latin typeface="Arial"/>
                <a:cs typeface="Arial"/>
              </a:rPr>
              <a:t>MODALIDADES DE CAPACITACIÓN</a:t>
            </a:r>
            <a:endParaRPr lang="es-CL" sz="2000" b="1">
              <a:solidFill>
                <a:schemeClr val="bg1"/>
              </a:solidFill>
            </a:endParaRPr>
          </a:p>
          <a:p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BC594BF-73F1-B340-B8F1-9C1201A8EE5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08300"/>
            <a:ext cx="3603625" cy="1450975"/>
          </a:xfrm>
        </p:spPr>
        <p:txBody>
          <a:bodyPr vert="horz" lIns="91440" tIns="45720" rIns="91440" bIns="45720" anchor="t">
            <a:normAutofit fontScale="90000"/>
          </a:bodyPr>
          <a:lstStyle/>
          <a:p>
            <a:r>
              <a:rPr lang="es-CL" sz="4000">
                <a:solidFill>
                  <a:schemeClr val="bg2"/>
                </a:solidFill>
              </a:rPr>
              <a:t>Servicio de Capacitaciones ACHS</a:t>
            </a:r>
          </a:p>
        </p:txBody>
      </p:sp>
    </p:spTree>
    <p:extLst>
      <p:ext uri="{BB962C8B-B14F-4D97-AF65-F5344CB8AC3E}">
        <p14:creationId xmlns:p14="http://schemas.microsoft.com/office/powerpoint/2010/main" val="52617131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" imgW="415" imgH="416" progId="TCLayout.ActiveDocument.1">
                  <p:embed/>
                </p:oleObj>
              </mc:Choice>
              <mc:Fallback>
                <p:oleObj name="Diapositiva de think-cell" r:id="rId5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E7F3855B-536B-0F43-AFD6-74A8B13672D4}"/>
              </a:ext>
            </a:extLst>
          </p:cNvPr>
          <p:cNvSpPr/>
          <p:nvPr/>
        </p:nvSpPr>
        <p:spPr>
          <a:xfrm>
            <a:off x="9213491" y="2538181"/>
            <a:ext cx="2636843" cy="4247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/>
                <a:ea typeface="SimHei"/>
                <a:cs typeface="Arial"/>
                <a:sym typeface="Helvetica Neue"/>
              </a:rPr>
              <a:t>Inscripción directa del trabajador de forma autónoma.</a:t>
            </a:r>
          </a:p>
        </p:txBody>
      </p:sp>
      <p:grpSp>
        <p:nvGrpSpPr>
          <p:cNvPr id="29" name="Grupo 28"/>
          <p:cNvGrpSpPr/>
          <p:nvPr/>
        </p:nvGrpSpPr>
        <p:grpSpPr>
          <a:xfrm>
            <a:off x="8628577" y="2490455"/>
            <a:ext cx="2872562" cy="1331131"/>
            <a:chOff x="1963446" y="1748120"/>
            <a:chExt cx="2872562" cy="1331131"/>
          </a:xfrm>
          <a:noFill/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2028288E-7F65-914A-96B4-1942718F45EB}"/>
                </a:ext>
              </a:extLst>
            </p:cNvPr>
            <p:cNvSpPr/>
            <p:nvPr/>
          </p:nvSpPr>
          <p:spPr>
            <a:xfrm>
              <a:off x="1963446" y="1748120"/>
              <a:ext cx="1900954" cy="36933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0" i="0" u="none" strike="noStrike" kern="0" cap="none" spc="0" normalizeH="0" baseline="0" noProof="0">
                <a:ln>
                  <a:noFill/>
                </a:ln>
                <a:solidFill>
                  <a:srgbClr val="1B7D4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01D7785E-E0B2-9241-BB8B-64603995F1FD}"/>
                </a:ext>
              </a:extLst>
            </p:cNvPr>
            <p:cNvSpPr/>
            <p:nvPr/>
          </p:nvSpPr>
          <p:spPr>
            <a:xfrm>
              <a:off x="3145631" y="2737619"/>
              <a:ext cx="1690377" cy="341632"/>
            </a:xfrm>
            <a:prstGeom prst="rect">
              <a:avLst/>
            </a:prstGeom>
            <a:grp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sz="1800" b="1" i="0" u="none" strike="noStrike" kern="0" cap="none" spc="0" normalizeH="0" baseline="0" noProof="0">
                  <a:ln>
                    <a:noFill/>
                  </a:ln>
                  <a:solidFill>
                    <a:srgbClr val="15BF45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Helvetica Neue"/>
                </a:rPr>
                <a:t>Cerrados</a:t>
              </a:r>
            </a:p>
          </p:txBody>
        </p:sp>
      </p:grpSp>
      <p:sp>
        <p:nvSpPr>
          <p:cNvPr id="51" name="Rectángulo 50">
            <a:extLst>
              <a:ext uri="{FF2B5EF4-FFF2-40B4-BE49-F238E27FC236}">
                <a16:creationId xmlns:a16="http://schemas.microsoft.com/office/drawing/2014/main" id="{01D7785E-E0B2-9241-BB8B-64603995F1FD}"/>
              </a:ext>
            </a:extLst>
          </p:cNvPr>
          <p:cNvSpPr/>
          <p:nvPr/>
        </p:nvSpPr>
        <p:spPr>
          <a:xfrm>
            <a:off x="9724498" y="2064305"/>
            <a:ext cx="1724685" cy="3416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Abiertos</a:t>
            </a:r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E7F3855B-536B-0F43-AFD6-74A8B13672D4}"/>
              </a:ext>
            </a:extLst>
          </p:cNvPr>
          <p:cNvSpPr/>
          <p:nvPr/>
        </p:nvSpPr>
        <p:spPr>
          <a:xfrm>
            <a:off x="9213492" y="3960111"/>
            <a:ext cx="2636843" cy="5909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/>
                <a:ea typeface="SimHei"/>
                <a:cs typeface="Arial"/>
                <a:sym typeface="Helvetica Neue"/>
              </a:rPr>
              <a:t>Solicitud de curso desde la empresa según requerimientos internos mediante su experto</a:t>
            </a:r>
            <a:r>
              <a:rPr kumimoji="0" lang="es-CL" sz="1200" b="0" i="0" u="none" strike="noStrike" kern="0" cap="none" spc="0" normalizeH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/>
                <a:ea typeface="SimHei"/>
                <a:cs typeface="Arial"/>
                <a:sym typeface="Helvetica Neue"/>
              </a:rPr>
              <a:t> ACHS</a:t>
            </a:r>
            <a:endParaRPr kumimoji="0" lang="es-CL" sz="1200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/>
              <a:ea typeface="SimHei"/>
              <a:cs typeface="Arial"/>
              <a:sym typeface="Helvetica Neue"/>
            </a:endParaRP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2028288E-7F65-914A-96B4-1942718F45EB}"/>
              </a:ext>
            </a:extLst>
          </p:cNvPr>
          <p:cNvSpPr/>
          <p:nvPr/>
        </p:nvSpPr>
        <p:spPr>
          <a:xfrm>
            <a:off x="8425506" y="4732755"/>
            <a:ext cx="2204154" cy="3693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0" cap="none" spc="0" normalizeH="0" baseline="0" noProof="0">
              <a:ln>
                <a:noFill/>
              </a:ln>
              <a:solidFill>
                <a:srgbClr val="1B7D4A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6" name="Cheurón 5"/>
          <p:cNvSpPr/>
          <p:nvPr/>
        </p:nvSpPr>
        <p:spPr>
          <a:xfrm>
            <a:off x="9691529" y="2169821"/>
            <a:ext cx="220175" cy="184666"/>
          </a:xfrm>
          <a:prstGeom prst="chevron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0" cap="none" spc="0" normalizeH="0" baseline="0" noProof="0">
              <a:ln>
                <a:noFill/>
              </a:ln>
              <a:solidFill>
                <a:srgbClr val="15BF45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45" name="Cheurón 44"/>
          <p:cNvSpPr/>
          <p:nvPr/>
        </p:nvSpPr>
        <p:spPr>
          <a:xfrm>
            <a:off x="9704180" y="3582963"/>
            <a:ext cx="215557" cy="172435"/>
          </a:xfrm>
          <a:prstGeom prst="chevron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0" cap="none" spc="0" normalizeH="0" baseline="0" noProof="0">
              <a:ln>
                <a:noFill/>
              </a:ln>
              <a:solidFill>
                <a:srgbClr val="15BF45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D65E2236-B2D4-4DED-6139-C7B6AA73AE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155500"/>
              </p:ext>
            </p:extLst>
          </p:nvPr>
        </p:nvGraphicFramePr>
        <p:xfrm>
          <a:off x="820096" y="916132"/>
          <a:ext cx="7662062" cy="5333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FE556212-766E-DCBD-83E7-AFCC15FE479C}"/>
              </a:ext>
            </a:extLst>
          </p:cNvPr>
          <p:cNvSpPr txBox="1"/>
          <p:nvPr/>
        </p:nvSpPr>
        <p:spPr>
          <a:xfrm>
            <a:off x="201168" y="103089"/>
            <a:ext cx="5824728" cy="8130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1" i="0" u="none" strike="noStrike" kern="0" cap="none" spc="0" normalizeH="0" baseline="0" noProof="0">
                <a:ln>
                  <a:noFill/>
                </a:ln>
                <a:solidFill>
                  <a:srgbClr val="15BF45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Helvetica Neue"/>
              </a:rPr>
              <a:t>Modalidades de Capacitación</a:t>
            </a:r>
            <a:endParaRPr kumimoji="0" lang="es-CL" sz="3000" b="1" i="0" u="none" strike="noStrike" kern="0" cap="none" spc="0" normalizeH="0" baseline="0" noProof="0">
              <a:ln>
                <a:noFill/>
              </a:ln>
              <a:solidFill>
                <a:srgbClr val="15BF45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4408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01DDD-DF63-D57A-8690-66243D341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DBF8B23F-8CB8-ED1E-C5F3-D2B4A2E5F86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" imgW="415" imgH="416" progId="TCLayout.ActiveDocument.1">
                  <p:embed/>
                </p:oleObj>
              </mc:Choice>
              <mc:Fallback>
                <p:oleObj name="Diapositiva de think-cell" r:id="rId5" imgW="415" imgH="416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DBF8B23F-8CB8-ED1E-C5F3-D2B4A2E5F8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ángulo 4" hidden="1">
            <a:extLst>
              <a:ext uri="{FF2B5EF4-FFF2-40B4-BE49-F238E27FC236}">
                <a16:creationId xmlns:a16="http://schemas.microsoft.com/office/drawing/2014/main" id="{7CA74127-99BD-C800-CAB6-5F0CD681FD2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7FA5879-E32C-3DEB-E4FC-D47DF74993A9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1456660" y="5073904"/>
            <a:ext cx="10207803" cy="7979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s-ES" sz="2000" b="1">
                <a:solidFill>
                  <a:schemeClr val="bg1"/>
                </a:solidFill>
                <a:latin typeface="Arial"/>
                <a:cs typeface="Arial"/>
              </a:rPr>
              <a:t>ETAPAS Y SUBESTADOS DE CURSOS EN SALESFORCE</a:t>
            </a:r>
            <a:endParaRPr lang="es-ES" sz="2000" b="1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7C714E-FAAC-1A5F-D823-56CE9128CA8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08300"/>
            <a:ext cx="3603625" cy="1450975"/>
          </a:xfrm>
        </p:spPr>
        <p:txBody>
          <a:bodyPr vert="horz" lIns="91440" tIns="45720" rIns="91440" bIns="45720" anchor="t">
            <a:normAutofit fontScale="90000"/>
          </a:bodyPr>
          <a:lstStyle/>
          <a:p>
            <a:r>
              <a:rPr lang="es-CL" sz="4000">
                <a:solidFill>
                  <a:schemeClr val="bg2"/>
                </a:solidFill>
              </a:rPr>
              <a:t>Servicio de Capacitaciones ACHS</a:t>
            </a:r>
          </a:p>
        </p:txBody>
      </p:sp>
    </p:spTree>
    <p:extLst>
      <p:ext uri="{BB962C8B-B14F-4D97-AF65-F5344CB8AC3E}">
        <p14:creationId xmlns:p14="http://schemas.microsoft.com/office/powerpoint/2010/main" val="271133275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A3DF2-4F92-4742-A16F-2179B6CBC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3804918-D1F8-7FDD-3C96-1D4360685936}"/>
              </a:ext>
            </a:extLst>
          </p:cNvPr>
          <p:cNvSpPr txBox="1"/>
          <p:nvPr/>
        </p:nvSpPr>
        <p:spPr>
          <a:xfrm>
            <a:off x="142754" y="6633455"/>
            <a:ext cx="2743200" cy="227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Imágenes referenciales extraídas de Salesforce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855B4B6-793A-556F-0563-082FBB7F6C0E}"/>
              </a:ext>
            </a:extLst>
          </p:cNvPr>
          <p:cNvSpPr txBox="1"/>
          <p:nvPr/>
        </p:nvSpPr>
        <p:spPr>
          <a:xfrm>
            <a:off x="142754" y="401019"/>
            <a:ext cx="6394938" cy="286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Material de apoyo - Estados Solicitudes Salesforce 2025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59C1626-5B3C-BAE3-2C18-B6F1B20061A5}"/>
              </a:ext>
            </a:extLst>
          </p:cNvPr>
          <p:cNvSpPr txBox="1"/>
          <p:nvPr/>
        </p:nvSpPr>
        <p:spPr>
          <a:xfrm>
            <a:off x="142754" y="659394"/>
            <a:ext cx="6394938" cy="258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Operaciones Capacitación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F008806-B2C5-2DAE-F845-05F4C2E45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14" y="1477076"/>
            <a:ext cx="4988834" cy="4721530"/>
          </a:xfrm>
          <a:prstGeom prst="rect">
            <a:avLst/>
          </a:prstGeom>
        </p:spPr>
      </p:pic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DB7CA1F2-73ED-0C2A-BB26-DD450B7999C4}"/>
              </a:ext>
            </a:extLst>
          </p:cNvPr>
          <p:cNvSpPr txBox="1">
            <a:spLocks/>
          </p:cNvSpPr>
          <p:nvPr/>
        </p:nvSpPr>
        <p:spPr>
          <a:xfrm>
            <a:off x="9005001" y="1483327"/>
            <a:ext cx="2890570" cy="29099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Gestión OTEC - Asignado OTEC</a:t>
            </a:r>
            <a:endParaRPr kumimoji="0" lang="x-none" sz="1400" b="1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5C87C208-1E44-430A-04FA-F6E44CEC32D9}"/>
              </a:ext>
            </a:extLst>
          </p:cNvPr>
          <p:cNvSpPr txBox="1">
            <a:spLocks/>
          </p:cNvSpPr>
          <p:nvPr/>
        </p:nvSpPr>
        <p:spPr>
          <a:xfrm>
            <a:off x="9005001" y="2169127"/>
            <a:ext cx="3039630" cy="446432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 El primer estado que verán es etapa  “Gestión </a:t>
            </a:r>
            <a:r>
              <a:rPr kumimoji="0" lang="es-ES" sz="1200" b="0" i="0" u="none" strike="noStrike" kern="0" cap="none" spc="0" normalizeH="0" baseline="0" noProof="0" err="1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OTEC”sub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estado “Asignado OTEC”.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Eso quiere decir que la oportunidad fue asignada a OTEC según la naturaleza del curso.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El tiempo de vigencia es de 01 día hábil para que se asigne a relator o se rechace y se entregue una fecha tentativa de ejecución.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Recordar que solo se confirma fecha cuando la oportunidad se encuentra asignada a facilitador. </a:t>
            </a:r>
            <a:r>
              <a:rPr kumimoji="0" lang="es-ES" sz="1200" b="0" i="0" u="sng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Antes de eso solo son fechas tentativas, incluso la entregada por la empresa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0BA44BAF-BBC6-FD8C-9352-B37BA5120CBB}"/>
              </a:ext>
            </a:extLst>
          </p:cNvPr>
          <p:cNvSpPr/>
          <p:nvPr/>
        </p:nvSpPr>
        <p:spPr>
          <a:xfrm>
            <a:off x="4303173" y="4807128"/>
            <a:ext cx="1183341" cy="227242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2A34E77-302A-ED80-14B5-3C30E9EBF562}"/>
              </a:ext>
            </a:extLst>
          </p:cNvPr>
          <p:cNvSpPr/>
          <p:nvPr/>
        </p:nvSpPr>
        <p:spPr>
          <a:xfrm>
            <a:off x="1737781" y="2431885"/>
            <a:ext cx="1741248" cy="164592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E724BF7-DFE4-45CB-8CCA-34C39D7A9303}"/>
              </a:ext>
            </a:extLst>
          </p:cNvPr>
          <p:cNvSpPr/>
          <p:nvPr/>
        </p:nvSpPr>
        <p:spPr>
          <a:xfrm>
            <a:off x="1745664" y="2912735"/>
            <a:ext cx="2043421" cy="243418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9014130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DF1BE-ACCB-964E-5544-A0711238E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25B9F42-CD1A-E64D-D439-18C26CD4B5A5}"/>
              </a:ext>
            </a:extLst>
          </p:cNvPr>
          <p:cNvSpPr txBox="1"/>
          <p:nvPr/>
        </p:nvSpPr>
        <p:spPr>
          <a:xfrm>
            <a:off x="142754" y="6633455"/>
            <a:ext cx="2743200" cy="227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Imágenes referenciales extraídas de Salesforce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3D12ADE-8969-1C42-B2D1-65025CB1C6F1}"/>
              </a:ext>
            </a:extLst>
          </p:cNvPr>
          <p:cNvSpPr txBox="1"/>
          <p:nvPr/>
        </p:nvSpPr>
        <p:spPr>
          <a:xfrm>
            <a:off x="142754" y="401019"/>
            <a:ext cx="6394938" cy="286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Material de apoyo - Estados Solicitudes Salesforce 2025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A0889DC-F8E9-05DC-EAD4-7F898EFA1B73}"/>
              </a:ext>
            </a:extLst>
          </p:cNvPr>
          <p:cNvSpPr txBox="1"/>
          <p:nvPr/>
        </p:nvSpPr>
        <p:spPr>
          <a:xfrm>
            <a:off x="142754" y="659394"/>
            <a:ext cx="6394938" cy="258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Operaciones Capacitación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B869B716-C3EB-516E-D737-EFFD5EECBD54}"/>
              </a:ext>
            </a:extLst>
          </p:cNvPr>
          <p:cNvSpPr txBox="1">
            <a:spLocks/>
          </p:cNvSpPr>
          <p:nvPr/>
        </p:nvSpPr>
        <p:spPr>
          <a:xfrm>
            <a:off x="9005001" y="2169127"/>
            <a:ext cx="3039630" cy="446432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C42FE41C-01D4-4BB3-A9D5-1B835487AC87}"/>
              </a:ext>
            </a:extLst>
          </p:cNvPr>
          <p:cNvSpPr txBox="1">
            <a:spLocks/>
          </p:cNvSpPr>
          <p:nvPr/>
        </p:nvSpPr>
        <p:spPr>
          <a:xfrm>
            <a:off x="8999539" y="2169128"/>
            <a:ext cx="2890570" cy="446432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7EE481F-9DFE-EBC2-8F5C-A1C4EB878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620" y="2387739"/>
            <a:ext cx="2090395" cy="75404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5E04EC9-B581-D579-5409-745A378D1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749" y="1267881"/>
            <a:ext cx="5667375" cy="4772025"/>
          </a:xfrm>
          <a:prstGeom prst="rect">
            <a:avLst/>
          </a:prstGeom>
        </p:spPr>
      </p:pic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E4340B88-0A73-3F4C-A635-1CB81A6F979F}"/>
              </a:ext>
            </a:extLst>
          </p:cNvPr>
          <p:cNvSpPr txBox="1">
            <a:spLocks/>
          </p:cNvSpPr>
          <p:nvPr/>
        </p:nvSpPr>
        <p:spPr>
          <a:xfrm>
            <a:off x="9090413" y="2352570"/>
            <a:ext cx="2954217" cy="387077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2. Esto es cuando OTEC posee disponibilidad de facilitador. 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Este sub estado tiene un tiempo de respuesta de 01 día hábil.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OTEC debe enviar correo de confirmación al contacto empresa con los datos del facilitador y del curso.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Opcionalmente con copia al experto ACHS.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CE72F6B7-7051-58C1-0267-7B6469B04DA3}"/>
              </a:ext>
            </a:extLst>
          </p:cNvPr>
          <p:cNvSpPr txBox="1">
            <a:spLocks/>
          </p:cNvSpPr>
          <p:nvPr/>
        </p:nvSpPr>
        <p:spPr>
          <a:xfrm>
            <a:off x="9090414" y="1699022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Gestión OTEC - Asignado a relator</a:t>
            </a:r>
            <a:endParaRPr kumimoji="0" lang="x-none" sz="1400" b="1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80CC312C-2681-B3A4-DA5D-573132474A37}"/>
              </a:ext>
            </a:extLst>
          </p:cNvPr>
          <p:cNvSpPr/>
          <p:nvPr/>
        </p:nvSpPr>
        <p:spPr>
          <a:xfrm>
            <a:off x="4159827" y="4633392"/>
            <a:ext cx="1317429" cy="258648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D740B6D-DF2A-0AE4-03AB-333AB399864B}"/>
              </a:ext>
            </a:extLst>
          </p:cNvPr>
          <p:cNvSpPr/>
          <p:nvPr/>
        </p:nvSpPr>
        <p:spPr>
          <a:xfrm>
            <a:off x="1513127" y="2344396"/>
            <a:ext cx="1825062" cy="22552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2268943-066F-3D0C-E1E8-75ADB2D60A79}"/>
              </a:ext>
            </a:extLst>
          </p:cNvPr>
          <p:cNvSpPr/>
          <p:nvPr/>
        </p:nvSpPr>
        <p:spPr>
          <a:xfrm>
            <a:off x="1513127" y="2961879"/>
            <a:ext cx="1982717" cy="462002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1069036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C894D-023F-B5EB-9F48-858AA4919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62F137-A455-3EE9-AD0C-14144E1DB572}"/>
              </a:ext>
            </a:extLst>
          </p:cNvPr>
          <p:cNvSpPr txBox="1"/>
          <p:nvPr/>
        </p:nvSpPr>
        <p:spPr>
          <a:xfrm>
            <a:off x="142754" y="6633455"/>
            <a:ext cx="2743200" cy="227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Imágenes referenciales extraídas de Salesforce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61B29E0-49A5-81A1-599C-C3C1F2459FAA}"/>
              </a:ext>
            </a:extLst>
          </p:cNvPr>
          <p:cNvSpPr txBox="1"/>
          <p:nvPr/>
        </p:nvSpPr>
        <p:spPr>
          <a:xfrm>
            <a:off x="142754" y="401019"/>
            <a:ext cx="6394938" cy="286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Material de apoyo - Estados Solicitudes Salesforce 2025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3DDA250-0616-D189-2A89-81C2252EC3AC}"/>
              </a:ext>
            </a:extLst>
          </p:cNvPr>
          <p:cNvSpPr txBox="1"/>
          <p:nvPr/>
        </p:nvSpPr>
        <p:spPr>
          <a:xfrm>
            <a:off x="142754" y="659394"/>
            <a:ext cx="6394938" cy="258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Operaciones Capacitación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790E0854-A945-1022-B6F8-4AC7FBC84927}"/>
              </a:ext>
            </a:extLst>
          </p:cNvPr>
          <p:cNvSpPr txBox="1">
            <a:spLocks/>
          </p:cNvSpPr>
          <p:nvPr/>
        </p:nvSpPr>
        <p:spPr>
          <a:xfrm>
            <a:off x="9005001" y="2169127"/>
            <a:ext cx="3039630" cy="446432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3A1E91E-5C71-4CFC-561E-A9C3D0584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560" y="1135657"/>
            <a:ext cx="5399389" cy="5173662"/>
          </a:xfrm>
          <a:prstGeom prst="rect">
            <a:avLst/>
          </a:prstGeom>
        </p:spPr>
      </p:pic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E2F8166C-533B-411E-59AC-2675892E3D77}"/>
              </a:ext>
            </a:extLst>
          </p:cNvPr>
          <p:cNvSpPr txBox="1">
            <a:spLocks/>
          </p:cNvSpPr>
          <p:nvPr/>
        </p:nvSpPr>
        <p:spPr>
          <a:xfrm>
            <a:off x="9005001" y="1715052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Gestión OTEC - Rechazado OTEC</a:t>
            </a:r>
            <a:endParaRPr kumimoji="0" lang="x-none" sz="1400" b="1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FCDDD43B-6444-B10C-897D-D87D4C417291}"/>
              </a:ext>
            </a:extLst>
          </p:cNvPr>
          <p:cNvSpPr txBox="1">
            <a:spLocks/>
          </p:cNvSpPr>
          <p:nvPr/>
        </p:nvSpPr>
        <p:spPr>
          <a:xfrm>
            <a:off x="9005001" y="2384360"/>
            <a:ext cx="2737737" cy="387077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3. Otra instancia que se puede generar dentro de la misma etapa “Gestión OTEC” es cuando no se posee disponibilidad de facilitador en la fecha inicial y se rechaza el curso ingresando el sub estado “Rechazado OTEC” entregando fecha(s) tentativa(s)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Tiene un tiempo de respuesta de 1 día hábil.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987220E5-A0F3-710A-CEBE-FF90133DAD71}"/>
              </a:ext>
            </a:extLst>
          </p:cNvPr>
          <p:cNvSpPr/>
          <p:nvPr/>
        </p:nvSpPr>
        <p:spPr>
          <a:xfrm>
            <a:off x="4170466" y="4779696"/>
            <a:ext cx="1270214" cy="222072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C93E99C-367B-5D2B-DBC8-56C163A6E95C}"/>
              </a:ext>
            </a:extLst>
          </p:cNvPr>
          <p:cNvSpPr/>
          <p:nvPr/>
        </p:nvSpPr>
        <p:spPr>
          <a:xfrm>
            <a:off x="1683920" y="2738534"/>
            <a:ext cx="1877614" cy="462002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1258C42E-6AB2-8950-2ECB-3F452169FFBA}"/>
              </a:ext>
            </a:extLst>
          </p:cNvPr>
          <p:cNvSpPr/>
          <p:nvPr/>
        </p:nvSpPr>
        <p:spPr>
          <a:xfrm>
            <a:off x="1683920" y="2173603"/>
            <a:ext cx="1680546" cy="225521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5910911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6438674D-2594-6794-C618-8DFFD4EB5356}"/>
              </a:ext>
            </a:extLst>
          </p:cNvPr>
          <p:cNvSpPr/>
          <p:nvPr/>
        </p:nvSpPr>
        <p:spPr>
          <a:xfrm>
            <a:off x="2830372" y="2303397"/>
            <a:ext cx="6531255" cy="1989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6777">
              <a:spcBef>
                <a:spcPts val="0"/>
              </a:spcBef>
              <a:spcAft>
                <a:spcPts val="200"/>
              </a:spcAft>
              <a:buClr>
                <a:srgbClr val="E9EADD"/>
              </a:buClr>
              <a:tabLst>
                <a:tab pos="178262" algn="l"/>
                <a:tab pos="356525" algn="l"/>
                <a:tab pos="534787" algn="l"/>
              </a:tabLst>
              <a:defRPr/>
            </a:pPr>
            <a:r>
              <a:rPr lang="es-CL" sz="1600">
                <a:solidFill>
                  <a:srgbClr val="15BF45"/>
                </a:solidFill>
                <a:ea typeface="+mn-lt"/>
                <a:cs typeface="Arial" panose="020B0604020202020204"/>
              </a:rPr>
              <a:t>Creación accedo a portal diplomas empresas</a:t>
            </a:r>
            <a:endParaRPr lang="es-CL" sz="1600">
              <a:solidFill>
                <a:srgbClr val="15BF45"/>
              </a:solidFill>
              <a:cs typeface="Arial"/>
            </a:endParaRPr>
          </a:p>
          <a:p>
            <a:pPr marL="285750" indent="-285750" defTabSz="916777">
              <a:spcBef>
                <a:spcPts val="0"/>
              </a:spcBef>
              <a:spcAft>
                <a:spcPts val="200"/>
              </a:spcAft>
              <a:buClr>
                <a:srgbClr val="15BF45"/>
              </a:buClr>
              <a:buFont typeface="Wingdings" panose="05000000000000000000" pitchFamily="2" charset="2"/>
              <a:buChar char="q"/>
              <a:tabLst>
                <a:tab pos="178262" algn="l"/>
                <a:tab pos="356525" algn="l"/>
                <a:tab pos="534787" algn="l"/>
              </a:tabLst>
              <a:defRPr/>
            </a:pPr>
            <a:r>
              <a:rPr lang="es-CL" sz="1600">
                <a:solidFill>
                  <a:srgbClr val="15BF45"/>
                </a:solidFill>
                <a:ea typeface="+mn-lt"/>
                <a:cs typeface="Arial" panose="020B0604020202020204"/>
              </a:rPr>
              <a:t>D</a:t>
            </a:r>
            <a:endParaRPr lang="es-ES" sz="1200">
              <a:solidFill>
                <a:srgbClr val="FFFFFF"/>
              </a:solidFill>
              <a:ea typeface="+mn-lt"/>
              <a:cs typeface="Arial" panose="020B0604020202020204"/>
            </a:endParaRPr>
          </a:p>
          <a:p>
            <a:pPr marL="463550" lvl="1" indent="-285750" defTabSz="916777"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ü"/>
              <a:defRPr/>
            </a:pPr>
            <a:r>
              <a:rPr lang="es-ES" sz="1200">
                <a:solidFill>
                  <a:srgbClr val="FFFFFF"/>
                </a:solidFill>
                <a:ea typeface="+mn-lt"/>
                <a:cs typeface="Arial" panose="020B0604020202020204"/>
              </a:rPr>
              <a:t>Como crear una solicitud de curso en Salesforce.</a:t>
            </a:r>
          </a:p>
          <a:p>
            <a:pPr marL="463550" lvl="1" indent="-285750" defTabSz="916777"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ü"/>
              <a:defRPr/>
            </a:pPr>
            <a:r>
              <a:rPr lang="es-ES" sz="1200">
                <a:solidFill>
                  <a:srgbClr val="FFFFFF"/>
                </a:solidFill>
                <a:ea typeface="+mn-lt"/>
                <a:cs typeface="Arial" panose="020B0604020202020204"/>
              </a:rPr>
              <a:t>Video explicativo.</a:t>
            </a:r>
          </a:p>
          <a:p>
            <a:pPr marL="463550" lvl="1" indent="-285750" defTabSz="916777"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ü"/>
              <a:defRPr/>
            </a:pPr>
            <a:r>
              <a:rPr lang="es-ES" sz="1200">
                <a:solidFill>
                  <a:srgbClr val="FFFFFF"/>
                </a:solidFill>
                <a:ea typeface="+mn-lt"/>
                <a:cs typeface="Arial" panose="020B0604020202020204"/>
              </a:rPr>
              <a:t>Flujo y etapas de cursos.</a:t>
            </a:r>
          </a:p>
          <a:p>
            <a:pPr marL="463550" lvl="1" indent="-285750" defTabSz="916777"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ü"/>
              <a:defRPr/>
            </a:pPr>
            <a:r>
              <a:rPr lang="es-ES" sz="1200">
                <a:solidFill>
                  <a:srgbClr val="FFFFFF"/>
                </a:solidFill>
                <a:ea typeface="+mn-lt"/>
                <a:cs typeface="Arial" panose="020B0604020202020204"/>
              </a:rPr>
              <a:t>Modalidades de cursos</a:t>
            </a:r>
          </a:p>
          <a:p>
            <a:pPr marL="463550" lvl="1" indent="-285750" defTabSz="916777"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ü"/>
              <a:defRPr/>
            </a:pPr>
            <a:r>
              <a:rPr lang="es-ES" sz="1200">
                <a:solidFill>
                  <a:srgbClr val="FFFFFF"/>
                </a:solidFill>
                <a:ea typeface="+mn-lt"/>
                <a:cs typeface="Arial" panose="020B0604020202020204"/>
              </a:rPr>
              <a:t>Etapas y sub estados de cursos</a:t>
            </a:r>
          </a:p>
          <a:p>
            <a:pPr marL="463550" lvl="1" indent="-285750" defTabSz="916777"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ü"/>
              <a:defRPr/>
            </a:pPr>
            <a:r>
              <a:rPr lang="es-ES" sz="1200">
                <a:solidFill>
                  <a:srgbClr val="FFFFFF"/>
                </a:solidFill>
                <a:ea typeface="+mn-lt"/>
                <a:cs typeface="Arial" panose="020B0604020202020204"/>
              </a:rPr>
              <a:t>Visibilidad de cuotas disponibles para la creación de Oportunidad.</a:t>
            </a:r>
            <a:r>
              <a:rPr lang="es-CL" sz="1600">
                <a:solidFill>
                  <a:srgbClr val="15BF45"/>
                </a:solidFill>
                <a:cs typeface="Arial" panose="020B0604020202020204"/>
              </a:rPr>
              <a:t>Descarga diplomas en Portal Participantes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B9A0F34-8F6C-5FE7-B533-FEFF293A587E}"/>
              </a:ext>
            </a:extLst>
          </p:cNvPr>
          <p:cNvSpPr txBox="1">
            <a:spLocks/>
          </p:cNvSpPr>
          <p:nvPr/>
        </p:nvSpPr>
        <p:spPr>
          <a:xfrm>
            <a:off x="1027453" y="974174"/>
            <a:ext cx="8587739" cy="450589"/>
          </a:xfrm>
          <a:prstGeom prst="rect">
            <a:avLst/>
          </a:prstGeom>
        </p:spPr>
        <p:txBody>
          <a:bodyPr vert="horz" lIns="0" tIns="0" rIns="0" bIns="0" anchor="t"/>
          <a:lstStyle>
            <a:lvl1pPr marL="0" marR="0" indent="0" algn="l" defTabSz="1218406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1218406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218406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218406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218406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" algn="l" defTabSz="1218406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457200" algn="l" defTabSz="1218406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685800" algn="l" defTabSz="1218406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914400" algn="l" defTabSz="1218406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Capacitaciones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C802FED-5534-F344-431C-8E635E3D4AAF}"/>
              </a:ext>
            </a:extLst>
          </p:cNvPr>
          <p:cNvSpPr txBox="1">
            <a:spLocks/>
          </p:cNvSpPr>
          <p:nvPr/>
        </p:nvSpPr>
        <p:spPr>
          <a:xfrm>
            <a:off x="1104456" y="1786621"/>
            <a:ext cx="7367850" cy="586873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5400" b="0" i="0" u="none" strike="noStrike" cap="none" spc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EQUIPO DE ATENCIÓN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518347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BD970-4D69-B287-C2DF-D7109F552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AD238E1-D01E-3EC6-118F-B5FB79D92A55}"/>
              </a:ext>
            </a:extLst>
          </p:cNvPr>
          <p:cNvSpPr txBox="1"/>
          <p:nvPr/>
        </p:nvSpPr>
        <p:spPr>
          <a:xfrm>
            <a:off x="142754" y="6633455"/>
            <a:ext cx="2743200" cy="227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Imágenes referenciales extraídas de Salesforce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F922484-D922-B0C1-580E-115137306CBE}"/>
              </a:ext>
            </a:extLst>
          </p:cNvPr>
          <p:cNvSpPr txBox="1"/>
          <p:nvPr/>
        </p:nvSpPr>
        <p:spPr>
          <a:xfrm>
            <a:off x="142754" y="401019"/>
            <a:ext cx="6394938" cy="286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Material de apoyo - Estados Solicitudes Salesforce 2025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BAEE49-41FD-B3F2-7D47-E24871CDFFBE}"/>
              </a:ext>
            </a:extLst>
          </p:cNvPr>
          <p:cNvSpPr txBox="1"/>
          <p:nvPr/>
        </p:nvSpPr>
        <p:spPr>
          <a:xfrm>
            <a:off x="142754" y="659394"/>
            <a:ext cx="6394938" cy="258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Operaciones Capacitación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7AF31813-08DE-7322-C71B-765EAD67406A}"/>
              </a:ext>
            </a:extLst>
          </p:cNvPr>
          <p:cNvSpPr txBox="1">
            <a:spLocks/>
          </p:cNvSpPr>
          <p:nvPr/>
        </p:nvSpPr>
        <p:spPr>
          <a:xfrm>
            <a:off x="9005001" y="2169127"/>
            <a:ext cx="3039630" cy="446432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Marcador de posición de imagen 36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F34FDC8-BF5A-2129-4288-A42C1E6C0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" b="2591"/>
          <a:stretch/>
        </p:blipFill>
        <p:spPr>
          <a:xfrm>
            <a:off x="1358592" y="1360542"/>
            <a:ext cx="5413138" cy="5025975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DBCB469A-AD57-AD97-2B91-B97E7606C485}"/>
              </a:ext>
            </a:extLst>
          </p:cNvPr>
          <p:cNvSpPr txBox="1">
            <a:spLocks/>
          </p:cNvSpPr>
          <p:nvPr/>
        </p:nvSpPr>
        <p:spPr>
          <a:xfrm>
            <a:off x="9094275" y="2384360"/>
            <a:ext cx="2950356" cy="387077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4. </a:t>
            </a: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Este sub estado aplica cuando un curso se encuentra en estado "Rechazado OTEC" debido a la entrega de fechas tentativas, y posteriormente es derivado nuevamente al mismo OTEC. Si la nueva fecha tentativa coincide con la registrada en Oportunidad, el curso se considerará confirmado dentro de plazo.</a:t>
            </a: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Marcador de texto 1">
            <a:extLst>
              <a:ext uri="{FF2B5EF4-FFF2-40B4-BE49-F238E27FC236}">
                <a16:creationId xmlns:a16="http://schemas.microsoft.com/office/drawing/2014/main" id="{A9B37E85-ACDD-B2E5-8D51-CEC366DCDF63}"/>
              </a:ext>
            </a:extLst>
          </p:cNvPr>
          <p:cNvSpPr txBox="1">
            <a:spLocks/>
          </p:cNvSpPr>
          <p:nvPr/>
        </p:nvSpPr>
        <p:spPr>
          <a:xfrm>
            <a:off x="9094274" y="1499819"/>
            <a:ext cx="2441306" cy="29099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Gestión OTEC - </a:t>
            </a:r>
            <a:r>
              <a:rPr kumimoji="0" lang="es-CL" sz="14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Reasignado OTEC</a:t>
            </a:r>
            <a:endParaRPr kumimoji="0" lang="x-none" sz="1400" b="1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D83FF7DE-ADCC-DF43-D841-4046B1A08747}"/>
              </a:ext>
            </a:extLst>
          </p:cNvPr>
          <p:cNvSpPr/>
          <p:nvPr/>
        </p:nvSpPr>
        <p:spPr>
          <a:xfrm>
            <a:off x="4213598" y="5005766"/>
            <a:ext cx="1183341" cy="227242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B314845-2B00-787B-6E07-0B49490D17F7}"/>
              </a:ext>
            </a:extLst>
          </p:cNvPr>
          <p:cNvSpPr/>
          <p:nvPr/>
        </p:nvSpPr>
        <p:spPr>
          <a:xfrm>
            <a:off x="1565678" y="2738534"/>
            <a:ext cx="1772511" cy="238658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B3E4C393-8E23-07FD-39BC-AB96B9F79C84}"/>
              </a:ext>
            </a:extLst>
          </p:cNvPr>
          <p:cNvSpPr/>
          <p:nvPr/>
        </p:nvSpPr>
        <p:spPr>
          <a:xfrm>
            <a:off x="1565678" y="2173603"/>
            <a:ext cx="1772511" cy="238658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8678908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F1095-43B9-A7D2-12E0-3A56A5AA8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D933BFB-A764-4A82-D42E-FCEE522EABBD}"/>
              </a:ext>
            </a:extLst>
          </p:cNvPr>
          <p:cNvSpPr txBox="1"/>
          <p:nvPr/>
        </p:nvSpPr>
        <p:spPr>
          <a:xfrm>
            <a:off x="142754" y="6633455"/>
            <a:ext cx="2743200" cy="227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Imágenes referenciales extraídas de Salesforce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519D577-030E-CBA2-213E-692397CCA2E8}"/>
              </a:ext>
            </a:extLst>
          </p:cNvPr>
          <p:cNvSpPr txBox="1"/>
          <p:nvPr/>
        </p:nvSpPr>
        <p:spPr>
          <a:xfrm>
            <a:off x="142754" y="386324"/>
            <a:ext cx="6394938" cy="286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Material de apoyo - Estados Solicitudes Salesforce 2025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E804748-48AF-6FDE-289F-FE52C3FDEF18}"/>
              </a:ext>
            </a:extLst>
          </p:cNvPr>
          <p:cNvSpPr txBox="1"/>
          <p:nvPr/>
        </p:nvSpPr>
        <p:spPr>
          <a:xfrm>
            <a:off x="142754" y="659394"/>
            <a:ext cx="6394938" cy="258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Operaciones Capacitación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D2151B51-9991-C0A9-7B8C-E10D5FFFFE05}"/>
              </a:ext>
            </a:extLst>
          </p:cNvPr>
          <p:cNvSpPr txBox="1">
            <a:spLocks/>
          </p:cNvSpPr>
          <p:nvPr/>
        </p:nvSpPr>
        <p:spPr>
          <a:xfrm>
            <a:off x="9005001" y="2169127"/>
            <a:ext cx="3039630" cy="446432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E71F549-8B52-8A04-AA20-C6930C9A8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354" y="1180682"/>
            <a:ext cx="5581650" cy="5190016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30E6F310-F481-1575-CF10-9E1CF94F0A6D}"/>
              </a:ext>
            </a:extLst>
          </p:cNvPr>
          <p:cNvSpPr txBox="1">
            <a:spLocks/>
          </p:cNvSpPr>
          <p:nvPr/>
        </p:nvSpPr>
        <p:spPr>
          <a:xfrm>
            <a:off x="9144000" y="2384360"/>
            <a:ext cx="2766645" cy="387077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5.Puede que surja otro estado que es visado por el supervisor(a) del área de capacitaciones cuando se requieren mayores gastos por parte de OTEC para ejecutar el curso.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Esta puede ser aceptada o rechazada por la jefatura de capacitaciones. E ahí la recomendación que se realiza a OTEC de buscar  facilitadores en la zona a desarrollar el curso.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Este estado no compromete comentarios ni acciones tanto de el Experto ACHS como del contacto empresa.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7A5DA1AD-CEB4-4059-C7B5-9B34BF041469}"/>
              </a:ext>
            </a:extLst>
          </p:cNvPr>
          <p:cNvSpPr txBox="1">
            <a:spLocks/>
          </p:cNvSpPr>
          <p:nvPr/>
        </p:nvSpPr>
        <p:spPr>
          <a:xfrm>
            <a:off x="9144001" y="1715052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Gestión OTEC - Gastos por aprobar</a:t>
            </a:r>
            <a:endParaRPr kumimoji="0" lang="x-none" sz="1400" b="1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6162FADD-C6FB-A064-1CCE-F73DB7E20197}"/>
              </a:ext>
            </a:extLst>
          </p:cNvPr>
          <p:cNvSpPr/>
          <p:nvPr/>
        </p:nvSpPr>
        <p:spPr>
          <a:xfrm>
            <a:off x="4440333" y="4743120"/>
            <a:ext cx="1402683" cy="249504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3F818B6-0C04-C437-8562-266992928569}"/>
              </a:ext>
            </a:extLst>
          </p:cNvPr>
          <p:cNvSpPr/>
          <p:nvPr/>
        </p:nvSpPr>
        <p:spPr>
          <a:xfrm>
            <a:off x="1736472" y="2230910"/>
            <a:ext cx="1875408" cy="237969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EDAE207-DB1D-7131-9C8D-E62D16D4876C}"/>
              </a:ext>
            </a:extLst>
          </p:cNvPr>
          <p:cNvSpPr/>
          <p:nvPr/>
        </p:nvSpPr>
        <p:spPr>
          <a:xfrm>
            <a:off x="1736472" y="2791086"/>
            <a:ext cx="1719959" cy="462002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1786617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EE331-06DB-A33D-FF6A-5D0D7AC62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FB8E97-35D6-38D1-6A0A-58E2307704BA}"/>
              </a:ext>
            </a:extLst>
          </p:cNvPr>
          <p:cNvSpPr txBox="1"/>
          <p:nvPr/>
        </p:nvSpPr>
        <p:spPr>
          <a:xfrm>
            <a:off x="142754" y="6633455"/>
            <a:ext cx="2743200" cy="227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Imágenes referenciales extraídas de Salesforce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6BCC0FF-EBFB-8F0F-2D4B-E93FC3C7934A}"/>
              </a:ext>
            </a:extLst>
          </p:cNvPr>
          <p:cNvSpPr txBox="1"/>
          <p:nvPr/>
        </p:nvSpPr>
        <p:spPr>
          <a:xfrm>
            <a:off x="142754" y="401019"/>
            <a:ext cx="6394938" cy="286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Material de apoyo - Estados Solicitudes Salesforce 2025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3134709-DFEC-AEE1-CF09-D451EDD241EE}"/>
              </a:ext>
            </a:extLst>
          </p:cNvPr>
          <p:cNvSpPr txBox="1"/>
          <p:nvPr/>
        </p:nvSpPr>
        <p:spPr>
          <a:xfrm>
            <a:off x="142754" y="659394"/>
            <a:ext cx="6394938" cy="258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Operaciones Capacitación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0D587875-C886-509B-4D2D-5A8C5A5B31FA}"/>
              </a:ext>
            </a:extLst>
          </p:cNvPr>
          <p:cNvSpPr txBox="1">
            <a:spLocks/>
          </p:cNvSpPr>
          <p:nvPr/>
        </p:nvSpPr>
        <p:spPr>
          <a:xfrm>
            <a:off x="9005001" y="2169127"/>
            <a:ext cx="3039630" cy="446432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DC7270B2-8234-25BC-71A1-766395107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60" y="1196279"/>
            <a:ext cx="4846540" cy="4874308"/>
          </a:xfrm>
          <a:prstGeom prst="rect">
            <a:avLst/>
          </a:prstGeom>
        </p:spPr>
      </p:pic>
      <p:sp>
        <p:nvSpPr>
          <p:cNvPr id="5" name="Marcador de texto 1">
            <a:extLst>
              <a:ext uri="{FF2B5EF4-FFF2-40B4-BE49-F238E27FC236}">
                <a16:creationId xmlns:a16="http://schemas.microsoft.com/office/drawing/2014/main" id="{78C89BB8-0957-34E2-2A14-FC3A28EC50F1}"/>
              </a:ext>
            </a:extLst>
          </p:cNvPr>
          <p:cNvSpPr txBox="1">
            <a:spLocks/>
          </p:cNvSpPr>
          <p:nvPr/>
        </p:nvSpPr>
        <p:spPr>
          <a:xfrm>
            <a:off x="9005001" y="1409837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Gestión OTEC - Gasto Aprobado</a:t>
            </a:r>
            <a:endParaRPr kumimoji="0" lang="x-none" sz="1400" b="1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CC4A7297-CA87-7A20-B0FE-4C41FDD2576A}"/>
              </a:ext>
            </a:extLst>
          </p:cNvPr>
          <p:cNvSpPr txBox="1">
            <a:spLocks/>
          </p:cNvSpPr>
          <p:nvPr/>
        </p:nvSpPr>
        <p:spPr>
          <a:xfrm>
            <a:off x="9005001" y="2263697"/>
            <a:ext cx="3039630" cy="380688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6. 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Este </a:t>
            </a:r>
            <a:r>
              <a:rPr kumimoji="0" lang="es-ES" sz="12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subestado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se utilizará cuando el equipo de Operaciones de Capacitación revisa y aprueba el gasto de traslado indicado por OTEC.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Una vez que el curso se encuentra en el </a:t>
            </a:r>
            <a:r>
              <a:rPr kumimoji="0" lang="es-ES" sz="12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subestado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"Gasto Aprobado",  OTEC tiene la obligación de dejar el curso en “Asignado a relator” el mismo día en que el gasto fue aprobado.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Este procedimiento asegura que los tiempos operativos se respeten y que el curso avance en el proceso sin demoras.</a:t>
            </a:r>
            <a:endParaRPr kumimoji="0" lang="es-CL" sz="12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324F35D6-95DC-BA39-230D-3C804110ACA8}"/>
              </a:ext>
            </a:extLst>
          </p:cNvPr>
          <p:cNvSpPr/>
          <p:nvPr/>
        </p:nvSpPr>
        <p:spPr>
          <a:xfrm>
            <a:off x="4023360" y="4507992"/>
            <a:ext cx="1135811" cy="188050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54E4328-929C-16EF-B80B-AB7B2AD91840}"/>
              </a:ext>
            </a:extLst>
          </p:cNvPr>
          <p:cNvSpPr/>
          <p:nvPr/>
        </p:nvSpPr>
        <p:spPr>
          <a:xfrm>
            <a:off x="1645920" y="1911096"/>
            <a:ext cx="1517904" cy="164592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3365F5F-DC02-4351-479B-ED59679014C0}"/>
              </a:ext>
            </a:extLst>
          </p:cNvPr>
          <p:cNvSpPr/>
          <p:nvPr/>
        </p:nvSpPr>
        <p:spPr>
          <a:xfrm>
            <a:off x="1645920" y="2380488"/>
            <a:ext cx="1517904" cy="164592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76958545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31414-9C6E-180A-4B85-E863E2F1C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650B09-4CF2-0723-FA5F-8807719929E6}"/>
              </a:ext>
            </a:extLst>
          </p:cNvPr>
          <p:cNvSpPr txBox="1"/>
          <p:nvPr/>
        </p:nvSpPr>
        <p:spPr>
          <a:xfrm>
            <a:off x="142754" y="6633455"/>
            <a:ext cx="2743200" cy="227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Imágenes referenciales extraídas de Salesforce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5D2BC6B-2E6A-50E8-577E-18AAB52D2965}"/>
              </a:ext>
            </a:extLst>
          </p:cNvPr>
          <p:cNvSpPr txBox="1"/>
          <p:nvPr/>
        </p:nvSpPr>
        <p:spPr>
          <a:xfrm>
            <a:off x="142754" y="401019"/>
            <a:ext cx="6394938" cy="286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Material de apoyo - Estados Solicitudes Salesforce 2025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C00102E-CAB0-4D29-F1C7-5F05F31A1C06}"/>
              </a:ext>
            </a:extLst>
          </p:cNvPr>
          <p:cNvSpPr txBox="1"/>
          <p:nvPr/>
        </p:nvSpPr>
        <p:spPr>
          <a:xfrm>
            <a:off x="142754" y="659394"/>
            <a:ext cx="6394938" cy="258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Operaciones Capacitación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D3D8BF4E-D539-6795-5E82-9E070B163F20}"/>
              </a:ext>
            </a:extLst>
          </p:cNvPr>
          <p:cNvSpPr txBox="1">
            <a:spLocks/>
          </p:cNvSpPr>
          <p:nvPr/>
        </p:nvSpPr>
        <p:spPr>
          <a:xfrm>
            <a:off x="9005001" y="2169127"/>
            <a:ext cx="3039630" cy="446432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Imagen 1" descr="Interfaz de usuario gráfica, Aplicación, Correo electrónico&#10;&#10;Descripción generada automáticamente">
            <a:extLst>
              <a:ext uri="{FF2B5EF4-FFF2-40B4-BE49-F238E27FC236}">
                <a16:creationId xmlns:a16="http://schemas.microsoft.com/office/drawing/2014/main" id="{FCEDECCF-FCD4-42E6-F530-77B091213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2"/>
          <a:stretch/>
        </p:blipFill>
        <p:spPr>
          <a:xfrm>
            <a:off x="1195495" y="1212877"/>
            <a:ext cx="5655729" cy="4978678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E84A54-0D3F-0EC1-E129-B6C72F93EB69}"/>
              </a:ext>
            </a:extLst>
          </p:cNvPr>
          <p:cNvSpPr txBox="1">
            <a:spLocks/>
          </p:cNvSpPr>
          <p:nvPr/>
        </p:nvSpPr>
        <p:spPr>
          <a:xfrm>
            <a:off x="9005001" y="2464420"/>
            <a:ext cx="3039630" cy="3575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7. Este </a:t>
            </a:r>
            <a:r>
              <a:rPr kumimoji="0" lang="es-ES" sz="1200" b="0" i="0" u="none" strike="noStrike" kern="0" cap="none" spc="0" normalizeH="0" baseline="0" noProof="0" err="1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subestado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se aplica cuando los equipos de atención, actuando en representación de la empresa, solicitan una modificación en la fecha u horario de una capacitación que ya se encuentra en el </a:t>
            </a:r>
            <a:r>
              <a:rPr kumimoji="0" lang="es-ES" sz="1200" b="0" i="0" u="none" strike="noStrike" kern="0" cap="none" spc="0" normalizeH="0" baseline="0" noProof="0" err="1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subestado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"Asignado a Relator", siempre dentro de los plazos establecidos. 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El OTEC contará con un plazo máximo de 24 horas para informar. </a:t>
            </a:r>
            <a:endParaRPr kumimoji="0" lang="es-CL" sz="12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Marcador de texto 1">
            <a:extLst>
              <a:ext uri="{FF2B5EF4-FFF2-40B4-BE49-F238E27FC236}">
                <a16:creationId xmlns:a16="http://schemas.microsoft.com/office/drawing/2014/main" id="{A9212776-5EF5-4E0A-C218-FA12B5F45BCF}"/>
              </a:ext>
            </a:extLst>
          </p:cNvPr>
          <p:cNvSpPr txBox="1">
            <a:spLocks/>
          </p:cNvSpPr>
          <p:nvPr/>
        </p:nvSpPr>
        <p:spPr>
          <a:xfrm>
            <a:off x="9005001" y="1725376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Gestión OTEC - </a:t>
            </a:r>
            <a:r>
              <a:rPr kumimoji="0" lang="es-CL" sz="14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Curso</a:t>
            </a:r>
            <a:r>
              <a:rPr kumimoji="0" lang="es-CL" sz="14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s-CL" sz="14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en</a:t>
            </a:r>
            <a:r>
              <a:rPr kumimoji="0" lang="es-CL" sz="14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s-CL" sz="14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reprogramación</a:t>
            </a:r>
            <a:endParaRPr kumimoji="0" lang="es-CL" sz="1400" b="1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A96D2E3-C36A-E880-F3CC-75C7799E53B2}"/>
              </a:ext>
            </a:extLst>
          </p:cNvPr>
          <p:cNvSpPr/>
          <p:nvPr/>
        </p:nvSpPr>
        <p:spPr>
          <a:xfrm>
            <a:off x="1435608" y="2169127"/>
            <a:ext cx="1517904" cy="164592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70C2ACE-C0F1-BC51-8CF0-DC888220BC93}"/>
              </a:ext>
            </a:extLst>
          </p:cNvPr>
          <p:cNvSpPr/>
          <p:nvPr/>
        </p:nvSpPr>
        <p:spPr>
          <a:xfrm>
            <a:off x="1433739" y="2640000"/>
            <a:ext cx="2159853" cy="360282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E2729B5B-51C6-C5C9-2251-3884CD325B3C}"/>
              </a:ext>
            </a:extLst>
          </p:cNvPr>
          <p:cNvSpPr/>
          <p:nvPr/>
        </p:nvSpPr>
        <p:spPr>
          <a:xfrm>
            <a:off x="4142232" y="4745736"/>
            <a:ext cx="1554480" cy="228600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23328309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772BF-2F83-6034-A3D8-321501941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E0E01EB-E0AA-9F04-73FE-47198AF2F334}"/>
              </a:ext>
            </a:extLst>
          </p:cNvPr>
          <p:cNvSpPr txBox="1"/>
          <p:nvPr/>
        </p:nvSpPr>
        <p:spPr>
          <a:xfrm>
            <a:off x="142754" y="6633455"/>
            <a:ext cx="2743200" cy="227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Imágenes referenciales extraídas de Salesforce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2D48125-8622-DDB7-D9E2-FFE3703CB3C7}"/>
              </a:ext>
            </a:extLst>
          </p:cNvPr>
          <p:cNvSpPr txBox="1"/>
          <p:nvPr/>
        </p:nvSpPr>
        <p:spPr>
          <a:xfrm>
            <a:off x="142754" y="401019"/>
            <a:ext cx="6394938" cy="286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Material de apoyo - Estados Solicitudes Salesforce 2025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50E6404-3C83-DC47-9907-7AB2F3B67322}"/>
              </a:ext>
            </a:extLst>
          </p:cNvPr>
          <p:cNvSpPr txBox="1"/>
          <p:nvPr/>
        </p:nvSpPr>
        <p:spPr>
          <a:xfrm>
            <a:off x="142754" y="659394"/>
            <a:ext cx="6394938" cy="258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Operaciones Capacitación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53A7D7AA-72DE-5201-DEBF-796C45A87CA6}"/>
              </a:ext>
            </a:extLst>
          </p:cNvPr>
          <p:cNvSpPr txBox="1">
            <a:spLocks/>
          </p:cNvSpPr>
          <p:nvPr/>
        </p:nvSpPr>
        <p:spPr>
          <a:xfrm>
            <a:off x="9005001" y="2169127"/>
            <a:ext cx="3039630" cy="446432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2572544-9620-A125-B916-BF7DCA622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56" y="1458686"/>
            <a:ext cx="4198218" cy="388566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A9A4481-2829-D0CA-49E0-C37F02F23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09" y="1311850"/>
            <a:ext cx="4356865" cy="403249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D5F54FE-8FAF-F984-4257-28EEF94D1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055" y="1458686"/>
            <a:ext cx="3972752" cy="3885661"/>
          </a:xfrm>
          <a:prstGeom prst="rect">
            <a:avLst/>
          </a:prstGeom>
        </p:spPr>
      </p:pic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836C5561-4175-941A-3FBA-9975ADC21E42}"/>
              </a:ext>
            </a:extLst>
          </p:cNvPr>
          <p:cNvSpPr txBox="1">
            <a:spLocks/>
          </p:cNvSpPr>
          <p:nvPr/>
        </p:nvSpPr>
        <p:spPr>
          <a:xfrm>
            <a:off x="9137307" y="2169127"/>
            <a:ext cx="2891684" cy="3870778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8. Posteriormente se focaliza el curso y para el sistema existen dos estados. 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Etapa  “Gestión OTEC”, sub estado “Focalización exitosa” cuando se contactan con empresa y “Focalización fallida” cuando sucede lo contrario o hay inconsistencias en la misma.</a:t>
            </a:r>
            <a:endParaRPr lang="es-ES" sz="1200" b="0" i="0" u="none" strike="noStrike" kern="0" cap="none" spc="0" normalizeH="0" baseline="0" noProof="0" dirty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Este paso tiene un tiempo de realización por parte de OTEC de 03 a 05 días hábiles, posterior a la confirmación del curso.</a:t>
            </a:r>
            <a:endParaRPr kumimoji="0" lang="x-none" sz="1200" b="0" i="0" u="none" strike="noStrike" kern="0" cap="none" spc="0" normalizeH="0" baseline="0" noProof="0" dirty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7FD1CF52-8FF2-6CD9-FAC2-8FD1314EE9EB}"/>
              </a:ext>
            </a:extLst>
          </p:cNvPr>
          <p:cNvSpPr txBox="1">
            <a:spLocks/>
          </p:cNvSpPr>
          <p:nvPr/>
        </p:nvSpPr>
        <p:spPr>
          <a:xfrm>
            <a:off x="9137307" y="1458686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Gestión OTEC - Focalización Exitosa o fallida</a:t>
            </a:r>
            <a:endParaRPr kumimoji="0" lang="x-none" sz="1400" b="1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E8DFF310-859A-BFE3-F1CF-B7605AC6B84E}"/>
              </a:ext>
            </a:extLst>
          </p:cNvPr>
          <p:cNvSpPr/>
          <p:nvPr/>
        </p:nvSpPr>
        <p:spPr>
          <a:xfrm>
            <a:off x="2400938" y="4104516"/>
            <a:ext cx="1135811" cy="188050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398FFA4A-4788-983C-01AA-17B5E88320DF}"/>
              </a:ext>
            </a:extLst>
          </p:cNvPr>
          <p:cNvSpPr/>
          <p:nvPr/>
        </p:nvSpPr>
        <p:spPr>
          <a:xfrm>
            <a:off x="6631431" y="4213240"/>
            <a:ext cx="1135811" cy="188050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D23DAFB0-4314-D6E7-54A5-19779EC21EFE}"/>
              </a:ext>
            </a:extLst>
          </p:cNvPr>
          <p:cNvSpPr/>
          <p:nvPr/>
        </p:nvSpPr>
        <p:spPr>
          <a:xfrm>
            <a:off x="317575" y="2173603"/>
            <a:ext cx="1536028" cy="120417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152D4D63-D036-3FB2-F0C8-5C609D1A36C4}"/>
              </a:ext>
            </a:extLst>
          </p:cNvPr>
          <p:cNvSpPr/>
          <p:nvPr/>
        </p:nvSpPr>
        <p:spPr>
          <a:xfrm>
            <a:off x="317575" y="2620292"/>
            <a:ext cx="1654269" cy="278072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5C3FDAC8-4F1B-7321-C3EF-7E6427D292FC}"/>
              </a:ext>
            </a:extLst>
          </p:cNvPr>
          <p:cNvSpPr/>
          <p:nvPr/>
        </p:nvSpPr>
        <p:spPr>
          <a:xfrm>
            <a:off x="4639954" y="2488913"/>
            <a:ext cx="1457201" cy="619658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3DD62A6B-CA0C-39C9-A9CA-C4D32FE0AD2F}"/>
              </a:ext>
            </a:extLst>
          </p:cNvPr>
          <p:cNvSpPr/>
          <p:nvPr/>
        </p:nvSpPr>
        <p:spPr>
          <a:xfrm>
            <a:off x="4639954" y="2107912"/>
            <a:ext cx="1536028" cy="120417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5920589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6CB13-DD87-D514-40C8-595CF4D46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C92687A-D332-372D-BDB0-B1649260AB66}"/>
              </a:ext>
            </a:extLst>
          </p:cNvPr>
          <p:cNvSpPr txBox="1"/>
          <p:nvPr/>
        </p:nvSpPr>
        <p:spPr>
          <a:xfrm>
            <a:off x="142754" y="6633455"/>
            <a:ext cx="2743200" cy="227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Imágenes referenciales extraídas de Salesforce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7AB8BDE-ADCB-CE94-B811-91197329DD08}"/>
              </a:ext>
            </a:extLst>
          </p:cNvPr>
          <p:cNvSpPr txBox="1"/>
          <p:nvPr/>
        </p:nvSpPr>
        <p:spPr>
          <a:xfrm>
            <a:off x="142754" y="401019"/>
            <a:ext cx="6394938" cy="286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Material de apoyo - Estados Solicitudes Salesforce 2025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CBF5407-084C-B5E2-481F-3275BEEC0A63}"/>
              </a:ext>
            </a:extLst>
          </p:cNvPr>
          <p:cNvSpPr txBox="1"/>
          <p:nvPr/>
        </p:nvSpPr>
        <p:spPr>
          <a:xfrm>
            <a:off x="142754" y="659394"/>
            <a:ext cx="6394938" cy="258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Operaciones Capacitación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48476B00-BABA-E9A4-9FE1-F9F27355E0BE}"/>
              </a:ext>
            </a:extLst>
          </p:cNvPr>
          <p:cNvSpPr txBox="1">
            <a:spLocks/>
          </p:cNvSpPr>
          <p:nvPr/>
        </p:nvSpPr>
        <p:spPr>
          <a:xfrm>
            <a:off x="9005001" y="2169127"/>
            <a:ext cx="3039630" cy="446432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A30197F-AE02-A98F-5E8B-C28826CB5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354" y="1171585"/>
            <a:ext cx="4795567" cy="4632453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45D32379-3923-8A5B-0671-C7566EA0A411}"/>
              </a:ext>
            </a:extLst>
          </p:cNvPr>
          <p:cNvSpPr txBox="1">
            <a:spLocks/>
          </p:cNvSpPr>
          <p:nvPr/>
        </p:nvSpPr>
        <p:spPr>
          <a:xfrm>
            <a:off x="9005001" y="1815637"/>
            <a:ext cx="3039630" cy="387077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9. El día de realización del curso, se actualiza el estado por parte de OTEC. 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Etapa  “Ejecución”, sub estado “Curso en ejecución”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Es importante que OTEC actualice la etapa y sub estado ya que por actualizaciones de Salesforce deben pasar por las etapas mencionadas para que así no haya incidencias con los estados posteriores.</a:t>
            </a:r>
            <a:endParaRPr kumimoji="0" lang="x-none" sz="12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FC3E44A5-F3AE-5350-0192-B8CF26DE3C92}"/>
              </a:ext>
            </a:extLst>
          </p:cNvPr>
          <p:cNvSpPr txBox="1">
            <a:spLocks/>
          </p:cNvSpPr>
          <p:nvPr/>
        </p:nvSpPr>
        <p:spPr>
          <a:xfrm>
            <a:off x="9005001" y="1171585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Ejecución - Curso en ejecución</a:t>
            </a:r>
            <a:endParaRPr kumimoji="0" lang="x-none" sz="1400" b="1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EE74C499-78E3-A83E-9568-BED52F1CCA64}"/>
              </a:ext>
            </a:extLst>
          </p:cNvPr>
          <p:cNvSpPr/>
          <p:nvPr/>
        </p:nvSpPr>
        <p:spPr>
          <a:xfrm>
            <a:off x="4041648" y="4489704"/>
            <a:ext cx="1135811" cy="188050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C67C202-B2FB-C0FF-E0E9-CE0827189F20}"/>
              </a:ext>
            </a:extLst>
          </p:cNvPr>
          <p:cNvSpPr/>
          <p:nvPr/>
        </p:nvSpPr>
        <p:spPr>
          <a:xfrm>
            <a:off x="1644506" y="2173603"/>
            <a:ext cx="1536028" cy="120417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15A0BBE-2CB1-5885-4E5D-A7A4AA42D18E}"/>
              </a:ext>
            </a:extLst>
          </p:cNvPr>
          <p:cNvSpPr/>
          <p:nvPr/>
        </p:nvSpPr>
        <p:spPr>
          <a:xfrm>
            <a:off x="1644506" y="2580879"/>
            <a:ext cx="1890752" cy="343761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62956163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561CC-0BA6-9A1B-41D7-B10F6B37A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7678755-8C8C-02FD-B1D8-B6030092DEE5}"/>
              </a:ext>
            </a:extLst>
          </p:cNvPr>
          <p:cNvSpPr txBox="1"/>
          <p:nvPr/>
        </p:nvSpPr>
        <p:spPr>
          <a:xfrm>
            <a:off x="142754" y="6633455"/>
            <a:ext cx="2743200" cy="227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Imágenes referenciales extraídas de Salesforce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A3BA8CC-4D84-4118-B74E-2A08DFDEA5FC}"/>
              </a:ext>
            </a:extLst>
          </p:cNvPr>
          <p:cNvSpPr txBox="1"/>
          <p:nvPr/>
        </p:nvSpPr>
        <p:spPr>
          <a:xfrm>
            <a:off x="142754" y="401019"/>
            <a:ext cx="6394938" cy="286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Material de apoyo - Estados Solicitudes Salesforce 2025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8DA9E9E-90AC-24C8-A67B-550CF408AB87}"/>
              </a:ext>
            </a:extLst>
          </p:cNvPr>
          <p:cNvSpPr txBox="1"/>
          <p:nvPr/>
        </p:nvSpPr>
        <p:spPr>
          <a:xfrm>
            <a:off x="142754" y="659394"/>
            <a:ext cx="6394938" cy="258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Operaciones Capacitación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E04F3D79-1D76-D9AD-C318-08A7EFE88B42}"/>
              </a:ext>
            </a:extLst>
          </p:cNvPr>
          <p:cNvSpPr txBox="1">
            <a:spLocks/>
          </p:cNvSpPr>
          <p:nvPr/>
        </p:nvSpPr>
        <p:spPr>
          <a:xfrm>
            <a:off x="9005001" y="2169127"/>
            <a:ext cx="3039630" cy="446432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12E7399-C24D-86F6-4B2A-137B08188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236" y="1333312"/>
            <a:ext cx="4470763" cy="4524443"/>
          </a:xfrm>
          <a:prstGeom prst="rect">
            <a:avLst/>
          </a:prstGeom>
        </p:spPr>
      </p:pic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4D403197-AC59-5414-D248-748913898CD8}"/>
              </a:ext>
            </a:extLst>
          </p:cNvPr>
          <p:cNvSpPr txBox="1">
            <a:spLocks/>
          </p:cNvSpPr>
          <p:nvPr/>
        </p:nvSpPr>
        <p:spPr>
          <a:xfrm>
            <a:off x="9005000" y="1856821"/>
            <a:ext cx="2940815" cy="387077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10. Posterior a la ejecución del curso, OTEC debe enviar el listado con notas, asistencia y datos de los participantes para que el equipo de operaciones cargue los datos en sistema. 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El plazo de envío es de 02 días hábiles posterior a la realización.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Este estado no compromete comentarios ni acciones tanto de el Experto ACHS como del contacto empresa.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BDD828AA-D04B-9247-B3AB-09EEC4D8AF44}"/>
              </a:ext>
            </a:extLst>
          </p:cNvPr>
          <p:cNvSpPr txBox="1">
            <a:spLocks/>
          </p:cNvSpPr>
          <p:nvPr/>
        </p:nvSpPr>
        <p:spPr>
          <a:xfrm>
            <a:off x="9005001" y="1332247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Ejecución – Cierre relator</a:t>
            </a:r>
            <a:endParaRPr kumimoji="0" lang="x-none" sz="1400" b="1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2976F86-A87F-634E-9FCC-5ADC952854A2}"/>
              </a:ext>
            </a:extLst>
          </p:cNvPr>
          <p:cNvSpPr/>
          <p:nvPr/>
        </p:nvSpPr>
        <p:spPr>
          <a:xfrm>
            <a:off x="1802161" y="2173603"/>
            <a:ext cx="1549165" cy="146692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D43419E-54CB-C345-4771-F501555512B1}"/>
              </a:ext>
            </a:extLst>
          </p:cNvPr>
          <p:cNvSpPr/>
          <p:nvPr/>
        </p:nvSpPr>
        <p:spPr>
          <a:xfrm>
            <a:off x="1631368" y="2685982"/>
            <a:ext cx="1877614" cy="356899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E6C2E3CA-16B0-BD10-0887-39A0AE3B9945}"/>
              </a:ext>
            </a:extLst>
          </p:cNvPr>
          <p:cNvSpPr/>
          <p:nvPr/>
        </p:nvSpPr>
        <p:spPr>
          <a:xfrm>
            <a:off x="3975433" y="4536580"/>
            <a:ext cx="1243584" cy="192024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1378182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B5065-FF89-F129-79D5-1C40F8D0B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762C96B-C81E-E7C0-9E4D-45F9FAC7E332}"/>
              </a:ext>
            </a:extLst>
          </p:cNvPr>
          <p:cNvSpPr txBox="1"/>
          <p:nvPr/>
        </p:nvSpPr>
        <p:spPr>
          <a:xfrm>
            <a:off x="142754" y="6633455"/>
            <a:ext cx="2743200" cy="227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Imágenes referenciales extraídas de Salesforce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F404B1E-459A-7E29-8B65-BC84F6EF8974}"/>
              </a:ext>
            </a:extLst>
          </p:cNvPr>
          <p:cNvSpPr txBox="1"/>
          <p:nvPr/>
        </p:nvSpPr>
        <p:spPr>
          <a:xfrm>
            <a:off x="142754" y="401019"/>
            <a:ext cx="6394938" cy="286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Material de apoyo - Estados Solicitudes Salesforce 2025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AAF4D4B-BA72-91BF-41D5-70E263F2568A}"/>
              </a:ext>
            </a:extLst>
          </p:cNvPr>
          <p:cNvSpPr txBox="1"/>
          <p:nvPr/>
        </p:nvSpPr>
        <p:spPr>
          <a:xfrm>
            <a:off x="142754" y="659394"/>
            <a:ext cx="6394938" cy="258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Operaciones Capacitación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1D185BE3-B11D-6F48-E2C8-06C1EC8EB50A}"/>
              </a:ext>
            </a:extLst>
          </p:cNvPr>
          <p:cNvSpPr txBox="1">
            <a:spLocks/>
          </p:cNvSpPr>
          <p:nvPr/>
        </p:nvSpPr>
        <p:spPr>
          <a:xfrm>
            <a:off x="9005001" y="2169127"/>
            <a:ext cx="3039630" cy="446432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Marcador de contenido 8">
            <a:extLst>
              <a:ext uri="{FF2B5EF4-FFF2-40B4-BE49-F238E27FC236}">
                <a16:creationId xmlns:a16="http://schemas.microsoft.com/office/drawing/2014/main" id="{E7B8ED1C-9E7B-DEFE-D8A1-FFA03CC45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871" y="1193511"/>
            <a:ext cx="5061822" cy="4826894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4578EB8A-C6F1-C63D-84B6-0473B6DED551}"/>
              </a:ext>
            </a:extLst>
          </p:cNvPr>
          <p:cNvSpPr txBox="1">
            <a:spLocks/>
          </p:cNvSpPr>
          <p:nvPr/>
        </p:nvSpPr>
        <p:spPr>
          <a:xfrm>
            <a:off x="9137307" y="1793711"/>
            <a:ext cx="2907324" cy="387077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11. Este estado corresponde al final del ciclo de la solicitud.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Eso quiere decir que ya se encuentran disponibles los certificados de los participantes e informe en </a:t>
            </a:r>
            <a:r>
              <a:rPr kumimoji="0" lang="es-CL" sz="12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https://diplomas.achs.cl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previo registro tanto para el Experto ACHS asignado a la empresa y para la contraparte  encargada en la organización.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Si tuviesen incidencias o anomalías pueden pedir regularizar en la casilla de soporte diplomas@achs.cl la cual posee un 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plazo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 respuesta de 01 día hábil.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hlinkClick r:id="" action="ppaction://noaction"/>
            </a:endParaRP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hlinkClick r:id="" action="ppaction://noaction"/>
              </a:rPr>
              <a:t>ciones-achs.everfactor.cl/</a:t>
            </a: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D1A9D987-B373-EBF6-CEB1-693F0800B1C2}"/>
              </a:ext>
            </a:extLst>
          </p:cNvPr>
          <p:cNvSpPr txBox="1">
            <a:spLocks/>
          </p:cNvSpPr>
          <p:nvPr/>
        </p:nvSpPr>
        <p:spPr>
          <a:xfrm>
            <a:off x="9137307" y="1193511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Cierre – Entrega de Diplomas</a:t>
            </a:r>
            <a:endParaRPr kumimoji="0" lang="x-none" sz="1400" b="1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85110916-88C4-9B9E-2F6A-C997CD43BC94}"/>
              </a:ext>
            </a:extLst>
          </p:cNvPr>
          <p:cNvSpPr/>
          <p:nvPr/>
        </p:nvSpPr>
        <p:spPr>
          <a:xfrm>
            <a:off x="4133088" y="4562856"/>
            <a:ext cx="1243584" cy="192024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325F22B-2617-02CE-0697-046A7CD0D70D}"/>
              </a:ext>
            </a:extLst>
          </p:cNvPr>
          <p:cNvSpPr/>
          <p:nvPr/>
        </p:nvSpPr>
        <p:spPr>
          <a:xfrm>
            <a:off x="1644506" y="2173603"/>
            <a:ext cx="1798786" cy="251796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1A18B7FF-FA9E-D6D1-0237-801A6C7A64F6}"/>
              </a:ext>
            </a:extLst>
          </p:cNvPr>
          <p:cNvSpPr/>
          <p:nvPr/>
        </p:nvSpPr>
        <p:spPr>
          <a:xfrm>
            <a:off x="1605092" y="2764810"/>
            <a:ext cx="1838200" cy="370037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991447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EBAD8-4C99-4172-54F1-7C43D1F40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2BAAC431-3B06-ED5A-1C79-75261F6411F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" imgW="415" imgH="416" progId="TCLayout.ActiveDocument.1">
                  <p:embed/>
                </p:oleObj>
              </mc:Choice>
              <mc:Fallback>
                <p:oleObj name="Diapositiva de think-cell" r:id="rId5" imgW="415" imgH="416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2BAAC431-3B06-ED5A-1C79-75261F6411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ángulo 4" hidden="1">
            <a:extLst>
              <a:ext uri="{FF2B5EF4-FFF2-40B4-BE49-F238E27FC236}">
                <a16:creationId xmlns:a16="http://schemas.microsoft.com/office/drawing/2014/main" id="{B1BAFBDE-CE28-E8FC-0279-B7DF682C1E6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9E4D5AC-D689-0AFA-F351-0818F0FFEEB2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4980433" y="5073904"/>
            <a:ext cx="6684029" cy="7979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s-ES" sz="2000" b="1">
                <a:solidFill>
                  <a:schemeClr val="bg1"/>
                </a:solidFill>
              </a:rPr>
              <a:t>MOTIVOS DE RECHAZO  SOLICITUDES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FE52672-380D-C98A-C36B-730C02045C8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08300"/>
            <a:ext cx="3603625" cy="1450975"/>
          </a:xfrm>
        </p:spPr>
        <p:txBody>
          <a:bodyPr vert="horz" lIns="91440" tIns="45720" rIns="91440" bIns="45720" anchor="t">
            <a:normAutofit fontScale="90000"/>
          </a:bodyPr>
          <a:lstStyle/>
          <a:p>
            <a:r>
              <a:rPr lang="es-CL" sz="4000">
                <a:solidFill>
                  <a:schemeClr val="bg2"/>
                </a:solidFill>
              </a:rPr>
              <a:t>Servicio de Capacitaciones ACHS</a:t>
            </a:r>
          </a:p>
        </p:txBody>
      </p:sp>
    </p:spTree>
    <p:extLst>
      <p:ext uri="{BB962C8B-B14F-4D97-AF65-F5344CB8AC3E}">
        <p14:creationId xmlns:p14="http://schemas.microsoft.com/office/powerpoint/2010/main" val="318886794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C26E7-EFBA-21AA-0934-E56837371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5142FDC-4F8E-39D9-C445-397E19BC301F}"/>
              </a:ext>
            </a:extLst>
          </p:cNvPr>
          <p:cNvSpPr txBox="1"/>
          <p:nvPr/>
        </p:nvSpPr>
        <p:spPr>
          <a:xfrm>
            <a:off x="142754" y="6633455"/>
            <a:ext cx="2743200" cy="227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Imágenes referenciales extraídas de Salesforce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AD51AE6-81F1-3427-E19F-E8CDE0C38638}"/>
              </a:ext>
            </a:extLst>
          </p:cNvPr>
          <p:cNvSpPr txBox="1"/>
          <p:nvPr/>
        </p:nvSpPr>
        <p:spPr>
          <a:xfrm>
            <a:off x="142754" y="401019"/>
            <a:ext cx="6394938" cy="286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Material de apoyo - Estados Solicitudes Salesforce 2025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C5C7A1B-8FF8-D3E5-3837-F725AE642D5E}"/>
              </a:ext>
            </a:extLst>
          </p:cNvPr>
          <p:cNvSpPr txBox="1"/>
          <p:nvPr/>
        </p:nvSpPr>
        <p:spPr>
          <a:xfrm>
            <a:off x="142754" y="659394"/>
            <a:ext cx="6394938" cy="258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Operaciones Capacitación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4E3A1764-0C09-C9AD-E26E-CC8851C18F81}"/>
              </a:ext>
            </a:extLst>
          </p:cNvPr>
          <p:cNvSpPr txBox="1">
            <a:spLocks/>
          </p:cNvSpPr>
          <p:nvPr/>
        </p:nvSpPr>
        <p:spPr>
          <a:xfrm>
            <a:off x="9005001" y="2169127"/>
            <a:ext cx="3039630" cy="446432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Marcador de contenido 3">
            <a:extLst>
              <a:ext uri="{FF2B5EF4-FFF2-40B4-BE49-F238E27FC236}">
                <a16:creationId xmlns:a16="http://schemas.microsoft.com/office/drawing/2014/main" id="{C485AA40-48BF-4108-D0EA-92C31DB58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262" y="1583738"/>
            <a:ext cx="5237145" cy="4456168"/>
          </a:xfrm>
          <a:prstGeom prst="rect">
            <a:avLst/>
          </a:prstGeom>
        </p:spPr>
      </p:pic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A8F732C2-2ED5-70CE-1FA8-F84304F3E254}"/>
              </a:ext>
            </a:extLst>
          </p:cNvPr>
          <p:cNvSpPr txBox="1">
            <a:spLocks/>
          </p:cNvSpPr>
          <p:nvPr/>
        </p:nvSpPr>
        <p:spPr>
          <a:xfrm>
            <a:off x="9172476" y="2169127"/>
            <a:ext cx="2705512" cy="419650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La solicitud queda rechazada ya que la fecha de inicio del curso no puede ser inferior a los plazos mencionados a continuación: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Solicitudes de cursos presenciales, </a:t>
            </a:r>
            <a:r>
              <a:rPr kumimoji="0" lang="es-E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streaming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charlas </a:t>
            </a:r>
            <a:r>
              <a:rPr kumimoji="0" lang="es-E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streaming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y charlas son: mínimo 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08 días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hábiles 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previos al inicio del curso. En el caso de las excepciones deben ser gestionadas con un mínimo de 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03 días hábiles 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entre la fecha de solicitud y la fecha de inicio del curso 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sng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No se cuenta la fecha de creación de solicitud y fecha de inicio del curso en ninguno de los casos mencionados.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0CA08AD9-A20B-779F-8DB9-7F13034FC58B}"/>
              </a:ext>
            </a:extLst>
          </p:cNvPr>
          <p:cNvSpPr txBox="1">
            <a:spLocks/>
          </p:cNvSpPr>
          <p:nvPr/>
        </p:nvSpPr>
        <p:spPr>
          <a:xfrm>
            <a:off x="9172476" y="1438242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Rechazo Fuera de plazo</a:t>
            </a:r>
            <a:endParaRPr kumimoji="0" lang="x-none" sz="1400" b="1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C76A2A93-6B73-D2AD-DE98-A50A4A74DE8D}"/>
              </a:ext>
            </a:extLst>
          </p:cNvPr>
          <p:cNvSpPr/>
          <p:nvPr/>
        </p:nvSpPr>
        <p:spPr>
          <a:xfrm>
            <a:off x="4241761" y="5086212"/>
            <a:ext cx="1098335" cy="272172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8554456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DE40A-B0BA-094F-8705-FA1778E3B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45E4FE-D90F-4CC8-E4BC-123125EECE3E}"/>
              </a:ext>
            </a:extLst>
          </p:cNvPr>
          <p:cNvSpPr txBox="1"/>
          <p:nvPr/>
        </p:nvSpPr>
        <p:spPr>
          <a:xfrm>
            <a:off x="5401995" y="5102951"/>
            <a:ext cx="6356252" cy="137522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0" tIns="0" rIns="0" bIns="0" numCol="1" spcCol="3810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INGRESO DE OPORTUNIDAD EN SALESFORCE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84983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1E713-F804-E1C7-E2E1-94E8ACA0E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5B8B903-6A7A-C3F6-AC90-6932A653F040}"/>
              </a:ext>
            </a:extLst>
          </p:cNvPr>
          <p:cNvSpPr txBox="1"/>
          <p:nvPr/>
        </p:nvSpPr>
        <p:spPr>
          <a:xfrm>
            <a:off x="142754" y="6633455"/>
            <a:ext cx="2743200" cy="227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Imágenes referenciales extraídas de Salesforce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E328DB7-E6A8-56FB-B29B-7044F1AF0677}"/>
              </a:ext>
            </a:extLst>
          </p:cNvPr>
          <p:cNvSpPr txBox="1"/>
          <p:nvPr/>
        </p:nvSpPr>
        <p:spPr>
          <a:xfrm>
            <a:off x="142754" y="401019"/>
            <a:ext cx="6394938" cy="286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Material de apoyo - Estados Solicitudes Salesforce 2025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F699E0F-B4B5-859E-18B8-A62A583B674F}"/>
              </a:ext>
            </a:extLst>
          </p:cNvPr>
          <p:cNvSpPr txBox="1"/>
          <p:nvPr/>
        </p:nvSpPr>
        <p:spPr>
          <a:xfrm>
            <a:off x="142754" y="659394"/>
            <a:ext cx="6394938" cy="258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Operaciones Capacitación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E44553DD-257F-7E08-3AFE-C240A4240D3C}"/>
              </a:ext>
            </a:extLst>
          </p:cNvPr>
          <p:cNvSpPr txBox="1">
            <a:spLocks/>
          </p:cNvSpPr>
          <p:nvPr/>
        </p:nvSpPr>
        <p:spPr>
          <a:xfrm>
            <a:off x="9005001" y="2169127"/>
            <a:ext cx="3039630" cy="446432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Marcador de contenido 3">
            <a:extLst>
              <a:ext uri="{FF2B5EF4-FFF2-40B4-BE49-F238E27FC236}">
                <a16:creationId xmlns:a16="http://schemas.microsoft.com/office/drawing/2014/main" id="{947FDA4B-906B-FD7D-4C50-C95CD081A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685" y="1453491"/>
            <a:ext cx="5231769" cy="4655543"/>
          </a:xfrm>
          <a:prstGeom prst="rect">
            <a:avLst/>
          </a:prstGeom>
        </p:spPr>
      </p:pic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D935D633-4A05-C72C-1D1C-FFBF851982BD}"/>
              </a:ext>
            </a:extLst>
          </p:cNvPr>
          <p:cNvSpPr txBox="1">
            <a:spLocks/>
          </p:cNvSpPr>
          <p:nvPr/>
        </p:nvSpPr>
        <p:spPr>
          <a:xfrm>
            <a:off x="9207647" y="2384360"/>
            <a:ext cx="2836984" cy="387077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Se refiere a cuando el experto ACHS o encargado de crear las solicitudes, no ingresa datos fundamentales para la coordinación del curso.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Por Ejemplo: 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No creación de módulos no ingresa fechas de inicio - fin, el </a:t>
            </a:r>
            <a:r>
              <a:rPr kumimoji="0" lang="es-E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N°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 participantes es superior o inferior a lo indicado en el maestro de cursos, no selecciona el proyecto de capacitaciones, pide cursos no disponibles en la oferta, no ingresa la dirección o se encuentra incompleta. Etc.</a:t>
            </a:r>
            <a:endParaRPr kumimoji="0" lang="x-none" sz="1200" b="0" i="0" u="none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33F84DD9-5FE0-6384-B1B2-35BA74E6FB06}"/>
              </a:ext>
            </a:extLst>
          </p:cNvPr>
          <p:cNvSpPr txBox="1">
            <a:spLocks/>
          </p:cNvSpPr>
          <p:nvPr/>
        </p:nvSpPr>
        <p:spPr>
          <a:xfrm>
            <a:off x="9207647" y="1453320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Inconsistencia en la oportunidad</a:t>
            </a:r>
            <a:endParaRPr kumimoji="0" lang="x-none" sz="1400" b="1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22F77648-CB18-24D5-1341-E018C2D3C646}"/>
              </a:ext>
            </a:extLst>
          </p:cNvPr>
          <p:cNvSpPr/>
          <p:nvPr/>
        </p:nvSpPr>
        <p:spPr>
          <a:xfrm>
            <a:off x="4206240" y="4965192"/>
            <a:ext cx="1463040" cy="512064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6054323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E2DCA-032F-7A3D-7AF6-4CCF0E82D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4EBEF14-16FE-916B-F3E8-77B0473CF880}"/>
              </a:ext>
            </a:extLst>
          </p:cNvPr>
          <p:cNvSpPr txBox="1"/>
          <p:nvPr/>
        </p:nvSpPr>
        <p:spPr>
          <a:xfrm>
            <a:off x="142754" y="6633455"/>
            <a:ext cx="2743200" cy="227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Imágenes referenciales extraídas de Salesforce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8532106-58B1-CBFC-EABB-021678C2FA3B}"/>
              </a:ext>
            </a:extLst>
          </p:cNvPr>
          <p:cNvSpPr txBox="1"/>
          <p:nvPr/>
        </p:nvSpPr>
        <p:spPr>
          <a:xfrm>
            <a:off x="142754" y="401019"/>
            <a:ext cx="6394938" cy="286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Material de apoyo - Estados Solicitudes Salesforce 2025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FA0EAEF-9E63-1F75-DF97-8D15A74C3494}"/>
              </a:ext>
            </a:extLst>
          </p:cNvPr>
          <p:cNvSpPr txBox="1"/>
          <p:nvPr/>
        </p:nvSpPr>
        <p:spPr>
          <a:xfrm>
            <a:off x="142754" y="659394"/>
            <a:ext cx="6394938" cy="258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Operaciones Capacitación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3D79A536-7FB5-CB38-08C6-7D1D6B32442E}"/>
              </a:ext>
            </a:extLst>
          </p:cNvPr>
          <p:cNvSpPr txBox="1">
            <a:spLocks/>
          </p:cNvSpPr>
          <p:nvPr/>
        </p:nvSpPr>
        <p:spPr>
          <a:xfrm>
            <a:off x="9005001" y="2169127"/>
            <a:ext cx="3039630" cy="446432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Marcador de contenido 3">
            <a:extLst>
              <a:ext uri="{FF2B5EF4-FFF2-40B4-BE49-F238E27FC236}">
                <a16:creationId xmlns:a16="http://schemas.microsoft.com/office/drawing/2014/main" id="{EC86652A-050F-EA7F-3368-097BA0411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205" y="1611086"/>
            <a:ext cx="5406730" cy="4400097"/>
          </a:xfrm>
          <a:prstGeom prst="rect">
            <a:avLst/>
          </a:prstGeom>
        </p:spPr>
      </p:pic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BDCAEF9D-DB97-31B0-0A0C-587DA1121B11}"/>
              </a:ext>
            </a:extLst>
          </p:cNvPr>
          <p:cNvSpPr txBox="1">
            <a:spLocks/>
          </p:cNvSpPr>
          <p:nvPr/>
        </p:nvSpPr>
        <p:spPr>
          <a:xfrm>
            <a:off x="9129443" y="2169128"/>
            <a:ext cx="2828095" cy="387077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Este motivo corresponde  cuando OTEC o el coordinador propietario requiere de alguna modificación o comentario por parte del experto ACHS para continuar con la gestión del curso y este no contesta en el plazo que corresponde a 01 día hábil, desde que el coordinador de capaciones lo etiqueta en el </a:t>
            </a:r>
            <a:r>
              <a:rPr kumimoji="0" lang="es-E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chatter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 </a:t>
            </a:r>
            <a:r>
              <a:rPr kumimoji="0" lang="es-E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salesforce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Por ejemplo: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Solicitud de georreferenciación o regularización del módulo por ingreso inferior o superior de las horas del curso, etc.</a:t>
            </a:r>
            <a:endParaRPr kumimoji="0" lang="x-none" sz="1200" b="0" i="0" u="none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AD0320F2-CE97-5414-9344-C5C757793F08}"/>
              </a:ext>
            </a:extLst>
          </p:cNvPr>
          <p:cNvSpPr txBox="1">
            <a:spLocks/>
          </p:cNvSpPr>
          <p:nvPr/>
        </p:nvSpPr>
        <p:spPr>
          <a:xfrm>
            <a:off x="9129443" y="1465590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No reparar en plazos estipulados</a:t>
            </a:r>
            <a:endParaRPr kumimoji="0" lang="x-none" sz="1400" b="1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0F3413B5-A1C0-EDD0-107B-BA23C51D1A10}"/>
              </a:ext>
            </a:extLst>
          </p:cNvPr>
          <p:cNvSpPr/>
          <p:nvPr/>
        </p:nvSpPr>
        <p:spPr>
          <a:xfrm>
            <a:off x="4241761" y="5152888"/>
            <a:ext cx="1854239" cy="205495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1083211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AD2EE-C2CA-3EA2-C449-04CBD36DD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6BA4D90-907A-9D9A-F23D-76151F7A6FA0}"/>
              </a:ext>
            </a:extLst>
          </p:cNvPr>
          <p:cNvSpPr txBox="1"/>
          <p:nvPr/>
        </p:nvSpPr>
        <p:spPr>
          <a:xfrm>
            <a:off x="142754" y="6633455"/>
            <a:ext cx="2743200" cy="227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Imágenes referenciales extraídas de Salesforce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4CA6704-8D4B-FA0F-7EB9-302A9A3E9A32}"/>
              </a:ext>
            </a:extLst>
          </p:cNvPr>
          <p:cNvSpPr txBox="1"/>
          <p:nvPr/>
        </p:nvSpPr>
        <p:spPr>
          <a:xfrm>
            <a:off x="142754" y="401019"/>
            <a:ext cx="6394938" cy="286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Material de apoyo - Estados Solicitudes Salesforce 2025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2691C72-4ED1-7BC2-C4F3-8A9BDB75FF7A}"/>
              </a:ext>
            </a:extLst>
          </p:cNvPr>
          <p:cNvSpPr txBox="1"/>
          <p:nvPr/>
        </p:nvSpPr>
        <p:spPr>
          <a:xfrm>
            <a:off x="142754" y="659394"/>
            <a:ext cx="6394938" cy="258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Operaciones Capacitación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7950A4EF-E584-7CB1-17D3-8D017B94E6A7}"/>
              </a:ext>
            </a:extLst>
          </p:cNvPr>
          <p:cNvSpPr txBox="1">
            <a:spLocks/>
          </p:cNvSpPr>
          <p:nvPr/>
        </p:nvSpPr>
        <p:spPr>
          <a:xfrm>
            <a:off x="9005001" y="2169127"/>
            <a:ext cx="3039630" cy="446432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Marcador de contenido 3">
            <a:extLst>
              <a:ext uri="{FF2B5EF4-FFF2-40B4-BE49-F238E27FC236}">
                <a16:creationId xmlns:a16="http://schemas.microsoft.com/office/drawing/2014/main" id="{AA37EAFC-4A4E-D219-31B9-9451B4860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627" y="1411122"/>
            <a:ext cx="5292399" cy="4439379"/>
          </a:xfrm>
          <a:prstGeom prst="rect">
            <a:avLst/>
          </a:prstGeom>
        </p:spPr>
      </p:pic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BFEA997A-4C6E-CA44-4F0B-A9FDF2F38A05}"/>
              </a:ext>
            </a:extLst>
          </p:cNvPr>
          <p:cNvSpPr txBox="1">
            <a:spLocks/>
          </p:cNvSpPr>
          <p:nvPr/>
        </p:nvSpPr>
        <p:spPr>
          <a:xfrm>
            <a:off x="9125584" y="2267099"/>
            <a:ext cx="2919047" cy="387077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En este caso, corresponde cuando  OTEC  no posee disponibilidad en la fecha inicial y no hay OTEC Back up para re derivar. En estos casos, si no se llega a acuerdo entre las partes se rechaza la oportunidad y se debe crear una nueva solicitud con otro margen disponible.</a:t>
            </a:r>
            <a:endParaRPr kumimoji="0" lang="x-none" sz="12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51DDAD25-C9C8-076D-81EE-C46EE424B3D8}"/>
              </a:ext>
            </a:extLst>
          </p:cNvPr>
          <p:cNvSpPr txBox="1">
            <a:spLocks/>
          </p:cNvSpPr>
          <p:nvPr/>
        </p:nvSpPr>
        <p:spPr>
          <a:xfrm>
            <a:off x="9125584" y="1436070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No se aceptan fechas tentativas</a:t>
            </a:r>
            <a:endParaRPr kumimoji="0" lang="x-none" sz="1400" b="1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44D81BDB-7526-79A5-7CE9-B3FA58499EE6}"/>
              </a:ext>
            </a:extLst>
          </p:cNvPr>
          <p:cNvSpPr/>
          <p:nvPr/>
        </p:nvSpPr>
        <p:spPr>
          <a:xfrm>
            <a:off x="4397826" y="4745736"/>
            <a:ext cx="1698174" cy="466344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7361938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1FFB7-45AC-1F1F-7649-3D26DD126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91EB8B1F-3EE7-3C7D-9F03-A16FFD2E63D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" imgW="415" imgH="416" progId="TCLayout.ActiveDocument.1">
                  <p:embed/>
                </p:oleObj>
              </mc:Choice>
              <mc:Fallback>
                <p:oleObj name="Diapositiva de think-cell" r:id="rId5" imgW="415" imgH="416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91EB8B1F-3EE7-3C7D-9F03-A16FFD2E63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ángulo 4" hidden="1">
            <a:extLst>
              <a:ext uri="{FF2B5EF4-FFF2-40B4-BE49-F238E27FC236}">
                <a16:creationId xmlns:a16="http://schemas.microsoft.com/office/drawing/2014/main" id="{E3EA06D5-FBA6-C3B6-4758-BADDD7323FB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B57F4F-E8CD-3E1D-3A91-51560755D998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4980433" y="5073904"/>
            <a:ext cx="6684029" cy="7979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s-ES" sz="2000" b="1">
                <a:solidFill>
                  <a:schemeClr val="bg1"/>
                </a:solidFill>
              </a:rPr>
              <a:t>MOTIVOS DE EXCEPCIONES SOLICITUDES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5081CF1-FA16-4E4C-380C-E8A190D08F6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08300"/>
            <a:ext cx="3603625" cy="1450975"/>
          </a:xfrm>
        </p:spPr>
        <p:txBody>
          <a:bodyPr vert="horz" lIns="91440" tIns="45720" rIns="91440" bIns="45720" anchor="t">
            <a:normAutofit fontScale="90000"/>
          </a:bodyPr>
          <a:lstStyle/>
          <a:p>
            <a:r>
              <a:rPr lang="es-CL" sz="4000">
                <a:solidFill>
                  <a:schemeClr val="bg2"/>
                </a:solidFill>
              </a:rPr>
              <a:t>Servicio de Capacitaciones ACHS</a:t>
            </a:r>
          </a:p>
        </p:txBody>
      </p:sp>
    </p:spTree>
    <p:extLst>
      <p:ext uri="{BB962C8B-B14F-4D97-AF65-F5344CB8AC3E}">
        <p14:creationId xmlns:p14="http://schemas.microsoft.com/office/powerpoint/2010/main" val="309085996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CB57A-5CF1-F9DB-7BFC-9BBB60751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A2E1924-3CBC-BC5C-5F50-D038770C15AD}"/>
              </a:ext>
            </a:extLst>
          </p:cNvPr>
          <p:cNvSpPr txBox="1"/>
          <p:nvPr/>
        </p:nvSpPr>
        <p:spPr>
          <a:xfrm>
            <a:off x="142754" y="6614944"/>
            <a:ext cx="2743200" cy="227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Imágenes referenciales extraídas de Salesforce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C40B21C-654C-6ABE-E3C3-618393434C57}"/>
              </a:ext>
            </a:extLst>
          </p:cNvPr>
          <p:cNvSpPr txBox="1"/>
          <p:nvPr/>
        </p:nvSpPr>
        <p:spPr>
          <a:xfrm>
            <a:off x="142754" y="401019"/>
            <a:ext cx="6394938" cy="286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Material de apoyo - Estados Solicitudes Salesforce 2025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78671FF-ACB5-2079-3455-E78A2801B45D}"/>
              </a:ext>
            </a:extLst>
          </p:cNvPr>
          <p:cNvSpPr txBox="1"/>
          <p:nvPr/>
        </p:nvSpPr>
        <p:spPr>
          <a:xfrm>
            <a:off x="142754" y="659394"/>
            <a:ext cx="6394938" cy="258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Operaciones Capacitación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64D029CB-F5E0-93A8-F980-FA9BFF09C545}"/>
              </a:ext>
            </a:extLst>
          </p:cNvPr>
          <p:cNvSpPr txBox="1">
            <a:spLocks/>
          </p:cNvSpPr>
          <p:nvPr/>
        </p:nvSpPr>
        <p:spPr>
          <a:xfrm>
            <a:off x="9005001" y="2169127"/>
            <a:ext cx="3039630" cy="446432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BEE41A5F-A674-D402-1158-2D20C942EB00}"/>
              </a:ext>
            </a:extLst>
          </p:cNvPr>
          <p:cNvSpPr txBox="1">
            <a:spLocks/>
          </p:cNvSpPr>
          <p:nvPr/>
        </p:nvSpPr>
        <p:spPr>
          <a:xfrm>
            <a:off x="9301431" y="2169128"/>
            <a:ext cx="2520455" cy="387077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936CC202-3C17-1AFD-3A10-839C5347ECD8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42754" y="6243118"/>
            <a:ext cx="7481364" cy="371826"/>
          </a:xfrm>
        </p:spPr>
        <p:txBody>
          <a:bodyPr/>
          <a:lstStyle/>
          <a:p>
            <a:pPr marL="0" indent="0">
              <a:buNone/>
            </a:pPr>
            <a:r>
              <a:rPr lang="es-ES"/>
              <a:t>Las Excepciones deben ser gestionadas con un mínimo de 3 días hábiles</a:t>
            </a:r>
            <a:r>
              <a:rPr lang="es-ES" u="sng"/>
              <a:t> entre </a:t>
            </a:r>
            <a:r>
              <a:rPr lang="es-ES"/>
              <a:t>la fecha de solicitud y la fecha de inicio del curso deben ser solicitadas con nombre de oportunidad “excepción” marcando el recuadro indicado en la imagen referencial.</a:t>
            </a:r>
          </a:p>
          <a:p>
            <a:endParaRPr lang="x-none"/>
          </a:p>
        </p:txBody>
      </p:sp>
      <p:pic>
        <p:nvPicPr>
          <p:cNvPr id="6" name="Marcador de contenido 3">
            <a:extLst>
              <a:ext uri="{FF2B5EF4-FFF2-40B4-BE49-F238E27FC236}">
                <a16:creationId xmlns:a16="http://schemas.microsoft.com/office/drawing/2014/main" id="{279F7D73-8426-341D-F333-6F7BCFCF0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978" y="1467173"/>
            <a:ext cx="5395830" cy="4546836"/>
          </a:xfrm>
          <a:prstGeom prst="rect">
            <a:avLst/>
          </a:prstGeom>
        </p:spPr>
      </p:pic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8D333E82-2429-4335-F665-0108F756482E}"/>
              </a:ext>
            </a:extLst>
          </p:cNvPr>
          <p:cNvSpPr txBox="1">
            <a:spLocks/>
          </p:cNvSpPr>
          <p:nvPr/>
        </p:nvSpPr>
        <p:spPr>
          <a:xfrm>
            <a:off x="9005001" y="2143231"/>
            <a:ext cx="2969285" cy="387077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Esto corresponde cuando la empresa requiere auditar algún tema interno, relacionado con capacitaciones de manera urgente.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El experto ACHS asesor, además de cumplir los plazos y </a:t>
            </a:r>
            <a:r>
              <a:rPr kumimoji="0" lang="es-ES" sz="1200" b="0" i="0" u="none" strike="noStrike" kern="0" cap="none" spc="0" normalizeH="0" baseline="0" noProof="0" err="1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VB°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debe adjuntar en “archivos” el acta que indica que es lo que se requiere auditar.</a:t>
            </a:r>
            <a:endParaRPr kumimoji="0" lang="x-none" sz="12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0F405523-801F-1FA4-28DA-0D66CE501554}"/>
              </a:ext>
            </a:extLst>
          </p:cNvPr>
          <p:cNvSpPr txBox="1">
            <a:spLocks/>
          </p:cNvSpPr>
          <p:nvPr/>
        </p:nvSpPr>
        <p:spPr>
          <a:xfrm>
            <a:off x="9005001" y="1467173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Excepción por auditoría</a:t>
            </a:r>
            <a:endParaRPr kumimoji="0" lang="x-none" sz="1400" b="1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8AA598FC-9363-1D13-16B5-3758775460CE}"/>
              </a:ext>
            </a:extLst>
          </p:cNvPr>
          <p:cNvSpPr/>
          <p:nvPr/>
        </p:nvSpPr>
        <p:spPr>
          <a:xfrm>
            <a:off x="4041648" y="4553712"/>
            <a:ext cx="832104" cy="237744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50221435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2E1D3-E445-71D8-7093-804F01CBB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9120C0-223A-22AB-8A5B-F7D8AAA358DD}"/>
              </a:ext>
            </a:extLst>
          </p:cNvPr>
          <p:cNvSpPr txBox="1"/>
          <p:nvPr/>
        </p:nvSpPr>
        <p:spPr>
          <a:xfrm>
            <a:off x="142754" y="6614944"/>
            <a:ext cx="2743200" cy="227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Imágenes referenciales extraídas de Salesforce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0D4819E-1F28-DDF2-EEFE-CEA98154D7F5}"/>
              </a:ext>
            </a:extLst>
          </p:cNvPr>
          <p:cNvSpPr txBox="1"/>
          <p:nvPr/>
        </p:nvSpPr>
        <p:spPr>
          <a:xfrm>
            <a:off x="142754" y="401019"/>
            <a:ext cx="6394938" cy="286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Material de apoyo - Estados Solicitudes Salesforce 2025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5555A47-582B-358A-E7F3-2CEA294C634F}"/>
              </a:ext>
            </a:extLst>
          </p:cNvPr>
          <p:cNvSpPr txBox="1"/>
          <p:nvPr/>
        </p:nvSpPr>
        <p:spPr>
          <a:xfrm>
            <a:off x="142754" y="659394"/>
            <a:ext cx="6394938" cy="258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Operaciones Capacitación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6A8BAE5C-854B-3FFA-4934-22FED1CDB207}"/>
              </a:ext>
            </a:extLst>
          </p:cNvPr>
          <p:cNvSpPr txBox="1">
            <a:spLocks/>
          </p:cNvSpPr>
          <p:nvPr/>
        </p:nvSpPr>
        <p:spPr>
          <a:xfrm>
            <a:off x="9005001" y="2169127"/>
            <a:ext cx="3039630" cy="446432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25C318C8-7F28-B70A-BCA5-E941A71E8BDB}"/>
              </a:ext>
            </a:extLst>
          </p:cNvPr>
          <p:cNvSpPr txBox="1">
            <a:spLocks/>
          </p:cNvSpPr>
          <p:nvPr/>
        </p:nvSpPr>
        <p:spPr>
          <a:xfrm>
            <a:off x="9301431" y="2169128"/>
            <a:ext cx="2520455" cy="387077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DBA8886E-7C44-7E0F-3EFA-7E46A34714A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42754" y="6243118"/>
            <a:ext cx="7481364" cy="371826"/>
          </a:xfrm>
        </p:spPr>
        <p:txBody>
          <a:bodyPr/>
          <a:lstStyle/>
          <a:p>
            <a:pPr marL="0" indent="0">
              <a:buNone/>
            </a:pPr>
            <a:r>
              <a:rPr lang="es-ES"/>
              <a:t>Las Excepciones deben ser gestionadas con un mínimo de 3 días hábiles</a:t>
            </a:r>
            <a:r>
              <a:rPr lang="es-ES" u="sng"/>
              <a:t> entre </a:t>
            </a:r>
            <a:r>
              <a:rPr lang="es-ES"/>
              <a:t>la fecha de solicitud y la fecha de inicio del curso deben ser solicitadas con nombre de oportunidad “excepción” marcando el recuadro indicado en la imagen referencial.</a:t>
            </a:r>
          </a:p>
          <a:p>
            <a:endParaRPr lang="x-none"/>
          </a:p>
        </p:txBody>
      </p:sp>
      <p:pic>
        <p:nvPicPr>
          <p:cNvPr id="2" name="Marcador de contenido 5">
            <a:extLst>
              <a:ext uri="{FF2B5EF4-FFF2-40B4-BE49-F238E27FC236}">
                <a16:creationId xmlns:a16="http://schemas.microsoft.com/office/drawing/2014/main" id="{BC3E2ACB-BFA7-CEB8-775A-2A87CA869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231" y="1412298"/>
            <a:ext cx="5273973" cy="4627608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707DD1FF-126A-01D6-3B54-A8A8735D3D23}"/>
              </a:ext>
            </a:extLst>
          </p:cNvPr>
          <p:cNvSpPr txBox="1">
            <a:spLocks/>
          </p:cNvSpPr>
          <p:nvPr/>
        </p:nvSpPr>
        <p:spPr>
          <a:xfrm>
            <a:off x="9005000" y="1994955"/>
            <a:ext cx="3039630" cy="472236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Se refiere a que, por diversos motivos ajenos a la coordinación, la empresa requiere que se gestione una solicitud de curso en plazos inferiores a los </a:t>
            </a:r>
            <a:r>
              <a: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08 días hábiles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mínimos al inicio del curso.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Recordar que las excepciones son para gestionar la solicitud en menor </a:t>
            </a:r>
            <a:r>
              <a:rPr kumimoji="0" lang="es-E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n°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 días, pero esto no asegura su ejecución ya que eso depende de OTEC y su agenda de relatores. Solo se confirma fecha cuando la oportunidad se encuentra asignada a facilitador. </a:t>
            </a:r>
            <a:r>
              <a:rPr kumimoji="0" lang="es-ES" sz="1200" b="0" i="0" u="sng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Antes de eso solo son fechas tentativas, incluso la entregada por la empresa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Se debe adjuntar en la oportunidad el correo con el </a:t>
            </a:r>
            <a:r>
              <a:rPr kumimoji="0" lang="es-E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V°B°</a:t>
            </a: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por fuera de plazo de: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Subgerente Territorial para Región Metropolitana y Gerente Territorial Zona Norte y Sur.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F2C8ABA2-2461-A9BE-3E66-503F82A5712E}"/>
              </a:ext>
            </a:extLst>
          </p:cNvPr>
          <p:cNvSpPr txBox="1">
            <a:spLocks/>
          </p:cNvSpPr>
          <p:nvPr/>
        </p:nvSpPr>
        <p:spPr>
          <a:xfrm>
            <a:off x="9005001" y="1412298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Excepción por estar fuera de plazo</a:t>
            </a:r>
            <a:endParaRPr kumimoji="0" lang="x-none" sz="1400" b="1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F1C52C3D-1AAD-036E-01A7-255E699AFB6D}"/>
              </a:ext>
            </a:extLst>
          </p:cNvPr>
          <p:cNvSpPr/>
          <p:nvPr/>
        </p:nvSpPr>
        <p:spPr>
          <a:xfrm>
            <a:off x="4117937" y="4745736"/>
            <a:ext cx="1240447" cy="210312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9957264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A075E-7CD5-9275-5D6A-38644D585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F3D55A1-787F-962E-9477-F9B186DED2FF}"/>
              </a:ext>
            </a:extLst>
          </p:cNvPr>
          <p:cNvSpPr txBox="1"/>
          <p:nvPr/>
        </p:nvSpPr>
        <p:spPr>
          <a:xfrm>
            <a:off x="142754" y="6614944"/>
            <a:ext cx="2743200" cy="227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Imágenes referenciales extraídas de Salesforce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04C200C-A663-8E6B-979D-D9233EC18D57}"/>
              </a:ext>
            </a:extLst>
          </p:cNvPr>
          <p:cNvSpPr txBox="1"/>
          <p:nvPr/>
        </p:nvSpPr>
        <p:spPr>
          <a:xfrm>
            <a:off x="142754" y="401019"/>
            <a:ext cx="6394938" cy="286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Material de apoyo - Estados Solicitudes Salesforce 2025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142873A-E464-1408-C4FA-2EBA9195CA17}"/>
              </a:ext>
            </a:extLst>
          </p:cNvPr>
          <p:cNvSpPr txBox="1"/>
          <p:nvPr/>
        </p:nvSpPr>
        <p:spPr>
          <a:xfrm>
            <a:off x="142754" y="659394"/>
            <a:ext cx="6394938" cy="258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Operaciones Capacitación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F5AD3383-C9F3-9FE5-D91F-131B691EF44A}"/>
              </a:ext>
            </a:extLst>
          </p:cNvPr>
          <p:cNvSpPr txBox="1">
            <a:spLocks/>
          </p:cNvSpPr>
          <p:nvPr/>
        </p:nvSpPr>
        <p:spPr>
          <a:xfrm>
            <a:off x="9005001" y="2169127"/>
            <a:ext cx="3039630" cy="446432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4CFFAB42-F1BB-9FD2-5FED-626ECB111E05}"/>
              </a:ext>
            </a:extLst>
          </p:cNvPr>
          <p:cNvSpPr txBox="1">
            <a:spLocks/>
          </p:cNvSpPr>
          <p:nvPr/>
        </p:nvSpPr>
        <p:spPr>
          <a:xfrm>
            <a:off x="9301431" y="2169128"/>
            <a:ext cx="2520455" cy="387077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EFD2F949-247F-B3F9-99C2-B6D56F184DAC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42754" y="6243118"/>
            <a:ext cx="7481364" cy="371826"/>
          </a:xfrm>
        </p:spPr>
        <p:txBody>
          <a:bodyPr/>
          <a:lstStyle/>
          <a:p>
            <a:pPr marL="0" indent="0">
              <a:buNone/>
            </a:pPr>
            <a:r>
              <a:rPr lang="es-ES"/>
              <a:t>Las Excepciones deben ser gestionadas con un mínimo de 3 días hábiles</a:t>
            </a:r>
            <a:r>
              <a:rPr lang="es-ES" u="sng"/>
              <a:t> entre </a:t>
            </a:r>
            <a:r>
              <a:rPr lang="es-ES"/>
              <a:t>la fecha de solicitud y la fecha de inicio del curso deben ser solicitadas con nombre de oportunidad “excepción” marcando el recuadro indicado en la imagen referencial.</a:t>
            </a:r>
          </a:p>
          <a:p>
            <a:endParaRPr lang="x-none"/>
          </a:p>
        </p:txBody>
      </p:sp>
      <p:pic>
        <p:nvPicPr>
          <p:cNvPr id="2" name="Marcador de contenido 3">
            <a:extLst>
              <a:ext uri="{FF2B5EF4-FFF2-40B4-BE49-F238E27FC236}">
                <a16:creationId xmlns:a16="http://schemas.microsoft.com/office/drawing/2014/main" id="{C4772A1C-4107-AB6A-4446-D0F227073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352" y="1289752"/>
            <a:ext cx="4839521" cy="4460627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8F65448E-6C5A-DFC2-84FA-66B5A18DAB8F}"/>
              </a:ext>
            </a:extLst>
          </p:cNvPr>
          <p:cNvSpPr txBox="1">
            <a:spLocks/>
          </p:cNvSpPr>
          <p:nvPr/>
        </p:nvSpPr>
        <p:spPr>
          <a:xfrm>
            <a:off x="9102137" y="2054409"/>
            <a:ext cx="2441307" cy="387077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El último motivo de excepción corresponde a cuando una empresa tiene un accidente de gravedad o con resultado de causa fatal para uno de sus trabajadores y requiere capacitar a sus colaboradores</a:t>
            </a: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14572BCC-C314-0467-F3CB-3FF80D15CB05}"/>
              </a:ext>
            </a:extLst>
          </p:cNvPr>
          <p:cNvSpPr txBox="1">
            <a:spLocks/>
          </p:cNvSpPr>
          <p:nvPr/>
        </p:nvSpPr>
        <p:spPr>
          <a:xfrm>
            <a:off x="9102137" y="1292243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Excepción por accidente o causa fatal</a:t>
            </a:r>
            <a:endParaRPr kumimoji="0" lang="x-none" sz="1400" b="1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3F4EB991-0DF3-EB01-B10B-2240452DFB43}"/>
              </a:ext>
            </a:extLst>
          </p:cNvPr>
          <p:cNvSpPr/>
          <p:nvPr/>
        </p:nvSpPr>
        <p:spPr>
          <a:xfrm>
            <a:off x="4379976" y="4700016"/>
            <a:ext cx="1435608" cy="365760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6259538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17277-AE85-FC11-E02F-A8806BA85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05CFE87A-F940-579A-4387-05ABF7B97BF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415" imgH="416" progId="TCLayout.ActiveDocument.1">
                  <p:embed/>
                </p:oleObj>
              </mc:Choice>
              <mc:Fallback>
                <p:oleObj name="Diapositiva de think-cell" r:id="rId4" imgW="415" imgH="416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05CFE87A-F940-579A-4387-05ABF7B97B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 hidden="1">
            <a:extLst>
              <a:ext uri="{FF2B5EF4-FFF2-40B4-BE49-F238E27FC236}">
                <a16:creationId xmlns:a16="http://schemas.microsoft.com/office/drawing/2014/main" id="{22B75723-E350-3DE5-21AF-E4BC1340C70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D68A2FB-54FD-5339-6931-E077A9BAFD0E}"/>
              </a:ext>
            </a:extLst>
          </p:cNvPr>
          <p:cNvSpPr txBox="1">
            <a:spLocks/>
          </p:cNvSpPr>
          <p:nvPr/>
        </p:nvSpPr>
        <p:spPr>
          <a:xfrm>
            <a:off x="4508205" y="4488846"/>
            <a:ext cx="8438317" cy="10356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L" sz="3600" b="1" kern="1200" spc="-15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Helvetica Neue"/>
              </a:rPr>
              <a:t>MOTIVOS DE QUIEBRES DE SERVICIOS POR PARTE DE OTEC</a:t>
            </a:r>
          </a:p>
        </p:txBody>
      </p:sp>
    </p:spTree>
    <p:extLst>
      <p:ext uri="{BB962C8B-B14F-4D97-AF65-F5344CB8AC3E}">
        <p14:creationId xmlns:p14="http://schemas.microsoft.com/office/powerpoint/2010/main" val="24745823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C7B27-A814-1ECF-06FA-1D297A117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1CD1ACC-3D3B-B533-A168-4F3A05BD700E}"/>
              </a:ext>
            </a:extLst>
          </p:cNvPr>
          <p:cNvSpPr txBox="1"/>
          <p:nvPr/>
        </p:nvSpPr>
        <p:spPr>
          <a:xfrm>
            <a:off x="142754" y="6633455"/>
            <a:ext cx="2743200" cy="227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Imágenes referenciales extraídas de Salesforce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3C520B3-2000-95D4-DFA3-30F3CC27A38A}"/>
              </a:ext>
            </a:extLst>
          </p:cNvPr>
          <p:cNvSpPr txBox="1"/>
          <p:nvPr/>
        </p:nvSpPr>
        <p:spPr>
          <a:xfrm>
            <a:off x="142754" y="401019"/>
            <a:ext cx="6394938" cy="286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Material de apoyo - Estados Solicitudes Salesforce 2025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83F774D-F291-8053-A044-8D68CB6242DB}"/>
              </a:ext>
            </a:extLst>
          </p:cNvPr>
          <p:cNvSpPr txBox="1"/>
          <p:nvPr/>
        </p:nvSpPr>
        <p:spPr>
          <a:xfrm>
            <a:off x="142754" y="659394"/>
            <a:ext cx="6394938" cy="258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Operaciones Capacitación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73CD36C0-9E6A-E6C1-B3AC-E01D0B56E7A9}"/>
              </a:ext>
            </a:extLst>
          </p:cNvPr>
          <p:cNvSpPr txBox="1">
            <a:spLocks/>
          </p:cNvSpPr>
          <p:nvPr/>
        </p:nvSpPr>
        <p:spPr>
          <a:xfrm>
            <a:off x="9005001" y="2169127"/>
            <a:ext cx="3039630" cy="446432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Marcador de contenido 3">
            <a:extLst>
              <a:ext uri="{FF2B5EF4-FFF2-40B4-BE49-F238E27FC236}">
                <a16:creationId xmlns:a16="http://schemas.microsoft.com/office/drawing/2014/main" id="{FC02B07E-0E7C-E079-D52D-055A15ADF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377" y="1586416"/>
            <a:ext cx="5567966" cy="4350280"/>
          </a:xfrm>
          <a:prstGeom prst="rect">
            <a:avLst/>
          </a:prstGeom>
        </p:spPr>
      </p:pic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6D2DEBC5-912D-D33D-5F4A-2507F511362F}"/>
              </a:ext>
            </a:extLst>
          </p:cNvPr>
          <p:cNvSpPr txBox="1">
            <a:spLocks/>
          </p:cNvSpPr>
          <p:nvPr/>
        </p:nvSpPr>
        <p:spPr>
          <a:xfrm>
            <a:off x="9137306" y="2169127"/>
            <a:ext cx="2907325" cy="387077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Corresponde a la inasistencia por parte del relator asignado a dictar el curso y a su vez OTEC no posea un back up para enviar en su reemplazo. 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También puede surgir cuando el relator tiene un atraso mayor a 20 minutos (Limite máximo de espera)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En ambos casos el experto ACHS debe solicitar a la empresa la fecha y hora que ellos estimen conveniente par recuperar el servicio, creando una solicitud nueva y enviándola por correo al supervisor(a) de capacitaciones con copia al coordinador.</a:t>
            </a:r>
            <a:endParaRPr kumimoji="0" lang="x-none" sz="12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3C28C7EB-9A1E-C17A-A9E2-BAA678B5C598}"/>
              </a:ext>
            </a:extLst>
          </p:cNvPr>
          <p:cNvSpPr txBox="1">
            <a:spLocks/>
          </p:cNvSpPr>
          <p:nvPr/>
        </p:nvSpPr>
        <p:spPr>
          <a:xfrm>
            <a:off x="9137307" y="1440920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Facilitador no asiste - Atraso</a:t>
            </a:r>
            <a:endParaRPr kumimoji="0" lang="x-none" sz="1400" b="1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0C717154-D4C7-B721-D4C2-1B4BBA901CDF}"/>
              </a:ext>
            </a:extLst>
          </p:cNvPr>
          <p:cNvSpPr/>
          <p:nvPr/>
        </p:nvSpPr>
        <p:spPr>
          <a:xfrm>
            <a:off x="1239377" y="5177558"/>
            <a:ext cx="2317639" cy="189969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06992919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E5953-2234-6B0B-3DC0-797A6795A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0E6BE70-865D-D6DE-D34B-0502078C528F}"/>
              </a:ext>
            </a:extLst>
          </p:cNvPr>
          <p:cNvSpPr txBox="1"/>
          <p:nvPr/>
        </p:nvSpPr>
        <p:spPr>
          <a:xfrm>
            <a:off x="142754" y="6633455"/>
            <a:ext cx="2743200" cy="227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Imágenes referenciales extraídas de Salesforce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46ED825-F628-8E2C-8701-C5D30831CB94}"/>
              </a:ext>
            </a:extLst>
          </p:cNvPr>
          <p:cNvSpPr txBox="1"/>
          <p:nvPr/>
        </p:nvSpPr>
        <p:spPr>
          <a:xfrm>
            <a:off x="142754" y="401019"/>
            <a:ext cx="6394938" cy="286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Material de apoyo - Estados Solicitudes Salesforce 2025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030B17-170C-5F7A-BCA0-97A85D8AB46F}"/>
              </a:ext>
            </a:extLst>
          </p:cNvPr>
          <p:cNvSpPr txBox="1"/>
          <p:nvPr/>
        </p:nvSpPr>
        <p:spPr>
          <a:xfrm>
            <a:off x="142754" y="659394"/>
            <a:ext cx="6394938" cy="258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Operaciones Capacitación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6AC8357F-EF24-925F-0FBD-A7B123EA97D3}"/>
              </a:ext>
            </a:extLst>
          </p:cNvPr>
          <p:cNvSpPr txBox="1">
            <a:spLocks/>
          </p:cNvSpPr>
          <p:nvPr/>
        </p:nvSpPr>
        <p:spPr>
          <a:xfrm>
            <a:off x="9005001" y="2169127"/>
            <a:ext cx="3039630" cy="446432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Marcador de contenido 3">
            <a:extLst>
              <a:ext uri="{FF2B5EF4-FFF2-40B4-BE49-F238E27FC236}">
                <a16:creationId xmlns:a16="http://schemas.microsoft.com/office/drawing/2014/main" id="{A2AF501E-6F68-3F6F-83E4-D962F5502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114" y="1439089"/>
            <a:ext cx="4865230" cy="4600817"/>
          </a:xfrm>
          <a:prstGeom prst="rect">
            <a:avLst/>
          </a:prstGeom>
        </p:spPr>
      </p:pic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A85A2B56-0B79-5838-EC8B-965CC6A700AB}"/>
              </a:ext>
            </a:extLst>
          </p:cNvPr>
          <p:cNvSpPr txBox="1">
            <a:spLocks/>
          </p:cNvSpPr>
          <p:nvPr/>
        </p:nvSpPr>
        <p:spPr>
          <a:xfrm>
            <a:off x="9077231" y="2053572"/>
            <a:ext cx="3039630" cy="387077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Se refiere a la falta o inexistencia de materiales y/o insumos obligatorios requeridos para ejecutar la capacitación.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Por ejemplo, podría ser un curso de Uso de extintores sin simulador o un taller de primera respuesta de salud, sin fantoma.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Respecto a artículos como datas o conexiones, la empresa debe asegurar de tenerlos o solicitarlos a su equipo de atención. Se puede consultar a OTEC, mas no es una obligación por arte de ellos.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8A7145D2-3E3F-A6E0-7665-7EF12BEB3052}"/>
              </a:ext>
            </a:extLst>
          </p:cNvPr>
          <p:cNvSpPr txBox="1">
            <a:spLocks/>
          </p:cNvSpPr>
          <p:nvPr/>
        </p:nvSpPr>
        <p:spPr>
          <a:xfrm>
            <a:off x="9077232" y="1439089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Sin insumos o equipamiento necesario</a:t>
            </a:r>
            <a:endParaRPr kumimoji="0" lang="x-none" sz="1400" b="1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0688A8B5-F7F5-2E4F-F889-DCE2D4EE8EAC}"/>
              </a:ext>
            </a:extLst>
          </p:cNvPr>
          <p:cNvSpPr/>
          <p:nvPr/>
        </p:nvSpPr>
        <p:spPr>
          <a:xfrm>
            <a:off x="2020824" y="5604310"/>
            <a:ext cx="2103120" cy="320040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015154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5B5C3D2-3E73-F27B-146D-25B25B68C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784" y="499703"/>
            <a:ext cx="5827885" cy="2784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80DD163-174E-A98C-44D0-358CC831ACF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92287" y="1555376"/>
            <a:ext cx="2621628" cy="4121004"/>
          </a:xfrm>
        </p:spPr>
        <p:txBody>
          <a:bodyPr lIns="0" tIns="0" rIns="0" bIns="0" anchor="t"/>
          <a:lstStyle/>
          <a:p>
            <a:r>
              <a:rPr lang="es-CL" sz="12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Este instructivo proporciona los pasos detallados para ingresar correctamente una solicitud de oportunidad en la plataforma, de acuerdo con los lineamientos establecidos en la capacitación.</a:t>
            </a:r>
            <a:endParaRPr lang="en-US" sz="120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s-CL" sz="1200" b="1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Accede a la plataforma Salesforce</a:t>
            </a:r>
            <a:r>
              <a:rPr lang="es-CL" sz="12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 utilizando tus credenciales institucionales.</a:t>
            </a:r>
            <a:endParaRPr lang="en-US" sz="120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  <a:p>
            <a:r>
              <a:rPr lang="es-CL" sz="12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En el menú principal, selecciona la opción </a:t>
            </a:r>
            <a:r>
              <a:rPr lang="es-CL" sz="1200" b="1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"Capacitaciones"</a:t>
            </a:r>
            <a:r>
              <a:rPr lang="es-CL" sz="12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 dentro de la </a:t>
            </a:r>
            <a:r>
              <a:rPr lang="es-CL" sz="1200" b="1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Consola de Servicios</a:t>
            </a:r>
            <a:r>
              <a:rPr lang="es-CL" sz="12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.</a:t>
            </a:r>
          </a:p>
          <a:p>
            <a:r>
              <a:rPr lang="en-US" sz="1200" b="1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Accede al "Módulo de Solicitudes"</a:t>
            </a:r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, Donde podrás realizar la </a:t>
            </a:r>
            <a:r>
              <a:rPr lang="en-US" sz="1200" err="1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solicitud</a:t>
            </a:r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 de oportunidades</a:t>
            </a:r>
            <a:endParaRPr lang="es-CL" sz="120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  <a:p>
            <a:endParaRPr lang="es-CL" sz="1200">
              <a:solidFill>
                <a:schemeClr val="accent3"/>
              </a:solidFill>
              <a:latin typeface="Arial"/>
              <a:cs typeface="Arial"/>
            </a:endParaRPr>
          </a:p>
        </p:txBody>
      </p:sp>
      <p:sp>
        <p:nvSpPr>
          <p:cNvPr id="4" name="Marcador de texto 1">
            <a:extLst>
              <a:ext uri="{FF2B5EF4-FFF2-40B4-BE49-F238E27FC236}">
                <a16:creationId xmlns:a16="http://schemas.microsoft.com/office/drawing/2014/main" id="{E80A1215-A39F-FA72-9E32-65D0B2392BBD}"/>
              </a:ext>
            </a:extLst>
          </p:cNvPr>
          <p:cNvSpPr txBox="1">
            <a:spLocks/>
          </p:cNvSpPr>
          <p:nvPr/>
        </p:nvSpPr>
        <p:spPr>
          <a:xfrm>
            <a:off x="5605410" y="3394831"/>
            <a:ext cx="5320002" cy="504365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500" b="0" i="0" u="none" strike="noStrike" cap="none" spc="0" baseline="0">
                <a:solidFill>
                  <a:schemeClr val="bg2"/>
                </a:solidFill>
                <a:uFillTx/>
                <a:latin typeface="ACHS Nueva Sans Medium" pitchFamily="2" charset="77"/>
                <a:ea typeface="Arial"/>
                <a:cs typeface="Arial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es-CL" sz="1500" b="0" i="0" u="none" strike="noStrike" kern="0" cap="none" spc="0" normalizeH="0" baseline="0" noProof="0">
              <a:ln>
                <a:noFill/>
              </a:ln>
              <a:solidFill>
                <a:srgbClr val="15BF45"/>
              </a:solidFill>
              <a:effectLst/>
              <a:uLnTx/>
              <a:uFillTx/>
              <a:latin typeface="ACHS Nueva Sans Medium" pitchFamily="2" charset="77"/>
              <a:cs typeface="Arial"/>
              <a:sym typeface="Arial"/>
            </a:endParaRP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3ACCB2AA-1FDB-755A-C3DA-F917D85A5A3D}"/>
              </a:ext>
            </a:extLst>
          </p:cNvPr>
          <p:cNvSpPr txBox="1">
            <a:spLocks/>
          </p:cNvSpPr>
          <p:nvPr/>
        </p:nvSpPr>
        <p:spPr>
          <a:xfrm>
            <a:off x="5614259" y="1761812"/>
            <a:ext cx="5361957" cy="1300367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600" b="0" i="0" u="none" strike="noStrike" cap="none" spc="0" baseline="0">
                <a:solidFill>
                  <a:schemeClr val="tx1"/>
                </a:solidFill>
                <a:uFillTx/>
                <a:latin typeface="ACHS Nueva Serif" pitchFamily="2" charset="77"/>
                <a:ea typeface="Arial"/>
                <a:cs typeface="Arial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es-CL" sz="2600" b="0" i="0" u="none" strike="noStrike" kern="0" cap="none" spc="0" normalizeH="0" baseline="0" noProof="0">
              <a:ln>
                <a:noFill/>
              </a:ln>
              <a:solidFill>
                <a:srgbClr val="15BF45"/>
              </a:solidFill>
              <a:effectLst/>
              <a:uLnTx/>
              <a:uFillTx/>
              <a:latin typeface="ACHS Nueva Serif" pitchFamily="2" charset="77"/>
              <a:cs typeface="Arial"/>
              <a:sym typeface="Arial"/>
            </a:endParaRPr>
          </a:p>
        </p:txBody>
      </p:sp>
      <p:pic>
        <p:nvPicPr>
          <p:cNvPr id="23" name="Picture 2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D7E1943-B30F-B967-9FBE-00B79F64D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789" y="3429294"/>
            <a:ext cx="5836642" cy="2955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2831FD-DD15-9736-D040-EC873499CB30}"/>
              </a:ext>
            </a:extLst>
          </p:cNvPr>
          <p:cNvSpPr txBox="1"/>
          <p:nvPr/>
        </p:nvSpPr>
        <p:spPr>
          <a:xfrm>
            <a:off x="142754" y="6633455"/>
            <a:ext cx="2743200" cy="227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Imágenes referenciales extraídas de Salesforce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A1B8BD98-DB79-2031-D7A2-EA8EE3492D5C}"/>
              </a:ext>
            </a:extLst>
          </p:cNvPr>
          <p:cNvSpPr/>
          <p:nvPr/>
        </p:nvSpPr>
        <p:spPr>
          <a:xfrm>
            <a:off x="1215784" y="3647013"/>
            <a:ext cx="1183341" cy="227242"/>
          </a:xfrm>
          <a:prstGeom prst="roundRect">
            <a:avLst/>
          </a:prstGeom>
          <a:noFill/>
          <a:ln w="1587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Flecha: hacia la izquierda 7">
            <a:extLst>
              <a:ext uri="{FF2B5EF4-FFF2-40B4-BE49-F238E27FC236}">
                <a16:creationId xmlns:a16="http://schemas.microsoft.com/office/drawing/2014/main" id="{9CEEFCE5-FBD2-78D3-53FC-AA13248A4053}"/>
              </a:ext>
            </a:extLst>
          </p:cNvPr>
          <p:cNvSpPr/>
          <p:nvPr/>
        </p:nvSpPr>
        <p:spPr>
          <a:xfrm>
            <a:off x="2160495" y="1488141"/>
            <a:ext cx="502023" cy="134470"/>
          </a:xfrm>
          <a:prstGeom prst="leftArrow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D20461FD-3D57-39FC-2118-C4A4C0397984}"/>
              </a:ext>
            </a:extLst>
          </p:cNvPr>
          <p:cNvSpPr/>
          <p:nvPr/>
        </p:nvSpPr>
        <p:spPr>
          <a:xfrm>
            <a:off x="1230789" y="472872"/>
            <a:ext cx="1183341" cy="227242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2656466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0C2D5-80C6-C878-1045-69C09A1F4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AD3A36D-3989-3D09-D04B-1A653CF3877D}"/>
              </a:ext>
            </a:extLst>
          </p:cNvPr>
          <p:cNvSpPr txBox="1"/>
          <p:nvPr/>
        </p:nvSpPr>
        <p:spPr>
          <a:xfrm>
            <a:off x="142754" y="6633455"/>
            <a:ext cx="2743200" cy="227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Imágenes referenciales extraídas de Salesforce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E168363-4EC0-9A2C-6FC4-47BC9028D802}"/>
              </a:ext>
            </a:extLst>
          </p:cNvPr>
          <p:cNvSpPr txBox="1"/>
          <p:nvPr/>
        </p:nvSpPr>
        <p:spPr>
          <a:xfrm>
            <a:off x="142754" y="401019"/>
            <a:ext cx="6394938" cy="286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Material de apoyo - Estados Solicitudes Salesforce 2025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5A17909-4A29-23C9-8122-D3D3187AF82F}"/>
              </a:ext>
            </a:extLst>
          </p:cNvPr>
          <p:cNvSpPr txBox="1"/>
          <p:nvPr/>
        </p:nvSpPr>
        <p:spPr>
          <a:xfrm>
            <a:off x="142754" y="659394"/>
            <a:ext cx="6394938" cy="258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Operaciones Capacitación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C26A1A-495B-CAEC-669C-142B45775A4A}"/>
              </a:ext>
            </a:extLst>
          </p:cNvPr>
          <p:cNvSpPr txBox="1">
            <a:spLocks/>
          </p:cNvSpPr>
          <p:nvPr/>
        </p:nvSpPr>
        <p:spPr>
          <a:xfrm>
            <a:off x="9005001" y="2169127"/>
            <a:ext cx="3039630" cy="446432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Marcador de contenido 3">
            <a:extLst>
              <a:ext uri="{FF2B5EF4-FFF2-40B4-BE49-F238E27FC236}">
                <a16:creationId xmlns:a16="http://schemas.microsoft.com/office/drawing/2014/main" id="{ABC2437C-CDE7-1100-878A-51B64446D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034" y="1567496"/>
            <a:ext cx="4763716" cy="4472410"/>
          </a:xfrm>
          <a:prstGeom prst="rect">
            <a:avLst/>
          </a:prstGeom>
        </p:spPr>
      </p:pic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5BBEAF75-FA85-A6BB-0D41-91835262298F}"/>
              </a:ext>
            </a:extLst>
          </p:cNvPr>
          <p:cNvSpPr txBox="1">
            <a:spLocks/>
          </p:cNvSpPr>
          <p:nvPr/>
        </p:nvSpPr>
        <p:spPr>
          <a:xfrm>
            <a:off x="9125583" y="2337480"/>
            <a:ext cx="2919048" cy="387077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Este motivo puede suceder cuando se demuestra que el facilitador no cumple con el estándar mínimo para ejecutar el curso. Puede ser desde nulo dominio del tema, maltrato a los asistentes, comentarios fuera de lugar y que comprometan la integridad de los trabajadores, etc.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Para recuperación, experto ACHS debe solicitar a la empresa la fecha y hora que ellos estimen conveniente par recuperar el servicio, creando una solicitud nueva y enviándola por correo al supervisor(a) de capacitaciones con copia al coordinador.</a:t>
            </a:r>
            <a:endParaRPr kumimoji="0" lang="x-none" sz="12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6843FF46-320C-0F19-78C7-B4415C65BE7E}"/>
              </a:ext>
            </a:extLst>
          </p:cNvPr>
          <p:cNvSpPr txBox="1">
            <a:spLocks/>
          </p:cNvSpPr>
          <p:nvPr/>
        </p:nvSpPr>
        <p:spPr>
          <a:xfrm>
            <a:off x="9125583" y="1567496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Interrupción por inconformidad de la empresa</a:t>
            </a:r>
            <a:endParaRPr kumimoji="0" lang="x-none" sz="1400" b="1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327D693C-6B26-4CA7-B9E0-0B75F2871C29}"/>
              </a:ext>
            </a:extLst>
          </p:cNvPr>
          <p:cNvSpPr/>
          <p:nvPr/>
        </p:nvSpPr>
        <p:spPr>
          <a:xfrm>
            <a:off x="2185416" y="5596128"/>
            <a:ext cx="2029968" cy="320040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0959327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A1BB4-3168-DF02-F535-B29B9DD02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C6DF965-4FB9-A0D8-65F8-64FAF3715EB4}"/>
              </a:ext>
            </a:extLst>
          </p:cNvPr>
          <p:cNvSpPr txBox="1"/>
          <p:nvPr/>
        </p:nvSpPr>
        <p:spPr>
          <a:xfrm>
            <a:off x="142754" y="6633455"/>
            <a:ext cx="2743200" cy="227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Imágenes referenciales extraídas de Salesforce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AB9C180-616D-9C82-7643-33BBBC21F726}"/>
              </a:ext>
            </a:extLst>
          </p:cNvPr>
          <p:cNvSpPr txBox="1"/>
          <p:nvPr/>
        </p:nvSpPr>
        <p:spPr>
          <a:xfrm>
            <a:off x="142754" y="401019"/>
            <a:ext cx="6394938" cy="286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Material de apoyo - Estados Solicitudes Salesforce 2025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D1793F6-D35F-BE36-B174-019CA3156F20}"/>
              </a:ext>
            </a:extLst>
          </p:cNvPr>
          <p:cNvSpPr txBox="1"/>
          <p:nvPr/>
        </p:nvSpPr>
        <p:spPr>
          <a:xfrm>
            <a:off x="142754" y="659394"/>
            <a:ext cx="6394938" cy="258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Operaciones Capacitación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26110FFB-E5E6-35FA-5F54-884312C18323}"/>
              </a:ext>
            </a:extLst>
          </p:cNvPr>
          <p:cNvSpPr txBox="1">
            <a:spLocks/>
          </p:cNvSpPr>
          <p:nvPr/>
        </p:nvSpPr>
        <p:spPr>
          <a:xfrm>
            <a:off x="9005001" y="2169127"/>
            <a:ext cx="3039630" cy="446432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Marcador de contenido 3">
            <a:extLst>
              <a:ext uri="{FF2B5EF4-FFF2-40B4-BE49-F238E27FC236}">
                <a16:creationId xmlns:a16="http://schemas.microsoft.com/office/drawing/2014/main" id="{472EAB6D-8C65-2B3F-8DA4-1B7CFF5AC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257" y="1331520"/>
            <a:ext cx="5019230" cy="4708386"/>
          </a:xfrm>
          <a:prstGeom prst="rect">
            <a:avLst/>
          </a:prstGeom>
        </p:spPr>
      </p:pic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C5BB08D1-D0D1-B1AA-0D85-FE54B7812DCD}"/>
              </a:ext>
            </a:extLst>
          </p:cNvPr>
          <p:cNvSpPr txBox="1">
            <a:spLocks/>
          </p:cNvSpPr>
          <p:nvPr/>
        </p:nvSpPr>
        <p:spPr>
          <a:xfrm>
            <a:off x="9186089" y="2157762"/>
            <a:ext cx="2858542" cy="387077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Sucede con las solicitudes que requieren aprobación de la  Secretaría regional ministerial.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Generalmente con los cursos de protección radiológica, los cuales son solicitados con un mínimo de 40 días hábiles antes de la fecha de ejecución y a pesar de ese plazo SEREMI no entrega documento a OTEC para que el curso sea valido y pueda ejecutarse.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En el caso de la recuperación del servicio, la secretaría regional nos mandata a solicitarla nuevamente en 40 días hábiles.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DBDCB318-5298-5ED4-0423-4C9B80CB0F00}"/>
              </a:ext>
            </a:extLst>
          </p:cNvPr>
          <p:cNvSpPr txBox="1">
            <a:spLocks/>
          </p:cNvSpPr>
          <p:nvPr/>
        </p:nvSpPr>
        <p:spPr>
          <a:xfrm>
            <a:off x="9186089" y="1331520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Sin resolución de SEREMI</a:t>
            </a:r>
            <a:endParaRPr kumimoji="0" lang="x-none" sz="1400" b="1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3F84361D-7253-5B15-F829-3DEFFC170D8C}"/>
              </a:ext>
            </a:extLst>
          </p:cNvPr>
          <p:cNvSpPr/>
          <p:nvPr/>
        </p:nvSpPr>
        <p:spPr>
          <a:xfrm>
            <a:off x="1953266" y="5596128"/>
            <a:ext cx="2170678" cy="320040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4437426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3A82E-8892-B199-56CB-C88EAC803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135631D-6C46-8062-B764-BC02E679B3C0}"/>
              </a:ext>
            </a:extLst>
          </p:cNvPr>
          <p:cNvSpPr txBox="1"/>
          <p:nvPr/>
        </p:nvSpPr>
        <p:spPr>
          <a:xfrm>
            <a:off x="142754" y="6633455"/>
            <a:ext cx="2743200" cy="227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Imágenes referenciales extraídas de Salesforce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30398E7-084F-783C-0FED-0D8C268DD8EF}"/>
              </a:ext>
            </a:extLst>
          </p:cNvPr>
          <p:cNvSpPr txBox="1"/>
          <p:nvPr/>
        </p:nvSpPr>
        <p:spPr>
          <a:xfrm>
            <a:off x="142754" y="401019"/>
            <a:ext cx="6394938" cy="286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Material de apoyo - Estados Solicitudes Salesforce 2025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55E073A-1B1F-FAEE-356B-6844BF5E68E6}"/>
              </a:ext>
            </a:extLst>
          </p:cNvPr>
          <p:cNvSpPr txBox="1"/>
          <p:nvPr/>
        </p:nvSpPr>
        <p:spPr>
          <a:xfrm>
            <a:off x="142754" y="659394"/>
            <a:ext cx="6394938" cy="258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Operaciones Capacitación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20DFB4E8-D4EE-2E50-7B49-D67A43D62C97}"/>
              </a:ext>
            </a:extLst>
          </p:cNvPr>
          <p:cNvSpPr txBox="1">
            <a:spLocks/>
          </p:cNvSpPr>
          <p:nvPr/>
        </p:nvSpPr>
        <p:spPr>
          <a:xfrm>
            <a:off x="9005001" y="2169127"/>
            <a:ext cx="3039630" cy="446432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Marcador de contenido 3">
            <a:extLst>
              <a:ext uri="{FF2B5EF4-FFF2-40B4-BE49-F238E27FC236}">
                <a16:creationId xmlns:a16="http://schemas.microsoft.com/office/drawing/2014/main" id="{9E0625E0-871C-5786-D724-B057B7382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285" y="1360714"/>
            <a:ext cx="4996578" cy="4679192"/>
          </a:xfrm>
          <a:prstGeom prst="rect">
            <a:avLst/>
          </a:prstGeom>
        </p:spPr>
      </p:pic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59E5637-41FB-328D-73BF-8D2AD8DB8E31}"/>
              </a:ext>
            </a:extLst>
          </p:cNvPr>
          <p:cNvSpPr txBox="1">
            <a:spLocks/>
          </p:cNvSpPr>
          <p:nvPr/>
        </p:nvSpPr>
        <p:spPr>
          <a:xfrm>
            <a:off x="9160753" y="2063620"/>
            <a:ext cx="2773339" cy="387077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Se refiere a las solicitudes que requieren aprobación de la  Secretaría regional ministerial.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Generalmente con los cursos de protección radiológica, los cuales son solicitados con un mínimo de 40 días hábiles antes de la fecha de ejecución y a pesar de ese plazo SEREMI se retrasa en la entrega de documento a OTEC para que el curso sea valido y pueda ejecutarse.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En el caso de la recuperación del servicio, la secretaría regional nos mandata a solicitarla nuevamente en 40 días hábiles.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77C6F92A-6847-C071-DF64-976070817DD2}"/>
              </a:ext>
            </a:extLst>
          </p:cNvPr>
          <p:cNvSpPr txBox="1">
            <a:spLocks/>
          </p:cNvSpPr>
          <p:nvPr/>
        </p:nvSpPr>
        <p:spPr>
          <a:xfrm>
            <a:off x="9160753" y="1360714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Retraso resolución SEREMI</a:t>
            </a:r>
            <a:endParaRPr kumimoji="0" lang="x-none" sz="1400" b="1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FBFDAB5-918A-C749-DD80-F8B19CC2BFB2}"/>
              </a:ext>
            </a:extLst>
          </p:cNvPr>
          <p:cNvSpPr/>
          <p:nvPr/>
        </p:nvSpPr>
        <p:spPr>
          <a:xfrm>
            <a:off x="2093976" y="5605272"/>
            <a:ext cx="2139696" cy="329126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17226711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F845B-A13C-4284-EE7E-F35AD3F00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8AF73A4-4AA1-4B84-1898-5E18B71FEA7F}"/>
              </a:ext>
            </a:extLst>
          </p:cNvPr>
          <p:cNvSpPr txBox="1"/>
          <p:nvPr/>
        </p:nvSpPr>
        <p:spPr>
          <a:xfrm>
            <a:off x="142754" y="6633455"/>
            <a:ext cx="2743200" cy="227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Imágenes referenciales extraídas de Salesforce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36E3DAD-E5BA-9911-1C3A-775EBD7FFE56}"/>
              </a:ext>
            </a:extLst>
          </p:cNvPr>
          <p:cNvSpPr txBox="1"/>
          <p:nvPr/>
        </p:nvSpPr>
        <p:spPr>
          <a:xfrm>
            <a:off x="142754" y="401019"/>
            <a:ext cx="6394938" cy="2862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Material de apoyo - Estados Solicitudes Salesforce 2025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CB7B0C5-F197-BE4D-713E-F5EBD80C034B}"/>
              </a:ext>
            </a:extLst>
          </p:cNvPr>
          <p:cNvSpPr txBox="1"/>
          <p:nvPr/>
        </p:nvSpPr>
        <p:spPr>
          <a:xfrm>
            <a:off x="142754" y="659394"/>
            <a:ext cx="6394938" cy="258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Operaciones Capacitación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C0ADE8AE-B2A9-5B8A-B62A-6EBC84118622}"/>
              </a:ext>
            </a:extLst>
          </p:cNvPr>
          <p:cNvSpPr txBox="1">
            <a:spLocks/>
          </p:cNvSpPr>
          <p:nvPr/>
        </p:nvSpPr>
        <p:spPr>
          <a:xfrm>
            <a:off x="9005001" y="2169127"/>
            <a:ext cx="3039630" cy="446432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Marcador de contenido 3">
            <a:extLst>
              <a:ext uri="{FF2B5EF4-FFF2-40B4-BE49-F238E27FC236}">
                <a16:creationId xmlns:a16="http://schemas.microsoft.com/office/drawing/2014/main" id="{B8937F16-D6CE-FEBC-2211-DB5187DB1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771" y="1340579"/>
            <a:ext cx="5038264" cy="4699327"/>
          </a:xfrm>
          <a:prstGeom prst="rect">
            <a:avLst/>
          </a:prstGeom>
        </p:spPr>
      </p:pic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26C3ED20-BC89-557A-F056-31D66AA6DAE5}"/>
              </a:ext>
            </a:extLst>
          </p:cNvPr>
          <p:cNvSpPr txBox="1">
            <a:spLocks/>
          </p:cNvSpPr>
          <p:nvPr/>
        </p:nvSpPr>
        <p:spPr>
          <a:xfrm>
            <a:off x="9160752" y="1946390"/>
            <a:ext cx="2714725" cy="387077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Este quiebre corresponde a cuando se ejecuta de forma incompleta un curso con más de un módulo ya sea por inasistencia del facilitador o entrega de información deficiente.</a:t>
            </a: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Para recuperación, experto ACHS debe solicitar a la empresa la fecha y hora que ellos estimen conveniente par recuperar el servicio, creando una solicitud nueva y enviándola por correo al supervisor(a) de capacitaciones con copia al coordinador.</a:t>
            </a:r>
            <a:endParaRPr kumimoji="0" lang="x-none" sz="12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149F9F4A-5BCD-A92C-219A-0E9F7AA2C462}"/>
              </a:ext>
            </a:extLst>
          </p:cNvPr>
          <p:cNvSpPr txBox="1">
            <a:spLocks/>
          </p:cNvSpPr>
          <p:nvPr/>
        </p:nvSpPr>
        <p:spPr>
          <a:xfrm>
            <a:off x="9160753" y="1340579"/>
            <a:ext cx="2441307" cy="29099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4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Módulos sin ejecución</a:t>
            </a:r>
            <a:endParaRPr kumimoji="0" lang="x-none" sz="1400" b="1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08078EE9-3CF0-E64E-1876-591708E591DD}"/>
              </a:ext>
            </a:extLst>
          </p:cNvPr>
          <p:cNvSpPr/>
          <p:nvPr/>
        </p:nvSpPr>
        <p:spPr>
          <a:xfrm>
            <a:off x="2103120" y="5586985"/>
            <a:ext cx="2157984" cy="347472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05205497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415" imgH="416" progId="TCLayout.ActiveDocument.1">
                  <p:embed/>
                </p:oleObj>
              </mc:Choice>
              <mc:Fallback>
                <p:oleObj name="Diapositiva de think-cell" r:id="rId4" imgW="415" imgH="416" progId="TCLayout.ActiveDocument.1">
                  <p:embed/>
                  <p:pic>
                    <p:nvPicPr>
                      <p:cNvPr id="5" name="Objeto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4401881" y="4688957"/>
            <a:ext cx="11257854" cy="9524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L" sz="3600" b="1" kern="1200" spc="-15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PROCESO DE SOLICITUD DE CURSOS CERRADOS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kumimoji="0" lang="es-CL" sz="200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EMPRESA</a:t>
            </a:r>
          </a:p>
        </p:txBody>
      </p:sp>
    </p:spTree>
    <p:extLst>
      <p:ext uri="{BB962C8B-B14F-4D97-AF65-F5344CB8AC3E}">
        <p14:creationId xmlns:p14="http://schemas.microsoft.com/office/powerpoint/2010/main" val="2995638025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004405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10" imgW="415" imgH="416" progId="TCLayout.ActiveDocument.1">
                  <p:embed/>
                </p:oleObj>
              </mc:Choice>
              <mc:Fallback>
                <p:oleObj name="Diapositiva de think-cell" r:id="rId10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ítulo 1">
            <a:extLst>
              <a:ext uri="{FF2B5EF4-FFF2-40B4-BE49-F238E27FC236}">
                <a16:creationId xmlns:a16="http://schemas.microsoft.com/office/drawing/2014/main" id="{43E596C4-73B5-9C46-8898-E2A4FFC3AD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5600" y="447446"/>
            <a:ext cx="8799513" cy="82073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r>
              <a:rPr lang="es-CL" sz="1800">
                <a:solidFill>
                  <a:schemeClr val="bg2"/>
                </a:solidFill>
              </a:rPr>
              <a:t>Proceso Solicitud de cursos cerrados</a:t>
            </a:r>
            <a:endParaRPr lang="es-CL" sz="1800" b="0">
              <a:solidFill>
                <a:schemeClr val="bg2"/>
              </a:solidFill>
            </a:endParaRPr>
          </a:p>
        </p:txBody>
      </p:sp>
      <p:grpSp>
        <p:nvGrpSpPr>
          <p:cNvPr id="100" name="Grupo 99"/>
          <p:cNvGrpSpPr/>
          <p:nvPr/>
        </p:nvGrpSpPr>
        <p:grpSpPr>
          <a:xfrm>
            <a:off x="6276058" y="4875424"/>
            <a:ext cx="1022351" cy="1030288"/>
            <a:chOff x="8674605" y="960438"/>
            <a:chExt cx="1022296" cy="1030790"/>
          </a:xfrm>
        </p:grpSpPr>
        <p:grpSp>
          <p:nvGrpSpPr>
            <p:cNvPr id="108" name="Google Shape;7414;p78"/>
            <p:cNvGrpSpPr/>
            <p:nvPr/>
          </p:nvGrpSpPr>
          <p:grpSpPr>
            <a:xfrm>
              <a:off x="9125584" y="1297190"/>
              <a:ext cx="390088" cy="357261"/>
              <a:chOff x="-37804925" y="3953450"/>
              <a:chExt cx="315075" cy="318225"/>
            </a:xfrm>
            <a:solidFill>
              <a:srgbClr val="8A004A"/>
            </a:solidFill>
          </p:grpSpPr>
          <p:sp>
            <p:nvSpPr>
              <p:cNvPr id="109" name="Google Shape;7415;p78"/>
              <p:cNvSpPr/>
              <p:nvPr/>
            </p:nvSpPr>
            <p:spPr>
              <a:xfrm>
                <a:off x="-37614300" y="3955025"/>
                <a:ext cx="124450" cy="18620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7448" extrusionOk="0">
                    <a:moveTo>
                      <a:pt x="2489" y="820"/>
                    </a:moveTo>
                    <a:cubicBezTo>
                      <a:pt x="3403" y="820"/>
                      <a:pt x="4127" y="1576"/>
                      <a:pt x="4127" y="2490"/>
                    </a:cubicBezTo>
                    <a:cubicBezTo>
                      <a:pt x="4127" y="3372"/>
                      <a:pt x="3403" y="4128"/>
                      <a:pt x="2489" y="4128"/>
                    </a:cubicBezTo>
                    <a:cubicBezTo>
                      <a:pt x="1575" y="4128"/>
                      <a:pt x="819" y="3372"/>
                      <a:pt x="819" y="2490"/>
                    </a:cubicBezTo>
                    <a:cubicBezTo>
                      <a:pt x="819" y="1576"/>
                      <a:pt x="1575" y="820"/>
                      <a:pt x="2489" y="820"/>
                    </a:cubicBezTo>
                    <a:close/>
                    <a:moveTo>
                      <a:pt x="2489" y="1"/>
                    </a:moveTo>
                    <a:cubicBezTo>
                      <a:pt x="1103" y="1"/>
                      <a:pt x="0" y="1104"/>
                      <a:pt x="0" y="2490"/>
                    </a:cubicBezTo>
                    <a:cubicBezTo>
                      <a:pt x="0" y="3214"/>
                      <a:pt x="315" y="3845"/>
                      <a:pt x="819" y="4317"/>
                    </a:cubicBezTo>
                    <a:lnTo>
                      <a:pt x="819" y="7058"/>
                    </a:lnTo>
                    <a:cubicBezTo>
                      <a:pt x="819" y="7287"/>
                      <a:pt x="1012" y="7448"/>
                      <a:pt x="1225" y="7448"/>
                    </a:cubicBezTo>
                    <a:cubicBezTo>
                      <a:pt x="1334" y="7448"/>
                      <a:pt x="1448" y="7406"/>
                      <a:pt x="1544" y="7310"/>
                    </a:cubicBezTo>
                    <a:lnTo>
                      <a:pt x="2489" y="6365"/>
                    </a:lnTo>
                    <a:lnTo>
                      <a:pt x="3434" y="7310"/>
                    </a:lnTo>
                    <a:cubicBezTo>
                      <a:pt x="3530" y="7406"/>
                      <a:pt x="3640" y="7448"/>
                      <a:pt x="3744" y="7448"/>
                    </a:cubicBezTo>
                    <a:cubicBezTo>
                      <a:pt x="3948" y="7448"/>
                      <a:pt x="4127" y="7287"/>
                      <a:pt x="4127" y="7058"/>
                    </a:cubicBezTo>
                    <a:lnTo>
                      <a:pt x="4127" y="4317"/>
                    </a:lnTo>
                    <a:cubicBezTo>
                      <a:pt x="4663" y="3845"/>
                      <a:pt x="4978" y="3214"/>
                      <a:pt x="4978" y="2490"/>
                    </a:cubicBezTo>
                    <a:cubicBezTo>
                      <a:pt x="4978" y="1104"/>
                      <a:pt x="3875" y="1"/>
                      <a:pt x="24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 Neue"/>
                </a:endParaRPr>
              </a:p>
            </p:txBody>
          </p:sp>
          <p:sp>
            <p:nvSpPr>
              <p:cNvPr id="110" name="Google Shape;7416;p78"/>
              <p:cNvSpPr/>
              <p:nvPr/>
            </p:nvSpPr>
            <p:spPr>
              <a:xfrm>
                <a:off x="-37761600" y="4230700"/>
                <a:ext cx="270175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10807" h="1639" extrusionOk="0">
                    <a:moveTo>
                      <a:pt x="1450" y="1"/>
                    </a:moveTo>
                    <a:cubicBezTo>
                      <a:pt x="1292" y="788"/>
                      <a:pt x="662" y="1387"/>
                      <a:pt x="1" y="1639"/>
                    </a:cubicBezTo>
                    <a:lnTo>
                      <a:pt x="8822" y="1639"/>
                    </a:lnTo>
                    <a:cubicBezTo>
                      <a:pt x="9799" y="1639"/>
                      <a:pt x="10649" y="946"/>
                      <a:pt x="1080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 Neue"/>
                </a:endParaRPr>
              </a:p>
            </p:txBody>
          </p:sp>
          <p:sp>
            <p:nvSpPr>
              <p:cNvPr id="111" name="Google Shape;7417;p78"/>
              <p:cNvSpPr/>
              <p:nvPr/>
            </p:nvSpPr>
            <p:spPr>
              <a:xfrm>
                <a:off x="-37804925" y="3953450"/>
                <a:ext cx="274125" cy="295675"/>
              </a:xfrm>
              <a:custGeom>
                <a:avLst/>
                <a:gdLst/>
                <a:ahLst/>
                <a:cxnLst/>
                <a:rect l="l" t="t" r="r" b="b"/>
                <a:pathLst>
                  <a:path w="10965" h="11827" extrusionOk="0">
                    <a:moveTo>
                      <a:pt x="379" y="1"/>
                    </a:moveTo>
                    <a:cubicBezTo>
                      <a:pt x="158" y="1"/>
                      <a:pt x="1" y="221"/>
                      <a:pt x="1" y="411"/>
                    </a:cubicBezTo>
                    <a:lnTo>
                      <a:pt x="1" y="10618"/>
                    </a:lnTo>
                    <a:cubicBezTo>
                      <a:pt x="1" y="11280"/>
                      <a:pt x="537" y="11815"/>
                      <a:pt x="1198" y="11815"/>
                    </a:cubicBezTo>
                    <a:cubicBezTo>
                      <a:pt x="1247" y="11823"/>
                      <a:pt x="1295" y="11826"/>
                      <a:pt x="1342" y="11826"/>
                    </a:cubicBezTo>
                    <a:cubicBezTo>
                      <a:pt x="1912" y="11826"/>
                      <a:pt x="2395" y="11318"/>
                      <a:pt x="2395" y="10650"/>
                    </a:cubicBezTo>
                    <a:cubicBezTo>
                      <a:pt x="2395" y="10398"/>
                      <a:pt x="2584" y="10272"/>
                      <a:pt x="2836" y="10272"/>
                    </a:cubicBezTo>
                    <a:lnTo>
                      <a:pt x="10965" y="10272"/>
                    </a:lnTo>
                    <a:lnTo>
                      <a:pt x="10965" y="8255"/>
                    </a:lnTo>
                    <a:cubicBezTo>
                      <a:pt x="10807" y="8161"/>
                      <a:pt x="10650" y="8098"/>
                      <a:pt x="10492" y="7972"/>
                    </a:cubicBezTo>
                    <a:lnTo>
                      <a:pt x="10146" y="7625"/>
                    </a:lnTo>
                    <a:lnTo>
                      <a:pt x="9799" y="7972"/>
                    </a:lnTo>
                    <a:cubicBezTo>
                      <a:pt x="9547" y="8224"/>
                      <a:pt x="9232" y="8318"/>
                      <a:pt x="8917" y="8318"/>
                    </a:cubicBezTo>
                    <a:cubicBezTo>
                      <a:pt x="8255" y="8318"/>
                      <a:pt x="7720" y="7783"/>
                      <a:pt x="7720" y="7058"/>
                    </a:cubicBezTo>
                    <a:lnTo>
                      <a:pt x="7720" y="4664"/>
                    </a:lnTo>
                    <a:cubicBezTo>
                      <a:pt x="7184" y="4065"/>
                      <a:pt x="6869" y="3309"/>
                      <a:pt x="6869" y="2490"/>
                    </a:cubicBezTo>
                    <a:cubicBezTo>
                      <a:pt x="6869" y="1513"/>
                      <a:pt x="7310" y="600"/>
                      <a:pt x="803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 Neue"/>
                </a:endParaRPr>
              </a:p>
            </p:txBody>
          </p:sp>
        </p:grpSp>
        <p:sp>
          <p:nvSpPr>
            <p:cNvPr id="102" name="Elipse 101">
              <a:extLst>
                <a:ext uri="{FF2B5EF4-FFF2-40B4-BE49-F238E27FC236}">
                  <a16:creationId xmlns:a16="http://schemas.microsoft.com/office/drawing/2014/main" id="{EDF0870B-CA90-0E4F-BA26-4EBBC391798A}"/>
                </a:ext>
              </a:extLst>
            </p:cNvPr>
            <p:cNvSpPr/>
            <p:nvPr/>
          </p:nvSpPr>
          <p:spPr>
            <a:xfrm>
              <a:off x="8674605" y="960438"/>
              <a:ext cx="1022296" cy="1030790"/>
            </a:xfrm>
            <a:prstGeom prst="ellips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lIns="72000" tIns="36000" rIns="72000" bIns="36000" rtlCol="0" anchor="ctr"/>
            <a:lstStyle/>
            <a:p>
              <a:pPr marL="0" marR="0" lvl="0" indent="0" algn="ctr" defTabSz="93325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Helvetica Neue"/>
                </a:rPr>
                <a:t>Texto</a:t>
              </a:r>
            </a:p>
          </p:txBody>
        </p:sp>
        <p:grpSp>
          <p:nvGrpSpPr>
            <p:cNvPr id="103" name="Google Shape;7414;p78"/>
            <p:cNvGrpSpPr/>
            <p:nvPr/>
          </p:nvGrpSpPr>
          <p:grpSpPr>
            <a:xfrm>
              <a:off x="9125582" y="1297190"/>
              <a:ext cx="390088" cy="357261"/>
              <a:chOff x="-37804925" y="3953450"/>
              <a:chExt cx="315075" cy="318225"/>
            </a:xfrm>
            <a:solidFill>
              <a:srgbClr val="8A004A"/>
            </a:solidFill>
          </p:grpSpPr>
          <p:sp>
            <p:nvSpPr>
              <p:cNvPr id="104" name="Google Shape;7415;p78"/>
              <p:cNvSpPr/>
              <p:nvPr/>
            </p:nvSpPr>
            <p:spPr>
              <a:xfrm>
                <a:off x="-37614300" y="3955025"/>
                <a:ext cx="124450" cy="18620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7448" extrusionOk="0">
                    <a:moveTo>
                      <a:pt x="2489" y="820"/>
                    </a:moveTo>
                    <a:cubicBezTo>
                      <a:pt x="3403" y="820"/>
                      <a:pt x="4127" y="1576"/>
                      <a:pt x="4127" y="2490"/>
                    </a:cubicBezTo>
                    <a:cubicBezTo>
                      <a:pt x="4127" y="3372"/>
                      <a:pt x="3403" y="4128"/>
                      <a:pt x="2489" y="4128"/>
                    </a:cubicBezTo>
                    <a:cubicBezTo>
                      <a:pt x="1575" y="4128"/>
                      <a:pt x="819" y="3372"/>
                      <a:pt x="819" y="2490"/>
                    </a:cubicBezTo>
                    <a:cubicBezTo>
                      <a:pt x="819" y="1576"/>
                      <a:pt x="1575" y="820"/>
                      <a:pt x="2489" y="820"/>
                    </a:cubicBezTo>
                    <a:close/>
                    <a:moveTo>
                      <a:pt x="2489" y="1"/>
                    </a:moveTo>
                    <a:cubicBezTo>
                      <a:pt x="1103" y="1"/>
                      <a:pt x="0" y="1104"/>
                      <a:pt x="0" y="2490"/>
                    </a:cubicBezTo>
                    <a:cubicBezTo>
                      <a:pt x="0" y="3214"/>
                      <a:pt x="315" y="3845"/>
                      <a:pt x="819" y="4317"/>
                    </a:cubicBezTo>
                    <a:lnTo>
                      <a:pt x="819" y="7058"/>
                    </a:lnTo>
                    <a:cubicBezTo>
                      <a:pt x="819" y="7287"/>
                      <a:pt x="1012" y="7448"/>
                      <a:pt x="1225" y="7448"/>
                    </a:cubicBezTo>
                    <a:cubicBezTo>
                      <a:pt x="1334" y="7448"/>
                      <a:pt x="1448" y="7406"/>
                      <a:pt x="1544" y="7310"/>
                    </a:cubicBezTo>
                    <a:lnTo>
                      <a:pt x="2489" y="6365"/>
                    </a:lnTo>
                    <a:lnTo>
                      <a:pt x="3434" y="7310"/>
                    </a:lnTo>
                    <a:cubicBezTo>
                      <a:pt x="3530" y="7406"/>
                      <a:pt x="3640" y="7448"/>
                      <a:pt x="3744" y="7448"/>
                    </a:cubicBezTo>
                    <a:cubicBezTo>
                      <a:pt x="3948" y="7448"/>
                      <a:pt x="4127" y="7287"/>
                      <a:pt x="4127" y="7058"/>
                    </a:cubicBezTo>
                    <a:lnTo>
                      <a:pt x="4127" y="4317"/>
                    </a:lnTo>
                    <a:cubicBezTo>
                      <a:pt x="4663" y="3845"/>
                      <a:pt x="4978" y="3214"/>
                      <a:pt x="4978" y="2490"/>
                    </a:cubicBezTo>
                    <a:cubicBezTo>
                      <a:pt x="4978" y="1104"/>
                      <a:pt x="3875" y="1"/>
                      <a:pt x="2489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 Neue"/>
                </a:endParaRPr>
              </a:p>
            </p:txBody>
          </p:sp>
          <p:sp>
            <p:nvSpPr>
              <p:cNvPr id="105" name="Google Shape;7416;p78"/>
              <p:cNvSpPr/>
              <p:nvPr/>
            </p:nvSpPr>
            <p:spPr>
              <a:xfrm>
                <a:off x="-37761600" y="4230700"/>
                <a:ext cx="270175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10807" h="1639" extrusionOk="0">
                    <a:moveTo>
                      <a:pt x="1450" y="1"/>
                    </a:moveTo>
                    <a:cubicBezTo>
                      <a:pt x="1292" y="788"/>
                      <a:pt x="662" y="1387"/>
                      <a:pt x="1" y="1639"/>
                    </a:cubicBezTo>
                    <a:lnTo>
                      <a:pt x="8822" y="1639"/>
                    </a:lnTo>
                    <a:cubicBezTo>
                      <a:pt x="9799" y="1639"/>
                      <a:pt x="10649" y="946"/>
                      <a:pt x="10807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 Neue"/>
                </a:endParaRPr>
              </a:p>
            </p:txBody>
          </p:sp>
          <p:sp>
            <p:nvSpPr>
              <p:cNvPr id="106" name="Google Shape;7417;p78"/>
              <p:cNvSpPr/>
              <p:nvPr/>
            </p:nvSpPr>
            <p:spPr>
              <a:xfrm>
                <a:off x="-37804925" y="3953450"/>
                <a:ext cx="274125" cy="295675"/>
              </a:xfrm>
              <a:custGeom>
                <a:avLst/>
                <a:gdLst/>
                <a:ahLst/>
                <a:cxnLst/>
                <a:rect l="l" t="t" r="r" b="b"/>
                <a:pathLst>
                  <a:path w="10965" h="11827" extrusionOk="0">
                    <a:moveTo>
                      <a:pt x="379" y="1"/>
                    </a:moveTo>
                    <a:cubicBezTo>
                      <a:pt x="158" y="1"/>
                      <a:pt x="1" y="221"/>
                      <a:pt x="1" y="411"/>
                    </a:cubicBezTo>
                    <a:lnTo>
                      <a:pt x="1" y="10618"/>
                    </a:lnTo>
                    <a:cubicBezTo>
                      <a:pt x="1" y="11280"/>
                      <a:pt x="537" y="11815"/>
                      <a:pt x="1198" y="11815"/>
                    </a:cubicBezTo>
                    <a:cubicBezTo>
                      <a:pt x="1247" y="11823"/>
                      <a:pt x="1295" y="11826"/>
                      <a:pt x="1342" y="11826"/>
                    </a:cubicBezTo>
                    <a:cubicBezTo>
                      <a:pt x="1912" y="11826"/>
                      <a:pt x="2395" y="11318"/>
                      <a:pt x="2395" y="10650"/>
                    </a:cubicBezTo>
                    <a:cubicBezTo>
                      <a:pt x="2395" y="10398"/>
                      <a:pt x="2584" y="10272"/>
                      <a:pt x="2836" y="10272"/>
                    </a:cubicBezTo>
                    <a:lnTo>
                      <a:pt x="10965" y="10272"/>
                    </a:lnTo>
                    <a:lnTo>
                      <a:pt x="10965" y="8255"/>
                    </a:lnTo>
                    <a:cubicBezTo>
                      <a:pt x="10807" y="8161"/>
                      <a:pt x="10650" y="8098"/>
                      <a:pt x="10492" y="7972"/>
                    </a:cubicBezTo>
                    <a:lnTo>
                      <a:pt x="10146" y="7625"/>
                    </a:lnTo>
                    <a:lnTo>
                      <a:pt x="9799" y="7972"/>
                    </a:lnTo>
                    <a:cubicBezTo>
                      <a:pt x="9547" y="8224"/>
                      <a:pt x="9232" y="8318"/>
                      <a:pt x="8917" y="8318"/>
                    </a:cubicBezTo>
                    <a:cubicBezTo>
                      <a:pt x="8255" y="8318"/>
                      <a:pt x="7720" y="7783"/>
                      <a:pt x="7720" y="7058"/>
                    </a:cubicBezTo>
                    <a:lnTo>
                      <a:pt x="7720" y="4664"/>
                    </a:lnTo>
                    <a:cubicBezTo>
                      <a:pt x="7184" y="4065"/>
                      <a:pt x="6869" y="3309"/>
                      <a:pt x="6869" y="2490"/>
                    </a:cubicBezTo>
                    <a:cubicBezTo>
                      <a:pt x="6869" y="1513"/>
                      <a:pt x="7310" y="600"/>
                      <a:pt x="8035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 Neue"/>
                </a:endParaRPr>
              </a:p>
            </p:txBody>
          </p:sp>
        </p:grpSp>
      </p:grpSp>
      <p:cxnSp>
        <p:nvCxnSpPr>
          <p:cNvPr id="113" name="Conector recto 112"/>
          <p:cNvCxnSpPr>
            <a:cxnSpLocks/>
            <a:stCxn id="158" idx="6"/>
          </p:cNvCxnSpPr>
          <p:nvPr/>
        </p:nvCxnSpPr>
        <p:spPr>
          <a:xfrm>
            <a:off x="5646435" y="5393158"/>
            <a:ext cx="601361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4" name="AutoShape 20">
            <a:extLst>
              <a:ext uri="{FF2B5EF4-FFF2-40B4-BE49-F238E27FC236}">
                <a16:creationId xmlns:a16="http://schemas.microsoft.com/office/drawing/2014/main" id="{A1045FFC-9BAD-A04F-89B8-5434181DB64E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9745" y="5060763"/>
            <a:ext cx="992234" cy="622300"/>
          </a:xfrm>
          <a:prstGeom prst="homePlate">
            <a:avLst>
              <a:gd name="adj" fmla="val 19325"/>
            </a:avLst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lIns="72000" tIns="36000" rIns="72000" bIns="36000" rtlCol="0" anchor="ctr"/>
          <a:lstStyle/>
          <a:p>
            <a:pPr marL="0" marR="0" lvl="0" indent="0" algn="ctr" defTabSz="9332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  <a:sym typeface="Helvetica Neue"/>
              </a:rPr>
              <a:t>PROCESO</a:t>
            </a:r>
          </a:p>
        </p:txBody>
      </p:sp>
      <p:sp>
        <p:nvSpPr>
          <p:cNvPr id="131" name="Marcador de texto 2">
            <a:extLst>
              <a:ext uri="{FF2B5EF4-FFF2-40B4-BE49-F238E27FC236}">
                <a16:creationId xmlns:a16="http://schemas.microsoft.com/office/drawing/2014/main" id="{000DEF8F-C4BA-E04B-A41A-F15C0F1F9CCA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5650954" y="4715948"/>
            <a:ext cx="1179513" cy="306388"/>
          </a:xfrm>
          <a:prstGeom prst="roundRect">
            <a:avLst>
              <a:gd name="adj" fmla="val 49741"/>
            </a:avLst>
          </a:prstGeom>
          <a:solidFill>
            <a:schemeClr val="bg2"/>
          </a:solidFill>
          <a:ln w="9525" algn="ctr">
            <a:solidFill>
              <a:schemeClr val="bg1"/>
            </a:solidFill>
          </a:ln>
          <a:effectLst/>
        </p:spPr>
        <p:txBody>
          <a:bodyPr vert="horz" wrap="none" lIns="0" tIns="12700" rIns="0" bIns="1270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L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PARTICIPANTE</a:t>
            </a:r>
          </a:p>
        </p:txBody>
      </p:sp>
      <p:sp>
        <p:nvSpPr>
          <p:cNvPr id="133" name="CuadroTexto 132"/>
          <p:cNvSpPr txBox="1"/>
          <p:nvPr/>
        </p:nvSpPr>
        <p:spPr>
          <a:xfrm>
            <a:off x="2984434" y="5948877"/>
            <a:ext cx="13286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Revisión de solicitud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- Aprobación.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- Rechazo 	 	 </a:t>
            </a:r>
          </a:p>
        </p:txBody>
      </p:sp>
      <p:sp>
        <p:nvSpPr>
          <p:cNvPr id="134" name="CuadroTexto 133"/>
          <p:cNvSpPr txBox="1"/>
          <p:nvPr/>
        </p:nvSpPr>
        <p:spPr>
          <a:xfrm>
            <a:off x="4534298" y="5948877"/>
            <a:ext cx="16761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CL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Envío correos de confirmación.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CL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Desarrollo de cursos (presencial y Streaming)</a:t>
            </a:r>
          </a:p>
        </p:txBody>
      </p:sp>
      <p:sp>
        <p:nvSpPr>
          <p:cNvPr id="135" name="CuadroTexto 134"/>
          <p:cNvSpPr txBox="1"/>
          <p:nvPr/>
        </p:nvSpPr>
        <p:spPr>
          <a:xfrm>
            <a:off x="6101866" y="6102117"/>
            <a:ext cx="116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Inicio y ejecución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del curso.</a:t>
            </a:r>
          </a:p>
        </p:txBody>
      </p:sp>
      <p:cxnSp>
        <p:nvCxnSpPr>
          <p:cNvPr id="137" name="Conector recto 136"/>
          <p:cNvCxnSpPr>
            <a:cxnSpLocks/>
            <a:stCxn id="139" idx="6"/>
            <a:endCxn id="145" idx="2"/>
          </p:cNvCxnSpPr>
          <p:nvPr/>
        </p:nvCxnSpPr>
        <p:spPr>
          <a:xfrm>
            <a:off x="2310345" y="5358836"/>
            <a:ext cx="633309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38" name="Grupo 137"/>
          <p:cNvGrpSpPr/>
          <p:nvPr/>
        </p:nvGrpSpPr>
        <p:grpSpPr>
          <a:xfrm>
            <a:off x="1287995" y="4843692"/>
            <a:ext cx="1022350" cy="1030288"/>
            <a:chOff x="2960688" y="1058863"/>
            <a:chExt cx="1085850" cy="1117600"/>
          </a:xfrm>
        </p:grpSpPr>
        <p:sp>
          <p:nvSpPr>
            <p:cNvPr id="139" name="Elipse 138">
              <a:extLst>
                <a:ext uri="{FF2B5EF4-FFF2-40B4-BE49-F238E27FC236}">
                  <a16:creationId xmlns:a16="http://schemas.microsoft.com/office/drawing/2014/main" id="{EDF0870B-CA90-0E4F-BA26-4EBBC391798A}"/>
                </a:ext>
              </a:extLst>
            </p:cNvPr>
            <p:cNvSpPr/>
            <p:nvPr/>
          </p:nvSpPr>
          <p:spPr>
            <a:xfrm>
              <a:off x="2960688" y="1058863"/>
              <a:ext cx="1085850" cy="1117600"/>
            </a:xfrm>
            <a:prstGeom prst="ellips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lIns="72000" tIns="36000" rIns="72000" bIns="36000" rtlCol="0" anchor="ctr"/>
            <a:lstStyle/>
            <a:p>
              <a:pPr marL="0" marR="0" lvl="0" indent="0" algn="ctr" defTabSz="93325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Helvetica Neue"/>
                </a:rPr>
                <a:t>Texto</a:t>
              </a:r>
            </a:p>
          </p:txBody>
        </p:sp>
        <p:grpSp>
          <p:nvGrpSpPr>
            <p:cNvPr id="140" name="Google Shape;7065;p77"/>
            <p:cNvGrpSpPr/>
            <p:nvPr/>
          </p:nvGrpSpPr>
          <p:grpSpPr>
            <a:xfrm>
              <a:off x="3286125" y="1427163"/>
              <a:ext cx="434975" cy="395288"/>
              <a:chOff x="5049725" y="2635825"/>
              <a:chExt cx="481825" cy="451700"/>
            </a:xfrm>
            <a:solidFill>
              <a:srgbClr val="8A004A"/>
            </a:solidFill>
          </p:grpSpPr>
          <p:sp>
            <p:nvSpPr>
              <p:cNvPr id="141" name="Google Shape;7066;p77"/>
              <p:cNvSpPr/>
              <p:nvPr/>
            </p:nvSpPr>
            <p:spPr>
              <a:xfrm>
                <a:off x="5135325" y="3031050"/>
                <a:ext cx="310550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12422" h="2259" extrusionOk="0">
                    <a:moveTo>
                      <a:pt x="2791" y="0"/>
                    </a:moveTo>
                    <a:lnTo>
                      <a:pt x="2415" y="1130"/>
                    </a:lnTo>
                    <a:lnTo>
                      <a:pt x="566" y="1130"/>
                    </a:lnTo>
                    <a:cubicBezTo>
                      <a:pt x="253" y="1130"/>
                      <a:pt x="0" y="1383"/>
                      <a:pt x="0" y="1696"/>
                    </a:cubicBezTo>
                    <a:cubicBezTo>
                      <a:pt x="0" y="2006"/>
                      <a:pt x="253" y="2259"/>
                      <a:pt x="566" y="2259"/>
                    </a:cubicBezTo>
                    <a:lnTo>
                      <a:pt x="11858" y="2259"/>
                    </a:lnTo>
                    <a:cubicBezTo>
                      <a:pt x="12169" y="2259"/>
                      <a:pt x="12421" y="2006"/>
                      <a:pt x="12421" y="1696"/>
                    </a:cubicBezTo>
                    <a:cubicBezTo>
                      <a:pt x="12421" y="1383"/>
                      <a:pt x="12169" y="1130"/>
                      <a:pt x="11858" y="1130"/>
                    </a:cubicBezTo>
                    <a:lnTo>
                      <a:pt x="10006" y="1130"/>
                    </a:lnTo>
                    <a:lnTo>
                      <a:pt x="963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 Neue"/>
                </a:endParaRPr>
              </a:p>
            </p:txBody>
          </p:sp>
          <p:sp>
            <p:nvSpPr>
              <p:cNvPr id="142" name="Google Shape;7067;p77"/>
              <p:cNvSpPr/>
              <p:nvPr/>
            </p:nvSpPr>
            <p:spPr>
              <a:xfrm>
                <a:off x="5049725" y="2946350"/>
                <a:ext cx="481825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2260" extrusionOk="0">
                    <a:moveTo>
                      <a:pt x="0" y="1"/>
                    </a:moveTo>
                    <a:lnTo>
                      <a:pt x="0" y="567"/>
                    </a:lnTo>
                    <a:cubicBezTo>
                      <a:pt x="0" y="1500"/>
                      <a:pt x="756" y="2259"/>
                      <a:pt x="1693" y="2259"/>
                    </a:cubicBezTo>
                    <a:lnTo>
                      <a:pt x="17577" y="2259"/>
                    </a:lnTo>
                    <a:cubicBezTo>
                      <a:pt x="18513" y="2259"/>
                      <a:pt x="19269" y="1500"/>
                      <a:pt x="19272" y="567"/>
                    </a:cubicBezTo>
                    <a:lnTo>
                      <a:pt x="19272" y="1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 Neue"/>
                </a:endParaRPr>
              </a:p>
            </p:txBody>
          </p:sp>
          <p:sp>
            <p:nvSpPr>
              <p:cNvPr id="143" name="Google Shape;7068;p77"/>
              <p:cNvSpPr/>
              <p:nvPr/>
            </p:nvSpPr>
            <p:spPr>
              <a:xfrm>
                <a:off x="5049725" y="2635825"/>
                <a:ext cx="481825" cy="282325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1293" extrusionOk="0">
                    <a:moveTo>
                      <a:pt x="1693" y="0"/>
                    </a:moveTo>
                    <a:cubicBezTo>
                      <a:pt x="756" y="0"/>
                      <a:pt x="0" y="759"/>
                      <a:pt x="0" y="1696"/>
                    </a:cubicBezTo>
                    <a:lnTo>
                      <a:pt x="0" y="11293"/>
                    </a:lnTo>
                    <a:lnTo>
                      <a:pt x="19272" y="11293"/>
                    </a:lnTo>
                    <a:lnTo>
                      <a:pt x="19272" y="1696"/>
                    </a:lnTo>
                    <a:cubicBezTo>
                      <a:pt x="19269" y="759"/>
                      <a:pt x="18513" y="0"/>
                      <a:pt x="17577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 Neue"/>
                </a:endParaRPr>
              </a:p>
            </p:txBody>
          </p:sp>
        </p:grpSp>
      </p:grpSp>
      <p:grpSp>
        <p:nvGrpSpPr>
          <p:cNvPr id="144" name="Grupo 143"/>
          <p:cNvGrpSpPr/>
          <p:nvPr/>
        </p:nvGrpSpPr>
        <p:grpSpPr>
          <a:xfrm>
            <a:off x="2943654" y="4843692"/>
            <a:ext cx="1022350" cy="1030288"/>
            <a:chOff x="4941888" y="1063625"/>
            <a:chExt cx="1085850" cy="1117534"/>
          </a:xfrm>
        </p:grpSpPr>
        <p:sp>
          <p:nvSpPr>
            <p:cNvPr id="145" name="Elipse 144">
              <a:extLst>
                <a:ext uri="{FF2B5EF4-FFF2-40B4-BE49-F238E27FC236}">
                  <a16:creationId xmlns:a16="http://schemas.microsoft.com/office/drawing/2014/main" id="{EDF0870B-CA90-0E4F-BA26-4EBBC391798A}"/>
                </a:ext>
              </a:extLst>
            </p:cNvPr>
            <p:cNvSpPr/>
            <p:nvPr/>
          </p:nvSpPr>
          <p:spPr>
            <a:xfrm>
              <a:off x="4941888" y="1063625"/>
              <a:ext cx="1085850" cy="1117534"/>
            </a:xfrm>
            <a:prstGeom prst="ellips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lIns="72000" tIns="36000" rIns="72000" bIns="36000" rtlCol="0" anchor="ctr"/>
            <a:lstStyle/>
            <a:p>
              <a:pPr marL="0" marR="0" lvl="0" indent="0" algn="ctr" defTabSz="93325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Helvetica Neue"/>
              </a:endParaRPr>
            </a:p>
          </p:txBody>
        </p:sp>
        <p:grpSp>
          <p:nvGrpSpPr>
            <p:cNvPr id="146" name="Grupo 145"/>
            <p:cNvGrpSpPr/>
            <p:nvPr/>
          </p:nvGrpSpPr>
          <p:grpSpPr>
            <a:xfrm>
              <a:off x="5276838" y="1430678"/>
              <a:ext cx="428624" cy="391837"/>
              <a:chOff x="5181889" y="1371828"/>
              <a:chExt cx="428457" cy="391714"/>
            </a:xfrm>
            <a:solidFill>
              <a:srgbClr val="8A004A"/>
            </a:solidFill>
          </p:grpSpPr>
          <p:sp>
            <p:nvSpPr>
              <p:cNvPr id="147" name="Google Shape;8060;p79"/>
              <p:cNvSpPr/>
              <p:nvPr/>
            </p:nvSpPr>
            <p:spPr>
              <a:xfrm>
                <a:off x="5219501" y="1371828"/>
                <a:ext cx="125387" cy="114634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467" extrusionOk="0">
                    <a:moveTo>
                      <a:pt x="1733" y="1"/>
                    </a:moveTo>
                    <a:cubicBezTo>
                      <a:pt x="788" y="1"/>
                      <a:pt x="1" y="788"/>
                      <a:pt x="1" y="1733"/>
                    </a:cubicBezTo>
                    <a:cubicBezTo>
                      <a:pt x="1" y="2679"/>
                      <a:pt x="788" y="3466"/>
                      <a:pt x="1733" y="3466"/>
                    </a:cubicBezTo>
                    <a:cubicBezTo>
                      <a:pt x="2678" y="3466"/>
                      <a:pt x="3466" y="2679"/>
                      <a:pt x="3466" y="1733"/>
                    </a:cubicBezTo>
                    <a:cubicBezTo>
                      <a:pt x="3466" y="788"/>
                      <a:pt x="2678" y="1"/>
                      <a:pt x="1733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 Neue"/>
                </a:endParaRPr>
              </a:p>
            </p:txBody>
          </p:sp>
          <p:sp>
            <p:nvSpPr>
              <p:cNvPr id="148" name="Google Shape;8061;p79"/>
              <p:cNvSpPr/>
              <p:nvPr/>
            </p:nvSpPr>
            <p:spPr>
              <a:xfrm>
                <a:off x="5384707" y="1418713"/>
                <a:ext cx="150450" cy="898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2718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95" y="662"/>
                      <a:pt x="316" y="662"/>
                    </a:cubicBezTo>
                    <a:lnTo>
                      <a:pt x="2395" y="662"/>
                    </a:lnTo>
                    <a:cubicBezTo>
                      <a:pt x="2584" y="662"/>
                      <a:pt x="2742" y="820"/>
                      <a:pt x="2742" y="1009"/>
                    </a:cubicBezTo>
                    <a:lnTo>
                      <a:pt x="2742" y="1576"/>
                    </a:lnTo>
                    <a:lnTo>
                      <a:pt x="2616" y="1450"/>
                    </a:lnTo>
                    <a:cubicBezTo>
                      <a:pt x="2568" y="1387"/>
                      <a:pt x="2482" y="1355"/>
                      <a:pt x="2391" y="1355"/>
                    </a:cubicBezTo>
                    <a:cubicBezTo>
                      <a:pt x="2301" y="1355"/>
                      <a:pt x="2206" y="1387"/>
                      <a:pt x="2143" y="1450"/>
                    </a:cubicBezTo>
                    <a:cubicBezTo>
                      <a:pt x="2049" y="1576"/>
                      <a:pt x="2049" y="1796"/>
                      <a:pt x="2143" y="1922"/>
                    </a:cubicBezTo>
                    <a:lnTo>
                      <a:pt x="2868" y="2647"/>
                    </a:lnTo>
                    <a:cubicBezTo>
                      <a:pt x="2931" y="2694"/>
                      <a:pt x="3017" y="2718"/>
                      <a:pt x="3104" y="2718"/>
                    </a:cubicBezTo>
                    <a:cubicBezTo>
                      <a:pt x="3191" y="2718"/>
                      <a:pt x="3277" y="2694"/>
                      <a:pt x="3340" y="2647"/>
                    </a:cubicBezTo>
                    <a:lnTo>
                      <a:pt x="4033" y="1922"/>
                    </a:lnTo>
                    <a:cubicBezTo>
                      <a:pt x="4159" y="1796"/>
                      <a:pt x="4159" y="1576"/>
                      <a:pt x="4033" y="1450"/>
                    </a:cubicBezTo>
                    <a:cubicBezTo>
                      <a:pt x="3986" y="1387"/>
                      <a:pt x="3899" y="1355"/>
                      <a:pt x="3809" y="1355"/>
                    </a:cubicBezTo>
                    <a:cubicBezTo>
                      <a:pt x="3718" y="1355"/>
                      <a:pt x="3624" y="1387"/>
                      <a:pt x="3561" y="1450"/>
                    </a:cubicBezTo>
                    <a:lnTo>
                      <a:pt x="3466" y="1576"/>
                    </a:lnTo>
                    <a:lnTo>
                      <a:pt x="3466" y="1009"/>
                    </a:lnTo>
                    <a:cubicBezTo>
                      <a:pt x="3466" y="441"/>
                      <a:pt x="2994" y="0"/>
                      <a:pt x="2427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 Neue"/>
                </a:endParaRPr>
              </a:p>
            </p:txBody>
          </p:sp>
          <p:sp>
            <p:nvSpPr>
              <p:cNvPr id="149" name="Google Shape;8063;p79"/>
              <p:cNvSpPr/>
              <p:nvPr/>
            </p:nvSpPr>
            <p:spPr>
              <a:xfrm>
                <a:off x="5445104" y="1532256"/>
                <a:ext cx="128787" cy="113576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3435" extrusionOk="0">
                    <a:moveTo>
                      <a:pt x="1796" y="0"/>
                    </a:moveTo>
                    <a:cubicBezTo>
                      <a:pt x="788" y="0"/>
                      <a:pt x="0" y="788"/>
                      <a:pt x="0" y="1733"/>
                    </a:cubicBezTo>
                    <a:cubicBezTo>
                      <a:pt x="0" y="2647"/>
                      <a:pt x="788" y="3434"/>
                      <a:pt x="1796" y="3434"/>
                    </a:cubicBezTo>
                    <a:cubicBezTo>
                      <a:pt x="2741" y="3434"/>
                      <a:pt x="3561" y="2647"/>
                      <a:pt x="3561" y="1733"/>
                    </a:cubicBezTo>
                    <a:cubicBezTo>
                      <a:pt x="3561" y="788"/>
                      <a:pt x="2773" y="0"/>
                      <a:pt x="1796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 Neue"/>
                </a:endParaRPr>
              </a:p>
            </p:txBody>
          </p:sp>
          <p:sp>
            <p:nvSpPr>
              <p:cNvPr id="150" name="Google Shape;8064;p79"/>
              <p:cNvSpPr/>
              <p:nvPr/>
            </p:nvSpPr>
            <p:spPr>
              <a:xfrm>
                <a:off x="5181889" y="1484346"/>
                <a:ext cx="200576" cy="116684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3529" extrusionOk="0">
                    <a:moveTo>
                      <a:pt x="1072" y="0"/>
                    </a:moveTo>
                    <a:cubicBezTo>
                      <a:pt x="442" y="536"/>
                      <a:pt x="32" y="1292"/>
                      <a:pt x="32" y="2143"/>
                    </a:cubicBezTo>
                    <a:lnTo>
                      <a:pt x="32" y="3182"/>
                    </a:lnTo>
                    <a:cubicBezTo>
                      <a:pt x="1" y="3371"/>
                      <a:pt x="158" y="3529"/>
                      <a:pt x="347" y="3529"/>
                    </a:cubicBezTo>
                    <a:lnTo>
                      <a:pt x="5199" y="3529"/>
                    </a:lnTo>
                    <a:cubicBezTo>
                      <a:pt x="5388" y="3529"/>
                      <a:pt x="5546" y="3371"/>
                      <a:pt x="5546" y="3182"/>
                    </a:cubicBezTo>
                    <a:lnTo>
                      <a:pt x="5546" y="2143"/>
                    </a:lnTo>
                    <a:cubicBezTo>
                      <a:pt x="5546" y="1292"/>
                      <a:pt x="5168" y="536"/>
                      <a:pt x="4538" y="0"/>
                    </a:cubicBezTo>
                    <a:cubicBezTo>
                      <a:pt x="4096" y="473"/>
                      <a:pt x="3466" y="756"/>
                      <a:pt x="2805" y="756"/>
                    </a:cubicBezTo>
                    <a:cubicBezTo>
                      <a:pt x="2143" y="756"/>
                      <a:pt x="1513" y="504"/>
                      <a:pt x="107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 Neue"/>
                </a:endParaRPr>
              </a:p>
            </p:txBody>
          </p:sp>
          <p:sp>
            <p:nvSpPr>
              <p:cNvPr id="151" name="Google Shape;8065;p79"/>
              <p:cNvSpPr/>
              <p:nvPr/>
            </p:nvSpPr>
            <p:spPr>
              <a:xfrm>
                <a:off x="5407492" y="1644742"/>
                <a:ext cx="202854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3593" extrusionOk="0">
                    <a:moveTo>
                      <a:pt x="1009" y="1"/>
                    </a:moveTo>
                    <a:cubicBezTo>
                      <a:pt x="379" y="537"/>
                      <a:pt x="1" y="1261"/>
                      <a:pt x="1" y="2143"/>
                    </a:cubicBezTo>
                    <a:lnTo>
                      <a:pt x="1" y="3246"/>
                    </a:lnTo>
                    <a:cubicBezTo>
                      <a:pt x="1" y="3435"/>
                      <a:pt x="158" y="3592"/>
                      <a:pt x="347" y="3592"/>
                    </a:cubicBezTo>
                    <a:lnTo>
                      <a:pt x="5262" y="3592"/>
                    </a:lnTo>
                    <a:cubicBezTo>
                      <a:pt x="5451" y="3592"/>
                      <a:pt x="5609" y="3435"/>
                      <a:pt x="5609" y="3246"/>
                    </a:cubicBezTo>
                    <a:lnTo>
                      <a:pt x="5609" y="2143"/>
                    </a:lnTo>
                    <a:cubicBezTo>
                      <a:pt x="5577" y="1261"/>
                      <a:pt x="5199" y="537"/>
                      <a:pt x="4569" y="1"/>
                    </a:cubicBezTo>
                    <a:cubicBezTo>
                      <a:pt x="4128" y="474"/>
                      <a:pt x="3498" y="757"/>
                      <a:pt x="2773" y="757"/>
                    </a:cubicBezTo>
                    <a:cubicBezTo>
                      <a:pt x="2080" y="757"/>
                      <a:pt x="1450" y="474"/>
                      <a:pt x="1009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 Neue"/>
                </a:endParaRPr>
              </a:p>
            </p:txBody>
          </p:sp>
        </p:grpSp>
      </p:grpSp>
      <p:grpSp>
        <p:nvGrpSpPr>
          <p:cNvPr id="152" name="Grupo 151"/>
          <p:cNvGrpSpPr/>
          <p:nvPr/>
        </p:nvGrpSpPr>
        <p:grpSpPr>
          <a:xfrm>
            <a:off x="4624085" y="4878014"/>
            <a:ext cx="1028700" cy="1030288"/>
            <a:chOff x="6775450" y="960438"/>
            <a:chExt cx="1028646" cy="1030790"/>
          </a:xfrm>
        </p:grpSpPr>
        <p:grpSp>
          <p:nvGrpSpPr>
            <p:cNvPr id="153" name="Grupo 152"/>
            <p:cNvGrpSpPr/>
            <p:nvPr/>
          </p:nvGrpSpPr>
          <p:grpSpPr>
            <a:xfrm>
              <a:off x="6775450" y="960438"/>
              <a:ext cx="1022296" cy="1030790"/>
              <a:chOff x="6959600" y="1058863"/>
              <a:chExt cx="1085850" cy="1117600"/>
            </a:xfrm>
          </p:grpSpPr>
          <p:sp>
            <p:nvSpPr>
              <p:cNvPr id="158" name="Elipse 157">
                <a:extLst>
                  <a:ext uri="{FF2B5EF4-FFF2-40B4-BE49-F238E27FC236}">
                    <a16:creationId xmlns:a16="http://schemas.microsoft.com/office/drawing/2014/main" id="{EDF0870B-CA90-0E4F-BA26-4EBBC391798A}"/>
                  </a:ext>
                </a:extLst>
              </p:cNvPr>
              <p:cNvSpPr/>
              <p:nvPr/>
            </p:nvSpPr>
            <p:spPr>
              <a:xfrm>
                <a:off x="6959600" y="1058863"/>
                <a:ext cx="1085850" cy="1117600"/>
              </a:xfrm>
              <a:prstGeom prst="ellipse">
                <a:avLst/>
              </a:prstGeom>
              <a:noFill/>
              <a:ln w="28575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lIns="72000" tIns="36000" rIns="72000" bIns="36000" rtlCol="0" anchor="ctr"/>
              <a:lstStyle/>
              <a:p>
                <a:pPr marL="0" marR="0" lvl="0" indent="0" algn="ctr" defTabSz="93325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Helvetica Neue"/>
                  </a:rPr>
                  <a:t>Texto</a:t>
                </a:r>
              </a:p>
            </p:txBody>
          </p:sp>
          <p:grpSp>
            <p:nvGrpSpPr>
              <p:cNvPr id="159" name="Google Shape;7393;p78"/>
              <p:cNvGrpSpPr/>
              <p:nvPr/>
            </p:nvGrpSpPr>
            <p:grpSpPr>
              <a:xfrm>
                <a:off x="7292975" y="1430338"/>
                <a:ext cx="423863" cy="387350"/>
                <a:chOff x="-41526450" y="3653375"/>
                <a:chExt cx="315875" cy="247350"/>
              </a:xfrm>
              <a:solidFill>
                <a:srgbClr val="8A004A"/>
              </a:solidFill>
            </p:grpSpPr>
            <p:sp>
              <p:nvSpPr>
                <p:cNvPr id="160" name="Google Shape;7394;p78"/>
                <p:cNvSpPr/>
                <p:nvPr/>
              </p:nvSpPr>
              <p:spPr>
                <a:xfrm>
                  <a:off x="-41526450" y="3860525"/>
                  <a:ext cx="315875" cy="4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5" h="1608" extrusionOk="0">
                      <a:moveTo>
                        <a:pt x="379" y="0"/>
                      </a:moveTo>
                      <a:cubicBezTo>
                        <a:pt x="159" y="0"/>
                        <a:pt x="1" y="189"/>
                        <a:pt x="1" y="378"/>
                      </a:cubicBezTo>
                      <a:cubicBezTo>
                        <a:pt x="1" y="1040"/>
                        <a:pt x="537" y="1607"/>
                        <a:pt x="1198" y="1607"/>
                      </a:cubicBezTo>
                      <a:lnTo>
                        <a:pt x="11406" y="1607"/>
                      </a:lnTo>
                      <a:cubicBezTo>
                        <a:pt x="12067" y="1607"/>
                        <a:pt x="12634" y="1072"/>
                        <a:pt x="12634" y="378"/>
                      </a:cubicBezTo>
                      <a:cubicBezTo>
                        <a:pt x="12603" y="158"/>
                        <a:pt x="12445" y="0"/>
                        <a:pt x="12193" y="0"/>
                      </a:cubicBezTo>
                      <a:lnTo>
                        <a:pt x="10965" y="0"/>
                      </a:lnTo>
                      <a:lnTo>
                        <a:pt x="10965" y="378"/>
                      </a:lnTo>
                      <a:cubicBezTo>
                        <a:pt x="10965" y="630"/>
                        <a:pt x="10776" y="819"/>
                        <a:pt x="10555" y="819"/>
                      </a:cubicBezTo>
                      <a:cubicBezTo>
                        <a:pt x="10303" y="819"/>
                        <a:pt x="10146" y="630"/>
                        <a:pt x="10146" y="378"/>
                      </a:cubicBezTo>
                      <a:lnTo>
                        <a:pt x="10146" y="0"/>
                      </a:lnTo>
                      <a:lnTo>
                        <a:pt x="9326" y="0"/>
                      </a:lnTo>
                      <a:lnTo>
                        <a:pt x="9326" y="378"/>
                      </a:lnTo>
                      <a:cubicBezTo>
                        <a:pt x="9326" y="630"/>
                        <a:pt x="9137" y="819"/>
                        <a:pt x="8917" y="819"/>
                      </a:cubicBezTo>
                      <a:cubicBezTo>
                        <a:pt x="8696" y="819"/>
                        <a:pt x="8507" y="630"/>
                        <a:pt x="8507" y="378"/>
                      </a:cubicBezTo>
                      <a:lnTo>
                        <a:pt x="8507" y="0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Helvetica Neue"/>
                  </a:endParaRPr>
                </a:p>
              </p:txBody>
            </p:sp>
            <p:sp>
              <p:nvSpPr>
                <p:cNvPr id="161" name="Google Shape;7395;p78"/>
                <p:cNvSpPr/>
                <p:nvPr/>
              </p:nvSpPr>
              <p:spPr>
                <a:xfrm>
                  <a:off x="-41506750" y="3653375"/>
                  <a:ext cx="275700" cy="18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7468" extrusionOk="0">
                      <a:moveTo>
                        <a:pt x="3794" y="1673"/>
                      </a:moveTo>
                      <a:cubicBezTo>
                        <a:pt x="3841" y="1673"/>
                        <a:pt x="3890" y="1682"/>
                        <a:pt x="3939" y="1702"/>
                      </a:cubicBezTo>
                      <a:lnTo>
                        <a:pt x="6428" y="2521"/>
                      </a:lnTo>
                      <a:cubicBezTo>
                        <a:pt x="6680" y="2616"/>
                        <a:pt x="6806" y="2994"/>
                        <a:pt x="6585" y="3214"/>
                      </a:cubicBezTo>
                      <a:lnTo>
                        <a:pt x="6018" y="3750"/>
                      </a:lnTo>
                      <a:lnTo>
                        <a:pt x="7404" y="5136"/>
                      </a:lnTo>
                      <a:cubicBezTo>
                        <a:pt x="7593" y="5262"/>
                        <a:pt x="7593" y="5514"/>
                        <a:pt x="7436" y="5671"/>
                      </a:cubicBezTo>
                      <a:cubicBezTo>
                        <a:pt x="7357" y="5750"/>
                        <a:pt x="7247" y="5790"/>
                        <a:pt x="7136" y="5790"/>
                      </a:cubicBezTo>
                      <a:cubicBezTo>
                        <a:pt x="7026" y="5790"/>
                        <a:pt x="6916" y="5750"/>
                        <a:pt x="6837" y="5671"/>
                      </a:cubicBezTo>
                      <a:lnTo>
                        <a:pt x="5451" y="4317"/>
                      </a:lnTo>
                      <a:lnTo>
                        <a:pt x="4915" y="4852"/>
                      </a:lnTo>
                      <a:cubicBezTo>
                        <a:pt x="4821" y="4947"/>
                        <a:pt x="4714" y="4988"/>
                        <a:pt x="4613" y="4988"/>
                      </a:cubicBezTo>
                      <a:cubicBezTo>
                        <a:pt x="4444" y="4988"/>
                        <a:pt x="4293" y="4872"/>
                        <a:pt x="4254" y="4695"/>
                      </a:cubicBezTo>
                      <a:lnTo>
                        <a:pt x="3435" y="2206"/>
                      </a:lnTo>
                      <a:cubicBezTo>
                        <a:pt x="3328" y="1940"/>
                        <a:pt x="3537" y="1673"/>
                        <a:pt x="3794" y="1673"/>
                      </a:cubicBezTo>
                      <a:close/>
                      <a:moveTo>
                        <a:pt x="1198" y="1"/>
                      </a:moveTo>
                      <a:cubicBezTo>
                        <a:pt x="536" y="1"/>
                        <a:pt x="1" y="568"/>
                        <a:pt x="1" y="1229"/>
                      </a:cubicBezTo>
                      <a:lnTo>
                        <a:pt x="1" y="7467"/>
                      </a:lnTo>
                      <a:lnTo>
                        <a:pt x="11027" y="7467"/>
                      </a:lnTo>
                      <a:lnTo>
                        <a:pt x="11027" y="1229"/>
                      </a:lnTo>
                      <a:cubicBezTo>
                        <a:pt x="11027" y="568"/>
                        <a:pt x="10460" y="1"/>
                        <a:pt x="9767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Helvetica Neue"/>
                  </a:endParaRPr>
                </a:p>
              </p:txBody>
            </p:sp>
          </p:grpSp>
        </p:grpSp>
        <p:sp>
          <p:nvSpPr>
            <p:cNvPr id="154" name="Elipse 153">
              <a:extLst>
                <a:ext uri="{FF2B5EF4-FFF2-40B4-BE49-F238E27FC236}">
                  <a16:creationId xmlns:a16="http://schemas.microsoft.com/office/drawing/2014/main" id="{EDF0870B-CA90-0E4F-BA26-4EBBC391798A}"/>
                </a:ext>
              </a:extLst>
            </p:cNvPr>
            <p:cNvSpPr/>
            <p:nvPr/>
          </p:nvSpPr>
          <p:spPr>
            <a:xfrm>
              <a:off x="6781800" y="960438"/>
              <a:ext cx="1022296" cy="1030790"/>
            </a:xfrm>
            <a:prstGeom prst="ellips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lIns="72000" tIns="36000" rIns="72000" bIns="36000" rtlCol="0" anchor="ctr"/>
            <a:lstStyle/>
            <a:p>
              <a:pPr marL="0" marR="0" lvl="0" indent="0" algn="ctr" defTabSz="93325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Helvetica Neue"/>
                </a:rPr>
                <a:t>Texto</a:t>
              </a:r>
            </a:p>
          </p:txBody>
        </p:sp>
        <p:grpSp>
          <p:nvGrpSpPr>
            <p:cNvPr id="155" name="Google Shape;7393;p78"/>
            <p:cNvGrpSpPr/>
            <p:nvPr/>
          </p:nvGrpSpPr>
          <p:grpSpPr>
            <a:xfrm>
              <a:off x="7095663" y="1303059"/>
              <a:ext cx="399055" cy="357262"/>
              <a:chOff x="-41526450" y="3653375"/>
              <a:chExt cx="315875" cy="247350"/>
            </a:xfrm>
            <a:solidFill>
              <a:srgbClr val="8A004A"/>
            </a:solidFill>
          </p:grpSpPr>
          <p:sp>
            <p:nvSpPr>
              <p:cNvPr id="156" name="Google Shape;7394;p78"/>
              <p:cNvSpPr/>
              <p:nvPr/>
            </p:nvSpPr>
            <p:spPr>
              <a:xfrm>
                <a:off x="-41526450" y="3860525"/>
                <a:ext cx="3158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2635" h="1608" extrusionOk="0">
                    <a:moveTo>
                      <a:pt x="379" y="0"/>
                    </a:moveTo>
                    <a:cubicBezTo>
                      <a:pt x="159" y="0"/>
                      <a:pt x="1" y="189"/>
                      <a:pt x="1" y="378"/>
                    </a:cubicBezTo>
                    <a:cubicBezTo>
                      <a:pt x="1" y="1040"/>
                      <a:pt x="537" y="1607"/>
                      <a:pt x="1198" y="1607"/>
                    </a:cubicBezTo>
                    <a:lnTo>
                      <a:pt x="11406" y="1607"/>
                    </a:lnTo>
                    <a:cubicBezTo>
                      <a:pt x="12067" y="1607"/>
                      <a:pt x="12634" y="1072"/>
                      <a:pt x="12634" y="378"/>
                    </a:cubicBezTo>
                    <a:cubicBezTo>
                      <a:pt x="12603" y="158"/>
                      <a:pt x="12445" y="0"/>
                      <a:pt x="12193" y="0"/>
                    </a:cubicBezTo>
                    <a:lnTo>
                      <a:pt x="10965" y="0"/>
                    </a:lnTo>
                    <a:lnTo>
                      <a:pt x="10965" y="378"/>
                    </a:lnTo>
                    <a:cubicBezTo>
                      <a:pt x="10965" y="630"/>
                      <a:pt x="10776" y="819"/>
                      <a:pt x="10555" y="819"/>
                    </a:cubicBezTo>
                    <a:cubicBezTo>
                      <a:pt x="10303" y="819"/>
                      <a:pt x="10146" y="630"/>
                      <a:pt x="10146" y="378"/>
                    </a:cubicBezTo>
                    <a:lnTo>
                      <a:pt x="10146" y="0"/>
                    </a:lnTo>
                    <a:lnTo>
                      <a:pt x="9326" y="0"/>
                    </a:lnTo>
                    <a:lnTo>
                      <a:pt x="9326" y="378"/>
                    </a:lnTo>
                    <a:cubicBezTo>
                      <a:pt x="9326" y="630"/>
                      <a:pt x="9137" y="819"/>
                      <a:pt x="8917" y="819"/>
                    </a:cubicBezTo>
                    <a:cubicBezTo>
                      <a:pt x="8696" y="819"/>
                      <a:pt x="8507" y="630"/>
                      <a:pt x="8507" y="378"/>
                    </a:cubicBezTo>
                    <a:lnTo>
                      <a:pt x="8507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 Neue"/>
                </a:endParaRPr>
              </a:p>
            </p:txBody>
          </p:sp>
          <p:sp>
            <p:nvSpPr>
              <p:cNvPr id="157" name="Google Shape;7395;p78"/>
              <p:cNvSpPr/>
              <p:nvPr/>
            </p:nvSpPr>
            <p:spPr>
              <a:xfrm>
                <a:off x="-41511778" y="3653375"/>
                <a:ext cx="275700" cy="186700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7468" extrusionOk="0">
                    <a:moveTo>
                      <a:pt x="3794" y="1673"/>
                    </a:moveTo>
                    <a:cubicBezTo>
                      <a:pt x="3841" y="1673"/>
                      <a:pt x="3890" y="1682"/>
                      <a:pt x="3939" y="1702"/>
                    </a:cubicBezTo>
                    <a:lnTo>
                      <a:pt x="6428" y="2521"/>
                    </a:lnTo>
                    <a:cubicBezTo>
                      <a:pt x="6680" y="2616"/>
                      <a:pt x="6806" y="2994"/>
                      <a:pt x="6585" y="3214"/>
                    </a:cubicBezTo>
                    <a:lnTo>
                      <a:pt x="6018" y="3750"/>
                    </a:lnTo>
                    <a:lnTo>
                      <a:pt x="7404" y="5136"/>
                    </a:lnTo>
                    <a:cubicBezTo>
                      <a:pt x="7593" y="5262"/>
                      <a:pt x="7593" y="5514"/>
                      <a:pt x="7436" y="5671"/>
                    </a:cubicBezTo>
                    <a:cubicBezTo>
                      <a:pt x="7357" y="5750"/>
                      <a:pt x="7247" y="5790"/>
                      <a:pt x="7136" y="5790"/>
                    </a:cubicBezTo>
                    <a:cubicBezTo>
                      <a:pt x="7026" y="5790"/>
                      <a:pt x="6916" y="5750"/>
                      <a:pt x="6837" y="5671"/>
                    </a:cubicBezTo>
                    <a:lnTo>
                      <a:pt x="5451" y="4317"/>
                    </a:lnTo>
                    <a:lnTo>
                      <a:pt x="4915" y="4852"/>
                    </a:lnTo>
                    <a:cubicBezTo>
                      <a:pt x="4821" y="4947"/>
                      <a:pt x="4714" y="4988"/>
                      <a:pt x="4613" y="4988"/>
                    </a:cubicBezTo>
                    <a:cubicBezTo>
                      <a:pt x="4444" y="4988"/>
                      <a:pt x="4293" y="4872"/>
                      <a:pt x="4254" y="4695"/>
                    </a:cubicBezTo>
                    <a:lnTo>
                      <a:pt x="3435" y="2206"/>
                    </a:lnTo>
                    <a:cubicBezTo>
                      <a:pt x="3328" y="1940"/>
                      <a:pt x="3537" y="1673"/>
                      <a:pt x="3794" y="1673"/>
                    </a:cubicBezTo>
                    <a:close/>
                    <a:moveTo>
                      <a:pt x="1198" y="1"/>
                    </a:moveTo>
                    <a:cubicBezTo>
                      <a:pt x="536" y="1"/>
                      <a:pt x="1" y="568"/>
                      <a:pt x="1" y="1229"/>
                    </a:cubicBezTo>
                    <a:lnTo>
                      <a:pt x="1" y="7467"/>
                    </a:lnTo>
                    <a:lnTo>
                      <a:pt x="11027" y="7467"/>
                    </a:lnTo>
                    <a:lnTo>
                      <a:pt x="11027" y="1229"/>
                    </a:lnTo>
                    <a:cubicBezTo>
                      <a:pt x="11027" y="568"/>
                      <a:pt x="10460" y="1"/>
                      <a:pt x="9767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 Neue"/>
                </a:endParaRPr>
              </a:p>
            </p:txBody>
          </p:sp>
        </p:grpSp>
      </p:grpSp>
      <p:sp>
        <p:nvSpPr>
          <p:cNvPr id="162" name="Marcador de texto 2">
            <a:extLst>
              <a:ext uri="{FF2B5EF4-FFF2-40B4-BE49-F238E27FC236}">
                <a16:creationId xmlns:a16="http://schemas.microsoft.com/office/drawing/2014/main" id="{000DEF8F-C4BA-E04B-A41A-F15C0F1F9CCA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2369671" y="4708023"/>
            <a:ext cx="1160463" cy="365125"/>
          </a:xfrm>
          <a:prstGeom prst="roundRect">
            <a:avLst>
              <a:gd name="adj" fmla="val 49130"/>
            </a:avLst>
          </a:prstGeom>
          <a:solidFill>
            <a:schemeClr val="bg2"/>
          </a:solidFill>
          <a:ln w="9525" algn="ctr">
            <a:solidFill>
              <a:schemeClr val="bg1"/>
            </a:solidFill>
          </a:ln>
          <a:effectLst/>
        </p:spPr>
        <p:txBody>
          <a:bodyPr vert="horz" wrap="none" lIns="0" tIns="34925" rIns="1071563" bIns="33338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L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OPERACIONES</a:t>
            </a:r>
          </a:p>
        </p:txBody>
      </p:sp>
      <p:sp>
        <p:nvSpPr>
          <p:cNvPr id="163" name="Marcador de texto 2">
            <a:extLst>
              <a:ext uri="{FF2B5EF4-FFF2-40B4-BE49-F238E27FC236}">
                <a16:creationId xmlns:a16="http://schemas.microsoft.com/office/drawing/2014/main" id="{000DEF8F-C4BA-E04B-A41A-F15C0F1F9CCA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4235428" y="4705528"/>
            <a:ext cx="642938" cy="365125"/>
          </a:xfrm>
          <a:prstGeom prst="roundRect">
            <a:avLst>
              <a:gd name="adj" fmla="val 49130"/>
            </a:avLst>
          </a:prstGeom>
          <a:solidFill>
            <a:schemeClr val="bg2"/>
          </a:solidFill>
          <a:ln w="9525" algn="ctr">
            <a:solidFill>
              <a:schemeClr val="bg1"/>
            </a:solidFill>
          </a:ln>
          <a:effectLst/>
        </p:spPr>
        <p:txBody>
          <a:bodyPr vert="horz" wrap="none" lIns="19050" tIns="34925" rIns="0" bIns="33338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L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 OTEC</a:t>
            </a:r>
          </a:p>
        </p:txBody>
      </p:sp>
      <p:sp>
        <p:nvSpPr>
          <p:cNvPr id="164" name="Marcador de texto 2">
            <a:extLst>
              <a:ext uri="{FF2B5EF4-FFF2-40B4-BE49-F238E27FC236}">
                <a16:creationId xmlns:a16="http://schemas.microsoft.com/office/drawing/2014/main" id="{000DEF8F-C4BA-E04B-A41A-F15C0F1F9CCA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991139" y="4671273"/>
            <a:ext cx="781050" cy="360363"/>
          </a:xfrm>
          <a:prstGeom prst="roundRect">
            <a:avLst>
              <a:gd name="adj" fmla="val 49780"/>
            </a:avLst>
          </a:prstGeom>
          <a:solidFill>
            <a:schemeClr val="bg2"/>
          </a:solidFill>
          <a:ln w="9525" algn="ctr">
            <a:solidFill>
              <a:schemeClr val="bg2"/>
            </a:solidFill>
          </a:ln>
          <a:effectLst/>
        </p:spPr>
        <p:txBody>
          <a:bodyPr vert="horz" wrap="none" lIns="19050" tIns="31750" rIns="0" bIns="3175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L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EXPERTO</a:t>
            </a:r>
          </a:p>
        </p:txBody>
      </p:sp>
      <p:sp>
        <p:nvSpPr>
          <p:cNvPr id="165" name="CuadroTexto 164"/>
          <p:cNvSpPr txBox="1"/>
          <p:nvPr/>
        </p:nvSpPr>
        <p:spPr>
          <a:xfrm>
            <a:off x="1204301" y="6056064"/>
            <a:ext cx="12377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Ingreso solicitud en salesforce.</a:t>
            </a:r>
          </a:p>
        </p:txBody>
      </p:sp>
      <p:grpSp>
        <p:nvGrpSpPr>
          <p:cNvPr id="196" name="Grupo 195"/>
          <p:cNvGrpSpPr/>
          <p:nvPr/>
        </p:nvGrpSpPr>
        <p:grpSpPr>
          <a:xfrm>
            <a:off x="7731558" y="4888089"/>
            <a:ext cx="1028700" cy="1030288"/>
            <a:chOff x="8805863" y="960438"/>
            <a:chExt cx="1028646" cy="1030790"/>
          </a:xfrm>
        </p:grpSpPr>
        <p:grpSp>
          <p:nvGrpSpPr>
            <p:cNvPr id="197" name="Grupo 196"/>
            <p:cNvGrpSpPr/>
            <p:nvPr/>
          </p:nvGrpSpPr>
          <p:grpSpPr>
            <a:xfrm>
              <a:off x="8805863" y="960438"/>
              <a:ext cx="1022296" cy="1030790"/>
              <a:chOff x="9043988" y="1058863"/>
              <a:chExt cx="1085850" cy="1117600"/>
            </a:xfrm>
          </p:grpSpPr>
          <p:sp>
            <p:nvSpPr>
              <p:cNvPr id="203" name="Elipse 202">
                <a:extLst>
                  <a:ext uri="{FF2B5EF4-FFF2-40B4-BE49-F238E27FC236}">
                    <a16:creationId xmlns:a16="http://schemas.microsoft.com/office/drawing/2014/main" id="{EDF0870B-CA90-0E4F-BA26-4EBBC391798A}"/>
                  </a:ext>
                </a:extLst>
              </p:cNvPr>
              <p:cNvSpPr/>
              <p:nvPr/>
            </p:nvSpPr>
            <p:spPr>
              <a:xfrm>
                <a:off x="9043988" y="1058863"/>
                <a:ext cx="1085850" cy="1117600"/>
              </a:xfrm>
              <a:prstGeom prst="ellipse">
                <a:avLst/>
              </a:prstGeom>
              <a:noFill/>
              <a:ln w="28575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lIns="72000" tIns="36000" rIns="72000" bIns="36000" rtlCol="0" anchor="ctr"/>
              <a:lstStyle/>
              <a:p>
                <a:pPr marL="0" marR="0" lvl="0" indent="0" algn="ctr" defTabSz="93325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Helvetica Neue"/>
                  </a:rPr>
                  <a:t>Texto</a:t>
                </a:r>
              </a:p>
            </p:txBody>
          </p:sp>
          <p:grpSp>
            <p:nvGrpSpPr>
              <p:cNvPr id="204" name="Google Shape;7414;p78"/>
              <p:cNvGrpSpPr/>
              <p:nvPr/>
            </p:nvGrpSpPr>
            <p:grpSpPr>
              <a:xfrm>
                <a:off x="9383835" y="1423975"/>
                <a:ext cx="414337" cy="387349"/>
                <a:chOff x="-37804925" y="3953450"/>
                <a:chExt cx="315075" cy="318225"/>
              </a:xfrm>
              <a:solidFill>
                <a:srgbClr val="8A004A"/>
              </a:solidFill>
            </p:grpSpPr>
            <p:sp>
              <p:nvSpPr>
                <p:cNvPr id="205" name="Google Shape;7415;p78"/>
                <p:cNvSpPr/>
                <p:nvPr/>
              </p:nvSpPr>
              <p:spPr>
                <a:xfrm>
                  <a:off x="-37614300" y="3955025"/>
                  <a:ext cx="124450" cy="18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8" h="7448" extrusionOk="0">
                      <a:moveTo>
                        <a:pt x="2489" y="820"/>
                      </a:moveTo>
                      <a:cubicBezTo>
                        <a:pt x="3403" y="820"/>
                        <a:pt x="4127" y="1576"/>
                        <a:pt x="4127" y="2490"/>
                      </a:cubicBezTo>
                      <a:cubicBezTo>
                        <a:pt x="4127" y="3372"/>
                        <a:pt x="3403" y="4128"/>
                        <a:pt x="2489" y="4128"/>
                      </a:cubicBezTo>
                      <a:cubicBezTo>
                        <a:pt x="1575" y="4128"/>
                        <a:pt x="819" y="3372"/>
                        <a:pt x="819" y="2490"/>
                      </a:cubicBezTo>
                      <a:cubicBezTo>
                        <a:pt x="819" y="1576"/>
                        <a:pt x="1575" y="820"/>
                        <a:pt x="2489" y="820"/>
                      </a:cubicBezTo>
                      <a:close/>
                      <a:moveTo>
                        <a:pt x="2489" y="1"/>
                      </a:moveTo>
                      <a:cubicBezTo>
                        <a:pt x="1103" y="1"/>
                        <a:pt x="0" y="1104"/>
                        <a:pt x="0" y="2490"/>
                      </a:cubicBezTo>
                      <a:cubicBezTo>
                        <a:pt x="0" y="3214"/>
                        <a:pt x="315" y="3845"/>
                        <a:pt x="819" y="4317"/>
                      </a:cubicBezTo>
                      <a:lnTo>
                        <a:pt x="819" y="7058"/>
                      </a:lnTo>
                      <a:cubicBezTo>
                        <a:pt x="819" y="7287"/>
                        <a:pt x="1012" y="7448"/>
                        <a:pt x="1225" y="7448"/>
                      </a:cubicBezTo>
                      <a:cubicBezTo>
                        <a:pt x="1334" y="7448"/>
                        <a:pt x="1448" y="7406"/>
                        <a:pt x="1544" y="7310"/>
                      </a:cubicBezTo>
                      <a:lnTo>
                        <a:pt x="2489" y="6365"/>
                      </a:lnTo>
                      <a:lnTo>
                        <a:pt x="3434" y="7310"/>
                      </a:lnTo>
                      <a:cubicBezTo>
                        <a:pt x="3530" y="7406"/>
                        <a:pt x="3640" y="7448"/>
                        <a:pt x="3744" y="7448"/>
                      </a:cubicBezTo>
                      <a:cubicBezTo>
                        <a:pt x="3948" y="7448"/>
                        <a:pt x="4127" y="7287"/>
                        <a:pt x="4127" y="7058"/>
                      </a:cubicBezTo>
                      <a:lnTo>
                        <a:pt x="4127" y="4317"/>
                      </a:lnTo>
                      <a:cubicBezTo>
                        <a:pt x="4663" y="3845"/>
                        <a:pt x="4978" y="3214"/>
                        <a:pt x="4978" y="2490"/>
                      </a:cubicBezTo>
                      <a:cubicBezTo>
                        <a:pt x="4978" y="1104"/>
                        <a:pt x="3875" y="1"/>
                        <a:pt x="2489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Helvetica Neue"/>
                  </a:endParaRPr>
                </a:p>
              </p:txBody>
            </p:sp>
            <p:sp>
              <p:nvSpPr>
                <p:cNvPr id="206" name="Google Shape;7416;p78"/>
                <p:cNvSpPr/>
                <p:nvPr/>
              </p:nvSpPr>
              <p:spPr>
                <a:xfrm>
                  <a:off x="-37761600" y="4230700"/>
                  <a:ext cx="270175" cy="4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7" h="1639" extrusionOk="0">
                      <a:moveTo>
                        <a:pt x="1450" y="1"/>
                      </a:moveTo>
                      <a:cubicBezTo>
                        <a:pt x="1292" y="788"/>
                        <a:pt x="662" y="1387"/>
                        <a:pt x="1" y="1639"/>
                      </a:cubicBezTo>
                      <a:lnTo>
                        <a:pt x="8822" y="1639"/>
                      </a:lnTo>
                      <a:cubicBezTo>
                        <a:pt x="9799" y="1639"/>
                        <a:pt x="10649" y="946"/>
                        <a:pt x="10807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Helvetica Neue"/>
                  </a:endParaRPr>
                </a:p>
              </p:txBody>
            </p:sp>
            <p:sp>
              <p:nvSpPr>
                <p:cNvPr id="207" name="Google Shape;7417;p78"/>
                <p:cNvSpPr/>
                <p:nvPr/>
              </p:nvSpPr>
              <p:spPr>
                <a:xfrm>
                  <a:off x="-37804925" y="3953450"/>
                  <a:ext cx="274125" cy="29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5" h="11827" extrusionOk="0">
                      <a:moveTo>
                        <a:pt x="379" y="1"/>
                      </a:moveTo>
                      <a:cubicBezTo>
                        <a:pt x="158" y="1"/>
                        <a:pt x="1" y="221"/>
                        <a:pt x="1" y="411"/>
                      </a:cubicBezTo>
                      <a:lnTo>
                        <a:pt x="1" y="10618"/>
                      </a:lnTo>
                      <a:cubicBezTo>
                        <a:pt x="1" y="11280"/>
                        <a:pt x="537" y="11815"/>
                        <a:pt x="1198" y="11815"/>
                      </a:cubicBezTo>
                      <a:cubicBezTo>
                        <a:pt x="1247" y="11823"/>
                        <a:pt x="1295" y="11826"/>
                        <a:pt x="1342" y="11826"/>
                      </a:cubicBezTo>
                      <a:cubicBezTo>
                        <a:pt x="1912" y="11826"/>
                        <a:pt x="2395" y="11318"/>
                        <a:pt x="2395" y="10650"/>
                      </a:cubicBezTo>
                      <a:cubicBezTo>
                        <a:pt x="2395" y="10398"/>
                        <a:pt x="2584" y="10272"/>
                        <a:pt x="2836" y="10272"/>
                      </a:cubicBezTo>
                      <a:lnTo>
                        <a:pt x="10965" y="10272"/>
                      </a:lnTo>
                      <a:lnTo>
                        <a:pt x="10965" y="8255"/>
                      </a:lnTo>
                      <a:cubicBezTo>
                        <a:pt x="10807" y="8161"/>
                        <a:pt x="10650" y="8098"/>
                        <a:pt x="10492" y="7972"/>
                      </a:cubicBezTo>
                      <a:lnTo>
                        <a:pt x="10146" y="7625"/>
                      </a:lnTo>
                      <a:lnTo>
                        <a:pt x="9799" y="7972"/>
                      </a:lnTo>
                      <a:cubicBezTo>
                        <a:pt x="9547" y="8224"/>
                        <a:pt x="9232" y="8318"/>
                        <a:pt x="8917" y="8318"/>
                      </a:cubicBezTo>
                      <a:cubicBezTo>
                        <a:pt x="8255" y="8318"/>
                        <a:pt x="7720" y="7783"/>
                        <a:pt x="7720" y="7058"/>
                      </a:cubicBezTo>
                      <a:lnTo>
                        <a:pt x="7720" y="4664"/>
                      </a:lnTo>
                      <a:cubicBezTo>
                        <a:pt x="7184" y="4065"/>
                        <a:pt x="6869" y="3309"/>
                        <a:pt x="6869" y="2490"/>
                      </a:cubicBezTo>
                      <a:cubicBezTo>
                        <a:pt x="6869" y="1513"/>
                        <a:pt x="7310" y="600"/>
                        <a:pt x="8035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Helvetica Neue"/>
                  </a:endParaRPr>
                </a:p>
              </p:txBody>
            </p:sp>
          </p:grpSp>
        </p:grpSp>
        <p:sp>
          <p:nvSpPr>
            <p:cNvPr id="198" name="Elipse 197">
              <a:extLst>
                <a:ext uri="{FF2B5EF4-FFF2-40B4-BE49-F238E27FC236}">
                  <a16:creationId xmlns:a16="http://schemas.microsoft.com/office/drawing/2014/main" id="{EDF0870B-CA90-0E4F-BA26-4EBBC391798A}"/>
                </a:ext>
              </a:extLst>
            </p:cNvPr>
            <p:cNvSpPr/>
            <p:nvPr/>
          </p:nvSpPr>
          <p:spPr>
            <a:xfrm>
              <a:off x="8812213" y="960438"/>
              <a:ext cx="1022296" cy="1030790"/>
            </a:xfrm>
            <a:prstGeom prst="ellips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lIns="72000" tIns="36000" rIns="72000" bIns="36000" rtlCol="0" anchor="ctr"/>
            <a:lstStyle/>
            <a:p>
              <a:pPr marL="0" marR="0" lvl="0" indent="0" algn="ctr" defTabSz="93325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Helvetica Neue"/>
                </a:rPr>
                <a:t>Texto</a:t>
              </a:r>
            </a:p>
          </p:txBody>
        </p:sp>
        <p:grpSp>
          <p:nvGrpSpPr>
            <p:cNvPr id="199" name="Google Shape;7414;p78"/>
            <p:cNvGrpSpPr/>
            <p:nvPr/>
          </p:nvGrpSpPr>
          <p:grpSpPr>
            <a:xfrm>
              <a:off x="9125582" y="1297190"/>
              <a:ext cx="390088" cy="357261"/>
              <a:chOff x="-37804925" y="3953450"/>
              <a:chExt cx="315075" cy="318225"/>
            </a:xfrm>
            <a:solidFill>
              <a:srgbClr val="8A004A"/>
            </a:solidFill>
          </p:grpSpPr>
          <p:sp>
            <p:nvSpPr>
              <p:cNvPr id="200" name="Google Shape;7415;p78"/>
              <p:cNvSpPr/>
              <p:nvPr/>
            </p:nvSpPr>
            <p:spPr>
              <a:xfrm>
                <a:off x="-37614300" y="3955025"/>
                <a:ext cx="124450" cy="18620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7448" extrusionOk="0">
                    <a:moveTo>
                      <a:pt x="2489" y="820"/>
                    </a:moveTo>
                    <a:cubicBezTo>
                      <a:pt x="3403" y="820"/>
                      <a:pt x="4127" y="1576"/>
                      <a:pt x="4127" y="2490"/>
                    </a:cubicBezTo>
                    <a:cubicBezTo>
                      <a:pt x="4127" y="3372"/>
                      <a:pt x="3403" y="4128"/>
                      <a:pt x="2489" y="4128"/>
                    </a:cubicBezTo>
                    <a:cubicBezTo>
                      <a:pt x="1575" y="4128"/>
                      <a:pt x="819" y="3372"/>
                      <a:pt x="819" y="2490"/>
                    </a:cubicBezTo>
                    <a:cubicBezTo>
                      <a:pt x="819" y="1576"/>
                      <a:pt x="1575" y="820"/>
                      <a:pt x="2489" y="820"/>
                    </a:cubicBezTo>
                    <a:close/>
                    <a:moveTo>
                      <a:pt x="2489" y="1"/>
                    </a:moveTo>
                    <a:cubicBezTo>
                      <a:pt x="1103" y="1"/>
                      <a:pt x="0" y="1104"/>
                      <a:pt x="0" y="2490"/>
                    </a:cubicBezTo>
                    <a:cubicBezTo>
                      <a:pt x="0" y="3214"/>
                      <a:pt x="315" y="3845"/>
                      <a:pt x="819" y="4317"/>
                    </a:cubicBezTo>
                    <a:lnTo>
                      <a:pt x="819" y="7058"/>
                    </a:lnTo>
                    <a:cubicBezTo>
                      <a:pt x="819" y="7287"/>
                      <a:pt x="1012" y="7448"/>
                      <a:pt x="1225" y="7448"/>
                    </a:cubicBezTo>
                    <a:cubicBezTo>
                      <a:pt x="1334" y="7448"/>
                      <a:pt x="1448" y="7406"/>
                      <a:pt x="1544" y="7310"/>
                    </a:cubicBezTo>
                    <a:lnTo>
                      <a:pt x="2489" y="6365"/>
                    </a:lnTo>
                    <a:lnTo>
                      <a:pt x="3434" y="7310"/>
                    </a:lnTo>
                    <a:cubicBezTo>
                      <a:pt x="3530" y="7406"/>
                      <a:pt x="3640" y="7448"/>
                      <a:pt x="3744" y="7448"/>
                    </a:cubicBezTo>
                    <a:cubicBezTo>
                      <a:pt x="3948" y="7448"/>
                      <a:pt x="4127" y="7287"/>
                      <a:pt x="4127" y="7058"/>
                    </a:cubicBezTo>
                    <a:lnTo>
                      <a:pt x="4127" y="4317"/>
                    </a:lnTo>
                    <a:cubicBezTo>
                      <a:pt x="4663" y="3845"/>
                      <a:pt x="4978" y="3214"/>
                      <a:pt x="4978" y="2490"/>
                    </a:cubicBezTo>
                    <a:cubicBezTo>
                      <a:pt x="4978" y="1104"/>
                      <a:pt x="3875" y="1"/>
                      <a:pt x="2489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 Neue"/>
                </a:endParaRPr>
              </a:p>
            </p:txBody>
          </p:sp>
          <p:sp>
            <p:nvSpPr>
              <p:cNvPr id="201" name="Google Shape;7416;p78"/>
              <p:cNvSpPr/>
              <p:nvPr/>
            </p:nvSpPr>
            <p:spPr>
              <a:xfrm>
                <a:off x="-37761600" y="4230700"/>
                <a:ext cx="270175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10807" h="1639" extrusionOk="0">
                    <a:moveTo>
                      <a:pt x="1450" y="1"/>
                    </a:moveTo>
                    <a:cubicBezTo>
                      <a:pt x="1292" y="788"/>
                      <a:pt x="662" y="1387"/>
                      <a:pt x="1" y="1639"/>
                    </a:cubicBezTo>
                    <a:lnTo>
                      <a:pt x="8822" y="1639"/>
                    </a:lnTo>
                    <a:cubicBezTo>
                      <a:pt x="9799" y="1639"/>
                      <a:pt x="10649" y="946"/>
                      <a:pt x="10807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 Neue"/>
                </a:endParaRPr>
              </a:p>
            </p:txBody>
          </p:sp>
          <p:sp>
            <p:nvSpPr>
              <p:cNvPr id="202" name="Google Shape;7417;p78"/>
              <p:cNvSpPr/>
              <p:nvPr/>
            </p:nvSpPr>
            <p:spPr>
              <a:xfrm>
                <a:off x="-37804925" y="3953450"/>
                <a:ext cx="274125" cy="295675"/>
              </a:xfrm>
              <a:custGeom>
                <a:avLst/>
                <a:gdLst/>
                <a:ahLst/>
                <a:cxnLst/>
                <a:rect l="l" t="t" r="r" b="b"/>
                <a:pathLst>
                  <a:path w="10965" h="11827" extrusionOk="0">
                    <a:moveTo>
                      <a:pt x="379" y="1"/>
                    </a:moveTo>
                    <a:cubicBezTo>
                      <a:pt x="158" y="1"/>
                      <a:pt x="1" y="221"/>
                      <a:pt x="1" y="411"/>
                    </a:cubicBezTo>
                    <a:lnTo>
                      <a:pt x="1" y="10618"/>
                    </a:lnTo>
                    <a:cubicBezTo>
                      <a:pt x="1" y="11280"/>
                      <a:pt x="537" y="11815"/>
                      <a:pt x="1198" y="11815"/>
                    </a:cubicBezTo>
                    <a:cubicBezTo>
                      <a:pt x="1247" y="11823"/>
                      <a:pt x="1295" y="11826"/>
                      <a:pt x="1342" y="11826"/>
                    </a:cubicBezTo>
                    <a:cubicBezTo>
                      <a:pt x="1912" y="11826"/>
                      <a:pt x="2395" y="11318"/>
                      <a:pt x="2395" y="10650"/>
                    </a:cubicBezTo>
                    <a:cubicBezTo>
                      <a:pt x="2395" y="10398"/>
                      <a:pt x="2584" y="10272"/>
                      <a:pt x="2836" y="10272"/>
                    </a:cubicBezTo>
                    <a:lnTo>
                      <a:pt x="10965" y="10272"/>
                    </a:lnTo>
                    <a:lnTo>
                      <a:pt x="10965" y="8255"/>
                    </a:lnTo>
                    <a:cubicBezTo>
                      <a:pt x="10807" y="8161"/>
                      <a:pt x="10650" y="8098"/>
                      <a:pt x="10492" y="7972"/>
                    </a:cubicBezTo>
                    <a:lnTo>
                      <a:pt x="10146" y="7625"/>
                    </a:lnTo>
                    <a:lnTo>
                      <a:pt x="9799" y="7972"/>
                    </a:lnTo>
                    <a:cubicBezTo>
                      <a:pt x="9547" y="8224"/>
                      <a:pt x="9232" y="8318"/>
                      <a:pt x="8917" y="8318"/>
                    </a:cubicBezTo>
                    <a:cubicBezTo>
                      <a:pt x="8255" y="8318"/>
                      <a:pt x="7720" y="7783"/>
                      <a:pt x="7720" y="7058"/>
                    </a:cubicBezTo>
                    <a:lnTo>
                      <a:pt x="7720" y="4664"/>
                    </a:lnTo>
                    <a:cubicBezTo>
                      <a:pt x="7184" y="4065"/>
                      <a:pt x="6869" y="3309"/>
                      <a:pt x="6869" y="2490"/>
                    </a:cubicBezTo>
                    <a:cubicBezTo>
                      <a:pt x="6869" y="1513"/>
                      <a:pt x="7310" y="600"/>
                      <a:pt x="8035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Helvetica Neue"/>
                </a:endParaRPr>
              </a:p>
            </p:txBody>
          </p:sp>
        </p:grpSp>
      </p:grpSp>
      <p:sp>
        <p:nvSpPr>
          <p:cNvPr id="208" name="CuadroTexto 207"/>
          <p:cNvSpPr txBox="1"/>
          <p:nvPr/>
        </p:nvSpPr>
        <p:spPr>
          <a:xfrm>
            <a:off x="7282191" y="5996709"/>
            <a:ext cx="1645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Plazo máximo de 10 días hábiles para su disponibilidad (presencial y Streaming).</a:t>
            </a:r>
          </a:p>
        </p:txBody>
      </p:sp>
      <p:sp>
        <p:nvSpPr>
          <p:cNvPr id="210" name="Marcador de texto 2">
            <a:extLst>
              <a:ext uri="{FF2B5EF4-FFF2-40B4-BE49-F238E27FC236}">
                <a16:creationId xmlns:a16="http://schemas.microsoft.com/office/drawing/2014/main" id="{000DEF8F-C4BA-E04B-A41A-F15C0F1F9CCA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7529114" y="4756620"/>
            <a:ext cx="877888" cy="262939"/>
          </a:xfrm>
          <a:prstGeom prst="roundRect">
            <a:avLst>
              <a:gd name="adj" fmla="val 49741"/>
            </a:avLst>
          </a:prstGeom>
          <a:solidFill>
            <a:schemeClr val="bg2"/>
          </a:solidFill>
          <a:ln w="9525" algn="ctr">
            <a:solidFill>
              <a:schemeClr val="bg1"/>
            </a:solidFill>
          </a:ln>
          <a:effectLst/>
        </p:spPr>
        <p:txBody>
          <a:bodyPr vert="horz" wrap="none" lIns="0" tIns="12700" rIns="0" bIns="1270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L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DIPLOMAS</a:t>
            </a:r>
          </a:p>
        </p:txBody>
      </p:sp>
      <p:cxnSp>
        <p:nvCxnSpPr>
          <p:cNvPr id="130" name="Conector recto 129"/>
          <p:cNvCxnSpPr>
            <a:cxnSpLocks/>
          </p:cNvCxnSpPr>
          <p:nvPr/>
        </p:nvCxnSpPr>
        <p:spPr>
          <a:xfrm flipV="1">
            <a:off x="3978947" y="5366558"/>
            <a:ext cx="668252" cy="81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6" name="Conector recto 135"/>
          <p:cNvCxnSpPr>
            <a:cxnSpLocks/>
          </p:cNvCxnSpPr>
          <p:nvPr/>
        </p:nvCxnSpPr>
        <p:spPr>
          <a:xfrm>
            <a:off x="7313473" y="5393158"/>
            <a:ext cx="440045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12" name="Grupo 111">
            <a:extLst>
              <a:ext uri="{FF2B5EF4-FFF2-40B4-BE49-F238E27FC236}">
                <a16:creationId xmlns:a16="http://schemas.microsoft.com/office/drawing/2014/main" id="{3E702DBE-1CD8-C943-AC48-9D062A7D6F18}"/>
              </a:ext>
            </a:extLst>
          </p:cNvPr>
          <p:cNvGrpSpPr/>
          <p:nvPr/>
        </p:nvGrpSpPr>
        <p:grpSpPr>
          <a:xfrm>
            <a:off x="533811" y="1139083"/>
            <a:ext cx="2324590" cy="3532968"/>
            <a:chOff x="550861" y="1835704"/>
            <a:chExt cx="3987548" cy="2702301"/>
          </a:xfrm>
        </p:grpSpPr>
        <p:sp>
          <p:nvSpPr>
            <p:cNvPr id="166" name="Rectángulo: esquinas redondeadas 7">
              <a:extLst>
                <a:ext uri="{FF2B5EF4-FFF2-40B4-BE49-F238E27FC236}">
                  <a16:creationId xmlns:a16="http://schemas.microsoft.com/office/drawing/2014/main" id="{1AC9E49F-4D62-5E4B-82DA-37EF7A2080E4}"/>
                </a:ext>
              </a:extLst>
            </p:cNvPr>
            <p:cNvSpPr/>
            <p:nvPr/>
          </p:nvSpPr>
          <p:spPr>
            <a:xfrm>
              <a:off x="550861" y="1835704"/>
              <a:ext cx="3987548" cy="2592288"/>
            </a:xfrm>
            <a:prstGeom prst="roundRect">
              <a:avLst>
                <a:gd name="adj" fmla="val 6004"/>
              </a:avLst>
            </a:prstGeom>
            <a:solidFill>
              <a:schemeClr val="bg1"/>
            </a:solidFill>
            <a:ln w="317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lIns="36000" tIns="36000" rIns="36000" bIns="36000" rtlCol="0" anchor="ctr"/>
            <a:lstStyle/>
            <a:p>
              <a:pPr marL="0" marR="0" lvl="0" indent="0" algn="ctr" defTabSz="93325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  <a:sym typeface="Helvetica Neue"/>
              </a:endParaRPr>
            </a:p>
          </p:txBody>
        </p:sp>
        <p:sp>
          <p:nvSpPr>
            <p:cNvPr id="167" name="CuadroTexto 166">
              <a:extLst>
                <a:ext uri="{FF2B5EF4-FFF2-40B4-BE49-F238E27FC236}">
                  <a16:creationId xmlns:a16="http://schemas.microsoft.com/office/drawing/2014/main" id="{8D2458CB-3268-134B-8CE6-620B845B91A3}"/>
                </a:ext>
              </a:extLst>
            </p:cNvPr>
            <p:cNvSpPr txBox="1"/>
            <p:nvPr/>
          </p:nvSpPr>
          <p:spPr>
            <a:xfrm>
              <a:off x="550863" y="2375348"/>
              <a:ext cx="3851807" cy="216265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1200" cap="none" spc="0" normalizeH="0" baseline="0" noProof="0">
                  <a:ln>
                    <a:noFill/>
                  </a:ln>
                  <a:solidFill>
                    <a:srgbClr val="014B1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Helvetica Neue"/>
                </a:rPr>
                <a:t>Mínimo 8 días hábiles</a:t>
              </a:r>
            </a:p>
            <a:p>
              <a:pPr marL="0" marR="0" lvl="0" indent="0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15BF45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Helvetica Neue"/>
                </a:rPr>
                <a:t>Dada la alta demanda recomendamos solicitar otras modalidades (Streaming según disponibilidad en el Maestro de cursos)</a:t>
              </a:r>
              <a:b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15BF45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Helvetica Neue"/>
                </a:rPr>
              </a:br>
              <a:b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15BF45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Helvetica Neue"/>
                </a:rPr>
              </a:br>
              <a:r>
                <a:rPr kumimoji="0" lang="es-MX" sz="1200" b="0" i="0" u="none" strike="noStrike" kern="0" cap="none" spc="0" normalizeH="0" baseline="0" noProof="0">
                  <a:ln>
                    <a:noFill/>
                  </a:ln>
                  <a:solidFill>
                    <a:srgbClr val="15BF45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Helvetica Neue"/>
                </a:rPr>
                <a:t>*El número de participantes varía según el tipo de curso solicitado en el maestro de cursos</a:t>
              </a:r>
              <a:endPara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endParaRPr>
            </a:p>
            <a:p>
              <a:pPr marL="0" marR="0" lvl="0" indent="0" algn="ctr" defTabSz="914400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Helvetica Neue"/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Link Maestro: Aquí</a:t>
              </a:r>
              <a:endParaRPr kumimoji="0" lang="es-MX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Helvetica Neue"/>
              </a:endParaRPr>
            </a:p>
          </p:txBody>
        </p:sp>
      </p:grpSp>
      <p:sp>
        <p:nvSpPr>
          <p:cNvPr id="168" name="Rectángulo redondeado 167"/>
          <p:cNvSpPr/>
          <p:nvPr/>
        </p:nvSpPr>
        <p:spPr>
          <a:xfrm>
            <a:off x="659488" y="1128395"/>
            <a:ext cx="1869825" cy="56069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Modalidad Presencial</a:t>
            </a:r>
          </a:p>
        </p:txBody>
      </p:sp>
      <p:grpSp>
        <p:nvGrpSpPr>
          <p:cNvPr id="171" name="Grupo 170">
            <a:extLst>
              <a:ext uri="{FF2B5EF4-FFF2-40B4-BE49-F238E27FC236}">
                <a16:creationId xmlns:a16="http://schemas.microsoft.com/office/drawing/2014/main" id="{3E702DBE-1CD8-C943-AC48-9D062A7D6F18}"/>
              </a:ext>
            </a:extLst>
          </p:cNvPr>
          <p:cNvGrpSpPr/>
          <p:nvPr/>
        </p:nvGrpSpPr>
        <p:grpSpPr>
          <a:xfrm>
            <a:off x="5495179" y="1104957"/>
            <a:ext cx="2217348" cy="3463552"/>
            <a:chOff x="550863" y="1835704"/>
            <a:chExt cx="3851807" cy="2592288"/>
          </a:xfrm>
        </p:grpSpPr>
        <p:sp>
          <p:nvSpPr>
            <p:cNvPr id="172" name="Rectángulo: esquinas redondeadas 7">
              <a:extLst>
                <a:ext uri="{FF2B5EF4-FFF2-40B4-BE49-F238E27FC236}">
                  <a16:creationId xmlns:a16="http://schemas.microsoft.com/office/drawing/2014/main" id="{1AC9E49F-4D62-5E4B-82DA-37EF7A2080E4}"/>
                </a:ext>
              </a:extLst>
            </p:cNvPr>
            <p:cNvSpPr/>
            <p:nvPr/>
          </p:nvSpPr>
          <p:spPr>
            <a:xfrm>
              <a:off x="550863" y="1835704"/>
              <a:ext cx="3851807" cy="2592288"/>
            </a:xfrm>
            <a:prstGeom prst="roundRect">
              <a:avLst>
                <a:gd name="adj" fmla="val 6004"/>
              </a:avLst>
            </a:prstGeom>
            <a:solidFill>
              <a:schemeClr val="bg1"/>
            </a:solidFill>
            <a:ln w="317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lIns="36000" tIns="36000" rIns="36000" bIns="36000" rtlCol="0" anchor="ctr"/>
            <a:lstStyle/>
            <a:p>
              <a:pPr marL="0" marR="0" lvl="0" indent="0" algn="ctr" defTabSz="93325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  <a:sym typeface="Helvetica Neue"/>
                </a:rPr>
                <a:t> </a:t>
              </a:r>
            </a:p>
          </p:txBody>
        </p:sp>
        <p:sp>
          <p:nvSpPr>
            <p:cNvPr id="173" name="CuadroTexto 172">
              <a:extLst>
                <a:ext uri="{FF2B5EF4-FFF2-40B4-BE49-F238E27FC236}">
                  <a16:creationId xmlns:a16="http://schemas.microsoft.com/office/drawing/2014/main" id="{8D2458CB-3268-134B-8CE6-620B845B91A3}"/>
                </a:ext>
              </a:extLst>
            </p:cNvPr>
            <p:cNvSpPr txBox="1"/>
            <p:nvPr/>
          </p:nvSpPr>
          <p:spPr>
            <a:xfrm>
              <a:off x="550863" y="2375348"/>
              <a:ext cx="3851807" cy="145601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Helvetica Neue"/>
              </a:endParaRPr>
            </a:p>
          </p:txBody>
        </p:sp>
      </p:grpSp>
      <p:sp>
        <p:nvSpPr>
          <p:cNvPr id="174" name="Rectángulo redondeado 173"/>
          <p:cNvSpPr/>
          <p:nvPr/>
        </p:nvSpPr>
        <p:spPr>
          <a:xfrm>
            <a:off x="5421162" y="1138629"/>
            <a:ext cx="2120944" cy="56069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Modalidad </a:t>
            </a:r>
            <a:br>
              <a:rPr kumimoji="0" lang="es-CL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</a:br>
            <a:r>
              <a:rPr kumimoji="0" lang="es-CL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E-Learning</a:t>
            </a:r>
          </a:p>
        </p:txBody>
      </p:sp>
      <p:sp>
        <p:nvSpPr>
          <p:cNvPr id="175" name="Rectángulo 174"/>
          <p:cNvSpPr/>
          <p:nvPr/>
        </p:nvSpPr>
        <p:spPr>
          <a:xfrm>
            <a:off x="5372392" y="1610440"/>
            <a:ext cx="2184265" cy="2983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15BF4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</a:b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Mínimo 3 días hábiles</a:t>
            </a: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srgbClr val="014B14"/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Helvetica Neue"/>
            </a:endParaRPr>
          </a:p>
          <a:p>
            <a:pPr marL="0" marR="0" lvl="0" indent="0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•Mínimo 10 participantes</a:t>
            </a:r>
          </a:p>
          <a:p>
            <a:pPr marL="0" marR="0" lvl="0" indent="0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•La duración no debe superar los 31 días</a:t>
            </a:r>
          </a:p>
          <a:p>
            <a:pPr marL="0" marR="0" lvl="0" indent="0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•Reporte de avance  se actualizan los lunes y jueves</a:t>
            </a:r>
          </a:p>
          <a:p>
            <a:pPr marL="0" marR="0" lvl="0" indent="0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•Sin restricciones</a:t>
            </a: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: </a:t>
            </a: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Portal de Gestión de Cursos E-learning</a:t>
            </a:r>
            <a:endParaRPr kumimoji="0" lang="es-ES" sz="1000" b="0" i="0" u="none" strike="noStrike" kern="120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Helvetica Neue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Helvetica Neue"/>
            </a:endParaRPr>
          </a:p>
        </p:txBody>
      </p:sp>
      <p:sp>
        <p:nvSpPr>
          <p:cNvPr id="178" name="CuadroTexto 177">
            <a:extLst>
              <a:ext uri="{FF2B5EF4-FFF2-40B4-BE49-F238E27FC236}">
                <a16:creationId xmlns:a16="http://schemas.microsoft.com/office/drawing/2014/main" id="{8D2458CB-3268-134B-8CE6-620B845B91A3}"/>
              </a:ext>
            </a:extLst>
          </p:cNvPr>
          <p:cNvSpPr txBox="1"/>
          <p:nvPr/>
        </p:nvSpPr>
        <p:spPr>
          <a:xfrm>
            <a:off x="3025342" y="1755820"/>
            <a:ext cx="2100314" cy="155566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Helvetica Neue"/>
            </a:endParaRPr>
          </a:p>
        </p:txBody>
      </p:sp>
      <p:grpSp>
        <p:nvGrpSpPr>
          <p:cNvPr id="179" name="Grupo 178">
            <a:extLst>
              <a:ext uri="{FF2B5EF4-FFF2-40B4-BE49-F238E27FC236}">
                <a16:creationId xmlns:a16="http://schemas.microsoft.com/office/drawing/2014/main" id="{3E702DBE-1CD8-C943-AC48-9D062A7D6F18}"/>
              </a:ext>
            </a:extLst>
          </p:cNvPr>
          <p:cNvGrpSpPr/>
          <p:nvPr/>
        </p:nvGrpSpPr>
        <p:grpSpPr>
          <a:xfrm>
            <a:off x="2980597" y="1138628"/>
            <a:ext cx="2356874" cy="3390367"/>
            <a:chOff x="524342" y="1835704"/>
            <a:chExt cx="3878328" cy="2592288"/>
          </a:xfrm>
        </p:grpSpPr>
        <p:sp>
          <p:nvSpPr>
            <p:cNvPr id="180" name="Rectángulo: esquinas redondeadas 7">
              <a:extLst>
                <a:ext uri="{FF2B5EF4-FFF2-40B4-BE49-F238E27FC236}">
                  <a16:creationId xmlns:a16="http://schemas.microsoft.com/office/drawing/2014/main" id="{1AC9E49F-4D62-5E4B-82DA-37EF7A2080E4}"/>
                </a:ext>
              </a:extLst>
            </p:cNvPr>
            <p:cNvSpPr/>
            <p:nvPr/>
          </p:nvSpPr>
          <p:spPr>
            <a:xfrm>
              <a:off x="550863" y="1835704"/>
              <a:ext cx="3851807" cy="2592288"/>
            </a:xfrm>
            <a:prstGeom prst="roundRect">
              <a:avLst>
                <a:gd name="adj" fmla="val 6004"/>
              </a:avLst>
            </a:prstGeom>
            <a:solidFill>
              <a:schemeClr val="bg1"/>
            </a:solidFill>
            <a:ln w="317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lIns="36000" tIns="36000" rIns="36000" bIns="36000" rtlCol="0" anchor="ctr"/>
            <a:lstStyle/>
            <a:p>
              <a:pPr marL="0" marR="0" lvl="0" indent="0" algn="ctr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15BF4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endParaRPr>
            </a:p>
            <a:p>
              <a:pPr marL="0" marR="0" lvl="0" indent="0" algn="ctr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1200" cap="none" spc="0" normalizeH="0" baseline="0" noProof="0">
                  <a:ln>
                    <a:noFill/>
                  </a:ln>
                  <a:solidFill>
                    <a:srgbClr val="014B1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Helvetica Neue"/>
                </a:rPr>
                <a:t> Mínimo 8 días hábiles</a:t>
              </a:r>
            </a:p>
            <a:p>
              <a:pPr marL="0" marR="0" lvl="0" indent="0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15BF45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Helvetica Neue"/>
                </a:rPr>
                <a:t>•Adjuntar en la oportunidad el </a:t>
              </a:r>
              <a:r>
                <a:rPr kumimoji="0" lang="es-ES" sz="1000" b="0" i="0" u="none" strike="noStrike" kern="1200" cap="none" spc="0" normalizeH="0" baseline="0" noProof="0">
                  <a:ln>
                    <a:noFill/>
                  </a:ln>
                  <a:solidFill>
                    <a:srgbClr val="15BF45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Helvetica Neue"/>
                  <a:hlinkClick r:id="rId1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formulario de inscripción</a:t>
              </a:r>
              <a:endParaRPr kumimoji="0" lang="es-ES" sz="1000" b="0" i="0" u="none" strike="noStrike" kern="120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endParaRPr>
            </a:p>
            <a:p>
              <a:pPr marL="0" marR="0" lvl="0" indent="0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0" i="0" u="none" strike="noStrike" kern="0" cap="none" spc="0" normalizeH="0" baseline="0" noProof="0">
                  <a:ln>
                    <a:noFill/>
                  </a:ln>
                  <a:solidFill>
                    <a:srgbClr val="15BF45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Helvetica Neue"/>
                </a:rPr>
                <a:t>*El número de participantes varía según el tipo de curso solicitado en el maestro de cursos</a:t>
              </a:r>
              <a:endPara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endParaRPr>
            </a:p>
            <a:p>
              <a:pPr marL="0" marR="0" lvl="0" indent="0" algn="ctr" defTabSz="933257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Helvetica Neue"/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Link Maestro: Aquí</a:t>
              </a:r>
              <a:endParaRPr kumimoji="0" lang="es-MX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  <a:p>
              <a:pPr marL="0" marR="0" lvl="0" indent="0" algn="ctr" defTabSz="93325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Helvetica Neue"/>
                </a:rPr>
                <a:t> </a:t>
              </a:r>
              <a:endParaRPr kumimoji="0" lang="es-CL" sz="1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Calibri"/>
                <a:cs typeface="Arial"/>
                <a:sym typeface="Helvetica Neue"/>
              </a:endParaRPr>
            </a:p>
          </p:txBody>
        </p:sp>
        <p:sp>
          <p:nvSpPr>
            <p:cNvPr id="181" name="CuadroTexto 180">
              <a:extLst>
                <a:ext uri="{FF2B5EF4-FFF2-40B4-BE49-F238E27FC236}">
                  <a16:creationId xmlns:a16="http://schemas.microsoft.com/office/drawing/2014/main" id="{8D2458CB-3268-134B-8CE6-620B845B91A3}"/>
                </a:ext>
              </a:extLst>
            </p:cNvPr>
            <p:cNvSpPr txBox="1"/>
            <p:nvPr/>
          </p:nvSpPr>
          <p:spPr>
            <a:xfrm>
              <a:off x="524342" y="2193731"/>
              <a:ext cx="3851807" cy="145601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Helvetica Neue"/>
              </a:endParaRPr>
            </a:p>
          </p:txBody>
        </p:sp>
      </p:grpSp>
      <p:sp>
        <p:nvSpPr>
          <p:cNvPr id="182" name="Rectángulo redondeado 181"/>
          <p:cNvSpPr/>
          <p:nvPr/>
        </p:nvSpPr>
        <p:spPr>
          <a:xfrm>
            <a:off x="3023189" y="1115387"/>
            <a:ext cx="2178062" cy="56069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Modalidad </a:t>
            </a:r>
            <a:br>
              <a:rPr kumimoji="0" lang="es-CL" sz="14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</a:br>
            <a:r>
              <a:rPr kumimoji="0" lang="es-CL" sz="1400" b="1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Streaming</a:t>
            </a:r>
            <a:endParaRPr kumimoji="0" lang="es-CL" sz="1400" b="1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183" name="Rectángulo 182"/>
          <p:cNvSpPr/>
          <p:nvPr/>
        </p:nvSpPr>
        <p:spPr>
          <a:xfrm>
            <a:off x="2934652" y="1683658"/>
            <a:ext cx="20520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  <a:sym typeface="Helvetica Neue"/>
            </a:endParaRPr>
          </a:p>
        </p:txBody>
      </p:sp>
      <p:sp>
        <p:nvSpPr>
          <p:cNvPr id="187" name="Rectángulo redondeado 186"/>
          <p:cNvSpPr/>
          <p:nvPr/>
        </p:nvSpPr>
        <p:spPr>
          <a:xfrm>
            <a:off x="9405017" y="1329012"/>
            <a:ext cx="2100314" cy="56069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Excepciones</a:t>
            </a:r>
          </a:p>
        </p:txBody>
      </p:sp>
      <p:sp>
        <p:nvSpPr>
          <p:cNvPr id="188" name="Rectángulo 187"/>
          <p:cNvSpPr/>
          <p:nvPr/>
        </p:nvSpPr>
        <p:spPr>
          <a:xfrm>
            <a:off x="9399009" y="2055879"/>
            <a:ext cx="2487321" cy="28315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Plazo máximo de 48 horas antes de fecha de inicio</a:t>
            </a: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Helvetica Neue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En Ocasión de: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Accidente Causa Fatal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Auditoría Empresa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Helvetica Neue"/>
              </a:rPr>
            </a:b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Se debe adjuntar el correo Vb° Sub gerente territorial para RM y Gerente Territorial zona Norte o sur indicando excepción por fuera de plazo.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Helvetica Neue"/>
            </a:endParaRPr>
          </a:p>
        </p:txBody>
      </p:sp>
      <p:sp>
        <p:nvSpPr>
          <p:cNvPr id="2" name="Flecha derecha 1"/>
          <p:cNvSpPr/>
          <p:nvPr/>
        </p:nvSpPr>
        <p:spPr>
          <a:xfrm>
            <a:off x="7823049" y="2930188"/>
            <a:ext cx="872232" cy="364068"/>
          </a:xfrm>
          <a:prstGeom prst="right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964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8262" y="442056"/>
            <a:ext cx="5519460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>
                <a:ln>
                  <a:noFill/>
                </a:ln>
                <a:solidFill>
                  <a:srgbClr val="15BF4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Comparativo: Cursos Presenciales vs Streaming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79C6BDDC-0811-D83B-D21A-E3B4A5FB32FB}"/>
              </a:ext>
            </a:extLst>
          </p:cNvPr>
          <p:cNvGrpSpPr/>
          <p:nvPr/>
        </p:nvGrpSpPr>
        <p:grpSpPr>
          <a:xfrm>
            <a:off x="2088490" y="1042417"/>
            <a:ext cx="8015017" cy="4179824"/>
            <a:chOff x="2088490" y="908588"/>
            <a:chExt cx="8015017" cy="5376319"/>
          </a:xfrm>
          <a:solidFill>
            <a:schemeClr val="bg1"/>
          </a:solidFill>
        </p:grpSpPr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F1EC1436-797D-5C64-F5C8-85C9364EFAF8}"/>
                </a:ext>
              </a:extLst>
            </p:cNvPr>
            <p:cNvSpPr/>
            <p:nvPr/>
          </p:nvSpPr>
          <p:spPr>
            <a:xfrm>
              <a:off x="2088490" y="908588"/>
              <a:ext cx="3745335" cy="650564"/>
            </a:xfrm>
            <a:custGeom>
              <a:avLst/>
              <a:gdLst>
                <a:gd name="connsiteX0" fmla="*/ 0 w 3745335"/>
                <a:gd name="connsiteY0" fmla="*/ 0 h 947050"/>
                <a:gd name="connsiteX1" fmla="*/ 3745335 w 3745335"/>
                <a:gd name="connsiteY1" fmla="*/ 0 h 947050"/>
                <a:gd name="connsiteX2" fmla="*/ 3745335 w 3745335"/>
                <a:gd name="connsiteY2" fmla="*/ 947050 h 947050"/>
                <a:gd name="connsiteX3" fmla="*/ 0 w 3745335"/>
                <a:gd name="connsiteY3" fmla="*/ 947050 h 947050"/>
                <a:gd name="connsiteX4" fmla="*/ 0 w 3745335"/>
                <a:gd name="connsiteY4" fmla="*/ 0 h 94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5335" h="947050">
                  <a:moveTo>
                    <a:pt x="0" y="0"/>
                  </a:moveTo>
                  <a:lnTo>
                    <a:pt x="3745335" y="0"/>
                  </a:lnTo>
                  <a:lnTo>
                    <a:pt x="3745335" y="947050"/>
                  </a:lnTo>
                  <a:lnTo>
                    <a:pt x="0" y="9470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Helvetica Neue"/>
                </a:rPr>
                <a:t>Cursos presenciales </a:t>
              </a:r>
              <a:endParaRPr kumimoji="0" lang="es-CL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5A0FEA60-2967-6F6E-C7CD-BF2EE3D08B55}"/>
                </a:ext>
              </a:extLst>
            </p:cNvPr>
            <p:cNvSpPr/>
            <p:nvPr/>
          </p:nvSpPr>
          <p:spPr>
            <a:xfrm>
              <a:off x="2088490" y="1980747"/>
              <a:ext cx="3745335" cy="4304160"/>
            </a:xfrm>
            <a:custGeom>
              <a:avLst/>
              <a:gdLst>
                <a:gd name="connsiteX0" fmla="*/ 0 w 3745335"/>
                <a:gd name="connsiteY0" fmla="*/ 0 h 4304160"/>
                <a:gd name="connsiteX1" fmla="*/ 3745335 w 3745335"/>
                <a:gd name="connsiteY1" fmla="*/ 0 h 4304160"/>
                <a:gd name="connsiteX2" fmla="*/ 3745335 w 3745335"/>
                <a:gd name="connsiteY2" fmla="*/ 4304160 h 4304160"/>
                <a:gd name="connsiteX3" fmla="*/ 0 w 3745335"/>
                <a:gd name="connsiteY3" fmla="*/ 4304160 h 4304160"/>
                <a:gd name="connsiteX4" fmla="*/ 0 w 3745335"/>
                <a:gd name="connsiteY4" fmla="*/ 0 h 430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5335" h="4304160">
                  <a:moveTo>
                    <a:pt x="0" y="0"/>
                  </a:moveTo>
                  <a:lnTo>
                    <a:pt x="3745335" y="0"/>
                  </a:lnTo>
                  <a:lnTo>
                    <a:pt x="3745335" y="4304160"/>
                  </a:lnTo>
                  <a:lnTo>
                    <a:pt x="0" y="4304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113792" bIns="128016" numCol="1" spcCol="1270" anchor="t" anchorCtr="0">
              <a:noAutofit/>
            </a:bodyPr>
            <a:lstStyle/>
            <a:p>
              <a:pPr marL="171450" marR="0" lvl="1" indent="-171450" algn="l" defTabSz="711200" rtl="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s-MX" sz="120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sym typeface="Helvetica Neue"/>
              </a:endParaRPr>
            </a:p>
            <a:p>
              <a:pPr marL="171450" marR="0" lvl="1" indent="-171450" algn="l" defTabSz="711200" rtl="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s-MX" sz="1200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/>
                  <a:sym typeface="Helvetica Neue"/>
                </a:rPr>
                <a:t>Esperar confirmación OTEC y sub estado “</a:t>
              </a:r>
              <a:r>
                <a:rPr lang="es-MX" sz="1200" kern="1200">
                  <a:solidFill>
                    <a:schemeClr val="bg2"/>
                  </a:solidFill>
                  <a:latin typeface="Arial" panose="020B0604020202020204"/>
                </a:rPr>
                <a:t>asignado</a:t>
              </a:r>
              <a:r>
                <a:rPr kumimoji="0" lang="es-MX" sz="1200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/>
                  <a:sym typeface="Helvetica Neue"/>
                </a:rPr>
                <a:t> a relator”</a:t>
              </a:r>
              <a:endParaRPr kumimoji="0" lang="es-CL" sz="120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sym typeface="Helvetica Neue"/>
              </a:endParaRPr>
            </a:p>
            <a:p>
              <a:pPr marL="171450" marR="0" lvl="1" indent="-171450" algn="l" defTabSz="711200" rtl="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s-MX" sz="1200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/>
                  <a:sym typeface="Helvetica Neue"/>
                </a:rPr>
                <a:t>Módulos deben coincidir con fechas de inicio y fin.</a:t>
              </a:r>
              <a:endParaRPr kumimoji="0" lang="es-CL" sz="120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sym typeface="Helvetica Neue"/>
              </a:endParaRPr>
            </a:p>
            <a:p>
              <a:pPr marL="171450" marR="0" lvl="1" indent="-171450" algn="l" defTabSz="711200" rtl="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s-MX" sz="1200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/>
                  <a:sym typeface="Helvetica Neue"/>
                </a:rPr>
                <a:t>24 horas para responder sub estado “Reparo”. De lo contrario será rechazado</a:t>
              </a:r>
              <a:endParaRPr kumimoji="0" lang="es-CL" sz="120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sym typeface="Helvetica Neue"/>
              </a:endParaRPr>
            </a:p>
            <a:p>
              <a:pPr marL="171450" marR="0" lvl="1" indent="-171450" algn="l" defTabSz="711200" rtl="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s-MX" sz="1200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/>
                  <a:sym typeface="Helvetica Neue"/>
                </a:rPr>
                <a:t>Rechazo por disponibilidad: fechas tentativas por 24 horas.</a:t>
              </a:r>
              <a:endParaRPr kumimoji="0" lang="es-CL" sz="120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sym typeface="Helvetica Neue"/>
              </a:endParaRPr>
            </a:p>
            <a:p>
              <a:pPr marL="171450" marR="0" lvl="1" indent="-171450" algn="l" defTabSz="711200" rtl="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s-MX" sz="1200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/>
                  <a:sym typeface="Helvetica Neue"/>
                </a:rPr>
                <a:t>Sino se cumple con las medidas y/o implementos indicados en el maestro de curso pueden suspenderse in situ</a:t>
              </a:r>
              <a:endParaRPr kumimoji="0" lang="es-CL" sz="120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sym typeface="Helvetica Neue"/>
              </a:endParaRPr>
            </a:p>
            <a:p>
              <a:pPr marL="171450" marR="0" lvl="1" indent="-171450" algn="l" defTabSz="711200" rtl="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s-MX" sz="1200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/>
                  <a:sym typeface="Helvetica Neue"/>
                </a:rPr>
                <a:t>Fechas son tentativas hasta confirmación de OTEC.</a:t>
              </a:r>
              <a:endParaRPr kumimoji="0" lang="es-CL" sz="120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sym typeface="Helvetica Neue"/>
              </a:endParaRPr>
            </a:p>
            <a:p>
              <a:pPr marL="171450" marR="0" lvl="1" indent="-171450" algn="l" defTabSz="711200" rtl="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s-MX" sz="1200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/>
                  <a:sym typeface="Helvetica Neue"/>
                </a:rPr>
                <a:t>No asumir </a:t>
              </a:r>
              <a:r>
                <a:rPr lang="es-MX" sz="1200" kern="1200">
                  <a:solidFill>
                    <a:schemeClr val="bg2"/>
                  </a:solidFill>
                  <a:latin typeface="Arial" panose="020B0604020202020204"/>
                </a:rPr>
                <a:t>programación</a:t>
              </a:r>
              <a:r>
                <a:rPr kumimoji="0" lang="es-MX" sz="1200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/>
                  <a:sym typeface="Helvetica Neue"/>
                </a:rPr>
                <a:t> como definitiva sin confirmación</a:t>
              </a:r>
              <a:r>
                <a:rPr kumimoji="0" lang="es-MX" sz="1400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/>
                  <a:sym typeface="Helvetica Neue"/>
                </a:rPr>
                <a:t>.</a:t>
              </a:r>
              <a:endParaRPr kumimoji="0" lang="es-CL" sz="140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sym typeface="Helvetica Neue"/>
              </a:endParaRPr>
            </a:p>
            <a:p>
              <a:pPr marL="171450" marR="0" lvl="1" indent="-171450" algn="l" defTabSz="711200" rtl="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s-CL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sym typeface="Helvetica Neue"/>
              </a:endParaRPr>
            </a:p>
            <a:p>
              <a:pPr marL="171450" marR="0" lvl="1" indent="-171450" algn="l" defTabSz="711200" rtl="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s-CL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sym typeface="Helvetica Neue"/>
              </a:endParaRPr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178FE51A-3659-21E0-1A84-BDD799048C6D}"/>
                </a:ext>
              </a:extLst>
            </p:cNvPr>
            <p:cNvSpPr/>
            <p:nvPr/>
          </p:nvSpPr>
          <p:spPr>
            <a:xfrm>
              <a:off x="6358172" y="908588"/>
              <a:ext cx="3745335" cy="650564"/>
            </a:xfrm>
            <a:custGeom>
              <a:avLst/>
              <a:gdLst>
                <a:gd name="connsiteX0" fmla="*/ 0 w 3745335"/>
                <a:gd name="connsiteY0" fmla="*/ 0 h 947050"/>
                <a:gd name="connsiteX1" fmla="*/ 3745335 w 3745335"/>
                <a:gd name="connsiteY1" fmla="*/ 0 h 947050"/>
                <a:gd name="connsiteX2" fmla="*/ 3745335 w 3745335"/>
                <a:gd name="connsiteY2" fmla="*/ 947050 h 947050"/>
                <a:gd name="connsiteX3" fmla="*/ 0 w 3745335"/>
                <a:gd name="connsiteY3" fmla="*/ 947050 h 947050"/>
                <a:gd name="connsiteX4" fmla="*/ 0 w 3745335"/>
                <a:gd name="connsiteY4" fmla="*/ 0 h 94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5335" h="947050">
                  <a:moveTo>
                    <a:pt x="0" y="0"/>
                  </a:moveTo>
                  <a:lnTo>
                    <a:pt x="3745335" y="0"/>
                  </a:lnTo>
                  <a:lnTo>
                    <a:pt x="3745335" y="947050"/>
                  </a:lnTo>
                  <a:lnTo>
                    <a:pt x="0" y="9470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  <a:p>
              <a:pPr marL="0" marR="0" lvl="0" indent="0" algn="ctr" defTabSz="711200" rtl="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Helvetica Neue"/>
                </a:rPr>
                <a:t>Cursos Streaming</a:t>
              </a:r>
            </a:p>
            <a:p>
              <a:pPr marL="0" marR="0" lvl="0" indent="0" algn="ctr" defTabSz="711200" rtl="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05DEDBBC-13AB-EF31-E265-E51DA4040B94}"/>
                </a:ext>
              </a:extLst>
            </p:cNvPr>
            <p:cNvSpPr/>
            <p:nvPr/>
          </p:nvSpPr>
          <p:spPr>
            <a:xfrm>
              <a:off x="6358171" y="1980747"/>
              <a:ext cx="3745336" cy="4304160"/>
            </a:xfrm>
            <a:custGeom>
              <a:avLst/>
              <a:gdLst>
                <a:gd name="connsiteX0" fmla="*/ 0 w 3745335"/>
                <a:gd name="connsiteY0" fmla="*/ 0 h 4304160"/>
                <a:gd name="connsiteX1" fmla="*/ 3745335 w 3745335"/>
                <a:gd name="connsiteY1" fmla="*/ 0 h 4304160"/>
                <a:gd name="connsiteX2" fmla="*/ 3745335 w 3745335"/>
                <a:gd name="connsiteY2" fmla="*/ 4304160 h 4304160"/>
                <a:gd name="connsiteX3" fmla="*/ 0 w 3745335"/>
                <a:gd name="connsiteY3" fmla="*/ 4304160 h 4304160"/>
                <a:gd name="connsiteX4" fmla="*/ 0 w 3745335"/>
                <a:gd name="connsiteY4" fmla="*/ 0 h 430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5335" h="4304160">
                  <a:moveTo>
                    <a:pt x="0" y="0"/>
                  </a:moveTo>
                  <a:lnTo>
                    <a:pt x="3745335" y="0"/>
                  </a:lnTo>
                  <a:lnTo>
                    <a:pt x="3745335" y="4304160"/>
                  </a:lnTo>
                  <a:lnTo>
                    <a:pt x="0" y="4304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113792" bIns="128016" numCol="1" spcCol="1270" anchor="t" anchorCtr="0">
              <a:noAutofit/>
            </a:bodyPr>
            <a:lstStyle/>
            <a:p>
              <a:pPr marL="171450" marR="0" lvl="1" indent="-171450" algn="l" defTabSz="711200" rtl="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s-MX" sz="12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  <a:p>
              <a:pPr marL="171450" marR="0" lvl="1" indent="-171450" algn="l" defTabSz="711200" rtl="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s-MX" sz="1200" b="0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Helvetica Neue"/>
                </a:rPr>
                <a:t>Esperar confirmación OTEC y sub estado “asignado a relator”</a:t>
              </a:r>
              <a:endParaRPr kumimoji="0" lang="es-CL" sz="12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  <a:p>
              <a:pPr marL="171450" marR="0" lvl="1" indent="-171450" algn="l" defTabSz="711200" rtl="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s-MX" sz="1200" b="0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Helvetica Neue"/>
                </a:rPr>
                <a:t>Listado de inscritos con mail único</a:t>
              </a:r>
              <a:endParaRPr kumimoji="0" lang="es-CL" sz="12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  <a:p>
              <a:pPr marL="171450" marR="0" lvl="1" indent="-171450" algn="l" defTabSz="711200" rtl="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s-MX" sz="1200" b="0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Helvetica Neue"/>
                </a:rPr>
                <a:t>Se usan plataformas de cursos (Teams y Zoom)</a:t>
              </a:r>
              <a:endParaRPr kumimoji="0" lang="es-CL" sz="12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  <a:p>
              <a:pPr marL="171450" marR="0" lvl="1" indent="-171450" algn="l" defTabSz="711200" rtl="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s-MX" sz="1200" b="0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Helvetica Neue"/>
                </a:rPr>
                <a:t>Link de ejecución enviado 24 horas antes de inicio del curso</a:t>
              </a:r>
              <a:endParaRPr kumimoji="0" lang="es-CL" sz="12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  <a:p>
              <a:pPr marL="171450" marR="0" lvl="1" indent="-171450" algn="l" defTabSz="711200" rtl="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s-MX" sz="1200" b="0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Helvetica Neue"/>
                </a:rPr>
                <a:t>Ingreso desde PC/dispositivo único para validar asistencia </a:t>
              </a:r>
              <a:endParaRPr kumimoji="0" lang="es-CL" sz="12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  <a:p>
              <a:pPr marL="171450" marR="0" lvl="1" indent="-171450" algn="l" defTabSz="711200" rtl="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s-MX" sz="1200" b="0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Helvetica Neue"/>
                </a:rPr>
                <a:t>Rechazo por disponibilidad de fechas tentativas por 24 horas.</a:t>
              </a:r>
              <a:endParaRPr kumimoji="0" lang="es-CL" sz="12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  <a:p>
              <a:pPr marL="171450" marR="0" lvl="1" indent="-171450" algn="l" defTabSz="711200" rtl="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s-MX" sz="1200" b="0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Helvetica Neue"/>
                </a:rPr>
                <a:t>Crear nueva oportunidad si no se aceptan fechas</a:t>
              </a:r>
              <a:r>
                <a:rPr kumimoji="0" lang="es-MX" sz="1200" b="0" i="0" u="none" strike="noStrike" kern="1200" cap="none" spc="0" normalizeH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Helvetica Neue"/>
                </a:rPr>
                <a:t> </a:t>
              </a:r>
              <a:r>
                <a:rPr kumimoji="0" lang="es-MX" sz="1200" b="0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Helvetica Neue"/>
                </a:rPr>
                <a:t>tentativas</a:t>
              </a:r>
              <a:endParaRPr kumimoji="0" lang="es-CL" sz="12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  <a:p>
              <a:pPr marL="171450" marR="0" lvl="1" indent="-171450" algn="l" defTabSz="711200" rtl="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s-CL" sz="1600" b="0" i="0" u="none" strike="noStrike" kern="1200" cap="none" spc="0" normalizeH="0" baseline="0" noProof="0">
                <a:ln>
                  <a:noFill/>
                </a:ln>
                <a:solidFill>
                  <a:srgbClr val="15BF45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  <a:p>
              <a:pPr marL="171450" marR="0" lvl="1" indent="-171450" algn="l" defTabSz="711200" rtl="0" eaLnBrk="1" fontAlgn="auto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s-CL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</p:txBody>
        </p:sp>
      </p:grpSp>
    </p:spTree>
  </p:cSld>
  <p:clrMapOvr>
    <a:masterClrMapping/>
  </p:clrMapOvr>
  <p:transition spd="med"/>
  <p:extLst>
    <p:ext uri="{6950BFC3-D8DA-4A85-94F7-54DA5524770B}">
      <p188:commentRel xmlns:p188="http://schemas.microsoft.com/office/powerpoint/2018/8/main" r:id="rId2"/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" imgW="415" imgH="416" progId="TCLayout.ActiveDocument.1">
                  <p:embed/>
                </p:oleObj>
              </mc:Choice>
              <mc:Fallback>
                <p:oleObj name="Diapositiva de think-cell" r:id="rId5" imgW="415" imgH="416" progId="TCLayout.ActiveDocument.1">
                  <p:embed/>
                  <p:pic>
                    <p:nvPicPr>
                      <p:cNvPr id="6" name="Objeto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contenido 2"/>
          <p:cNvSpPr>
            <a:spLocks noGrp="1"/>
          </p:cNvSpPr>
          <p:nvPr>
            <p:ph type="body" sz="quarter" idx="13"/>
          </p:nvPr>
        </p:nvSpPr>
        <p:spPr>
          <a:xfrm>
            <a:off x="636570" y="1976470"/>
            <a:ext cx="5439109" cy="3627554"/>
          </a:xfrm>
        </p:spPr>
        <p:txBody>
          <a:bodyPr lIns="0" tIns="0" rIns="0" bIns="0" anchor="t">
            <a:normAutofit/>
          </a:bodyPr>
          <a:lstStyle/>
          <a:p>
            <a:pPr algn="just"/>
            <a:r>
              <a:rPr lang="es-CL" sz="12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Aplica para cursos Cerrados en modalidad Presencial / Streaming (excluye AM y CDE*) Cada Agencia y cartera KAM cuenta con cuotas mensuales definidas para la ejecución de capacitaciones</a:t>
            </a:r>
            <a:r>
              <a:rPr lang="es-CL" sz="1200">
                <a:solidFill>
                  <a:schemeClr val="accent3"/>
                </a:solidFill>
                <a:latin typeface="Arial"/>
                <a:cs typeface="Arial"/>
              </a:rPr>
              <a:t>.</a:t>
            </a:r>
            <a:endParaRPr lang="en-US" sz="1200">
              <a:solidFill>
                <a:schemeClr val="accent3"/>
              </a:solidFill>
            </a:endParaRPr>
          </a:p>
          <a:p>
            <a:pPr marL="285750" indent="-285750" algn="just">
              <a:buFont typeface="Arial"/>
              <a:buChar char="•"/>
            </a:pPr>
            <a:endParaRPr lang="en-US" sz="1200">
              <a:solidFill>
                <a:schemeClr val="accent3"/>
              </a:solidFill>
            </a:endParaRPr>
          </a:p>
          <a:p>
            <a:pPr marL="285750" indent="-285750" algn="just">
              <a:buFont typeface="Arial"/>
              <a:buChar char="•"/>
            </a:pPr>
            <a:endParaRPr lang="en-US" sz="120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s-CL" sz="1200" b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Cursos descuentan cuotas según duración:</a:t>
            </a:r>
          </a:p>
          <a:p>
            <a:pPr algn="just"/>
            <a:endParaRPr lang="es-CL" sz="1200" b="1" u="sng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pPr algn="just"/>
            <a:endParaRPr lang="es-CL" sz="1200" b="1" u="sng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CL" sz="1200">
                <a:solidFill>
                  <a:schemeClr val="tx1">
                    <a:lumMod val="50000"/>
                  </a:schemeClr>
                </a:solidFill>
              </a:rPr>
              <a:t>01 a 06 horas.: 1 cuota (02 si es por excepción)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CL" sz="1200">
                <a:solidFill>
                  <a:schemeClr val="tx1">
                    <a:lumMod val="50000"/>
                  </a:schemeClr>
                </a:solidFill>
              </a:rPr>
              <a:t>08 a 16 horas.: 4 cuotas (05 si es por excepción)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CL" sz="1200">
                <a:solidFill>
                  <a:schemeClr val="tx1">
                    <a:lumMod val="50000"/>
                  </a:schemeClr>
                </a:solidFill>
              </a:rPr>
              <a:t>20 horas o más.: 12 cuotas (13 si es por excepción)</a:t>
            </a:r>
          </a:p>
          <a:p>
            <a:pPr lvl="1" algn="just">
              <a:lnSpc>
                <a:spcPct val="100000"/>
              </a:lnSpc>
            </a:pPr>
            <a:endParaRPr lang="es-CL" sz="1200">
              <a:solidFill>
                <a:schemeClr val="tx1">
                  <a:lumMod val="50000"/>
                </a:schemeClr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es-CL" sz="12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Sólo pueden solicitar cursos quienes estén carterizados dentro de una Agencia o cartera KAM</a:t>
            </a:r>
          </a:p>
        </p:txBody>
      </p:sp>
      <p:sp>
        <p:nvSpPr>
          <p:cNvPr id="34" name="Marcador de contenido 2"/>
          <p:cNvSpPr>
            <a:spLocks noGrp="1"/>
          </p:cNvSpPr>
          <p:nvPr>
            <p:ph type="body" sz="quarter" idx="14"/>
          </p:nvPr>
        </p:nvSpPr>
        <p:spPr>
          <a:xfrm>
            <a:off x="636571" y="1144205"/>
            <a:ext cx="4134833" cy="555438"/>
          </a:xfrm>
        </p:spPr>
        <p:txBody>
          <a:bodyPr lIns="0" tIns="0" rIns="0" bIns="0" anchor="t">
            <a:normAutofit/>
          </a:bodyPr>
          <a:lstStyle/>
          <a:p>
            <a:pPr algn="just"/>
            <a:r>
              <a:rPr lang="es-CL" b="1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Revisa el saldo de cuotas disponible pinchando aquí  </a:t>
            </a:r>
            <a:r>
              <a:rPr lang="es-CL" b="1">
                <a:solidFill>
                  <a:schemeClr val="accent2">
                    <a:lumMod val="49000"/>
                  </a:schemeClr>
                </a:solidFill>
                <a:latin typeface="Arial"/>
                <a:cs typeface="Arial"/>
                <a:hlinkClick r:id="rId7" tooltip="https://achs-my.sharepoint.com/:f:/g/personal/gptplc_achs_cl/ejn686affzjkmpzajqnzti4bltzi9oaz-kimsubjjfru4a?e=p5rrz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Panel de cuotas</a:t>
            </a:r>
            <a:endParaRPr lang="es-CL" b="1">
              <a:solidFill>
                <a:schemeClr val="accent2">
                  <a:lumMod val="49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4" name="Rectángulo 93"/>
          <p:cNvSpPr/>
          <p:nvPr/>
        </p:nvSpPr>
        <p:spPr>
          <a:xfrm>
            <a:off x="323524" y="571682"/>
            <a:ext cx="3252624" cy="434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0" cap="none" spc="0" normalizeH="0" baseline="0" noProof="0">
                <a:ln>
                  <a:noFill/>
                </a:ln>
                <a:solidFill>
                  <a:srgbClr val="15BF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Aspectos esenciales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23524" y="6072944"/>
            <a:ext cx="1813317" cy="3416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900" b="0" i="0" strike="noStrike" kern="0" cap="none" spc="0" normalizeH="0" baseline="0" noProof="0">
                <a:ln>
                  <a:noFill/>
                </a:ln>
                <a:solidFill>
                  <a:srgbClr val="014B14">
                    <a:lumMod val="90000"/>
                    <a:lumOff val="10000"/>
                  </a:srgbClr>
                </a:solidFill>
                <a:uLnTx/>
                <a:uFillTx/>
                <a:latin typeface="Arial"/>
                <a:ea typeface="+mn-ea"/>
                <a:cs typeface="Arial"/>
                <a:sym typeface="Helvetica Neue"/>
              </a:rPr>
              <a:t>*AM: Aula Móvil</a:t>
            </a:r>
            <a:br>
              <a:rPr kumimoji="0" lang="es-CL" sz="900" b="0" i="0" strike="noStrike" kern="0" cap="none" spc="0" normalizeH="0" baseline="0" noProof="0">
                <a:ln>
                  <a:noFill/>
                </a:ln>
                <a:solidFill>
                  <a:srgbClr val="014B14">
                    <a:lumMod val="90000"/>
                    <a:lumOff val="10000"/>
                  </a:srgb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</a:br>
            <a:r>
              <a:rPr kumimoji="0" lang="es-CL" sz="900" b="0" i="0" strike="noStrike" kern="0" cap="none" spc="0" normalizeH="0" baseline="0" noProof="0">
                <a:ln>
                  <a:noFill/>
                </a:ln>
                <a:solidFill>
                  <a:srgbClr val="014B14">
                    <a:lumMod val="90000"/>
                    <a:lumOff val="10000"/>
                  </a:srgbClr>
                </a:solidFill>
                <a:uLnTx/>
                <a:uFillTx/>
                <a:latin typeface="Arial"/>
                <a:ea typeface="+mn-ea"/>
                <a:cs typeface="Arial"/>
                <a:sym typeface="Helvetica Neue"/>
              </a:rPr>
              <a:t>*CDE: Centro de entrenamiento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9048781" y="1294868"/>
            <a:ext cx="2987276" cy="670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Redistribución de cuotas</a:t>
            </a:r>
          </a:p>
        </p:txBody>
      </p:sp>
      <p:cxnSp>
        <p:nvCxnSpPr>
          <p:cNvPr id="28" name="Conector recto de flecha 27"/>
          <p:cNvCxnSpPr/>
          <p:nvPr/>
        </p:nvCxnSpPr>
        <p:spPr>
          <a:xfrm>
            <a:off x="6754262" y="3042519"/>
            <a:ext cx="1555062" cy="0"/>
          </a:xfrm>
          <a:prstGeom prst="straightConnector1">
            <a:avLst/>
          </a:prstGeom>
          <a:ln w="5715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 32"/>
          <p:cNvSpPr/>
          <p:nvPr/>
        </p:nvSpPr>
        <p:spPr>
          <a:xfrm>
            <a:off x="8823246" y="2183498"/>
            <a:ext cx="3371161" cy="1247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Generar </a:t>
            </a: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ticket de Soporte Preventivo</a:t>
            </a: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**, adjuntando </a:t>
            </a:r>
            <a:r>
              <a:rPr kumimoji="0" lang="es-CL" sz="12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VB° de </a:t>
            </a:r>
            <a:r>
              <a:rPr kumimoji="0" lang="es-CL" sz="1200" b="1" i="0" u="none" strike="noStrike" kern="0" cap="none" spc="0" normalizeH="0" baseline="0" noProof="0" err="1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JGCySP</a:t>
            </a:r>
            <a:r>
              <a:rPr kumimoji="0" lang="es-CL" sz="12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 / KAM de la cartera</a:t>
            </a:r>
          </a:p>
          <a:p>
            <a:pPr marL="285750" marR="0" lvl="0" indent="-28575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2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Detallar:</a:t>
            </a: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 Mes de origen, mes de destino, y N° de cuotas</a:t>
            </a:r>
          </a:p>
        </p:txBody>
      </p:sp>
      <p:sp>
        <p:nvSpPr>
          <p:cNvPr id="39" name="Rectángulo 38"/>
          <p:cNvSpPr/>
          <p:nvPr/>
        </p:nvSpPr>
        <p:spPr>
          <a:xfrm>
            <a:off x="6754262" y="2186453"/>
            <a:ext cx="1586889" cy="7571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Cuotas de una misma cartera/agencia de un mes a otro</a:t>
            </a:r>
          </a:p>
        </p:txBody>
      </p:sp>
      <p:sp>
        <p:nvSpPr>
          <p:cNvPr id="44" name="Rectángulo 43"/>
          <p:cNvSpPr/>
          <p:nvPr/>
        </p:nvSpPr>
        <p:spPr>
          <a:xfrm>
            <a:off x="6758056" y="3819613"/>
            <a:ext cx="1892454" cy="4247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Cuotas de una cartera/agencia a otra</a:t>
            </a:r>
          </a:p>
        </p:txBody>
      </p:sp>
      <p:sp>
        <p:nvSpPr>
          <p:cNvPr id="45" name="Rectángulo 44"/>
          <p:cNvSpPr/>
          <p:nvPr/>
        </p:nvSpPr>
        <p:spPr>
          <a:xfrm>
            <a:off x="8823246" y="3625246"/>
            <a:ext cx="3371161" cy="14134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Generar </a:t>
            </a: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ticket de Soporte Preventivo</a:t>
            </a: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**, adjuntando </a:t>
            </a:r>
            <a:r>
              <a:rPr kumimoji="0" lang="es-CL" sz="12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VB° de Subgerencia, y </a:t>
            </a:r>
            <a:r>
              <a:rPr kumimoji="0" lang="es-CL" sz="1200" b="1" i="0" u="none" strike="noStrike" kern="0" cap="none" spc="0" normalizeH="0" baseline="0" noProof="0" err="1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JGCySP</a:t>
            </a:r>
            <a:r>
              <a:rPr kumimoji="0" lang="es-CL" sz="12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 / KAM de ambas carteras</a:t>
            </a:r>
          </a:p>
          <a:p>
            <a:pPr marL="285750" marR="0" lvl="0" indent="-28575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200" b="1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Detallar:</a:t>
            </a:r>
            <a:r>
              <a:rPr kumimoji="0" lang="es-CL" sz="1200" b="0" i="0" u="none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 Cartera de origen y de destino, Mes de origen, mes de destino, y N° de cuotas.</a:t>
            </a:r>
          </a:p>
        </p:txBody>
      </p:sp>
      <p:cxnSp>
        <p:nvCxnSpPr>
          <p:cNvPr id="20" name="Conector recto de flecha 19"/>
          <p:cNvCxnSpPr/>
          <p:nvPr/>
        </p:nvCxnSpPr>
        <p:spPr>
          <a:xfrm>
            <a:off x="6755197" y="4301873"/>
            <a:ext cx="1555062" cy="0"/>
          </a:xfrm>
          <a:prstGeom prst="straightConnector1">
            <a:avLst/>
          </a:prstGeom>
          <a:ln w="5715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 23"/>
          <p:cNvSpPr/>
          <p:nvPr/>
        </p:nvSpPr>
        <p:spPr>
          <a:xfrm>
            <a:off x="9048780" y="5232726"/>
            <a:ext cx="2706340" cy="140243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1219169" rtl="0" eaLnBrk="1" fontAlgn="base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uLnTx/>
                <a:uFillTx/>
                <a:latin typeface="Arial"/>
                <a:ea typeface="+mn-ea"/>
                <a:cs typeface="Arial"/>
                <a:sym typeface="Helvetica Neue"/>
              </a:rPr>
              <a:t>**</a:t>
            </a:r>
            <a:r>
              <a:rPr kumimoji="0" lang="es-CL" sz="1200" b="0" i="0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uLnTx/>
                <a:uFillTx/>
                <a:latin typeface="Arial"/>
                <a:ea typeface="+mn-ea"/>
                <a:cs typeface="Arial"/>
                <a:sym typeface="Helvetica Neue"/>
              </a:rPr>
              <a:t>En el Ticket indicar:</a:t>
            </a:r>
            <a:r>
              <a:rPr kumimoji="0" lang="en-US" sz="1200" b="0" i="0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uLnTx/>
                <a:uFillTx/>
                <a:latin typeface="Arial"/>
                <a:ea typeface="+mn-ea"/>
                <a:cs typeface="Arial"/>
                <a:sym typeface="Helvetica Neue"/>
              </a:rPr>
              <a:t>​</a:t>
            </a:r>
          </a:p>
          <a:p>
            <a:pPr marL="0" marR="0" lvl="0" indent="0" algn="l" defTabSz="1219169" rtl="0" eaLnBrk="1" fontAlgn="base" latinLnBrk="0" hangingPunct="0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uLnTx/>
                <a:uFillTx/>
                <a:latin typeface="Arial"/>
                <a:ea typeface="+mn-ea"/>
                <a:cs typeface="Arial"/>
                <a:sym typeface="Helvetica Neue"/>
              </a:rPr>
              <a:t>Temas de ayuda: Capacitación Consultas Generales</a:t>
            </a:r>
            <a:r>
              <a:rPr kumimoji="0" lang="en-US" sz="1200" b="0" i="0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uLnTx/>
                <a:uFillTx/>
                <a:latin typeface="Arial"/>
                <a:ea typeface="+mn-ea"/>
                <a:cs typeface="Arial"/>
                <a:sym typeface="Helvetica Neue"/>
              </a:rPr>
              <a:t>​</a:t>
            </a:r>
          </a:p>
          <a:p>
            <a:pPr marL="0" marR="0" lvl="0" indent="0" algn="l" defTabSz="1219169" rtl="0" eaLnBrk="1" fontAlgn="base" latinLnBrk="0" hangingPunct="0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strike="noStrike" kern="0" cap="none" spc="0" normalizeH="0" baseline="0" noProof="0">
                <a:ln>
                  <a:noFill/>
                </a:ln>
                <a:solidFill>
                  <a:srgbClr val="014B14"/>
                </a:solidFill>
                <a:uLnTx/>
                <a:uFillTx/>
                <a:latin typeface="Arial"/>
                <a:ea typeface="+mn-ea"/>
                <a:cs typeface="Arial"/>
                <a:sym typeface="Helvetica Neue"/>
              </a:rPr>
              <a:t>Departamento: Capacitación</a:t>
            </a:r>
            <a:endParaRPr kumimoji="0" lang="en-US" sz="1200" b="0" i="1" strike="noStrike" kern="0" cap="none" spc="0" normalizeH="0" baseline="0" noProof="0">
              <a:ln>
                <a:noFill/>
              </a:ln>
              <a:solidFill>
                <a:srgbClr val="014B14"/>
              </a:solidFill>
              <a:uLnTx/>
              <a:uFillTx/>
              <a:latin typeface="Arial"/>
              <a:ea typeface="+mn-ea"/>
              <a:cs typeface="Arial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876636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9" grpId="0"/>
      <p:bldP spid="44" grpId="0"/>
      <p:bldP spid="45" grpId="0"/>
      <p:bldP spid="24" grpId="0"/>
    </p:bldLst>
  </p:timing>
  <p:extLst>
    <p:ext uri="{6950BFC3-D8DA-4A85-94F7-54DA5524770B}">
      <p188:commentRel xmlns:p188="http://schemas.microsoft.com/office/powerpoint/2018/8/main" r:id="rId4"/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37AC4924-9A4F-411D-A0FE-C7B72D55DF9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415" imgH="416" progId="TCLayout.ActiveDocument.1">
                  <p:embed/>
                </p:oleObj>
              </mc:Choice>
              <mc:Fallback>
                <p:oleObj name="Diapositiva de think-cell" r:id="rId4" imgW="415" imgH="416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37AC4924-9A4F-411D-A0FE-C7B72D55DF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ángulo 1" hidden="1">
            <a:extLst>
              <a:ext uri="{FF2B5EF4-FFF2-40B4-BE49-F238E27FC236}">
                <a16:creationId xmlns:a16="http://schemas.microsoft.com/office/drawing/2014/main" id="{3FB3A349-2939-4B86-BDC6-CE26AF4C8E3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CFCEE4DA-8E56-4A7A-9A1C-15BCCCFC6DD7}"/>
              </a:ext>
            </a:extLst>
          </p:cNvPr>
          <p:cNvSpPr/>
          <p:nvPr/>
        </p:nvSpPr>
        <p:spPr>
          <a:xfrm>
            <a:off x="862288" y="2914749"/>
            <a:ext cx="4089469" cy="57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Salesforce</a:t>
            </a:r>
            <a:endParaRPr kumimoji="0" lang="es-CL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676B9995-7DFC-4176-8B07-6825E1215D5D}"/>
              </a:ext>
            </a:extLst>
          </p:cNvPr>
          <p:cNvSpPr/>
          <p:nvPr/>
        </p:nvSpPr>
        <p:spPr>
          <a:xfrm>
            <a:off x="875262" y="3627541"/>
            <a:ext cx="4093419" cy="57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2 - 5 días hábiles</a:t>
            </a:r>
            <a:endParaRPr kumimoji="0" lang="es-CL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0B3A6A38-3F0C-4005-BA89-A1578267F60F}"/>
              </a:ext>
            </a:extLst>
          </p:cNvPr>
          <p:cNvSpPr/>
          <p:nvPr/>
        </p:nvSpPr>
        <p:spPr>
          <a:xfrm>
            <a:off x="6905841" y="2912607"/>
            <a:ext cx="1468227" cy="57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Mail Plataforma</a:t>
            </a:r>
            <a:endParaRPr kumimoji="0" lang="es-CL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1D4DBB5D-02F3-4AD6-99E9-9E3C653FD6DC}"/>
              </a:ext>
            </a:extLst>
          </p:cNvPr>
          <p:cNvSpPr/>
          <p:nvPr/>
        </p:nvSpPr>
        <p:spPr>
          <a:xfrm>
            <a:off x="6905841" y="3659660"/>
            <a:ext cx="1468227" cy="57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24 horas hábiles previos al curso</a:t>
            </a:r>
            <a:endParaRPr kumimoji="0" lang="es-CL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0FC5103A-A349-49DB-A66B-23CBD6065C28}"/>
              </a:ext>
            </a:extLst>
          </p:cNvPr>
          <p:cNvSpPr/>
          <p:nvPr/>
        </p:nvSpPr>
        <p:spPr>
          <a:xfrm>
            <a:off x="8484179" y="2925088"/>
            <a:ext cx="1538956" cy="57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Plataforma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(TEAMS/ZOOM)</a:t>
            </a:r>
            <a:endParaRPr kumimoji="0" lang="es-CL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id="{687F77A3-39D5-4E7A-A59D-E4123D1A0AFB}"/>
              </a:ext>
            </a:extLst>
          </p:cNvPr>
          <p:cNvSpPr/>
          <p:nvPr/>
        </p:nvSpPr>
        <p:spPr>
          <a:xfrm>
            <a:off x="8484179" y="3669936"/>
            <a:ext cx="1538956" cy="57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Automático</a:t>
            </a:r>
            <a:endParaRPr kumimoji="0" lang="es-CL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0AC7D0CA-4A62-4748-9FAA-41ADB4882EDE}"/>
              </a:ext>
            </a:extLst>
          </p:cNvPr>
          <p:cNvSpPr/>
          <p:nvPr/>
        </p:nvSpPr>
        <p:spPr>
          <a:xfrm>
            <a:off x="8501780" y="5190098"/>
            <a:ext cx="1503753" cy="1324635"/>
          </a:xfrm>
          <a:prstGeom prst="roundRect">
            <a:avLst>
              <a:gd name="adj" fmla="val 5659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Correo remitente link de ingreso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(Inmediato)</a:t>
            </a:r>
            <a:endParaRPr kumimoji="0" lang="es-CL" sz="7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0F91E363-F9E3-4EB1-8E5B-EC51D5EDA223}"/>
              </a:ext>
            </a:extLst>
          </p:cNvPr>
          <p:cNvCxnSpPr>
            <a:cxnSpLocks/>
          </p:cNvCxnSpPr>
          <p:nvPr/>
        </p:nvCxnSpPr>
        <p:spPr>
          <a:xfrm>
            <a:off x="931341" y="2762768"/>
            <a:ext cx="969666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1F97D076-9EE3-4B67-817B-5AD220BB4F20}"/>
              </a:ext>
            </a:extLst>
          </p:cNvPr>
          <p:cNvSpPr/>
          <p:nvPr/>
        </p:nvSpPr>
        <p:spPr>
          <a:xfrm>
            <a:off x="935291" y="5248750"/>
            <a:ext cx="4089470" cy="57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Experto</a:t>
            </a: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53" name="Título 52">
            <a:extLst>
              <a:ext uri="{FF2B5EF4-FFF2-40B4-BE49-F238E27FC236}">
                <a16:creationId xmlns:a16="http://schemas.microsoft.com/office/drawing/2014/main" id="{57DAD60A-0443-4CAF-A454-53F9F4CE22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2405" y="91633"/>
            <a:ext cx="10515600" cy="496887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es-E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Detalle soporte: Streaming/Presencial</a:t>
            </a:r>
            <a:endParaRPr lang="es-CL" sz="24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BA8E93D6-33BB-4061-993F-62DB312CBD6C}"/>
              </a:ext>
            </a:extLst>
          </p:cNvPr>
          <p:cNvSpPr/>
          <p:nvPr/>
        </p:nvSpPr>
        <p:spPr>
          <a:xfrm>
            <a:off x="5145098" y="2912279"/>
            <a:ext cx="1648986" cy="57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Mail</a:t>
            </a:r>
            <a:endParaRPr kumimoji="0" lang="es-CL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78A05F81-64A5-495B-893A-E45FD27E2BE9}"/>
              </a:ext>
            </a:extLst>
          </p:cNvPr>
          <p:cNvSpPr/>
          <p:nvPr/>
        </p:nvSpPr>
        <p:spPr>
          <a:xfrm rot="16200000">
            <a:off x="213569" y="2880836"/>
            <a:ext cx="576000" cy="5561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Canal</a:t>
            </a:r>
            <a:endParaRPr kumimoji="0" lang="es-CL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6" name="Rectángulo: esquinas redondeadas 45">
            <a:extLst>
              <a:ext uri="{FF2B5EF4-FFF2-40B4-BE49-F238E27FC236}">
                <a16:creationId xmlns:a16="http://schemas.microsoft.com/office/drawing/2014/main" id="{8AB55221-B669-4C5A-8A2A-BB6596D1E280}"/>
              </a:ext>
            </a:extLst>
          </p:cNvPr>
          <p:cNvSpPr/>
          <p:nvPr/>
        </p:nvSpPr>
        <p:spPr>
          <a:xfrm rot="16200000">
            <a:off x="196414" y="3637477"/>
            <a:ext cx="576000" cy="5561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SLA</a:t>
            </a:r>
            <a:endParaRPr kumimoji="0" lang="es-CL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57" name="Rectángulo: esquinas redondeadas 56">
            <a:extLst>
              <a:ext uri="{FF2B5EF4-FFF2-40B4-BE49-F238E27FC236}">
                <a16:creationId xmlns:a16="http://schemas.microsoft.com/office/drawing/2014/main" id="{4D528332-7FFA-468E-A55B-9FB1A6BBAB4C}"/>
              </a:ext>
            </a:extLst>
          </p:cNvPr>
          <p:cNvSpPr/>
          <p:nvPr/>
        </p:nvSpPr>
        <p:spPr>
          <a:xfrm rot="16200000">
            <a:off x="-785483" y="5415097"/>
            <a:ext cx="2084001" cy="243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Soporte</a:t>
            </a:r>
            <a:endParaRPr kumimoji="0" lang="es-CL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60" name="Rectángulo: esquinas redondeadas 59">
            <a:extLst>
              <a:ext uri="{FF2B5EF4-FFF2-40B4-BE49-F238E27FC236}">
                <a16:creationId xmlns:a16="http://schemas.microsoft.com/office/drawing/2014/main" id="{74480C59-121F-4458-8D1D-E846C9FB2EB4}"/>
              </a:ext>
            </a:extLst>
          </p:cNvPr>
          <p:cNvSpPr/>
          <p:nvPr/>
        </p:nvSpPr>
        <p:spPr>
          <a:xfrm rot="16200000">
            <a:off x="347727" y="4673886"/>
            <a:ext cx="586194" cy="2433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Experto</a:t>
            </a:r>
            <a:endParaRPr kumimoji="0" lang="es-CL" sz="8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61" name="Rectángulo: esquinas redondeadas 60">
            <a:extLst>
              <a:ext uri="{FF2B5EF4-FFF2-40B4-BE49-F238E27FC236}">
                <a16:creationId xmlns:a16="http://schemas.microsoft.com/office/drawing/2014/main" id="{5C2BEA06-B4CD-48A9-B69F-97384D51E744}"/>
              </a:ext>
            </a:extLst>
          </p:cNvPr>
          <p:cNvSpPr/>
          <p:nvPr/>
        </p:nvSpPr>
        <p:spPr>
          <a:xfrm rot="16200000">
            <a:off x="351068" y="5392031"/>
            <a:ext cx="586194" cy="2433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Empresa</a:t>
            </a:r>
            <a:endParaRPr kumimoji="0" lang="es-CL" sz="8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62" name="Rectángulo: esquinas redondeadas 61">
            <a:extLst>
              <a:ext uri="{FF2B5EF4-FFF2-40B4-BE49-F238E27FC236}">
                <a16:creationId xmlns:a16="http://schemas.microsoft.com/office/drawing/2014/main" id="{D3784A3E-3B4C-405C-860A-3EEA8875FB6D}"/>
              </a:ext>
            </a:extLst>
          </p:cNvPr>
          <p:cNvSpPr/>
          <p:nvPr/>
        </p:nvSpPr>
        <p:spPr>
          <a:xfrm rot="16200000">
            <a:off x="361594" y="6109671"/>
            <a:ext cx="576001" cy="2341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Trabajador</a:t>
            </a:r>
            <a:endParaRPr kumimoji="0" lang="es-CL" sz="8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C7EB9B00-5304-4C4B-827A-A4495A3F77D6}"/>
              </a:ext>
            </a:extLst>
          </p:cNvPr>
          <p:cNvSpPr/>
          <p:nvPr/>
        </p:nvSpPr>
        <p:spPr>
          <a:xfrm>
            <a:off x="10151476" y="2912279"/>
            <a:ext cx="1538956" cy="57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Portal de Diplomas</a:t>
            </a:r>
            <a:endParaRPr kumimoji="0" lang="es-CL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6F7504A6-D19D-48B7-961F-45460EA93A18}"/>
              </a:ext>
            </a:extLst>
          </p:cNvPr>
          <p:cNvSpPr/>
          <p:nvPr/>
        </p:nvSpPr>
        <p:spPr>
          <a:xfrm>
            <a:off x="10151476" y="3659660"/>
            <a:ext cx="1538956" cy="57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 días hábiles</a:t>
            </a:r>
            <a:endParaRPr kumimoji="0" lang="es-CL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E51F4E5B-3B8A-47CB-BB14-255D555CD525}"/>
              </a:ext>
            </a:extLst>
          </p:cNvPr>
          <p:cNvSpPr/>
          <p:nvPr/>
        </p:nvSpPr>
        <p:spPr>
          <a:xfrm>
            <a:off x="10169077" y="5190099"/>
            <a:ext cx="1503753" cy="1324635"/>
          </a:xfrm>
          <a:prstGeom prst="roundRect">
            <a:avLst>
              <a:gd name="adj" fmla="val 5659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Capacitación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diplomas@achs.cl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(48 horas hábiles)</a:t>
            </a:r>
            <a:endParaRPr kumimoji="0" lang="es-CL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Helvetica Neue"/>
            </a:endParaRPr>
          </a:p>
        </p:txBody>
      </p:sp>
      <p:sp>
        <p:nvSpPr>
          <p:cNvPr id="56" name="Rectángulo: esquinas redondeadas 55">
            <a:extLst>
              <a:ext uri="{FF2B5EF4-FFF2-40B4-BE49-F238E27FC236}">
                <a16:creationId xmlns:a16="http://schemas.microsoft.com/office/drawing/2014/main" id="{A0EA595A-59C6-4FF9-A65E-9C9D395F217C}"/>
              </a:ext>
            </a:extLst>
          </p:cNvPr>
          <p:cNvSpPr/>
          <p:nvPr/>
        </p:nvSpPr>
        <p:spPr>
          <a:xfrm>
            <a:off x="935292" y="4516935"/>
            <a:ext cx="4089469" cy="58619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Chatter Salesforce </a:t>
            </a: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(24 horas hábiles)</a:t>
            </a: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63" name="Rectángulo: esquinas redondeadas 62">
            <a:extLst>
              <a:ext uri="{FF2B5EF4-FFF2-40B4-BE49-F238E27FC236}">
                <a16:creationId xmlns:a16="http://schemas.microsoft.com/office/drawing/2014/main" id="{D36246CA-C0A7-406D-A214-6A8C9B0645D5}"/>
              </a:ext>
            </a:extLst>
          </p:cNvPr>
          <p:cNvSpPr/>
          <p:nvPr/>
        </p:nvSpPr>
        <p:spPr>
          <a:xfrm>
            <a:off x="8484179" y="4455650"/>
            <a:ext cx="1538956" cy="57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Teams</a:t>
            </a:r>
            <a:endParaRPr kumimoji="0" lang="es-CL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2" name="Flecha: pentágono 5">
            <a:extLst>
              <a:ext uri="{FF2B5EF4-FFF2-40B4-BE49-F238E27FC236}">
                <a16:creationId xmlns:a16="http://schemas.microsoft.com/office/drawing/2014/main" id="{6AF7596E-FBFD-4E1A-BAF9-4E965CBBB494}"/>
              </a:ext>
            </a:extLst>
          </p:cNvPr>
          <p:cNvSpPr/>
          <p:nvPr/>
        </p:nvSpPr>
        <p:spPr>
          <a:xfrm>
            <a:off x="861915" y="1274203"/>
            <a:ext cx="1008488" cy="1509055"/>
          </a:xfrm>
          <a:prstGeom prst="homePlate">
            <a:avLst>
              <a:gd name="adj" fmla="val 42040"/>
            </a:avLst>
          </a:prstGeom>
          <a:solidFill>
            <a:srgbClr val="004A51"/>
          </a:solidFill>
          <a:ln>
            <a:solidFill>
              <a:srgbClr val="007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Ingreso Solicitud</a:t>
            </a:r>
          </a:p>
        </p:txBody>
      </p:sp>
      <p:sp>
        <p:nvSpPr>
          <p:cNvPr id="48" name="Flecha: cheurón 21">
            <a:extLst>
              <a:ext uri="{FF2B5EF4-FFF2-40B4-BE49-F238E27FC236}">
                <a16:creationId xmlns:a16="http://schemas.microsoft.com/office/drawing/2014/main" id="{C442E8BA-D952-4D1B-B6E0-AB7AA5C22544}"/>
              </a:ext>
            </a:extLst>
          </p:cNvPr>
          <p:cNvSpPr/>
          <p:nvPr/>
        </p:nvSpPr>
        <p:spPr>
          <a:xfrm>
            <a:off x="1570903" y="1279601"/>
            <a:ext cx="1818703" cy="1508958"/>
          </a:xfrm>
          <a:prstGeom prst="chevron">
            <a:avLst>
              <a:gd name="adj" fmla="val 24063"/>
            </a:avLst>
          </a:prstGeom>
          <a:solidFill>
            <a:srgbClr val="004A51"/>
          </a:solidFill>
          <a:ln>
            <a:solidFill>
              <a:srgbClr val="007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Revisión de Solicitud</a:t>
            </a:r>
            <a:endParaRPr kumimoji="0" lang="es-CL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59" name="Flecha: cheurón 25">
            <a:extLst>
              <a:ext uri="{FF2B5EF4-FFF2-40B4-BE49-F238E27FC236}">
                <a16:creationId xmlns:a16="http://schemas.microsoft.com/office/drawing/2014/main" id="{0E9969A2-1812-4719-8EE0-26BC94EEE16A}"/>
              </a:ext>
            </a:extLst>
          </p:cNvPr>
          <p:cNvSpPr/>
          <p:nvPr/>
        </p:nvSpPr>
        <p:spPr>
          <a:xfrm>
            <a:off x="5162080" y="1274550"/>
            <a:ext cx="2005341" cy="1508363"/>
          </a:xfrm>
          <a:prstGeom prst="chevron">
            <a:avLst>
              <a:gd name="adj" fmla="val 23373"/>
            </a:avLst>
          </a:prstGeom>
          <a:solidFill>
            <a:srgbClr val="004A51"/>
          </a:solidFill>
          <a:ln>
            <a:solidFill>
              <a:srgbClr val="007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Envío de correo confirmación</a:t>
            </a:r>
            <a:endParaRPr kumimoji="0" lang="es-CL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64" name="Flecha: cheurón 26">
            <a:extLst>
              <a:ext uri="{FF2B5EF4-FFF2-40B4-BE49-F238E27FC236}">
                <a16:creationId xmlns:a16="http://schemas.microsoft.com/office/drawing/2014/main" id="{D9AB44F9-AF3A-4184-975A-7037F2ED3418}"/>
              </a:ext>
            </a:extLst>
          </p:cNvPr>
          <p:cNvSpPr/>
          <p:nvPr/>
        </p:nvSpPr>
        <p:spPr>
          <a:xfrm>
            <a:off x="6905841" y="1294880"/>
            <a:ext cx="1818702" cy="1508363"/>
          </a:xfrm>
          <a:prstGeom prst="chevron">
            <a:avLst>
              <a:gd name="adj" fmla="val 24908"/>
            </a:avLst>
          </a:prstGeom>
          <a:solidFill>
            <a:srgbClr val="004A51"/>
          </a:solidFill>
          <a:ln>
            <a:solidFill>
              <a:srgbClr val="007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 Envío link de ingreso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65" name="Flecha: cheurón 27">
            <a:extLst>
              <a:ext uri="{FF2B5EF4-FFF2-40B4-BE49-F238E27FC236}">
                <a16:creationId xmlns:a16="http://schemas.microsoft.com/office/drawing/2014/main" id="{F732690D-6041-4E11-A91A-5DBA8D1ECC8E}"/>
              </a:ext>
            </a:extLst>
          </p:cNvPr>
          <p:cNvSpPr/>
          <p:nvPr/>
        </p:nvSpPr>
        <p:spPr>
          <a:xfrm>
            <a:off x="8484179" y="1287359"/>
            <a:ext cx="1818702" cy="1508363"/>
          </a:xfrm>
          <a:prstGeom prst="chevron">
            <a:avLst>
              <a:gd name="adj" fmla="val 23373"/>
            </a:avLst>
          </a:prstGeom>
          <a:solidFill>
            <a:srgbClr val="004A51"/>
          </a:solidFill>
          <a:ln>
            <a:solidFill>
              <a:srgbClr val="007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Registro  plataforma y ejecución del curso</a:t>
            </a:r>
            <a:endParaRPr kumimoji="0" lang="es-CL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66" name="Paralelogramo 65">
            <a:extLst>
              <a:ext uri="{FF2B5EF4-FFF2-40B4-BE49-F238E27FC236}">
                <a16:creationId xmlns:a16="http://schemas.microsoft.com/office/drawing/2014/main" id="{6A333123-DCE9-48F3-A05C-19ADBDA4AA3E}"/>
              </a:ext>
            </a:extLst>
          </p:cNvPr>
          <p:cNvSpPr/>
          <p:nvPr/>
        </p:nvSpPr>
        <p:spPr>
          <a:xfrm>
            <a:off x="3143376" y="2086995"/>
            <a:ext cx="2268272" cy="699245"/>
          </a:xfrm>
          <a:prstGeom prst="parallelogram">
            <a:avLst>
              <a:gd name="adj" fmla="val 47549"/>
            </a:avLst>
          </a:prstGeom>
          <a:solidFill>
            <a:srgbClr val="004A51"/>
          </a:solidFill>
          <a:ln>
            <a:solidFill>
              <a:srgbClr val="007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Aprobación</a:t>
            </a:r>
            <a:endParaRPr kumimoji="0" lang="es-CL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67" name="Paralelogramo 66">
            <a:extLst>
              <a:ext uri="{FF2B5EF4-FFF2-40B4-BE49-F238E27FC236}">
                <a16:creationId xmlns:a16="http://schemas.microsoft.com/office/drawing/2014/main" id="{1DAC16C4-7464-44F1-B0E7-71544FA1269F}"/>
              </a:ext>
            </a:extLst>
          </p:cNvPr>
          <p:cNvSpPr/>
          <p:nvPr/>
        </p:nvSpPr>
        <p:spPr>
          <a:xfrm flipH="1">
            <a:off x="3138632" y="1285878"/>
            <a:ext cx="2277759" cy="771524"/>
          </a:xfrm>
          <a:prstGeom prst="parallelogram">
            <a:avLst>
              <a:gd name="adj" fmla="val 47549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Rechazo</a:t>
            </a:r>
            <a:endParaRPr kumimoji="0" lang="es-CL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Fuera de plazo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Error o falta de formulario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Información inconsistente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69" name="Rectángulo: esquinas redondeadas 43">
            <a:extLst>
              <a:ext uri="{FF2B5EF4-FFF2-40B4-BE49-F238E27FC236}">
                <a16:creationId xmlns:a16="http://schemas.microsoft.com/office/drawing/2014/main" id="{F7EC6C7C-F6FD-4D6C-B7AF-75688C024CA8}"/>
              </a:ext>
            </a:extLst>
          </p:cNvPr>
          <p:cNvSpPr/>
          <p:nvPr/>
        </p:nvSpPr>
        <p:spPr>
          <a:xfrm rot="16200000">
            <a:off x="-266811" y="1667374"/>
            <a:ext cx="1508708" cy="5498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Proceso</a:t>
            </a:r>
            <a:endParaRPr kumimoji="0" lang="es-CL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70" name="Flecha: cheurón 39">
            <a:extLst>
              <a:ext uri="{FF2B5EF4-FFF2-40B4-BE49-F238E27FC236}">
                <a16:creationId xmlns:a16="http://schemas.microsoft.com/office/drawing/2014/main" id="{18BED688-2CD3-4F34-8BCB-C4F3742C9156}"/>
              </a:ext>
            </a:extLst>
          </p:cNvPr>
          <p:cNvSpPr/>
          <p:nvPr/>
        </p:nvSpPr>
        <p:spPr>
          <a:xfrm>
            <a:off x="10041301" y="1302402"/>
            <a:ext cx="1542885" cy="1508363"/>
          </a:xfrm>
          <a:prstGeom prst="chevron">
            <a:avLst>
              <a:gd name="adj" fmla="val 26259"/>
            </a:avLst>
          </a:prstGeom>
          <a:solidFill>
            <a:srgbClr val="004A51"/>
          </a:solidFill>
          <a:ln>
            <a:solidFill>
              <a:srgbClr val="007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Diploma</a:t>
            </a:r>
            <a:endParaRPr kumimoji="0" lang="es-CL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4" name="Rectángulo: esquinas redondeadas 13">
            <a:extLst>
              <a:ext uri="{FF2B5EF4-FFF2-40B4-BE49-F238E27FC236}">
                <a16:creationId xmlns:a16="http://schemas.microsoft.com/office/drawing/2014/main" id="{CFCEE4DA-8E56-4A7A-9A1C-15BCCCFC6DD7}"/>
              </a:ext>
            </a:extLst>
          </p:cNvPr>
          <p:cNvSpPr/>
          <p:nvPr/>
        </p:nvSpPr>
        <p:spPr>
          <a:xfrm>
            <a:off x="912420" y="991381"/>
            <a:ext cx="5862743" cy="22312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Experto / Operaciones</a:t>
            </a:r>
            <a:endParaRPr kumimoji="0" lang="es-CL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52" name="Rectángulo: esquinas redondeadas 14">
            <a:extLst>
              <a:ext uri="{FF2B5EF4-FFF2-40B4-BE49-F238E27FC236}">
                <a16:creationId xmlns:a16="http://schemas.microsoft.com/office/drawing/2014/main" id="{676B9995-7DFC-4176-8B07-6825E1215D5D}"/>
              </a:ext>
            </a:extLst>
          </p:cNvPr>
          <p:cNvSpPr/>
          <p:nvPr/>
        </p:nvSpPr>
        <p:spPr>
          <a:xfrm>
            <a:off x="5134872" y="3642571"/>
            <a:ext cx="1659212" cy="57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2 - 5 días hábiles</a:t>
            </a:r>
            <a:endParaRPr kumimoji="0" lang="es-CL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55" name="Rectángulo: esquinas redondeadas 13">
            <a:extLst>
              <a:ext uri="{FF2B5EF4-FFF2-40B4-BE49-F238E27FC236}">
                <a16:creationId xmlns:a16="http://schemas.microsoft.com/office/drawing/2014/main" id="{CFCEE4DA-8E56-4A7A-9A1C-15BCCCFC6DD7}"/>
              </a:ext>
            </a:extLst>
          </p:cNvPr>
          <p:cNvSpPr/>
          <p:nvPr/>
        </p:nvSpPr>
        <p:spPr>
          <a:xfrm>
            <a:off x="6925105" y="990629"/>
            <a:ext cx="3995848" cy="22387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Empresa / Participante</a:t>
            </a:r>
            <a:endParaRPr kumimoji="0" lang="es-CL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58" name="Rectángulo: esquinas redondeadas 55">
            <a:extLst>
              <a:ext uri="{FF2B5EF4-FFF2-40B4-BE49-F238E27FC236}">
                <a16:creationId xmlns:a16="http://schemas.microsoft.com/office/drawing/2014/main" id="{A0EA595A-59C6-4FF9-A65E-9C9D395F217C}"/>
              </a:ext>
            </a:extLst>
          </p:cNvPr>
          <p:cNvSpPr/>
          <p:nvPr/>
        </p:nvSpPr>
        <p:spPr>
          <a:xfrm>
            <a:off x="5152410" y="4516934"/>
            <a:ext cx="1622753" cy="58619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Chatter Salesforce </a:t>
            </a: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(24 horas hábiles)</a:t>
            </a: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72" name="Rectángulo: esquinas redondeadas 50">
            <a:extLst>
              <a:ext uri="{FF2B5EF4-FFF2-40B4-BE49-F238E27FC236}">
                <a16:creationId xmlns:a16="http://schemas.microsoft.com/office/drawing/2014/main" id="{E51F4E5B-3B8A-47CB-BB14-255D555CD525}"/>
              </a:ext>
            </a:extLst>
          </p:cNvPr>
          <p:cNvSpPr/>
          <p:nvPr/>
        </p:nvSpPr>
        <p:spPr>
          <a:xfrm>
            <a:off x="10169077" y="4461487"/>
            <a:ext cx="1503753" cy="604268"/>
          </a:xfrm>
          <a:prstGeom prst="roundRect">
            <a:avLst>
              <a:gd name="adj" fmla="val 5659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Capacitación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diplomas@achs.cl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(48 horas hábiles)</a:t>
            </a:r>
            <a:endParaRPr kumimoji="0" lang="es-CL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Helvetica Neue"/>
            </a:endParaRPr>
          </a:p>
        </p:txBody>
      </p:sp>
      <p:sp>
        <p:nvSpPr>
          <p:cNvPr id="73" name="Rectángulo: esquinas redondeadas 49">
            <a:extLst>
              <a:ext uri="{FF2B5EF4-FFF2-40B4-BE49-F238E27FC236}">
                <a16:creationId xmlns:a16="http://schemas.microsoft.com/office/drawing/2014/main" id="{1F97D076-9EE3-4B67-817B-5AD220BB4F20}"/>
              </a:ext>
            </a:extLst>
          </p:cNvPr>
          <p:cNvSpPr/>
          <p:nvPr/>
        </p:nvSpPr>
        <p:spPr>
          <a:xfrm>
            <a:off x="5171331" y="5230782"/>
            <a:ext cx="1622754" cy="57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Experto</a:t>
            </a: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74" name="Rectángulo: esquinas redondeadas 49">
            <a:extLst>
              <a:ext uri="{FF2B5EF4-FFF2-40B4-BE49-F238E27FC236}">
                <a16:creationId xmlns:a16="http://schemas.microsoft.com/office/drawing/2014/main" id="{1F97D076-9EE3-4B67-817B-5AD220BB4F20}"/>
              </a:ext>
            </a:extLst>
          </p:cNvPr>
          <p:cNvSpPr/>
          <p:nvPr/>
        </p:nvSpPr>
        <p:spPr>
          <a:xfrm>
            <a:off x="6892746" y="5248750"/>
            <a:ext cx="1494415" cy="57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Experto / 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achscapacitacion@achs.cl</a:t>
            </a:r>
            <a:endParaRPr kumimoji="0" lang="es-CL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99859586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15105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3ACCB2AA-1FDB-755A-C3DA-F917D85A5A3D}"/>
              </a:ext>
            </a:extLst>
          </p:cNvPr>
          <p:cNvSpPr txBox="1">
            <a:spLocks/>
          </p:cNvSpPr>
          <p:nvPr/>
        </p:nvSpPr>
        <p:spPr>
          <a:xfrm>
            <a:off x="5614259" y="1761812"/>
            <a:ext cx="5361957" cy="130036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600" b="0" i="0" u="none" strike="noStrike" cap="none" spc="0" baseline="0">
                <a:solidFill>
                  <a:schemeClr val="tx1"/>
                </a:solidFill>
                <a:uFillTx/>
                <a:latin typeface="ACHS Nueva Serif" pitchFamily="2" charset="77"/>
                <a:ea typeface="Arial"/>
                <a:cs typeface="Arial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endParaRPr kumimoji="0" lang="es-CL" sz="2600" b="0" i="0" u="none" strike="noStrike" kern="0" cap="none" spc="0" normalizeH="0" baseline="0" noProof="0">
              <a:ln>
                <a:noFill/>
              </a:ln>
              <a:solidFill>
                <a:srgbClr val="15BF45"/>
              </a:solidFill>
              <a:effectLst/>
              <a:uLnTx/>
              <a:uFillTx/>
              <a:latin typeface="ACHS Nueva Serif" pitchFamily="2" charset="77"/>
              <a:cs typeface="Arial"/>
              <a:sym typeface="Arial"/>
            </a:endParaRPr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82358B7-CC7F-A326-05E4-B546CE678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31" y="719224"/>
            <a:ext cx="6091995" cy="2247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48A066-C302-C5F5-E886-9C8DAA6CE652}"/>
              </a:ext>
            </a:extLst>
          </p:cNvPr>
          <p:cNvSpPr txBox="1"/>
          <p:nvPr/>
        </p:nvSpPr>
        <p:spPr>
          <a:xfrm>
            <a:off x="9352835" y="1416914"/>
            <a:ext cx="2240599" cy="296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Ingreso</a:t>
            </a:r>
            <a:r>
              <a:rPr kumimoji="0" lang="en-US" sz="1400" b="1" i="0" u="sng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de </a:t>
            </a:r>
            <a:r>
              <a:rPr kumimoji="0" lang="en-US" sz="1400" b="1" i="0" u="sng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Solicitud</a:t>
            </a:r>
            <a:endParaRPr kumimoji="0" lang="en-US" sz="1400" b="1" i="0" u="sng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Helvetica Neu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935EA-561A-6145-20BD-657BF4FEF821}"/>
              </a:ext>
            </a:extLst>
          </p:cNvPr>
          <p:cNvSpPr txBox="1"/>
          <p:nvPr/>
        </p:nvSpPr>
        <p:spPr>
          <a:xfrm>
            <a:off x="9144001" y="1878127"/>
            <a:ext cx="2905246" cy="4772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En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el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módulo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de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ingreso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de solicitudes y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compromisos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con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nuestras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entidades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adheridas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,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siga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los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siguientes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pasos: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Helvetica Neue"/>
            </a:endParaRPr>
          </a:p>
          <a:p>
            <a:pPr marL="285750" marR="0" lvl="0" indent="-285750" algn="l" defTabSz="1218406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Seleccione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la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opción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"Capacitaciones"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en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el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menú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correspondiente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.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Helvetica Neue"/>
            </a:endParaRPr>
          </a:p>
          <a:p>
            <a:pPr marL="285750" marR="0" lvl="0" indent="-285750" algn="l" defTabSz="1218406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A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continuación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,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haga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clic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en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el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botón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"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Siguiente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"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para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continuar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con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el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proceso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.</a:t>
            </a:r>
            <a:b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</a:br>
            <a:b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Helvetica Neue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Helvetica Neue"/>
              </a:rPr>
              <a:t>En solicitudes y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Helvetica Neue"/>
              </a:rPr>
              <a:t>compromisos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Helvetica Neue"/>
              </a:rPr>
              <a:t>/ Capacitaciones</a:t>
            </a:r>
            <a:b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Helvetica Neue"/>
              </a:rPr>
            </a:br>
            <a:b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Helvetica Neue"/>
              </a:rPr>
            </a:b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Helvetica Neue"/>
              </a:rPr>
              <a:t>haga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Helvetica Neue"/>
              </a:rPr>
              <a:t>clic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Helvetica Neue"/>
              </a:rPr>
              <a:t>en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Helvetica Neue"/>
              </a:rPr>
              <a:t>el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Helvetica Neue"/>
              </a:rPr>
              <a:t>botón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Helvetica Neue"/>
              </a:rPr>
              <a:t> 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Helvetica Neue"/>
              </a:rPr>
              <a:t>“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Helvetica Neue"/>
              </a:rPr>
              <a:t>Siguiente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Helvetica Neue"/>
              </a:rPr>
              <a:t>”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Helvetica Neue"/>
              </a:rPr>
              <a:t> para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Helvetica Neue"/>
              </a:rPr>
              <a:t>continuar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Helvetica Neue"/>
              </a:rPr>
              <a:t> con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Helvetica Neue"/>
              </a:rPr>
              <a:t>el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Helvetica Neue"/>
              </a:rPr>
              <a:t>proceso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Helvetica Neue"/>
              </a:rPr>
              <a:t>.</a:t>
            </a:r>
            <a:b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Helvetica Neue"/>
              </a:rPr>
            </a:b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Helvetica Neue"/>
            </a:endParaRPr>
          </a:p>
          <a:p>
            <a:pPr marL="285750" marR="0" lvl="0" indent="-285750" algn="l" defTabSz="1218406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Helvetica Neue"/>
            </a:endParaRPr>
          </a:p>
          <a:p>
            <a:pPr marL="0" marR="0" lvl="0" indent="0" algn="l" defTabSz="1218406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E9EADD"/>
              </a:solidFill>
              <a:effectLst/>
              <a:uLnTx/>
              <a:uFillTx/>
              <a:latin typeface="Arial"/>
              <a:ea typeface="+mn-ea"/>
              <a:cs typeface="Arial"/>
              <a:sym typeface="Helvetica Neue"/>
            </a:endParaRPr>
          </a:p>
        </p:txBody>
      </p:sp>
      <p:pic>
        <p:nvPicPr>
          <p:cNvPr id="22" name="Picture 21" descr="A screenshot of a white background&#10;&#10;AI-generated content may be incorrect.">
            <a:extLst>
              <a:ext uri="{FF2B5EF4-FFF2-40B4-BE49-F238E27FC236}">
                <a16:creationId xmlns:a16="http://schemas.microsoft.com/office/drawing/2014/main" id="{760303E8-A197-16F6-4665-E363259EB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32" y="3414741"/>
            <a:ext cx="6044522" cy="2073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B6B39E-3EBC-8C49-BB7E-0B37886B3092}"/>
              </a:ext>
            </a:extLst>
          </p:cNvPr>
          <p:cNvSpPr txBox="1"/>
          <p:nvPr/>
        </p:nvSpPr>
        <p:spPr>
          <a:xfrm>
            <a:off x="142754" y="6633455"/>
            <a:ext cx="2743200" cy="227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Imágenes referenciales extraídas de Salesforce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AEA87A56-7905-F2F6-2C95-05D31032F89D}"/>
              </a:ext>
            </a:extLst>
          </p:cNvPr>
          <p:cNvSpPr/>
          <p:nvPr/>
        </p:nvSpPr>
        <p:spPr>
          <a:xfrm>
            <a:off x="2562607" y="2411995"/>
            <a:ext cx="1292217" cy="107087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6C8F98C9-BA98-5C30-FBFB-36E8A251963E}"/>
              </a:ext>
            </a:extLst>
          </p:cNvPr>
          <p:cNvSpPr/>
          <p:nvPr/>
        </p:nvSpPr>
        <p:spPr>
          <a:xfrm>
            <a:off x="5614259" y="2788024"/>
            <a:ext cx="481741" cy="134470"/>
          </a:xfrm>
          <a:prstGeom prst="rightArrow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07D6958-006E-0C85-A2E6-AEC0FCD0FD0C}"/>
              </a:ext>
            </a:extLst>
          </p:cNvPr>
          <p:cNvSpPr/>
          <p:nvPr/>
        </p:nvSpPr>
        <p:spPr>
          <a:xfrm>
            <a:off x="6033247" y="5146231"/>
            <a:ext cx="695280" cy="342035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0161183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9C7768-9CA5-A09F-AA7B-6D0533D57BA8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pPr marL="0" marR="0" lvl="0" indent="0" algn="r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7290F3-BA30-9341-A10E-737EC97582C1}" type="slidenum">
              <a:rPr kumimoji="0" lang="es-CL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pPr marL="0" marR="0" lvl="0" indent="0" algn="r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CL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2EEFA4D-03CF-7630-F28D-AD5130239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93" y="1789262"/>
            <a:ext cx="7900721" cy="3278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2AAAA0-68F1-5B7A-4DE4-BCF67D160ED7}"/>
              </a:ext>
            </a:extLst>
          </p:cNvPr>
          <p:cNvSpPr txBox="1"/>
          <p:nvPr/>
        </p:nvSpPr>
        <p:spPr>
          <a:xfrm>
            <a:off x="9236462" y="1171507"/>
            <a:ext cx="2697629" cy="48818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En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esta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sección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deberá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ingresar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la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información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correspondiente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a la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empresa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que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solicita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el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curso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.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Helvetica Neue"/>
            </a:endParaRPr>
          </a:p>
          <a:p>
            <a:pPr marL="0" marR="0" lvl="0" indent="0" algn="l" defTabSz="1218406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¿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Qué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datos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debe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ingresar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?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Helvetica Neue"/>
            </a:endParaRPr>
          </a:p>
          <a:p>
            <a:pPr marL="285750" marR="0" lvl="0" indent="-285750" algn="l" defTabSz="1218406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RUT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de la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empresa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Helvetica Neue"/>
            </a:endParaRPr>
          </a:p>
          <a:p>
            <a:pPr marL="285750" marR="0" lvl="0" indent="-285750" algn="l" defTabSz="1218406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Razón social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de la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empresa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Helvetica Neue"/>
            </a:endParaRPr>
          </a:p>
          <a:p>
            <a:pPr marL="285750" marR="0" lvl="0" indent="-285750" algn="l" defTabSz="1218406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¿Es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usted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la persona que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asesora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a la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empresa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en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esta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capacitación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?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Helvetica Neue"/>
            </a:endParaRPr>
          </a:p>
          <a:p>
            <a:pPr marL="285750" marR="0" lvl="1" indent="-285750" algn="l" defTabSz="1218406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Seleccione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Sí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o 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No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,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según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corresponda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.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Helvetica Neue"/>
            </a:endParaRPr>
          </a:p>
          <a:p>
            <a:pPr marL="0" marR="0" lvl="1" indent="0" algn="l" defTabSz="1218406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Una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vez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completados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estos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campos,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haga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clic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en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el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botón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“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Siguiente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”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para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continuar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con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el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proceso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de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solicitud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.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Helvetica Neue"/>
            </a:endParaRPr>
          </a:p>
          <a:p>
            <a:pPr marL="0" marR="0" lvl="0" indent="0" algn="l" defTabSz="1218406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E9EADD"/>
              </a:solidFill>
              <a:effectLst/>
              <a:uLnTx/>
              <a:uFillTx/>
              <a:latin typeface="Arial"/>
              <a:ea typeface="+mn-ea"/>
              <a:cs typeface="Arial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03A9C-6D75-6180-C167-1C2C53356D94}"/>
              </a:ext>
            </a:extLst>
          </p:cNvPr>
          <p:cNvSpPr txBox="1"/>
          <p:nvPr/>
        </p:nvSpPr>
        <p:spPr>
          <a:xfrm>
            <a:off x="142754" y="6633455"/>
            <a:ext cx="2743200" cy="227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Imágenes referenciales extraídas de Salesforce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F4AC1741-4A3A-C6CB-C85A-495FD9CEC439}"/>
              </a:ext>
            </a:extLst>
          </p:cNvPr>
          <p:cNvSpPr/>
          <p:nvPr/>
        </p:nvSpPr>
        <p:spPr>
          <a:xfrm>
            <a:off x="7539318" y="4726149"/>
            <a:ext cx="807648" cy="342035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1897105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79C0AD-3570-4AEB-F1F3-35DA1190FBD3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pPr marL="0" marR="0" lvl="0" indent="0" algn="r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7290F3-BA30-9341-A10E-737EC97582C1}" type="slidenum">
              <a:rPr kumimoji="0" lang="es-CL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pPr marL="0" marR="0" lvl="0" indent="0" algn="r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CL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C89CE51-C0A9-4DB0-7B1A-3ADBFFB76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88" y="1714908"/>
            <a:ext cx="7953146" cy="3308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45A2D4-6DC4-D000-4860-3A1D1EBAA5DB}"/>
              </a:ext>
            </a:extLst>
          </p:cNvPr>
          <p:cNvSpPr txBox="1"/>
          <p:nvPr/>
        </p:nvSpPr>
        <p:spPr>
          <a:xfrm>
            <a:off x="9142732" y="2042433"/>
            <a:ext cx="2767914" cy="37020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Al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completar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esta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sección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,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deberá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ingresar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los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datos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de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contacto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correspondientes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a la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empresa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solicitante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,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específicamente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los de la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contraparte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responsable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del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curso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.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Helvetica Neue"/>
            </a:endParaRPr>
          </a:p>
          <a:p>
            <a:pPr marL="0" marR="0" lvl="0" indent="0" algn="l" defTabSz="1218406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Una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vez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completados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los campos,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continúe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con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el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siguiente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paso del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formulario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.</a:t>
            </a:r>
          </a:p>
          <a:p>
            <a:pPr marL="0" marR="0" lvl="0" indent="0" algn="l" defTabSz="1218406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Importante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:</a:t>
            </a:r>
            <a:b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</a:br>
            <a:b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</a:b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Asegúrese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de que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toda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la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información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ingresada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esté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actualizada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,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ya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que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será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utilizada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para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comunicaciones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oficiales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y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coordinación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del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proceso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formativo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.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Helvetica Neue"/>
            </a:endParaRPr>
          </a:p>
          <a:p>
            <a:pPr marL="0" marR="0" lvl="0" indent="0" algn="l" defTabSz="1218406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15BF45"/>
              </a:solidFill>
              <a:effectLst/>
              <a:uLnTx/>
              <a:uFillTx/>
              <a:latin typeface="Arial"/>
              <a:ea typeface="+mn-ea"/>
              <a:cs typeface="Arial"/>
              <a:sym typeface="Helvetica Ne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452597-FBB9-89B2-B115-894DCF9D3BA9}"/>
              </a:ext>
            </a:extLst>
          </p:cNvPr>
          <p:cNvSpPr txBox="1"/>
          <p:nvPr/>
        </p:nvSpPr>
        <p:spPr>
          <a:xfrm>
            <a:off x="8950569" y="1404567"/>
            <a:ext cx="5639497" cy="296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n-US" sz="1400" b="1" i="0" u="sng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Ingreso</a:t>
            </a:r>
            <a:r>
              <a:rPr kumimoji="0" lang="en-US" sz="1400" b="1" i="0" u="sng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 de Datos de Contacto </a:t>
            </a:r>
            <a:endParaRPr kumimoji="0" lang="en-US" sz="1400" b="1" i="0" u="sng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8E3DD6-49D7-F25B-BD0E-AB32400A582C}"/>
              </a:ext>
            </a:extLst>
          </p:cNvPr>
          <p:cNvSpPr txBox="1"/>
          <p:nvPr/>
        </p:nvSpPr>
        <p:spPr>
          <a:xfrm>
            <a:off x="142754" y="6633455"/>
            <a:ext cx="2743200" cy="227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Imágenes referenciales extraídas de Salesforce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D4B241C0-0402-DE8B-DEAD-24084C9FB34D}"/>
              </a:ext>
            </a:extLst>
          </p:cNvPr>
          <p:cNvSpPr/>
          <p:nvPr/>
        </p:nvSpPr>
        <p:spPr>
          <a:xfrm>
            <a:off x="7810464" y="4681289"/>
            <a:ext cx="695280" cy="342035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6769510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057C8C-D308-9511-45B8-C185B0020995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pPr marL="0" marR="0" lvl="0" indent="0" algn="r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7290F3-BA30-9341-A10E-737EC97582C1}" type="slidenum">
              <a:rPr kumimoji="0" lang="es-CL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pPr marL="0" marR="0" lvl="0" indent="0" algn="r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CL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A8F7A1D-D21D-C475-2F51-E1CC5E52A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37" y="1427705"/>
            <a:ext cx="7978749" cy="3984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4B0695-2230-31EB-692B-2E03FAB1D325}"/>
              </a:ext>
            </a:extLst>
          </p:cNvPr>
          <p:cNvSpPr txBox="1"/>
          <p:nvPr/>
        </p:nvSpPr>
        <p:spPr>
          <a:xfrm>
            <a:off x="9015749" y="1301488"/>
            <a:ext cx="2475875" cy="4903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Ingreso</a:t>
            </a:r>
            <a:r>
              <a:rPr kumimoji="0" lang="en-US" sz="1400" b="1" i="0" u="sng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de </a:t>
            </a:r>
            <a:r>
              <a:rPr kumimoji="0" lang="en-US" sz="1400" b="1" i="0" u="sng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Características</a:t>
            </a:r>
            <a:r>
              <a:rPr kumimoji="0" lang="en-US" sz="1400" b="1" i="0" u="sng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del </a:t>
            </a:r>
            <a:r>
              <a:rPr kumimoji="0" lang="en-US" sz="1400" b="1" i="0" u="sng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Curso</a:t>
            </a:r>
            <a:endParaRPr kumimoji="0" lang="en-US" sz="1400" b="1" i="0" u="sng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C92F68-B966-8654-432D-6AD77DE237DF}"/>
              </a:ext>
            </a:extLst>
          </p:cNvPr>
          <p:cNvSpPr txBox="1"/>
          <p:nvPr/>
        </p:nvSpPr>
        <p:spPr>
          <a:xfrm>
            <a:off x="9011218" y="1619894"/>
            <a:ext cx="3023775" cy="4614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A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continuación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,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deberá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ingresar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las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características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del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curso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solicitado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,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incluyendo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la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siguiente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información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: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Helvetica Neue"/>
            </a:endParaRPr>
          </a:p>
          <a:p>
            <a:pPr marL="285750" marR="0" lvl="0" indent="-285750" algn="l" defTabSz="1218406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Modalidad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del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curso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: 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Abierto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o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Cerrado</a:t>
            </a: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  <a:sym typeface="Helvetica Neue"/>
            </a:endParaRPr>
          </a:p>
          <a:p>
            <a:pPr marL="285750" marR="0" lvl="0" indent="-285750" algn="l" defTabSz="1218406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Tipo de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proyecto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Helvetica Neue"/>
            </a:endParaRPr>
          </a:p>
          <a:p>
            <a:pPr marL="285750" marR="0" lvl="0" indent="-285750" algn="l" defTabSz="1218406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Fecha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de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inicio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del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curso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Helvetica Neue"/>
            </a:endParaRPr>
          </a:p>
          <a:p>
            <a:pPr marL="285750" marR="0" lvl="0" indent="-285750" algn="l" defTabSz="1218406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Fecha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alternativa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de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inicio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  <a:sym typeface="Helvetica Neue"/>
            </a:endParaRPr>
          </a:p>
          <a:p>
            <a:pPr marL="0" marR="0" lvl="0" indent="0" algn="l" defTabSz="1218406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(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esta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fecha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debe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estar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previamente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consencuada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,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ya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que sera la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segunda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opcion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para que Otec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busque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relator)</a:t>
            </a:r>
            <a:b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</a:br>
            <a:b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</a:b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Indicar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si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la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solicitud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corresponde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a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una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  <a:sym typeface="Helvetica Neue"/>
              </a:rPr>
              <a:t>excepción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Helvetica Neue"/>
            </a:endParaRPr>
          </a:p>
          <a:p>
            <a:pPr marL="0" marR="0" lvl="0" indent="0" algn="l" defTabSz="1218406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E9EADD"/>
              </a:solidFill>
              <a:effectLst/>
              <a:uLnTx/>
              <a:uFillTx/>
              <a:latin typeface="Arial"/>
              <a:ea typeface="+mn-ea"/>
              <a:cs typeface="Arial"/>
              <a:sym typeface="Helvetica Ne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042CCA-160A-62EF-DABD-CDD7234BDD64}"/>
              </a:ext>
            </a:extLst>
          </p:cNvPr>
          <p:cNvSpPr txBox="1"/>
          <p:nvPr/>
        </p:nvSpPr>
        <p:spPr>
          <a:xfrm>
            <a:off x="142754" y="6633455"/>
            <a:ext cx="2743200" cy="227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Imágenes referenciales extraídas de Salesforce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1619823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9DD6BD-0D20-0692-B592-DFD4518C524E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pPr marL="0" marR="0" lvl="0" indent="0" algn="r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7290F3-BA30-9341-A10E-737EC97582C1}" type="slidenum">
              <a:rPr kumimoji="0" lang="es-CL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pPr marL="0" marR="0" lvl="0" indent="0" algn="r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CL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068322B-DA98-4AF1-FE35-9D1892E7A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34" y="1705607"/>
            <a:ext cx="7698831" cy="3287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C7601C-73AE-F290-9545-EEF9F90D1730}"/>
              </a:ext>
            </a:extLst>
          </p:cNvPr>
          <p:cNvSpPr txBox="1"/>
          <p:nvPr/>
        </p:nvSpPr>
        <p:spPr>
          <a:xfrm>
            <a:off x="8951996" y="1557361"/>
            <a:ext cx="3240004" cy="296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Ingreso</a:t>
            </a:r>
            <a:r>
              <a:rPr kumimoji="0" lang="en-US" sz="1400" b="1" i="0" u="sng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de </a:t>
            </a:r>
            <a:r>
              <a:rPr kumimoji="0" lang="en-US" sz="1400" b="1" i="0" u="sng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Características</a:t>
            </a:r>
            <a:r>
              <a:rPr kumimoji="0" lang="en-US" sz="1400" b="1" i="0" u="sng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 del </a:t>
            </a:r>
            <a:r>
              <a:rPr kumimoji="0" lang="en-US" sz="1400" b="1" i="0" u="sng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Helvetica Neue"/>
              </a:rPr>
              <a:t>Curso</a:t>
            </a:r>
            <a:endParaRPr kumimoji="0" lang="en-US" sz="1400" b="1" i="0" u="sng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B68BF3-7230-BBD3-2CAC-0999CB11598F}"/>
              </a:ext>
            </a:extLst>
          </p:cNvPr>
          <p:cNvSpPr txBox="1"/>
          <p:nvPr/>
        </p:nvSpPr>
        <p:spPr>
          <a:xfrm>
            <a:off x="9178190" y="2065706"/>
            <a:ext cx="2755902" cy="32767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 typeface="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Ingresa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las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características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del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curso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,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incluyendo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el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tipo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de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curso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, la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modalidad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y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el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código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MM o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el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código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del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curso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que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identifica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nuestra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oferta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de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cursos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disponibles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.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Helvetica Neue"/>
            </a:endParaRPr>
          </a:p>
          <a:p>
            <a:pPr marL="228600" marR="0" lvl="0" indent="-22860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 typeface="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Selecciona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el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tipo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de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proyecto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correspondiente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a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tu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solicitud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.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Helvetica Neue"/>
            </a:endParaRPr>
          </a:p>
          <a:p>
            <a:pPr marL="228600" marR="0" lvl="0" indent="-22860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 typeface="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Ingresa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las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fechas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del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curso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y la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dirección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de la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capacitación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.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Helvetica Neue"/>
            </a:endParaRPr>
          </a:p>
          <a:p>
            <a:pPr marL="228600" marR="0" lvl="0" indent="-22860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 typeface="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Haz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clic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en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"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Siguiente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"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para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continuar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con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el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proceso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5BF4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.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5BF4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Helvetica Ne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A15BF1-3D62-D478-0F3F-69753AE2C72F}"/>
              </a:ext>
            </a:extLst>
          </p:cNvPr>
          <p:cNvSpPr txBox="1"/>
          <p:nvPr/>
        </p:nvSpPr>
        <p:spPr>
          <a:xfrm>
            <a:off x="142754" y="6633455"/>
            <a:ext cx="2743200" cy="227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4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s-CL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Imágenes referenciales extraídas de Salesforce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5A9520C9-85C4-5D59-EFE9-202401F31A43}"/>
              </a:ext>
            </a:extLst>
          </p:cNvPr>
          <p:cNvSpPr/>
          <p:nvPr/>
        </p:nvSpPr>
        <p:spPr>
          <a:xfrm>
            <a:off x="7725425" y="4717625"/>
            <a:ext cx="467240" cy="186069"/>
          </a:xfrm>
          <a:prstGeom prst="round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60823899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28321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-%m-%y&lt;/m_strFormatTime&gt;&lt;m_yearfmt&gt;&lt;begin val=&quot;4&quot;/&gt;&lt;end val=&quot;4&quot;/&gt;&lt;/m_yearfmt&gt;&lt;/m_precDefaultDate&gt;&lt;m_precDefaultYear&gt;&lt;m_bNumberIsYear val=&quot;0&quot;/&gt;&lt;m_strFormatTime&gt;%Y&lt;/m_strFormatTime&gt;&lt;m_yearfmt&gt;&lt;begin val=&quot;0&quot;/&gt;&lt;end val=&quot;0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bNumberIsYear val=&quot;0&quot;/&gt;&lt;m_strFormatTime&gt;%B&lt;/m_strFormatTime&gt;&lt;m_yearfmt&gt;&lt;begin val=&quot;0&quot;/&gt;&lt;end val=&quot;4&quot;/&gt;&lt;/m_yearfmt&gt;&lt;/m_precDefaultMonth&gt;&lt;m_precDefaultWeek&gt;&lt;m_bNumberIsYear val=&quot;0&quot;/&gt;&lt;m_strFormatTime&gt;%d.%m.&lt;/m_strFormatTime&gt;&lt;m_yearfmt&gt;&lt;begin val=&quot;0&quot;/&gt;&lt;end val=&quot;4&quot;/&gt;&lt;/m_yearfmt&gt;&lt;/m_precDefaultWeek&gt;&lt;m_precDefaultDay&gt;&lt;m_bNumberIsYear val=&quot;0&quot;/&gt;&lt;m_strFormatTime&gt;%#d&lt;/m_strFormatTime&gt;&lt;m_yearfmt&gt;&lt;begin val=&quot;0&quot;/&gt;&lt;end val=&quot;4&quot;/&gt;&lt;/m_yearfmt&gt;&lt;/m_precDefaultDay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ryyJllUE5G7GqRKta2pN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4eaOiBOBsg6d6eaMFuWgQ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4eaOiBOBsg6d6eaMFuWgQ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4eaOiBOBsg6d6eaMFuWgQ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TosnBjCh_DqQeOsOZtqB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TosnBjCh_DqQeOsOZtqB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XHWYKumfESR6aIl8XXFC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qykUUS37ZBaHucJzXwvXQ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b8Ory_FDxtEEmyZnb.HxQ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sStqjvRqx0AWc1LJS7Vrg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7bf0DM32qTBqm61ICQa2w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5CR6F2YwRbul8OdClBgW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r28FCiP75k2yX7qDEkXJ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4eaOiBOBsg6d6eaMFuWgQ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1_BasicWhite">
  <a:themeElements>
    <a:clrScheme name="Custom 1">
      <a:dk1>
        <a:srgbClr val="15BF45"/>
      </a:dk1>
      <a:lt1>
        <a:srgbClr val="FFFFFF"/>
      </a:lt1>
      <a:dk2>
        <a:srgbClr val="E9EADD"/>
      </a:dk2>
      <a:lt2>
        <a:srgbClr val="15BF45"/>
      </a:lt2>
      <a:accent1>
        <a:srgbClr val="014B14"/>
      </a:accent1>
      <a:accent2>
        <a:srgbClr val="7CFF44"/>
      </a:accent2>
      <a:accent3>
        <a:srgbClr val="000000"/>
      </a:accent3>
      <a:accent4>
        <a:srgbClr val="348EFE"/>
      </a:accent4>
      <a:accent5>
        <a:srgbClr val="8A72FF"/>
      </a:accent5>
      <a:accent6>
        <a:srgbClr val="002A6C"/>
      </a:accent6>
      <a:hlink>
        <a:srgbClr val="7CFF44"/>
      </a:hlink>
      <a:folHlink>
        <a:srgbClr val="1E117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algn="l" defTabSz="1218406" rtl="0" fontAlgn="auto" hangingPunct="1">
          <a:spcBef>
            <a:spcPts val="0"/>
          </a:spcBef>
          <a:buSzPct val="123000"/>
          <a:defRPr sz="1600" dirty="0">
            <a:solidFill>
              <a:schemeClr val="tx2"/>
            </a:solidFill>
            <a:latin typeface="Arial"/>
            <a:cs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Achs_template_2020" id="{51F7E6E5-7C30-EC4A-8159-8FB9119F0B22}" vid="{A31DE21C-DB4F-DE4C-A8A1-ECD911F8D2DB}"/>
    </a:ext>
  </a:extLst>
</a:theme>
</file>

<file path=ppt/theme/theme2.xml><?xml version="1.0" encoding="utf-8"?>
<a:theme xmlns:a="http://schemas.openxmlformats.org/drawingml/2006/main" name="22_BasicWhite">
  <a:themeElements>
    <a:clrScheme name="Custom 1">
      <a:dk1>
        <a:srgbClr val="15BF45"/>
      </a:dk1>
      <a:lt1>
        <a:srgbClr val="FFFFFF"/>
      </a:lt1>
      <a:dk2>
        <a:srgbClr val="E9EADD"/>
      </a:dk2>
      <a:lt2>
        <a:srgbClr val="15BF45"/>
      </a:lt2>
      <a:accent1>
        <a:srgbClr val="014B14"/>
      </a:accent1>
      <a:accent2>
        <a:srgbClr val="7CFF44"/>
      </a:accent2>
      <a:accent3>
        <a:srgbClr val="000000"/>
      </a:accent3>
      <a:accent4>
        <a:srgbClr val="348EFE"/>
      </a:accent4>
      <a:accent5>
        <a:srgbClr val="8A72FF"/>
      </a:accent5>
      <a:accent6>
        <a:srgbClr val="002A6C"/>
      </a:accent6>
      <a:hlink>
        <a:srgbClr val="7CFF44"/>
      </a:hlink>
      <a:folHlink>
        <a:srgbClr val="1E117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algn="l" defTabSz="1218406" rtl="0" fontAlgn="auto" hangingPunct="1">
          <a:spcBef>
            <a:spcPts val="0"/>
          </a:spcBef>
          <a:buSzPct val="123000"/>
          <a:defRPr sz="1600" dirty="0">
            <a:solidFill>
              <a:schemeClr val="tx2"/>
            </a:solidFill>
            <a:latin typeface="Arial"/>
            <a:cs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Achs_template_2020" id="{51F7E6E5-7C30-EC4A-8159-8FB9119F0B22}" vid="{A31DE21C-DB4F-DE4C-A8A1-ECD911F8D2DB}"/>
    </a:ext>
  </a:extLst>
</a:theme>
</file>

<file path=ppt/theme/theme3.xml><?xml version="1.0" encoding="utf-8"?>
<a:theme xmlns:a="http://schemas.openxmlformats.org/drawingml/2006/main" name="23_BasicWhite">
  <a:themeElements>
    <a:clrScheme name="Custom 1">
      <a:dk1>
        <a:srgbClr val="15BF45"/>
      </a:dk1>
      <a:lt1>
        <a:srgbClr val="FFFFFF"/>
      </a:lt1>
      <a:dk2>
        <a:srgbClr val="E9EADD"/>
      </a:dk2>
      <a:lt2>
        <a:srgbClr val="15BF45"/>
      </a:lt2>
      <a:accent1>
        <a:srgbClr val="014B14"/>
      </a:accent1>
      <a:accent2>
        <a:srgbClr val="7CFF44"/>
      </a:accent2>
      <a:accent3>
        <a:srgbClr val="000000"/>
      </a:accent3>
      <a:accent4>
        <a:srgbClr val="348EFE"/>
      </a:accent4>
      <a:accent5>
        <a:srgbClr val="8A72FF"/>
      </a:accent5>
      <a:accent6>
        <a:srgbClr val="002A6C"/>
      </a:accent6>
      <a:hlink>
        <a:srgbClr val="7CFF44"/>
      </a:hlink>
      <a:folHlink>
        <a:srgbClr val="1E117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algn="l" defTabSz="1218406" rtl="0" fontAlgn="auto" hangingPunct="1">
          <a:spcBef>
            <a:spcPts val="0"/>
          </a:spcBef>
          <a:buSzPct val="123000"/>
          <a:defRPr sz="1600" dirty="0">
            <a:solidFill>
              <a:schemeClr val="tx2"/>
            </a:solidFill>
            <a:latin typeface="Arial"/>
            <a:cs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Achs_template_2020" id="{51F7E6E5-7C30-EC4A-8159-8FB9119F0B22}" vid="{A31DE21C-DB4F-DE4C-A8A1-ECD911F8D2DB}"/>
    </a:ext>
  </a:extLst>
</a:theme>
</file>

<file path=ppt/theme/theme4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TemaAchs</Template>
  <TotalTime>1</TotalTime>
  <Words>4123</Words>
  <Application>Microsoft Office PowerPoint</Application>
  <PresentationFormat>Panorámica</PresentationFormat>
  <Paragraphs>441</Paragraphs>
  <Slides>49</Slides>
  <Notes>7</Notes>
  <HiddenSlides>0</HiddenSlides>
  <MMClips>1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63" baseType="lpstr">
      <vt:lpstr>.Lucida Grande UI Regular</vt:lpstr>
      <vt:lpstr>ACHS Nueva Sans Medium</vt:lpstr>
      <vt:lpstr>ACHS Nueva Serif</vt:lpstr>
      <vt:lpstr>Arial</vt:lpstr>
      <vt:lpstr>Arial MT</vt:lpstr>
      <vt:lpstr>Calibri</vt:lpstr>
      <vt:lpstr>Helvetica Neue</vt:lpstr>
      <vt:lpstr>Helvetica Neue Medium</vt:lpstr>
      <vt:lpstr>Times New Roman</vt:lpstr>
      <vt:lpstr>Wingdings</vt:lpstr>
      <vt:lpstr>21_BasicWhite</vt:lpstr>
      <vt:lpstr>22_BasicWhite</vt:lpstr>
      <vt:lpstr>23_BasicWhite</vt:lpstr>
      <vt:lpstr>Diapositiva de think-cell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Flujo y etapas de cursos</vt:lpstr>
      <vt:lpstr>Servicio de Capacitaciones ACHS</vt:lpstr>
      <vt:lpstr>Presentación de PowerPoint</vt:lpstr>
      <vt:lpstr>Servicio de Capacitaciones ACHS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Servicio de Capacitaciones ACHS</vt:lpstr>
      <vt:lpstr>Presentación de PowerPoint</vt:lpstr>
      <vt:lpstr>Presentación de PowerPoint</vt:lpstr>
      <vt:lpstr>Presentación de PowerPoint</vt:lpstr>
      <vt:lpstr>Presentación de PowerPoint</vt:lpstr>
      <vt:lpstr>Servicio de Capacitaciones ACHS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Proceso Solicitud de cursos cerrados</vt:lpstr>
      <vt:lpstr>Presentación de PowerPoint</vt:lpstr>
      <vt:lpstr>Presentación de PowerPoint</vt:lpstr>
      <vt:lpstr>Detalle soporte: Streaming/Presencial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Marketing ACHS</dc:creator>
  <cp:keywords/>
  <dc:description/>
  <cp:lastModifiedBy>Vivallo Speer, Catalina</cp:lastModifiedBy>
  <cp:revision>7</cp:revision>
  <dcterms:created xsi:type="dcterms:W3CDTF">2020-05-27T23:52:59Z</dcterms:created>
  <dcterms:modified xsi:type="dcterms:W3CDTF">2025-12-02T20:39:27Z</dcterms:modified>
  <cp:category/>
</cp:coreProperties>
</file>