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7.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9.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0.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2.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4.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25.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26.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27.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28.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29.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30.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31.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sldIdLst>
    <p:sldId id="256" r:id="rId5"/>
    <p:sldId id="257" r:id="rId6"/>
    <p:sldId id="2698" r:id="rId7"/>
    <p:sldId id="2699" r:id="rId8"/>
    <p:sldId id="2700" r:id="rId9"/>
    <p:sldId id="2702" r:id="rId10"/>
    <p:sldId id="2701" r:id="rId11"/>
    <p:sldId id="2703" r:id="rId12"/>
    <p:sldId id="2704" r:id="rId13"/>
    <p:sldId id="2705" r:id="rId14"/>
    <p:sldId id="2706" r:id="rId15"/>
    <p:sldId id="2707" r:id="rId16"/>
    <p:sldId id="2708" r:id="rId17"/>
    <p:sldId id="2709" r:id="rId18"/>
    <p:sldId id="2710" r:id="rId19"/>
    <p:sldId id="2711" r:id="rId20"/>
    <p:sldId id="2712" r:id="rId21"/>
    <p:sldId id="2713" r:id="rId22"/>
    <p:sldId id="2714" r:id="rId23"/>
    <p:sldId id="2715" r:id="rId24"/>
    <p:sldId id="2716" r:id="rId25"/>
    <p:sldId id="2717" r:id="rId26"/>
    <p:sldId id="2718" r:id="rId27"/>
    <p:sldId id="2719" r:id="rId28"/>
    <p:sldId id="2720" r:id="rId29"/>
    <p:sldId id="2721" r:id="rId30"/>
    <p:sldId id="2722" r:id="rId31"/>
    <p:sldId id="2723" r:id="rId32"/>
    <p:sldId id="2724" r:id="rId33"/>
    <p:sldId id="2725" r:id="rId34"/>
    <p:sldId id="2726" r:id="rId35"/>
    <p:sldId id="2727" r:id="rId36"/>
    <p:sldId id="2728" r:id="rId37"/>
    <p:sldId id="272" r:id="rId38"/>
    <p:sldId id="274" r:id="rId39"/>
    <p:sldId id="273" r:id="rId40"/>
  </p:sldIdLst>
  <p:sldSz cx="12192000" cy="6858000"/>
  <p:notesSz cx="6858000" cy="9144000"/>
  <p:custDataLst>
    <p:tags r:id="rId42"/>
  </p:custDataLst>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765u1TMIi3LKy+k5jiA/lA==" hashData="NC1w57lu9MoI+oAkxm1PxpOO69S0AgXQQNeRSP3iB239HFapGUdUTEvOrc11xxX7r3d/+Pt7WLD4jofQBRGn1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B14"/>
    <a:srgbClr val="0FC044"/>
    <a:srgbClr val="7DFF46"/>
    <a:srgbClr val="EBE9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8"/>
    <p:restoredTop sz="94724" autoAdjust="0"/>
  </p:normalViewPr>
  <p:slideViewPr>
    <p:cSldViewPr snapToGrid="0" snapToObjects="1">
      <p:cViewPr varScale="1">
        <p:scale>
          <a:sx n="106" d="100"/>
          <a:sy n="106" d="100"/>
        </p:scale>
        <p:origin x="5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son Concha, Luis Enrique" userId="24a26401-76f9-4f62-bb1e-7d6980a282dd" providerId="ADAL" clId="{8E78D5C7-540C-4C79-A382-5D3B51477800}"/>
    <pc:docChg chg="undo custSel addSld delSld modSld sldOrd replTag delTag">
      <pc:chgData name="Richardson Concha, Luis Enrique" userId="24a26401-76f9-4f62-bb1e-7d6980a282dd" providerId="ADAL" clId="{8E78D5C7-540C-4C79-A382-5D3B51477800}" dt="2024-06-06T21:20:39.971" v="3021" actId="20577"/>
      <pc:docMkLst>
        <pc:docMk/>
      </pc:docMkLst>
      <pc:sldChg chg="addSp delSp modSp mod replTag delTag">
        <pc:chgData name="Richardson Concha, Luis Enrique" userId="24a26401-76f9-4f62-bb1e-7d6980a282dd" providerId="ADAL" clId="{8E78D5C7-540C-4C79-A382-5D3B51477800}" dt="2024-06-06T21:16:03.237" v="2961"/>
        <pc:sldMkLst>
          <pc:docMk/>
          <pc:sldMk cId="2989611669" sldId="256"/>
        </pc:sldMkLst>
        <pc:spChg chg="mod ord">
          <ac:chgData name="Richardson Concha, Luis Enrique" userId="24a26401-76f9-4f62-bb1e-7d6980a282dd" providerId="ADAL" clId="{8E78D5C7-540C-4C79-A382-5D3B51477800}" dt="2024-06-05T20:09:06.771" v="41"/>
          <ac:spMkLst>
            <pc:docMk/>
            <pc:sldMk cId="2989611669" sldId="256"/>
            <ac:spMk id="4" creationId="{8E102811-4AA1-1D45-A94D-ABC3DAF55731}"/>
          </ac:spMkLst>
        </pc:spChg>
        <pc:spChg chg="mod ord">
          <ac:chgData name="Richardson Concha, Luis Enrique" userId="24a26401-76f9-4f62-bb1e-7d6980a282dd" providerId="ADAL" clId="{8E78D5C7-540C-4C79-A382-5D3B51477800}" dt="2024-06-05T20:15:08.573" v="74" actId="20577"/>
          <ac:spMkLst>
            <pc:docMk/>
            <pc:sldMk cId="2989611669" sldId="256"/>
            <ac:spMk id="6" creationId="{A412EC63-7B19-9143-8828-5510B74BCE97}"/>
          </ac:spMkLst>
        </pc:spChg>
        <pc:graphicFrameChg chg="mod">
          <ac:chgData name="Richardson Concha, Luis Enrique" userId="24a26401-76f9-4f62-bb1e-7d6980a282dd" providerId="ADAL" clId="{8E78D5C7-540C-4C79-A382-5D3B51477800}" dt="2024-06-05T20:09:06.784" v="49"/>
          <ac:graphicFrameMkLst>
            <pc:docMk/>
            <pc:sldMk cId="2989611669" sldId="256"/>
            <ac:graphicFrameMk id="3" creationId="{03C2254C-7F64-A57C-595C-D9FC658AC1CE}"/>
          </ac:graphicFrameMkLst>
        </pc:graphicFrameChg>
        <pc:picChg chg="mod ord">
          <ac:chgData name="Richardson Concha, Luis Enrique" userId="24a26401-76f9-4f62-bb1e-7d6980a282dd" providerId="ADAL" clId="{8E78D5C7-540C-4C79-A382-5D3B51477800}" dt="2024-06-05T20:09:06.772" v="43"/>
          <ac:picMkLst>
            <pc:docMk/>
            <pc:sldMk cId="2989611669" sldId="256"/>
            <ac:picMk id="5" creationId="{2BAFCD49-1BAE-1A4E-B050-5EAAA35829C5}"/>
          </ac:picMkLst>
        </pc:picChg>
        <pc:picChg chg="del mod ord">
          <ac:chgData name="Richardson Concha, Luis Enrique" userId="24a26401-76f9-4f62-bb1e-7d6980a282dd" providerId="ADAL" clId="{8E78D5C7-540C-4C79-A382-5D3B51477800}" dt="2024-06-05T20:09:08.178" v="50" actId="478"/>
          <ac:picMkLst>
            <pc:docMk/>
            <pc:sldMk cId="2989611669" sldId="256"/>
            <ac:picMk id="7" creationId="{00000000-0000-0000-0000-000000000000}"/>
          </ac:picMkLst>
        </pc:picChg>
        <pc:picChg chg="add mod ord modCrop">
          <ac:chgData name="Richardson Concha, Luis Enrique" userId="24a26401-76f9-4f62-bb1e-7d6980a282dd" providerId="ADAL" clId="{8E78D5C7-540C-4C79-A382-5D3B51477800}" dt="2024-06-05T20:09:06.770" v="37"/>
          <ac:picMkLst>
            <pc:docMk/>
            <pc:sldMk cId="2989611669" sldId="256"/>
            <ac:picMk id="8" creationId="{3416915C-DB1E-32EB-3CE1-45657278A001}"/>
          </ac:picMkLst>
        </pc:picChg>
      </pc:sldChg>
      <pc:sldChg chg="modSp mod replTag delTag">
        <pc:chgData name="Richardson Concha, Luis Enrique" userId="24a26401-76f9-4f62-bb1e-7d6980a282dd" providerId="ADAL" clId="{8E78D5C7-540C-4C79-A382-5D3B51477800}" dt="2024-06-06T18:49:50.266" v="2945"/>
        <pc:sldMkLst>
          <pc:docMk/>
          <pc:sldMk cId="1483252922" sldId="257"/>
        </pc:sldMkLst>
        <pc:spChg chg="mod">
          <ac:chgData name="Richardson Concha, Luis Enrique" userId="24a26401-76f9-4f62-bb1e-7d6980a282dd" providerId="ADAL" clId="{8E78D5C7-540C-4C79-A382-5D3B51477800}" dt="2024-06-06T14:23:38.524" v="1426" actId="6549"/>
          <ac:spMkLst>
            <pc:docMk/>
            <pc:sldMk cId="1483252922" sldId="257"/>
            <ac:spMk id="8" creationId="{446335A6-EAD4-0247-9833-6E25C18FE4CB}"/>
          </ac:spMkLst>
        </pc:spChg>
      </pc:sldChg>
      <pc:sldChg chg="replTag delTag">
        <pc:chgData name="Richardson Concha, Luis Enrique" userId="24a26401-76f9-4f62-bb1e-7d6980a282dd" providerId="ADAL" clId="{8E78D5C7-540C-4C79-A382-5D3B51477800}" dt="2024-06-06T18:48:37.206" v="2877"/>
        <pc:sldMkLst>
          <pc:docMk/>
          <pc:sldMk cId="3858523066" sldId="272"/>
        </pc:sldMkLst>
      </pc:sldChg>
      <pc:sldChg chg="replTag delTag">
        <pc:chgData name="Richardson Concha, Luis Enrique" userId="24a26401-76f9-4f62-bb1e-7d6980a282dd" providerId="ADAL" clId="{8E78D5C7-540C-4C79-A382-5D3B51477800}" dt="2024-06-06T14:54:52.595" v="1763"/>
        <pc:sldMkLst>
          <pc:docMk/>
          <pc:sldMk cId="1458797933" sldId="274"/>
        </pc:sldMkLst>
      </pc:sldChg>
      <pc:sldChg chg="addSp delSp modSp mod replTag delTag">
        <pc:chgData name="Richardson Concha, Luis Enrique" userId="24a26401-76f9-4f62-bb1e-7d6980a282dd" providerId="ADAL" clId="{8E78D5C7-540C-4C79-A382-5D3B51477800}" dt="2024-06-06T18:49:50.691" v="2947"/>
        <pc:sldMkLst>
          <pc:docMk/>
          <pc:sldMk cId="4017552152" sldId="2698"/>
        </pc:sldMkLst>
        <pc:spChg chg="mod ord">
          <ac:chgData name="Richardson Concha, Luis Enrique" userId="24a26401-76f9-4f62-bb1e-7d6980a282dd" providerId="ADAL" clId="{8E78D5C7-540C-4C79-A382-5D3B51477800}" dt="2024-06-06T15:54:31.907" v="1855"/>
          <ac:spMkLst>
            <pc:docMk/>
            <pc:sldMk cId="4017552152" sldId="2698"/>
            <ac:spMk id="4" creationId="{00000000-0000-0000-0000-000000000000}"/>
          </ac:spMkLst>
        </pc:spChg>
        <pc:spChg chg="mod ord">
          <ac:chgData name="Richardson Concha, Luis Enrique" userId="24a26401-76f9-4f62-bb1e-7d6980a282dd" providerId="ADAL" clId="{8E78D5C7-540C-4C79-A382-5D3B51477800}" dt="2024-06-06T15:54:31.906" v="1851"/>
          <ac:spMkLst>
            <pc:docMk/>
            <pc:sldMk cId="4017552152" sldId="2698"/>
            <ac:spMk id="17" creationId="{BFBD94C6-FF5E-924E-A4E6-F9CEF0E1FFE5}"/>
          </ac:spMkLst>
        </pc:spChg>
        <pc:spChg chg="mod ord">
          <ac:chgData name="Richardson Concha, Luis Enrique" userId="24a26401-76f9-4f62-bb1e-7d6980a282dd" providerId="ADAL" clId="{8E78D5C7-540C-4C79-A382-5D3B51477800}" dt="2024-06-06T15:54:31.906" v="1849"/>
          <ac:spMkLst>
            <pc:docMk/>
            <pc:sldMk cId="4017552152" sldId="2698"/>
            <ac:spMk id="36" creationId="{F9506A3C-ED6C-864E-946A-28D52CFBE7C1}"/>
          </ac:spMkLst>
        </pc:spChg>
        <pc:graphicFrameChg chg="mod">
          <ac:chgData name="Richardson Concha, Luis Enrique" userId="24a26401-76f9-4f62-bb1e-7d6980a282dd" providerId="ADAL" clId="{8E78D5C7-540C-4C79-A382-5D3B51477800}" dt="2024-06-06T15:54:31.918" v="1859"/>
          <ac:graphicFrameMkLst>
            <pc:docMk/>
            <pc:sldMk cId="4017552152" sldId="2698"/>
            <ac:graphicFrameMk id="6" creationId="{7916D848-0D74-682B-2059-D4867C0BDEEE}"/>
          </ac:graphicFrameMkLst>
        </pc:graphicFrameChg>
        <pc:picChg chg="mod ord">
          <ac:chgData name="Richardson Concha, Luis Enrique" userId="24a26401-76f9-4f62-bb1e-7d6980a282dd" providerId="ADAL" clId="{8E78D5C7-540C-4C79-A382-5D3B51477800}" dt="2024-06-06T15:54:31.907" v="1853"/>
          <ac:picMkLst>
            <pc:docMk/>
            <pc:sldMk cId="4017552152" sldId="2698"/>
            <ac:picMk id="3" creationId="{E326459A-0391-08B7-78AF-F69E865FCF45}"/>
          </ac:picMkLst>
        </pc:picChg>
        <pc:picChg chg="del mod ord">
          <ac:chgData name="Richardson Concha, Luis Enrique" userId="24a26401-76f9-4f62-bb1e-7d6980a282dd" providerId="ADAL" clId="{8E78D5C7-540C-4C79-A382-5D3B51477800}" dt="2024-06-06T15:54:33.217" v="1860" actId="478"/>
          <ac:picMkLst>
            <pc:docMk/>
            <pc:sldMk cId="4017552152" sldId="2698"/>
            <ac:picMk id="5" creationId="{00000000-0000-0000-0000-000000000000}"/>
          </ac:picMkLst>
        </pc:picChg>
        <pc:picChg chg="add mod ord modCrop">
          <ac:chgData name="Richardson Concha, Luis Enrique" userId="24a26401-76f9-4f62-bb1e-7d6980a282dd" providerId="ADAL" clId="{8E78D5C7-540C-4C79-A382-5D3B51477800}" dt="2024-06-06T15:54:31.904" v="1845"/>
          <ac:picMkLst>
            <pc:docMk/>
            <pc:sldMk cId="4017552152" sldId="2698"/>
            <ac:picMk id="7" creationId="{FF069134-B192-2B2B-7C8A-08E6173506A4}"/>
          </ac:picMkLst>
        </pc:picChg>
      </pc:sldChg>
      <pc:sldChg chg="addSp delSp modSp mod replTag delTag">
        <pc:chgData name="Richardson Concha, Luis Enrique" userId="24a26401-76f9-4f62-bb1e-7d6980a282dd" providerId="ADAL" clId="{8E78D5C7-540C-4C79-A382-5D3B51477800}" dt="2024-06-06T21:16:07.340" v="2965"/>
        <pc:sldMkLst>
          <pc:docMk/>
          <pc:sldMk cId="1544331097" sldId="2699"/>
        </pc:sldMkLst>
        <pc:spChg chg="mod ord">
          <ac:chgData name="Richardson Concha, Luis Enrique" userId="24a26401-76f9-4f62-bb1e-7d6980a282dd" providerId="ADAL" clId="{8E78D5C7-540C-4C79-A382-5D3B51477800}" dt="2024-06-06T16:26:58.881" v="1929"/>
          <ac:spMkLst>
            <pc:docMk/>
            <pc:sldMk cId="1544331097" sldId="2699"/>
            <ac:spMk id="17" creationId="{BFBD94C6-FF5E-924E-A4E6-F9CEF0E1FFE5}"/>
          </ac:spMkLst>
        </pc:spChg>
        <pc:spChg chg="mod ord">
          <ac:chgData name="Richardson Concha, Luis Enrique" userId="24a26401-76f9-4f62-bb1e-7d6980a282dd" providerId="ADAL" clId="{8E78D5C7-540C-4C79-A382-5D3B51477800}" dt="2024-06-06T16:26:58.881" v="1927"/>
          <ac:spMkLst>
            <pc:docMk/>
            <pc:sldMk cId="1544331097" sldId="2699"/>
            <ac:spMk id="36" creationId="{F9506A3C-ED6C-864E-946A-28D52CFBE7C1}"/>
          </ac:spMkLst>
        </pc:spChg>
        <pc:graphicFrameChg chg="mod">
          <ac:chgData name="Richardson Concha, Luis Enrique" userId="24a26401-76f9-4f62-bb1e-7d6980a282dd" providerId="ADAL" clId="{8E78D5C7-540C-4C79-A382-5D3B51477800}" dt="2024-06-06T16:26:58.891" v="1935"/>
          <ac:graphicFrameMkLst>
            <pc:docMk/>
            <pc:sldMk cId="1544331097" sldId="2699"/>
            <ac:graphicFrameMk id="6" creationId="{7916D848-0D74-682B-2059-D4867C0BDEEE}"/>
          </ac:graphicFrameMkLst>
        </pc:graphicFrameChg>
        <pc:picChg chg="mod ord">
          <ac:chgData name="Richardson Concha, Luis Enrique" userId="24a26401-76f9-4f62-bb1e-7d6980a282dd" providerId="ADAL" clId="{8E78D5C7-540C-4C79-A382-5D3B51477800}" dt="2024-06-06T16:26:58.882" v="1931"/>
          <ac:picMkLst>
            <pc:docMk/>
            <pc:sldMk cId="1544331097" sldId="2699"/>
            <ac:picMk id="3" creationId="{E326459A-0391-08B7-78AF-F69E865FCF45}"/>
          </ac:picMkLst>
        </pc:picChg>
        <pc:picChg chg="add mod ord modCrop">
          <ac:chgData name="Richardson Concha, Luis Enrique" userId="24a26401-76f9-4f62-bb1e-7d6980a282dd" providerId="ADAL" clId="{8E78D5C7-540C-4C79-A382-5D3B51477800}" dt="2024-06-06T16:26:58.880" v="1923"/>
          <ac:picMkLst>
            <pc:docMk/>
            <pc:sldMk cId="1544331097" sldId="2699"/>
            <ac:picMk id="4" creationId="{EC419176-E53B-9102-930A-92F2A04C4E30}"/>
          </ac:picMkLst>
        </pc:picChg>
        <pc:picChg chg="del mod ord">
          <ac:chgData name="Richardson Concha, Luis Enrique" userId="24a26401-76f9-4f62-bb1e-7d6980a282dd" providerId="ADAL" clId="{8E78D5C7-540C-4C79-A382-5D3B51477800}" dt="2024-06-06T16:27:00.154" v="1936" actId="478"/>
          <ac:picMkLst>
            <pc:docMk/>
            <pc:sldMk cId="1544331097" sldId="2699"/>
            <ac:picMk id="5" creationId="{00000000-0000-0000-0000-000000000000}"/>
          </ac:picMkLst>
        </pc:picChg>
      </pc:sldChg>
      <pc:sldChg chg="del replTag delTag">
        <pc:chgData name="Richardson Concha, Luis Enrique" userId="24a26401-76f9-4f62-bb1e-7d6980a282dd" providerId="ADAL" clId="{8E78D5C7-540C-4C79-A382-5D3B51477800}" dt="2024-06-05T20:28:28.421" v="207" actId="47"/>
        <pc:sldMkLst>
          <pc:docMk/>
          <pc:sldMk cId="1779423148" sldId="2700"/>
        </pc:sldMkLst>
      </pc:sldChg>
      <pc:sldChg chg="addSp delSp modSp add mod replTag delTag modNotesTx">
        <pc:chgData name="Richardson Concha, Luis Enrique" userId="24a26401-76f9-4f62-bb1e-7d6980a282dd" providerId="ADAL" clId="{8E78D5C7-540C-4C79-A382-5D3B51477800}" dt="2024-06-06T21:16:43.610" v="2967"/>
        <pc:sldMkLst>
          <pc:docMk/>
          <pc:sldMk cId="2002247355" sldId="2700"/>
        </pc:sldMkLst>
        <pc:spChg chg="mod ord">
          <ac:chgData name="Richardson Concha, Luis Enrique" userId="24a26401-76f9-4f62-bb1e-7d6980a282dd" providerId="ADAL" clId="{8E78D5C7-540C-4C79-A382-5D3B51477800}" dt="2024-06-06T16:31:05.641" v="1964"/>
          <ac:spMkLst>
            <pc:docMk/>
            <pc:sldMk cId="2002247355" sldId="2700"/>
            <ac:spMk id="17" creationId="{BFBD94C6-FF5E-924E-A4E6-F9CEF0E1FFE5}"/>
          </ac:spMkLst>
        </pc:spChg>
        <pc:spChg chg="mod ord">
          <ac:chgData name="Richardson Concha, Luis Enrique" userId="24a26401-76f9-4f62-bb1e-7d6980a282dd" providerId="ADAL" clId="{8E78D5C7-540C-4C79-A382-5D3B51477800}" dt="2024-06-06T16:31:05.640" v="1962"/>
          <ac:spMkLst>
            <pc:docMk/>
            <pc:sldMk cId="2002247355" sldId="2700"/>
            <ac:spMk id="36" creationId="{F9506A3C-ED6C-864E-946A-28D52CFBE7C1}"/>
          </ac:spMkLst>
        </pc:spChg>
        <pc:graphicFrameChg chg="mod">
          <ac:chgData name="Richardson Concha, Luis Enrique" userId="24a26401-76f9-4f62-bb1e-7d6980a282dd" providerId="ADAL" clId="{8E78D5C7-540C-4C79-A382-5D3B51477800}" dt="2024-06-06T16:31:05.645" v="1970"/>
          <ac:graphicFrameMkLst>
            <pc:docMk/>
            <pc:sldMk cId="2002247355" sldId="2700"/>
            <ac:graphicFrameMk id="6" creationId="{7916D848-0D74-682B-2059-D4867C0BDEEE}"/>
          </ac:graphicFrameMkLst>
        </pc:graphicFrameChg>
        <pc:picChg chg="mod ord">
          <ac:chgData name="Richardson Concha, Luis Enrique" userId="24a26401-76f9-4f62-bb1e-7d6980a282dd" providerId="ADAL" clId="{8E78D5C7-540C-4C79-A382-5D3B51477800}" dt="2024-06-06T16:31:05.641" v="1966"/>
          <ac:picMkLst>
            <pc:docMk/>
            <pc:sldMk cId="2002247355" sldId="2700"/>
            <ac:picMk id="3" creationId="{E326459A-0391-08B7-78AF-F69E865FCF45}"/>
          </ac:picMkLst>
        </pc:picChg>
        <pc:picChg chg="add del mod">
          <ac:chgData name="Richardson Concha, Luis Enrique" userId="24a26401-76f9-4f62-bb1e-7d6980a282dd" providerId="ADAL" clId="{8E78D5C7-540C-4C79-A382-5D3B51477800}" dt="2024-06-06T16:30:20.699" v="1950" actId="478"/>
          <ac:picMkLst>
            <pc:docMk/>
            <pc:sldMk cId="2002247355" sldId="2700"/>
            <ac:picMk id="4" creationId="{162F6377-2DA2-8C45-6EF2-EC6B2B0998CE}"/>
          </ac:picMkLst>
        </pc:picChg>
        <pc:picChg chg="del mod ord">
          <ac:chgData name="Richardson Concha, Luis Enrique" userId="24a26401-76f9-4f62-bb1e-7d6980a282dd" providerId="ADAL" clId="{8E78D5C7-540C-4C79-A382-5D3B51477800}" dt="2024-06-06T16:31:08.043" v="1971" actId="478"/>
          <ac:picMkLst>
            <pc:docMk/>
            <pc:sldMk cId="2002247355" sldId="2700"/>
            <ac:picMk id="5" creationId="{00000000-0000-0000-0000-000000000000}"/>
          </ac:picMkLst>
        </pc:picChg>
        <pc:picChg chg="add mod ord modCrop">
          <ac:chgData name="Richardson Concha, Luis Enrique" userId="24a26401-76f9-4f62-bb1e-7d6980a282dd" providerId="ADAL" clId="{8E78D5C7-540C-4C79-A382-5D3B51477800}" dt="2024-06-06T16:31:11.635" v="1972" actId="14100"/>
          <ac:picMkLst>
            <pc:docMk/>
            <pc:sldMk cId="2002247355" sldId="2700"/>
            <ac:picMk id="8" creationId="{014EA13B-0F60-E705-83C0-6A21A6941313}"/>
          </ac:picMkLst>
        </pc:picChg>
      </pc:sldChg>
      <pc:sldChg chg="addSp delSp modSp add mod ord replTag delTag">
        <pc:chgData name="Richardson Concha, Luis Enrique" userId="24a26401-76f9-4f62-bb1e-7d6980a282dd" providerId="ADAL" clId="{8E78D5C7-540C-4C79-A382-5D3B51477800}" dt="2024-06-06T21:16:46.681" v="2973"/>
        <pc:sldMkLst>
          <pc:docMk/>
          <pc:sldMk cId="3060313290" sldId="2701"/>
        </pc:sldMkLst>
        <pc:spChg chg="mod ord">
          <ac:chgData name="Richardson Concha, Luis Enrique" userId="24a26401-76f9-4f62-bb1e-7d6980a282dd" providerId="ADAL" clId="{8E78D5C7-540C-4C79-A382-5D3B51477800}" dt="2024-06-06T16:33:49.960" v="2018"/>
          <ac:spMkLst>
            <pc:docMk/>
            <pc:sldMk cId="3060313290" sldId="2701"/>
            <ac:spMk id="17" creationId="{BFBD94C6-FF5E-924E-A4E6-F9CEF0E1FFE5}"/>
          </ac:spMkLst>
        </pc:spChg>
        <pc:spChg chg="mod ord">
          <ac:chgData name="Richardson Concha, Luis Enrique" userId="24a26401-76f9-4f62-bb1e-7d6980a282dd" providerId="ADAL" clId="{8E78D5C7-540C-4C79-A382-5D3B51477800}" dt="2024-06-06T16:33:49.960" v="2016"/>
          <ac:spMkLst>
            <pc:docMk/>
            <pc:sldMk cId="3060313290" sldId="2701"/>
            <ac:spMk id="36" creationId="{F9506A3C-ED6C-864E-946A-28D52CFBE7C1}"/>
          </ac:spMkLst>
        </pc:spChg>
        <pc:graphicFrameChg chg="mod">
          <ac:chgData name="Richardson Concha, Luis Enrique" userId="24a26401-76f9-4f62-bb1e-7d6980a282dd" providerId="ADAL" clId="{8E78D5C7-540C-4C79-A382-5D3B51477800}" dt="2024-06-06T16:33:49.963" v="2024"/>
          <ac:graphicFrameMkLst>
            <pc:docMk/>
            <pc:sldMk cId="3060313290" sldId="2701"/>
            <ac:graphicFrameMk id="6" creationId="{7916D848-0D74-682B-2059-D4867C0BDEEE}"/>
          </ac:graphicFrameMkLst>
        </pc:graphicFrameChg>
        <pc:picChg chg="mod ord">
          <ac:chgData name="Richardson Concha, Luis Enrique" userId="24a26401-76f9-4f62-bb1e-7d6980a282dd" providerId="ADAL" clId="{8E78D5C7-540C-4C79-A382-5D3B51477800}" dt="2024-06-06T16:33:49.961" v="2020"/>
          <ac:picMkLst>
            <pc:docMk/>
            <pc:sldMk cId="3060313290" sldId="2701"/>
            <ac:picMk id="3" creationId="{E326459A-0391-08B7-78AF-F69E865FCF45}"/>
          </ac:picMkLst>
        </pc:picChg>
        <pc:picChg chg="add del mod">
          <ac:chgData name="Richardson Concha, Luis Enrique" userId="24a26401-76f9-4f62-bb1e-7d6980a282dd" providerId="ADAL" clId="{8E78D5C7-540C-4C79-A382-5D3B51477800}" dt="2024-06-06T16:33:25.259" v="2005" actId="478"/>
          <ac:picMkLst>
            <pc:docMk/>
            <pc:sldMk cId="3060313290" sldId="2701"/>
            <ac:picMk id="4" creationId="{CA6D197D-E66A-DD62-B837-B09E4D853C49}"/>
          </ac:picMkLst>
        </pc:picChg>
        <pc:picChg chg="del mod ord">
          <ac:chgData name="Richardson Concha, Luis Enrique" userId="24a26401-76f9-4f62-bb1e-7d6980a282dd" providerId="ADAL" clId="{8E78D5C7-540C-4C79-A382-5D3B51477800}" dt="2024-06-06T16:33:51.273" v="2025" actId="478"/>
          <ac:picMkLst>
            <pc:docMk/>
            <pc:sldMk cId="3060313290" sldId="2701"/>
            <ac:picMk id="5" creationId="{00000000-0000-0000-0000-000000000000}"/>
          </ac:picMkLst>
        </pc:picChg>
        <pc:picChg chg="add mod ord modCrop">
          <ac:chgData name="Richardson Concha, Luis Enrique" userId="24a26401-76f9-4f62-bb1e-7d6980a282dd" providerId="ADAL" clId="{8E78D5C7-540C-4C79-A382-5D3B51477800}" dt="2024-06-06T16:33:49.958" v="2012"/>
          <ac:picMkLst>
            <pc:docMk/>
            <pc:sldMk cId="3060313290" sldId="2701"/>
            <ac:picMk id="8" creationId="{8A5FFCAE-7942-FD56-1B8A-34967F9FCD52}"/>
          </ac:picMkLst>
        </pc:picChg>
      </pc:sldChg>
      <pc:sldChg chg="del replTag delTag">
        <pc:chgData name="Richardson Concha, Luis Enrique" userId="24a26401-76f9-4f62-bb1e-7d6980a282dd" providerId="ADAL" clId="{8E78D5C7-540C-4C79-A382-5D3B51477800}" dt="2024-06-05T20:28:28.983" v="212" actId="47"/>
        <pc:sldMkLst>
          <pc:docMk/>
          <pc:sldMk cId="3447600091" sldId="2701"/>
        </pc:sldMkLst>
      </pc:sldChg>
      <pc:sldChg chg="del replTag delTag">
        <pc:chgData name="Richardson Concha, Luis Enrique" userId="24a26401-76f9-4f62-bb1e-7d6980a282dd" providerId="ADAL" clId="{8E78D5C7-540C-4C79-A382-5D3B51477800}" dt="2024-06-05T20:28:29.530" v="217" actId="47"/>
        <pc:sldMkLst>
          <pc:docMk/>
          <pc:sldMk cId="1633057120" sldId="2702"/>
        </pc:sldMkLst>
      </pc:sldChg>
      <pc:sldChg chg="addSp delSp modSp add mod replTag delTag modNotesTx">
        <pc:chgData name="Richardson Concha, Luis Enrique" userId="24a26401-76f9-4f62-bb1e-7d6980a282dd" providerId="ADAL" clId="{8E78D5C7-540C-4C79-A382-5D3B51477800}" dt="2024-06-06T21:16:44.146" v="2969"/>
        <pc:sldMkLst>
          <pc:docMk/>
          <pc:sldMk cId="2237173219" sldId="2702"/>
        </pc:sldMkLst>
        <pc:spChg chg="mod ord">
          <ac:chgData name="Richardson Concha, Luis Enrique" userId="24a26401-76f9-4f62-bb1e-7d6980a282dd" providerId="ADAL" clId="{8E78D5C7-540C-4C79-A382-5D3B51477800}" dt="2024-06-06T16:31:18.520" v="1985"/>
          <ac:spMkLst>
            <pc:docMk/>
            <pc:sldMk cId="2237173219" sldId="2702"/>
            <ac:spMk id="17" creationId="{BFBD94C6-FF5E-924E-A4E6-F9CEF0E1FFE5}"/>
          </ac:spMkLst>
        </pc:spChg>
        <pc:spChg chg="mod ord">
          <ac:chgData name="Richardson Concha, Luis Enrique" userId="24a26401-76f9-4f62-bb1e-7d6980a282dd" providerId="ADAL" clId="{8E78D5C7-540C-4C79-A382-5D3B51477800}" dt="2024-06-06T16:31:18.520" v="1983"/>
          <ac:spMkLst>
            <pc:docMk/>
            <pc:sldMk cId="2237173219" sldId="2702"/>
            <ac:spMk id="36" creationId="{F9506A3C-ED6C-864E-946A-28D52CFBE7C1}"/>
          </ac:spMkLst>
        </pc:spChg>
        <pc:graphicFrameChg chg="mod">
          <ac:chgData name="Richardson Concha, Luis Enrique" userId="24a26401-76f9-4f62-bb1e-7d6980a282dd" providerId="ADAL" clId="{8E78D5C7-540C-4C79-A382-5D3B51477800}" dt="2024-06-06T16:31:18.523" v="1991"/>
          <ac:graphicFrameMkLst>
            <pc:docMk/>
            <pc:sldMk cId="2237173219" sldId="2702"/>
            <ac:graphicFrameMk id="6" creationId="{7916D848-0D74-682B-2059-D4867C0BDEEE}"/>
          </ac:graphicFrameMkLst>
        </pc:graphicFrameChg>
        <pc:picChg chg="mod ord">
          <ac:chgData name="Richardson Concha, Luis Enrique" userId="24a26401-76f9-4f62-bb1e-7d6980a282dd" providerId="ADAL" clId="{8E78D5C7-540C-4C79-A382-5D3B51477800}" dt="2024-06-06T16:31:18.520" v="1987"/>
          <ac:picMkLst>
            <pc:docMk/>
            <pc:sldMk cId="2237173219" sldId="2702"/>
            <ac:picMk id="3" creationId="{E326459A-0391-08B7-78AF-F69E865FCF45}"/>
          </ac:picMkLst>
        </pc:picChg>
        <pc:picChg chg="add del mod">
          <ac:chgData name="Richardson Concha, Luis Enrique" userId="24a26401-76f9-4f62-bb1e-7d6980a282dd" providerId="ADAL" clId="{8E78D5C7-540C-4C79-A382-5D3B51477800}" dt="2024-06-06T16:26:37.828" v="1913" actId="21"/>
          <ac:picMkLst>
            <pc:docMk/>
            <pc:sldMk cId="2237173219" sldId="2702"/>
            <ac:picMk id="4" creationId="{EC419176-E53B-9102-930A-92F2A04C4E30}"/>
          </ac:picMkLst>
        </pc:picChg>
        <pc:picChg chg="del mod ord">
          <ac:chgData name="Richardson Concha, Luis Enrique" userId="24a26401-76f9-4f62-bb1e-7d6980a282dd" providerId="ADAL" clId="{8E78D5C7-540C-4C79-A382-5D3B51477800}" dt="2024-06-06T16:31:19.851" v="1992" actId="478"/>
          <ac:picMkLst>
            <pc:docMk/>
            <pc:sldMk cId="2237173219" sldId="2702"/>
            <ac:picMk id="5" creationId="{00000000-0000-0000-0000-000000000000}"/>
          </ac:picMkLst>
        </pc:picChg>
        <pc:picChg chg="add mod ord">
          <ac:chgData name="Richardson Concha, Luis Enrique" userId="24a26401-76f9-4f62-bb1e-7d6980a282dd" providerId="ADAL" clId="{8E78D5C7-540C-4C79-A382-5D3B51477800}" dt="2024-06-06T16:31:22.841" v="1993" actId="14100"/>
          <ac:picMkLst>
            <pc:docMk/>
            <pc:sldMk cId="2237173219" sldId="2702"/>
            <ac:picMk id="7" creationId="{0AB48D45-99BE-7E8C-3F2E-D7A8976AB47B}"/>
          </ac:picMkLst>
        </pc:picChg>
      </pc:sldChg>
      <pc:sldChg chg="addSp delSp modSp add mod ord replTag delTag">
        <pc:chgData name="Richardson Concha, Luis Enrique" userId="24a26401-76f9-4f62-bb1e-7d6980a282dd" providerId="ADAL" clId="{8E78D5C7-540C-4C79-A382-5D3B51477800}" dt="2024-06-06T21:16:58.725" v="2975"/>
        <pc:sldMkLst>
          <pc:docMk/>
          <pc:sldMk cId="47669840" sldId="2703"/>
        </pc:sldMkLst>
        <pc:spChg chg="mod ord">
          <ac:chgData name="Richardson Concha, Luis Enrique" userId="24a26401-76f9-4f62-bb1e-7d6980a282dd" providerId="ADAL" clId="{8E78D5C7-540C-4C79-A382-5D3B51477800}" dt="2024-06-06T16:44:19.160" v="2057"/>
          <ac:spMkLst>
            <pc:docMk/>
            <pc:sldMk cId="47669840" sldId="2703"/>
            <ac:spMk id="17" creationId="{BFBD94C6-FF5E-924E-A4E6-F9CEF0E1FFE5}"/>
          </ac:spMkLst>
        </pc:spChg>
        <pc:spChg chg="mod ord">
          <ac:chgData name="Richardson Concha, Luis Enrique" userId="24a26401-76f9-4f62-bb1e-7d6980a282dd" providerId="ADAL" clId="{8E78D5C7-540C-4C79-A382-5D3B51477800}" dt="2024-06-06T16:44:19.160" v="2055"/>
          <ac:spMkLst>
            <pc:docMk/>
            <pc:sldMk cId="47669840" sldId="2703"/>
            <ac:spMk id="36" creationId="{F9506A3C-ED6C-864E-946A-28D52CFBE7C1}"/>
          </ac:spMkLst>
        </pc:spChg>
        <pc:graphicFrameChg chg="mod">
          <ac:chgData name="Richardson Concha, Luis Enrique" userId="24a26401-76f9-4f62-bb1e-7d6980a282dd" providerId="ADAL" clId="{8E78D5C7-540C-4C79-A382-5D3B51477800}" dt="2024-06-06T16:44:19.168" v="2063"/>
          <ac:graphicFrameMkLst>
            <pc:docMk/>
            <pc:sldMk cId="47669840" sldId="2703"/>
            <ac:graphicFrameMk id="6" creationId="{7916D848-0D74-682B-2059-D4867C0BDEEE}"/>
          </ac:graphicFrameMkLst>
        </pc:graphicFrameChg>
        <pc:picChg chg="mod ord">
          <ac:chgData name="Richardson Concha, Luis Enrique" userId="24a26401-76f9-4f62-bb1e-7d6980a282dd" providerId="ADAL" clId="{8E78D5C7-540C-4C79-A382-5D3B51477800}" dt="2024-06-06T16:44:19.160" v="2059"/>
          <ac:picMkLst>
            <pc:docMk/>
            <pc:sldMk cId="47669840" sldId="2703"/>
            <ac:picMk id="3" creationId="{E326459A-0391-08B7-78AF-F69E865FCF45}"/>
          </ac:picMkLst>
        </pc:picChg>
        <pc:picChg chg="add mod ord modCrop">
          <ac:chgData name="Richardson Concha, Luis Enrique" userId="24a26401-76f9-4f62-bb1e-7d6980a282dd" providerId="ADAL" clId="{8E78D5C7-540C-4C79-A382-5D3B51477800}" dt="2024-06-06T16:44:19.159" v="2051"/>
          <ac:picMkLst>
            <pc:docMk/>
            <pc:sldMk cId="47669840" sldId="2703"/>
            <ac:picMk id="4" creationId="{74501538-E00D-866F-0738-890BC85A4A9B}"/>
          </ac:picMkLst>
        </pc:picChg>
        <pc:picChg chg="del mod ord">
          <ac:chgData name="Richardson Concha, Luis Enrique" userId="24a26401-76f9-4f62-bb1e-7d6980a282dd" providerId="ADAL" clId="{8E78D5C7-540C-4C79-A382-5D3B51477800}" dt="2024-06-06T16:44:20.596" v="2064" actId="478"/>
          <ac:picMkLst>
            <pc:docMk/>
            <pc:sldMk cId="47669840" sldId="2703"/>
            <ac:picMk id="5" creationId="{00000000-0000-0000-0000-000000000000}"/>
          </ac:picMkLst>
        </pc:picChg>
      </pc:sldChg>
      <pc:sldChg chg="del replTag delTag">
        <pc:chgData name="Richardson Concha, Luis Enrique" userId="24a26401-76f9-4f62-bb1e-7d6980a282dd" providerId="ADAL" clId="{8E78D5C7-540C-4C79-A382-5D3B51477800}" dt="2024-06-05T20:28:30.095" v="222" actId="47"/>
        <pc:sldMkLst>
          <pc:docMk/>
          <pc:sldMk cId="2343045108" sldId="2703"/>
        </pc:sldMkLst>
      </pc:sldChg>
      <pc:sldChg chg="addSp delSp modSp add mod ord replTag delTag">
        <pc:chgData name="Richardson Concha, Luis Enrique" userId="24a26401-76f9-4f62-bb1e-7d6980a282dd" providerId="ADAL" clId="{8E78D5C7-540C-4C79-A382-5D3B51477800}" dt="2024-06-06T21:17:01.606" v="2979"/>
        <pc:sldMkLst>
          <pc:docMk/>
          <pc:sldMk cId="3439049398" sldId="2704"/>
        </pc:sldMkLst>
        <pc:spChg chg="mod ord">
          <ac:chgData name="Richardson Concha, Luis Enrique" userId="24a26401-76f9-4f62-bb1e-7d6980a282dd" providerId="ADAL" clId="{8E78D5C7-540C-4C79-A382-5D3B51477800}" dt="2024-06-06T17:19:23.947" v="2094"/>
          <ac:spMkLst>
            <pc:docMk/>
            <pc:sldMk cId="3439049398" sldId="2704"/>
            <ac:spMk id="17" creationId="{BFBD94C6-FF5E-924E-A4E6-F9CEF0E1FFE5}"/>
          </ac:spMkLst>
        </pc:spChg>
        <pc:spChg chg="mod ord">
          <ac:chgData name="Richardson Concha, Luis Enrique" userId="24a26401-76f9-4f62-bb1e-7d6980a282dd" providerId="ADAL" clId="{8E78D5C7-540C-4C79-A382-5D3B51477800}" dt="2024-06-06T17:19:23.947" v="2092"/>
          <ac:spMkLst>
            <pc:docMk/>
            <pc:sldMk cId="3439049398" sldId="2704"/>
            <ac:spMk id="36" creationId="{F9506A3C-ED6C-864E-946A-28D52CFBE7C1}"/>
          </ac:spMkLst>
        </pc:spChg>
        <pc:graphicFrameChg chg="mod">
          <ac:chgData name="Richardson Concha, Luis Enrique" userId="24a26401-76f9-4f62-bb1e-7d6980a282dd" providerId="ADAL" clId="{8E78D5C7-540C-4C79-A382-5D3B51477800}" dt="2024-06-06T17:19:23.956" v="2100"/>
          <ac:graphicFrameMkLst>
            <pc:docMk/>
            <pc:sldMk cId="3439049398" sldId="2704"/>
            <ac:graphicFrameMk id="6" creationId="{7916D848-0D74-682B-2059-D4867C0BDEEE}"/>
          </ac:graphicFrameMkLst>
        </pc:graphicFrameChg>
        <pc:picChg chg="mod ord">
          <ac:chgData name="Richardson Concha, Luis Enrique" userId="24a26401-76f9-4f62-bb1e-7d6980a282dd" providerId="ADAL" clId="{8E78D5C7-540C-4C79-A382-5D3B51477800}" dt="2024-06-06T17:19:23.947" v="2096"/>
          <ac:picMkLst>
            <pc:docMk/>
            <pc:sldMk cId="3439049398" sldId="2704"/>
            <ac:picMk id="3" creationId="{E326459A-0391-08B7-78AF-F69E865FCF45}"/>
          </ac:picMkLst>
        </pc:picChg>
        <pc:picChg chg="add mod ord modCrop">
          <ac:chgData name="Richardson Concha, Luis Enrique" userId="24a26401-76f9-4f62-bb1e-7d6980a282dd" providerId="ADAL" clId="{8E78D5C7-540C-4C79-A382-5D3B51477800}" dt="2024-06-06T17:19:23.944" v="2088"/>
          <ac:picMkLst>
            <pc:docMk/>
            <pc:sldMk cId="3439049398" sldId="2704"/>
            <ac:picMk id="4" creationId="{CEB443B1-B660-F629-F3CC-51A54145A804}"/>
          </ac:picMkLst>
        </pc:picChg>
        <pc:picChg chg="del mod ord">
          <ac:chgData name="Richardson Concha, Luis Enrique" userId="24a26401-76f9-4f62-bb1e-7d6980a282dd" providerId="ADAL" clId="{8E78D5C7-540C-4C79-A382-5D3B51477800}" dt="2024-06-06T17:19:25.758" v="2101" actId="478"/>
          <ac:picMkLst>
            <pc:docMk/>
            <pc:sldMk cId="3439049398" sldId="2704"/>
            <ac:picMk id="5" creationId="{00000000-0000-0000-0000-000000000000}"/>
          </ac:picMkLst>
        </pc:picChg>
      </pc:sldChg>
      <pc:sldChg chg="del replTag delTag">
        <pc:chgData name="Richardson Concha, Luis Enrique" userId="24a26401-76f9-4f62-bb1e-7d6980a282dd" providerId="ADAL" clId="{8E78D5C7-540C-4C79-A382-5D3B51477800}" dt="2024-06-05T20:28:30.676" v="227" actId="47"/>
        <pc:sldMkLst>
          <pc:docMk/>
          <pc:sldMk cId="3460794031" sldId="2704"/>
        </pc:sldMkLst>
      </pc:sldChg>
      <pc:sldChg chg="addSp delSp modSp add mod ord replTag delTag">
        <pc:chgData name="Richardson Concha, Luis Enrique" userId="24a26401-76f9-4f62-bb1e-7d6980a282dd" providerId="ADAL" clId="{8E78D5C7-540C-4C79-A382-5D3B51477800}" dt="2024-06-06T21:17:14.183" v="2981"/>
        <pc:sldMkLst>
          <pc:docMk/>
          <pc:sldMk cId="109688094" sldId="2705"/>
        </pc:sldMkLst>
        <pc:spChg chg="mod ord">
          <ac:chgData name="Richardson Concha, Luis Enrique" userId="24a26401-76f9-4f62-bb1e-7d6980a282dd" providerId="ADAL" clId="{8E78D5C7-540C-4C79-A382-5D3B51477800}" dt="2024-06-06T17:21:01.137" v="2133"/>
          <ac:spMkLst>
            <pc:docMk/>
            <pc:sldMk cId="109688094" sldId="2705"/>
            <ac:spMk id="17" creationId="{BFBD94C6-FF5E-924E-A4E6-F9CEF0E1FFE5}"/>
          </ac:spMkLst>
        </pc:spChg>
        <pc:spChg chg="mod ord">
          <ac:chgData name="Richardson Concha, Luis Enrique" userId="24a26401-76f9-4f62-bb1e-7d6980a282dd" providerId="ADAL" clId="{8E78D5C7-540C-4C79-A382-5D3B51477800}" dt="2024-06-06T17:21:01.136" v="2131"/>
          <ac:spMkLst>
            <pc:docMk/>
            <pc:sldMk cId="109688094" sldId="2705"/>
            <ac:spMk id="36" creationId="{F9506A3C-ED6C-864E-946A-28D52CFBE7C1}"/>
          </ac:spMkLst>
        </pc:spChg>
        <pc:graphicFrameChg chg="mod">
          <ac:chgData name="Richardson Concha, Luis Enrique" userId="24a26401-76f9-4f62-bb1e-7d6980a282dd" providerId="ADAL" clId="{8E78D5C7-540C-4C79-A382-5D3B51477800}" dt="2024-06-06T17:21:01.141" v="2139"/>
          <ac:graphicFrameMkLst>
            <pc:docMk/>
            <pc:sldMk cId="109688094" sldId="2705"/>
            <ac:graphicFrameMk id="6" creationId="{7916D848-0D74-682B-2059-D4867C0BDEEE}"/>
          </ac:graphicFrameMkLst>
        </pc:graphicFrameChg>
        <pc:picChg chg="mod ord">
          <ac:chgData name="Richardson Concha, Luis Enrique" userId="24a26401-76f9-4f62-bb1e-7d6980a282dd" providerId="ADAL" clId="{8E78D5C7-540C-4C79-A382-5D3B51477800}" dt="2024-06-06T17:21:01.137" v="2135"/>
          <ac:picMkLst>
            <pc:docMk/>
            <pc:sldMk cId="109688094" sldId="2705"/>
            <ac:picMk id="3" creationId="{E326459A-0391-08B7-78AF-F69E865FCF45}"/>
          </ac:picMkLst>
        </pc:picChg>
        <pc:picChg chg="add mod ord modCrop">
          <ac:chgData name="Richardson Concha, Luis Enrique" userId="24a26401-76f9-4f62-bb1e-7d6980a282dd" providerId="ADAL" clId="{8E78D5C7-540C-4C79-A382-5D3B51477800}" dt="2024-06-06T17:21:01.135" v="2127"/>
          <ac:picMkLst>
            <pc:docMk/>
            <pc:sldMk cId="109688094" sldId="2705"/>
            <ac:picMk id="4" creationId="{7BB2B4E5-2851-8093-3359-C7FE44F2728A}"/>
          </ac:picMkLst>
        </pc:picChg>
        <pc:picChg chg="del mod ord">
          <ac:chgData name="Richardson Concha, Luis Enrique" userId="24a26401-76f9-4f62-bb1e-7d6980a282dd" providerId="ADAL" clId="{8E78D5C7-540C-4C79-A382-5D3B51477800}" dt="2024-06-06T17:21:02.498" v="2140" actId="478"/>
          <ac:picMkLst>
            <pc:docMk/>
            <pc:sldMk cId="109688094" sldId="2705"/>
            <ac:picMk id="5" creationId="{00000000-0000-0000-0000-000000000000}"/>
          </ac:picMkLst>
        </pc:picChg>
      </pc:sldChg>
      <pc:sldChg chg="del replTag delTag">
        <pc:chgData name="Richardson Concha, Luis Enrique" userId="24a26401-76f9-4f62-bb1e-7d6980a282dd" providerId="ADAL" clId="{8E78D5C7-540C-4C79-A382-5D3B51477800}" dt="2024-06-05T20:28:31.299" v="232" actId="47"/>
        <pc:sldMkLst>
          <pc:docMk/>
          <pc:sldMk cId="616261486" sldId="2705"/>
        </pc:sldMkLst>
      </pc:sldChg>
      <pc:sldChg chg="del replTag delTag">
        <pc:chgData name="Richardson Concha, Luis Enrique" userId="24a26401-76f9-4f62-bb1e-7d6980a282dd" providerId="ADAL" clId="{8E78D5C7-540C-4C79-A382-5D3B51477800}" dt="2024-06-05T20:28:31.907" v="237" actId="47"/>
        <pc:sldMkLst>
          <pc:docMk/>
          <pc:sldMk cId="3745508270" sldId="2706"/>
        </pc:sldMkLst>
      </pc:sldChg>
      <pc:sldChg chg="addSp delSp modSp add mod ord replTag delTag">
        <pc:chgData name="Richardson Concha, Luis Enrique" userId="24a26401-76f9-4f62-bb1e-7d6980a282dd" providerId="ADAL" clId="{8E78D5C7-540C-4C79-A382-5D3B51477800}" dt="2024-06-06T21:17:17.697" v="2985"/>
        <pc:sldMkLst>
          <pc:docMk/>
          <pc:sldMk cId="4168152505" sldId="2706"/>
        </pc:sldMkLst>
        <pc:spChg chg="mod ord">
          <ac:chgData name="Richardson Concha, Luis Enrique" userId="24a26401-76f9-4f62-bb1e-7d6980a282dd" providerId="ADAL" clId="{8E78D5C7-540C-4C79-A382-5D3B51477800}" dt="2024-06-06T17:22:12.963" v="2155"/>
          <ac:spMkLst>
            <pc:docMk/>
            <pc:sldMk cId="4168152505" sldId="2706"/>
            <ac:spMk id="17" creationId="{BFBD94C6-FF5E-924E-A4E6-F9CEF0E1FFE5}"/>
          </ac:spMkLst>
        </pc:spChg>
        <pc:spChg chg="mod ord">
          <ac:chgData name="Richardson Concha, Luis Enrique" userId="24a26401-76f9-4f62-bb1e-7d6980a282dd" providerId="ADAL" clId="{8E78D5C7-540C-4C79-A382-5D3B51477800}" dt="2024-06-06T17:22:12.963" v="2153"/>
          <ac:spMkLst>
            <pc:docMk/>
            <pc:sldMk cId="4168152505" sldId="2706"/>
            <ac:spMk id="36" creationId="{F9506A3C-ED6C-864E-946A-28D52CFBE7C1}"/>
          </ac:spMkLst>
        </pc:spChg>
        <pc:graphicFrameChg chg="mod">
          <ac:chgData name="Richardson Concha, Luis Enrique" userId="24a26401-76f9-4f62-bb1e-7d6980a282dd" providerId="ADAL" clId="{8E78D5C7-540C-4C79-A382-5D3B51477800}" dt="2024-06-06T17:22:12.968" v="2161"/>
          <ac:graphicFrameMkLst>
            <pc:docMk/>
            <pc:sldMk cId="4168152505" sldId="2706"/>
            <ac:graphicFrameMk id="6" creationId="{7916D848-0D74-682B-2059-D4867C0BDEEE}"/>
          </ac:graphicFrameMkLst>
        </pc:graphicFrameChg>
        <pc:picChg chg="mod ord">
          <ac:chgData name="Richardson Concha, Luis Enrique" userId="24a26401-76f9-4f62-bb1e-7d6980a282dd" providerId="ADAL" clId="{8E78D5C7-540C-4C79-A382-5D3B51477800}" dt="2024-06-06T17:22:12.964" v="2157"/>
          <ac:picMkLst>
            <pc:docMk/>
            <pc:sldMk cId="4168152505" sldId="2706"/>
            <ac:picMk id="3" creationId="{E326459A-0391-08B7-78AF-F69E865FCF45}"/>
          </ac:picMkLst>
        </pc:picChg>
        <pc:picChg chg="del mod ord">
          <ac:chgData name="Richardson Concha, Luis Enrique" userId="24a26401-76f9-4f62-bb1e-7d6980a282dd" providerId="ADAL" clId="{8E78D5C7-540C-4C79-A382-5D3B51477800}" dt="2024-06-06T17:22:14.257" v="2162" actId="478"/>
          <ac:picMkLst>
            <pc:docMk/>
            <pc:sldMk cId="4168152505" sldId="2706"/>
            <ac:picMk id="5" creationId="{00000000-0000-0000-0000-000000000000}"/>
          </ac:picMkLst>
        </pc:picChg>
        <pc:picChg chg="add mod">
          <ac:chgData name="Richardson Concha, Luis Enrique" userId="24a26401-76f9-4f62-bb1e-7d6980a282dd" providerId="ADAL" clId="{8E78D5C7-540C-4C79-A382-5D3B51477800}" dt="2024-06-06T17:22:12.962" v="2149"/>
          <ac:picMkLst>
            <pc:docMk/>
            <pc:sldMk cId="4168152505" sldId="2706"/>
            <ac:picMk id="1026" creationId="{51B170F2-1250-927A-768B-F3EF00E9C37F}"/>
          </ac:picMkLst>
        </pc:picChg>
      </pc:sldChg>
      <pc:sldChg chg="addSp delSp modSp add mod ord replTag delTag">
        <pc:chgData name="Richardson Concha, Luis Enrique" userId="24a26401-76f9-4f62-bb1e-7d6980a282dd" providerId="ADAL" clId="{8E78D5C7-540C-4C79-A382-5D3B51477800}" dt="2024-06-06T21:17:34.339" v="2987"/>
        <pc:sldMkLst>
          <pc:docMk/>
          <pc:sldMk cId="2479657985" sldId="2707"/>
        </pc:sldMkLst>
        <pc:spChg chg="mod ord">
          <ac:chgData name="Richardson Concha, Luis Enrique" userId="24a26401-76f9-4f62-bb1e-7d6980a282dd" providerId="ADAL" clId="{8E78D5C7-540C-4C79-A382-5D3B51477800}" dt="2024-06-06T17:30:39.642" v="2190"/>
          <ac:spMkLst>
            <pc:docMk/>
            <pc:sldMk cId="2479657985" sldId="2707"/>
            <ac:spMk id="17" creationId="{BFBD94C6-FF5E-924E-A4E6-F9CEF0E1FFE5}"/>
          </ac:spMkLst>
        </pc:spChg>
        <pc:spChg chg="mod ord">
          <ac:chgData name="Richardson Concha, Luis Enrique" userId="24a26401-76f9-4f62-bb1e-7d6980a282dd" providerId="ADAL" clId="{8E78D5C7-540C-4C79-A382-5D3B51477800}" dt="2024-06-06T17:30:39.642" v="2188"/>
          <ac:spMkLst>
            <pc:docMk/>
            <pc:sldMk cId="2479657985" sldId="2707"/>
            <ac:spMk id="36" creationId="{F9506A3C-ED6C-864E-946A-28D52CFBE7C1}"/>
          </ac:spMkLst>
        </pc:spChg>
        <pc:graphicFrameChg chg="mod">
          <ac:chgData name="Richardson Concha, Luis Enrique" userId="24a26401-76f9-4f62-bb1e-7d6980a282dd" providerId="ADAL" clId="{8E78D5C7-540C-4C79-A382-5D3B51477800}" dt="2024-06-06T17:30:39.647" v="2196"/>
          <ac:graphicFrameMkLst>
            <pc:docMk/>
            <pc:sldMk cId="2479657985" sldId="2707"/>
            <ac:graphicFrameMk id="6" creationId="{7916D848-0D74-682B-2059-D4867C0BDEEE}"/>
          </ac:graphicFrameMkLst>
        </pc:graphicFrameChg>
        <pc:picChg chg="mod ord">
          <ac:chgData name="Richardson Concha, Luis Enrique" userId="24a26401-76f9-4f62-bb1e-7d6980a282dd" providerId="ADAL" clId="{8E78D5C7-540C-4C79-A382-5D3B51477800}" dt="2024-06-06T17:30:39.644" v="2192"/>
          <ac:picMkLst>
            <pc:docMk/>
            <pc:sldMk cId="2479657985" sldId="2707"/>
            <ac:picMk id="3" creationId="{E326459A-0391-08B7-78AF-F69E865FCF45}"/>
          </ac:picMkLst>
        </pc:picChg>
        <pc:picChg chg="add mod ord modCrop">
          <ac:chgData name="Richardson Concha, Luis Enrique" userId="24a26401-76f9-4f62-bb1e-7d6980a282dd" providerId="ADAL" clId="{8E78D5C7-540C-4C79-A382-5D3B51477800}" dt="2024-06-06T17:30:39.641" v="2184"/>
          <ac:picMkLst>
            <pc:docMk/>
            <pc:sldMk cId="2479657985" sldId="2707"/>
            <ac:picMk id="4" creationId="{7C38C65D-73D0-FBF4-EAB4-7F1BBAB2507D}"/>
          </ac:picMkLst>
        </pc:picChg>
        <pc:picChg chg="del mod ord">
          <ac:chgData name="Richardson Concha, Luis Enrique" userId="24a26401-76f9-4f62-bb1e-7d6980a282dd" providerId="ADAL" clId="{8E78D5C7-540C-4C79-A382-5D3B51477800}" dt="2024-06-06T17:30:40.930" v="2197" actId="478"/>
          <ac:picMkLst>
            <pc:docMk/>
            <pc:sldMk cId="2479657985" sldId="2707"/>
            <ac:picMk id="5" creationId="{00000000-0000-0000-0000-000000000000}"/>
          </ac:picMkLst>
        </pc:picChg>
      </pc:sldChg>
      <pc:sldChg chg="del replTag delTag">
        <pc:chgData name="Richardson Concha, Luis Enrique" userId="24a26401-76f9-4f62-bb1e-7d6980a282dd" providerId="ADAL" clId="{8E78D5C7-540C-4C79-A382-5D3B51477800}" dt="2024-06-05T20:28:32.575" v="242" actId="47"/>
        <pc:sldMkLst>
          <pc:docMk/>
          <pc:sldMk cId="4106909936" sldId="2707"/>
        </pc:sldMkLst>
      </pc:sldChg>
      <pc:sldChg chg="del replTag delTag">
        <pc:chgData name="Richardson Concha, Luis Enrique" userId="24a26401-76f9-4f62-bb1e-7d6980a282dd" providerId="ADAL" clId="{8E78D5C7-540C-4C79-A382-5D3B51477800}" dt="2024-06-05T20:28:33.191" v="247" actId="47"/>
        <pc:sldMkLst>
          <pc:docMk/>
          <pc:sldMk cId="2288317796" sldId="2708"/>
        </pc:sldMkLst>
      </pc:sldChg>
      <pc:sldChg chg="addSp delSp modSp add mod ord replTag delTag">
        <pc:chgData name="Richardson Concha, Luis Enrique" userId="24a26401-76f9-4f62-bb1e-7d6980a282dd" providerId="ADAL" clId="{8E78D5C7-540C-4C79-A382-5D3B51477800}" dt="2024-06-06T21:17:39.212" v="2992" actId="20577"/>
        <pc:sldMkLst>
          <pc:docMk/>
          <pc:sldMk cId="3872246441" sldId="2708"/>
        </pc:sldMkLst>
        <pc:spChg chg="add">
          <ac:chgData name="Richardson Concha, Luis Enrique" userId="24a26401-76f9-4f62-bb1e-7d6980a282dd" providerId="ADAL" clId="{8E78D5C7-540C-4C79-A382-5D3B51477800}" dt="2024-06-06T17:44:36.018" v="2208"/>
          <ac:spMkLst>
            <pc:docMk/>
            <pc:sldMk cId="3872246441" sldId="2708"/>
            <ac:spMk id="2" creationId="{1BEB5831-C99D-D3FE-2EB0-6B2024FB8D51}"/>
          </ac:spMkLst>
        </pc:spChg>
        <pc:spChg chg="mod ord">
          <ac:chgData name="Richardson Concha, Luis Enrique" userId="24a26401-76f9-4f62-bb1e-7d6980a282dd" providerId="ADAL" clId="{8E78D5C7-540C-4C79-A382-5D3B51477800}" dt="2024-06-06T17:47:22.789" v="2233"/>
          <ac:spMkLst>
            <pc:docMk/>
            <pc:sldMk cId="3872246441" sldId="2708"/>
            <ac:spMk id="17" creationId="{BFBD94C6-FF5E-924E-A4E6-F9CEF0E1FFE5}"/>
          </ac:spMkLst>
        </pc:spChg>
        <pc:spChg chg="mod ord">
          <ac:chgData name="Richardson Concha, Luis Enrique" userId="24a26401-76f9-4f62-bb1e-7d6980a282dd" providerId="ADAL" clId="{8E78D5C7-540C-4C79-A382-5D3B51477800}" dt="2024-06-06T21:17:39.212" v="2992" actId="20577"/>
          <ac:spMkLst>
            <pc:docMk/>
            <pc:sldMk cId="3872246441" sldId="2708"/>
            <ac:spMk id="36" creationId="{F9506A3C-ED6C-864E-946A-28D52CFBE7C1}"/>
          </ac:spMkLst>
        </pc:spChg>
        <pc:graphicFrameChg chg="mod">
          <ac:chgData name="Richardson Concha, Luis Enrique" userId="24a26401-76f9-4f62-bb1e-7d6980a282dd" providerId="ADAL" clId="{8E78D5C7-540C-4C79-A382-5D3B51477800}" dt="2024-06-06T17:47:22.795" v="2239"/>
          <ac:graphicFrameMkLst>
            <pc:docMk/>
            <pc:sldMk cId="3872246441" sldId="2708"/>
            <ac:graphicFrameMk id="6" creationId="{7916D848-0D74-682B-2059-D4867C0BDEEE}"/>
          </ac:graphicFrameMkLst>
        </pc:graphicFrameChg>
        <pc:picChg chg="mod ord">
          <ac:chgData name="Richardson Concha, Luis Enrique" userId="24a26401-76f9-4f62-bb1e-7d6980a282dd" providerId="ADAL" clId="{8E78D5C7-540C-4C79-A382-5D3B51477800}" dt="2024-06-06T17:47:22.789" v="2235"/>
          <ac:picMkLst>
            <pc:docMk/>
            <pc:sldMk cId="3872246441" sldId="2708"/>
            <ac:picMk id="3" creationId="{E326459A-0391-08B7-78AF-F69E865FCF45}"/>
          </ac:picMkLst>
        </pc:picChg>
        <pc:picChg chg="add del mod ord">
          <ac:chgData name="Richardson Concha, Luis Enrique" userId="24a26401-76f9-4f62-bb1e-7d6980a282dd" providerId="ADAL" clId="{8E78D5C7-540C-4C79-A382-5D3B51477800}" dt="2024-06-06T17:47:24.018" v="2240" actId="478"/>
          <ac:picMkLst>
            <pc:docMk/>
            <pc:sldMk cId="3872246441" sldId="2708"/>
            <ac:picMk id="5" creationId="{00000000-0000-0000-0000-000000000000}"/>
          </ac:picMkLst>
        </pc:picChg>
        <pc:picChg chg="add del mod">
          <ac:chgData name="Richardson Concha, Luis Enrique" userId="24a26401-76f9-4f62-bb1e-7d6980a282dd" providerId="ADAL" clId="{8E78D5C7-540C-4C79-A382-5D3B51477800}" dt="2024-06-06T17:46:01.712" v="2222" actId="478"/>
          <ac:picMkLst>
            <pc:docMk/>
            <pc:sldMk cId="3872246441" sldId="2708"/>
            <ac:picMk id="2052" creationId="{95440F00-4675-2EF0-F2CB-8F1B6A91CE92}"/>
          </ac:picMkLst>
        </pc:picChg>
        <pc:picChg chg="add mod">
          <ac:chgData name="Richardson Concha, Luis Enrique" userId="24a26401-76f9-4f62-bb1e-7d6980a282dd" providerId="ADAL" clId="{8E78D5C7-540C-4C79-A382-5D3B51477800}" dt="2024-06-06T17:47:22.788" v="2227"/>
          <ac:picMkLst>
            <pc:docMk/>
            <pc:sldMk cId="3872246441" sldId="2708"/>
            <ac:picMk id="2054" creationId="{8D10BD91-C9D6-FEF7-62EA-9FA150786766}"/>
          </ac:picMkLst>
        </pc:picChg>
      </pc:sldChg>
      <pc:sldChg chg="del replTag delTag">
        <pc:chgData name="Richardson Concha, Luis Enrique" userId="24a26401-76f9-4f62-bb1e-7d6980a282dd" providerId="ADAL" clId="{8E78D5C7-540C-4C79-A382-5D3B51477800}" dt="2024-06-05T20:28:33.815" v="252" actId="47"/>
        <pc:sldMkLst>
          <pc:docMk/>
          <pc:sldMk cId="1714933851" sldId="2709"/>
        </pc:sldMkLst>
      </pc:sldChg>
      <pc:sldChg chg="addSp delSp modSp add mod ord replTag delTag">
        <pc:chgData name="Richardson Concha, Luis Enrique" userId="24a26401-76f9-4f62-bb1e-7d6980a282dd" providerId="ADAL" clId="{8E78D5C7-540C-4C79-A382-5D3B51477800}" dt="2024-06-06T21:17:53.750" v="2994"/>
        <pc:sldMkLst>
          <pc:docMk/>
          <pc:sldMk cId="1787597933" sldId="2709"/>
        </pc:sldMkLst>
        <pc:spChg chg="mod ord">
          <ac:chgData name="Richardson Concha, Luis Enrique" userId="24a26401-76f9-4f62-bb1e-7d6980a282dd" providerId="ADAL" clId="{8E78D5C7-540C-4C79-A382-5D3B51477800}" dt="2024-06-06T17:58:48.680" v="2367"/>
          <ac:spMkLst>
            <pc:docMk/>
            <pc:sldMk cId="1787597933" sldId="2709"/>
            <ac:spMk id="17" creationId="{BFBD94C6-FF5E-924E-A4E6-F9CEF0E1FFE5}"/>
          </ac:spMkLst>
        </pc:spChg>
        <pc:spChg chg="mod ord">
          <ac:chgData name="Richardson Concha, Luis Enrique" userId="24a26401-76f9-4f62-bb1e-7d6980a282dd" providerId="ADAL" clId="{8E78D5C7-540C-4C79-A382-5D3B51477800}" dt="2024-06-06T17:58:48.679" v="2365"/>
          <ac:spMkLst>
            <pc:docMk/>
            <pc:sldMk cId="1787597933" sldId="2709"/>
            <ac:spMk id="36" creationId="{F9506A3C-ED6C-864E-946A-28D52CFBE7C1}"/>
          </ac:spMkLst>
        </pc:spChg>
        <pc:graphicFrameChg chg="mod">
          <ac:chgData name="Richardson Concha, Luis Enrique" userId="24a26401-76f9-4f62-bb1e-7d6980a282dd" providerId="ADAL" clId="{8E78D5C7-540C-4C79-A382-5D3B51477800}" dt="2024-06-06T17:58:48.682" v="2373"/>
          <ac:graphicFrameMkLst>
            <pc:docMk/>
            <pc:sldMk cId="1787597933" sldId="2709"/>
            <ac:graphicFrameMk id="6" creationId="{7916D848-0D74-682B-2059-D4867C0BDEEE}"/>
          </ac:graphicFrameMkLst>
        </pc:graphicFrameChg>
        <pc:picChg chg="mod ord">
          <ac:chgData name="Richardson Concha, Luis Enrique" userId="24a26401-76f9-4f62-bb1e-7d6980a282dd" providerId="ADAL" clId="{8E78D5C7-540C-4C79-A382-5D3B51477800}" dt="2024-06-06T17:58:48.680" v="2369"/>
          <ac:picMkLst>
            <pc:docMk/>
            <pc:sldMk cId="1787597933" sldId="2709"/>
            <ac:picMk id="3" creationId="{E326459A-0391-08B7-78AF-F69E865FCF45}"/>
          </ac:picMkLst>
        </pc:picChg>
        <pc:picChg chg="add del mod">
          <ac:chgData name="Richardson Concha, Luis Enrique" userId="24a26401-76f9-4f62-bb1e-7d6980a282dd" providerId="ADAL" clId="{8E78D5C7-540C-4C79-A382-5D3B51477800}" dt="2024-06-06T17:52:35.230" v="2246" actId="21"/>
          <ac:picMkLst>
            <pc:docMk/>
            <pc:sldMk cId="1787597933" sldId="2709"/>
            <ac:picMk id="4" creationId="{8BE2193D-2662-AB23-F30A-8AD4065D1C83}"/>
          </ac:picMkLst>
        </pc:picChg>
        <pc:picChg chg="del mod ord">
          <ac:chgData name="Richardson Concha, Luis Enrique" userId="24a26401-76f9-4f62-bb1e-7d6980a282dd" providerId="ADAL" clId="{8E78D5C7-540C-4C79-A382-5D3B51477800}" dt="2024-06-06T17:58:50.334" v="2374" actId="478"/>
          <ac:picMkLst>
            <pc:docMk/>
            <pc:sldMk cId="1787597933" sldId="2709"/>
            <ac:picMk id="5" creationId="{00000000-0000-0000-0000-000000000000}"/>
          </ac:picMkLst>
        </pc:picChg>
        <pc:picChg chg="add mod ord modCrop">
          <ac:chgData name="Richardson Concha, Luis Enrique" userId="24a26401-76f9-4f62-bb1e-7d6980a282dd" providerId="ADAL" clId="{8E78D5C7-540C-4C79-A382-5D3B51477800}" dt="2024-06-06T17:58:48.678" v="2361"/>
          <ac:picMkLst>
            <pc:docMk/>
            <pc:sldMk cId="1787597933" sldId="2709"/>
            <ac:picMk id="8" creationId="{21FD04E7-771C-AC39-B212-AC909C50B9CF}"/>
          </ac:picMkLst>
        </pc:picChg>
      </pc:sldChg>
      <pc:sldChg chg="addSp delSp modSp add mod ord replTag delTag">
        <pc:chgData name="Richardson Concha, Luis Enrique" userId="24a26401-76f9-4f62-bb1e-7d6980a282dd" providerId="ADAL" clId="{8E78D5C7-540C-4C79-A382-5D3B51477800}" dt="2024-06-06T21:17:58.497" v="2998"/>
        <pc:sldMkLst>
          <pc:docMk/>
          <pc:sldMk cId="1866197655" sldId="2710"/>
        </pc:sldMkLst>
        <pc:spChg chg="mod ord">
          <ac:chgData name="Richardson Concha, Luis Enrique" userId="24a26401-76f9-4f62-bb1e-7d6980a282dd" providerId="ADAL" clId="{8E78D5C7-540C-4C79-A382-5D3B51477800}" dt="2024-06-06T18:03:06.452" v="2402"/>
          <ac:spMkLst>
            <pc:docMk/>
            <pc:sldMk cId="1866197655" sldId="2710"/>
            <ac:spMk id="17" creationId="{BFBD94C6-FF5E-924E-A4E6-F9CEF0E1FFE5}"/>
          </ac:spMkLst>
        </pc:spChg>
        <pc:spChg chg="mod ord">
          <ac:chgData name="Richardson Concha, Luis Enrique" userId="24a26401-76f9-4f62-bb1e-7d6980a282dd" providerId="ADAL" clId="{8E78D5C7-540C-4C79-A382-5D3B51477800}" dt="2024-06-06T18:03:06.451" v="2400"/>
          <ac:spMkLst>
            <pc:docMk/>
            <pc:sldMk cId="1866197655" sldId="2710"/>
            <ac:spMk id="36" creationId="{F9506A3C-ED6C-864E-946A-28D52CFBE7C1}"/>
          </ac:spMkLst>
        </pc:spChg>
        <pc:graphicFrameChg chg="mod">
          <ac:chgData name="Richardson Concha, Luis Enrique" userId="24a26401-76f9-4f62-bb1e-7d6980a282dd" providerId="ADAL" clId="{8E78D5C7-540C-4C79-A382-5D3B51477800}" dt="2024-06-06T18:03:06.455" v="2408"/>
          <ac:graphicFrameMkLst>
            <pc:docMk/>
            <pc:sldMk cId="1866197655" sldId="2710"/>
            <ac:graphicFrameMk id="6" creationId="{7916D848-0D74-682B-2059-D4867C0BDEEE}"/>
          </ac:graphicFrameMkLst>
        </pc:graphicFrameChg>
        <pc:picChg chg="mod ord">
          <ac:chgData name="Richardson Concha, Luis Enrique" userId="24a26401-76f9-4f62-bb1e-7d6980a282dd" providerId="ADAL" clId="{8E78D5C7-540C-4C79-A382-5D3B51477800}" dt="2024-06-06T18:03:06.452" v="2404"/>
          <ac:picMkLst>
            <pc:docMk/>
            <pc:sldMk cId="1866197655" sldId="2710"/>
            <ac:picMk id="3" creationId="{E326459A-0391-08B7-78AF-F69E865FCF45}"/>
          </ac:picMkLst>
        </pc:picChg>
        <pc:picChg chg="add mod ord modCrop">
          <ac:chgData name="Richardson Concha, Luis Enrique" userId="24a26401-76f9-4f62-bb1e-7d6980a282dd" providerId="ADAL" clId="{8E78D5C7-540C-4C79-A382-5D3B51477800}" dt="2024-06-06T18:03:06.450" v="2396"/>
          <ac:picMkLst>
            <pc:docMk/>
            <pc:sldMk cId="1866197655" sldId="2710"/>
            <ac:picMk id="4" creationId="{F8629B54-58CD-2B72-F34F-AB5E26C29EDF}"/>
          </ac:picMkLst>
        </pc:picChg>
        <pc:picChg chg="del mod ord">
          <ac:chgData name="Richardson Concha, Luis Enrique" userId="24a26401-76f9-4f62-bb1e-7d6980a282dd" providerId="ADAL" clId="{8E78D5C7-540C-4C79-A382-5D3B51477800}" dt="2024-06-06T18:03:07.710" v="2409" actId="478"/>
          <ac:picMkLst>
            <pc:docMk/>
            <pc:sldMk cId="1866197655" sldId="2710"/>
            <ac:picMk id="5" creationId="{00000000-0000-0000-0000-000000000000}"/>
          </ac:picMkLst>
        </pc:picChg>
      </pc:sldChg>
      <pc:sldChg chg="del replTag delTag">
        <pc:chgData name="Richardson Concha, Luis Enrique" userId="24a26401-76f9-4f62-bb1e-7d6980a282dd" providerId="ADAL" clId="{8E78D5C7-540C-4C79-A382-5D3B51477800}" dt="2024-06-05T20:28:34.466" v="257" actId="47"/>
        <pc:sldMkLst>
          <pc:docMk/>
          <pc:sldMk cId="2868442445" sldId="2710"/>
        </pc:sldMkLst>
      </pc:sldChg>
      <pc:sldChg chg="del replTag delTag">
        <pc:chgData name="Richardson Concha, Luis Enrique" userId="24a26401-76f9-4f62-bb1e-7d6980a282dd" providerId="ADAL" clId="{8E78D5C7-540C-4C79-A382-5D3B51477800}" dt="2024-06-05T20:28:35.079" v="262" actId="47"/>
        <pc:sldMkLst>
          <pc:docMk/>
          <pc:sldMk cId="1023869374" sldId="2711"/>
        </pc:sldMkLst>
      </pc:sldChg>
      <pc:sldChg chg="addSp delSp modSp add mod ord replTag delTag">
        <pc:chgData name="Richardson Concha, Luis Enrique" userId="24a26401-76f9-4f62-bb1e-7d6980a282dd" providerId="ADAL" clId="{8E78D5C7-540C-4C79-A382-5D3B51477800}" dt="2024-06-06T21:18:13.554" v="3000"/>
        <pc:sldMkLst>
          <pc:docMk/>
          <pc:sldMk cId="1181429919" sldId="2711"/>
        </pc:sldMkLst>
        <pc:spChg chg="mod">
          <ac:chgData name="Richardson Concha, Luis Enrique" userId="24a26401-76f9-4f62-bb1e-7d6980a282dd" providerId="ADAL" clId="{8E78D5C7-540C-4C79-A382-5D3B51477800}" dt="2024-06-05T21:41:23.828" v="961" actId="33524"/>
          <ac:spMkLst>
            <pc:docMk/>
            <pc:sldMk cId="1181429919" sldId="2711"/>
            <ac:spMk id="36" creationId="{F9506A3C-ED6C-864E-946A-28D52CFBE7C1}"/>
          </ac:spMkLst>
        </pc:spChg>
        <pc:grpChg chg="add mod">
          <ac:chgData name="Richardson Concha, Luis Enrique" userId="24a26401-76f9-4f62-bb1e-7d6980a282dd" providerId="ADAL" clId="{8E78D5C7-540C-4C79-A382-5D3B51477800}" dt="2024-06-06T18:16:23.446" v="2470" actId="1076"/>
          <ac:grpSpMkLst>
            <pc:docMk/>
            <pc:sldMk cId="1181429919" sldId="2711"/>
            <ac:grpSpMk id="4" creationId="{A791C0B7-5F96-12F4-1000-04B27F2DA345}"/>
          </ac:grpSpMkLst>
        </pc:grpChg>
        <pc:picChg chg="add mod">
          <ac:chgData name="Richardson Concha, Luis Enrique" userId="24a26401-76f9-4f62-bb1e-7d6980a282dd" providerId="ADAL" clId="{8E78D5C7-540C-4C79-A382-5D3B51477800}" dt="2024-06-06T18:16:23.446" v="2470" actId="1076"/>
          <ac:picMkLst>
            <pc:docMk/>
            <pc:sldMk cId="1181429919" sldId="2711"/>
            <ac:picMk id="2" creationId="{8CFA7EA3-6F17-7C23-ACFC-8369B1816B92}"/>
          </ac:picMkLst>
        </pc:picChg>
        <pc:picChg chg="del">
          <ac:chgData name="Richardson Concha, Luis Enrique" userId="24a26401-76f9-4f62-bb1e-7d6980a282dd" providerId="ADAL" clId="{8E78D5C7-540C-4C79-A382-5D3B51477800}" dt="2024-06-06T18:16:08.942" v="2468" actId="478"/>
          <ac:picMkLst>
            <pc:docMk/>
            <pc:sldMk cId="1181429919" sldId="2711"/>
            <ac:picMk id="5" creationId="{00000000-0000-0000-0000-000000000000}"/>
          </ac:picMkLst>
        </pc:picChg>
        <pc:picChg chg="add mod">
          <ac:chgData name="Richardson Concha, Luis Enrique" userId="24a26401-76f9-4f62-bb1e-7d6980a282dd" providerId="ADAL" clId="{8E78D5C7-540C-4C79-A382-5D3B51477800}" dt="2024-06-06T18:16:23.446" v="2470" actId="1076"/>
          <ac:picMkLst>
            <pc:docMk/>
            <pc:sldMk cId="1181429919" sldId="2711"/>
            <ac:picMk id="4098" creationId="{791036D2-4313-F640-8474-D1168D285645}"/>
          </ac:picMkLst>
        </pc:picChg>
      </pc:sldChg>
      <pc:sldChg chg="addSp delSp modSp add mod replTag delTag">
        <pc:chgData name="Richardson Concha, Luis Enrique" userId="24a26401-76f9-4f62-bb1e-7d6980a282dd" providerId="ADAL" clId="{8E78D5C7-540C-4C79-A382-5D3B51477800}" dt="2024-06-06T21:18:15.412" v="3002"/>
        <pc:sldMkLst>
          <pc:docMk/>
          <pc:sldMk cId="513896579" sldId="2712"/>
        </pc:sldMkLst>
        <pc:spChg chg="mod ord">
          <ac:chgData name="Richardson Concha, Luis Enrique" userId="24a26401-76f9-4f62-bb1e-7d6980a282dd" providerId="ADAL" clId="{8E78D5C7-540C-4C79-A382-5D3B51477800}" dt="2024-06-06T18:05:44.251" v="2450"/>
          <ac:spMkLst>
            <pc:docMk/>
            <pc:sldMk cId="513896579" sldId="2712"/>
            <ac:spMk id="17" creationId="{BFBD94C6-FF5E-924E-A4E6-F9CEF0E1FFE5}"/>
          </ac:spMkLst>
        </pc:spChg>
        <pc:spChg chg="mod ord">
          <ac:chgData name="Richardson Concha, Luis Enrique" userId="24a26401-76f9-4f62-bb1e-7d6980a282dd" providerId="ADAL" clId="{8E78D5C7-540C-4C79-A382-5D3B51477800}" dt="2024-06-06T18:05:44.250" v="2448"/>
          <ac:spMkLst>
            <pc:docMk/>
            <pc:sldMk cId="513896579" sldId="2712"/>
            <ac:spMk id="36" creationId="{F9506A3C-ED6C-864E-946A-28D52CFBE7C1}"/>
          </ac:spMkLst>
        </pc:spChg>
        <pc:graphicFrameChg chg="mod">
          <ac:chgData name="Richardson Concha, Luis Enrique" userId="24a26401-76f9-4f62-bb1e-7d6980a282dd" providerId="ADAL" clId="{8E78D5C7-540C-4C79-A382-5D3B51477800}" dt="2024-06-06T18:05:44.254" v="2456"/>
          <ac:graphicFrameMkLst>
            <pc:docMk/>
            <pc:sldMk cId="513896579" sldId="2712"/>
            <ac:graphicFrameMk id="6" creationId="{7916D848-0D74-682B-2059-D4867C0BDEEE}"/>
          </ac:graphicFrameMkLst>
        </pc:graphicFrameChg>
        <pc:picChg chg="mod ord">
          <ac:chgData name="Richardson Concha, Luis Enrique" userId="24a26401-76f9-4f62-bb1e-7d6980a282dd" providerId="ADAL" clId="{8E78D5C7-540C-4C79-A382-5D3B51477800}" dt="2024-06-06T18:05:44.251" v="2452"/>
          <ac:picMkLst>
            <pc:docMk/>
            <pc:sldMk cId="513896579" sldId="2712"/>
            <ac:picMk id="3" creationId="{E326459A-0391-08B7-78AF-F69E865FCF45}"/>
          </ac:picMkLst>
        </pc:picChg>
        <pc:picChg chg="add mod ord modCrop">
          <ac:chgData name="Richardson Concha, Luis Enrique" userId="24a26401-76f9-4f62-bb1e-7d6980a282dd" providerId="ADAL" clId="{8E78D5C7-540C-4C79-A382-5D3B51477800}" dt="2024-06-06T18:05:44.249" v="2444"/>
          <ac:picMkLst>
            <pc:docMk/>
            <pc:sldMk cId="513896579" sldId="2712"/>
            <ac:picMk id="4" creationId="{D7E9949E-072B-937E-7C23-8EBEA3BFD27D}"/>
          </ac:picMkLst>
        </pc:picChg>
        <pc:picChg chg="del mod ord">
          <ac:chgData name="Richardson Concha, Luis Enrique" userId="24a26401-76f9-4f62-bb1e-7d6980a282dd" providerId="ADAL" clId="{8E78D5C7-540C-4C79-A382-5D3B51477800}" dt="2024-06-06T18:05:45.857" v="2457" actId="478"/>
          <ac:picMkLst>
            <pc:docMk/>
            <pc:sldMk cId="513896579" sldId="2712"/>
            <ac:picMk id="5" creationId="{00000000-0000-0000-0000-000000000000}"/>
          </ac:picMkLst>
        </pc:picChg>
      </pc:sldChg>
      <pc:sldChg chg="del replTag delTag">
        <pc:chgData name="Richardson Concha, Luis Enrique" userId="24a26401-76f9-4f62-bb1e-7d6980a282dd" providerId="ADAL" clId="{8E78D5C7-540C-4C79-A382-5D3B51477800}" dt="2024-06-05T20:28:35.772" v="267" actId="47"/>
        <pc:sldMkLst>
          <pc:docMk/>
          <pc:sldMk cId="3788147483" sldId="2712"/>
        </pc:sldMkLst>
      </pc:sldChg>
      <pc:sldChg chg="del replTag delTag">
        <pc:chgData name="Richardson Concha, Luis Enrique" userId="24a26401-76f9-4f62-bb1e-7d6980a282dd" providerId="ADAL" clId="{8E78D5C7-540C-4C79-A382-5D3B51477800}" dt="2024-06-05T20:28:39.734" v="272" actId="47"/>
        <pc:sldMkLst>
          <pc:docMk/>
          <pc:sldMk cId="1560505940" sldId="2713"/>
        </pc:sldMkLst>
      </pc:sldChg>
      <pc:sldChg chg="addSp delSp modSp add mod replTag delTag">
        <pc:chgData name="Richardson Concha, Luis Enrique" userId="24a26401-76f9-4f62-bb1e-7d6980a282dd" providerId="ADAL" clId="{8E78D5C7-540C-4C79-A382-5D3B51477800}" dt="2024-06-06T21:18:16.174" v="3004"/>
        <pc:sldMkLst>
          <pc:docMk/>
          <pc:sldMk cId="4004145649" sldId="2713"/>
        </pc:sldMkLst>
        <pc:spChg chg="mod ord">
          <ac:chgData name="Richardson Concha, Luis Enrique" userId="24a26401-76f9-4f62-bb1e-7d6980a282dd" providerId="ADAL" clId="{8E78D5C7-540C-4C79-A382-5D3B51477800}" dt="2024-06-06T18:17:36.797" v="2495"/>
          <ac:spMkLst>
            <pc:docMk/>
            <pc:sldMk cId="4004145649" sldId="2713"/>
            <ac:spMk id="17" creationId="{BFBD94C6-FF5E-924E-A4E6-F9CEF0E1FFE5}"/>
          </ac:spMkLst>
        </pc:spChg>
        <pc:spChg chg="mod ord">
          <ac:chgData name="Richardson Concha, Luis Enrique" userId="24a26401-76f9-4f62-bb1e-7d6980a282dd" providerId="ADAL" clId="{8E78D5C7-540C-4C79-A382-5D3B51477800}" dt="2024-06-06T18:17:36.796" v="2493"/>
          <ac:spMkLst>
            <pc:docMk/>
            <pc:sldMk cId="4004145649" sldId="2713"/>
            <ac:spMk id="36" creationId="{F9506A3C-ED6C-864E-946A-28D52CFBE7C1}"/>
          </ac:spMkLst>
        </pc:spChg>
        <pc:graphicFrameChg chg="mod">
          <ac:chgData name="Richardson Concha, Luis Enrique" userId="24a26401-76f9-4f62-bb1e-7d6980a282dd" providerId="ADAL" clId="{8E78D5C7-540C-4C79-A382-5D3B51477800}" dt="2024-06-06T18:17:36.800" v="2501"/>
          <ac:graphicFrameMkLst>
            <pc:docMk/>
            <pc:sldMk cId="4004145649" sldId="2713"/>
            <ac:graphicFrameMk id="6" creationId="{7916D848-0D74-682B-2059-D4867C0BDEEE}"/>
          </ac:graphicFrameMkLst>
        </pc:graphicFrameChg>
        <pc:picChg chg="mod ord">
          <ac:chgData name="Richardson Concha, Luis Enrique" userId="24a26401-76f9-4f62-bb1e-7d6980a282dd" providerId="ADAL" clId="{8E78D5C7-540C-4C79-A382-5D3B51477800}" dt="2024-06-06T18:17:36.797" v="2497"/>
          <ac:picMkLst>
            <pc:docMk/>
            <pc:sldMk cId="4004145649" sldId="2713"/>
            <ac:picMk id="3" creationId="{E326459A-0391-08B7-78AF-F69E865FCF45}"/>
          </ac:picMkLst>
        </pc:picChg>
        <pc:picChg chg="del mod ord">
          <ac:chgData name="Richardson Concha, Luis Enrique" userId="24a26401-76f9-4f62-bb1e-7d6980a282dd" providerId="ADAL" clId="{8E78D5C7-540C-4C79-A382-5D3B51477800}" dt="2024-06-06T18:17:38.142" v="2502" actId="478"/>
          <ac:picMkLst>
            <pc:docMk/>
            <pc:sldMk cId="4004145649" sldId="2713"/>
            <ac:picMk id="5" creationId="{00000000-0000-0000-0000-000000000000}"/>
          </ac:picMkLst>
        </pc:picChg>
        <pc:picChg chg="add mod">
          <ac:chgData name="Richardson Concha, Luis Enrique" userId="24a26401-76f9-4f62-bb1e-7d6980a282dd" providerId="ADAL" clId="{8E78D5C7-540C-4C79-A382-5D3B51477800}" dt="2024-06-06T18:17:36.795" v="2489"/>
          <ac:picMkLst>
            <pc:docMk/>
            <pc:sldMk cId="4004145649" sldId="2713"/>
            <ac:picMk id="5122" creationId="{1E258EEC-9FF0-30CB-9ED6-F058FAAEB2D6}"/>
          </ac:picMkLst>
        </pc:picChg>
      </pc:sldChg>
      <pc:sldChg chg="del replTag delTag">
        <pc:chgData name="Richardson Concha, Luis Enrique" userId="24a26401-76f9-4f62-bb1e-7d6980a282dd" providerId="ADAL" clId="{8E78D5C7-540C-4C79-A382-5D3B51477800}" dt="2024-06-05T20:28:40.364" v="277" actId="47"/>
        <pc:sldMkLst>
          <pc:docMk/>
          <pc:sldMk cId="907430805" sldId="2714"/>
        </pc:sldMkLst>
      </pc:sldChg>
      <pc:sldChg chg="addSp delSp modSp add mod ord replTag delTag">
        <pc:chgData name="Richardson Concha, Luis Enrique" userId="24a26401-76f9-4f62-bb1e-7d6980a282dd" providerId="ADAL" clId="{8E78D5C7-540C-4C79-A382-5D3B51477800}" dt="2024-06-06T21:18:19.449" v="3008"/>
        <pc:sldMkLst>
          <pc:docMk/>
          <pc:sldMk cId="1609023265" sldId="2714"/>
        </pc:sldMkLst>
        <pc:spChg chg="mod ord">
          <ac:chgData name="Richardson Concha, Luis Enrique" userId="24a26401-76f9-4f62-bb1e-7d6980a282dd" providerId="ADAL" clId="{8E78D5C7-540C-4C79-A382-5D3B51477800}" dt="2024-06-06T18:20:35.293" v="2533"/>
          <ac:spMkLst>
            <pc:docMk/>
            <pc:sldMk cId="1609023265" sldId="2714"/>
            <ac:spMk id="17" creationId="{BFBD94C6-FF5E-924E-A4E6-F9CEF0E1FFE5}"/>
          </ac:spMkLst>
        </pc:spChg>
        <pc:spChg chg="mod ord">
          <ac:chgData name="Richardson Concha, Luis Enrique" userId="24a26401-76f9-4f62-bb1e-7d6980a282dd" providerId="ADAL" clId="{8E78D5C7-540C-4C79-A382-5D3B51477800}" dt="2024-06-06T18:20:35.292" v="2531"/>
          <ac:spMkLst>
            <pc:docMk/>
            <pc:sldMk cId="1609023265" sldId="2714"/>
            <ac:spMk id="36" creationId="{F9506A3C-ED6C-864E-946A-28D52CFBE7C1}"/>
          </ac:spMkLst>
        </pc:spChg>
        <pc:graphicFrameChg chg="mod">
          <ac:chgData name="Richardson Concha, Luis Enrique" userId="24a26401-76f9-4f62-bb1e-7d6980a282dd" providerId="ADAL" clId="{8E78D5C7-540C-4C79-A382-5D3B51477800}" dt="2024-06-06T18:20:35.296" v="2539"/>
          <ac:graphicFrameMkLst>
            <pc:docMk/>
            <pc:sldMk cId="1609023265" sldId="2714"/>
            <ac:graphicFrameMk id="6" creationId="{7916D848-0D74-682B-2059-D4867C0BDEEE}"/>
          </ac:graphicFrameMkLst>
        </pc:graphicFrameChg>
        <pc:picChg chg="mod ord">
          <ac:chgData name="Richardson Concha, Luis Enrique" userId="24a26401-76f9-4f62-bb1e-7d6980a282dd" providerId="ADAL" clId="{8E78D5C7-540C-4C79-A382-5D3B51477800}" dt="2024-06-06T18:20:35.293" v="2535"/>
          <ac:picMkLst>
            <pc:docMk/>
            <pc:sldMk cId="1609023265" sldId="2714"/>
            <ac:picMk id="3" creationId="{E326459A-0391-08B7-78AF-F69E865FCF45}"/>
          </ac:picMkLst>
        </pc:picChg>
        <pc:picChg chg="del mod ord">
          <ac:chgData name="Richardson Concha, Luis Enrique" userId="24a26401-76f9-4f62-bb1e-7d6980a282dd" providerId="ADAL" clId="{8E78D5C7-540C-4C79-A382-5D3B51477800}" dt="2024-06-06T18:20:36.686" v="2540" actId="478"/>
          <ac:picMkLst>
            <pc:docMk/>
            <pc:sldMk cId="1609023265" sldId="2714"/>
            <ac:picMk id="5" creationId="{00000000-0000-0000-0000-000000000000}"/>
          </ac:picMkLst>
        </pc:picChg>
        <pc:picChg chg="add mod">
          <ac:chgData name="Richardson Concha, Luis Enrique" userId="24a26401-76f9-4f62-bb1e-7d6980a282dd" providerId="ADAL" clId="{8E78D5C7-540C-4C79-A382-5D3B51477800}" dt="2024-06-06T18:20:35.291" v="2527"/>
          <ac:picMkLst>
            <pc:docMk/>
            <pc:sldMk cId="1609023265" sldId="2714"/>
            <ac:picMk id="6146" creationId="{16F75018-C5A9-CDD9-AF2D-596B5A63472B}"/>
          </ac:picMkLst>
        </pc:picChg>
      </pc:sldChg>
      <pc:sldChg chg="addSp delSp modSp add mod ord replTag delTag">
        <pc:chgData name="Richardson Concha, Luis Enrique" userId="24a26401-76f9-4f62-bb1e-7d6980a282dd" providerId="ADAL" clId="{8E78D5C7-540C-4C79-A382-5D3B51477800}" dt="2024-06-06T21:19:21.029" v="3010"/>
        <pc:sldMkLst>
          <pc:docMk/>
          <pc:sldMk cId="2831020269" sldId="2715"/>
        </pc:sldMkLst>
        <pc:spChg chg="mod ord">
          <ac:chgData name="Richardson Concha, Luis Enrique" userId="24a26401-76f9-4f62-bb1e-7d6980a282dd" providerId="ADAL" clId="{8E78D5C7-540C-4C79-A382-5D3B51477800}" dt="2024-06-06T18:23:56.148" v="2561"/>
          <ac:spMkLst>
            <pc:docMk/>
            <pc:sldMk cId="2831020269" sldId="2715"/>
            <ac:spMk id="17" creationId="{BFBD94C6-FF5E-924E-A4E6-F9CEF0E1FFE5}"/>
          </ac:spMkLst>
        </pc:spChg>
        <pc:spChg chg="mod ord">
          <ac:chgData name="Richardson Concha, Luis Enrique" userId="24a26401-76f9-4f62-bb1e-7d6980a282dd" providerId="ADAL" clId="{8E78D5C7-540C-4C79-A382-5D3B51477800}" dt="2024-06-06T18:23:56.147" v="2559"/>
          <ac:spMkLst>
            <pc:docMk/>
            <pc:sldMk cId="2831020269" sldId="2715"/>
            <ac:spMk id="36" creationId="{F9506A3C-ED6C-864E-946A-28D52CFBE7C1}"/>
          </ac:spMkLst>
        </pc:spChg>
        <pc:graphicFrameChg chg="mod">
          <ac:chgData name="Richardson Concha, Luis Enrique" userId="24a26401-76f9-4f62-bb1e-7d6980a282dd" providerId="ADAL" clId="{8E78D5C7-540C-4C79-A382-5D3B51477800}" dt="2024-06-06T18:23:56.151" v="2567"/>
          <ac:graphicFrameMkLst>
            <pc:docMk/>
            <pc:sldMk cId="2831020269" sldId="2715"/>
            <ac:graphicFrameMk id="6" creationId="{7916D848-0D74-682B-2059-D4867C0BDEEE}"/>
          </ac:graphicFrameMkLst>
        </pc:graphicFrameChg>
        <pc:picChg chg="mod ord">
          <ac:chgData name="Richardson Concha, Luis Enrique" userId="24a26401-76f9-4f62-bb1e-7d6980a282dd" providerId="ADAL" clId="{8E78D5C7-540C-4C79-A382-5D3B51477800}" dt="2024-06-06T18:23:56.148" v="2563"/>
          <ac:picMkLst>
            <pc:docMk/>
            <pc:sldMk cId="2831020269" sldId="2715"/>
            <ac:picMk id="3" creationId="{E326459A-0391-08B7-78AF-F69E865FCF45}"/>
          </ac:picMkLst>
        </pc:picChg>
        <pc:picChg chg="add mod ord modCrop">
          <ac:chgData name="Richardson Concha, Luis Enrique" userId="24a26401-76f9-4f62-bb1e-7d6980a282dd" providerId="ADAL" clId="{8E78D5C7-540C-4C79-A382-5D3B51477800}" dt="2024-06-06T18:23:56.146" v="2555"/>
          <ac:picMkLst>
            <pc:docMk/>
            <pc:sldMk cId="2831020269" sldId="2715"/>
            <ac:picMk id="4" creationId="{BD7A5D5F-32EB-C02B-9D53-7190B64DA9F9}"/>
          </ac:picMkLst>
        </pc:picChg>
        <pc:picChg chg="del mod ord">
          <ac:chgData name="Richardson Concha, Luis Enrique" userId="24a26401-76f9-4f62-bb1e-7d6980a282dd" providerId="ADAL" clId="{8E78D5C7-540C-4C79-A382-5D3B51477800}" dt="2024-06-06T18:23:57.452" v="2568" actId="478"/>
          <ac:picMkLst>
            <pc:docMk/>
            <pc:sldMk cId="2831020269" sldId="2715"/>
            <ac:picMk id="5" creationId="{00000000-0000-0000-0000-000000000000}"/>
          </ac:picMkLst>
        </pc:picChg>
      </pc:sldChg>
      <pc:sldChg chg="del replTag delTag">
        <pc:chgData name="Richardson Concha, Luis Enrique" userId="24a26401-76f9-4f62-bb1e-7d6980a282dd" providerId="ADAL" clId="{8E78D5C7-540C-4C79-A382-5D3B51477800}" dt="2024-06-05T20:28:40.992" v="282" actId="47"/>
        <pc:sldMkLst>
          <pc:docMk/>
          <pc:sldMk cId="2986248088" sldId="2715"/>
        </pc:sldMkLst>
      </pc:sldChg>
      <pc:sldChg chg="addSp delSp modSp add mod ord replTag delTag">
        <pc:chgData name="Richardson Concha, Luis Enrique" userId="24a26401-76f9-4f62-bb1e-7d6980a282dd" providerId="ADAL" clId="{8E78D5C7-540C-4C79-A382-5D3B51477800}" dt="2024-06-06T21:19:24.814" v="3014"/>
        <pc:sldMkLst>
          <pc:docMk/>
          <pc:sldMk cId="657771450" sldId="2716"/>
        </pc:sldMkLst>
        <pc:spChg chg="mod ord">
          <ac:chgData name="Richardson Concha, Luis Enrique" userId="24a26401-76f9-4f62-bb1e-7d6980a282dd" providerId="ADAL" clId="{8E78D5C7-540C-4C79-A382-5D3B51477800}" dt="2024-06-06T17:53:15.595" v="2276"/>
          <ac:spMkLst>
            <pc:docMk/>
            <pc:sldMk cId="657771450" sldId="2716"/>
            <ac:spMk id="17" creationId="{BFBD94C6-FF5E-924E-A4E6-F9CEF0E1FFE5}"/>
          </ac:spMkLst>
        </pc:spChg>
        <pc:spChg chg="mod ord">
          <ac:chgData name="Richardson Concha, Luis Enrique" userId="24a26401-76f9-4f62-bb1e-7d6980a282dd" providerId="ADAL" clId="{8E78D5C7-540C-4C79-A382-5D3B51477800}" dt="2024-06-06T17:53:15.594" v="2274"/>
          <ac:spMkLst>
            <pc:docMk/>
            <pc:sldMk cId="657771450" sldId="2716"/>
            <ac:spMk id="36" creationId="{F9506A3C-ED6C-864E-946A-28D52CFBE7C1}"/>
          </ac:spMkLst>
        </pc:spChg>
        <pc:graphicFrameChg chg="mod">
          <ac:chgData name="Richardson Concha, Luis Enrique" userId="24a26401-76f9-4f62-bb1e-7d6980a282dd" providerId="ADAL" clId="{8E78D5C7-540C-4C79-A382-5D3B51477800}" dt="2024-06-06T17:53:15.599" v="2282"/>
          <ac:graphicFrameMkLst>
            <pc:docMk/>
            <pc:sldMk cId="657771450" sldId="2716"/>
            <ac:graphicFrameMk id="6" creationId="{7916D848-0D74-682B-2059-D4867C0BDEEE}"/>
          </ac:graphicFrameMkLst>
        </pc:graphicFrameChg>
        <pc:picChg chg="mod ord">
          <ac:chgData name="Richardson Concha, Luis Enrique" userId="24a26401-76f9-4f62-bb1e-7d6980a282dd" providerId="ADAL" clId="{8E78D5C7-540C-4C79-A382-5D3B51477800}" dt="2024-06-06T17:53:15.595" v="2278"/>
          <ac:picMkLst>
            <pc:docMk/>
            <pc:sldMk cId="657771450" sldId="2716"/>
            <ac:picMk id="3" creationId="{E326459A-0391-08B7-78AF-F69E865FCF45}"/>
          </ac:picMkLst>
        </pc:picChg>
        <pc:picChg chg="add mod ord modCrop">
          <ac:chgData name="Richardson Concha, Luis Enrique" userId="24a26401-76f9-4f62-bb1e-7d6980a282dd" providerId="ADAL" clId="{8E78D5C7-540C-4C79-A382-5D3B51477800}" dt="2024-06-06T17:53:15.593" v="2270"/>
          <ac:picMkLst>
            <pc:docMk/>
            <pc:sldMk cId="657771450" sldId="2716"/>
            <ac:picMk id="4" creationId="{8BE2193D-2662-AB23-F30A-8AD4065D1C83}"/>
          </ac:picMkLst>
        </pc:picChg>
        <pc:picChg chg="del mod ord">
          <ac:chgData name="Richardson Concha, Luis Enrique" userId="24a26401-76f9-4f62-bb1e-7d6980a282dd" providerId="ADAL" clId="{8E78D5C7-540C-4C79-A382-5D3B51477800}" dt="2024-06-06T17:53:16.946" v="2283" actId="478"/>
          <ac:picMkLst>
            <pc:docMk/>
            <pc:sldMk cId="657771450" sldId="2716"/>
            <ac:picMk id="5" creationId="{00000000-0000-0000-0000-000000000000}"/>
          </ac:picMkLst>
        </pc:picChg>
      </pc:sldChg>
      <pc:sldChg chg="del replTag delTag">
        <pc:chgData name="Richardson Concha, Luis Enrique" userId="24a26401-76f9-4f62-bb1e-7d6980a282dd" providerId="ADAL" clId="{8E78D5C7-540C-4C79-A382-5D3B51477800}" dt="2024-06-05T20:28:41.565" v="287" actId="47"/>
        <pc:sldMkLst>
          <pc:docMk/>
          <pc:sldMk cId="1126120352" sldId="2716"/>
        </pc:sldMkLst>
      </pc:sldChg>
      <pc:sldChg chg="del replTag delTag">
        <pc:chgData name="Richardson Concha, Luis Enrique" userId="24a26401-76f9-4f62-bb1e-7d6980a282dd" providerId="ADAL" clId="{8E78D5C7-540C-4C79-A382-5D3B51477800}" dt="2024-06-05T20:28:42.177" v="292" actId="47"/>
        <pc:sldMkLst>
          <pc:docMk/>
          <pc:sldMk cId="1789406642" sldId="2717"/>
        </pc:sldMkLst>
      </pc:sldChg>
      <pc:sldChg chg="addSp delSp modSp add mod ord replTag delTag">
        <pc:chgData name="Richardson Concha, Luis Enrique" userId="24a26401-76f9-4f62-bb1e-7d6980a282dd" providerId="ADAL" clId="{8E78D5C7-540C-4C79-A382-5D3B51477800}" dt="2024-06-06T21:20:32.692" v="3016"/>
        <pc:sldMkLst>
          <pc:docMk/>
          <pc:sldMk cId="2160954053" sldId="2717"/>
        </pc:sldMkLst>
        <pc:spChg chg="mod ord">
          <ac:chgData name="Richardson Concha, Luis Enrique" userId="24a26401-76f9-4f62-bb1e-7d6980a282dd" providerId="ADAL" clId="{8E78D5C7-540C-4C79-A382-5D3B51477800}" dt="2024-06-06T18:25:09.789" v="2588"/>
          <ac:spMkLst>
            <pc:docMk/>
            <pc:sldMk cId="2160954053" sldId="2717"/>
            <ac:spMk id="17" creationId="{BFBD94C6-FF5E-924E-A4E6-F9CEF0E1FFE5}"/>
          </ac:spMkLst>
        </pc:spChg>
        <pc:spChg chg="mod ord">
          <ac:chgData name="Richardson Concha, Luis Enrique" userId="24a26401-76f9-4f62-bb1e-7d6980a282dd" providerId="ADAL" clId="{8E78D5C7-540C-4C79-A382-5D3B51477800}" dt="2024-06-06T18:25:09.788" v="2586"/>
          <ac:spMkLst>
            <pc:docMk/>
            <pc:sldMk cId="2160954053" sldId="2717"/>
            <ac:spMk id="36" creationId="{F9506A3C-ED6C-864E-946A-28D52CFBE7C1}"/>
          </ac:spMkLst>
        </pc:spChg>
        <pc:graphicFrameChg chg="mod">
          <ac:chgData name="Richardson Concha, Luis Enrique" userId="24a26401-76f9-4f62-bb1e-7d6980a282dd" providerId="ADAL" clId="{8E78D5C7-540C-4C79-A382-5D3B51477800}" dt="2024-06-06T18:25:09.792" v="2594"/>
          <ac:graphicFrameMkLst>
            <pc:docMk/>
            <pc:sldMk cId="2160954053" sldId="2717"/>
            <ac:graphicFrameMk id="6" creationId="{7916D848-0D74-682B-2059-D4867C0BDEEE}"/>
          </ac:graphicFrameMkLst>
        </pc:graphicFrameChg>
        <pc:picChg chg="mod ord">
          <ac:chgData name="Richardson Concha, Luis Enrique" userId="24a26401-76f9-4f62-bb1e-7d6980a282dd" providerId="ADAL" clId="{8E78D5C7-540C-4C79-A382-5D3B51477800}" dt="2024-06-06T18:25:09.789" v="2590"/>
          <ac:picMkLst>
            <pc:docMk/>
            <pc:sldMk cId="2160954053" sldId="2717"/>
            <ac:picMk id="3" creationId="{E326459A-0391-08B7-78AF-F69E865FCF45}"/>
          </ac:picMkLst>
        </pc:picChg>
        <pc:picChg chg="add mod ord modCrop">
          <ac:chgData name="Richardson Concha, Luis Enrique" userId="24a26401-76f9-4f62-bb1e-7d6980a282dd" providerId="ADAL" clId="{8E78D5C7-540C-4C79-A382-5D3B51477800}" dt="2024-06-06T18:25:09.787" v="2582"/>
          <ac:picMkLst>
            <pc:docMk/>
            <pc:sldMk cId="2160954053" sldId="2717"/>
            <ac:picMk id="4" creationId="{C2B86E0F-9E9F-E2B2-A23A-5B513CC2FB06}"/>
          </ac:picMkLst>
        </pc:picChg>
        <pc:picChg chg="del mod ord">
          <ac:chgData name="Richardson Concha, Luis Enrique" userId="24a26401-76f9-4f62-bb1e-7d6980a282dd" providerId="ADAL" clId="{8E78D5C7-540C-4C79-A382-5D3B51477800}" dt="2024-06-06T18:25:10.958" v="2595" actId="478"/>
          <ac:picMkLst>
            <pc:docMk/>
            <pc:sldMk cId="2160954053" sldId="2717"/>
            <ac:picMk id="5" creationId="{00000000-0000-0000-0000-000000000000}"/>
          </ac:picMkLst>
        </pc:picChg>
      </pc:sldChg>
      <pc:sldChg chg="del replTag delTag">
        <pc:chgData name="Richardson Concha, Luis Enrique" userId="24a26401-76f9-4f62-bb1e-7d6980a282dd" providerId="ADAL" clId="{8E78D5C7-540C-4C79-A382-5D3B51477800}" dt="2024-06-05T20:28:42.911" v="297" actId="47"/>
        <pc:sldMkLst>
          <pc:docMk/>
          <pc:sldMk cId="348331493" sldId="2718"/>
        </pc:sldMkLst>
      </pc:sldChg>
      <pc:sldChg chg="addSp delSp modSp add mod ord replTag delTag">
        <pc:chgData name="Richardson Concha, Luis Enrique" userId="24a26401-76f9-4f62-bb1e-7d6980a282dd" providerId="ADAL" clId="{8E78D5C7-540C-4C79-A382-5D3B51477800}" dt="2024-06-06T21:20:39.971" v="3021" actId="20577"/>
        <pc:sldMkLst>
          <pc:docMk/>
          <pc:sldMk cId="1103997679" sldId="2718"/>
        </pc:sldMkLst>
        <pc:spChg chg="mod ord">
          <ac:chgData name="Richardson Concha, Luis Enrique" userId="24a26401-76f9-4f62-bb1e-7d6980a282dd" providerId="ADAL" clId="{8E78D5C7-540C-4C79-A382-5D3B51477800}" dt="2024-06-06T17:55:30.135" v="2304"/>
          <ac:spMkLst>
            <pc:docMk/>
            <pc:sldMk cId="1103997679" sldId="2718"/>
            <ac:spMk id="17" creationId="{BFBD94C6-FF5E-924E-A4E6-F9CEF0E1FFE5}"/>
          </ac:spMkLst>
        </pc:spChg>
        <pc:spChg chg="mod ord">
          <ac:chgData name="Richardson Concha, Luis Enrique" userId="24a26401-76f9-4f62-bb1e-7d6980a282dd" providerId="ADAL" clId="{8E78D5C7-540C-4C79-A382-5D3B51477800}" dt="2024-06-06T21:20:39.971" v="3021" actId="20577"/>
          <ac:spMkLst>
            <pc:docMk/>
            <pc:sldMk cId="1103997679" sldId="2718"/>
            <ac:spMk id="36" creationId="{F9506A3C-ED6C-864E-946A-28D52CFBE7C1}"/>
          </ac:spMkLst>
        </pc:spChg>
        <pc:graphicFrameChg chg="mod">
          <ac:chgData name="Richardson Concha, Luis Enrique" userId="24a26401-76f9-4f62-bb1e-7d6980a282dd" providerId="ADAL" clId="{8E78D5C7-540C-4C79-A382-5D3B51477800}" dt="2024-06-06T17:55:30.138" v="2310"/>
          <ac:graphicFrameMkLst>
            <pc:docMk/>
            <pc:sldMk cId="1103997679" sldId="2718"/>
            <ac:graphicFrameMk id="6" creationId="{7916D848-0D74-682B-2059-D4867C0BDEEE}"/>
          </ac:graphicFrameMkLst>
        </pc:graphicFrameChg>
        <pc:picChg chg="mod ord">
          <ac:chgData name="Richardson Concha, Luis Enrique" userId="24a26401-76f9-4f62-bb1e-7d6980a282dd" providerId="ADAL" clId="{8E78D5C7-540C-4C79-A382-5D3B51477800}" dt="2024-06-06T17:55:30.135" v="2306"/>
          <ac:picMkLst>
            <pc:docMk/>
            <pc:sldMk cId="1103997679" sldId="2718"/>
            <ac:picMk id="3" creationId="{E326459A-0391-08B7-78AF-F69E865FCF45}"/>
          </ac:picMkLst>
        </pc:picChg>
        <pc:picChg chg="del mod ord">
          <ac:chgData name="Richardson Concha, Luis Enrique" userId="24a26401-76f9-4f62-bb1e-7d6980a282dd" providerId="ADAL" clId="{8E78D5C7-540C-4C79-A382-5D3B51477800}" dt="2024-06-06T17:55:31.536" v="2311" actId="478"/>
          <ac:picMkLst>
            <pc:docMk/>
            <pc:sldMk cId="1103997679" sldId="2718"/>
            <ac:picMk id="5" creationId="{00000000-0000-0000-0000-000000000000}"/>
          </ac:picMkLst>
        </pc:picChg>
        <pc:picChg chg="add mod">
          <ac:chgData name="Richardson Concha, Luis Enrique" userId="24a26401-76f9-4f62-bb1e-7d6980a282dd" providerId="ADAL" clId="{8E78D5C7-540C-4C79-A382-5D3B51477800}" dt="2024-06-06T18:49:09.630" v="2926" actId="1366"/>
          <ac:picMkLst>
            <pc:docMk/>
            <pc:sldMk cId="1103997679" sldId="2718"/>
            <ac:picMk id="3074" creationId="{A70B44A8-3F60-7739-666C-8788076EFC3E}"/>
          </ac:picMkLst>
        </pc:picChg>
      </pc:sldChg>
      <pc:sldChg chg="del replTag delTag">
        <pc:chgData name="Richardson Concha, Luis Enrique" userId="24a26401-76f9-4f62-bb1e-7d6980a282dd" providerId="ADAL" clId="{8E78D5C7-540C-4C79-A382-5D3B51477800}" dt="2024-06-05T20:28:43.516" v="302" actId="47"/>
        <pc:sldMkLst>
          <pc:docMk/>
          <pc:sldMk cId="2946376700" sldId="2719"/>
        </pc:sldMkLst>
      </pc:sldChg>
      <pc:sldChg chg="addSp delSp modSp add mod ord replTag delTag">
        <pc:chgData name="Richardson Concha, Luis Enrique" userId="24a26401-76f9-4f62-bb1e-7d6980a282dd" providerId="ADAL" clId="{8E78D5C7-540C-4C79-A382-5D3B51477800}" dt="2024-06-06T18:49:23.179" v="2937"/>
        <pc:sldMkLst>
          <pc:docMk/>
          <pc:sldMk cId="3198956638" sldId="2719"/>
        </pc:sldMkLst>
        <pc:spChg chg="mod ord">
          <ac:chgData name="Richardson Concha, Luis Enrique" userId="24a26401-76f9-4f62-bb1e-7d6980a282dd" providerId="ADAL" clId="{8E78D5C7-540C-4C79-A382-5D3B51477800}" dt="2024-06-06T18:35:50.916" v="2681"/>
          <ac:spMkLst>
            <pc:docMk/>
            <pc:sldMk cId="3198956638" sldId="2719"/>
            <ac:spMk id="17" creationId="{BFBD94C6-FF5E-924E-A4E6-F9CEF0E1FFE5}"/>
          </ac:spMkLst>
        </pc:spChg>
        <pc:spChg chg="mod ord">
          <ac:chgData name="Richardson Concha, Luis Enrique" userId="24a26401-76f9-4f62-bb1e-7d6980a282dd" providerId="ADAL" clId="{8E78D5C7-540C-4C79-A382-5D3B51477800}" dt="2024-06-06T18:35:50.915" v="2679"/>
          <ac:spMkLst>
            <pc:docMk/>
            <pc:sldMk cId="3198956638" sldId="2719"/>
            <ac:spMk id="36" creationId="{F9506A3C-ED6C-864E-946A-28D52CFBE7C1}"/>
          </ac:spMkLst>
        </pc:spChg>
        <pc:graphicFrameChg chg="mod">
          <ac:chgData name="Richardson Concha, Luis Enrique" userId="24a26401-76f9-4f62-bb1e-7d6980a282dd" providerId="ADAL" clId="{8E78D5C7-540C-4C79-A382-5D3B51477800}" dt="2024-06-06T18:35:50.919" v="2687"/>
          <ac:graphicFrameMkLst>
            <pc:docMk/>
            <pc:sldMk cId="3198956638" sldId="2719"/>
            <ac:graphicFrameMk id="6" creationId="{7916D848-0D74-682B-2059-D4867C0BDEEE}"/>
          </ac:graphicFrameMkLst>
        </pc:graphicFrameChg>
        <pc:picChg chg="mod ord">
          <ac:chgData name="Richardson Concha, Luis Enrique" userId="24a26401-76f9-4f62-bb1e-7d6980a282dd" providerId="ADAL" clId="{8E78D5C7-540C-4C79-A382-5D3B51477800}" dt="2024-06-06T18:35:50.916" v="2683"/>
          <ac:picMkLst>
            <pc:docMk/>
            <pc:sldMk cId="3198956638" sldId="2719"/>
            <ac:picMk id="3" creationId="{E326459A-0391-08B7-78AF-F69E865FCF45}"/>
          </ac:picMkLst>
        </pc:picChg>
        <pc:picChg chg="del mod ord">
          <ac:chgData name="Richardson Concha, Luis Enrique" userId="24a26401-76f9-4f62-bb1e-7d6980a282dd" providerId="ADAL" clId="{8E78D5C7-540C-4C79-A382-5D3B51477800}" dt="2024-06-06T18:35:52.861" v="2688" actId="478"/>
          <ac:picMkLst>
            <pc:docMk/>
            <pc:sldMk cId="3198956638" sldId="2719"/>
            <ac:picMk id="5" creationId="{00000000-0000-0000-0000-000000000000}"/>
          </ac:picMkLst>
        </pc:picChg>
        <pc:picChg chg="add mod">
          <ac:chgData name="Richardson Concha, Luis Enrique" userId="24a26401-76f9-4f62-bb1e-7d6980a282dd" providerId="ADAL" clId="{8E78D5C7-540C-4C79-A382-5D3B51477800}" dt="2024-06-06T18:49:21.231" v="2933"/>
          <ac:picMkLst>
            <pc:docMk/>
            <pc:sldMk cId="3198956638" sldId="2719"/>
            <ac:picMk id="7170" creationId="{4C6F2DD4-9ADB-D522-E1AC-C372C0EF285A}"/>
          </ac:picMkLst>
        </pc:picChg>
      </pc:sldChg>
      <pc:sldChg chg="addSp delSp modSp add mod ord replTag delTag">
        <pc:chgData name="Richardson Concha, Luis Enrique" userId="24a26401-76f9-4f62-bb1e-7d6980a282dd" providerId="ADAL" clId="{8E78D5C7-540C-4C79-A382-5D3B51477800}" dt="2024-06-06T18:30:49.223" v="2658"/>
        <pc:sldMkLst>
          <pc:docMk/>
          <pc:sldMk cId="1208909269" sldId="2720"/>
        </pc:sldMkLst>
        <pc:spChg chg="mod ord">
          <ac:chgData name="Richardson Concha, Luis Enrique" userId="24a26401-76f9-4f62-bb1e-7d6980a282dd" providerId="ADAL" clId="{8E78D5C7-540C-4C79-A382-5D3B51477800}" dt="2024-06-06T18:27:18.220" v="2616"/>
          <ac:spMkLst>
            <pc:docMk/>
            <pc:sldMk cId="1208909269" sldId="2720"/>
            <ac:spMk id="17" creationId="{BFBD94C6-FF5E-924E-A4E6-F9CEF0E1FFE5}"/>
          </ac:spMkLst>
        </pc:spChg>
        <pc:spChg chg="mod ord">
          <ac:chgData name="Richardson Concha, Luis Enrique" userId="24a26401-76f9-4f62-bb1e-7d6980a282dd" providerId="ADAL" clId="{8E78D5C7-540C-4C79-A382-5D3B51477800}" dt="2024-06-06T18:27:18.220" v="2614"/>
          <ac:spMkLst>
            <pc:docMk/>
            <pc:sldMk cId="1208909269" sldId="2720"/>
            <ac:spMk id="36" creationId="{F9506A3C-ED6C-864E-946A-28D52CFBE7C1}"/>
          </ac:spMkLst>
        </pc:spChg>
        <pc:graphicFrameChg chg="mod">
          <ac:chgData name="Richardson Concha, Luis Enrique" userId="24a26401-76f9-4f62-bb1e-7d6980a282dd" providerId="ADAL" clId="{8E78D5C7-540C-4C79-A382-5D3B51477800}" dt="2024-06-06T18:27:18.223" v="2622"/>
          <ac:graphicFrameMkLst>
            <pc:docMk/>
            <pc:sldMk cId="1208909269" sldId="2720"/>
            <ac:graphicFrameMk id="6" creationId="{7916D848-0D74-682B-2059-D4867C0BDEEE}"/>
          </ac:graphicFrameMkLst>
        </pc:graphicFrameChg>
        <pc:picChg chg="mod ord">
          <ac:chgData name="Richardson Concha, Luis Enrique" userId="24a26401-76f9-4f62-bb1e-7d6980a282dd" providerId="ADAL" clId="{8E78D5C7-540C-4C79-A382-5D3B51477800}" dt="2024-06-06T18:27:18.220" v="2618"/>
          <ac:picMkLst>
            <pc:docMk/>
            <pc:sldMk cId="1208909269" sldId="2720"/>
            <ac:picMk id="3" creationId="{E326459A-0391-08B7-78AF-F69E865FCF45}"/>
          </ac:picMkLst>
        </pc:picChg>
        <pc:picChg chg="add mod ord modCrop">
          <ac:chgData name="Richardson Concha, Luis Enrique" userId="24a26401-76f9-4f62-bb1e-7d6980a282dd" providerId="ADAL" clId="{8E78D5C7-540C-4C79-A382-5D3B51477800}" dt="2024-06-06T18:27:18.219" v="2610"/>
          <ac:picMkLst>
            <pc:docMk/>
            <pc:sldMk cId="1208909269" sldId="2720"/>
            <ac:picMk id="4" creationId="{9F31C8ED-3AC5-9891-A13B-B3C9C9132FDF}"/>
          </ac:picMkLst>
        </pc:picChg>
        <pc:picChg chg="del mod ord">
          <ac:chgData name="Richardson Concha, Luis Enrique" userId="24a26401-76f9-4f62-bb1e-7d6980a282dd" providerId="ADAL" clId="{8E78D5C7-540C-4C79-A382-5D3B51477800}" dt="2024-06-06T18:27:19.534" v="2623" actId="478"/>
          <ac:picMkLst>
            <pc:docMk/>
            <pc:sldMk cId="1208909269" sldId="2720"/>
            <ac:picMk id="5" creationId="{00000000-0000-0000-0000-000000000000}"/>
          </ac:picMkLst>
        </pc:picChg>
      </pc:sldChg>
      <pc:sldChg chg="del replTag delTag">
        <pc:chgData name="Richardson Concha, Luis Enrique" userId="24a26401-76f9-4f62-bb1e-7d6980a282dd" providerId="ADAL" clId="{8E78D5C7-540C-4C79-A382-5D3B51477800}" dt="2024-06-05T20:28:44.260" v="307" actId="47"/>
        <pc:sldMkLst>
          <pc:docMk/>
          <pc:sldMk cId="1423717446" sldId="2720"/>
        </pc:sldMkLst>
      </pc:sldChg>
      <pc:sldChg chg="del replTag delTag">
        <pc:chgData name="Richardson Concha, Luis Enrique" userId="24a26401-76f9-4f62-bb1e-7d6980a282dd" providerId="ADAL" clId="{8E78D5C7-540C-4C79-A382-5D3B51477800}" dt="2024-06-05T20:28:44.956" v="312" actId="47"/>
        <pc:sldMkLst>
          <pc:docMk/>
          <pc:sldMk cId="856661537" sldId="2721"/>
        </pc:sldMkLst>
      </pc:sldChg>
      <pc:sldChg chg="addSp delSp modSp add mod ord replTag delTag">
        <pc:chgData name="Richardson Concha, Luis Enrique" userId="24a26401-76f9-4f62-bb1e-7d6980a282dd" providerId="ADAL" clId="{8E78D5C7-540C-4C79-A382-5D3B51477800}" dt="2024-06-06T18:30:49.530" v="2660"/>
        <pc:sldMkLst>
          <pc:docMk/>
          <pc:sldMk cId="3260991967" sldId="2721"/>
        </pc:sldMkLst>
        <pc:spChg chg="mod ord">
          <ac:chgData name="Richardson Concha, Luis Enrique" userId="24a26401-76f9-4f62-bb1e-7d6980a282dd" providerId="ADAL" clId="{8E78D5C7-540C-4C79-A382-5D3B51477800}" dt="2024-06-06T18:30:45.993" v="2649"/>
          <ac:spMkLst>
            <pc:docMk/>
            <pc:sldMk cId="3260991967" sldId="2721"/>
            <ac:spMk id="17" creationId="{BFBD94C6-FF5E-924E-A4E6-F9CEF0E1FFE5}"/>
          </ac:spMkLst>
        </pc:spChg>
        <pc:spChg chg="mod ord">
          <ac:chgData name="Richardson Concha, Luis Enrique" userId="24a26401-76f9-4f62-bb1e-7d6980a282dd" providerId="ADAL" clId="{8E78D5C7-540C-4C79-A382-5D3B51477800}" dt="2024-06-06T18:30:45.993" v="2647"/>
          <ac:spMkLst>
            <pc:docMk/>
            <pc:sldMk cId="3260991967" sldId="2721"/>
            <ac:spMk id="36" creationId="{F9506A3C-ED6C-864E-946A-28D52CFBE7C1}"/>
          </ac:spMkLst>
        </pc:spChg>
        <pc:graphicFrameChg chg="mod">
          <ac:chgData name="Richardson Concha, Luis Enrique" userId="24a26401-76f9-4f62-bb1e-7d6980a282dd" providerId="ADAL" clId="{8E78D5C7-540C-4C79-A382-5D3B51477800}" dt="2024-06-06T18:30:45.997" v="2655"/>
          <ac:graphicFrameMkLst>
            <pc:docMk/>
            <pc:sldMk cId="3260991967" sldId="2721"/>
            <ac:graphicFrameMk id="6" creationId="{7916D848-0D74-682B-2059-D4867C0BDEEE}"/>
          </ac:graphicFrameMkLst>
        </pc:graphicFrameChg>
        <pc:picChg chg="mod ord">
          <ac:chgData name="Richardson Concha, Luis Enrique" userId="24a26401-76f9-4f62-bb1e-7d6980a282dd" providerId="ADAL" clId="{8E78D5C7-540C-4C79-A382-5D3B51477800}" dt="2024-06-06T18:30:45.994" v="2651"/>
          <ac:picMkLst>
            <pc:docMk/>
            <pc:sldMk cId="3260991967" sldId="2721"/>
            <ac:picMk id="3" creationId="{E326459A-0391-08B7-78AF-F69E865FCF45}"/>
          </ac:picMkLst>
        </pc:picChg>
        <pc:picChg chg="add mod ord modCrop">
          <ac:chgData name="Richardson Concha, Luis Enrique" userId="24a26401-76f9-4f62-bb1e-7d6980a282dd" providerId="ADAL" clId="{8E78D5C7-540C-4C79-A382-5D3B51477800}" dt="2024-06-06T18:30:45.992" v="2643"/>
          <ac:picMkLst>
            <pc:docMk/>
            <pc:sldMk cId="3260991967" sldId="2721"/>
            <ac:picMk id="4" creationId="{66E72B45-9D75-2053-4AF0-51F0CC3BBAD9}"/>
          </ac:picMkLst>
        </pc:picChg>
        <pc:picChg chg="del mod ord">
          <ac:chgData name="Richardson Concha, Luis Enrique" userId="24a26401-76f9-4f62-bb1e-7d6980a282dd" providerId="ADAL" clId="{8E78D5C7-540C-4C79-A382-5D3B51477800}" dt="2024-06-06T18:30:47.452" v="2656" actId="478"/>
          <ac:picMkLst>
            <pc:docMk/>
            <pc:sldMk cId="3260991967" sldId="2721"/>
            <ac:picMk id="5" creationId="{00000000-0000-0000-0000-000000000000}"/>
          </ac:picMkLst>
        </pc:picChg>
      </pc:sldChg>
      <pc:sldChg chg="add del replTag delTag">
        <pc:chgData name="Richardson Concha, Luis Enrique" userId="24a26401-76f9-4f62-bb1e-7d6980a282dd" providerId="ADAL" clId="{8E78D5C7-540C-4C79-A382-5D3B51477800}" dt="2024-06-06T14:40:34.943" v="1471" actId="47"/>
        <pc:sldMkLst>
          <pc:docMk/>
          <pc:sldMk cId="968838866" sldId="2722"/>
        </pc:sldMkLst>
      </pc:sldChg>
      <pc:sldChg chg="addSp delSp modSp add mod ord replTag delTag">
        <pc:chgData name="Richardson Concha, Luis Enrique" userId="24a26401-76f9-4f62-bb1e-7d6980a282dd" providerId="ADAL" clId="{8E78D5C7-540C-4C79-A382-5D3B51477800}" dt="2024-06-06T18:39:13.037" v="2718" actId="478"/>
        <pc:sldMkLst>
          <pc:docMk/>
          <pc:sldMk cId="1335027045" sldId="2722"/>
        </pc:sldMkLst>
        <pc:spChg chg="mod ord">
          <ac:chgData name="Richardson Concha, Luis Enrique" userId="24a26401-76f9-4f62-bb1e-7d6980a282dd" providerId="ADAL" clId="{8E78D5C7-540C-4C79-A382-5D3B51477800}" dt="2024-06-06T18:39:11.708" v="2711"/>
          <ac:spMkLst>
            <pc:docMk/>
            <pc:sldMk cId="1335027045" sldId="2722"/>
            <ac:spMk id="17" creationId="{BFBD94C6-FF5E-924E-A4E6-F9CEF0E1FFE5}"/>
          </ac:spMkLst>
        </pc:spChg>
        <pc:spChg chg="mod ord">
          <ac:chgData name="Richardson Concha, Luis Enrique" userId="24a26401-76f9-4f62-bb1e-7d6980a282dd" providerId="ADAL" clId="{8E78D5C7-540C-4C79-A382-5D3B51477800}" dt="2024-06-06T18:39:11.707" v="2709"/>
          <ac:spMkLst>
            <pc:docMk/>
            <pc:sldMk cId="1335027045" sldId="2722"/>
            <ac:spMk id="36" creationId="{F9506A3C-ED6C-864E-946A-28D52CFBE7C1}"/>
          </ac:spMkLst>
        </pc:spChg>
        <pc:graphicFrameChg chg="mod">
          <ac:chgData name="Richardson Concha, Luis Enrique" userId="24a26401-76f9-4f62-bb1e-7d6980a282dd" providerId="ADAL" clId="{8E78D5C7-540C-4C79-A382-5D3B51477800}" dt="2024-06-06T18:39:11.711" v="2717"/>
          <ac:graphicFrameMkLst>
            <pc:docMk/>
            <pc:sldMk cId="1335027045" sldId="2722"/>
            <ac:graphicFrameMk id="6" creationId="{7916D848-0D74-682B-2059-D4867C0BDEEE}"/>
          </ac:graphicFrameMkLst>
        </pc:graphicFrameChg>
        <pc:picChg chg="mod ord">
          <ac:chgData name="Richardson Concha, Luis Enrique" userId="24a26401-76f9-4f62-bb1e-7d6980a282dd" providerId="ADAL" clId="{8E78D5C7-540C-4C79-A382-5D3B51477800}" dt="2024-06-06T18:39:11.708" v="2713"/>
          <ac:picMkLst>
            <pc:docMk/>
            <pc:sldMk cId="1335027045" sldId="2722"/>
            <ac:picMk id="3" creationId="{E326459A-0391-08B7-78AF-F69E865FCF45}"/>
          </ac:picMkLst>
        </pc:picChg>
        <pc:picChg chg="del mod ord">
          <ac:chgData name="Richardson Concha, Luis Enrique" userId="24a26401-76f9-4f62-bb1e-7d6980a282dd" providerId="ADAL" clId="{8E78D5C7-540C-4C79-A382-5D3B51477800}" dt="2024-06-06T18:39:13.037" v="2718" actId="478"/>
          <ac:picMkLst>
            <pc:docMk/>
            <pc:sldMk cId="1335027045" sldId="2722"/>
            <ac:picMk id="5" creationId="{00000000-0000-0000-0000-000000000000}"/>
          </ac:picMkLst>
        </pc:picChg>
        <pc:picChg chg="add mod">
          <ac:chgData name="Richardson Concha, Luis Enrique" userId="24a26401-76f9-4f62-bb1e-7d6980a282dd" providerId="ADAL" clId="{8E78D5C7-540C-4C79-A382-5D3B51477800}" dt="2024-06-06T18:39:11.706" v="2705"/>
          <ac:picMkLst>
            <pc:docMk/>
            <pc:sldMk cId="1335027045" sldId="2722"/>
            <ac:picMk id="8194" creationId="{9728FE0D-3038-A644-F110-FCE05F6FB6C7}"/>
          </ac:picMkLst>
        </pc:picChg>
      </pc:sldChg>
      <pc:sldChg chg="addSp delSp modSp add mod ord replTag delTag">
        <pc:chgData name="Richardson Concha, Luis Enrique" userId="24a26401-76f9-4f62-bb1e-7d6980a282dd" providerId="ADAL" clId="{8E78D5C7-540C-4C79-A382-5D3B51477800}" dt="2024-06-06T18:40:52.957" v="2748" actId="478"/>
        <pc:sldMkLst>
          <pc:docMk/>
          <pc:sldMk cId="2826823492" sldId="2723"/>
        </pc:sldMkLst>
        <pc:spChg chg="mod ord">
          <ac:chgData name="Richardson Concha, Luis Enrique" userId="24a26401-76f9-4f62-bb1e-7d6980a282dd" providerId="ADAL" clId="{8E78D5C7-540C-4C79-A382-5D3B51477800}" dt="2024-06-06T18:40:51.570" v="2741"/>
          <ac:spMkLst>
            <pc:docMk/>
            <pc:sldMk cId="2826823492" sldId="2723"/>
            <ac:spMk id="17" creationId="{BFBD94C6-FF5E-924E-A4E6-F9CEF0E1FFE5}"/>
          </ac:spMkLst>
        </pc:spChg>
        <pc:spChg chg="mod ord">
          <ac:chgData name="Richardson Concha, Luis Enrique" userId="24a26401-76f9-4f62-bb1e-7d6980a282dd" providerId="ADAL" clId="{8E78D5C7-540C-4C79-A382-5D3B51477800}" dt="2024-06-06T18:40:51.569" v="2739"/>
          <ac:spMkLst>
            <pc:docMk/>
            <pc:sldMk cId="2826823492" sldId="2723"/>
            <ac:spMk id="36" creationId="{F9506A3C-ED6C-864E-946A-28D52CFBE7C1}"/>
          </ac:spMkLst>
        </pc:spChg>
        <pc:graphicFrameChg chg="mod">
          <ac:chgData name="Richardson Concha, Luis Enrique" userId="24a26401-76f9-4f62-bb1e-7d6980a282dd" providerId="ADAL" clId="{8E78D5C7-540C-4C79-A382-5D3B51477800}" dt="2024-06-06T18:40:51.573" v="2747"/>
          <ac:graphicFrameMkLst>
            <pc:docMk/>
            <pc:sldMk cId="2826823492" sldId="2723"/>
            <ac:graphicFrameMk id="6" creationId="{7916D848-0D74-682B-2059-D4867C0BDEEE}"/>
          </ac:graphicFrameMkLst>
        </pc:graphicFrameChg>
        <pc:picChg chg="mod ord">
          <ac:chgData name="Richardson Concha, Luis Enrique" userId="24a26401-76f9-4f62-bb1e-7d6980a282dd" providerId="ADAL" clId="{8E78D5C7-540C-4C79-A382-5D3B51477800}" dt="2024-06-06T18:40:51.570" v="2743"/>
          <ac:picMkLst>
            <pc:docMk/>
            <pc:sldMk cId="2826823492" sldId="2723"/>
            <ac:picMk id="3" creationId="{E326459A-0391-08B7-78AF-F69E865FCF45}"/>
          </ac:picMkLst>
        </pc:picChg>
        <pc:picChg chg="del mod ord">
          <ac:chgData name="Richardson Concha, Luis Enrique" userId="24a26401-76f9-4f62-bb1e-7d6980a282dd" providerId="ADAL" clId="{8E78D5C7-540C-4C79-A382-5D3B51477800}" dt="2024-06-06T18:40:52.957" v="2748" actId="478"/>
          <ac:picMkLst>
            <pc:docMk/>
            <pc:sldMk cId="2826823492" sldId="2723"/>
            <ac:picMk id="5" creationId="{00000000-0000-0000-0000-000000000000}"/>
          </ac:picMkLst>
        </pc:picChg>
        <pc:picChg chg="add mod">
          <ac:chgData name="Richardson Concha, Luis Enrique" userId="24a26401-76f9-4f62-bb1e-7d6980a282dd" providerId="ADAL" clId="{8E78D5C7-540C-4C79-A382-5D3B51477800}" dt="2024-06-06T18:40:51.568" v="2735"/>
          <ac:picMkLst>
            <pc:docMk/>
            <pc:sldMk cId="2826823492" sldId="2723"/>
            <ac:picMk id="9218" creationId="{9B1D1A0A-F43B-670F-3893-75A4B547DA13}"/>
          </ac:picMkLst>
        </pc:picChg>
      </pc:sldChg>
      <pc:sldChg chg="addSp delSp modSp add mod replTag delTag">
        <pc:chgData name="Richardson Concha, Luis Enrique" userId="24a26401-76f9-4f62-bb1e-7d6980a282dd" providerId="ADAL" clId="{8E78D5C7-540C-4C79-A382-5D3B51477800}" dt="2024-06-06T18:49:27.600" v="2939"/>
        <pc:sldMkLst>
          <pc:docMk/>
          <pc:sldMk cId="2019860821" sldId="2724"/>
        </pc:sldMkLst>
        <pc:spChg chg="mod ord">
          <ac:chgData name="Richardson Concha, Luis Enrique" userId="24a26401-76f9-4f62-bb1e-7d6980a282dd" providerId="ADAL" clId="{8E78D5C7-540C-4C79-A382-5D3B51477800}" dt="2024-06-06T18:42:37.219" v="2765"/>
          <ac:spMkLst>
            <pc:docMk/>
            <pc:sldMk cId="2019860821" sldId="2724"/>
            <ac:spMk id="17" creationId="{BFBD94C6-FF5E-924E-A4E6-F9CEF0E1FFE5}"/>
          </ac:spMkLst>
        </pc:spChg>
        <pc:spChg chg="mod ord">
          <ac:chgData name="Richardson Concha, Luis Enrique" userId="24a26401-76f9-4f62-bb1e-7d6980a282dd" providerId="ADAL" clId="{8E78D5C7-540C-4C79-A382-5D3B51477800}" dt="2024-06-06T18:42:37.218" v="2763"/>
          <ac:spMkLst>
            <pc:docMk/>
            <pc:sldMk cId="2019860821" sldId="2724"/>
            <ac:spMk id="36" creationId="{F9506A3C-ED6C-864E-946A-28D52CFBE7C1}"/>
          </ac:spMkLst>
        </pc:spChg>
        <pc:graphicFrameChg chg="mod">
          <ac:chgData name="Richardson Concha, Luis Enrique" userId="24a26401-76f9-4f62-bb1e-7d6980a282dd" providerId="ADAL" clId="{8E78D5C7-540C-4C79-A382-5D3B51477800}" dt="2024-06-06T18:42:37.222" v="2771"/>
          <ac:graphicFrameMkLst>
            <pc:docMk/>
            <pc:sldMk cId="2019860821" sldId="2724"/>
            <ac:graphicFrameMk id="6" creationId="{7916D848-0D74-682B-2059-D4867C0BDEEE}"/>
          </ac:graphicFrameMkLst>
        </pc:graphicFrameChg>
        <pc:picChg chg="mod ord">
          <ac:chgData name="Richardson Concha, Luis Enrique" userId="24a26401-76f9-4f62-bb1e-7d6980a282dd" providerId="ADAL" clId="{8E78D5C7-540C-4C79-A382-5D3B51477800}" dt="2024-06-06T18:42:37.219" v="2767"/>
          <ac:picMkLst>
            <pc:docMk/>
            <pc:sldMk cId="2019860821" sldId="2724"/>
            <ac:picMk id="3" creationId="{E326459A-0391-08B7-78AF-F69E865FCF45}"/>
          </ac:picMkLst>
        </pc:picChg>
        <pc:picChg chg="del mod ord">
          <ac:chgData name="Richardson Concha, Luis Enrique" userId="24a26401-76f9-4f62-bb1e-7d6980a282dd" providerId="ADAL" clId="{8E78D5C7-540C-4C79-A382-5D3B51477800}" dt="2024-06-06T18:42:38.587" v="2772" actId="478"/>
          <ac:picMkLst>
            <pc:docMk/>
            <pc:sldMk cId="2019860821" sldId="2724"/>
            <ac:picMk id="5" creationId="{00000000-0000-0000-0000-000000000000}"/>
          </ac:picMkLst>
        </pc:picChg>
        <pc:picChg chg="add mod">
          <ac:chgData name="Richardson Concha, Luis Enrique" userId="24a26401-76f9-4f62-bb1e-7d6980a282dd" providerId="ADAL" clId="{8E78D5C7-540C-4C79-A382-5D3B51477800}" dt="2024-06-06T18:42:37.217" v="2759"/>
          <ac:picMkLst>
            <pc:docMk/>
            <pc:sldMk cId="2019860821" sldId="2724"/>
            <ac:picMk id="10242" creationId="{F0D42924-4EED-D544-E62F-FE04E9775FFE}"/>
          </ac:picMkLst>
        </pc:picChg>
      </pc:sldChg>
      <pc:sldChg chg="addSp delSp modSp add mod replTag delTag">
        <pc:chgData name="Richardson Concha, Luis Enrique" userId="24a26401-76f9-4f62-bb1e-7d6980a282dd" providerId="ADAL" clId="{8E78D5C7-540C-4C79-A382-5D3B51477800}" dt="2024-06-06T18:49:29.296" v="2941"/>
        <pc:sldMkLst>
          <pc:docMk/>
          <pc:sldMk cId="1863031693" sldId="2725"/>
        </pc:sldMkLst>
        <pc:spChg chg="mod ord">
          <ac:chgData name="Richardson Concha, Luis Enrique" userId="24a26401-76f9-4f62-bb1e-7d6980a282dd" providerId="ADAL" clId="{8E78D5C7-540C-4C79-A382-5D3B51477800}" dt="2024-06-06T18:44:33.858" v="2790"/>
          <ac:spMkLst>
            <pc:docMk/>
            <pc:sldMk cId="1863031693" sldId="2725"/>
            <ac:spMk id="17" creationId="{BFBD94C6-FF5E-924E-A4E6-F9CEF0E1FFE5}"/>
          </ac:spMkLst>
        </pc:spChg>
        <pc:spChg chg="mod ord">
          <ac:chgData name="Richardson Concha, Luis Enrique" userId="24a26401-76f9-4f62-bb1e-7d6980a282dd" providerId="ADAL" clId="{8E78D5C7-540C-4C79-A382-5D3B51477800}" dt="2024-06-06T18:44:33.857" v="2788"/>
          <ac:spMkLst>
            <pc:docMk/>
            <pc:sldMk cId="1863031693" sldId="2725"/>
            <ac:spMk id="36" creationId="{F9506A3C-ED6C-864E-946A-28D52CFBE7C1}"/>
          </ac:spMkLst>
        </pc:spChg>
        <pc:graphicFrameChg chg="mod">
          <ac:chgData name="Richardson Concha, Luis Enrique" userId="24a26401-76f9-4f62-bb1e-7d6980a282dd" providerId="ADAL" clId="{8E78D5C7-540C-4C79-A382-5D3B51477800}" dt="2024-06-06T18:44:33.861" v="2796"/>
          <ac:graphicFrameMkLst>
            <pc:docMk/>
            <pc:sldMk cId="1863031693" sldId="2725"/>
            <ac:graphicFrameMk id="6" creationId="{7916D848-0D74-682B-2059-D4867C0BDEEE}"/>
          </ac:graphicFrameMkLst>
        </pc:graphicFrameChg>
        <pc:picChg chg="mod ord">
          <ac:chgData name="Richardson Concha, Luis Enrique" userId="24a26401-76f9-4f62-bb1e-7d6980a282dd" providerId="ADAL" clId="{8E78D5C7-540C-4C79-A382-5D3B51477800}" dt="2024-06-06T18:44:33.858" v="2792"/>
          <ac:picMkLst>
            <pc:docMk/>
            <pc:sldMk cId="1863031693" sldId="2725"/>
            <ac:picMk id="3" creationId="{E326459A-0391-08B7-78AF-F69E865FCF45}"/>
          </ac:picMkLst>
        </pc:picChg>
        <pc:picChg chg="del mod ord">
          <ac:chgData name="Richardson Concha, Luis Enrique" userId="24a26401-76f9-4f62-bb1e-7d6980a282dd" providerId="ADAL" clId="{8E78D5C7-540C-4C79-A382-5D3B51477800}" dt="2024-06-06T18:44:35.261" v="2797" actId="478"/>
          <ac:picMkLst>
            <pc:docMk/>
            <pc:sldMk cId="1863031693" sldId="2725"/>
            <ac:picMk id="5" creationId="{00000000-0000-0000-0000-000000000000}"/>
          </ac:picMkLst>
        </pc:picChg>
        <pc:picChg chg="add mod">
          <ac:chgData name="Richardson Concha, Luis Enrique" userId="24a26401-76f9-4f62-bb1e-7d6980a282dd" providerId="ADAL" clId="{8E78D5C7-540C-4C79-A382-5D3B51477800}" dt="2024-06-06T18:44:33.856" v="2784"/>
          <ac:picMkLst>
            <pc:docMk/>
            <pc:sldMk cId="1863031693" sldId="2725"/>
            <ac:picMk id="11266" creationId="{0400488B-FE77-24EE-B9DF-6DD58858536A}"/>
          </ac:picMkLst>
        </pc:picChg>
      </pc:sldChg>
      <pc:sldChg chg="addSp delSp modSp add mod ord replTag delTag">
        <pc:chgData name="Richardson Concha, Luis Enrique" userId="24a26401-76f9-4f62-bb1e-7d6980a282dd" providerId="ADAL" clId="{8E78D5C7-540C-4C79-A382-5D3B51477800}" dt="2024-06-06T18:46:10.592" v="2823"/>
        <pc:sldMkLst>
          <pc:docMk/>
          <pc:sldMk cId="2533453618" sldId="2726"/>
        </pc:sldMkLst>
        <pc:spChg chg="mod ord">
          <ac:chgData name="Richardson Concha, Luis Enrique" userId="24a26401-76f9-4f62-bb1e-7d6980a282dd" providerId="ADAL" clId="{8E78D5C7-540C-4C79-A382-5D3B51477800}" dt="2024-06-06T18:46:06.947" v="2814"/>
          <ac:spMkLst>
            <pc:docMk/>
            <pc:sldMk cId="2533453618" sldId="2726"/>
            <ac:spMk id="17" creationId="{BFBD94C6-FF5E-924E-A4E6-F9CEF0E1FFE5}"/>
          </ac:spMkLst>
        </pc:spChg>
        <pc:spChg chg="mod ord">
          <ac:chgData name="Richardson Concha, Luis Enrique" userId="24a26401-76f9-4f62-bb1e-7d6980a282dd" providerId="ADAL" clId="{8E78D5C7-540C-4C79-A382-5D3B51477800}" dt="2024-06-06T18:46:06.946" v="2812"/>
          <ac:spMkLst>
            <pc:docMk/>
            <pc:sldMk cId="2533453618" sldId="2726"/>
            <ac:spMk id="36" creationId="{F9506A3C-ED6C-864E-946A-28D52CFBE7C1}"/>
          </ac:spMkLst>
        </pc:spChg>
        <pc:graphicFrameChg chg="mod">
          <ac:chgData name="Richardson Concha, Luis Enrique" userId="24a26401-76f9-4f62-bb1e-7d6980a282dd" providerId="ADAL" clId="{8E78D5C7-540C-4C79-A382-5D3B51477800}" dt="2024-06-06T18:46:06.950" v="2820"/>
          <ac:graphicFrameMkLst>
            <pc:docMk/>
            <pc:sldMk cId="2533453618" sldId="2726"/>
            <ac:graphicFrameMk id="6" creationId="{7916D848-0D74-682B-2059-D4867C0BDEEE}"/>
          </ac:graphicFrameMkLst>
        </pc:graphicFrameChg>
        <pc:picChg chg="mod ord">
          <ac:chgData name="Richardson Concha, Luis Enrique" userId="24a26401-76f9-4f62-bb1e-7d6980a282dd" providerId="ADAL" clId="{8E78D5C7-540C-4C79-A382-5D3B51477800}" dt="2024-06-06T18:46:06.947" v="2816"/>
          <ac:picMkLst>
            <pc:docMk/>
            <pc:sldMk cId="2533453618" sldId="2726"/>
            <ac:picMk id="3" creationId="{E326459A-0391-08B7-78AF-F69E865FCF45}"/>
          </ac:picMkLst>
        </pc:picChg>
        <pc:picChg chg="del mod ord">
          <ac:chgData name="Richardson Concha, Luis Enrique" userId="24a26401-76f9-4f62-bb1e-7d6980a282dd" providerId="ADAL" clId="{8E78D5C7-540C-4C79-A382-5D3B51477800}" dt="2024-06-06T18:46:08.172" v="2821" actId="478"/>
          <ac:picMkLst>
            <pc:docMk/>
            <pc:sldMk cId="2533453618" sldId="2726"/>
            <ac:picMk id="5" creationId="{00000000-0000-0000-0000-000000000000}"/>
          </ac:picMkLst>
        </pc:picChg>
        <pc:picChg chg="add mod">
          <ac:chgData name="Richardson Concha, Luis Enrique" userId="24a26401-76f9-4f62-bb1e-7d6980a282dd" providerId="ADAL" clId="{8E78D5C7-540C-4C79-A382-5D3B51477800}" dt="2024-06-06T18:46:06.944" v="2808"/>
          <ac:picMkLst>
            <pc:docMk/>
            <pc:sldMk cId="2533453618" sldId="2726"/>
            <ac:picMk id="12290" creationId="{A2C04846-2825-D972-72C9-3DBF8E5B65BE}"/>
          </ac:picMkLst>
        </pc:picChg>
      </pc:sldChg>
      <pc:sldChg chg="addSp delSp modSp add mod ord replTag delTag">
        <pc:chgData name="Richardson Concha, Luis Enrique" userId="24a26401-76f9-4f62-bb1e-7d6980a282dd" providerId="ADAL" clId="{8E78D5C7-540C-4C79-A382-5D3B51477800}" dt="2024-06-06T18:47:09.117" v="2852" actId="478"/>
        <pc:sldMkLst>
          <pc:docMk/>
          <pc:sldMk cId="414531341" sldId="2727"/>
        </pc:sldMkLst>
        <pc:spChg chg="mod ord">
          <ac:chgData name="Richardson Concha, Luis Enrique" userId="24a26401-76f9-4f62-bb1e-7d6980a282dd" providerId="ADAL" clId="{8E78D5C7-540C-4C79-A382-5D3B51477800}" dt="2024-06-06T18:47:07.772" v="2845"/>
          <ac:spMkLst>
            <pc:docMk/>
            <pc:sldMk cId="414531341" sldId="2727"/>
            <ac:spMk id="17" creationId="{BFBD94C6-FF5E-924E-A4E6-F9CEF0E1FFE5}"/>
          </ac:spMkLst>
        </pc:spChg>
        <pc:spChg chg="mod ord">
          <ac:chgData name="Richardson Concha, Luis Enrique" userId="24a26401-76f9-4f62-bb1e-7d6980a282dd" providerId="ADAL" clId="{8E78D5C7-540C-4C79-A382-5D3B51477800}" dt="2024-06-06T18:47:07.771" v="2843"/>
          <ac:spMkLst>
            <pc:docMk/>
            <pc:sldMk cId="414531341" sldId="2727"/>
            <ac:spMk id="36" creationId="{F9506A3C-ED6C-864E-946A-28D52CFBE7C1}"/>
          </ac:spMkLst>
        </pc:spChg>
        <pc:graphicFrameChg chg="mod">
          <ac:chgData name="Richardson Concha, Luis Enrique" userId="24a26401-76f9-4f62-bb1e-7d6980a282dd" providerId="ADAL" clId="{8E78D5C7-540C-4C79-A382-5D3B51477800}" dt="2024-06-06T18:47:07.777" v="2851"/>
          <ac:graphicFrameMkLst>
            <pc:docMk/>
            <pc:sldMk cId="414531341" sldId="2727"/>
            <ac:graphicFrameMk id="6" creationId="{7916D848-0D74-682B-2059-D4867C0BDEEE}"/>
          </ac:graphicFrameMkLst>
        </pc:graphicFrameChg>
        <pc:picChg chg="mod ord">
          <ac:chgData name="Richardson Concha, Luis Enrique" userId="24a26401-76f9-4f62-bb1e-7d6980a282dd" providerId="ADAL" clId="{8E78D5C7-540C-4C79-A382-5D3B51477800}" dt="2024-06-06T18:47:07.772" v="2847"/>
          <ac:picMkLst>
            <pc:docMk/>
            <pc:sldMk cId="414531341" sldId="2727"/>
            <ac:picMk id="3" creationId="{E326459A-0391-08B7-78AF-F69E865FCF45}"/>
          </ac:picMkLst>
        </pc:picChg>
        <pc:picChg chg="del mod ord">
          <ac:chgData name="Richardson Concha, Luis Enrique" userId="24a26401-76f9-4f62-bb1e-7d6980a282dd" providerId="ADAL" clId="{8E78D5C7-540C-4C79-A382-5D3B51477800}" dt="2024-06-06T18:47:09.117" v="2852" actId="478"/>
          <ac:picMkLst>
            <pc:docMk/>
            <pc:sldMk cId="414531341" sldId="2727"/>
            <ac:picMk id="5" creationId="{00000000-0000-0000-0000-000000000000}"/>
          </ac:picMkLst>
        </pc:picChg>
        <pc:picChg chg="add mod">
          <ac:chgData name="Richardson Concha, Luis Enrique" userId="24a26401-76f9-4f62-bb1e-7d6980a282dd" providerId="ADAL" clId="{8E78D5C7-540C-4C79-A382-5D3B51477800}" dt="2024-06-06T18:47:07.770" v="2839"/>
          <ac:picMkLst>
            <pc:docMk/>
            <pc:sldMk cId="414531341" sldId="2727"/>
            <ac:picMk id="13314" creationId="{1428A046-3BB2-CA18-8E17-34EF2A872495}"/>
          </ac:picMkLst>
        </pc:picChg>
      </pc:sldChg>
      <pc:sldChg chg="addSp delSp modSp add mod replTag delTag">
        <pc:chgData name="Richardson Concha, Luis Enrique" userId="24a26401-76f9-4f62-bb1e-7d6980a282dd" providerId="ADAL" clId="{8E78D5C7-540C-4C79-A382-5D3B51477800}" dt="2024-06-06T18:48:26.412" v="2875" actId="478"/>
        <pc:sldMkLst>
          <pc:docMk/>
          <pc:sldMk cId="434295357" sldId="2728"/>
        </pc:sldMkLst>
        <pc:spChg chg="mod ord">
          <ac:chgData name="Richardson Concha, Luis Enrique" userId="24a26401-76f9-4f62-bb1e-7d6980a282dd" providerId="ADAL" clId="{8E78D5C7-540C-4C79-A382-5D3B51477800}" dt="2024-06-06T18:48:24.395" v="2868"/>
          <ac:spMkLst>
            <pc:docMk/>
            <pc:sldMk cId="434295357" sldId="2728"/>
            <ac:spMk id="17" creationId="{BFBD94C6-FF5E-924E-A4E6-F9CEF0E1FFE5}"/>
          </ac:spMkLst>
        </pc:spChg>
        <pc:spChg chg="mod ord">
          <ac:chgData name="Richardson Concha, Luis Enrique" userId="24a26401-76f9-4f62-bb1e-7d6980a282dd" providerId="ADAL" clId="{8E78D5C7-540C-4C79-A382-5D3B51477800}" dt="2024-06-06T18:48:24.394" v="2866"/>
          <ac:spMkLst>
            <pc:docMk/>
            <pc:sldMk cId="434295357" sldId="2728"/>
            <ac:spMk id="36" creationId="{F9506A3C-ED6C-864E-946A-28D52CFBE7C1}"/>
          </ac:spMkLst>
        </pc:spChg>
        <pc:graphicFrameChg chg="mod">
          <ac:chgData name="Richardson Concha, Luis Enrique" userId="24a26401-76f9-4f62-bb1e-7d6980a282dd" providerId="ADAL" clId="{8E78D5C7-540C-4C79-A382-5D3B51477800}" dt="2024-06-06T18:48:24.398" v="2874"/>
          <ac:graphicFrameMkLst>
            <pc:docMk/>
            <pc:sldMk cId="434295357" sldId="2728"/>
            <ac:graphicFrameMk id="6" creationId="{7916D848-0D74-682B-2059-D4867C0BDEEE}"/>
          </ac:graphicFrameMkLst>
        </pc:graphicFrameChg>
        <pc:picChg chg="mod ord">
          <ac:chgData name="Richardson Concha, Luis Enrique" userId="24a26401-76f9-4f62-bb1e-7d6980a282dd" providerId="ADAL" clId="{8E78D5C7-540C-4C79-A382-5D3B51477800}" dt="2024-06-06T18:48:24.395" v="2870"/>
          <ac:picMkLst>
            <pc:docMk/>
            <pc:sldMk cId="434295357" sldId="2728"/>
            <ac:picMk id="3" creationId="{E326459A-0391-08B7-78AF-F69E865FCF45}"/>
          </ac:picMkLst>
        </pc:picChg>
        <pc:picChg chg="del mod ord">
          <ac:chgData name="Richardson Concha, Luis Enrique" userId="24a26401-76f9-4f62-bb1e-7d6980a282dd" providerId="ADAL" clId="{8E78D5C7-540C-4C79-A382-5D3B51477800}" dt="2024-06-06T18:48:26.412" v="2875" actId="478"/>
          <ac:picMkLst>
            <pc:docMk/>
            <pc:sldMk cId="434295357" sldId="2728"/>
            <ac:picMk id="5" creationId="{00000000-0000-0000-0000-000000000000}"/>
          </ac:picMkLst>
        </pc:picChg>
        <pc:picChg chg="add mod">
          <ac:chgData name="Richardson Concha, Luis Enrique" userId="24a26401-76f9-4f62-bb1e-7d6980a282dd" providerId="ADAL" clId="{8E78D5C7-540C-4C79-A382-5D3B51477800}" dt="2024-06-06T18:48:24.393" v="2862"/>
          <ac:picMkLst>
            <pc:docMk/>
            <pc:sldMk cId="434295357" sldId="2728"/>
            <ac:picMk id="14338" creationId="{BC5CA673-1BC7-76CE-A9E3-3888E202C4F6}"/>
          </ac:picMkLst>
        </pc:picChg>
      </pc:sldChg>
    </pc:docChg>
  </pc:docChgLst>
  <pc:docChgLst>
    <pc:chgData name="Richardson Concha, Luis Enrique" userId="24a26401-76f9-4f62-bb1e-7d6980a282dd" providerId="ADAL" clId="{EABDCB78-D37A-4621-8BE3-4CE49916BF9E}"/>
    <pc:docChg chg="custSel modSld replTag delTag">
      <pc:chgData name="Richardson Concha, Luis Enrique" userId="24a26401-76f9-4f62-bb1e-7d6980a282dd" providerId="ADAL" clId="{EABDCB78-D37A-4621-8BE3-4CE49916BF9E}" dt="2024-05-28T21:24:34.455" v="217"/>
      <pc:docMkLst>
        <pc:docMk/>
      </pc:docMkLst>
      <pc:sldChg chg="replTag delTag">
        <pc:chgData name="Richardson Concha, Luis Enrique" userId="24a26401-76f9-4f62-bb1e-7d6980a282dd" providerId="ADAL" clId="{EABDCB78-D37A-4621-8BE3-4CE49916BF9E}" dt="2024-05-28T21:24:17.764" v="163"/>
        <pc:sldMkLst>
          <pc:docMk/>
          <pc:sldMk cId="2989611669" sldId="256"/>
        </pc:sldMkLst>
      </pc:sldChg>
      <pc:sldChg chg="replTag delTag">
        <pc:chgData name="Richardson Concha, Luis Enrique" userId="24a26401-76f9-4f62-bb1e-7d6980a282dd" providerId="ADAL" clId="{EABDCB78-D37A-4621-8BE3-4CE49916BF9E}" dt="2024-05-28T21:24:18.366" v="165"/>
        <pc:sldMkLst>
          <pc:docMk/>
          <pc:sldMk cId="1483252922" sldId="257"/>
        </pc:sldMkLst>
      </pc:sldChg>
      <pc:sldChg chg="replTag delTag">
        <pc:chgData name="Richardson Concha, Luis Enrique" userId="24a26401-76f9-4f62-bb1e-7d6980a282dd" providerId="ADAL" clId="{EABDCB78-D37A-4621-8BE3-4CE49916BF9E}" dt="2024-05-28T21:24:34.142" v="215"/>
        <pc:sldMkLst>
          <pc:docMk/>
          <pc:sldMk cId="3858523066" sldId="272"/>
        </pc:sldMkLst>
      </pc:sldChg>
      <pc:sldChg chg="replTag delTag">
        <pc:chgData name="Richardson Concha, Luis Enrique" userId="24a26401-76f9-4f62-bb1e-7d6980a282dd" providerId="ADAL" clId="{EABDCB78-D37A-4621-8BE3-4CE49916BF9E}" dt="2024-05-28T21:24:34.455" v="217"/>
        <pc:sldMkLst>
          <pc:docMk/>
          <pc:sldMk cId="1458797933" sldId="274"/>
        </pc:sldMkLst>
      </pc:sldChg>
      <pc:sldChg chg="delSp mod replTag delTag">
        <pc:chgData name="Richardson Concha, Luis Enrique" userId="24a26401-76f9-4f62-bb1e-7d6980a282dd" providerId="ADAL" clId="{EABDCB78-D37A-4621-8BE3-4CE49916BF9E}" dt="2024-05-28T21:24:19.569" v="167"/>
        <pc:sldMkLst>
          <pc:docMk/>
          <pc:sldMk cId="4017552152" sldId="2698"/>
        </pc:sldMkLst>
        <pc:cxnChg chg="del">
          <ac:chgData name="Richardson Concha, Luis Enrique" userId="24a26401-76f9-4f62-bb1e-7d6980a282dd" providerId="ADAL" clId="{EABDCB78-D37A-4621-8BE3-4CE49916BF9E}" dt="2024-05-28T21:22:20.778" v="14" actId="478"/>
          <ac:cxnSpMkLst>
            <pc:docMk/>
            <pc:sldMk cId="4017552152" sldId="2698"/>
            <ac:cxnSpMk id="15" creationId="{F194F5C5-DCC7-AB45-A639-702C5D803FCA}"/>
          </ac:cxnSpMkLst>
        </pc:cxnChg>
      </pc:sldChg>
      <pc:sldChg chg="delSp mod replTag delTag">
        <pc:chgData name="Richardson Concha, Luis Enrique" userId="24a26401-76f9-4f62-bb1e-7d6980a282dd" providerId="ADAL" clId="{EABDCB78-D37A-4621-8BE3-4CE49916BF9E}" dt="2024-05-28T21:24:20.883" v="169"/>
        <pc:sldMkLst>
          <pc:docMk/>
          <pc:sldMk cId="1544331097" sldId="2699"/>
        </pc:sldMkLst>
        <pc:cxnChg chg="del">
          <ac:chgData name="Richardson Concha, Luis Enrique" userId="24a26401-76f9-4f62-bb1e-7d6980a282dd" providerId="ADAL" clId="{EABDCB78-D37A-4621-8BE3-4CE49916BF9E}" dt="2024-05-28T21:22:23.445" v="19" actId="478"/>
          <ac:cxnSpMkLst>
            <pc:docMk/>
            <pc:sldMk cId="1544331097" sldId="2699"/>
            <ac:cxnSpMk id="15" creationId="{F194F5C5-DCC7-AB45-A639-702C5D803FCA}"/>
          </ac:cxnSpMkLst>
        </pc:cxnChg>
      </pc:sldChg>
      <pc:sldChg chg="delSp mod replTag delTag">
        <pc:chgData name="Richardson Concha, Luis Enrique" userId="24a26401-76f9-4f62-bb1e-7d6980a282dd" providerId="ADAL" clId="{EABDCB78-D37A-4621-8BE3-4CE49916BF9E}" dt="2024-05-28T21:24:22.162" v="171"/>
        <pc:sldMkLst>
          <pc:docMk/>
          <pc:sldMk cId="1779423148" sldId="2700"/>
        </pc:sldMkLst>
        <pc:cxnChg chg="del">
          <ac:chgData name="Richardson Concha, Luis Enrique" userId="24a26401-76f9-4f62-bb1e-7d6980a282dd" providerId="ADAL" clId="{EABDCB78-D37A-4621-8BE3-4CE49916BF9E}" dt="2024-05-28T21:22:26.565" v="24" actId="478"/>
          <ac:cxnSpMkLst>
            <pc:docMk/>
            <pc:sldMk cId="1779423148" sldId="2700"/>
            <ac:cxnSpMk id="15" creationId="{F194F5C5-DCC7-AB45-A639-702C5D803FCA}"/>
          </ac:cxnSpMkLst>
        </pc:cxnChg>
      </pc:sldChg>
      <pc:sldChg chg="delSp modSp mod replTag delTag">
        <pc:chgData name="Richardson Concha, Luis Enrique" userId="24a26401-76f9-4f62-bb1e-7d6980a282dd" providerId="ADAL" clId="{EABDCB78-D37A-4621-8BE3-4CE49916BF9E}" dt="2024-05-28T21:24:22.697" v="173"/>
        <pc:sldMkLst>
          <pc:docMk/>
          <pc:sldMk cId="3447600091" sldId="2701"/>
        </pc:sldMkLst>
        <pc:spChg chg="mod">
          <ac:chgData name="Richardson Concha, Luis Enrique" userId="24a26401-76f9-4f62-bb1e-7d6980a282dd" providerId="ADAL" clId="{EABDCB78-D37A-4621-8BE3-4CE49916BF9E}" dt="2024-05-28T21:22:32.707" v="32" actId="33524"/>
          <ac:spMkLst>
            <pc:docMk/>
            <pc:sldMk cId="3447600091" sldId="2701"/>
            <ac:spMk id="36" creationId="{F9506A3C-ED6C-864E-946A-28D52CFBE7C1}"/>
          </ac:spMkLst>
        </pc:spChg>
        <pc:cxnChg chg="del">
          <ac:chgData name="Richardson Concha, Luis Enrique" userId="24a26401-76f9-4f62-bb1e-7d6980a282dd" providerId="ADAL" clId="{EABDCB78-D37A-4621-8BE3-4CE49916BF9E}" dt="2024-05-28T21:22:30.230" v="31" actId="478"/>
          <ac:cxnSpMkLst>
            <pc:docMk/>
            <pc:sldMk cId="3447600091" sldId="2701"/>
            <ac:cxnSpMk id="15" creationId="{F194F5C5-DCC7-AB45-A639-702C5D803FCA}"/>
          </ac:cxnSpMkLst>
        </pc:cxnChg>
      </pc:sldChg>
      <pc:sldChg chg="delSp modSp mod replTag delTag">
        <pc:chgData name="Richardson Concha, Luis Enrique" userId="24a26401-76f9-4f62-bb1e-7d6980a282dd" providerId="ADAL" clId="{EABDCB78-D37A-4621-8BE3-4CE49916BF9E}" dt="2024-05-28T21:24:23.311" v="175"/>
        <pc:sldMkLst>
          <pc:docMk/>
          <pc:sldMk cId="1633057120" sldId="2702"/>
        </pc:sldMkLst>
        <pc:spChg chg="mod">
          <ac:chgData name="Richardson Concha, Luis Enrique" userId="24a26401-76f9-4f62-bb1e-7d6980a282dd" providerId="ADAL" clId="{EABDCB78-D37A-4621-8BE3-4CE49916BF9E}" dt="2024-05-28T21:22:39.889" v="38" actId="33524"/>
          <ac:spMkLst>
            <pc:docMk/>
            <pc:sldMk cId="1633057120" sldId="2702"/>
            <ac:spMk id="36" creationId="{F9506A3C-ED6C-864E-946A-28D52CFBE7C1}"/>
          </ac:spMkLst>
        </pc:spChg>
        <pc:cxnChg chg="del">
          <ac:chgData name="Richardson Concha, Luis Enrique" userId="24a26401-76f9-4f62-bb1e-7d6980a282dd" providerId="ADAL" clId="{EABDCB78-D37A-4621-8BE3-4CE49916BF9E}" dt="2024-05-28T21:22:36.535" v="37" actId="478"/>
          <ac:cxnSpMkLst>
            <pc:docMk/>
            <pc:sldMk cId="1633057120" sldId="2702"/>
            <ac:cxnSpMk id="15" creationId="{F194F5C5-DCC7-AB45-A639-702C5D803FCA}"/>
          </ac:cxnSpMkLst>
        </pc:cxnChg>
      </pc:sldChg>
      <pc:sldChg chg="delSp mod replTag delTag">
        <pc:chgData name="Richardson Concha, Luis Enrique" userId="24a26401-76f9-4f62-bb1e-7d6980a282dd" providerId="ADAL" clId="{EABDCB78-D37A-4621-8BE3-4CE49916BF9E}" dt="2024-05-28T21:24:23.787" v="177"/>
        <pc:sldMkLst>
          <pc:docMk/>
          <pc:sldMk cId="2343045108" sldId="2703"/>
        </pc:sldMkLst>
        <pc:cxnChg chg="del">
          <ac:chgData name="Richardson Concha, Luis Enrique" userId="24a26401-76f9-4f62-bb1e-7d6980a282dd" providerId="ADAL" clId="{EABDCB78-D37A-4621-8BE3-4CE49916BF9E}" dt="2024-05-28T21:22:47.381" v="43" actId="478"/>
          <ac:cxnSpMkLst>
            <pc:docMk/>
            <pc:sldMk cId="2343045108" sldId="2703"/>
            <ac:cxnSpMk id="15" creationId="{F194F5C5-DCC7-AB45-A639-702C5D803FCA}"/>
          </ac:cxnSpMkLst>
        </pc:cxnChg>
      </pc:sldChg>
      <pc:sldChg chg="delSp mod replTag delTag">
        <pc:chgData name="Richardson Concha, Luis Enrique" userId="24a26401-76f9-4f62-bb1e-7d6980a282dd" providerId="ADAL" clId="{EABDCB78-D37A-4621-8BE3-4CE49916BF9E}" dt="2024-05-28T21:24:24.279" v="179"/>
        <pc:sldMkLst>
          <pc:docMk/>
          <pc:sldMk cId="3460794031" sldId="2704"/>
        </pc:sldMkLst>
        <pc:cxnChg chg="del">
          <ac:chgData name="Richardson Concha, Luis Enrique" userId="24a26401-76f9-4f62-bb1e-7d6980a282dd" providerId="ADAL" clId="{EABDCB78-D37A-4621-8BE3-4CE49916BF9E}" dt="2024-05-28T21:22:51.029" v="50" actId="478"/>
          <ac:cxnSpMkLst>
            <pc:docMk/>
            <pc:sldMk cId="3460794031" sldId="2704"/>
            <ac:cxnSpMk id="15" creationId="{F194F5C5-DCC7-AB45-A639-702C5D803FCA}"/>
          </ac:cxnSpMkLst>
        </pc:cxnChg>
      </pc:sldChg>
      <pc:sldChg chg="delSp mod replTag delTag">
        <pc:chgData name="Richardson Concha, Luis Enrique" userId="24a26401-76f9-4f62-bb1e-7d6980a282dd" providerId="ADAL" clId="{EABDCB78-D37A-4621-8BE3-4CE49916BF9E}" dt="2024-05-28T21:24:24.842" v="181"/>
        <pc:sldMkLst>
          <pc:docMk/>
          <pc:sldMk cId="616261486" sldId="2705"/>
        </pc:sldMkLst>
        <pc:cxnChg chg="del">
          <ac:chgData name="Richardson Concha, Luis Enrique" userId="24a26401-76f9-4f62-bb1e-7d6980a282dd" providerId="ADAL" clId="{EABDCB78-D37A-4621-8BE3-4CE49916BF9E}" dt="2024-05-28T21:22:53.413" v="55" actId="478"/>
          <ac:cxnSpMkLst>
            <pc:docMk/>
            <pc:sldMk cId="616261486" sldId="2705"/>
            <ac:cxnSpMk id="15" creationId="{F194F5C5-DCC7-AB45-A639-702C5D803FCA}"/>
          </ac:cxnSpMkLst>
        </pc:cxnChg>
      </pc:sldChg>
      <pc:sldChg chg="delSp mod replTag delTag">
        <pc:chgData name="Richardson Concha, Luis Enrique" userId="24a26401-76f9-4f62-bb1e-7d6980a282dd" providerId="ADAL" clId="{EABDCB78-D37A-4621-8BE3-4CE49916BF9E}" dt="2024-05-28T21:24:27.342" v="183"/>
        <pc:sldMkLst>
          <pc:docMk/>
          <pc:sldMk cId="3745508270" sldId="2706"/>
        </pc:sldMkLst>
        <pc:cxnChg chg="del">
          <ac:chgData name="Richardson Concha, Luis Enrique" userId="24a26401-76f9-4f62-bb1e-7d6980a282dd" providerId="ADAL" clId="{EABDCB78-D37A-4621-8BE3-4CE49916BF9E}" dt="2024-05-28T21:22:56.311" v="60" actId="478"/>
          <ac:cxnSpMkLst>
            <pc:docMk/>
            <pc:sldMk cId="3745508270" sldId="2706"/>
            <ac:cxnSpMk id="15" creationId="{F194F5C5-DCC7-AB45-A639-702C5D803FCA}"/>
          </ac:cxnSpMkLst>
        </pc:cxnChg>
      </pc:sldChg>
      <pc:sldChg chg="delSp mod replTag delTag">
        <pc:chgData name="Richardson Concha, Luis Enrique" userId="24a26401-76f9-4f62-bb1e-7d6980a282dd" providerId="ADAL" clId="{EABDCB78-D37A-4621-8BE3-4CE49916BF9E}" dt="2024-05-28T21:24:29.837" v="185"/>
        <pc:sldMkLst>
          <pc:docMk/>
          <pc:sldMk cId="4106909936" sldId="2707"/>
        </pc:sldMkLst>
        <pc:cxnChg chg="del">
          <ac:chgData name="Richardson Concha, Luis Enrique" userId="24a26401-76f9-4f62-bb1e-7d6980a282dd" providerId="ADAL" clId="{EABDCB78-D37A-4621-8BE3-4CE49916BF9E}" dt="2024-05-28T21:22:59.541" v="67" actId="478"/>
          <ac:cxnSpMkLst>
            <pc:docMk/>
            <pc:sldMk cId="4106909936" sldId="2707"/>
            <ac:cxnSpMk id="15" creationId="{F194F5C5-DCC7-AB45-A639-702C5D803FCA}"/>
          </ac:cxnSpMkLst>
        </pc:cxnChg>
      </pc:sldChg>
      <pc:sldChg chg="delSp mod replTag delTag">
        <pc:chgData name="Richardson Concha, Luis Enrique" userId="24a26401-76f9-4f62-bb1e-7d6980a282dd" providerId="ADAL" clId="{EABDCB78-D37A-4621-8BE3-4CE49916BF9E}" dt="2024-05-28T21:24:30.328" v="187"/>
        <pc:sldMkLst>
          <pc:docMk/>
          <pc:sldMk cId="2288317796" sldId="2708"/>
        </pc:sldMkLst>
        <pc:cxnChg chg="del">
          <ac:chgData name="Richardson Concha, Luis Enrique" userId="24a26401-76f9-4f62-bb1e-7d6980a282dd" providerId="ADAL" clId="{EABDCB78-D37A-4621-8BE3-4CE49916BF9E}" dt="2024-05-28T21:23:02.245" v="72" actId="478"/>
          <ac:cxnSpMkLst>
            <pc:docMk/>
            <pc:sldMk cId="2288317796" sldId="2708"/>
            <ac:cxnSpMk id="15" creationId="{F194F5C5-DCC7-AB45-A639-702C5D803FCA}"/>
          </ac:cxnSpMkLst>
        </pc:cxnChg>
      </pc:sldChg>
      <pc:sldChg chg="delSp modSp mod replTag delTag">
        <pc:chgData name="Richardson Concha, Luis Enrique" userId="24a26401-76f9-4f62-bb1e-7d6980a282dd" providerId="ADAL" clId="{EABDCB78-D37A-4621-8BE3-4CE49916BF9E}" dt="2024-05-28T21:24:30.696" v="189"/>
        <pc:sldMkLst>
          <pc:docMk/>
          <pc:sldMk cId="1714933851" sldId="2709"/>
        </pc:sldMkLst>
        <pc:spChg chg="mod">
          <ac:chgData name="Richardson Concha, Luis Enrique" userId="24a26401-76f9-4f62-bb1e-7d6980a282dd" providerId="ADAL" clId="{EABDCB78-D37A-4621-8BE3-4CE49916BF9E}" dt="2024-05-28T21:23:18.858" v="84" actId="6549"/>
          <ac:spMkLst>
            <pc:docMk/>
            <pc:sldMk cId="1714933851" sldId="2709"/>
            <ac:spMk id="36" creationId="{F9506A3C-ED6C-864E-946A-28D52CFBE7C1}"/>
          </ac:spMkLst>
        </pc:spChg>
        <pc:cxnChg chg="del">
          <ac:chgData name="Richardson Concha, Luis Enrique" userId="24a26401-76f9-4f62-bb1e-7d6980a282dd" providerId="ADAL" clId="{EABDCB78-D37A-4621-8BE3-4CE49916BF9E}" dt="2024-05-28T21:23:07.624" v="83" actId="478"/>
          <ac:cxnSpMkLst>
            <pc:docMk/>
            <pc:sldMk cId="1714933851" sldId="2709"/>
            <ac:cxnSpMk id="15" creationId="{F194F5C5-DCC7-AB45-A639-702C5D803FCA}"/>
          </ac:cxnSpMkLst>
        </pc:cxnChg>
      </pc:sldChg>
      <pc:sldChg chg="delSp mod replTag delTag">
        <pc:chgData name="Richardson Concha, Luis Enrique" userId="24a26401-76f9-4f62-bb1e-7d6980a282dd" providerId="ADAL" clId="{EABDCB78-D37A-4621-8BE3-4CE49916BF9E}" dt="2024-05-28T21:24:31.031" v="191"/>
        <pc:sldMkLst>
          <pc:docMk/>
          <pc:sldMk cId="2868442445" sldId="2710"/>
        </pc:sldMkLst>
        <pc:cxnChg chg="del">
          <ac:chgData name="Richardson Concha, Luis Enrique" userId="24a26401-76f9-4f62-bb1e-7d6980a282dd" providerId="ADAL" clId="{EABDCB78-D37A-4621-8BE3-4CE49916BF9E}" dt="2024-05-28T21:23:24.565" v="89" actId="478"/>
          <ac:cxnSpMkLst>
            <pc:docMk/>
            <pc:sldMk cId="2868442445" sldId="2710"/>
            <ac:cxnSpMk id="15" creationId="{F194F5C5-DCC7-AB45-A639-702C5D803FCA}"/>
          </ac:cxnSpMkLst>
        </pc:cxnChg>
      </pc:sldChg>
      <pc:sldChg chg="delSp mod replTag delTag">
        <pc:chgData name="Richardson Concha, Luis Enrique" userId="24a26401-76f9-4f62-bb1e-7d6980a282dd" providerId="ADAL" clId="{EABDCB78-D37A-4621-8BE3-4CE49916BF9E}" dt="2024-05-28T21:24:31.367" v="193"/>
        <pc:sldMkLst>
          <pc:docMk/>
          <pc:sldMk cId="1023869374" sldId="2711"/>
        </pc:sldMkLst>
        <pc:cxnChg chg="del">
          <ac:chgData name="Richardson Concha, Luis Enrique" userId="24a26401-76f9-4f62-bb1e-7d6980a282dd" providerId="ADAL" clId="{EABDCB78-D37A-4621-8BE3-4CE49916BF9E}" dt="2024-05-28T21:23:29.159" v="98" actId="478"/>
          <ac:cxnSpMkLst>
            <pc:docMk/>
            <pc:sldMk cId="1023869374" sldId="2711"/>
            <ac:cxnSpMk id="15" creationId="{F194F5C5-DCC7-AB45-A639-702C5D803FCA}"/>
          </ac:cxnSpMkLst>
        </pc:cxnChg>
      </pc:sldChg>
      <pc:sldChg chg="delSp mod replTag delTag">
        <pc:chgData name="Richardson Concha, Luis Enrique" userId="24a26401-76f9-4f62-bb1e-7d6980a282dd" providerId="ADAL" clId="{EABDCB78-D37A-4621-8BE3-4CE49916BF9E}" dt="2024-05-28T21:24:31.587" v="195"/>
        <pc:sldMkLst>
          <pc:docMk/>
          <pc:sldMk cId="3788147483" sldId="2712"/>
        </pc:sldMkLst>
        <pc:cxnChg chg="del">
          <ac:chgData name="Richardson Concha, Luis Enrique" userId="24a26401-76f9-4f62-bb1e-7d6980a282dd" providerId="ADAL" clId="{EABDCB78-D37A-4621-8BE3-4CE49916BF9E}" dt="2024-05-28T21:23:31.285" v="103" actId="478"/>
          <ac:cxnSpMkLst>
            <pc:docMk/>
            <pc:sldMk cId="3788147483" sldId="2712"/>
            <ac:cxnSpMk id="15" creationId="{F194F5C5-DCC7-AB45-A639-702C5D803FCA}"/>
          </ac:cxnSpMkLst>
        </pc:cxnChg>
      </pc:sldChg>
      <pc:sldChg chg="delSp mod replTag delTag">
        <pc:chgData name="Richardson Concha, Luis Enrique" userId="24a26401-76f9-4f62-bb1e-7d6980a282dd" providerId="ADAL" clId="{EABDCB78-D37A-4621-8BE3-4CE49916BF9E}" dt="2024-05-28T21:24:31.817" v="197"/>
        <pc:sldMkLst>
          <pc:docMk/>
          <pc:sldMk cId="1560505940" sldId="2713"/>
        </pc:sldMkLst>
        <pc:cxnChg chg="del">
          <ac:chgData name="Richardson Concha, Luis Enrique" userId="24a26401-76f9-4f62-bb1e-7d6980a282dd" providerId="ADAL" clId="{EABDCB78-D37A-4621-8BE3-4CE49916BF9E}" dt="2024-05-28T21:23:34.893" v="110" actId="478"/>
          <ac:cxnSpMkLst>
            <pc:docMk/>
            <pc:sldMk cId="1560505940" sldId="2713"/>
            <ac:cxnSpMk id="15" creationId="{F194F5C5-DCC7-AB45-A639-702C5D803FCA}"/>
          </ac:cxnSpMkLst>
        </pc:cxnChg>
      </pc:sldChg>
      <pc:sldChg chg="delSp modSp mod replTag delTag">
        <pc:chgData name="Richardson Concha, Luis Enrique" userId="24a26401-76f9-4f62-bb1e-7d6980a282dd" providerId="ADAL" clId="{EABDCB78-D37A-4621-8BE3-4CE49916BF9E}" dt="2024-05-28T21:24:32.071" v="199"/>
        <pc:sldMkLst>
          <pc:docMk/>
          <pc:sldMk cId="907430805" sldId="2714"/>
        </pc:sldMkLst>
        <pc:spChg chg="mod">
          <ac:chgData name="Richardson Concha, Luis Enrique" userId="24a26401-76f9-4f62-bb1e-7d6980a282dd" providerId="ADAL" clId="{EABDCB78-D37A-4621-8BE3-4CE49916BF9E}" dt="2024-05-28T21:23:44.256" v="118" actId="33524"/>
          <ac:spMkLst>
            <pc:docMk/>
            <pc:sldMk cId="907430805" sldId="2714"/>
            <ac:spMk id="36" creationId="{F9506A3C-ED6C-864E-946A-28D52CFBE7C1}"/>
          </ac:spMkLst>
        </pc:spChg>
        <pc:cxnChg chg="del">
          <ac:chgData name="Richardson Concha, Luis Enrique" userId="24a26401-76f9-4f62-bb1e-7d6980a282dd" providerId="ADAL" clId="{EABDCB78-D37A-4621-8BE3-4CE49916BF9E}" dt="2024-05-28T21:23:38.151" v="117" actId="478"/>
          <ac:cxnSpMkLst>
            <pc:docMk/>
            <pc:sldMk cId="907430805" sldId="2714"/>
            <ac:cxnSpMk id="15" creationId="{F194F5C5-DCC7-AB45-A639-702C5D803FCA}"/>
          </ac:cxnSpMkLst>
        </pc:cxnChg>
      </pc:sldChg>
      <pc:sldChg chg="delSp mod replTag delTag">
        <pc:chgData name="Richardson Concha, Luis Enrique" userId="24a26401-76f9-4f62-bb1e-7d6980a282dd" providerId="ADAL" clId="{EABDCB78-D37A-4621-8BE3-4CE49916BF9E}" dt="2024-05-28T21:24:32.328" v="201"/>
        <pc:sldMkLst>
          <pc:docMk/>
          <pc:sldMk cId="2986248088" sldId="2715"/>
        </pc:sldMkLst>
        <pc:cxnChg chg="del">
          <ac:chgData name="Richardson Concha, Luis Enrique" userId="24a26401-76f9-4f62-bb1e-7d6980a282dd" providerId="ADAL" clId="{EABDCB78-D37A-4621-8BE3-4CE49916BF9E}" dt="2024-05-28T21:23:52.534" v="123" actId="478"/>
          <ac:cxnSpMkLst>
            <pc:docMk/>
            <pc:sldMk cId="2986248088" sldId="2715"/>
            <ac:cxnSpMk id="15" creationId="{F194F5C5-DCC7-AB45-A639-702C5D803FCA}"/>
          </ac:cxnSpMkLst>
        </pc:cxnChg>
      </pc:sldChg>
      <pc:sldChg chg="delSp mod replTag delTag">
        <pc:chgData name="Richardson Concha, Luis Enrique" userId="24a26401-76f9-4f62-bb1e-7d6980a282dd" providerId="ADAL" clId="{EABDCB78-D37A-4621-8BE3-4CE49916BF9E}" dt="2024-05-28T21:24:32.583" v="203"/>
        <pc:sldMkLst>
          <pc:docMk/>
          <pc:sldMk cId="1126120352" sldId="2716"/>
        </pc:sldMkLst>
        <pc:cxnChg chg="del">
          <ac:chgData name="Richardson Concha, Luis Enrique" userId="24a26401-76f9-4f62-bb1e-7d6980a282dd" providerId="ADAL" clId="{EABDCB78-D37A-4621-8BE3-4CE49916BF9E}" dt="2024-05-28T21:23:56.422" v="130" actId="478"/>
          <ac:cxnSpMkLst>
            <pc:docMk/>
            <pc:sldMk cId="1126120352" sldId="2716"/>
            <ac:cxnSpMk id="15" creationId="{F194F5C5-DCC7-AB45-A639-702C5D803FCA}"/>
          </ac:cxnSpMkLst>
        </pc:cxnChg>
      </pc:sldChg>
      <pc:sldChg chg="delSp mod replTag delTag">
        <pc:chgData name="Richardson Concha, Luis Enrique" userId="24a26401-76f9-4f62-bb1e-7d6980a282dd" providerId="ADAL" clId="{EABDCB78-D37A-4621-8BE3-4CE49916BF9E}" dt="2024-05-28T21:24:32.863" v="205"/>
        <pc:sldMkLst>
          <pc:docMk/>
          <pc:sldMk cId="1789406642" sldId="2717"/>
        </pc:sldMkLst>
        <pc:cxnChg chg="del">
          <ac:chgData name="Richardson Concha, Luis Enrique" userId="24a26401-76f9-4f62-bb1e-7d6980a282dd" providerId="ADAL" clId="{EABDCB78-D37A-4621-8BE3-4CE49916BF9E}" dt="2024-05-28T21:23:59.049" v="137" actId="478"/>
          <ac:cxnSpMkLst>
            <pc:docMk/>
            <pc:sldMk cId="1789406642" sldId="2717"/>
            <ac:cxnSpMk id="15" creationId="{F194F5C5-DCC7-AB45-A639-702C5D803FCA}"/>
          </ac:cxnSpMkLst>
        </pc:cxnChg>
      </pc:sldChg>
      <pc:sldChg chg="delSp mod replTag delTag">
        <pc:chgData name="Richardson Concha, Luis Enrique" userId="24a26401-76f9-4f62-bb1e-7d6980a282dd" providerId="ADAL" clId="{EABDCB78-D37A-4621-8BE3-4CE49916BF9E}" dt="2024-05-28T21:24:33.065" v="207"/>
        <pc:sldMkLst>
          <pc:docMk/>
          <pc:sldMk cId="348331493" sldId="2718"/>
        </pc:sldMkLst>
        <pc:cxnChg chg="del">
          <ac:chgData name="Richardson Concha, Luis Enrique" userId="24a26401-76f9-4f62-bb1e-7d6980a282dd" providerId="ADAL" clId="{EABDCB78-D37A-4621-8BE3-4CE49916BF9E}" dt="2024-05-28T21:24:02.260" v="142" actId="478"/>
          <ac:cxnSpMkLst>
            <pc:docMk/>
            <pc:sldMk cId="348331493" sldId="2718"/>
            <ac:cxnSpMk id="15" creationId="{F194F5C5-DCC7-AB45-A639-702C5D803FCA}"/>
          </ac:cxnSpMkLst>
        </pc:cxnChg>
      </pc:sldChg>
      <pc:sldChg chg="delSp mod replTag delTag">
        <pc:chgData name="Richardson Concha, Luis Enrique" userId="24a26401-76f9-4f62-bb1e-7d6980a282dd" providerId="ADAL" clId="{EABDCB78-D37A-4621-8BE3-4CE49916BF9E}" dt="2024-05-28T21:24:33.280" v="209"/>
        <pc:sldMkLst>
          <pc:docMk/>
          <pc:sldMk cId="2946376700" sldId="2719"/>
        </pc:sldMkLst>
        <pc:cxnChg chg="del">
          <ac:chgData name="Richardson Concha, Luis Enrique" userId="24a26401-76f9-4f62-bb1e-7d6980a282dd" providerId="ADAL" clId="{EABDCB78-D37A-4621-8BE3-4CE49916BF9E}" dt="2024-05-28T21:24:05.988" v="147" actId="478"/>
          <ac:cxnSpMkLst>
            <pc:docMk/>
            <pc:sldMk cId="2946376700" sldId="2719"/>
            <ac:cxnSpMk id="15" creationId="{F194F5C5-DCC7-AB45-A639-702C5D803FCA}"/>
          </ac:cxnSpMkLst>
        </pc:cxnChg>
      </pc:sldChg>
      <pc:sldChg chg="delSp mod replTag delTag">
        <pc:chgData name="Richardson Concha, Luis Enrique" userId="24a26401-76f9-4f62-bb1e-7d6980a282dd" providerId="ADAL" clId="{EABDCB78-D37A-4621-8BE3-4CE49916BF9E}" dt="2024-05-28T21:24:33.671" v="211"/>
        <pc:sldMkLst>
          <pc:docMk/>
          <pc:sldMk cId="1423717446" sldId="2720"/>
        </pc:sldMkLst>
        <pc:cxnChg chg="del">
          <ac:chgData name="Richardson Concha, Luis Enrique" userId="24a26401-76f9-4f62-bb1e-7d6980a282dd" providerId="ADAL" clId="{EABDCB78-D37A-4621-8BE3-4CE49916BF9E}" dt="2024-05-28T21:24:09.157" v="154" actId="478"/>
          <ac:cxnSpMkLst>
            <pc:docMk/>
            <pc:sldMk cId="1423717446" sldId="2720"/>
            <ac:cxnSpMk id="15" creationId="{F194F5C5-DCC7-AB45-A639-702C5D803FCA}"/>
          </ac:cxnSpMkLst>
        </pc:cxnChg>
      </pc:sldChg>
      <pc:sldChg chg="delSp mod replTag delTag">
        <pc:chgData name="Richardson Concha, Luis Enrique" userId="24a26401-76f9-4f62-bb1e-7d6980a282dd" providerId="ADAL" clId="{EABDCB78-D37A-4621-8BE3-4CE49916BF9E}" dt="2024-05-28T21:24:33.905" v="213"/>
        <pc:sldMkLst>
          <pc:docMk/>
          <pc:sldMk cId="856661537" sldId="2721"/>
        </pc:sldMkLst>
        <pc:cxnChg chg="del">
          <ac:chgData name="Richardson Concha, Luis Enrique" userId="24a26401-76f9-4f62-bb1e-7d6980a282dd" providerId="ADAL" clId="{EABDCB78-D37A-4621-8BE3-4CE49916BF9E}" dt="2024-05-28T21:24:12.374" v="159" actId="478"/>
          <ac:cxnSpMkLst>
            <pc:docMk/>
            <pc:sldMk cId="856661537" sldId="2721"/>
            <ac:cxnSpMk id="15" creationId="{F194F5C5-DCC7-AB45-A639-702C5D803FCA}"/>
          </ac:cxnSpMkLst>
        </pc:cxn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C3453-78F4-4318-9D44-6E1569AF17C0}" type="datetimeFigureOut">
              <a:rPr lang="es-CL" smtClean="0"/>
              <a:t>17-06-2024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9E08F-1B24-4DB6-81FE-6B970D93951C}" type="slidenum">
              <a:rPr lang="es-CL" smtClean="0"/>
              <a:t>‹Nº›</a:t>
            </a:fld>
            <a:endParaRPr lang="es-CL"/>
          </a:p>
        </p:txBody>
      </p:sp>
    </p:spTree>
    <p:extLst>
      <p:ext uri="{BB962C8B-B14F-4D97-AF65-F5344CB8AC3E}">
        <p14:creationId xmlns:p14="http://schemas.microsoft.com/office/powerpoint/2010/main" val="3418593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3</a:t>
            </a:fld>
            <a:endParaRPr lang="es-CL">
              <a:solidFill>
                <a:prstClr val="black"/>
              </a:solidFill>
              <a:latin typeface="Calibri" panose="020F0502020204030204"/>
            </a:endParaRPr>
          </a:p>
        </p:txBody>
      </p:sp>
    </p:spTree>
    <p:extLst>
      <p:ext uri="{BB962C8B-B14F-4D97-AF65-F5344CB8AC3E}">
        <p14:creationId xmlns:p14="http://schemas.microsoft.com/office/powerpoint/2010/main" val="2843767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12</a:t>
            </a:fld>
            <a:endParaRPr lang="es-CL">
              <a:solidFill>
                <a:prstClr val="black"/>
              </a:solidFill>
              <a:latin typeface="Calibri" panose="020F0502020204030204"/>
            </a:endParaRPr>
          </a:p>
        </p:txBody>
      </p:sp>
    </p:spTree>
    <p:extLst>
      <p:ext uri="{BB962C8B-B14F-4D97-AF65-F5344CB8AC3E}">
        <p14:creationId xmlns:p14="http://schemas.microsoft.com/office/powerpoint/2010/main" val="1057052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13</a:t>
            </a:fld>
            <a:endParaRPr lang="es-CL">
              <a:solidFill>
                <a:prstClr val="black"/>
              </a:solidFill>
              <a:latin typeface="Calibri" panose="020F0502020204030204"/>
            </a:endParaRPr>
          </a:p>
        </p:txBody>
      </p:sp>
    </p:spTree>
    <p:extLst>
      <p:ext uri="{BB962C8B-B14F-4D97-AF65-F5344CB8AC3E}">
        <p14:creationId xmlns:p14="http://schemas.microsoft.com/office/powerpoint/2010/main" val="1995662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14</a:t>
            </a:fld>
            <a:endParaRPr lang="es-CL">
              <a:solidFill>
                <a:prstClr val="black"/>
              </a:solidFill>
              <a:latin typeface="Calibri" panose="020F0502020204030204"/>
            </a:endParaRPr>
          </a:p>
        </p:txBody>
      </p:sp>
    </p:spTree>
    <p:extLst>
      <p:ext uri="{BB962C8B-B14F-4D97-AF65-F5344CB8AC3E}">
        <p14:creationId xmlns:p14="http://schemas.microsoft.com/office/powerpoint/2010/main" val="1138594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15</a:t>
            </a:fld>
            <a:endParaRPr lang="es-CL">
              <a:solidFill>
                <a:prstClr val="black"/>
              </a:solidFill>
              <a:latin typeface="Calibri" panose="020F0502020204030204"/>
            </a:endParaRPr>
          </a:p>
        </p:txBody>
      </p:sp>
    </p:spTree>
    <p:extLst>
      <p:ext uri="{BB962C8B-B14F-4D97-AF65-F5344CB8AC3E}">
        <p14:creationId xmlns:p14="http://schemas.microsoft.com/office/powerpoint/2010/main" val="3384355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16</a:t>
            </a:fld>
            <a:endParaRPr lang="es-CL">
              <a:solidFill>
                <a:prstClr val="black"/>
              </a:solidFill>
              <a:latin typeface="Calibri" panose="020F0502020204030204"/>
            </a:endParaRPr>
          </a:p>
        </p:txBody>
      </p:sp>
    </p:spTree>
    <p:extLst>
      <p:ext uri="{BB962C8B-B14F-4D97-AF65-F5344CB8AC3E}">
        <p14:creationId xmlns:p14="http://schemas.microsoft.com/office/powerpoint/2010/main" val="574613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17</a:t>
            </a:fld>
            <a:endParaRPr lang="es-CL">
              <a:solidFill>
                <a:prstClr val="black"/>
              </a:solidFill>
              <a:latin typeface="Calibri" panose="020F0502020204030204"/>
            </a:endParaRPr>
          </a:p>
        </p:txBody>
      </p:sp>
    </p:spTree>
    <p:extLst>
      <p:ext uri="{BB962C8B-B14F-4D97-AF65-F5344CB8AC3E}">
        <p14:creationId xmlns:p14="http://schemas.microsoft.com/office/powerpoint/2010/main" val="3724062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18</a:t>
            </a:fld>
            <a:endParaRPr lang="es-CL">
              <a:solidFill>
                <a:prstClr val="black"/>
              </a:solidFill>
              <a:latin typeface="Calibri" panose="020F0502020204030204"/>
            </a:endParaRPr>
          </a:p>
        </p:txBody>
      </p:sp>
    </p:spTree>
    <p:extLst>
      <p:ext uri="{BB962C8B-B14F-4D97-AF65-F5344CB8AC3E}">
        <p14:creationId xmlns:p14="http://schemas.microsoft.com/office/powerpoint/2010/main" val="3051296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19</a:t>
            </a:fld>
            <a:endParaRPr lang="es-CL">
              <a:solidFill>
                <a:prstClr val="black"/>
              </a:solidFill>
              <a:latin typeface="Calibri" panose="020F0502020204030204"/>
            </a:endParaRPr>
          </a:p>
        </p:txBody>
      </p:sp>
    </p:spTree>
    <p:extLst>
      <p:ext uri="{BB962C8B-B14F-4D97-AF65-F5344CB8AC3E}">
        <p14:creationId xmlns:p14="http://schemas.microsoft.com/office/powerpoint/2010/main" val="2275050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20</a:t>
            </a:fld>
            <a:endParaRPr lang="es-CL">
              <a:solidFill>
                <a:prstClr val="black"/>
              </a:solidFill>
              <a:latin typeface="Calibri" panose="020F0502020204030204"/>
            </a:endParaRPr>
          </a:p>
        </p:txBody>
      </p:sp>
    </p:spTree>
    <p:extLst>
      <p:ext uri="{BB962C8B-B14F-4D97-AF65-F5344CB8AC3E}">
        <p14:creationId xmlns:p14="http://schemas.microsoft.com/office/powerpoint/2010/main" val="294483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21</a:t>
            </a:fld>
            <a:endParaRPr lang="es-CL">
              <a:solidFill>
                <a:prstClr val="black"/>
              </a:solidFill>
              <a:latin typeface="Calibri" panose="020F0502020204030204"/>
            </a:endParaRPr>
          </a:p>
        </p:txBody>
      </p:sp>
    </p:spTree>
    <p:extLst>
      <p:ext uri="{BB962C8B-B14F-4D97-AF65-F5344CB8AC3E}">
        <p14:creationId xmlns:p14="http://schemas.microsoft.com/office/powerpoint/2010/main" val="3643839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4</a:t>
            </a:fld>
            <a:endParaRPr lang="es-CL">
              <a:solidFill>
                <a:prstClr val="black"/>
              </a:solidFill>
              <a:latin typeface="Calibri" panose="020F0502020204030204"/>
            </a:endParaRPr>
          </a:p>
        </p:txBody>
      </p:sp>
    </p:spTree>
    <p:extLst>
      <p:ext uri="{BB962C8B-B14F-4D97-AF65-F5344CB8AC3E}">
        <p14:creationId xmlns:p14="http://schemas.microsoft.com/office/powerpoint/2010/main" val="668289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22</a:t>
            </a:fld>
            <a:endParaRPr lang="es-CL">
              <a:solidFill>
                <a:prstClr val="black"/>
              </a:solidFill>
              <a:latin typeface="Calibri" panose="020F0502020204030204"/>
            </a:endParaRPr>
          </a:p>
        </p:txBody>
      </p:sp>
    </p:spTree>
    <p:extLst>
      <p:ext uri="{BB962C8B-B14F-4D97-AF65-F5344CB8AC3E}">
        <p14:creationId xmlns:p14="http://schemas.microsoft.com/office/powerpoint/2010/main" val="511588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23</a:t>
            </a:fld>
            <a:endParaRPr lang="es-CL">
              <a:solidFill>
                <a:prstClr val="black"/>
              </a:solidFill>
              <a:latin typeface="Calibri" panose="020F0502020204030204"/>
            </a:endParaRPr>
          </a:p>
        </p:txBody>
      </p:sp>
    </p:spTree>
    <p:extLst>
      <p:ext uri="{BB962C8B-B14F-4D97-AF65-F5344CB8AC3E}">
        <p14:creationId xmlns:p14="http://schemas.microsoft.com/office/powerpoint/2010/main" val="1332450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24</a:t>
            </a:fld>
            <a:endParaRPr lang="es-CL">
              <a:solidFill>
                <a:prstClr val="black"/>
              </a:solidFill>
              <a:latin typeface="Calibri" panose="020F0502020204030204"/>
            </a:endParaRPr>
          </a:p>
        </p:txBody>
      </p:sp>
    </p:spTree>
    <p:extLst>
      <p:ext uri="{BB962C8B-B14F-4D97-AF65-F5344CB8AC3E}">
        <p14:creationId xmlns:p14="http://schemas.microsoft.com/office/powerpoint/2010/main" val="4015188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25</a:t>
            </a:fld>
            <a:endParaRPr lang="es-CL">
              <a:solidFill>
                <a:prstClr val="black"/>
              </a:solidFill>
              <a:latin typeface="Calibri" panose="020F0502020204030204"/>
            </a:endParaRPr>
          </a:p>
        </p:txBody>
      </p:sp>
    </p:spTree>
    <p:extLst>
      <p:ext uri="{BB962C8B-B14F-4D97-AF65-F5344CB8AC3E}">
        <p14:creationId xmlns:p14="http://schemas.microsoft.com/office/powerpoint/2010/main" val="699341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26</a:t>
            </a:fld>
            <a:endParaRPr lang="es-CL">
              <a:solidFill>
                <a:prstClr val="black"/>
              </a:solidFill>
              <a:latin typeface="Calibri" panose="020F0502020204030204"/>
            </a:endParaRPr>
          </a:p>
        </p:txBody>
      </p:sp>
    </p:spTree>
    <p:extLst>
      <p:ext uri="{BB962C8B-B14F-4D97-AF65-F5344CB8AC3E}">
        <p14:creationId xmlns:p14="http://schemas.microsoft.com/office/powerpoint/2010/main" val="3792126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27</a:t>
            </a:fld>
            <a:endParaRPr lang="es-CL">
              <a:solidFill>
                <a:prstClr val="black"/>
              </a:solidFill>
              <a:latin typeface="Calibri" panose="020F0502020204030204"/>
            </a:endParaRPr>
          </a:p>
        </p:txBody>
      </p:sp>
    </p:spTree>
    <p:extLst>
      <p:ext uri="{BB962C8B-B14F-4D97-AF65-F5344CB8AC3E}">
        <p14:creationId xmlns:p14="http://schemas.microsoft.com/office/powerpoint/2010/main" val="3823321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28</a:t>
            </a:fld>
            <a:endParaRPr lang="es-CL">
              <a:solidFill>
                <a:prstClr val="black"/>
              </a:solidFill>
              <a:latin typeface="Calibri" panose="020F0502020204030204"/>
            </a:endParaRPr>
          </a:p>
        </p:txBody>
      </p:sp>
    </p:spTree>
    <p:extLst>
      <p:ext uri="{BB962C8B-B14F-4D97-AF65-F5344CB8AC3E}">
        <p14:creationId xmlns:p14="http://schemas.microsoft.com/office/powerpoint/2010/main" val="1577769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29</a:t>
            </a:fld>
            <a:endParaRPr lang="es-CL">
              <a:solidFill>
                <a:prstClr val="black"/>
              </a:solidFill>
              <a:latin typeface="Calibri" panose="020F0502020204030204"/>
            </a:endParaRPr>
          </a:p>
        </p:txBody>
      </p:sp>
    </p:spTree>
    <p:extLst>
      <p:ext uri="{BB962C8B-B14F-4D97-AF65-F5344CB8AC3E}">
        <p14:creationId xmlns:p14="http://schemas.microsoft.com/office/powerpoint/2010/main" val="32550091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30</a:t>
            </a:fld>
            <a:endParaRPr lang="es-CL">
              <a:solidFill>
                <a:prstClr val="black"/>
              </a:solidFill>
              <a:latin typeface="Calibri" panose="020F0502020204030204"/>
            </a:endParaRPr>
          </a:p>
        </p:txBody>
      </p:sp>
    </p:spTree>
    <p:extLst>
      <p:ext uri="{BB962C8B-B14F-4D97-AF65-F5344CB8AC3E}">
        <p14:creationId xmlns:p14="http://schemas.microsoft.com/office/powerpoint/2010/main" val="76121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31</a:t>
            </a:fld>
            <a:endParaRPr lang="es-CL">
              <a:solidFill>
                <a:prstClr val="black"/>
              </a:solidFill>
              <a:latin typeface="Calibri" panose="020F0502020204030204"/>
            </a:endParaRPr>
          </a:p>
        </p:txBody>
      </p:sp>
    </p:spTree>
    <p:extLst>
      <p:ext uri="{BB962C8B-B14F-4D97-AF65-F5344CB8AC3E}">
        <p14:creationId xmlns:p14="http://schemas.microsoft.com/office/powerpoint/2010/main" val="552250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Todas aquellas superficies de trabajo que presenten desnivel, superior a un metro del suelo adyacente, deben estar provistas de barandillas o de otros sistemas de protección equivalentes cuyo objeto será evitar posibles caídas accidentales de los trabajadores. Las barandillas tendrán como mínimo una altura de 90 cm (capaz de soportar al menos el peso de una persona) y dispondrán de una protección que impida el paso o deslizamiento por debajo de las mismas o la caída de objetos o personas.</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Aquellas zonas en las que no sea viable la instalación de protecciones colectivas como las indicadas anteriormente, es conveniente que sean señalizadas mediante franjas alternas amarillas y negras y señalización específica de riesgo de caídas a distinto nivel en la zona donde se identifique el peligro.</a:t>
            </a:r>
          </a:p>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5</a:t>
            </a:fld>
            <a:endParaRPr lang="es-CL">
              <a:solidFill>
                <a:prstClr val="black"/>
              </a:solidFill>
              <a:latin typeface="Calibri" panose="020F0502020204030204"/>
            </a:endParaRPr>
          </a:p>
        </p:txBody>
      </p:sp>
    </p:spTree>
    <p:extLst>
      <p:ext uri="{BB962C8B-B14F-4D97-AF65-F5344CB8AC3E}">
        <p14:creationId xmlns:p14="http://schemas.microsoft.com/office/powerpoint/2010/main" val="1408967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32</a:t>
            </a:fld>
            <a:endParaRPr lang="es-CL">
              <a:solidFill>
                <a:prstClr val="black"/>
              </a:solidFill>
              <a:latin typeface="Calibri" panose="020F0502020204030204"/>
            </a:endParaRPr>
          </a:p>
        </p:txBody>
      </p:sp>
    </p:spTree>
    <p:extLst>
      <p:ext uri="{BB962C8B-B14F-4D97-AF65-F5344CB8AC3E}">
        <p14:creationId xmlns:p14="http://schemas.microsoft.com/office/powerpoint/2010/main" val="31760860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33</a:t>
            </a:fld>
            <a:endParaRPr lang="es-CL">
              <a:solidFill>
                <a:prstClr val="black"/>
              </a:solidFill>
              <a:latin typeface="Calibri" panose="020F0502020204030204"/>
            </a:endParaRPr>
          </a:p>
        </p:txBody>
      </p:sp>
    </p:spTree>
    <p:extLst>
      <p:ext uri="{BB962C8B-B14F-4D97-AF65-F5344CB8AC3E}">
        <p14:creationId xmlns:p14="http://schemas.microsoft.com/office/powerpoint/2010/main" val="2441153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6</a:t>
            </a:fld>
            <a:endParaRPr lang="es-CL">
              <a:solidFill>
                <a:prstClr val="black"/>
              </a:solidFill>
              <a:latin typeface="Calibri" panose="020F0502020204030204"/>
            </a:endParaRPr>
          </a:p>
        </p:txBody>
      </p:sp>
    </p:spTree>
    <p:extLst>
      <p:ext uri="{BB962C8B-B14F-4D97-AF65-F5344CB8AC3E}">
        <p14:creationId xmlns:p14="http://schemas.microsoft.com/office/powerpoint/2010/main" val="961886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7</a:t>
            </a:fld>
            <a:endParaRPr lang="es-CL">
              <a:solidFill>
                <a:prstClr val="black"/>
              </a:solidFill>
              <a:latin typeface="Calibri" panose="020F0502020204030204"/>
            </a:endParaRPr>
          </a:p>
        </p:txBody>
      </p:sp>
    </p:spTree>
    <p:extLst>
      <p:ext uri="{BB962C8B-B14F-4D97-AF65-F5344CB8AC3E}">
        <p14:creationId xmlns:p14="http://schemas.microsoft.com/office/powerpoint/2010/main" val="3129557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8</a:t>
            </a:fld>
            <a:endParaRPr lang="es-CL">
              <a:solidFill>
                <a:prstClr val="black"/>
              </a:solidFill>
              <a:latin typeface="Calibri" panose="020F0502020204030204"/>
            </a:endParaRPr>
          </a:p>
        </p:txBody>
      </p:sp>
    </p:spTree>
    <p:extLst>
      <p:ext uri="{BB962C8B-B14F-4D97-AF65-F5344CB8AC3E}">
        <p14:creationId xmlns:p14="http://schemas.microsoft.com/office/powerpoint/2010/main" val="3038765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9</a:t>
            </a:fld>
            <a:endParaRPr lang="es-CL">
              <a:solidFill>
                <a:prstClr val="black"/>
              </a:solidFill>
              <a:latin typeface="Calibri" panose="020F0502020204030204"/>
            </a:endParaRPr>
          </a:p>
        </p:txBody>
      </p:sp>
    </p:spTree>
    <p:extLst>
      <p:ext uri="{BB962C8B-B14F-4D97-AF65-F5344CB8AC3E}">
        <p14:creationId xmlns:p14="http://schemas.microsoft.com/office/powerpoint/2010/main" val="3460139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10</a:t>
            </a:fld>
            <a:endParaRPr lang="es-CL">
              <a:solidFill>
                <a:prstClr val="black"/>
              </a:solidFill>
              <a:latin typeface="Calibri" panose="020F0502020204030204"/>
            </a:endParaRPr>
          </a:p>
        </p:txBody>
      </p:sp>
    </p:spTree>
    <p:extLst>
      <p:ext uri="{BB962C8B-B14F-4D97-AF65-F5344CB8AC3E}">
        <p14:creationId xmlns:p14="http://schemas.microsoft.com/office/powerpoint/2010/main" val="3596837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11</a:t>
            </a:fld>
            <a:endParaRPr lang="es-CL">
              <a:solidFill>
                <a:prstClr val="black"/>
              </a:solidFill>
              <a:latin typeface="Calibri" panose="020F0502020204030204"/>
            </a:endParaRPr>
          </a:p>
        </p:txBody>
      </p:sp>
    </p:spTree>
    <p:extLst>
      <p:ext uri="{BB962C8B-B14F-4D97-AF65-F5344CB8AC3E}">
        <p14:creationId xmlns:p14="http://schemas.microsoft.com/office/powerpoint/2010/main" val="3952034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68DBCAC-AA37-4548-93C6-256A0C525BF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xmlns="" id="{21E4510B-D302-EC44-BFBA-9ED113C5EC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xmlns="" id="{C76BBB46-B932-0F46-A127-187036D6CE22}"/>
              </a:ext>
            </a:extLst>
          </p:cNvPr>
          <p:cNvSpPr>
            <a:spLocks noGrp="1"/>
          </p:cNvSpPr>
          <p:nvPr>
            <p:ph type="dt" sz="half" idx="10"/>
          </p:nvPr>
        </p:nvSpPr>
        <p:spPr/>
        <p:txBody>
          <a:bodyPr/>
          <a:lstStyle/>
          <a:p>
            <a:fld id="{9D9182F8-5C10-3E4C-A247-97524CDAFCC9}" type="datetimeFigureOut">
              <a:rPr lang="es-CL" smtClean="0"/>
              <a:t>17-06-2024</a:t>
            </a:fld>
            <a:endParaRPr lang="es-CL"/>
          </a:p>
        </p:txBody>
      </p:sp>
      <p:sp>
        <p:nvSpPr>
          <p:cNvPr id="5" name="Marcador de pie de página 4">
            <a:extLst>
              <a:ext uri="{FF2B5EF4-FFF2-40B4-BE49-F238E27FC236}">
                <a16:creationId xmlns:a16="http://schemas.microsoft.com/office/drawing/2014/main" xmlns="" id="{7F5088D0-7375-7740-8B05-B7AA5C4A531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4C4D206F-2820-A741-8A34-8FD85346C2BA}"/>
              </a:ext>
            </a:extLst>
          </p:cNvPr>
          <p:cNvSpPr>
            <a:spLocks noGrp="1"/>
          </p:cNvSpPr>
          <p:nvPr>
            <p:ph type="sldNum" sz="quarter" idx="12"/>
          </p:nvPr>
        </p:nvSpPr>
        <p:spPr/>
        <p:txBody>
          <a:bodyPr/>
          <a:lstStyle/>
          <a:p>
            <a:fld id="{DD1E5098-B027-864A-A66F-37E1102C26DC}" type="slidenum">
              <a:rPr lang="es-CL" smtClean="0"/>
              <a:t>‹Nº›</a:t>
            </a:fld>
            <a:endParaRPr lang="es-CL"/>
          </a:p>
        </p:txBody>
      </p:sp>
    </p:spTree>
    <p:extLst>
      <p:ext uri="{BB962C8B-B14F-4D97-AF65-F5344CB8AC3E}">
        <p14:creationId xmlns:p14="http://schemas.microsoft.com/office/powerpoint/2010/main" val="543110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7B6765E-ED4C-1B41-858E-07B47C1F9F1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1840FB98-9CE3-154B-80A6-A2610925094E}"/>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66B938A1-51B0-2442-9869-16523380D0F6}"/>
              </a:ext>
            </a:extLst>
          </p:cNvPr>
          <p:cNvSpPr>
            <a:spLocks noGrp="1"/>
          </p:cNvSpPr>
          <p:nvPr>
            <p:ph type="dt" sz="half" idx="10"/>
          </p:nvPr>
        </p:nvSpPr>
        <p:spPr/>
        <p:txBody>
          <a:bodyPr/>
          <a:lstStyle/>
          <a:p>
            <a:fld id="{9D9182F8-5C10-3E4C-A247-97524CDAFCC9}" type="datetimeFigureOut">
              <a:rPr lang="es-CL" smtClean="0"/>
              <a:t>17-06-2024</a:t>
            </a:fld>
            <a:endParaRPr lang="es-CL"/>
          </a:p>
        </p:txBody>
      </p:sp>
      <p:sp>
        <p:nvSpPr>
          <p:cNvPr id="5" name="Marcador de pie de página 4">
            <a:extLst>
              <a:ext uri="{FF2B5EF4-FFF2-40B4-BE49-F238E27FC236}">
                <a16:creationId xmlns:a16="http://schemas.microsoft.com/office/drawing/2014/main" xmlns="" id="{43186E6E-3981-944B-B029-7D997B721D9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CD07BD3B-C3EF-1543-921A-C8A9E8C039A8}"/>
              </a:ext>
            </a:extLst>
          </p:cNvPr>
          <p:cNvSpPr>
            <a:spLocks noGrp="1"/>
          </p:cNvSpPr>
          <p:nvPr>
            <p:ph type="sldNum" sz="quarter" idx="12"/>
          </p:nvPr>
        </p:nvSpPr>
        <p:spPr/>
        <p:txBody>
          <a:bodyPr/>
          <a:lstStyle/>
          <a:p>
            <a:fld id="{DD1E5098-B027-864A-A66F-37E1102C26DC}" type="slidenum">
              <a:rPr lang="es-CL" smtClean="0"/>
              <a:t>‹Nº›</a:t>
            </a:fld>
            <a:endParaRPr lang="es-CL"/>
          </a:p>
        </p:txBody>
      </p:sp>
    </p:spTree>
    <p:extLst>
      <p:ext uri="{BB962C8B-B14F-4D97-AF65-F5344CB8AC3E}">
        <p14:creationId xmlns:p14="http://schemas.microsoft.com/office/powerpoint/2010/main" val="1469656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A0F46F1D-9E6F-EE4B-8DC2-EC22CAD9D2F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4C61D717-AD5D-0142-B2A4-C907D3ED7889}"/>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2235B326-E5A1-984A-8771-E530988AE223}"/>
              </a:ext>
            </a:extLst>
          </p:cNvPr>
          <p:cNvSpPr>
            <a:spLocks noGrp="1"/>
          </p:cNvSpPr>
          <p:nvPr>
            <p:ph type="dt" sz="half" idx="10"/>
          </p:nvPr>
        </p:nvSpPr>
        <p:spPr/>
        <p:txBody>
          <a:bodyPr/>
          <a:lstStyle/>
          <a:p>
            <a:fld id="{9D9182F8-5C10-3E4C-A247-97524CDAFCC9}" type="datetimeFigureOut">
              <a:rPr lang="es-CL" smtClean="0"/>
              <a:t>17-06-2024</a:t>
            </a:fld>
            <a:endParaRPr lang="es-CL"/>
          </a:p>
        </p:txBody>
      </p:sp>
      <p:sp>
        <p:nvSpPr>
          <p:cNvPr id="5" name="Marcador de pie de página 4">
            <a:extLst>
              <a:ext uri="{FF2B5EF4-FFF2-40B4-BE49-F238E27FC236}">
                <a16:creationId xmlns:a16="http://schemas.microsoft.com/office/drawing/2014/main" xmlns="" id="{8BDEAAB3-4A02-314E-ACEB-9F15256F36E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5576397B-8F98-664C-AFCE-95E3D204F900}"/>
              </a:ext>
            </a:extLst>
          </p:cNvPr>
          <p:cNvSpPr>
            <a:spLocks noGrp="1"/>
          </p:cNvSpPr>
          <p:nvPr>
            <p:ph type="sldNum" sz="quarter" idx="12"/>
          </p:nvPr>
        </p:nvSpPr>
        <p:spPr/>
        <p:txBody>
          <a:bodyPr/>
          <a:lstStyle/>
          <a:p>
            <a:fld id="{DD1E5098-B027-864A-A66F-37E1102C26DC}" type="slidenum">
              <a:rPr lang="es-CL" smtClean="0"/>
              <a:t>‹Nº›</a:t>
            </a:fld>
            <a:endParaRPr lang="es-CL"/>
          </a:p>
        </p:txBody>
      </p:sp>
    </p:spTree>
    <p:extLst>
      <p:ext uri="{BB962C8B-B14F-4D97-AF65-F5344CB8AC3E}">
        <p14:creationId xmlns:p14="http://schemas.microsoft.com/office/powerpoint/2010/main" val="2183110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ítulo y objetos">
    <p:spTree>
      <p:nvGrpSpPr>
        <p:cNvPr id="1" name=""/>
        <p:cNvGrpSpPr/>
        <p:nvPr/>
      </p:nvGrpSpPr>
      <p:grpSpPr>
        <a:xfrm>
          <a:off x="0" y="0"/>
          <a:ext cx="0" cy="0"/>
          <a:chOff x="0" y="0"/>
          <a:chExt cx="0" cy="0"/>
        </a:xfrm>
      </p:grpSpPr>
      <p:cxnSp>
        <p:nvCxnSpPr>
          <p:cNvPr id="12" name="Conector recto 11">
            <a:extLst>
              <a:ext uri="{FF2B5EF4-FFF2-40B4-BE49-F238E27FC236}">
                <a16:creationId xmlns:a16="http://schemas.microsoft.com/office/drawing/2014/main" xmlns="" id="{2E94A797-3320-F543-B24F-6FE8F5A4A301}"/>
              </a:ext>
            </a:extLst>
          </p:cNvPr>
          <p:cNvCxnSpPr>
            <a:cxnSpLocks/>
          </p:cNvCxnSpPr>
          <p:nvPr userDrawn="1"/>
        </p:nvCxnSpPr>
        <p:spPr>
          <a:xfrm>
            <a:off x="539893" y="385812"/>
            <a:ext cx="1297221" cy="0"/>
          </a:xfrm>
          <a:prstGeom prst="line">
            <a:avLst/>
          </a:prstGeom>
          <a:noFill/>
          <a:ln w="22225" cap="flat">
            <a:solidFill>
              <a:srgbClr val="0D693C"/>
            </a:solidFill>
            <a:prstDash val="solid"/>
            <a:miter lim="400000"/>
          </a:ln>
          <a:effectLst/>
          <a:sp3d/>
        </p:spPr>
        <p:style>
          <a:lnRef idx="0">
            <a:scrgbClr r="0" g="0" b="0"/>
          </a:lnRef>
          <a:fillRef idx="0">
            <a:scrgbClr r="0" g="0" b="0"/>
          </a:fillRef>
          <a:effectRef idx="0">
            <a:scrgbClr r="0" g="0" b="0"/>
          </a:effectRef>
          <a:fontRef idx="none"/>
        </p:style>
      </p:cxnSp>
    </p:spTree>
    <p:custDataLst>
      <p:tags r:id="rId1"/>
    </p:custDataLst>
    <p:extLst>
      <p:ext uri="{BB962C8B-B14F-4D97-AF65-F5344CB8AC3E}">
        <p14:creationId xmlns:p14="http://schemas.microsoft.com/office/powerpoint/2010/main" val="1881531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C5CC303-66AA-484E-B874-D360545DFDA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7106E5D0-87A3-854F-B0B5-B151D85887BD}"/>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C8BC1CBC-F843-0242-82F7-0146D924C885}"/>
              </a:ext>
            </a:extLst>
          </p:cNvPr>
          <p:cNvSpPr>
            <a:spLocks noGrp="1"/>
          </p:cNvSpPr>
          <p:nvPr>
            <p:ph type="dt" sz="half" idx="10"/>
          </p:nvPr>
        </p:nvSpPr>
        <p:spPr/>
        <p:txBody>
          <a:bodyPr/>
          <a:lstStyle/>
          <a:p>
            <a:fld id="{9D9182F8-5C10-3E4C-A247-97524CDAFCC9}" type="datetimeFigureOut">
              <a:rPr lang="es-CL" smtClean="0"/>
              <a:t>17-06-2024</a:t>
            </a:fld>
            <a:endParaRPr lang="es-CL"/>
          </a:p>
        </p:txBody>
      </p:sp>
      <p:sp>
        <p:nvSpPr>
          <p:cNvPr id="5" name="Marcador de pie de página 4">
            <a:extLst>
              <a:ext uri="{FF2B5EF4-FFF2-40B4-BE49-F238E27FC236}">
                <a16:creationId xmlns:a16="http://schemas.microsoft.com/office/drawing/2014/main" xmlns="" id="{4D5F3569-B0AA-CF45-BA54-F05472B3723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AC70D2F6-5F87-D94B-A8FA-AEC3E235531D}"/>
              </a:ext>
            </a:extLst>
          </p:cNvPr>
          <p:cNvSpPr>
            <a:spLocks noGrp="1"/>
          </p:cNvSpPr>
          <p:nvPr>
            <p:ph type="sldNum" sz="quarter" idx="12"/>
          </p:nvPr>
        </p:nvSpPr>
        <p:spPr/>
        <p:txBody>
          <a:bodyPr/>
          <a:lstStyle/>
          <a:p>
            <a:fld id="{DD1E5098-B027-864A-A66F-37E1102C26DC}" type="slidenum">
              <a:rPr lang="es-CL" smtClean="0"/>
              <a:t>‹Nº›</a:t>
            </a:fld>
            <a:endParaRPr lang="es-CL"/>
          </a:p>
        </p:txBody>
      </p:sp>
    </p:spTree>
    <p:extLst>
      <p:ext uri="{BB962C8B-B14F-4D97-AF65-F5344CB8AC3E}">
        <p14:creationId xmlns:p14="http://schemas.microsoft.com/office/powerpoint/2010/main" val="1340004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CD86168-7965-B742-821E-DCEB007A607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D3154592-68EB-E842-AD5F-3B726B800B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5B0F0586-C58F-7E43-9D41-BEAF7C3869BE}"/>
              </a:ext>
            </a:extLst>
          </p:cNvPr>
          <p:cNvSpPr>
            <a:spLocks noGrp="1"/>
          </p:cNvSpPr>
          <p:nvPr>
            <p:ph type="dt" sz="half" idx="10"/>
          </p:nvPr>
        </p:nvSpPr>
        <p:spPr/>
        <p:txBody>
          <a:bodyPr/>
          <a:lstStyle/>
          <a:p>
            <a:fld id="{9D9182F8-5C10-3E4C-A247-97524CDAFCC9}" type="datetimeFigureOut">
              <a:rPr lang="es-CL" smtClean="0"/>
              <a:t>17-06-2024</a:t>
            </a:fld>
            <a:endParaRPr lang="es-CL"/>
          </a:p>
        </p:txBody>
      </p:sp>
      <p:sp>
        <p:nvSpPr>
          <p:cNvPr id="5" name="Marcador de pie de página 4">
            <a:extLst>
              <a:ext uri="{FF2B5EF4-FFF2-40B4-BE49-F238E27FC236}">
                <a16:creationId xmlns:a16="http://schemas.microsoft.com/office/drawing/2014/main" xmlns="" id="{53BA7C49-0AA9-2C4A-A5DF-81346C7A98A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E53DC825-35DD-1747-951E-E68D3621EBC1}"/>
              </a:ext>
            </a:extLst>
          </p:cNvPr>
          <p:cNvSpPr>
            <a:spLocks noGrp="1"/>
          </p:cNvSpPr>
          <p:nvPr>
            <p:ph type="sldNum" sz="quarter" idx="12"/>
          </p:nvPr>
        </p:nvSpPr>
        <p:spPr/>
        <p:txBody>
          <a:bodyPr/>
          <a:lstStyle/>
          <a:p>
            <a:fld id="{DD1E5098-B027-864A-A66F-37E1102C26DC}" type="slidenum">
              <a:rPr lang="es-CL" smtClean="0"/>
              <a:t>‹Nº›</a:t>
            </a:fld>
            <a:endParaRPr lang="es-CL"/>
          </a:p>
        </p:txBody>
      </p:sp>
    </p:spTree>
    <p:extLst>
      <p:ext uri="{BB962C8B-B14F-4D97-AF65-F5344CB8AC3E}">
        <p14:creationId xmlns:p14="http://schemas.microsoft.com/office/powerpoint/2010/main" val="2381526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2BC35FE-30D9-564C-9730-DF617AF6930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2B953640-6000-454E-8E87-D2B04EF14795}"/>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xmlns="" id="{A1388B3C-8832-EA41-BEE7-C4D0FACBF14A}"/>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xmlns="" id="{1A0E70DC-9532-D64F-8B85-104362BDC98F}"/>
              </a:ext>
            </a:extLst>
          </p:cNvPr>
          <p:cNvSpPr>
            <a:spLocks noGrp="1"/>
          </p:cNvSpPr>
          <p:nvPr>
            <p:ph type="dt" sz="half" idx="10"/>
          </p:nvPr>
        </p:nvSpPr>
        <p:spPr/>
        <p:txBody>
          <a:bodyPr/>
          <a:lstStyle/>
          <a:p>
            <a:fld id="{9D9182F8-5C10-3E4C-A247-97524CDAFCC9}" type="datetimeFigureOut">
              <a:rPr lang="es-CL" smtClean="0"/>
              <a:t>17-06-2024</a:t>
            </a:fld>
            <a:endParaRPr lang="es-CL"/>
          </a:p>
        </p:txBody>
      </p:sp>
      <p:sp>
        <p:nvSpPr>
          <p:cNvPr id="6" name="Marcador de pie de página 5">
            <a:extLst>
              <a:ext uri="{FF2B5EF4-FFF2-40B4-BE49-F238E27FC236}">
                <a16:creationId xmlns:a16="http://schemas.microsoft.com/office/drawing/2014/main" xmlns="" id="{9631F8A5-E86E-504F-9E60-17231546479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B19C382B-B50A-BB46-98AB-0EB6BCB94281}"/>
              </a:ext>
            </a:extLst>
          </p:cNvPr>
          <p:cNvSpPr>
            <a:spLocks noGrp="1"/>
          </p:cNvSpPr>
          <p:nvPr>
            <p:ph type="sldNum" sz="quarter" idx="12"/>
          </p:nvPr>
        </p:nvSpPr>
        <p:spPr/>
        <p:txBody>
          <a:bodyPr/>
          <a:lstStyle/>
          <a:p>
            <a:fld id="{DD1E5098-B027-864A-A66F-37E1102C26DC}" type="slidenum">
              <a:rPr lang="es-CL" smtClean="0"/>
              <a:t>‹Nº›</a:t>
            </a:fld>
            <a:endParaRPr lang="es-CL"/>
          </a:p>
        </p:txBody>
      </p:sp>
    </p:spTree>
    <p:extLst>
      <p:ext uri="{BB962C8B-B14F-4D97-AF65-F5344CB8AC3E}">
        <p14:creationId xmlns:p14="http://schemas.microsoft.com/office/powerpoint/2010/main" val="1448846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9365A09-D6D0-EC4A-AF0C-74AB8FC4339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99E22301-4AD6-6F48-9364-DFC86640C9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xmlns="" id="{93BEBA7B-358D-8840-B59C-846E4EF6E9D9}"/>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L"/>
          </a:p>
        </p:txBody>
      </p:sp>
      <p:sp>
        <p:nvSpPr>
          <p:cNvPr id="5" name="Marcador de texto 4">
            <a:extLst>
              <a:ext uri="{FF2B5EF4-FFF2-40B4-BE49-F238E27FC236}">
                <a16:creationId xmlns:a16="http://schemas.microsoft.com/office/drawing/2014/main" xmlns="" id="{CD2347E9-6B4E-CC47-8CE8-0B9A9F3182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6" name="Marcador de contenido 5">
            <a:extLst>
              <a:ext uri="{FF2B5EF4-FFF2-40B4-BE49-F238E27FC236}">
                <a16:creationId xmlns:a16="http://schemas.microsoft.com/office/drawing/2014/main" xmlns="" id="{BB28F4CC-2EF6-534D-9268-7EED6EFB6610}"/>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L"/>
          </a:p>
        </p:txBody>
      </p:sp>
      <p:sp>
        <p:nvSpPr>
          <p:cNvPr id="7" name="Marcador de fecha 6">
            <a:extLst>
              <a:ext uri="{FF2B5EF4-FFF2-40B4-BE49-F238E27FC236}">
                <a16:creationId xmlns:a16="http://schemas.microsoft.com/office/drawing/2014/main" xmlns="" id="{9ABCD811-E236-A244-A3CA-63950BFF9828}"/>
              </a:ext>
            </a:extLst>
          </p:cNvPr>
          <p:cNvSpPr>
            <a:spLocks noGrp="1"/>
          </p:cNvSpPr>
          <p:nvPr>
            <p:ph type="dt" sz="half" idx="10"/>
          </p:nvPr>
        </p:nvSpPr>
        <p:spPr/>
        <p:txBody>
          <a:bodyPr/>
          <a:lstStyle/>
          <a:p>
            <a:fld id="{9D9182F8-5C10-3E4C-A247-97524CDAFCC9}" type="datetimeFigureOut">
              <a:rPr lang="es-CL" smtClean="0"/>
              <a:t>17-06-2024</a:t>
            </a:fld>
            <a:endParaRPr lang="es-CL"/>
          </a:p>
        </p:txBody>
      </p:sp>
      <p:sp>
        <p:nvSpPr>
          <p:cNvPr id="8" name="Marcador de pie de página 7">
            <a:extLst>
              <a:ext uri="{FF2B5EF4-FFF2-40B4-BE49-F238E27FC236}">
                <a16:creationId xmlns:a16="http://schemas.microsoft.com/office/drawing/2014/main" xmlns="" id="{C1F80104-E725-244C-8043-717E651F477C}"/>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xmlns="" id="{024EB772-B051-B742-979E-13FCAFA81C3F}"/>
              </a:ext>
            </a:extLst>
          </p:cNvPr>
          <p:cNvSpPr>
            <a:spLocks noGrp="1"/>
          </p:cNvSpPr>
          <p:nvPr>
            <p:ph type="sldNum" sz="quarter" idx="12"/>
          </p:nvPr>
        </p:nvSpPr>
        <p:spPr/>
        <p:txBody>
          <a:bodyPr/>
          <a:lstStyle/>
          <a:p>
            <a:fld id="{DD1E5098-B027-864A-A66F-37E1102C26DC}" type="slidenum">
              <a:rPr lang="es-CL" smtClean="0"/>
              <a:t>‹Nº›</a:t>
            </a:fld>
            <a:endParaRPr lang="es-CL"/>
          </a:p>
        </p:txBody>
      </p:sp>
    </p:spTree>
    <p:extLst>
      <p:ext uri="{BB962C8B-B14F-4D97-AF65-F5344CB8AC3E}">
        <p14:creationId xmlns:p14="http://schemas.microsoft.com/office/powerpoint/2010/main" val="2142979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0F9125F-C863-1348-8EC6-C81D542C395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xmlns="" id="{6F27AB6E-3A07-3144-8FDE-C1EDB996EC6E}"/>
              </a:ext>
            </a:extLst>
          </p:cNvPr>
          <p:cNvSpPr>
            <a:spLocks noGrp="1"/>
          </p:cNvSpPr>
          <p:nvPr>
            <p:ph type="dt" sz="half" idx="10"/>
          </p:nvPr>
        </p:nvSpPr>
        <p:spPr/>
        <p:txBody>
          <a:bodyPr/>
          <a:lstStyle/>
          <a:p>
            <a:fld id="{9D9182F8-5C10-3E4C-A247-97524CDAFCC9}" type="datetimeFigureOut">
              <a:rPr lang="es-CL" smtClean="0"/>
              <a:t>17-06-2024</a:t>
            </a:fld>
            <a:endParaRPr lang="es-CL"/>
          </a:p>
        </p:txBody>
      </p:sp>
      <p:sp>
        <p:nvSpPr>
          <p:cNvPr id="4" name="Marcador de pie de página 3">
            <a:extLst>
              <a:ext uri="{FF2B5EF4-FFF2-40B4-BE49-F238E27FC236}">
                <a16:creationId xmlns:a16="http://schemas.microsoft.com/office/drawing/2014/main" xmlns="" id="{6C833275-4AA5-9146-9AD5-D16167055F9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xmlns="" id="{0EF8CF59-E5F3-DB41-B453-F8A0FA93FDFB}"/>
              </a:ext>
            </a:extLst>
          </p:cNvPr>
          <p:cNvSpPr>
            <a:spLocks noGrp="1"/>
          </p:cNvSpPr>
          <p:nvPr>
            <p:ph type="sldNum" sz="quarter" idx="12"/>
          </p:nvPr>
        </p:nvSpPr>
        <p:spPr/>
        <p:txBody>
          <a:bodyPr/>
          <a:lstStyle/>
          <a:p>
            <a:fld id="{DD1E5098-B027-864A-A66F-37E1102C26DC}" type="slidenum">
              <a:rPr lang="es-CL" smtClean="0"/>
              <a:t>‹Nº›</a:t>
            </a:fld>
            <a:endParaRPr lang="es-CL"/>
          </a:p>
        </p:txBody>
      </p:sp>
    </p:spTree>
    <p:extLst>
      <p:ext uri="{BB962C8B-B14F-4D97-AF65-F5344CB8AC3E}">
        <p14:creationId xmlns:p14="http://schemas.microsoft.com/office/powerpoint/2010/main" val="3183210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E188D6B1-6C93-4F46-9C70-5F4AA2BFF135}"/>
              </a:ext>
            </a:extLst>
          </p:cNvPr>
          <p:cNvSpPr>
            <a:spLocks noGrp="1"/>
          </p:cNvSpPr>
          <p:nvPr>
            <p:ph type="dt" sz="half" idx="10"/>
          </p:nvPr>
        </p:nvSpPr>
        <p:spPr/>
        <p:txBody>
          <a:bodyPr/>
          <a:lstStyle/>
          <a:p>
            <a:fld id="{9D9182F8-5C10-3E4C-A247-97524CDAFCC9}" type="datetimeFigureOut">
              <a:rPr lang="es-CL" smtClean="0"/>
              <a:t>17-06-2024</a:t>
            </a:fld>
            <a:endParaRPr lang="es-CL"/>
          </a:p>
        </p:txBody>
      </p:sp>
      <p:sp>
        <p:nvSpPr>
          <p:cNvPr id="3" name="Marcador de pie de página 2">
            <a:extLst>
              <a:ext uri="{FF2B5EF4-FFF2-40B4-BE49-F238E27FC236}">
                <a16:creationId xmlns:a16="http://schemas.microsoft.com/office/drawing/2014/main" xmlns="" id="{02D85ADF-8417-0D4A-BC70-400F0CE1B155}"/>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xmlns="" id="{D4C8CA3F-227F-5748-B25E-874575D48784}"/>
              </a:ext>
            </a:extLst>
          </p:cNvPr>
          <p:cNvSpPr>
            <a:spLocks noGrp="1"/>
          </p:cNvSpPr>
          <p:nvPr>
            <p:ph type="sldNum" sz="quarter" idx="12"/>
          </p:nvPr>
        </p:nvSpPr>
        <p:spPr/>
        <p:txBody>
          <a:bodyPr/>
          <a:lstStyle/>
          <a:p>
            <a:fld id="{DD1E5098-B027-864A-A66F-37E1102C26DC}" type="slidenum">
              <a:rPr lang="es-CL" smtClean="0"/>
              <a:t>‹Nº›</a:t>
            </a:fld>
            <a:endParaRPr lang="es-CL"/>
          </a:p>
        </p:txBody>
      </p:sp>
    </p:spTree>
    <p:extLst>
      <p:ext uri="{BB962C8B-B14F-4D97-AF65-F5344CB8AC3E}">
        <p14:creationId xmlns:p14="http://schemas.microsoft.com/office/powerpoint/2010/main" val="168371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915825C-4911-8249-98D4-2DDA89E7B0F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D40189BF-5B50-4045-AD6A-8450D55F84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L"/>
          </a:p>
        </p:txBody>
      </p:sp>
      <p:sp>
        <p:nvSpPr>
          <p:cNvPr id="4" name="Marcador de texto 3">
            <a:extLst>
              <a:ext uri="{FF2B5EF4-FFF2-40B4-BE49-F238E27FC236}">
                <a16:creationId xmlns:a16="http://schemas.microsoft.com/office/drawing/2014/main" xmlns="" id="{B27F45DB-3CF2-5B43-B272-EB12C93660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xmlns="" id="{9A8FE8EA-BE28-844F-9411-BF947E8EC291}"/>
              </a:ext>
            </a:extLst>
          </p:cNvPr>
          <p:cNvSpPr>
            <a:spLocks noGrp="1"/>
          </p:cNvSpPr>
          <p:nvPr>
            <p:ph type="dt" sz="half" idx="10"/>
          </p:nvPr>
        </p:nvSpPr>
        <p:spPr/>
        <p:txBody>
          <a:bodyPr/>
          <a:lstStyle/>
          <a:p>
            <a:fld id="{9D9182F8-5C10-3E4C-A247-97524CDAFCC9}" type="datetimeFigureOut">
              <a:rPr lang="es-CL" smtClean="0"/>
              <a:t>17-06-2024</a:t>
            </a:fld>
            <a:endParaRPr lang="es-CL"/>
          </a:p>
        </p:txBody>
      </p:sp>
      <p:sp>
        <p:nvSpPr>
          <p:cNvPr id="6" name="Marcador de pie de página 5">
            <a:extLst>
              <a:ext uri="{FF2B5EF4-FFF2-40B4-BE49-F238E27FC236}">
                <a16:creationId xmlns:a16="http://schemas.microsoft.com/office/drawing/2014/main" xmlns="" id="{1B5CD1AA-A0B8-FB46-A945-F72DE832240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316F4101-BC03-8C4C-9B99-356D1B56F187}"/>
              </a:ext>
            </a:extLst>
          </p:cNvPr>
          <p:cNvSpPr>
            <a:spLocks noGrp="1"/>
          </p:cNvSpPr>
          <p:nvPr>
            <p:ph type="sldNum" sz="quarter" idx="12"/>
          </p:nvPr>
        </p:nvSpPr>
        <p:spPr/>
        <p:txBody>
          <a:bodyPr/>
          <a:lstStyle/>
          <a:p>
            <a:fld id="{DD1E5098-B027-864A-A66F-37E1102C26DC}" type="slidenum">
              <a:rPr lang="es-CL" smtClean="0"/>
              <a:t>‹Nº›</a:t>
            </a:fld>
            <a:endParaRPr lang="es-CL"/>
          </a:p>
        </p:txBody>
      </p:sp>
    </p:spTree>
    <p:extLst>
      <p:ext uri="{BB962C8B-B14F-4D97-AF65-F5344CB8AC3E}">
        <p14:creationId xmlns:p14="http://schemas.microsoft.com/office/powerpoint/2010/main" val="354173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5ADC524-7429-4F4E-820E-2E28C39830C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xmlns="" id="{8AEDFABC-4CCB-B743-8AF5-A3A17D1AF1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xmlns="" id="{A95E1AEB-B19B-D54A-95BF-DC377D8F9B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xmlns="" id="{8E2E75F3-9D1D-9A43-B581-08A656764A72}"/>
              </a:ext>
            </a:extLst>
          </p:cNvPr>
          <p:cNvSpPr>
            <a:spLocks noGrp="1"/>
          </p:cNvSpPr>
          <p:nvPr>
            <p:ph type="dt" sz="half" idx="10"/>
          </p:nvPr>
        </p:nvSpPr>
        <p:spPr/>
        <p:txBody>
          <a:bodyPr/>
          <a:lstStyle/>
          <a:p>
            <a:fld id="{9D9182F8-5C10-3E4C-A247-97524CDAFCC9}" type="datetimeFigureOut">
              <a:rPr lang="es-CL" smtClean="0"/>
              <a:t>17-06-2024</a:t>
            </a:fld>
            <a:endParaRPr lang="es-CL"/>
          </a:p>
        </p:txBody>
      </p:sp>
      <p:sp>
        <p:nvSpPr>
          <p:cNvPr id="6" name="Marcador de pie de página 5">
            <a:extLst>
              <a:ext uri="{FF2B5EF4-FFF2-40B4-BE49-F238E27FC236}">
                <a16:creationId xmlns:a16="http://schemas.microsoft.com/office/drawing/2014/main" xmlns="" id="{A2AFC897-7400-BF43-B225-2AEBE8EA8241}"/>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F8A8F8FC-9248-1D40-9D79-73047545F508}"/>
              </a:ext>
            </a:extLst>
          </p:cNvPr>
          <p:cNvSpPr>
            <a:spLocks noGrp="1"/>
          </p:cNvSpPr>
          <p:nvPr>
            <p:ph type="sldNum" sz="quarter" idx="12"/>
          </p:nvPr>
        </p:nvSpPr>
        <p:spPr/>
        <p:txBody>
          <a:bodyPr/>
          <a:lstStyle/>
          <a:p>
            <a:fld id="{DD1E5098-B027-864A-A66F-37E1102C26DC}" type="slidenum">
              <a:rPr lang="es-CL" smtClean="0"/>
              <a:t>‹Nº›</a:t>
            </a:fld>
            <a:endParaRPr lang="es-CL"/>
          </a:p>
        </p:txBody>
      </p:sp>
    </p:spTree>
    <p:extLst>
      <p:ext uri="{BB962C8B-B14F-4D97-AF65-F5344CB8AC3E}">
        <p14:creationId xmlns:p14="http://schemas.microsoft.com/office/powerpoint/2010/main" val="175016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xmlns="" id="{415FA733-3FCA-59CA-9094-371EC37EE33C}"/>
              </a:ext>
            </a:extLst>
          </p:cNvPr>
          <p:cNvGraphicFramePr>
            <a:graphicFrameLocks noChangeAspect="1"/>
          </p:cNvGraphicFramePr>
          <p:nvPr userDrawn="1">
            <p:custDataLst>
              <p:tags r:id="rId15"/>
            </p:custDataLst>
            <p:extLst>
              <p:ext uri="{D42A27DB-BD31-4B8C-83A1-F6EECF244321}">
                <p14:modId xmlns:p14="http://schemas.microsoft.com/office/powerpoint/2010/main" val="37041372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Diapositiva de think-cell" r:id="rId16" imgW="384" imgH="384" progId="TCLayout.ActiveDocument.1">
                  <p:embed/>
                </p:oleObj>
              </mc:Choice>
              <mc:Fallback>
                <p:oleObj name="Diapositiva de think-cell" r:id="rId16" imgW="384" imgH="384" progId="TCLayout.ActiveDocument.1">
                  <p:embed/>
                  <p:pic>
                    <p:nvPicPr>
                      <p:cNvPr id="8" name="think-cell data - do not delete" hidden="1">
                        <a:extLst>
                          <a:ext uri="{FF2B5EF4-FFF2-40B4-BE49-F238E27FC236}">
                            <a16:creationId xmlns:a16="http://schemas.microsoft.com/office/drawing/2014/main" xmlns="" id="{415FA733-3FCA-59CA-9094-371EC37EE33C}"/>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Marcador de título 1">
            <a:extLst>
              <a:ext uri="{FF2B5EF4-FFF2-40B4-BE49-F238E27FC236}">
                <a16:creationId xmlns:a16="http://schemas.microsoft.com/office/drawing/2014/main" xmlns="" id="{72E50FB4-BE14-5E4E-8AD9-F1F524DA03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L" dirty="0"/>
          </a:p>
        </p:txBody>
      </p:sp>
      <p:sp>
        <p:nvSpPr>
          <p:cNvPr id="3" name="Marcador de texto 2">
            <a:extLst>
              <a:ext uri="{FF2B5EF4-FFF2-40B4-BE49-F238E27FC236}">
                <a16:creationId xmlns:a16="http://schemas.microsoft.com/office/drawing/2014/main" xmlns="" id="{80AC09C7-6860-4041-97B8-9B590184B4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dirty="0"/>
              <a:t>Editar los estilos de texto del patrón
Segundo nivel
Tercer nivel
Cuarto nivel
Quinto nivel</a:t>
            </a:r>
            <a:endParaRPr lang="es-CL" dirty="0"/>
          </a:p>
        </p:txBody>
      </p:sp>
      <p:sp>
        <p:nvSpPr>
          <p:cNvPr id="4" name="Marcador de fecha 3">
            <a:extLst>
              <a:ext uri="{FF2B5EF4-FFF2-40B4-BE49-F238E27FC236}">
                <a16:creationId xmlns:a16="http://schemas.microsoft.com/office/drawing/2014/main" xmlns="" id="{625624F2-2776-0C46-A51B-F8C2F56AD2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CHS Nueva Serif" pitchFamily="2" charset="0"/>
              </a:defRPr>
            </a:lvl1pPr>
          </a:lstStyle>
          <a:p>
            <a:fld id="{9D9182F8-5C10-3E4C-A247-97524CDAFCC9}" type="datetimeFigureOut">
              <a:rPr lang="es-CL" smtClean="0"/>
              <a:pPr/>
              <a:t>17-06-2024</a:t>
            </a:fld>
            <a:endParaRPr lang="es-CL" dirty="0"/>
          </a:p>
        </p:txBody>
      </p:sp>
      <p:sp>
        <p:nvSpPr>
          <p:cNvPr id="5" name="Marcador de pie de página 4">
            <a:extLst>
              <a:ext uri="{FF2B5EF4-FFF2-40B4-BE49-F238E27FC236}">
                <a16:creationId xmlns:a16="http://schemas.microsoft.com/office/drawing/2014/main" xmlns="" id="{BF0E7F77-1E51-EF44-B1AA-CA41F3CC02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CHS Nueva Serif" pitchFamily="2" charset="0"/>
              </a:defRPr>
            </a:lvl1pPr>
          </a:lstStyle>
          <a:p>
            <a:endParaRPr lang="es-CL" dirty="0"/>
          </a:p>
        </p:txBody>
      </p:sp>
      <p:sp>
        <p:nvSpPr>
          <p:cNvPr id="6" name="Marcador de número de diapositiva 5">
            <a:extLst>
              <a:ext uri="{FF2B5EF4-FFF2-40B4-BE49-F238E27FC236}">
                <a16:creationId xmlns:a16="http://schemas.microsoft.com/office/drawing/2014/main" xmlns="" id="{EB52312C-3F71-1D40-9096-1DF2135C85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CHS Nueva Serif" pitchFamily="2" charset="0"/>
              </a:defRPr>
            </a:lvl1pPr>
          </a:lstStyle>
          <a:p>
            <a:fld id="{DD1E5098-B027-864A-A66F-37E1102C26DC}" type="slidenum">
              <a:rPr lang="es-CL" smtClean="0"/>
              <a:pPr/>
              <a:t>‹Nº›</a:t>
            </a:fld>
            <a:endParaRPr lang="es-CL" dirty="0"/>
          </a:p>
        </p:txBody>
      </p:sp>
    </p:spTree>
    <p:extLst>
      <p:ext uri="{BB962C8B-B14F-4D97-AF65-F5344CB8AC3E}">
        <p14:creationId xmlns:p14="http://schemas.microsoft.com/office/powerpoint/2010/main" val="488059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ACHS Nueva Serif"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CHS Nueva Serif"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xml"/><Relationship Id="rId7" Type="http://schemas.openxmlformats.org/officeDocument/2006/relationships/image" Target="../media/image2.jpe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22.xml"/><Relationship Id="rId7" Type="http://schemas.openxmlformats.org/officeDocument/2006/relationships/image" Target="../media/image1.emf"/><Relationship Id="rId2" Type="http://schemas.openxmlformats.org/officeDocument/2006/relationships/tags" Target="../tags/tag21.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8.xml"/><Relationship Id="rId4" Type="http://schemas.openxmlformats.org/officeDocument/2006/relationships/slideLayout" Target="../slideLayouts/slideLayout12.xml"/><Relationship Id="rId9" Type="http://schemas.openxmlformats.org/officeDocument/2006/relationships/image" Target="../media/image7.emf"/></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24.xml"/><Relationship Id="rId7" Type="http://schemas.openxmlformats.org/officeDocument/2006/relationships/image" Target="../media/image1.emf"/><Relationship Id="rId2" Type="http://schemas.openxmlformats.org/officeDocument/2006/relationships/tags" Target="../tags/tag23.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notesSlide" Target="../notesSlides/notesSlide9.xml"/><Relationship Id="rId4" Type="http://schemas.openxmlformats.org/officeDocument/2006/relationships/slideLayout" Target="../slideLayouts/slideLayout12.xml"/><Relationship Id="rId9" Type="http://schemas.openxmlformats.org/officeDocument/2006/relationships/image" Target="../media/image7.emf"/></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notesSlide" Target="../notesSlides/notesSlide10.xml"/><Relationship Id="rId4" Type="http://schemas.openxmlformats.org/officeDocument/2006/relationships/slideLayout" Target="../slideLayouts/slideLayout12.xml"/><Relationship Id="rId9" Type="http://schemas.openxmlformats.org/officeDocument/2006/relationships/image" Target="../media/image7.emf"/></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tags" Target="../tags/tag28.xml"/><Relationship Id="rId7" Type="http://schemas.openxmlformats.org/officeDocument/2006/relationships/image" Target="../media/image1.emf"/><Relationship Id="rId2" Type="http://schemas.openxmlformats.org/officeDocument/2006/relationships/tags" Target="../tags/tag27.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notesSlide" Target="../notesSlides/notesSlide11.xml"/><Relationship Id="rId4" Type="http://schemas.openxmlformats.org/officeDocument/2006/relationships/slideLayout" Target="../slideLayouts/slideLayout12.xml"/><Relationship Id="rId9" Type="http://schemas.openxmlformats.org/officeDocument/2006/relationships/image" Target="../media/image7.emf"/></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tags" Target="../tags/tag30.xml"/><Relationship Id="rId7" Type="http://schemas.openxmlformats.org/officeDocument/2006/relationships/image" Target="../media/image1.emf"/><Relationship Id="rId2" Type="http://schemas.openxmlformats.org/officeDocument/2006/relationships/tags" Target="../tags/tag29.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notesSlide" Target="../notesSlides/notesSlide12.xml"/><Relationship Id="rId4" Type="http://schemas.openxmlformats.org/officeDocument/2006/relationships/slideLayout" Target="../slideLayouts/slideLayout12.xml"/><Relationship Id="rId9" Type="http://schemas.openxmlformats.org/officeDocument/2006/relationships/image" Target="../media/image7.emf"/></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tags" Target="../tags/tag32.xml"/><Relationship Id="rId7" Type="http://schemas.openxmlformats.org/officeDocument/2006/relationships/image" Target="../media/image1.emf"/><Relationship Id="rId2" Type="http://schemas.openxmlformats.org/officeDocument/2006/relationships/tags" Target="../tags/tag31.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notesSlide" Target="../notesSlides/notesSlide13.xml"/><Relationship Id="rId4" Type="http://schemas.openxmlformats.org/officeDocument/2006/relationships/slideLayout" Target="../slideLayouts/slideLayout12.xml"/><Relationship Id="rId9" Type="http://schemas.openxmlformats.org/officeDocument/2006/relationships/image" Target="../media/image7.emf"/></Relationships>
</file>

<file path=ppt/slides/_rels/slide1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34.xml"/><Relationship Id="rId7" Type="http://schemas.openxmlformats.org/officeDocument/2006/relationships/image" Target="../media/image1.emf"/><Relationship Id="rId2" Type="http://schemas.openxmlformats.org/officeDocument/2006/relationships/tags" Target="../tags/tag33.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notesSlide" Target="../notesSlides/notesSlide14.xml"/><Relationship Id="rId4" Type="http://schemas.openxmlformats.org/officeDocument/2006/relationships/slideLayout" Target="../slideLayouts/slideLayout12.xml"/><Relationship Id="rId9" Type="http://schemas.openxmlformats.org/officeDocument/2006/relationships/image" Target="../media/image19.jpeg"/></Relationships>
</file>

<file path=ppt/slides/_rels/slide1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tags" Target="../tags/tag36.xml"/><Relationship Id="rId7" Type="http://schemas.openxmlformats.org/officeDocument/2006/relationships/image" Target="../media/image1.emf"/><Relationship Id="rId2" Type="http://schemas.openxmlformats.org/officeDocument/2006/relationships/tags" Target="../tags/tag35.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notesSlide" Target="../notesSlides/notesSlide15.xml"/><Relationship Id="rId4" Type="http://schemas.openxmlformats.org/officeDocument/2006/relationships/slideLayout" Target="../slideLayouts/slideLayout12.xml"/><Relationship Id="rId9" Type="http://schemas.openxmlformats.org/officeDocument/2006/relationships/image" Target="../media/image7.emf"/></Relationships>
</file>

<file path=ppt/slides/_rels/slide1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38.xml"/><Relationship Id="rId7" Type="http://schemas.openxmlformats.org/officeDocument/2006/relationships/image" Target="../media/image1.emf"/><Relationship Id="rId2" Type="http://schemas.openxmlformats.org/officeDocument/2006/relationships/tags" Target="../tags/tag37.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notesSlide" Target="../notesSlides/notesSlide16.xml"/><Relationship Id="rId4" Type="http://schemas.openxmlformats.org/officeDocument/2006/relationships/slideLayout" Target="../slideLayouts/slideLayout12.xml"/><Relationship Id="rId9" Type="http://schemas.openxmlformats.org/officeDocument/2006/relationships/image" Target="../media/image7.emf"/></Relationships>
</file>

<file path=ppt/slides/_rels/slide1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tags" Target="../tags/tag40.xml"/><Relationship Id="rId7" Type="http://schemas.openxmlformats.org/officeDocument/2006/relationships/image" Target="../media/image1.emf"/><Relationship Id="rId2" Type="http://schemas.openxmlformats.org/officeDocument/2006/relationships/tags" Target="../tags/tag39.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notesSlide" Target="../notesSlides/notesSlide17.xml"/><Relationship Id="rId4" Type="http://schemas.openxmlformats.org/officeDocument/2006/relationships/slideLayout" Target="../slideLayouts/slideLayout12.xml"/><Relationship Id="rId9"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tags" Target="../tags/tag42.xml"/><Relationship Id="rId7" Type="http://schemas.openxmlformats.org/officeDocument/2006/relationships/image" Target="../media/image1.emf"/><Relationship Id="rId2" Type="http://schemas.openxmlformats.org/officeDocument/2006/relationships/tags" Target="../tags/tag41.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notesSlide" Target="../notesSlides/notesSlide18.xml"/><Relationship Id="rId4" Type="http://schemas.openxmlformats.org/officeDocument/2006/relationships/slideLayout" Target="../slideLayouts/slideLayout12.xml"/><Relationship Id="rId9" Type="http://schemas.openxmlformats.org/officeDocument/2006/relationships/image" Target="../media/image7.emf"/></Relationships>
</file>

<file path=ppt/slides/_rels/slide2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tags" Target="../tags/tag44.xml"/><Relationship Id="rId7" Type="http://schemas.openxmlformats.org/officeDocument/2006/relationships/image" Target="../media/image1.emf"/><Relationship Id="rId2" Type="http://schemas.openxmlformats.org/officeDocument/2006/relationships/tags" Target="../tags/tag43.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notesSlide" Target="../notesSlides/notesSlide19.xml"/><Relationship Id="rId4" Type="http://schemas.openxmlformats.org/officeDocument/2006/relationships/slideLayout" Target="../slideLayouts/slideLayout12.xml"/><Relationship Id="rId9" Type="http://schemas.openxmlformats.org/officeDocument/2006/relationships/image" Target="../media/image7.emf"/></Relationships>
</file>

<file path=ppt/slides/_rels/slide2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tags" Target="../tags/tag46.xml"/><Relationship Id="rId7" Type="http://schemas.openxmlformats.org/officeDocument/2006/relationships/image" Target="../media/image1.emf"/><Relationship Id="rId2" Type="http://schemas.openxmlformats.org/officeDocument/2006/relationships/tags" Target="../tags/tag45.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notesSlide" Target="../notesSlides/notesSlide20.xml"/><Relationship Id="rId4" Type="http://schemas.openxmlformats.org/officeDocument/2006/relationships/slideLayout" Target="../slideLayouts/slideLayout12.xml"/><Relationship Id="rId9" Type="http://schemas.openxmlformats.org/officeDocument/2006/relationships/image" Target="../media/image7.emf"/></Relationships>
</file>

<file path=ppt/slides/_rels/slide2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tags" Target="../tags/tag48.xml"/><Relationship Id="rId7" Type="http://schemas.openxmlformats.org/officeDocument/2006/relationships/image" Target="../media/image1.emf"/><Relationship Id="rId2" Type="http://schemas.openxmlformats.org/officeDocument/2006/relationships/tags" Target="../tags/tag47.xml"/><Relationship Id="rId1" Type="http://schemas.openxmlformats.org/officeDocument/2006/relationships/vmlDrawing" Target="../drawings/vmlDrawing23.vml"/><Relationship Id="rId6" Type="http://schemas.openxmlformats.org/officeDocument/2006/relationships/oleObject" Target="../embeddings/oleObject23.bin"/><Relationship Id="rId5" Type="http://schemas.openxmlformats.org/officeDocument/2006/relationships/notesSlide" Target="../notesSlides/notesSlide21.xml"/><Relationship Id="rId4" Type="http://schemas.openxmlformats.org/officeDocument/2006/relationships/slideLayout" Target="../slideLayouts/slideLayout12.xml"/><Relationship Id="rId9" Type="http://schemas.openxmlformats.org/officeDocument/2006/relationships/image" Target="../media/image7.emf"/></Relationships>
</file>

<file path=ppt/slides/_rels/slide2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tags" Target="../tags/tag50.xml"/><Relationship Id="rId7" Type="http://schemas.openxmlformats.org/officeDocument/2006/relationships/image" Target="../media/image1.emf"/><Relationship Id="rId2" Type="http://schemas.openxmlformats.org/officeDocument/2006/relationships/tags" Target="../tags/tag49.xml"/><Relationship Id="rId1" Type="http://schemas.openxmlformats.org/officeDocument/2006/relationships/vmlDrawing" Target="../drawings/vmlDrawing24.vml"/><Relationship Id="rId6" Type="http://schemas.openxmlformats.org/officeDocument/2006/relationships/oleObject" Target="../embeddings/oleObject24.bin"/><Relationship Id="rId5" Type="http://schemas.openxmlformats.org/officeDocument/2006/relationships/notesSlide" Target="../notesSlides/notesSlide22.xml"/><Relationship Id="rId4" Type="http://schemas.openxmlformats.org/officeDocument/2006/relationships/slideLayout" Target="../slideLayouts/slideLayout12.xml"/><Relationship Id="rId9" Type="http://schemas.openxmlformats.org/officeDocument/2006/relationships/image" Target="../media/image7.emf"/></Relationships>
</file>

<file path=ppt/slides/_rels/slide2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tags" Target="../tags/tag52.xml"/><Relationship Id="rId7" Type="http://schemas.openxmlformats.org/officeDocument/2006/relationships/image" Target="../media/image1.emf"/><Relationship Id="rId2" Type="http://schemas.openxmlformats.org/officeDocument/2006/relationships/tags" Target="../tags/tag51.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notesSlide" Target="../notesSlides/notesSlide23.xml"/><Relationship Id="rId4" Type="http://schemas.openxmlformats.org/officeDocument/2006/relationships/slideLayout" Target="../slideLayouts/slideLayout12.xml"/><Relationship Id="rId9" Type="http://schemas.openxmlformats.org/officeDocument/2006/relationships/image" Target="../media/image7.emf"/></Relationships>
</file>

<file path=ppt/slides/_rels/slide2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tags" Target="../tags/tag54.xml"/><Relationship Id="rId7" Type="http://schemas.openxmlformats.org/officeDocument/2006/relationships/image" Target="../media/image1.emf"/><Relationship Id="rId2" Type="http://schemas.openxmlformats.org/officeDocument/2006/relationships/tags" Target="../tags/tag53.xml"/><Relationship Id="rId1" Type="http://schemas.openxmlformats.org/officeDocument/2006/relationships/vmlDrawing" Target="../drawings/vmlDrawing26.vml"/><Relationship Id="rId6" Type="http://schemas.openxmlformats.org/officeDocument/2006/relationships/oleObject" Target="../embeddings/oleObject26.bin"/><Relationship Id="rId5" Type="http://schemas.openxmlformats.org/officeDocument/2006/relationships/notesSlide" Target="../notesSlides/notesSlide24.xml"/><Relationship Id="rId4" Type="http://schemas.openxmlformats.org/officeDocument/2006/relationships/slideLayout" Target="../slideLayouts/slideLayout12.xml"/><Relationship Id="rId9" Type="http://schemas.openxmlformats.org/officeDocument/2006/relationships/image" Target="../media/image7.emf"/></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56.xml"/><Relationship Id="rId7" Type="http://schemas.openxmlformats.org/officeDocument/2006/relationships/image" Target="../media/image1.emf"/><Relationship Id="rId2" Type="http://schemas.openxmlformats.org/officeDocument/2006/relationships/tags" Target="../tags/tag55.xml"/><Relationship Id="rId1" Type="http://schemas.openxmlformats.org/officeDocument/2006/relationships/vmlDrawing" Target="../drawings/vmlDrawing27.vml"/><Relationship Id="rId6" Type="http://schemas.openxmlformats.org/officeDocument/2006/relationships/oleObject" Target="../embeddings/oleObject27.bin"/><Relationship Id="rId5" Type="http://schemas.openxmlformats.org/officeDocument/2006/relationships/notesSlide" Target="../notesSlides/notesSlide25.xml"/><Relationship Id="rId4" Type="http://schemas.openxmlformats.org/officeDocument/2006/relationships/slideLayout" Target="../slideLayouts/slideLayout12.xml"/><Relationship Id="rId9" Type="http://schemas.openxmlformats.org/officeDocument/2006/relationships/image" Target="../media/image7.emf"/></Relationships>
</file>

<file path=ppt/slides/_rels/slide2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tags" Target="../tags/tag58.xml"/><Relationship Id="rId7" Type="http://schemas.openxmlformats.org/officeDocument/2006/relationships/image" Target="../media/image1.emf"/><Relationship Id="rId2" Type="http://schemas.openxmlformats.org/officeDocument/2006/relationships/tags" Target="../tags/tag57.xml"/><Relationship Id="rId1" Type="http://schemas.openxmlformats.org/officeDocument/2006/relationships/vmlDrawing" Target="../drawings/vmlDrawing28.vml"/><Relationship Id="rId6" Type="http://schemas.openxmlformats.org/officeDocument/2006/relationships/oleObject" Target="../embeddings/oleObject28.bin"/><Relationship Id="rId5" Type="http://schemas.openxmlformats.org/officeDocument/2006/relationships/notesSlide" Target="../notesSlides/notesSlide26.xml"/><Relationship Id="rId4" Type="http://schemas.openxmlformats.org/officeDocument/2006/relationships/slideLayout" Target="../slideLayouts/slideLayout12.xml"/><Relationship Id="rId9" Type="http://schemas.openxmlformats.org/officeDocument/2006/relationships/image" Target="../media/image7.emf"/></Relationships>
</file>

<file path=ppt/slides/_rels/slide2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tags" Target="../tags/tag60.xml"/><Relationship Id="rId7" Type="http://schemas.openxmlformats.org/officeDocument/2006/relationships/image" Target="../media/image1.emf"/><Relationship Id="rId2" Type="http://schemas.openxmlformats.org/officeDocument/2006/relationships/tags" Target="../tags/tag59.xml"/><Relationship Id="rId1" Type="http://schemas.openxmlformats.org/officeDocument/2006/relationships/vmlDrawing" Target="../drawings/vmlDrawing29.vml"/><Relationship Id="rId6" Type="http://schemas.openxmlformats.org/officeDocument/2006/relationships/oleObject" Target="../embeddings/oleObject29.bin"/><Relationship Id="rId5" Type="http://schemas.openxmlformats.org/officeDocument/2006/relationships/notesSlide" Target="../notesSlides/notesSlide27.xml"/><Relationship Id="rId4" Type="http://schemas.openxmlformats.org/officeDocument/2006/relationships/slideLayout" Target="../slideLayouts/slideLayout12.xml"/><Relationship Id="rId9" Type="http://schemas.openxmlformats.org/officeDocument/2006/relationships/image" Target="../media/image7.emf"/></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8.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1.xml"/><Relationship Id="rId4" Type="http://schemas.openxmlformats.org/officeDocument/2006/relationships/slideLayout" Target="../slideLayouts/slideLayout12.xml"/><Relationship Id="rId9" Type="http://schemas.openxmlformats.org/officeDocument/2006/relationships/image" Target="../media/image7.emf"/></Relationships>
</file>

<file path=ppt/slides/_rels/slide3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tags" Target="../tags/tag62.xml"/><Relationship Id="rId7" Type="http://schemas.openxmlformats.org/officeDocument/2006/relationships/image" Target="../media/image1.emf"/><Relationship Id="rId2" Type="http://schemas.openxmlformats.org/officeDocument/2006/relationships/tags" Target="../tags/tag61.xml"/><Relationship Id="rId1" Type="http://schemas.openxmlformats.org/officeDocument/2006/relationships/vmlDrawing" Target="../drawings/vmlDrawing30.vml"/><Relationship Id="rId6" Type="http://schemas.openxmlformats.org/officeDocument/2006/relationships/oleObject" Target="../embeddings/oleObject30.bin"/><Relationship Id="rId5" Type="http://schemas.openxmlformats.org/officeDocument/2006/relationships/notesSlide" Target="../notesSlides/notesSlide28.xml"/><Relationship Id="rId4" Type="http://schemas.openxmlformats.org/officeDocument/2006/relationships/slideLayout" Target="../slideLayouts/slideLayout12.xml"/><Relationship Id="rId9" Type="http://schemas.openxmlformats.org/officeDocument/2006/relationships/image" Target="../media/image7.emf"/></Relationships>
</file>

<file path=ppt/slides/_rels/slide3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tags" Target="../tags/tag64.xml"/><Relationship Id="rId7" Type="http://schemas.openxmlformats.org/officeDocument/2006/relationships/image" Target="../media/image1.emf"/><Relationship Id="rId2" Type="http://schemas.openxmlformats.org/officeDocument/2006/relationships/tags" Target="../tags/tag63.xml"/><Relationship Id="rId1" Type="http://schemas.openxmlformats.org/officeDocument/2006/relationships/vmlDrawing" Target="../drawings/vmlDrawing31.vml"/><Relationship Id="rId6" Type="http://schemas.openxmlformats.org/officeDocument/2006/relationships/oleObject" Target="../embeddings/oleObject31.bin"/><Relationship Id="rId5" Type="http://schemas.openxmlformats.org/officeDocument/2006/relationships/notesSlide" Target="../notesSlides/notesSlide29.xml"/><Relationship Id="rId4" Type="http://schemas.openxmlformats.org/officeDocument/2006/relationships/slideLayout" Target="../slideLayouts/slideLayout12.xml"/><Relationship Id="rId9" Type="http://schemas.openxmlformats.org/officeDocument/2006/relationships/image" Target="../media/image7.emf"/></Relationships>
</file>

<file path=ppt/slides/_rels/slide3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tags" Target="../tags/tag66.xml"/><Relationship Id="rId7" Type="http://schemas.openxmlformats.org/officeDocument/2006/relationships/image" Target="../media/image1.emf"/><Relationship Id="rId2" Type="http://schemas.openxmlformats.org/officeDocument/2006/relationships/tags" Target="../tags/tag65.xml"/><Relationship Id="rId1" Type="http://schemas.openxmlformats.org/officeDocument/2006/relationships/vmlDrawing" Target="../drawings/vmlDrawing32.vml"/><Relationship Id="rId6" Type="http://schemas.openxmlformats.org/officeDocument/2006/relationships/oleObject" Target="../embeddings/oleObject32.bin"/><Relationship Id="rId5" Type="http://schemas.openxmlformats.org/officeDocument/2006/relationships/notesSlide" Target="../notesSlides/notesSlide30.xml"/><Relationship Id="rId4" Type="http://schemas.openxmlformats.org/officeDocument/2006/relationships/slideLayout" Target="../slideLayouts/slideLayout12.xml"/><Relationship Id="rId9" Type="http://schemas.openxmlformats.org/officeDocument/2006/relationships/image" Target="../media/image7.emf"/></Relationships>
</file>

<file path=ppt/slides/_rels/slide3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tags" Target="../tags/tag68.xml"/><Relationship Id="rId7" Type="http://schemas.openxmlformats.org/officeDocument/2006/relationships/image" Target="../media/image1.emf"/><Relationship Id="rId2" Type="http://schemas.openxmlformats.org/officeDocument/2006/relationships/tags" Target="../tags/tag67.xml"/><Relationship Id="rId1" Type="http://schemas.openxmlformats.org/officeDocument/2006/relationships/vmlDrawing" Target="../drawings/vmlDrawing33.vml"/><Relationship Id="rId6" Type="http://schemas.openxmlformats.org/officeDocument/2006/relationships/oleObject" Target="../embeddings/oleObject33.bin"/><Relationship Id="rId5" Type="http://schemas.openxmlformats.org/officeDocument/2006/relationships/notesSlide" Target="../notesSlides/notesSlide31.xml"/><Relationship Id="rId4" Type="http://schemas.openxmlformats.org/officeDocument/2006/relationships/slideLayout" Target="../slideLayouts/slideLayout12.xml"/><Relationship Id="rId9" Type="http://schemas.openxmlformats.org/officeDocument/2006/relationships/image" Target="../media/image7.emf"/></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9.xml"/><Relationship Id="rId6" Type="http://schemas.openxmlformats.org/officeDocument/2006/relationships/image" Target="../media/image38.png"/><Relationship Id="rId5" Type="http://schemas.openxmlformats.org/officeDocument/2006/relationships/image" Target="../media/image38.sv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0.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10.xml"/><Relationship Id="rId7" Type="http://schemas.openxmlformats.org/officeDocument/2006/relationships/image" Target="../media/image1.emf"/><Relationship Id="rId2" Type="http://schemas.openxmlformats.org/officeDocument/2006/relationships/tags" Target="../tags/tag9.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2.xml"/><Relationship Id="rId4" Type="http://schemas.openxmlformats.org/officeDocument/2006/relationships/slideLayout" Target="../slideLayouts/slideLayout12.xml"/><Relationship Id="rId9" Type="http://schemas.openxmlformats.org/officeDocument/2006/relationships/image" Target="../media/image7.emf"/></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3.xml"/><Relationship Id="rId4" Type="http://schemas.openxmlformats.org/officeDocument/2006/relationships/slideLayout" Target="../slideLayouts/slideLayout12.xml"/><Relationship Id="rId9" Type="http://schemas.openxmlformats.org/officeDocument/2006/relationships/image" Target="../media/image7.emf"/></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14.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4.xml"/><Relationship Id="rId4" Type="http://schemas.openxmlformats.org/officeDocument/2006/relationships/slideLayout" Target="../slideLayouts/slideLayout12.xml"/><Relationship Id="rId9" Type="http://schemas.openxmlformats.org/officeDocument/2006/relationships/image" Target="../media/image7.emf"/></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16.xml"/><Relationship Id="rId7" Type="http://schemas.openxmlformats.org/officeDocument/2006/relationships/image" Target="../media/image1.emf"/><Relationship Id="rId2" Type="http://schemas.openxmlformats.org/officeDocument/2006/relationships/tags" Target="../tags/tag15.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5.xml"/><Relationship Id="rId4" Type="http://schemas.openxmlformats.org/officeDocument/2006/relationships/slideLayout" Target="../slideLayouts/slideLayout12.xml"/><Relationship Id="rId9" Type="http://schemas.openxmlformats.org/officeDocument/2006/relationships/image" Target="../media/image7.emf"/></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18.xml"/><Relationship Id="rId7" Type="http://schemas.openxmlformats.org/officeDocument/2006/relationships/image" Target="../media/image1.emf"/><Relationship Id="rId2" Type="http://schemas.openxmlformats.org/officeDocument/2006/relationships/tags" Target="../tags/tag17.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6.xml"/><Relationship Id="rId4" Type="http://schemas.openxmlformats.org/officeDocument/2006/relationships/slideLayout" Target="../slideLayouts/slideLayout12.xml"/><Relationship Id="rId9" Type="http://schemas.openxmlformats.org/officeDocument/2006/relationships/image" Target="../media/image7.emf"/></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20.xml"/><Relationship Id="rId7" Type="http://schemas.openxmlformats.org/officeDocument/2006/relationships/image" Target="../media/image1.emf"/><Relationship Id="rId2" Type="http://schemas.openxmlformats.org/officeDocument/2006/relationships/tags" Target="../tags/tag19.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7.xml"/><Relationship Id="rId4" Type="http://schemas.openxmlformats.org/officeDocument/2006/relationships/slideLayout" Target="../slideLayouts/slideLayout12.xml"/><Relationship Id="rId9"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xmlns="" id="{03C2254C-7F64-A57C-595C-D9FC658AC1CE}"/>
              </a:ext>
            </a:extLst>
          </p:cNvPr>
          <p:cNvGraphicFramePr>
            <a:graphicFrameLocks noChangeAspect="1"/>
          </p:cNvGraphicFramePr>
          <p:nvPr>
            <p:custDataLst>
              <p:tags r:id="rId3"/>
            </p:custDataLst>
            <p:extLst>
              <p:ext uri="{D42A27DB-BD31-4B8C-83A1-F6EECF244321}">
                <p14:modId xmlns:p14="http://schemas.microsoft.com/office/powerpoint/2010/main" val="4270539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Diapositiva de think-cell" r:id="rId5" imgW="384" imgH="384" progId="TCLayout.ActiveDocument.1">
                  <p:embed/>
                </p:oleObj>
              </mc:Choice>
              <mc:Fallback>
                <p:oleObj name="Diapositiva de think-cell" r:id="rId5" imgW="384" imgH="384" progId="TCLayout.ActiveDocument.1">
                  <p:embed/>
                  <p:pic>
                    <p:nvPicPr>
                      <p:cNvPr id="3" name="think-cell data - do not delete" hidden="1">
                        <a:extLst>
                          <a:ext uri="{FF2B5EF4-FFF2-40B4-BE49-F238E27FC236}">
                            <a16:creationId xmlns:a16="http://schemas.microsoft.com/office/drawing/2014/main" xmlns="" id="{03C2254C-7F64-A57C-595C-D9FC658AC1C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8" name="Imagen 7" descr="Imagen que contiene persona, interior, hombre, parado&#10;&#10;Descripción generada automáticamente">
            <a:extLst>
              <a:ext uri="{FF2B5EF4-FFF2-40B4-BE49-F238E27FC236}">
                <a16:creationId xmlns:a16="http://schemas.microsoft.com/office/drawing/2014/main" xmlns="" id="{3416915C-DB1E-32EB-3CE1-45657278A00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763588" y="-2"/>
            <a:ext cx="7428411" cy="6858000"/>
          </a:xfrm>
          <a:prstGeom prst="rect">
            <a:avLst/>
          </a:prstGeom>
        </p:spPr>
      </p:pic>
      <p:sp>
        <p:nvSpPr>
          <p:cNvPr id="4" name="Text Placeholder 9">
            <a:extLst>
              <a:ext uri="{FF2B5EF4-FFF2-40B4-BE49-F238E27FC236}">
                <a16:creationId xmlns:a16="http://schemas.microsoft.com/office/drawing/2014/main" xmlns="" id="{8E102811-4AA1-1D45-A94D-ABC3DAF55731}"/>
              </a:ext>
            </a:extLst>
          </p:cNvPr>
          <p:cNvSpPr txBox="1">
            <a:spLocks/>
          </p:cNvSpPr>
          <p:nvPr/>
        </p:nvSpPr>
        <p:spPr>
          <a:xfrm>
            <a:off x="380999" y="3995678"/>
            <a:ext cx="3496235" cy="6422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dirty="0">
                <a:solidFill>
                  <a:srgbClr val="15C047"/>
                </a:solidFill>
                <a:latin typeface="ACHS Nueva Sans Medium" pitchFamily="2" charset="0"/>
                <a:cs typeface="Arial" panose="020B0604020202020204" pitchFamily="34" charset="0"/>
              </a:rPr>
              <a:t>Charla/Presencial</a:t>
            </a:r>
          </a:p>
        </p:txBody>
      </p:sp>
      <p:pic>
        <p:nvPicPr>
          <p:cNvPr id="5" name="Imagen 4">
            <a:extLst>
              <a:ext uri="{FF2B5EF4-FFF2-40B4-BE49-F238E27FC236}">
                <a16:creationId xmlns:a16="http://schemas.microsoft.com/office/drawing/2014/main" xmlns="" id="{2BAFCD49-1BAE-1A4E-B050-5EAAA35829C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0999" y="5797943"/>
            <a:ext cx="1287590" cy="526006"/>
          </a:xfrm>
          <a:prstGeom prst="rect">
            <a:avLst/>
          </a:prstGeom>
        </p:spPr>
      </p:pic>
      <p:sp>
        <p:nvSpPr>
          <p:cNvPr id="6" name="Rectángulo 5">
            <a:extLst>
              <a:ext uri="{FF2B5EF4-FFF2-40B4-BE49-F238E27FC236}">
                <a16:creationId xmlns:a16="http://schemas.microsoft.com/office/drawing/2014/main" xmlns="" id="{A412EC63-7B19-9143-8828-5510B74BCE97}"/>
              </a:ext>
            </a:extLst>
          </p:cNvPr>
          <p:cNvSpPr/>
          <p:nvPr/>
        </p:nvSpPr>
        <p:spPr>
          <a:xfrm>
            <a:off x="380999" y="566678"/>
            <a:ext cx="4495801" cy="1754326"/>
          </a:xfrm>
          <a:prstGeom prst="rect">
            <a:avLst/>
          </a:prstGeom>
        </p:spPr>
        <p:txBody>
          <a:bodyPr wrap="square">
            <a:spAutoFit/>
          </a:bodyPr>
          <a:lstStyle/>
          <a:p>
            <a:pPr defTabSz="914126">
              <a:defRPr/>
            </a:pPr>
            <a:r>
              <a:rPr lang="es-ES" sz="3600" b="1" dirty="0">
                <a:latin typeface="ACHS Nueva Serif SemiBold" pitchFamily="2" charset="0"/>
                <a:cs typeface="Arial" panose="020B0604020202020204" pitchFamily="34" charset="0"/>
              </a:rPr>
              <a:t>Seguridad en packing y cámaras frigoríficas</a:t>
            </a:r>
            <a:endParaRPr lang="es-CL" sz="3600" b="1" dirty="0">
              <a:latin typeface="ACHS Nueva Serif SemiBold" pitchFamily="2" charset="0"/>
              <a:cs typeface="Arial" panose="020B0604020202020204" pitchFamily="34" charset="0"/>
            </a:endParaRPr>
          </a:p>
        </p:txBody>
      </p:sp>
    </p:spTree>
    <p:custDataLst>
      <p:tags r:id="rId2"/>
    </p:custDataLst>
    <p:extLst>
      <p:ext uri="{BB962C8B-B14F-4D97-AF65-F5344CB8AC3E}">
        <p14:creationId xmlns:p14="http://schemas.microsoft.com/office/powerpoint/2010/main" val="2989611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xmlns="" id="{7916D848-0D74-682B-2059-D4867C0BDEEE}"/>
              </a:ext>
            </a:extLst>
          </p:cNvPr>
          <p:cNvGraphicFramePr>
            <a:graphicFrameLocks noChangeAspect="1"/>
          </p:cNvGraphicFramePr>
          <p:nvPr>
            <p:custDataLst>
              <p:tags r:id="rId3"/>
            </p:custDataLst>
            <p:extLst>
              <p:ext uri="{D42A27DB-BD31-4B8C-83A1-F6EECF244321}">
                <p14:modId xmlns:p14="http://schemas.microsoft.com/office/powerpoint/2010/main" val="1793845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a16="http://schemas.microsoft.com/office/drawing/2014/main" xmlns=""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4" name="Imagen 3" descr="Imagen que contiene interior, edificio, tabla, pequeño&#10;&#10;Descripción generada automáticamente">
            <a:extLst>
              <a:ext uri="{FF2B5EF4-FFF2-40B4-BE49-F238E27FC236}">
                <a16:creationId xmlns:a16="http://schemas.microsoft.com/office/drawing/2014/main" xmlns="" id="{7BB2B4E5-2851-8093-3359-C7FE44F2728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142240" y="0"/>
            <a:ext cx="4032344" cy="6858000"/>
          </a:xfrm>
          <a:prstGeom prst="rect">
            <a:avLst/>
          </a:prstGeom>
        </p:spPr>
      </p:pic>
      <p:sp>
        <p:nvSpPr>
          <p:cNvPr id="36" name="CuadroTexto 35">
            <a:extLst>
              <a:ext uri="{FF2B5EF4-FFF2-40B4-BE49-F238E27FC236}">
                <a16:creationId xmlns:a16="http://schemas.microsoft.com/office/drawing/2014/main" xmlns="" id="{F9506A3C-ED6C-864E-946A-28D52CFBE7C1}"/>
              </a:ext>
            </a:extLst>
          </p:cNvPr>
          <p:cNvSpPr txBox="1"/>
          <p:nvPr/>
        </p:nvSpPr>
        <p:spPr>
          <a:xfrm>
            <a:off x="692296" y="1439976"/>
            <a:ext cx="7197061" cy="4247317"/>
          </a:xfrm>
          <a:prstGeom prst="rect">
            <a:avLst/>
          </a:prstGeom>
          <a:noFill/>
        </p:spPr>
        <p:txBody>
          <a:bodyPr wrap="square" lIns="91440" tIns="45720" rIns="91440" bIns="45720" rtlCol="0" anchor="t">
            <a:spAutoFit/>
          </a:bodyPr>
          <a:lstStyle/>
          <a:p>
            <a:pPr marL="342900" indent="-342900" algn="just">
              <a:spcBef>
                <a:spcPct val="0"/>
              </a:spcBef>
              <a:buClr>
                <a:srgbClr val="15BF45"/>
              </a:buClr>
              <a:buFont typeface="+mj-lt"/>
              <a:buAutoNum type="arabicPeriod" startAt="3"/>
            </a:pPr>
            <a:r>
              <a:rPr lang="es-CL" altLang="es-CL" b="1" dirty="0">
                <a:solidFill>
                  <a:srgbClr val="0FC044"/>
                </a:solidFill>
                <a:latin typeface="ACHS Nueva Sans Medium" pitchFamily="2" charset="0"/>
                <a:cs typeface="Arial" panose="020B0604020202020204" pitchFamily="34" charset="0"/>
              </a:rPr>
              <a:t>Golpe contra objetos inmóviles – medidas preventivas</a:t>
            </a:r>
          </a:p>
          <a:p>
            <a:pPr algn="just">
              <a:spcBef>
                <a:spcPct val="0"/>
              </a:spcBef>
              <a:buClr>
                <a:srgbClr val="15BF45"/>
              </a:buClr>
            </a:pPr>
            <a:endParaRPr lang="es-CL"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Los pasillos por los que circulan personas serán de 110 cm. como mínimo, salvo en aquellos pasillos entre máquinas donde la distancia mínima será de 150 cm., delimitado mediante líneas amarillas en el suelo.</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Los pisos cercanos a los puestos de trabajo, así como los pasillos de tránsito, se mantendrán libres de todo obstáculo que impida un fácil y seguro desplazamiento de los trabajadores.</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Se señalizarán las partes de maquinaria salientes, en espacios estrechos, con bandas amarillas y negras para su fácil identificación.</a:t>
            </a:r>
          </a:p>
        </p:txBody>
      </p:sp>
      <p:sp>
        <p:nvSpPr>
          <p:cNvPr id="17" name="Título 30">
            <a:extLst>
              <a:ext uri="{FF2B5EF4-FFF2-40B4-BE49-F238E27FC236}">
                <a16:creationId xmlns:a16="http://schemas.microsoft.com/office/drawing/2014/main" xmlns=""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Accidentes más recurrentes en las actividades de packing y frigoríficos</a:t>
            </a:r>
          </a:p>
        </p:txBody>
      </p:sp>
      <p:pic>
        <p:nvPicPr>
          <p:cNvPr id="3" name="Picture 40">
            <a:extLst>
              <a:ext uri="{FF2B5EF4-FFF2-40B4-BE49-F238E27FC236}">
                <a16:creationId xmlns:a16="http://schemas.microsoft.com/office/drawing/2014/main" xmlns="" id="{E326459A-0391-08B7-78AF-F69E865FCF4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2"/>
    </p:custDataLst>
    <p:extLst>
      <p:ext uri="{BB962C8B-B14F-4D97-AF65-F5344CB8AC3E}">
        <p14:creationId xmlns:p14="http://schemas.microsoft.com/office/powerpoint/2010/main" val="10968809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xmlns="" id="{7916D848-0D74-682B-2059-D4867C0BDEEE}"/>
              </a:ext>
            </a:extLst>
          </p:cNvPr>
          <p:cNvGraphicFramePr>
            <a:graphicFrameLocks noChangeAspect="1"/>
          </p:cNvGraphicFramePr>
          <p:nvPr>
            <p:custDataLst>
              <p:tags r:id="rId3"/>
            </p:custDataLst>
            <p:extLst>
              <p:ext uri="{D42A27DB-BD31-4B8C-83A1-F6EECF244321}">
                <p14:modId xmlns:p14="http://schemas.microsoft.com/office/powerpoint/2010/main" val="1824954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a16="http://schemas.microsoft.com/office/drawing/2014/main" xmlns=""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026" name="Picture 2" descr="Sistema de Vaciado y Vaciadores de bins de frutas y hortalizas">
            <a:extLst>
              <a:ext uri="{FF2B5EF4-FFF2-40B4-BE49-F238E27FC236}">
                <a16:creationId xmlns:a16="http://schemas.microsoft.com/office/drawing/2014/main" xmlns="" id="{51B170F2-1250-927A-768B-F3EF00E9C37F}"/>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8142239" y="0"/>
            <a:ext cx="4032345" cy="6858000"/>
          </a:xfrm>
          <a:prstGeom prst="rect">
            <a:avLst/>
          </a:prstGeom>
          <a:noFill/>
          <a:extLst>
            <a:ext uri="{909E8E84-426E-40DD-AFC4-6F175D3DCCD1}">
              <a14:hiddenFill xmlns:a14="http://schemas.microsoft.com/office/drawing/2010/main">
                <a:solidFill>
                  <a:srgbClr val="FFFFFF"/>
                </a:solidFill>
              </a14:hiddenFill>
            </a:ext>
          </a:extLst>
        </p:spPr>
      </p:pic>
      <p:sp>
        <p:nvSpPr>
          <p:cNvPr id="36" name="CuadroTexto 35">
            <a:extLst>
              <a:ext uri="{FF2B5EF4-FFF2-40B4-BE49-F238E27FC236}">
                <a16:creationId xmlns:a16="http://schemas.microsoft.com/office/drawing/2014/main" xmlns="" id="{F9506A3C-ED6C-864E-946A-28D52CFBE7C1}"/>
              </a:ext>
            </a:extLst>
          </p:cNvPr>
          <p:cNvSpPr txBox="1"/>
          <p:nvPr/>
        </p:nvSpPr>
        <p:spPr>
          <a:xfrm>
            <a:off x="692296" y="1439976"/>
            <a:ext cx="7197061" cy="1754326"/>
          </a:xfrm>
          <a:prstGeom prst="rect">
            <a:avLst/>
          </a:prstGeom>
          <a:noFill/>
        </p:spPr>
        <p:txBody>
          <a:bodyPr wrap="square" lIns="91440" tIns="45720" rIns="91440" bIns="45720" rtlCol="0" anchor="t">
            <a:spAutoFit/>
          </a:bodyPr>
          <a:lstStyle/>
          <a:p>
            <a:pPr marL="342900" indent="-342900" algn="just">
              <a:spcBef>
                <a:spcPct val="0"/>
              </a:spcBef>
              <a:buClr>
                <a:srgbClr val="15BF45"/>
              </a:buClr>
              <a:buFont typeface="+mj-lt"/>
              <a:buAutoNum type="arabicPeriod" startAt="4"/>
            </a:pPr>
            <a:r>
              <a:rPr lang="es-CL" altLang="es-CL" b="1" dirty="0">
                <a:solidFill>
                  <a:srgbClr val="0FC044"/>
                </a:solidFill>
                <a:latin typeface="ACHS Nueva Sans Medium" pitchFamily="2" charset="0"/>
                <a:cs typeface="Arial" panose="020B0604020202020204" pitchFamily="34" charset="0"/>
              </a:rPr>
              <a:t>Golpe contra objetos móviles - origen</a:t>
            </a:r>
          </a:p>
          <a:p>
            <a:pPr algn="just">
              <a:spcBef>
                <a:spcPct val="0"/>
              </a:spcBef>
              <a:buClr>
                <a:srgbClr val="15BF45"/>
              </a:buClr>
            </a:pPr>
            <a:endParaRPr lang="es-CL"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Elementos móviles de los equipos y maquinarias de trabajo como cadenas de transmisión, rodamientos en máquinas embalajes, empaquetadoras de envases, equipos de vaciado de bines, equipos de lavado, etc.</a:t>
            </a:r>
          </a:p>
        </p:txBody>
      </p:sp>
      <p:sp>
        <p:nvSpPr>
          <p:cNvPr id="17" name="Título 30">
            <a:extLst>
              <a:ext uri="{FF2B5EF4-FFF2-40B4-BE49-F238E27FC236}">
                <a16:creationId xmlns:a16="http://schemas.microsoft.com/office/drawing/2014/main" xmlns=""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Accidentes más recurrentes en las actividades de packing y frigoríficos</a:t>
            </a:r>
          </a:p>
        </p:txBody>
      </p:sp>
      <p:pic>
        <p:nvPicPr>
          <p:cNvPr id="3" name="Picture 40">
            <a:extLst>
              <a:ext uri="{FF2B5EF4-FFF2-40B4-BE49-F238E27FC236}">
                <a16:creationId xmlns:a16="http://schemas.microsoft.com/office/drawing/2014/main" xmlns="" id="{E326459A-0391-08B7-78AF-F69E865FCF4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2"/>
    </p:custDataLst>
    <p:extLst>
      <p:ext uri="{BB962C8B-B14F-4D97-AF65-F5344CB8AC3E}">
        <p14:creationId xmlns:p14="http://schemas.microsoft.com/office/powerpoint/2010/main" val="416815250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xmlns="" id="{7916D848-0D74-682B-2059-D4867C0BDEEE}"/>
              </a:ext>
            </a:extLst>
          </p:cNvPr>
          <p:cNvGraphicFramePr>
            <a:graphicFrameLocks noChangeAspect="1"/>
          </p:cNvGraphicFramePr>
          <p:nvPr>
            <p:custDataLst>
              <p:tags r:id="rId3"/>
            </p:custDataLst>
            <p:extLst>
              <p:ext uri="{D42A27DB-BD31-4B8C-83A1-F6EECF244321}">
                <p14:modId xmlns:p14="http://schemas.microsoft.com/office/powerpoint/2010/main" val="25179485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a16="http://schemas.microsoft.com/office/drawing/2014/main" xmlns=""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4" name="Imagen 3" descr="Imagen que contiene bicicleta, exterior, pequeño, raqueta&#10;&#10;Descripción generada automáticamente">
            <a:extLst>
              <a:ext uri="{FF2B5EF4-FFF2-40B4-BE49-F238E27FC236}">
                <a16:creationId xmlns:a16="http://schemas.microsoft.com/office/drawing/2014/main" xmlns="" id="{7C38C65D-73D0-FBF4-EAB4-7F1BBAB2507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142240" y="3176"/>
            <a:ext cx="4032344" cy="6858000"/>
          </a:xfrm>
          <a:prstGeom prst="rect">
            <a:avLst/>
          </a:prstGeom>
        </p:spPr>
      </p:pic>
      <p:sp>
        <p:nvSpPr>
          <p:cNvPr id="36" name="CuadroTexto 35">
            <a:extLst>
              <a:ext uri="{FF2B5EF4-FFF2-40B4-BE49-F238E27FC236}">
                <a16:creationId xmlns:a16="http://schemas.microsoft.com/office/drawing/2014/main" xmlns="" id="{F9506A3C-ED6C-864E-946A-28D52CFBE7C1}"/>
              </a:ext>
            </a:extLst>
          </p:cNvPr>
          <p:cNvSpPr txBox="1"/>
          <p:nvPr/>
        </p:nvSpPr>
        <p:spPr>
          <a:xfrm>
            <a:off x="692296" y="1439976"/>
            <a:ext cx="7197061" cy="5078313"/>
          </a:xfrm>
          <a:prstGeom prst="rect">
            <a:avLst/>
          </a:prstGeom>
          <a:noFill/>
        </p:spPr>
        <p:txBody>
          <a:bodyPr wrap="square" lIns="91440" tIns="45720" rIns="91440" bIns="45720" rtlCol="0" anchor="t">
            <a:spAutoFit/>
          </a:bodyPr>
          <a:lstStyle/>
          <a:p>
            <a:pPr marL="342900" indent="-342900" algn="just">
              <a:spcBef>
                <a:spcPct val="0"/>
              </a:spcBef>
              <a:buClr>
                <a:srgbClr val="15BF45"/>
              </a:buClr>
              <a:buFont typeface="+mj-lt"/>
              <a:buAutoNum type="arabicPeriod" startAt="4"/>
            </a:pPr>
            <a:r>
              <a:rPr lang="es-CL" altLang="es-CL" b="1" dirty="0">
                <a:solidFill>
                  <a:srgbClr val="0FC044"/>
                </a:solidFill>
                <a:latin typeface="ACHS Nueva Sans Medium" pitchFamily="2" charset="0"/>
                <a:cs typeface="Arial" panose="020B0604020202020204" pitchFamily="34" charset="0"/>
              </a:rPr>
              <a:t>Golpe contra objetos móviles – medidas preventivas</a:t>
            </a:r>
          </a:p>
          <a:p>
            <a:pPr algn="just">
              <a:spcBef>
                <a:spcPct val="0"/>
              </a:spcBef>
              <a:buClr>
                <a:srgbClr val="15BF45"/>
              </a:buClr>
            </a:pPr>
            <a:endParaRPr lang="es-CL"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Los trabajadores que manipulen los equipos considerados críticos deben estar autorizados y contarán con la información y formación necesaria.</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Los resguardos y/o dispositivos de seguridad existentes en la maquinaria deben ser utilizados de la forma y en las condiciones previstas por el fabricante.</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Las máquinas y equipos de trabajo deben poseer dispositivos de paradas de emergencia.</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Si estos riesgos no pueden ser evitados en su origen deberán advertirse de su existencia mediante señalización adecuada.</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Las máquinas y equipos de trabajo deben estar sujetos a programas periódicos de mantención.</a:t>
            </a:r>
          </a:p>
        </p:txBody>
      </p:sp>
      <p:sp>
        <p:nvSpPr>
          <p:cNvPr id="17" name="Título 30">
            <a:extLst>
              <a:ext uri="{FF2B5EF4-FFF2-40B4-BE49-F238E27FC236}">
                <a16:creationId xmlns:a16="http://schemas.microsoft.com/office/drawing/2014/main" xmlns=""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Accidentes más recurrentes en las actividades de packing y frigoríficos</a:t>
            </a:r>
          </a:p>
        </p:txBody>
      </p:sp>
      <p:pic>
        <p:nvPicPr>
          <p:cNvPr id="3" name="Picture 40">
            <a:extLst>
              <a:ext uri="{FF2B5EF4-FFF2-40B4-BE49-F238E27FC236}">
                <a16:creationId xmlns:a16="http://schemas.microsoft.com/office/drawing/2014/main" xmlns="" id="{E326459A-0391-08B7-78AF-F69E865FCF4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2"/>
    </p:custDataLst>
    <p:extLst>
      <p:ext uri="{BB962C8B-B14F-4D97-AF65-F5344CB8AC3E}">
        <p14:creationId xmlns:p14="http://schemas.microsoft.com/office/powerpoint/2010/main" val="247965798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xmlns="" id="{7916D848-0D74-682B-2059-D4867C0BDEEE}"/>
              </a:ext>
            </a:extLst>
          </p:cNvPr>
          <p:cNvGraphicFramePr>
            <a:graphicFrameLocks noChangeAspect="1"/>
          </p:cNvGraphicFramePr>
          <p:nvPr>
            <p:custDataLst>
              <p:tags r:id="rId3"/>
            </p:custDataLst>
            <p:extLst>
              <p:ext uri="{D42A27DB-BD31-4B8C-83A1-F6EECF244321}">
                <p14:modId xmlns:p14="http://schemas.microsoft.com/office/powerpoint/2010/main" val="2383777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a16="http://schemas.microsoft.com/office/drawing/2014/main" xmlns=""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2054" name="Picture 6" descr="Cutters de Seguridad Slice | De Máquinas y Herramientas">
            <a:extLst>
              <a:ext uri="{FF2B5EF4-FFF2-40B4-BE49-F238E27FC236}">
                <a16:creationId xmlns:a16="http://schemas.microsoft.com/office/drawing/2014/main" xmlns="" id="{8D10BD91-C9D6-FEF7-62EA-9FA150786766}"/>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8142240" y="0"/>
            <a:ext cx="4032344" cy="6858000"/>
          </a:xfrm>
          <a:prstGeom prst="rect">
            <a:avLst/>
          </a:prstGeom>
          <a:noFill/>
          <a:extLst>
            <a:ext uri="{909E8E84-426E-40DD-AFC4-6F175D3DCCD1}">
              <a14:hiddenFill xmlns:a14="http://schemas.microsoft.com/office/drawing/2010/main">
                <a:solidFill>
                  <a:srgbClr val="FFFFFF"/>
                </a:solidFill>
              </a14:hiddenFill>
            </a:ext>
          </a:extLst>
        </p:spPr>
      </p:pic>
      <p:sp>
        <p:nvSpPr>
          <p:cNvPr id="36" name="CuadroTexto 35">
            <a:extLst>
              <a:ext uri="{FF2B5EF4-FFF2-40B4-BE49-F238E27FC236}">
                <a16:creationId xmlns:a16="http://schemas.microsoft.com/office/drawing/2014/main" xmlns="" id="{F9506A3C-ED6C-864E-946A-28D52CFBE7C1}"/>
              </a:ext>
            </a:extLst>
          </p:cNvPr>
          <p:cNvSpPr txBox="1"/>
          <p:nvPr/>
        </p:nvSpPr>
        <p:spPr>
          <a:xfrm>
            <a:off x="692296" y="1439976"/>
            <a:ext cx="7197061" cy="2862322"/>
          </a:xfrm>
          <a:prstGeom prst="rect">
            <a:avLst/>
          </a:prstGeom>
          <a:noFill/>
        </p:spPr>
        <p:txBody>
          <a:bodyPr wrap="square" lIns="91440" tIns="45720" rIns="91440" bIns="45720" rtlCol="0" anchor="t">
            <a:spAutoFit/>
          </a:bodyPr>
          <a:lstStyle/>
          <a:p>
            <a:pPr marL="342900" indent="-342900" algn="just">
              <a:spcBef>
                <a:spcPct val="0"/>
              </a:spcBef>
              <a:buClr>
                <a:srgbClr val="15BF45"/>
              </a:buClr>
              <a:buFont typeface="+mj-lt"/>
              <a:buAutoNum type="arabicPeriod" startAt="5"/>
            </a:pPr>
            <a:r>
              <a:rPr lang="es-CL" altLang="es-CL" b="1" dirty="0">
                <a:solidFill>
                  <a:srgbClr val="0FC044"/>
                </a:solidFill>
                <a:latin typeface="ACHS Nueva Sans Medium" pitchFamily="2" charset="0"/>
                <a:cs typeface="Arial" panose="020B0604020202020204" pitchFamily="34" charset="0"/>
              </a:rPr>
              <a:t>Golpes y cortes por objetos o envases - origen</a:t>
            </a:r>
          </a:p>
          <a:p>
            <a:pPr algn="just">
              <a:spcBef>
                <a:spcPct val="0"/>
              </a:spcBef>
              <a:buClr>
                <a:srgbClr val="15BF45"/>
              </a:buClr>
            </a:pPr>
            <a:endParaRPr lang="es-CL"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La manipulación de cuchillos o corta cartones  para la apertura productos.</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Por el contacto con el borde afilado de las huinchas metálicas utilizadas en el enzunchado de pallets.</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Por el contacto con corchetes sobresalientes de las cajas utilizadas para el embalaje de los productos.</a:t>
            </a:r>
          </a:p>
        </p:txBody>
      </p:sp>
      <p:sp>
        <p:nvSpPr>
          <p:cNvPr id="17" name="Título 30">
            <a:extLst>
              <a:ext uri="{FF2B5EF4-FFF2-40B4-BE49-F238E27FC236}">
                <a16:creationId xmlns:a16="http://schemas.microsoft.com/office/drawing/2014/main" xmlns=""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Accidentes más recurrentes en las actividades de packing y frigoríficos</a:t>
            </a:r>
          </a:p>
        </p:txBody>
      </p:sp>
      <p:pic>
        <p:nvPicPr>
          <p:cNvPr id="3" name="Picture 40">
            <a:extLst>
              <a:ext uri="{FF2B5EF4-FFF2-40B4-BE49-F238E27FC236}">
                <a16:creationId xmlns:a16="http://schemas.microsoft.com/office/drawing/2014/main" xmlns="" id="{E326459A-0391-08B7-78AF-F69E865FCF4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2"/>
    </p:custDataLst>
    <p:extLst>
      <p:ext uri="{BB962C8B-B14F-4D97-AF65-F5344CB8AC3E}">
        <p14:creationId xmlns:p14="http://schemas.microsoft.com/office/powerpoint/2010/main" val="387224644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xmlns="" id="{7916D848-0D74-682B-2059-D4867C0BDEEE}"/>
              </a:ext>
            </a:extLst>
          </p:cNvPr>
          <p:cNvGraphicFramePr>
            <a:graphicFrameLocks noChangeAspect="1"/>
          </p:cNvGraphicFramePr>
          <p:nvPr>
            <p:custDataLst>
              <p:tags r:id="rId3"/>
            </p:custDataLst>
            <p:extLst>
              <p:ext uri="{D42A27DB-BD31-4B8C-83A1-F6EECF244321}">
                <p14:modId xmlns:p14="http://schemas.microsoft.com/office/powerpoint/2010/main" val="36541526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a16="http://schemas.microsoft.com/office/drawing/2014/main" xmlns=""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8" name="Imagen 7" descr="Grupo de personas posando para una foto&#10;&#10;Descripción generada automáticamente">
            <a:extLst>
              <a:ext uri="{FF2B5EF4-FFF2-40B4-BE49-F238E27FC236}">
                <a16:creationId xmlns:a16="http://schemas.microsoft.com/office/drawing/2014/main" xmlns="" id="{21FD04E7-771C-AC39-B212-AC909C50B9C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142240" y="0"/>
            <a:ext cx="4032344" cy="6858000"/>
          </a:xfrm>
          <a:prstGeom prst="rect">
            <a:avLst/>
          </a:prstGeom>
        </p:spPr>
      </p:pic>
      <p:sp>
        <p:nvSpPr>
          <p:cNvPr id="36" name="CuadroTexto 35">
            <a:extLst>
              <a:ext uri="{FF2B5EF4-FFF2-40B4-BE49-F238E27FC236}">
                <a16:creationId xmlns:a16="http://schemas.microsoft.com/office/drawing/2014/main" xmlns="" id="{F9506A3C-ED6C-864E-946A-28D52CFBE7C1}"/>
              </a:ext>
            </a:extLst>
          </p:cNvPr>
          <p:cNvSpPr txBox="1"/>
          <p:nvPr/>
        </p:nvSpPr>
        <p:spPr>
          <a:xfrm>
            <a:off x="692296" y="1439976"/>
            <a:ext cx="7197061" cy="3416320"/>
          </a:xfrm>
          <a:prstGeom prst="rect">
            <a:avLst/>
          </a:prstGeom>
          <a:noFill/>
        </p:spPr>
        <p:txBody>
          <a:bodyPr wrap="square" lIns="91440" tIns="45720" rIns="91440" bIns="45720" rtlCol="0" anchor="t">
            <a:spAutoFit/>
          </a:bodyPr>
          <a:lstStyle/>
          <a:p>
            <a:pPr marL="342900" indent="-342900" algn="just">
              <a:spcBef>
                <a:spcPct val="0"/>
              </a:spcBef>
              <a:buClr>
                <a:srgbClr val="15BF45"/>
              </a:buClr>
              <a:buFont typeface="+mj-lt"/>
              <a:buAutoNum type="arabicPeriod" startAt="5"/>
            </a:pPr>
            <a:r>
              <a:rPr lang="es-CL" altLang="es-CL" b="1" dirty="0">
                <a:solidFill>
                  <a:srgbClr val="0FC044"/>
                </a:solidFill>
                <a:latin typeface="ACHS Nueva Sans Medium" pitchFamily="2" charset="0"/>
                <a:cs typeface="Arial" panose="020B0604020202020204" pitchFamily="34" charset="0"/>
              </a:rPr>
              <a:t>Golpes y cortes por objetos o envases - medidas preventivas</a:t>
            </a:r>
          </a:p>
          <a:p>
            <a:pPr algn="just">
              <a:spcBef>
                <a:spcPct val="0"/>
              </a:spcBef>
              <a:buClr>
                <a:srgbClr val="15BF45"/>
              </a:buClr>
            </a:pPr>
            <a:endParaRPr lang="es-CL"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Impartir formación e información específica a los trabajadores acerca de los riesgos derivados de su trabajo y manipulación de utensilios de corte.</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Proporcionar guantes de protección que posean la resistencia elevada al corte y el rasgado.</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Mecanizar, lo máximo posible, los procesos de enzunchado de pallets o, en su defecto, minimizar que los trabajadores manipulen de forma manual las huinchas metálicas. </a:t>
            </a:r>
          </a:p>
        </p:txBody>
      </p:sp>
      <p:sp>
        <p:nvSpPr>
          <p:cNvPr id="17" name="Título 30">
            <a:extLst>
              <a:ext uri="{FF2B5EF4-FFF2-40B4-BE49-F238E27FC236}">
                <a16:creationId xmlns:a16="http://schemas.microsoft.com/office/drawing/2014/main" xmlns=""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Accidentes más recurrentes en las actividades de packing y frigoríficos</a:t>
            </a:r>
          </a:p>
        </p:txBody>
      </p:sp>
      <p:pic>
        <p:nvPicPr>
          <p:cNvPr id="3" name="Picture 40">
            <a:extLst>
              <a:ext uri="{FF2B5EF4-FFF2-40B4-BE49-F238E27FC236}">
                <a16:creationId xmlns:a16="http://schemas.microsoft.com/office/drawing/2014/main" xmlns="" id="{E326459A-0391-08B7-78AF-F69E865FCF4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2"/>
    </p:custDataLst>
    <p:extLst>
      <p:ext uri="{BB962C8B-B14F-4D97-AF65-F5344CB8AC3E}">
        <p14:creationId xmlns:p14="http://schemas.microsoft.com/office/powerpoint/2010/main" val="178759793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xmlns="" id="{7916D848-0D74-682B-2059-D4867C0BDEEE}"/>
              </a:ext>
            </a:extLst>
          </p:cNvPr>
          <p:cNvGraphicFramePr>
            <a:graphicFrameLocks noChangeAspect="1"/>
          </p:cNvGraphicFramePr>
          <p:nvPr>
            <p:custDataLst>
              <p:tags r:id="rId3"/>
            </p:custDataLst>
            <p:extLst>
              <p:ext uri="{D42A27DB-BD31-4B8C-83A1-F6EECF244321}">
                <p14:modId xmlns:p14="http://schemas.microsoft.com/office/powerpoint/2010/main" val="26750652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a16="http://schemas.microsoft.com/office/drawing/2014/main" xmlns=""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4" name="Imagen 3" descr="Imagen que contiene camioneta, edificio, exterior, estacionado&#10;&#10;Descripción generada automáticamente">
            <a:extLst>
              <a:ext uri="{FF2B5EF4-FFF2-40B4-BE49-F238E27FC236}">
                <a16:creationId xmlns:a16="http://schemas.microsoft.com/office/drawing/2014/main" xmlns="" id="{F8629B54-58CD-2B72-F34F-AB5E26C29ED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142240" y="3176"/>
            <a:ext cx="4032344" cy="6858000"/>
          </a:xfrm>
          <a:prstGeom prst="rect">
            <a:avLst/>
          </a:prstGeom>
        </p:spPr>
      </p:pic>
      <p:sp>
        <p:nvSpPr>
          <p:cNvPr id="36" name="CuadroTexto 35">
            <a:extLst>
              <a:ext uri="{FF2B5EF4-FFF2-40B4-BE49-F238E27FC236}">
                <a16:creationId xmlns:a16="http://schemas.microsoft.com/office/drawing/2014/main" xmlns="" id="{F9506A3C-ED6C-864E-946A-28D52CFBE7C1}"/>
              </a:ext>
            </a:extLst>
          </p:cNvPr>
          <p:cNvSpPr txBox="1"/>
          <p:nvPr/>
        </p:nvSpPr>
        <p:spPr>
          <a:xfrm>
            <a:off x="692296" y="1439976"/>
            <a:ext cx="7197061" cy="2585323"/>
          </a:xfrm>
          <a:prstGeom prst="rect">
            <a:avLst/>
          </a:prstGeom>
          <a:noFill/>
        </p:spPr>
        <p:txBody>
          <a:bodyPr wrap="square" lIns="91440" tIns="45720" rIns="91440" bIns="45720" rtlCol="0" anchor="t">
            <a:spAutoFit/>
          </a:bodyPr>
          <a:lstStyle/>
          <a:p>
            <a:pPr marL="342900" indent="-342900" algn="just">
              <a:spcBef>
                <a:spcPct val="0"/>
              </a:spcBef>
              <a:buClr>
                <a:srgbClr val="15BF45"/>
              </a:buClr>
              <a:buFont typeface="+mj-lt"/>
              <a:buAutoNum type="arabicPeriod" startAt="6"/>
            </a:pPr>
            <a:r>
              <a:rPr lang="es-CL" altLang="es-CL" b="1" dirty="0">
                <a:solidFill>
                  <a:srgbClr val="0FC044"/>
                </a:solidFill>
                <a:latin typeface="ACHS Nueva Sans Medium" pitchFamily="2" charset="0"/>
                <a:cs typeface="Arial" panose="020B0604020202020204" pitchFamily="34" charset="0"/>
              </a:rPr>
              <a:t>Atrapamientos - origen</a:t>
            </a:r>
          </a:p>
          <a:p>
            <a:pPr algn="just">
              <a:spcBef>
                <a:spcPct val="0"/>
              </a:spcBef>
              <a:buClr>
                <a:srgbClr val="15BF45"/>
              </a:buClr>
            </a:pPr>
            <a:endParaRPr lang="es-CL"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La existencia de partes móviles accesibles de equipos de trabajo.</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Vuelco de vehículos, principalmente de grúas horquillas o de apiladores eléctricos.</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Desplome de productos almacenados (cajas, pallets, etc.)</a:t>
            </a:r>
          </a:p>
        </p:txBody>
      </p:sp>
      <p:sp>
        <p:nvSpPr>
          <p:cNvPr id="17" name="Título 30">
            <a:extLst>
              <a:ext uri="{FF2B5EF4-FFF2-40B4-BE49-F238E27FC236}">
                <a16:creationId xmlns:a16="http://schemas.microsoft.com/office/drawing/2014/main" xmlns=""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Accidentes más recurrentes en las actividades de packing y frigoríficos</a:t>
            </a:r>
          </a:p>
        </p:txBody>
      </p:sp>
      <p:pic>
        <p:nvPicPr>
          <p:cNvPr id="3" name="Picture 40">
            <a:extLst>
              <a:ext uri="{FF2B5EF4-FFF2-40B4-BE49-F238E27FC236}">
                <a16:creationId xmlns:a16="http://schemas.microsoft.com/office/drawing/2014/main" xmlns="" id="{E326459A-0391-08B7-78AF-F69E865FCF4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2"/>
    </p:custDataLst>
    <p:extLst>
      <p:ext uri="{BB962C8B-B14F-4D97-AF65-F5344CB8AC3E}">
        <p14:creationId xmlns:p14="http://schemas.microsoft.com/office/powerpoint/2010/main" val="186619765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xmlns="" id="{7916D848-0D74-682B-2059-D4867C0BDEEE}"/>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a16="http://schemas.microsoft.com/office/drawing/2014/main" xmlns=""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6" name="CuadroTexto 35">
            <a:extLst>
              <a:ext uri="{FF2B5EF4-FFF2-40B4-BE49-F238E27FC236}">
                <a16:creationId xmlns:a16="http://schemas.microsoft.com/office/drawing/2014/main" xmlns="" id="{F9506A3C-ED6C-864E-946A-28D52CFBE7C1}"/>
              </a:ext>
            </a:extLst>
          </p:cNvPr>
          <p:cNvSpPr txBox="1"/>
          <p:nvPr/>
        </p:nvSpPr>
        <p:spPr>
          <a:xfrm>
            <a:off x="692296" y="1439976"/>
            <a:ext cx="7197061" cy="3693319"/>
          </a:xfrm>
          <a:prstGeom prst="rect">
            <a:avLst/>
          </a:prstGeom>
          <a:noFill/>
        </p:spPr>
        <p:txBody>
          <a:bodyPr wrap="square" lIns="91440" tIns="45720" rIns="91440" bIns="45720" rtlCol="0" anchor="t">
            <a:spAutoFit/>
          </a:bodyPr>
          <a:lstStyle/>
          <a:p>
            <a:pPr marL="342900" indent="-342900" algn="just">
              <a:spcBef>
                <a:spcPct val="0"/>
              </a:spcBef>
              <a:buClr>
                <a:srgbClr val="15BF45"/>
              </a:buClr>
              <a:buFont typeface="+mj-lt"/>
              <a:buAutoNum type="arabicPeriod" startAt="6"/>
            </a:pPr>
            <a:r>
              <a:rPr lang="es-CL" altLang="es-CL" b="1" dirty="0">
                <a:solidFill>
                  <a:srgbClr val="0FC044"/>
                </a:solidFill>
                <a:latin typeface="ACHS Nueva Sans Medium" pitchFamily="2" charset="0"/>
                <a:cs typeface="Arial" panose="020B0604020202020204" pitchFamily="34" charset="0"/>
              </a:rPr>
              <a:t>Atrapamientos - medidas preventivas</a:t>
            </a:r>
          </a:p>
          <a:p>
            <a:pPr algn="just">
              <a:spcBef>
                <a:spcPct val="0"/>
              </a:spcBef>
              <a:buClr>
                <a:srgbClr val="15BF45"/>
              </a:buClr>
            </a:pPr>
            <a:endParaRPr lang="es-CL"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Los equipos de trabajo que lo requieran deben disponer de los resguardos y dispositivos de seguridad necesarios que aíslen al trabajador de los elementos peligrosos.</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La ropa de trabajo proporcionada a los trabajadores no debe ser holgada con el fin de evitar posibles atrapamientos de esta. Asimismo, los trabajadores no deben llevar objetos que puedan engancharse como anillos, pulseras, colgantes, etc.</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Señalizar adecuadamente las zonas de los equipos susceptibles de generar el riesgo de atrapamiento.</a:t>
            </a:r>
          </a:p>
        </p:txBody>
      </p:sp>
      <p:sp>
        <p:nvSpPr>
          <p:cNvPr id="17" name="Título 30">
            <a:extLst>
              <a:ext uri="{FF2B5EF4-FFF2-40B4-BE49-F238E27FC236}">
                <a16:creationId xmlns:a16="http://schemas.microsoft.com/office/drawing/2014/main" xmlns=""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Accidentes más recurrentes en las actividades de packing y frigoríficos</a:t>
            </a:r>
          </a:p>
        </p:txBody>
      </p:sp>
      <p:pic>
        <p:nvPicPr>
          <p:cNvPr id="3" name="Picture 40">
            <a:extLst>
              <a:ext uri="{FF2B5EF4-FFF2-40B4-BE49-F238E27FC236}">
                <a16:creationId xmlns:a16="http://schemas.microsoft.com/office/drawing/2014/main" xmlns=""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grpSp>
        <p:nvGrpSpPr>
          <p:cNvPr id="4" name="Grupo 3">
            <a:extLst>
              <a:ext uri="{FF2B5EF4-FFF2-40B4-BE49-F238E27FC236}">
                <a16:creationId xmlns:a16="http://schemas.microsoft.com/office/drawing/2014/main" xmlns="" id="{A791C0B7-5F96-12F4-1000-04B27F2DA345}"/>
              </a:ext>
            </a:extLst>
          </p:cNvPr>
          <p:cNvGrpSpPr/>
          <p:nvPr/>
        </p:nvGrpSpPr>
        <p:grpSpPr>
          <a:xfrm>
            <a:off x="8142240" y="1819773"/>
            <a:ext cx="4049760" cy="4017501"/>
            <a:chOff x="8142240" y="2840499"/>
            <a:chExt cx="4049760" cy="4017501"/>
          </a:xfrm>
        </p:grpSpPr>
        <p:pic>
          <p:nvPicPr>
            <p:cNvPr id="4098" name="Picture 2" descr="Señalética de seguridad cuidado peligro atrapamiento - Signshop">
              <a:extLst>
                <a:ext uri="{FF2B5EF4-FFF2-40B4-BE49-F238E27FC236}">
                  <a16:creationId xmlns:a16="http://schemas.microsoft.com/office/drawing/2014/main" xmlns="" id="{791036D2-4313-F640-8474-D1168D285645}"/>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42240" y="4833120"/>
              <a:ext cx="4049760" cy="20248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eñalética de seguridad cuidado peligro atrapamiento - Signshop">
              <a:extLst>
                <a:ext uri="{FF2B5EF4-FFF2-40B4-BE49-F238E27FC236}">
                  <a16:creationId xmlns:a16="http://schemas.microsoft.com/office/drawing/2014/main" xmlns="" id="{8CFA7EA3-6F17-7C23-ACFC-8369B1816B92}"/>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42240" y="2840499"/>
              <a:ext cx="4049760" cy="2024880"/>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2"/>
    </p:custDataLst>
    <p:extLst>
      <p:ext uri="{BB962C8B-B14F-4D97-AF65-F5344CB8AC3E}">
        <p14:creationId xmlns:p14="http://schemas.microsoft.com/office/powerpoint/2010/main" val="118142991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xmlns="" id="{7916D848-0D74-682B-2059-D4867C0BDEEE}"/>
              </a:ext>
            </a:extLst>
          </p:cNvPr>
          <p:cNvGraphicFramePr>
            <a:graphicFrameLocks noChangeAspect="1"/>
          </p:cNvGraphicFramePr>
          <p:nvPr>
            <p:custDataLst>
              <p:tags r:id="rId3"/>
            </p:custDataLst>
            <p:extLst>
              <p:ext uri="{D42A27DB-BD31-4B8C-83A1-F6EECF244321}">
                <p14:modId xmlns:p14="http://schemas.microsoft.com/office/powerpoint/2010/main" val="16333961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a16="http://schemas.microsoft.com/office/drawing/2014/main" xmlns=""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4" name="Imagen 3" descr="Imagen que contiene interior, edificio, tabla, cuarto&#10;&#10;Descripción generada automáticamente">
            <a:extLst>
              <a:ext uri="{FF2B5EF4-FFF2-40B4-BE49-F238E27FC236}">
                <a16:creationId xmlns:a16="http://schemas.microsoft.com/office/drawing/2014/main" xmlns="" id="{D7E9949E-072B-937E-7C23-8EBEA3BFD27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142240" y="0"/>
            <a:ext cx="4049760" cy="6858000"/>
          </a:xfrm>
          <a:prstGeom prst="rect">
            <a:avLst/>
          </a:prstGeom>
        </p:spPr>
      </p:pic>
      <p:sp>
        <p:nvSpPr>
          <p:cNvPr id="36" name="CuadroTexto 35">
            <a:extLst>
              <a:ext uri="{FF2B5EF4-FFF2-40B4-BE49-F238E27FC236}">
                <a16:creationId xmlns:a16="http://schemas.microsoft.com/office/drawing/2014/main" xmlns="" id="{F9506A3C-ED6C-864E-946A-28D52CFBE7C1}"/>
              </a:ext>
            </a:extLst>
          </p:cNvPr>
          <p:cNvSpPr txBox="1"/>
          <p:nvPr/>
        </p:nvSpPr>
        <p:spPr>
          <a:xfrm>
            <a:off x="692296" y="1439976"/>
            <a:ext cx="7197061" cy="3139321"/>
          </a:xfrm>
          <a:prstGeom prst="rect">
            <a:avLst/>
          </a:prstGeom>
          <a:noFill/>
        </p:spPr>
        <p:txBody>
          <a:bodyPr wrap="square" lIns="91440" tIns="45720" rIns="91440" bIns="45720" rtlCol="0" anchor="t">
            <a:spAutoFit/>
          </a:bodyPr>
          <a:lstStyle/>
          <a:p>
            <a:pPr marL="342900" indent="-342900" algn="just">
              <a:spcBef>
                <a:spcPct val="0"/>
              </a:spcBef>
              <a:buClr>
                <a:srgbClr val="15BF45"/>
              </a:buClr>
              <a:buFont typeface="+mj-lt"/>
              <a:buAutoNum type="arabicPeriod" startAt="6"/>
            </a:pPr>
            <a:r>
              <a:rPr lang="es-CL" altLang="es-CL" b="1" dirty="0">
                <a:solidFill>
                  <a:srgbClr val="0FC044"/>
                </a:solidFill>
                <a:latin typeface="ACHS Nueva Sans Medium" pitchFamily="2" charset="0"/>
                <a:cs typeface="Arial" panose="020B0604020202020204" pitchFamily="34" charset="0"/>
              </a:rPr>
              <a:t>Atrapamientos - medidas preventivas</a:t>
            </a:r>
          </a:p>
          <a:p>
            <a:pPr algn="just">
              <a:spcBef>
                <a:spcPct val="0"/>
              </a:spcBef>
              <a:buClr>
                <a:srgbClr val="15BF45"/>
              </a:buClr>
            </a:pPr>
            <a:endParaRPr lang="es-CL"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Los trabajadores que conduzcan grúas horquillas deben estar autorizados y contarán con la información y formación necesaria, en este caso, deberán disponer de licencia clase D.</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Las grúas horquillas y los apiladores eléctricos deben disponer de los elementos de seguridad con el fin de evitar posibles atrapamientos en caso de que vuelquen, como cinturón de seguridad, placa donde se refleje la carga máxima a transportar, etc.</a:t>
            </a:r>
          </a:p>
        </p:txBody>
      </p:sp>
      <p:sp>
        <p:nvSpPr>
          <p:cNvPr id="17" name="Título 30">
            <a:extLst>
              <a:ext uri="{FF2B5EF4-FFF2-40B4-BE49-F238E27FC236}">
                <a16:creationId xmlns:a16="http://schemas.microsoft.com/office/drawing/2014/main" xmlns=""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Accidentes más recurrentes en las actividades de packing y frigoríficos</a:t>
            </a:r>
          </a:p>
        </p:txBody>
      </p:sp>
      <p:pic>
        <p:nvPicPr>
          <p:cNvPr id="3" name="Picture 40">
            <a:extLst>
              <a:ext uri="{FF2B5EF4-FFF2-40B4-BE49-F238E27FC236}">
                <a16:creationId xmlns:a16="http://schemas.microsoft.com/office/drawing/2014/main" xmlns="" id="{E326459A-0391-08B7-78AF-F69E865FCF4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2"/>
    </p:custDataLst>
    <p:extLst>
      <p:ext uri="{BB962C8B-B14F-4D97-AF65-F5344CB8AC3E}">
        <p14:creationId xmlns:p14="http://schemas.microsoft.com/office/powerpoint/2010/main" val="51389657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xmlns="" id="{7916D848-0D74-682B-2059-D4867C0BDEEE}"/>
              </a:ext>
            </a:extLst>
          </p:cNvPr>
          <p:cNvGraphicFramePr>
            <a:graphicFrameLocks noChangeAspect="1"/>
          </p:cNvGraphicFramePr>
          <p:nvPr>
            <p:custDataLst>
              <p:tags r:id="rId3"/>
            </p:custDataLst>
            <p:extLst>
              <p:ext uri="{D42A27DB-BD31-4B8C-83A1-F6EECF244321}">
                <p14:modId xmlns:p14="http://schemas.microsoft.com/office/powerpoint/2010/main" val="10499668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a16="http://schemas.microsoft.com/office/drawing/2014/main" xmlns=""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5122" name="Picture 2" descr="Qué son los racks en logística y cómo elegir el mejor | SCM Logística  Barcelona">
            <a:extLst>
              <a:ext uri="{FF2B5EF4-FFF2-40B4-BE49-F238E27FC236}">
                <a16:creationId xmlns:a16="http://schemas.microsoft.com/office/drawing/2014/main" xmlns="" id="{1E258EEC-9FF0-30CB-9ED6-F058FAAEB2D6}"/>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8142241" y="0"/>
            <a:ext cx="4032344" cy="6858000"/>
          </a:xfrm>
          <a:prstGeom prst="rect">
            <a:avLst/>
          </a:prstGeom>
          <a:noFill/>
          <a:extLst>
            <a:ext uri="{909E8E84-426E-40DD-AFC4-6F175D3DCCD1}">
              <a14:hiddenFill xmlns:a14="http://schemas.microsoft.com/office/drawing/2010/main">
                <a:solidFill>
                  <a:srgbClr val="FFFFFF"/>
                </a:solidFill>
              </a14:hiddenFill>
            </a:ext>
          </a:extLst>
        </p:spPr>
      </p:pic>
      <p:sp>
        <p:nvSpPr>
          <p:cNvPr id="36" name="CuadroTexto 35">
            <a:extLst>
              <a:ext uri="{FF2B5EF4-FFF2-40B4-BE49-F238E27FC236}">
                <a16:creationId xmlns:a16="http://schemas.microsoft.com/office/drawing/2014/main" xmlns="" id="{F9506A3C-ED6C-864E-946A-28D52CFBE7C1}"/>
              </a:ext>
            </a:extLst>
          </p:cNvPr>
          <p:cNvSpPr txBox="1"/>
          <p:nvPr/>
        </p:nvSpPr>
        <p:spPr>
          <a:xfrm>
            <a:off x="692296" y="1439976"/>
            <a:ext cx="7197061" cy="5355312"/>
          </a:xfrm>
          <a:prstGeom prst="rect">
            <a:avLst/>
          </a:prstGeom>
          <a:noFill/>
        </p:spPr>
        <p:txBody>
          <a:bodyPr wrap="square" lIns="91440" tIns="45720" rIns="91440" bIns="45720" rtlCol="0" anchor="t">
            <a:spAutoFit/>
          </a:bodyPr>
          <a:lstStyle/>
          <a:p>
            <a:pPr marL="342900" indent="-342900" algn="just">
              <a:spcBef>
                <a:spcPct val="0"/>
              </a:spcBef>
              <a:buClr>
                <a:srgbClr val="15BF45"/>
              </a:buClr>
              <a:buFont typeface="+mj-lt"/>
              <a:buAutoNum type="arabicPeriod" startAt="6"/>
            </a:pPr>
            <a:r>
              <a:rPr lang="es-CL" altLang="es-CL" b="1" dirty="0">
                <a:solidFill>
                  <a:srgbClr val="0FC044"/>
                </a:solidFill>
                <a:latin typeface="ACHS Nueva Sans Medium" pitchFamily="2" charset="0"/>
                <a:cs typeface="Arial" panose="020B0604020202020204" pitchFamily="34" charset="0"/>
              </a:rPr>
              <a:t>Atrapamientos - medidas preventivas</a:t>
            </a:r>
          </a:p>
          <a:p>
            <a:pPr algn="just">
              <a:spcBef>
                <a:spcPct val="0"/>
              </a:spcBef>
              <a:buClr>
                <a:srgbClr val="15BF45"/>
              </a:buClr>
            </a:pPr>
            <a:endParaRPr lang="es-CL"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Delimitar y señalizar las zonas previstas para el almacenamiento de mercancías, mediante líneas de color amarillo en el piso.</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Informar y formar a los trabajadores encargados del almacenamiento de las pautas de trabajo seguro a seguir a la hora de almacenar mercancías.</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Llevar a cabo mantenimientos periódicos de los sistemas de almacenaje (estanterías, racks, etc.).</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Informar y formar a los trabajadores encargados del almacenamiento de las pautas de trabajo seguro a seguir a la hora de almacenar mercancías.</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Llevar a cabo mantenimientos periódicos de los sistemas de almacenaje (estanterías, racks, etc.)</a:t>
            </a:r>
          </a:p>
        </p:txBody>
      </p:sp>
      <p:sp>
        <p:nvSpPr>
          <p:cNvPr id="17" name="Título 30">
            <a:extLst>
              <a:ext uri="{FF2B5EF4-FFF2-40B4-BE49-F238E27FC236}">
                <a16:creationId xmlns:a16="http://schemas.microsoft.com/office/drawing/2014/main" xmlns=""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Accidentes más recurrentes en las actividades de packing y frigoríficos</a:t>
            </a:r>
          </a:p>
        </p:txBody>
      </p:sp>
      <p:pic>
        <p:nvPicPr>
          <p:cNvPr id="3" name="Picture 40">
            <a:extLst>
              <a:ext uri="{FF2B5EF4-FFF2-40B4-BE49-F238E27FC236}">
                <a16:creationId xmlns:a16="http://schemas.microsoft.com/office/drawing/2014/main" xmlns="" id="{E326459A-0391-08B7-78AF-F69E865FCF4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2"/>
    </p:custDataLst>
    <p:extLst>
      <p:ext uri="{BB962C8B-B14F-4D97-AF65-F5344CB8AC3E}">
        <p14:creationId xmlns:p14="http://schemas.microsoft.com/office/powerpoint/2010/main" val="400414564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xmlns="" id="{7916D848-0D74-682B-2059-D4867C0BDEEE}"/>
              </a:ext>
            </a:extLst>
          </p:cNvPr>
          <p:cNvGraphicFramePr>
            <a:graphicFrameLocks noChangeAspect="1"/>
          </p:cNvGraphicFramePr>
          <p:nvPr>
            <p:custDataLst>
              <p:tags r:id="rId3"/>
            </p:custDataLst>
            <p:extLst>
              <p:ext uri="{D42A27DB-BD31-4B8C-83A1-F6EECF244321}">
                <p14:modId xmlns:p14="http://schemas.microsoft.com/office/powerpoint/2010/main" val="2224811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a16="http://schemas.microsoft.com/office/drawing/2014/main" xmlns=""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6146" name="Picture 2" descr="Riesgo eléctrico en el trabajo: 3 formas de evitarlos">
            <a:extLst>
              <a:ext uri="{FF2B5EF4-FFF2-40B4-BE49-F238E27FC236}">
                <a16:creationId xmlns:a16="http://schemas.microsoft.com/office/drawing/2014/main" xmlns="" id="{16F75018-C5A9-CDD9-AF2D-596B5A63472B}"/>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8142240" y="0"/>
            <a:ext cx="4049760" cy="6854824"/>
          </a:xfrm>
          <a:prstGeom prst="rect">
            <a:avLst/>
          </a:prstGeom>
          <a:noFill/>
          <a:extLst>
            <a:ext uri="{909E8E84-426E-40DD-AFC4-6F175D3DCCD1}">
              <a14:hiddenFill xmlns:a14="http://schemas.microsoft.com/office/drawing/2010/main">
                <a:solidFill>
                  <a:srgbClr val="FFFFFF"/>
                </a:solidFill>
              </a14:hiddenFill>
            </a:ext>
          </a:extLst>
        </p:spPr>
      </p:pic>
      <p:sp>
        <p:nvSpPr>
          <p:cNvPr id="36" name="CuadroTexto 35">
            <a:extLst>
              <a:ext uri="{FF2B5EF4-FFF2-40B4-BE49-F238E27FC236}">
                <a16:creationId xmlns:a16="http://schemas.microsoft.com/office/drawing/2014/main" xmlns="" id="{F9506A3C-ED6C-864E-946A-28D52CFBE7C1}"/>
              </a:ext>
            </a:extLst>
          </p:cNvPr>
          <p:cNvSpPr txBox="1"/>
          <p:nvPr/>
        </p:nvSpPr>
        <p:spPr>
          <a:xfrm>
            <a:off x="692296" y="1439976"/>
            <a:ext cx="7197061" cy="2308324"/>
          </a:xfrm>
          <a:prstGeom prst="rect">
            <a:avLst/>
          </a:prstGeom>
          <a:noFill/>
        </p:spPr>
        <p:txBody>
          <a:bodyPr wrap="square" lIns="91440" tIns="45720" rIns="91440" bIns="45720" rtlCol="0" anchor="t">
            <a:spAutoFit/>
          </a:bodyPr>
          <a:lstStyle/>
          <a:p>
            <a:pPr marL="342900" indent="-342900" algn="just">
              <a:spcBef>
                <a:spcPct val="0"/>
              </a:spcBef>
              <a:buClr>
                <a:srgbClr val="15BF45"/>
              </a:buClr>
              <a:buFont typeface="+mj-lt"/>
              <a:buAutoNum type="arabicPeriod" startAt="7"/>
            </a:pPr>
            <a:r>
              <a:rPr lang="es-CL" altLang="es-CL" b="1" dirty="0">
                <a:solidFill>
                  <a:srgbClr val="0FC044"/>
                </a:solidFill>
                <a:latin typeface="ACHS Nueva Sans Medium" pitchFamily="2" charset="0"/>
                <a:cs typeface="Arial" panose="020B0604020202020204" pitchFamily="34" charset="0"/>
              </a:rPr>
              <a:t>Contactos eléctricos - origen</a:t>
            </a:r>
          </a:p>
          <a:p>
            <a:pPr algn="just">
              <a:spcBef>
                <a:spcPct val="0"/>
              </a:spcBef>
              <a:buClr>
                <a:srgbClr val="15BF45"/>
              </a:buClr>
            </a:pPr>
            <a:endParaRPr lang="es-CL"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Existencia de corriente eléctrica utilizada para el funcionamiento de los equipos de trabajo y la distinta maquinaria necesaria para el desarrollo de la actividad de la empresa. Al ser buenos conductores de la electricidad, la presencia de agua y humedad en las instalaciones constituyen un factor agravante de este riesgo.</a:t>
            </a:r>
          </a:p>
        </p:txBody>
      </p:sp>
      <p:sp>
        <p:nvSpPr>
          <p:cNvPr id="17" name="Título 30">
            <a:extLst>
              <a:ext uri="{FF2B5EF4-FFF2-40B4-BE49-F238E27FC236}">
                <a16:creationId xmlns:a16="http://schemas.microsoft.com/office/drawing/2014/main" xmlns=""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Accidentes más recurrentes en las actividades de packing y frigoríficos</a:t>
            </a:r>
          </a:p>
        </p:txBody>
      </p:sp>
      <p:pic>
        <p:nvPicPr>
          <p:cNvPr id="3" name="Picture 40">
            <a:extLst>
              <a:ext uri="{FF2B5EF4-FFF2-40B4-BE49-F238E27FC236}">
                <a16:creationId xmlns:a16="http://schemas.microsoft.com/office/drawing/2014/main" xmlns="" id="{E326459A-0391-08B7-78AF-F69E865FCF4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2"/>
    </p:custDataLst>
    <p:extLst>
      <p:ext uri="{BB962C8B-B14F-4D97-AF65-F5344CB8AC3E}">
        <p14:creationId xmlns:p14="http://schemas.microsoft.com/office/powerpoint/2010/main" val="160902326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650C254-9E64-D24E-B8A4-8DEA80F8A13B}"/>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xmlns="" id="{A5FF9129-A49F-0546-A2BE-FC241AB2663C}"/>
              </a:ext>
            </a:extLst>
          </p:cNvPr>
          <p:cNvSpPr>
            <a:spLocks noGrp="1"/>
          </p:cNvSpPr>
          <p:nvPr>
            <p:ph idx="1"/>
          </p:nvPr>
        </p:nvSpPr>
        <p:spPr/>
        <p:txBody>
          <a:bodyPr/>
          <a:lstStyle/>
          <a:p>
            <a:endParaRPr lang="es-CL"/>
          </a:p>
        </p:txBody>
      </p:sp>
      <p:sp>
        <p:nvSpPr>
          <p:cNvPr id="4" name="Rectángulo 3">
            <a:extLst>
              <a:ext uri="{FF2B5EF4-FFF2-40B4-BE49-F238E27FC236}">
                <a16:creationId xmlns:a16="http://schemas.microsoft.com/office/drawing/2014/main" xmlns="" id="{A8533FCD-4099-3940-A115-DCC8AC58304E}"/>
              </a:ext>
            </a:extLst>
          </p:cNvPr>
          <p:cNvSpPr/>
          <p:nvPr/>
        </p:nvSpPr>
        <p:spPr>
          <a:xfrm>
            <a:off x="0" y="0"/>
            <a:ext cx="12192000" cy="6858000"/>
          </a:xfrm>
          <a:prstGeom prst="rect">
            <a:avLst/>
          </a:prstGeom>
          <a:solidFill>
            <a:srgbClr val="EA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erif" pitchFamily="2" charset="0"/>
            </a:endParaRPr>
          </a:p>
        </p:txBody>
      </p:sp>
      <p:pic>
        <p:nvPicPr>
          <p:cNvPr id="5" name="Imagen 4">
            <a:extLst>
              <a:ext uri="{FF2B5EF4-FFF2-40B4-BE49-F238E27FC236}">
                <a16:creationId xmlns:a16="http://schemas.microsoft.com/office/drawing/2014/main" xmlns="" id="{0D0ACBD7-CA02-A349-A3CE-01BA17BA40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79106" y="496800"/>
            <a:ext cx="1239633" cy="506414"/>
          </a:xfrm>
          <a:prstGeom prst="rect">
            <a:avLst/>
          </a:prstGeom>
        </p:spPr>
      </p:pic>
      <p:sp>
        <p:nvSpPr>
          <p:cNvPr id="6" name="Título 30">
            <a:extLst>
              <a:ext uri="{FF2B5EF4-FFF2-40B4-BE49-F238E27FC236}">
                <a16:creationId xmlns:a16="http://schemas.microsoft.com/office/drawing/2014/main" xmlns="" id="{0EFAEB4C-E86E-104A-841D-1DD7FBF71FBF}"/>
              </a:ext>
            </a:extLst>
          </p:cNvPr>
          <p:cNvSpPr txBox="1">
            <a:spLocks/>
          </p:cNvSpPr>
          <p:nvPr/>
        </p:nvSpPr>
        <p:spPr>
          <a:xfrm>
            <a:off x="450000" y="496800"/>
            <a:ext cx="4710406" cy="4648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2000" dirty="0">
                <a:solidFill>
                  <a:srgbClr val="15C047"/>
                </a:solidFill>
                <a:latin typeface="ACHS Nueva Serif" pitchFamily="2" charset="0"/>
                <a:cs typeface="Arial" panose="020B0604020202020204" pitchFamily="34" charset="0"/>
              </a:rPr>
              <a:t>Obejtivos</a:t>
            </a:r>
          </a:p>
        </p:txBody>
      </p:sp>
      <p:sp>
        <p:nvSpPr>
          <p:cNvPr id="7" name="21 Rectángulo">
            <a:extLst>
              <a:ext uri="{FF2B5EF4-FFF2-40B4-BE49-F238E27FC236}">
                <a16:creationId xmlns:a16="http://schemas.microsoft.com/office/drawing/2014/main" xmlns="" id="{F8EB17EC-6B60-2A4B-9318-C4FC23E57C1A}"/>
              </a:ext>
            </a:extLst>
          </p:cNvPr>
          <p:cNvSpPr/>
          <p:nvPr/>
        </p:nvSpPr>
        <p:spPr>
          <a:xfrm>
            <a:off x="6096000" y="2863207"/>
            <a:ext cx="3520677" cy="348539"/>
          </a:xfrm>
          <a:prstGeom prst="rect">
            <a:avLst/>
          </a:prstGeom>
        </p:spPr>
        <p:txBody>
          <a:bodyPr wrap="square" lIns="69696" tIns="36000" rIns="69696" bIns="3484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12BF45"/>
                </a:solidFill>
                <a:effectLst/>
                <a:uLnTx/>
                <a:uFillTx/>
                <a:latin typeface="ACHS Nueva Serif" pitchFamily="2" charset="0"/>
                <a:ea typeface="+mn-ea"/>
                <a:cs typeface="Arial" panose="020B0604020202020204" pitchFamily="34" charset="0"/>
                <a:sym typeface="Helvetica Neue"/>
              </a:rPr>
              <a:t>OBJETIVO</a:t>
            </a:r>
          </a:p>
        </p:txBody>
      </p:sp>
      <p:sp>
        <p:nvSpPr>
          <p:cNvPr id="8" name="21 Rectángulo">
            <a:extLst>
              <a:ext uri="{FF2B5EF4-FFF2-40B4-BE49-F238E27FC236}">
                <a16:creationId xmlns:a16="http://schemas.microsoft.com/office/drawing/2014/main" xmlns="" id="{446335A6-EAD4-0247-9833-6E25C18FE4CB}"/>
              </a:ext>
            </a:extLst>
          </p:cNvPr>
          <p:cNvSpPr/>
          <p:nvPr/>
        </p:nvSpPr>
        <p:spPr>
          <a:xfrm>
            <a:off x="6096000" y="3330657"/>
            <a:ext cx="4292599" cy="1077218"/>
          </a:xfrm>
          <a:prstGeom prst="rect">
            <a:avLst/>
          </a:prstGeom>
          <a:noFill/>
        </p:spPr>
        <p:txBody>
          <a:bodyPr wrap="square">
            <a:spAutoFit/>
          </a:bodyPr>
          <a:lstStyle/>
          <a:p>
            <a:r>
              <a:rPr lang="es-CL" sz="1600" dirty="0">
                <a:latin typeface="ACHS Nueva Serif" pitchFamily="2" charset="0"/>
                <a:cs typeface="Arial" panose="020B0604020202020204" pitchFamily="34" charset="0"/>
              </a:rPr>
              <a:t>Conocer las principales exposiciones presentes en cada una de las tareas efectuadas en las labores de packing y frigoríficos.</a:t>
            </a:r>
            <a:endParaRPr lang="es-ES" sz="1600" dirty="0">
              <a:latin typeface="ACHS Nueva Serif" pitchFamily="2" charset="0"/>
              <a:cs typeface="Arial" panose="020B0604020202020204" pitchFamily="34" charset="0"/>
              <a:sym typeface="Helvetica" charset="0"/>
            </a:endParaRPr>
          </a:p>
        </p:txBody>
      </p:sp>
      <p:cxnSp>
        <p:nvCxnSpPr>
          <p:cNvPr id="9" name="Conector recto 8">
            <a:extLst>
              <a:ext uri="{FF2B5EF4-FFF2-40B4-BE49-F238E27FC236}">
                <a16:creationId xmlns:a16="http://schemas.microsoft.com/office/drawing/2014/main" xmlns="" id="{57CBADFD-F210-5E4D-A9F5-D4C03472D893}"/>
              </a:ext>
            </a:extLst>
          </p:cNvPr>
          <p:cNvCxnSpPr>
            <a:cxnSpLocks/>
          </p:cNvCxnSpPr>
          <p:nvPr/>
        </p:nvCxnSpPr>
        <p:spPr>
          <a:xfrm>
            <a:off x="592875" y="377888"/>
            <a:ext cx="1446139" cy="0"/>
          </a:xfrm>
          <a:prstGeom prst="line">
            <a:avLst/>
          </a:prstGeom>
          <a:ln w="25400">
            <a:solidFill>
              <a:srgbClr val="15C047"/>
            </a:solidFill>
          </a:ln>
        </p:spPr>
        <p:style>
          <a:lnRef idx="2">
            <a:schemeClr val="dk1"/>
          </a:lnRef>
          <a:fillRef idx="0">
            <a:schemeClr val="dk1"/>
          </a:fillRef>
          <a:effectRef idx="1">
            <a:schemeClr val="dk1"/>
          </a:effectRef>
          <a:fontRef idx="minor">
            <a:schemeClr val="tx1"/>
          </a:fontRef>
        </p:style>
      </p:cxnSp>
      <p:pic>
        <p:nvPicPr>
          <p:cNvPr id="10" name="Picture 38">
            <a:extLst>
              <a:ext uri="{FF2B5EF4-FFF2-40B4-BE49-F238E27FC236}">
                <a16:creationId xmlns:a16="http://schemas.microsoft.com/office/drawing/2014/main" xmlns="" id="{2EE38538-70C4-7B4C-BCB4-68D4BB70F636}"/>
              </a:ext>
            </a:extLst>
          </p:cNvPr>
          <p:cNvPicPr>
            <a:picLocks noChangeAspect="1"/>
          </p:cNvPicPr>
          <p:nvPr/>
        </p:nvPicPr>
        <p:blipFill>
          <a:blip r:embed="rId4"/>
          <a:stretch>
            <a:fillRect/>
          </a:stretch>
        </p:blipFill>
        <p:spPr>
          <a:xfrm flipH="1">
            <a:off x="-582722" y="1623225"/>
            <a:ext cx="5294851" cy="5455300"/>
          </a:xfrm>
          <a:prstGeom prst="rect">
            <a:avLst/>
          </a:prstGeom>
        </p:spPr>
      </p:pic>
    </p:spTree>
    <p:custDataLst>
      <p:tags r:id="rId1"/>
    </p:custDataLst>
    <p:extLst>
      <p:ext uri="{BB962C8B-B14F-4D97-AF65-F5344CB8AC3E}">
        <p14:creationId xmlns:p14="http://schemas.microsoft.com/office/powerpoint/2010/main" val="1483252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xmlns="" id="{7916D848-0D74-682B-2059-D4867C0BDEEE}"/>
              </a:ext>
            </a:extLst>
          </p:cNvPr>
          <p:cNvGraphicFramePr>
            <a:graphicFrameLocks noChangeAspect="1"/>
          </p:cNvGraphicFramePr>
          <p:nvPr>
            <p:custDataLst>
              <p:tags r:id="rId3"/>
            </p:custDataLst>
            <p:extLst>
              <p:ext uri="{D42A27DB-BD31-4B8C-83A1-F6EECF244321}">
                <p14:modId xmlns:p14="http://schemas.microsoft.com/office/powerpoint/2010/main" val="2241196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a16="http://schemas.microsoft.com/office/drawing/2014/main" xmlns=""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4" name="Imagen 3" descr="Una ave dentro de una jaula&#10;&#10;Descripción generada automáticamente con confianza media">
            <a:extLst>
              <a:ext uri="{FF2B5EF4-FFF2-40B4-BE49-F238E27FC236}">
                <a16:creationId xmlns:a16="http://schemas.microsoft.com/office/drawing/2014/main" xmlns="" id="{BD7A5D5F-32EB-C02B-9D53-7190B64DA9F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142239" y="-3865"/>
            <a:ext cx="4003991" cy="6858000"/>
          </a:xfrm>
          <a:prstGeom prst="rect">
            <a:avLst/>
          </a:prstGeom>
        </p:spPr>
      </p:pic>
      <p:sp>
        <p:nvSpPr>
          <p:cNvPr id="36" name="CuadroTexto 35">
            <a:extLst>
              <a:ext uri="{FF2B5EF4-FFF2-40B4-BE49-F238E27FC236}">
                <a16:creationId xmlns:a16="http://schemas.microsoft.com/office/drawing/2014/main" xmlns="" id="{F9506A3C-ED6C-864E-946A-28D52CFBE7C1}"/>
              </a:ext>
            </a:extLst>
          </p:cNvPr>
          <p:cNvSpPr txBox="1"/>
          <p:nvPr/>
        </p:nvSpPr>
        <p:spPr>
          <a:xfrm>
            <a:off x="692296" y="1439976"/>
            <a:ext cx="7197061" cy="3970318"/>
          </a:xfrm>
          <a:prstGeom prst="rect">
            <a:avLst/>
          </a:prstGeom>
          <a:noFill/>
        </p:spPr>
        <p:txBody>
          <a:bodyPr wrap="square" lIns="91440" tIns="45720" rIns="91440" bIns="45720" rtlCol="0" anchor="t">
            <a:spAutoFit/>
          </a:bodyPr>
          <a:lstStyle/>
          <a:p>
            <a:pPr marL="342900" indent="-342900" algn="just">
              <a:spcBef>
                <a:spcPct val="0"/>
              </a:spcBef>
              <a:buClr>
                <a:srgbClr val="15BF45"/>
              </a:buClr>
              <a:buFont typeface="+mj-lt"/>
              <a:buAutoNum type="arabicPeriod" startAt="7"/>
            </a:pPr>
            <a:r>
              <a:rPr lang="es-CL" altLang="es-CL" b="1" dirty="0">
                <a:solidFill>
                  <a:srgbClr val="0FC044"/>
                </a:solidFill>
                <a:latin typeface="ACHS Nueva Sans Medium" pitchFamily="2" charset="0"/>
                <a:cs typeface="Arial" panose="020B0604020202020204" pitchFamily="34" charset="0"/>
              </a:rPr>
              <a:t>Contactos eléctricos  - medidas preventivas</a:t>
            </a:r>
          </a:p>
          <a:p>
            <a:pPr algn="just">
              <a:spcBef>
                <a:spcPct val="0"/>
              </a:spcBef>
              <a:buClr>
                <a:srgbClr val="15BF45"/>
              </a:buClr>
            </a:pPr>
            <a:endParaRPr lang="es-CL"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Toda instalación de consumo eléctrico debe estar autorizada por la Superintendencia de Electricidad y Combustible (SEC).</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Todo trabajo o mantención eléctrica deberá ser realizado por personal certificado por la SEC. </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Los conductores eléctricos deberán ser los adecuados a la potencia a utilizar y estarán protegidos adecuadamente en función de la actividad a desarrollar. </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Todo tablero eléctrico se deberá mantener con su cubierta cerrada y exento de uniones eléctricas fuera de norma. </a:t>
            </a:r>
          </a:p>
        </p:txBody>
      </p:sp>
      <p:sp>
        <p:nvSpPr>
          <p:cNvPr id="17" name="Título 30">
            <a:extLst>
              <a:ext uri="{FF2B5EF4-FFF2-40B4-BE49-F238E27FC236}">
                <a16:creationId xmlns:a16="http://schemas.microsoft.com/office/drawing/2014/main" xmlns=""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Accidentes más recurrentes en las actividades de packing y frigoríficos</a:t>
            </a:r>
          </a:p>
        </p:txBody>
      </p:sp>
      <p:pic>
        <p:nvPicPr>
          <p:cNvPr id="3" name="Picture 40">
            <a:extLst>
              <a:ext uri="{FF2B5EF4-FFF2-40B4-BE49-F238E27FC236}">
                <a16:creationId xmlns:a16="http://schemas.microsoft.com/office/drawing/2014/main" xmlns="" id="{E326459A-0391-08B7-78AF-F69E865FCF4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2"/>
    </p:custDataLst>
    <p:extLst>
      <p:ext uri="{BB962C8B-B14F-4D97-AF65-F5344CB8AC3E}">
        <p14:creationId xmlns:p14="http://schemas.microsoft.com/office/powerpoint/2010/main" val="283102026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xmlns="" id="{7916D848-0D74-682B-2059-D4867C0BDEEE}"/>
              </a:ext>
            </a:extLst>
          </p:cNvPr>
          <p:cNvGraphicFramePr>
            <a:graphicFrameLocks noChangeAspect="1"/>
          </p:cNvGraphicFramePr>
          <p:nvPr>
            <p:custDataLst>
              <p:tags r:id="rId3"/>
            </p:custDataLst>
            <p:extLst>
              <p:ext uri="{D42A27DB-BD31-4B8C-83A1-F6EECF244321}">
                <p14:modId xmlns:p14="http://schemas.microsoft.com/office/powerpoint/2010/main" val="2439311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6"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a16="http://schemas.microsoft.com/office/drawing/2014/main" xmlns=""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4" name="Imagen 3">
            <a:extLst>
              <a:ext uri="{FF2B5EF4-FFF2-40B4-BE49-F238E27FC236}">
                <a16:creationId xmlns:a16="http://schemas.microsoft.com/office/drawing/2014/main" xmlns="" id="{8BE2193D-2662-AB23-F30A-8AD4065D1C8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142240" y="0"/>
            <a:ext cx="4032344" cy="6858000"/>
          </a:xfrm>
          <a:prstGeom prst="rect">
            <a:avLst/>
          </a:prstGeom>
        </p:spPr>
      </p:pic>
      <p:sp>
        <p:nvSpPr>
          <p:cNvPr id="36" name="CuadroTexto 35">
            <a:extLst>
              <a:ext uri="{FF2B5EF4-FFF2-40B4-BE49-F238E27FC236}">
                <a16:creationId xmlns:a16="http://schemas.microsoft.com/office/drawing/2014/main" xmlns="" id="{F9506A3C-ED6C-864E-946A-28D52CFBE7C1}"/>
              </a:ext>
            </a:extLst>
          </p:cNvPr>
          <p:cNvSpPr txBox="1"/>
          <p:nvPr/>
        </p:nvSpPr>
        <p:spPr>
          <a:xfrm>
            <a:off x="692296" y="1439976"/>
            <a:ext cx="7197061" cy="3139321"/>
          </a:xfrm>
          <a:prstGeom prst="rect">
            <a:avLst/>
          </a:prstGeom>
          <a:noFill/>
        </p:spPr>
        <p:txBody>
          <a:bodyPr wrap="square" lIns="91440" tIns="45720" rIns="91440" bIns="45720" rtlCol="0" anchor="t">
            <a:spAutoFit/>
          </a:bodyPr>
          <a:lstStyle/>
          <a:p>
            <a:pPr marL="342900" indent="-342900" algn="just">
              <a:spcBef>
                <a:spcPct val="0"/>
              </a:spcBef>
              <a:buClr>
                <a:srgbClr val="15BF45"/>
              </a:buClr>
              <a:buFont typeface="+mj-lt"/>
              <a:buAutoNum type="arabicPeriod" startAt="8"/>
            </a:pPr>
            <a:r>
              <a:rPr lang="es-CL" altLang="es-CL" b="1" dirty="0">
                <a:solidFill>
                  <a:srgbClr val="0FC044"/>
                </a:solidFill>
                <a:latin typeface="ACHS Nueva Sans Medium" pitchFamily="2" charset="0"/>
                <a:cs typeface="Arial" panose="020B0604020202020204" pitchFamily="34" charset="0"/>
              </a:rPr>
              <a:t>Sobreesfuerzos por manejo manual de cargas- origen</a:t>
            </a:r>
          </a:p>
          <a:p>
            <a:pPr algn="just">
              <a:spcBef>
                <a:spcPct val="0"/>
              </a:spcBef>
              <a:buClr>
                <a:srgbClr val="15BF45"/>
              </a:buClr>
            </a:pPr>
            <a:endParaRPr lang="es-CL"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FC044"/>
                </a:solidFill>
                <a:latin typeface="ACHS Nueva Sans Medium" pitchFamily="2" charset="0"/>
                <a:cs typeface="Arial" panose="020B0604020202020204" pitchFamily="34" charset="0"/>
              </a:rPr>
              <a:t>Manejo manual de cargas: </a:t>
            </a:r>
            <a:r>
              <a:rPr lang="es-CL" altLang="es-CL" dirty="0">
                <a:solidFill>
                  <a:srgbClr val="014B14"/>
                </a:solidFill>
                <a:latin typeface="ACHS Nueva Sans Medium" pitchFamily="2" charset="0"/>
                <a:cs typeface="Arial" panose="020B0604020202020204" pitchFamily="34" charset="0"/>
              </a:rPr>
              <a:t>Daños a los que se somete el trabajador por la manipulación de mercancías o cargas pesadas, pudiendo provocar lesiones músculo-esqueléticas tales como: dolores dorso-lumbares, hernias, etc.</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FC044"/>
                </a:solidFill>
                <a:latin typeface="ACHS Nueva Sans Medium" pitchFamily="2" charset="0"/>
                <a:cs typeface="Arial" panose="020B0604020202020204" pitchFamily="34" charset="0"/>
              </a:rPr>
              <a:t>Posturas forzadas: </a:t>
            </a:r>
            <a:r>
              <a:rPr lang="es-CL" altLang="es-CL" dirty="0">
                <a:solidFill>
                  <a:srgbClr val="014B14"/>
                </a:solidFill>
                <a:latin typeface="ACHS Nueva Sans Medium" pitchFamily="2" charset="0"/>
                <a:cs typeface="Arial" panose="020B0604020202020204" pitchFamily="34" charset="0"/>
              </a:rPr>
              <a:t>Posiciones de trabajo que supongan que una o varias regiones anatómicas dejen de estar en una posición natural de confort para pasar a una posición forzada generando lesiones por sobrecarga.</a:t>
            </a:r>
          </a:p>
        </p:txBody>
      </p:sp>
      <p:sp>
        <p:nvSpPr>
          <p:cNvPr id="17" name="Título 30">
            <a:extLst>
              <a:ext uri="{FF2B5EF4-FFF2-40B4-BE49-F238E27FC236}">
                <a16:creationId xmlns:a16="http://schemas.microsoft.com/office/drawing/2014/main" xmlns=""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Accidentes más recurrentes en las actividades de packing y frigoríficos</a:t>
            </a:r>
          </a:p>
        </p:txBody>
      </p:sp>
      <p:pic>
        <p:nvPicPr>
          <p:cNvPr id="3" name="Picture 40">
            <a:extLst>
              <a:ext uri="{FF2B5EF4-FFF2-40B4-BE49-F238E27FC236}">
                <a16:creationId xmlns:a16="http://schemas.microsoft.com/office/drawing/2014/main" xmlns="" id="{E326459A-0391-08B7-78AF-F69E865FCF4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2"/>
    </p:custDataLst>
    <p:extLst>
      <p:ext uri="{BB962C8B-B14F-4D97-AF65-F5344CB8AC3E}">
        <p14:creationId xmlns:p14="http://schemas.microsoft.com/office/powerpoint/2010/main" val="657771450"/>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xmlns="" id="{7916D848-0D74-682B-2059-D4867C0BDEEE}"/>
              </a:ext>
            </a:extLst>
          </p:cNvPr>
          <p:cNvGraphicFramePr>
            <a:graphicFrameLocks noChangeAspect="1"/>
          </p:cNvGraphicFramePr>
          <p:nvPr>
            <p:custDataLst>
              <p:tags r:id="rId3"/>
            </p:custDataLst>
            <p:extLst>
              <p:ext uri="{D42A27DB-BD31-4B8C-83A1-F6EECF244321}">
                <p14:modId xmlns:p14="http://schemas.microsoft.com/office/powerpoint/2010/main" val="20669129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0"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a16="http://schemas.microsoft.com/office/drawing/2014/main" xmlns=""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4" name="Imagen 3" descr="Un grupo de naranjas&#10;&#10;Descripción generada automáticamente">
            <a:extLst>
              <a:ext uri="{FF2B5EF4-FFF2-40B4-BE49-F238E27FC236}">
                <a16:creationId xmlns:a16="http://schemas.microsoft.com/office/drawing/2014/main" xmlns="" id="{C2B86E0F-9E9F-E2B2-A23A-5B513CC2FB0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142240" y="3176"/>
            <a:ext cx="4049760" cy="6858000"/>
          </a:xfrm>
          <a:prstGeom prst="rect">
            <a:avLst/>
          </a:prstGeom>
        </p:spPr>
      </p:pic>
      <p:sp>
        <p:nvSpPr>
          <p:cNvPr id="36" name="CuadroTexto 35">
            <a:extLst>
              <a:ext uri="{FF2B5EF4-FFF2-40B4-BE49-F238E27FC236}">
                <a16:creationId xmlns:a16="http://schemas.microsoft.com/office/drawing/2014/main" xmlns="" id="{F9506A3C-ED6C-864E-946A-28D52CFBE7C1}"/>
              </a:ext>
            </a:extLst>
          </p:cNvPr>
          <p:cNvSpPr txBox="1"/>
          <p:nvPr/>
        </p:nvSpPr>
        <p:spPr>
          <a:xfrm>
            <a:off x="692296" y="1439976"/>
            <a:ext cx="7197061" cy="3139321"/>
          </a:xfrm>
          <a:prstGeom prst="rect">
            <a:avLst/>
          </a:prstGeom>
          <a:noFill/>
        </p:spPr>
        <p:txBody>
          <a:bodyPr wrap="square" lIns="91440" tIns="45720" rIns="91440" bIns="45720" rtlCol="0" anchor="t">
            <a:spAutoFit/>
          </a:bodyPr>
          <a:lstStyle/>
          <a:p>
            <a:pPr marL="342900" indent="-342900" algn="just">
              <a:spcBef>
                <a:spcPct val="0"/>
              </a:spcBef>
              <a:buClr>
                <a:srgbClr val="15BF45"/>
              </a:buClr>
              <a:buFont typeface="+mj-lt"/>
              <a:buAutoNum type="arabicPeriod" startAt="8"/>
            </a:pPr>
            <a:r>
              <a:rPr lang="es-CL" altLang="es-CL" b="1" dirty="0">
                <a:solidFill>
                  <a:srgbClr val="0FC044"/>
                </a:solidFill>
                <a:latin typeface="ACHS Nueva Sans Medium" pitchFamily="2" charset="0"/>
                <a:cs typeface="Arial" panose="020B0604020202020204" pitchFamily="34" charset="0"/>
              </a:rPr>
              <a:t>Sobreesfuerzos por manejo manual de cargas- medidas preventivas</a:t>
            </a:r>
          </a:p>
          <a:p>
            <a:pPr algn="just">
              <a:spcBef>
                <a:spcPct val="0"/>
              </a:spcBef>
              <a:buClr>
                <a:srgbClr val="15BF45"/>
              </a:buClr>
            </a:pPr>
            <a:endParaRPr lang="es-CL"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Llevar a cabo un programa de rotación de tareas en los puestos de trabajo expuestos a este riesgo.</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El levantamiento manual de cargas se deberá realizar siguiendo el método de levantamiento seguro de carga.</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Se debe organizar el entorno de trabajo de forma que se eviten planos de trabajo con desniveles.</a:t>
            </a:r>
          </a:p>
        </p:txBody>
      </p:sp>
      <p:sp>
        <p:nvSpPr>
          <p:cNvPr id="17" name="Título 30">
            <a:extLst>
              <a:ext uri="{FF2B5EF4-FFF2-40B4-BE49-F238E27FC236}">
                <a16:creationId xmlns:a16="http://schemas.microsoft.com/office/drawing/2014/main" xmlns=""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Accidentes más recurrentes en las actividades de packing y frigoríficos</a:t>
            </a:r>
          </a:p>
        </p:txBody>
      </p:sp>
      <p:pic>
        <p:nvPicPr>
          <p:cNvPr id="3" name="Picture 40">
            <a:extLst>
              <a:ext uri="{FF2B5EF4-FFF2-40B4-BE49-F238E27FC236}">
                <a16:creationId xmlns:a16="http://schemas.microsoft.com/office/drawing/2014/main" xmlns="" id="{E326459A-0391-08B7-78AF-F69E865FCF4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2"/>
    </p:custDataLst>
    <p:extLst>
      <p:ext uri="{BB962C8B-B14F-4D97-AF65-F5344CB8AC3E}">
        <p14:creationId xmlns:p14="http://schemas.microsoft.com/office/powerpoint/2010/main" val="2160954053"/>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xmlns="" id="{7916D848-0D74-682B-2059-D4867C0BDEEE}"/>
              </a:ext>
            </a:extLst>
          </p:cNvPr>
          <p:cNvGraphicFramePr>
            <a:graphicFrameLocks noChangeAspect="1"/>
          </p:cNvGraphicFramePr>
          <p:nvPr>
            <p:custDataLst>
              <p:tags r:id="rId3"/>
            </p:custDataLst>
            <p:extLst>
              <p:ext uri="{D42A27DB-BD31-4B8C-83A1-F6EECF244321}">
                <p14:modId xmlns:p14="http://schemas.microsoft.com/office/powerpoint/2010/main" val="26066016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4"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a16="http://schemas.microsoft.com/office/drawing/2014/main" xmlns=""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074" name="Picture 2" descr="Seguridad industrial en el sector de la alimentación - Tice: Innovate  Solutions">
            <a:extLst>
              <a:ext uri="{FF2B5EF4-FFF2-40B4-BE49-F238E27FC236}">
                <a16:creationId xmlns:a16="http://schemas.microsoft.com/office/drawing/2014/main" xmlns="" id="{A70B44A8-3F60-7739-666C-8788076EFC3E}"/>
              </a:ext>
            </a:extLst>
          </p:cNvPr>
          <p:cNvPicPr>
            <a:picLocks noChangeAspect="1" noChangeArrowheads="1"/>
          </p:cNvPicPr>
          <p:nvPr/>
        </p:nvPicPr>
        <p:blipFill rotWithShape="1">
          <a:blip r:embed="rId8" cstate="screen">
            <a:grayscl/>
            <a:extLst>
              <a:ext uri="{28A0092B-C50C-407E-A947-70E740481C1C}">
                <a14:useLocalDpi xmlns:a14="http://schemas.microsoft.com/office/drawing/2010/main"/>
              </a:ext>
            </a:extLst>
          </a:blip>
          <a:srcRect/>
          <a:stretch/>
        </p:blipFill>
        <p:spPr bwMode="auto">
          <a:xfrm>
            <a:off x="8142240" y="0"/>
            <a:ext cx="4032344" cy="6858000"/>
          </a:xfrm>
          <a:prstGeom prst="rect">
            <a:avLst/>
          </a:prstGeom>
          <a:noFill/>
          <a:extLst>
            <a:ext uri="{909E8E84-426E-40DD-AFC4-6F175D3DCCD1}">
              <a14:hiddenFill xmlns:a14="http://schemas.microsoft.com/office/drawing/2010/main">
                <a:solidFill>
                  <a:srgbClr val="FFFFFF"/>
                </a:solidFill>
              </a14:hiddenFill>
            </a:ext>
          </a:extLst>
        </p:spPr>
      </p:pic>
      <p:sp>
        <p:nvSpPr>
          <p:cNvPr id="36" name="CuadroTexto 35">
            <a:extLst>
              <a:ext uri="{FF2B5EF4-FFF2-40B4-BE49-F238E27FC236}">
                <a16:creationId xmlns:a16="http://schemas.microsoft.com/office/drawing/2014/main" xmlns="" id="{F9506A3C-ED6C-864E-946A-28D52CFBE7C1}"/>
              </a:ext>
            </a:extLst>
          </p:cNvPr>
          <p:cNvSpPr txBox="1"/>
          <p:nvPr/>
        </p:nvSpPr>
        <p:spPr>
          <a:xfrm>
            <a:off x="692296" y="1439976"/>
            <a:ext cx="7197061" cy="2031325"/>
          </a:xfrm>
          <a:prstGeom prst="rect">
            <a:avLst/>
          </a:prstGeom>
          <a:noFill/>
        </p:spPr>
        <p:txBody>
          <a:bodyPr wrap="square" lIns="91440" tIns="45720" rIns="91440" bIns="45720" rtlCol="0" anchor="t">
            <a:spAutoFit/>
          </a:bodyPr>
          <a:lstStyle/>
          <a:p>
            <a:pPr marL="342900" indent="-342900" algn="just">
              <a:spcBef>
                <a:spcPct val="0"/>
              </a:spcBef>
              <a:buClr>
                <a:srgbClr val="15BF45"/>
              </a:buClr>
              <a:buFont typeface="+mj-lt"/>
              <a:buAutoNum type="arabicPeriod" startAt="9"/>
            </a:pPr>
            <a:r>
              <a:rPr lang="es-CL" altLang="es-CL" b="1">
                <a:solidFill>
                  <a:srgbClr val="0FC044"/>
                </a:solidFill>
                <a:latin typeface="ACHS Nueva Sans Medium" pitchFamily="2" charset="0"/>
                <a:cs typeface="Arial" panose="020B0604020202020204" pitchFamily="34" charset="0"/>
              </a:rPr>
              <a:t>Movimientos repetitivos - </a:t>
            </a:r>
            <a:r>
              <a:rPr lang="es-CL" altLang="es-CL" b="1" dirty="0">
                <a:solidFill>
                  <a:srgbClr val="0FC044"/>
                </a:solidFill>
                <a:latin typeface="ACHS Nueva Sans Medium" pitchFamily="2" charset="0"/>
                <a:cs typeface="Arial" panose="020B0604020202020204" pitchFamily="34" charset="0"/>
              </a:rPr>
              <a:t>origen</a:t>
            </a:r>
          </a:p>
          <a:p>
            <a:pPr algn="just">
              <a:spcBef>
                <a:spcPct val="0"/>
              </a:spcBef>
              <a:buClr>
                <a:srgbClr val="15BF45"/>
              </a:buClr>
            </a:pPr>
            <a:endParaRPr lang="es-CL"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Grupo de movimientos continuos que implica al mismo conjunto osteomuscular provocando en el mismo: fatiga muscular, sobrecarga, dolor y por último lesión. Se presenta, principalmente, en las tareas de la línea de selección y en las tareas de embalaje tómbola y embalaje cinta.</a:t>
            </a:r>
          </a:p>
        </p:txBody>
      </p:sp>
      <p:sp>
        <p:nvSpPr>
          <p:cNvPr id="17" name="Título 30">
            <a:extLst>
              <a:ext uri="{FF2B5EF4-FFF2-40B4-BE49-F238E27FC236}">
                <a16:creationId xmlns:a16="http://schemas.microsoft.com/office/drawing/2014/main" xmlns=""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Accidentes más recurrentes en las actividades de packing y frigoríficos</a:t>
            </a:r>
          </a:p>
        </p:txBody>
      </p:sp>
      <p:pic>
        <p:nvPicPr>
          <p:cNvPr id="3" name="Picture 40">
            <a:extLst>
              <a:ext uri="{FF2B5EF4-FFF2-40B4-BE49-F238E27FC236}">
                <a16:creationId xmlns:a16="http://schemas.microsoft.com/office/drawing/2014/main" xmlns="" id="{E326459A-0391-08B7-78AF-F69E865FCF4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2"/>
    </p:custDataLst>
    <p:extLst>
      <p:ext uri="{BB962C8B-B14F-4D97-AF65-F5344CB8AC3E}">
        <p14:creationId xmlns:p14="http://schemas.microsoft.com/office/powerpoint/2010/main" val="1103997679"/>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xmlns="" id="{7916D848-0D74-682B-2059-D4867C0BDEEE}"/>
              </a:ext>
            </a:extLst>
          </p:cNvPr>
          <p:cNvGraphicFramePr>
            <a:graphicFrameLocks noChangeAspect="1"/>
          </p:cNvGraphicFramePr>
          <p:nvPr>
            <p:custDataLst>
              <p:tags r:id="rId3"/>
            </p:custDataLst>
            <p:extLst>
              <p:ext uri="{D42A27DB-BD31-4B8C-83A1-F6EECF244321}">
                <p14:modId xmlns:p14="http://schemas.microsoft.com/office/powerpoint/2010/main" val="4041139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8"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a16="http://schemas.microsoft.com/office/drawing/2014/main" xmlns=""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7170" name="Picture 2" descr="Diferencia gimnasia laboral pausas activas - Possitiva Terapias SAC">
            <a:extLst>
              <a:ext uri="{FF2B5EF4-FFF2-40B4-BE49-F238E27FC236}">
                <a16:creationId xmlns:a16="http://schemas.microsoft.com/office/drawing/2014/main" xmlns="" id="{4C6F2DD4-9ADB-D522-E1AC-C372C0EF285A}"/>
              </a:ext>
            </a:extLst>
          </p:cNvPr>
          <p:cNvPicPr>
            <a:picLocks noChangeAspect="1" noChangeArrowheads="1"/>
          </p:cNvPicPr>
          <p:nvPr/>
        </p:nvPicPr>
        <p:blipFill rotWithShape="1">
          <a:blip r:embed="rId8"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bwMode="auto">
          <a:xfrm>
            <a:off x="8142241" y="0"/>
            <a:ext cx="4032344" cy="6858000"/>
          </a:xfrm>
          <a:prstGeom prst="rect">
            <a:avLst/>
          </a:prstGeom>
          <a:noFill/>
          <a:extLst>
            <a:ext uri="{909E8E84-426E-40DD-AFC4-6F175D3DCCD1}">
              <a14:hiddenFill xmlns:a14="http://schemas.microsoft.com/office/drawing/2010/main">
                <a:solidFill>
                  <a:srgbClr val="FFFFFF"/>
                </a:solidFill>
              </a14:hiddenFill>
            </a:ext>
          </a:extLst>
        </p:spPr>
      </p:pic>
      <p:sp>
        <p:nvSpPr>
          <p:cNvPr id="36" name="CuadroTexto 35">
            <a:extLst>
              <a:ext uri="{FF2B5EF4-FFF2-40B4-BE49-F238E27FC236}">
                <a16:creationId xmlns:a16="http://schemas.microsoft.com/office/drawing/2014/main" xmlns="" id="{F9506A3C-ED6C-864E-946A-28D52CFBE7C1}"/>
              </a:ext>
            </a:extLst>
          </p:cNvPr>
          <p:cNvSpPr txBox="1"/>
          <p:nvPr/>
        </p:nvSpPr>
        <p:spPr>
          <a:xfrm>
            <a:off x="692296" y="1439976"/>
            <a:ext cx="7197061" cy="2862322"/>
          </a:xfrm>
          <a:prstGeom prst="rect">
            <a:avLst/>
          </a:prstGeom>
          <a:noFill/>
        </p:spPr>
        <p:txBody>
          <a:bodyPr wrap="square" lIns="91440" tIns="45720" rIns="91440" bIns="45720" rtlCol="0" anchor="t">
            <a:spAutoFit/>
          </a:bodyPr>
          <a:lstStyle/>
          <a:p>
            <a:pPr marL="342900" indent="-342900" algn="just">
              <a:spcBef>
                <a:spcPct val="0"/>
              </a:spcBef>
              <a:buClr>
                <a:srgbClr val="15BF45"/>
              </a:buClr>
              <a:buFont typeface="+mj-lt"/>
              <a:buAutoNum type="arabicPeriod" startAt="9"/>
            </a:pPr>
            <a:r>
              <a:rPr lang="es-CL" altLang="es-CL" b="1" dirty="0">
                <a:solidFill>
                  <a:srgbClr val="0FC044"/>
                </a:solidFill>
                <a:latin typeface="ACHS Nueva Sans Medium" pitchFamily="2" charset="0"/>
                <a:cs typeface="Arial" panose="020B0604020202020204" pitchFamily="34" charset="0"/>
              </a:rPr>
              <a:t>Movimientos repetitivos - medidas preventivas</a:t>
            </a:r>
          </a:p>
          <a:p>
            <a:pPr algn="just">
              <a:spcBef>
                <a:spcPct val="0"/>
              </a:spcBef>
              <a:buClr>
                <a:srgbClr val="15BF45"/>
              </a:buClr>
            </a:pPr>
            <a:endParaRPr lang="es-CL"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Alternar las tareas que permitan efectuar otras posturas. La alternancia de la posición de trabajo es una pausa compensatoria, que alivia la fatiga en los grupos músculo-articulares en uso sostenido. </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Se debe efectuar pausas activas de trabajo. Estos períodos, que significan sólo unos minutos, pueden ser utilizados para realizar un breve ejercicio físico compensatorio.</a:t>
            </a:r>
          </a:p>
        </p:txBody>
      </p:sp>
      <p:sp>
        <p:nvSpPr>
          <p:cNvPr id="17" name="Título 30">
            <a:extLst>
              <a:ext uri="{FF2B5EF4-FFF2-40B4-BE49-F238E27FC236}">
                <a16:creationId xmlns:a16="http://schemas.microsoft.com/office/drawing/2014/main" xmlns=""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Accidentes más recurrentes en las actividades de packing y frigoríficos</a:t>
            </a:r>
          </a:p>
        </p:txBody>
      </p:sp>
      <p:pic>
        <p:nvPicPr>
          <p:cNvPr id="3" name="Picture 40">
            <a:extLst>
              <a:ext uri="{FF2B5EF4-FFF2-40B4-BE49-F238E27FC236}">
                <a16:creationId xmlns:a16="http://schemas.microsoft.com/office/drawing/2014/main" xmlns="" id="{E326459A-0391-08B7-78AF-F69E865FCF4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2"/>
    </p:custDataLst>
    <p:extLst>
      <p:ext uri="{BB962C8B-B14F-4D97-AF65-F5344CB8AC3E}">
        <p14:creationId xmlns:p14="http://schemas.microsoft.com/office/powerpoint/2010/main" val="3198956638"/>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xmlns="" id="{7916D848-0D74-682B-2059-D4867C0BDEEE}"/>
              </a:ext>
            </a:extLst>
          </p:cNvPr>
          <p:cNvGraphicFramePr>
            <a:graphicFrameLocks noChangeAspect="1"/>
          </p:cNvGraphicFramePr>
          <p:nvPr>
            <p:custDataLst>
              <p:tags r:id="rId3"/>
            </p:custDataLst>
            <p:extLst>
              <p:ext uri="{D42A27DB-BD31-4B8C-83A1-F6EECF244321}">
                <p14:modId xmlns:p14="http://schemas.microsoft.com/office/powerpoint/2010/main" val="8247575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2"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a16="http://schemas.microsoft.com/office/drawing/2014/main" xmlns=""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4" name="Imagen 3" descr="Imagen que contiene interior, edificio, cuarto, pequeño&#10;&#10;Descripción generada automáticamente">
            <a:extLst>
              <a:ext uri="{FF2B5EF4-FFF2-40B4-BE49-F238E27FC236}">
                <a16:creationId xmlns:a16="http://schemas.microsoft.com/office/drawing/2014/main" xmlns="" id="{9F31C8ED-3AC5-9891-A13B-B3C9C9132FD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142240" y="0"/>
            <a:ext cx="4032344" cy="6858000"/>
          </a:xfrm>
          <a:prstGeom prst="rect">
            <a:avLst/>
          </a:prstGeom>
        </p:spPr>
      </p:pic>
      <p:sp>
        <p:nvSpPr>
          <p:cNvPr id="36" name="CuadroTexto 35">
            <a:extLst>
              <a:ext uri="{FF2B5EF4-FFF2-40B4-BE49-F238E27FC236}">
                <a16:creationId xmlns:a16="http://schemas.microsoft.com/office/drawing/2014/main" xmlns="" id="{F9506A3C-ED6C-864E-946A-28D52CFBE7C1}"/>
              </a:ext>
            </a:extLst>
          </p:cNvPr>
          <p:cNvSpPr txBox="1"/>
          <p:nvPr/>
        </p:nvSpPr>
        <p:spPr>
          <a:xfrm>
            <a:off x="692296" y="1439976"/>
            <a:ext cx="7197061" cy="3416320"/>
          </a:xfrm>
          <a:prstGeom prst="rect">
            <a:avLst/>
          </a:prstGeom>
          <a:noFill/>
        </p:spPr>
        <p:txBody>
          <a:bodyPr wrap="square" lIns="91440" tIns="45720" rIns="91440" bIns="45720" rtlCol="0" anchor="t">
            <a:spAutoFit/>
          </a:bodyPr>
          <a:lstStyle/>
          <a:p>
            <a:pPr marL="342900" indent="-342900" algn="just">
              <a:spcBef>
                <a:spcPct val="0"/>
              </a:spcBef>
              <a:buClr>
                <a:srgbClr val="15BF45"/>
              </a:buClr>
              <a:buFont typeface="+mj-lt"/>
              <a:buAutoNum type="arabicPeriod" startAt="10"/>
            </a:pPr>
            <a:r>
              <a:rPr lang="es-CL" altLang="es-CL" b="1" dirty="0">
                <a:solidFill>
                  <a:srgbClr val="0FC044"/>
                </a:solidFill>
                <a:latin typeface="ACHS Nueva Sans Medium" pitchFamily="2" charset="0"/>
                <a:cs typeface="Arial" panose="020B0604020202020204" pitchFamily="34" charset="0"/>
              </a:rPr>
              <a:t>Atropellos, golpes y choques con o contra vehículos - origen</a:t>
            </a:r>
          </a:p>
          <a:p>
            <a:pPr algn="just">
              <a:spcBef>
                <a:spcPct val="0"/>
              </a:spcBef>
              <a:buClr>
                <a:srgbClr val="15BF45"/>
              </a:buClr>
            </a:pPr>
            <a:endParaRPr lang="es-CL"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Tránsito de camiones en las instalaciones.</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Presencia de grúas horquillas y apiladores en el centro de trabajo.</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Deficiente señalización en las vías de circulación.</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Operadores de grúas horquillas sin formación específica.</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Velocidad inadecuada de circulación de vehículos.</a:t>
            </a:r>
          </a:p>
        </p:txBody>
      </p:sp>
      <p:sp>
        <p:nvSpPr>
          <p:cNvPr id="17" name="Título 30">
            <a:extLst>
              <a:ext uri="{FF2B5EF4-FFF2-40B4-BE49-F238E27FC236}">
                <a16:creationId xmlns:a16="http://schemas.microsoft.com/office/drawing/2014/main" xmlns=""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Accidentes más recurrentes en las actividades de packing y frigoríficos</a:t>
            </a:r>
          </a:p>
        </p:txBody>
      </p:sp>
      <p:pic>
        <p:nvPicPr>
          <p:cNvPr id="3" name="Picture 40">
            <a:extLst>
              <a:ext uri="{FF2B5EF4-FFF2-40B4-BE49-F238E27FC236}">
                <a16:creationId xmlns:a16="http://schemas.microsoft.com/office/drawing/2014/main" xmlns="" id="{E326459A-0391-08B7-78AF-F69E865FCF4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2"/>
    </p:custDataLst>
    <p:extLst>
      <p:ext uri="{BB962C8B-B14F-4D97-AF65-F5344CB8AC3E}">
        <p14:creationId xmlns:p14="http://schemas.microsoft.com/office/powerpoint/2010/main" val="1208909269"/>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xmlns="" id="{7916D848-0D74-682B-2059-D4867C0BDEEE}"/>
              </a:ext>
            </a:extLst>
          </p:cNvPr>
          <p:cNvGraphicFramePr>
            <a:graphicFrameLocks noChangeAspect="1"/>
          </p:cNvGraphicFramePr>
          <p:nvPr>
            <p:custDataLst>
              <p:tags r:id="rId3"/>
            </p:custDataLst>
            <p:extLst>
              <p:ext uri="{D42A27DB-BD31-4B8C-83A1-F6EECF244321}">
                <p14:modId xmlns:p14="http://schemas.microsoft.com/office/powerpoint/2010/main" val="23485354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6"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a16="http://schemas.microsoft.com/office/drawing/2014/main" xmlns=""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4" name="Imagen 3" descr="Una puerta de vidrio&#10;&#10;Descripción generada automáticamente con confianza media">
            <a:extLst>
              <a:ext uri="{FF2B5EF4-FFF2-40B4-BE49-F238E27FC236}">
                <a16:creationId xmlns:a16="http://schemas.microsoft.com/office/drawing/2014/main" xmlns="" id="{66E72B45-9D75-2053-4AF0-51F0CC3BBAD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142240" y="3176"/>
            <a:ext cx="4049760" cy="6858000"/>
          </a:xfrm>
          <a:prstGeom prst="rect">
            <a:avLst/>
          </a:prstGeom>
        </p:spPr>
      </p:pic>
      <p:sp>
        <p:nvSpPr>
          <p:cNvPr id="36" name="CuadroTexto 35">
            <a:extLst>
              <a:ext uri="{FF2B5EF4-FFF2-40B4-BE49-F238E27FC236}">
                <a16:creationId xmlns:a16="http://schemas.microsoft.com/office/drawing/2014/main" xmlns="" id="{F9506A3C-ED6C-864E-946A-28D52CFBE7C1}"/>
              </a:ext>
            </a:extLst>
          </p:cNvPr>
          <p:cNvSpPr txBox="1"/>
          <p:nvPr/>
        </p:nvSpPr>
        <p:spPr>
          <a:xfrm>
            <a:off x="692296" y="1439976"/>
            <a:ext cx="7197061" cy="5078313"/>
          </a:xfrm>
          <a:prstGeom prst="rect">
            <a:avLst/>
          </a:prstGeom>
          <a:noFill/>
        </p:spPr>
        <p:txBody>
          <a:bodyPr wrap="square" lIns="91440" tIns="45720" rIns="91440" bIns="45720" rtlCol="0" anchor="t">
            <a:spAutoFit/>
          </a:bodyPr>
          <a:lstStyle/>
          <a:p>
            <a:pPr marL="342900" indent="-342900" algn="just">
              <a:spcBef>
                <a:spcPct val="0"/>
              </a:spcBef>
              <a:buClr>
                <a:srgbClr val="15BF45"/>
              </a:buClr>
              <a:buFont typeface="+mj-lt"/>
              <a:buAutoNum type="arabicPeriod" startAt="10"/>
            </a:pPr>
            <a:r>
              <a:rPr lang="es-CL" altLang="es-CL" b="1" dirty="0">
                <a:solidFill>
                  <a:srgbClr val="0FC044"/>
                </a:solidFill>
                <a:latin typeface="ACHS Nueva Sans Medium" pitchFamily="2" charset="0"/>
                <a:cs typeface="Arial" panose="020B0604020202020204" pitchFamily="34" charset="0"/>
              </a:rPr>
              <a:t>Atropellos, golpes y choques con o contra vehículos - medidas preventivas</a:t>
            </a:r>
          </a:p>
          <a:p>
            <a:pPr algn="just">
              <a:spcBef>
                <a:spcPct val="0"/>
              </a:spcBef>
              <a:buClr>
                <a:srgbClr val="15BF45"/>
              </a:buClr>
            </a:pPr>
            <a:endParaRPr lang="es-CL"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Limitar la velocidad de circulación en las instalaciones de la empresa para todo tipo de vehículos.</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Delimitar las vías de circulación de vehículos habilitando a su vez pasos para peatones.</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Restringir el acceso a los muelles de carga y descarga de material a personal no autorizado.</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Las zonas de paso de grúas horquillas deben estar señalizadas adecuadamente, instalando espejos en las zonas de cruces. </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La conducción de grúas horquillas estará reservada a los trabajadores designados que hayan recibido una formación específica y que posean licencia clase D.</a:t>
            </a:r>
          </a:p>
        </p:txBody>
      </p:sp>
      <p:sp>
        <p:nvSpPr>
          <p:cNvPr id="17" name="Título 30">
            <a:extLst>
              <a:ext uri="{FF2B5EF4-FFF2-40B4-BE49-F238E27FC236}">
                <a16:creationId xmlns:a16="http://schemas.microsoft.com/office/drawing/2014/main" xmlns=""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Accidentes más recurrentes en las actividades de packing y frigoríficos</a:t>
            </a:r>
          </a:p>
        </p:txBody>
      </p:sp>
      <p:pic>
        <p:nvPicPr>
          <p:cNvPr id="3" name="Picture 40">
            <a:extLst>
              <a:ext uri="{FF2B5EF4-FFF2-40B4-BE49-F238E27FC236}">
                <a16:creationId xmlns:a16="http://schemas.microsoft.com/office/drawing/2014/main" xmlns="" id="{E326459A-0391-08B7-78AF-F69E865FCF4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2"/>
    </p:custDataLst>
    <p:extLst>
      <p:ext uri="{BB962C8B-B14F-4D97-AF65-F5344CB8AC3E}">
        <p14:creationId xmlns:p14="http://schemas.microsoft.com/office/powerpoint/2010/main" val="3260991967"/>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xmlns="" id="{7916D848-0D74-682B-2059-D4867C0BDEEE}"/>
              </a:ext>
            </a:extLst>
          </p:cNvPr>
          <p:cNvGraphicFramePr>
            <a:graphicFrameLocks noChangeAspect="1"/>
          </p:cNvGraphicFramePr>
          <p:nvPr>
            <p:custDataLst>
              <p:tags r:id="rId3"/>
            </p:custDataLst>
            <p:extLst>
              <p:ext uri="{D42A27DB-BD31-4B8C-83A1-F6EECF244321}">
                <p14:modId xmlns:p14="http://schemas.microsoft.com/office/powerpoint/2010/main" val="20546589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0"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a16="http://schemas.microsoft.com/office/drawing/2014/main" xmlns=""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8194" name="Picture 2" descr="De la mano de China, el mayor frigorífico exportador argentino planea  aumentar 50% su producción - Infocampo">
            <a:extLst>
              <a:ext uri="{FF2B5EF4-FFF2-40B4-BE49-F238E27FC236}">
                <a16:creationId xmlns:a16="http://schemas.microsoft.com/office/drawing/2014/main" xmlns="" id="{9728FE0D-3038-A644-F110-FCE05F6FB6C7}"/>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6206" r="20277"/>
          <a:stretch/>
        </p:blipFill>
        <p:spPr bwMode="auto">
          <a:xfrm>
            <a:off x="8142240" y="-506"/>
            <a:ext cx="4032344" cy="6858000"/>
          </a:xfrm>
          <a:prstGeom prst="rect">
            <a:avLst/>
          </a:prstGeom>
          <a:noFill/>
          <a:extLst>
            <a:ext uri="{909E8E84-426E-40DD-AFC4-6F175D3DCCD1}">
              <a14:hiddenFill xmlns:a14="http://schemas.microsoft.com/office/drawing/2010/main">
                <a:solidFill>
                  <a:srgbClr val="FFFFFF"/>
                </a:solidFill>
              </a14:hiddenFill>
            </a:ext>
          </a:extLst>
        </p:spPr>
      </p:pic>
      <p:sp>
        <p:nvSpPr>
          <p:cNvPr id="36" name="CuadroTexto 35">
            <a:extLst>
              <a:ext uri="{FF2B5EF4-FFF2-40B4-BE49-F238E27FC236}">
                <a16:creationId xmlns:a16="http://schemas.microsoft.com/office/drawing/2014/main" xmlns="" id="{F9506A3C-ED6C-864E-946A-28D52CFBE7C1}"/>
              </a:ext>
            </a:extLst>
          </p:cNvPr>
          <p:cNvSpPr txBox="1"/>
          <p:nvPr/>
        </p:nvSpPr>
        <p:spPr>
          <a:xfrm>
            <a:off x="692296" y="1439976"/>
            <a:ext cx="7197061" cy="2031325"/>
          </a:xfrm>
          <a:prstGeom prst="rect">
            <a:avLst/>
          </a:prstGeom>
          <a:noFill/>
        </p:spPr>
        <p:txBody>
          <a:bodyPr wrap="square" lIns="91440" tIns="45720" rIns="91440" bIns="45720" rtlCol="0" anchor="t">
            <a:spAutoFit/>
          </a:bodyPr>
          <a:lstStyle/>
          <a:p>
            <a:pPr marL="342900" indent="-342900" algn="just">
              <a:spcBef>
                <a:spcPct val="0"/>
              </a:spcBef>
              <a:buClr>
                <a:srgbClr val="15BF45"/>
              </a:buClr>
              <a:buFont typeface="+mj-lt"/>
              <a:buAutoNum type="arabicPeriod"/>
            </a:pPr>
            <a:r>
              <a:rPr lang="es-CL" altLang="es-CL" b="1" dirty="0">
                <a:solidFill>
                  <a:srgbClr val="0FC044"/>
                </a:solidFill>
                <a:latin typeface="ACHS Nueva Sans Medium" pitchFamily="2" charset="0"/>
                <a:cs typeface="Arial" panose="020B0604020202020204" pitchFamily="34" charset="0"/>
              </a:rPr>
              <a:t>Exposición a bajas temperaturas - origen</a:t>
            </a:r>
          </a:p>
          <a:p>
            <a:pPr algn="just">
              <a:spcBef>
                <a:spcPct val="0"/>
              </a:spcBef>
              <a:buClr>
                <a:srgbClr val="15BF45"/>
              </a:buClr>
            </a:pPr>
            <a:endParaRPr lang="es-CL"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Exposición a bajas temperaturas, específicamente en las labores de almacenamiento de productos en cámaras frigoríficas para la conservación de los productos (de 0 a 8 grados Celsius) o en la utilización de túneles de congelado (por lo general trabajadas a -18° Celsius).</a:t>
            </a:r>
          </a:p>
        </p:txBody>
      </p:sp>
      <p:sp>
        <p:nvSpPr>
          <p:cNvPr id="17" name="Título 30">
            <a:extLst>
              <a:ext uri="{FF2B5EF4-FFF2-40B4-BE49-F238E27FC236}">
                <a16:creationId xmlns:a16="http://schemas.microsoft.com/office/drawing/2014/main" xmlns=""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Agentes de higiene industrial presentes en las actividades de packing y frigoríficos</a:t>
            </a:r>
          </a:p>
        </p:txBody>
      </p:sp>
      <p:pic>
        <p:nvPicPr>
          <p:cNvPr id="3" name="Picture 40">
            <a:extLst>
              <a:ext uri="{FF2B5EF4-FFF2-40B4-BE49-F238E27FC236}">
                <a16:creationId xmlns:a16="http://schemas.microsoft.com/office/drawing/2014/main" xmlns="" id="{E326459A-0391-08B7-78AF-F69E865FCF4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2"/>
    </p:custDataLst>
    <p:extLst>
      <p:ext uri="{BB962C8B-B14F-4D97-AF65-F5344CB8AC3E}">
        <p14:creationId xmlns:p14="http://schemas.microsoft.com/office/powerpoint/2010/main" val="1335027045"/>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xmlns="" id="{7916D848-0D74-682B-2059-D4867C0BDEEE}"/>
              </a:ext>
            </a:extLst>
          </p:cNvPr>
          <p:cNvGraphicFramePr>
            <a:graphicFrameLocks noChangeAspect="1"/>
          </p:cNvGraphicFramePr>
          <p:nvPr>
            <p:custDataLst>
              <p:tags r:id="rId3"/>
            </p:custDataLst>
            <p:extLst>
              <p:ext uri="{D42A27DB-BD31-4B8C-83A1-F6EECF244321}">
                <p14:modId xmlns:p14="http://schemas.microsoft.com/office/powerpoint/2010/main" val="39117214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4"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a16="http://schemas.microsoft.com/office/drawing/2014/main" xmlns=""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9218" name="Picture 2" descr="Qué son y para qué sirven las cámaras de refrigeración">
            <a:extLst>
              <a:ext uri="{FF2B5EF4-FFF2-40B4-BE49-F238E27FC236}">
                <a16:creationId xmlns:a16="http://schemas.microsoft.com/office/drawing/2014/main" xmlns="" id="{9B1D1A0A-F43B-670F-3893-75A4B547DA13}"/>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8142239" y="-5637"/>
            <a:ext cx="4049761" cy="6861544"/>
          </a:xfrm>
          <a:prstGeom prst="rect">
            <a:avLst/>
          </a:prstGeom>
          <a:noFill/>
          <a:extLst>
            <a:ext uri="{909E8E84-426E-40DD-AFC4-6F175D3DCCD1}">
              <a14:hiddenFill xmlns:a14="http://schemas.microsoft.com/office/drawing/2010/main">
                <a:solidFill>
                  <a:srgbClr val="FFFFFF"/>
                </a:solidFill>
              </a14:hiddenFill>
            </a:ext>
          </a:extLst>
        </p:spPr>
      </p:pic>
      <p:sp>
        <p:nvSpPr>
          <p:cNvPr id="36" name="CuadroTexto 35">
            <a:extLst>
              <a:ext uri="{FF2B5EF4-FFF2-40B4-BE49-F238E27FC236}">
                <a16:creationId xmlns:a16="http://schemas.microsoft.com/office/drawing/2014/main" xmlns="" id="{F9506A3C-ED6C-864E-946A-28D52CFBE7C1}"/>
              </a:ext>
            </a:extLst>
          </p:cNvPr>
          <p:cNvSpPr txBox="1"/>
          <p:nvPr/>
        </p:nvSpPr>
        <p:spPr>
          <a:xfrm>
            <a:off x="692296" y="1439976"/>
            <a:ext cx="7197061" cy="3970318"/>
          </a:xfrm>
          <a:prstGeom prst="rect">
            <a:avLst/>
          </a:prstGeom>
          <a:noFill/>
        </p:spPr>
        <p:txBody>
          <a:bodyPr wrap="square" lIns="91440" tIns="45720" rIns="91440" bIns="45720" rtlCol="0" anchor="t">
            <a:spAutoFit/>
          </a:bodyPr>
          <a:lstStyle/>
          <a:p>
            <a:pPr marL="342900" indent="-342900" algn="just">
              <a:spcBef>
                <a:spcPct val="0"/>
              </a:spcBef>
              <a:buClr>
                <a:srgbClr val="15BF45"/>
              </a:buClr>
              <a:buFont typeface="+mj-lt"/>
              <a:buAutoNum type="arabicPeriod"/>
            </a:pPr>
            <a:r>
              <a:rPr lang="es-CL" altLang="es-CL" b="1" dirty="0">
                <a:solidFill>
                  <a:srgbClr val="0FC044"/>
                </a:solidFill>
                <a:latin typeface="ACHS Nueva Sans Medium" pitchFamily="2" charset="0"/>
                <a:cs typeface="Arial" panose="020B0604020202020204" pitchFamily="34" charset="0"/>
              </a:rPr>
              <a:t>Exposición a bajas temperaturas - medidas preventivas</a:t>
            </a:r>
          </a:p>
          <a:p>
            <a:pPr algn="just">
              <a:spcBef>
                <a:spcPct val="0"/>
              </a:spcBef>
              <a:buClr>
                <a:srgbClr val="15BF45"/>
              </a:buClr>
            </a:pPr>
            <a:endParaRPr lang="es-CL"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Los trabajadores expuestos al frio industrial deben recibir información y formación específica sobre los riesgos para la salud por exposición a estas temperaturas, como prevenirlos y los daños que se pueden producir.</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Sobre todo, deben tener conocimiento de que el frio puede perjudicar el comportamiento de las personas, provocando que subestimen los riesgos a los que están expuestos.</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Se debe disponer de bebidas templadas dulces, con el fin de que compensen la perdida de agua y prevenir de este modo la deshidratación. </a:t>
            </a:r>
          </a:p>
        </p:txBody>
      </p:sp>
      <p:sp>
        <p:nvSpPr>
          <p:cNvPr id="17" name="Título 30">
            <a:extLst>
              <a:ext uri="{FF2B5EF4-FFF2-40B4-BE49-F238E27FC236}">
                <a16:creationId xmlns:a16="http://schemas.microsoft.com/office/drawing/2014/main" xmlns=""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Agentes de higiene industrial presentes en las actividades de packing y frigoríficos</a:t>
            </a:r>
          </a:p>
        </p:txBody>
      </p:sp>
      <p:pic>
        <p:nvPicPr>
          <p:cNvPr id="3" name="Picture 40">
            <a:extLst>
              <a:ext uri="{FF2B5EF4-FFF2-40B4-BE49-F238E27FC236}">
                <a16:creationId xmlns:a16="http://schemas.microsoft.com/office/drawing/2014/main" xmlns="" id="{E326459A-0391-08B7-78AF-F69E865FCF4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2"/>
    </p:custDataLst>
    <p:extLst>
      <p:ext uri="{BB962C8B-B14F-4D97-AF65-F5344CB8AC3E}">
        <p14:creationId xmlns:p14="http://schemas.microsoft.com/office/powerpoint/2010/main" val="2826823492"/>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xmlns="" id="{7916D848-0D74-682B-2059-D4867C0BDEEE}"/>
              </a:ext>
            </a:extLst>
          </p:cNvPr>
          <p:cNvGraphicFramePr>
            <a:graphicFrameLocks noChangeAspect="1"/>
          </p:cNvGraphicFramePr>
          <p:nvPr>
            <p:custDataLst>
              <p:tags r:id="rId3"/>
            </p:custDataLst>
            <p:extLst>
              <p:ext uri="{D42A27DB-BD31-4B8C-83A1-F6EECF244321}">
                <p14:modId xmlns:p14="http://schemas.microsoft.com/office/powerpoint/2010/main" val="25450838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8"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a16="http://schemas.microsoft.com/office/drawing/2014/main" xmlns=""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0242" name="Picture 2" descr="Almacenamiento en cámaras frigoríficas | TECNY STAND">
            <a:extLst>
              <a:ext uri="{FF2B5EF4-FFF2-40B4-BE49-F238E27FC236}">
                <a16:creationId xmlns:a16="http://schemas.microsoft.com/office/drawing/2014/main" xmlns="" id="{F0D42924-4EED-D544-E62F-FE04E9775FFE}"/>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8142240" y="-18807"/>
            <a:ext cx="4049760" cy="6876807"/>
          </a:xfrm>
          <a:prstGeom prst="rect">
            <a:avLst/>
          </a:prstGeom>
          <a:noFill/>
          <a:extLst>
            <a:ext uri="{909E8E84-426E-40DD-AFC4-6F175D3DCCD1}">
              <a14:hiddenFill xmlns:a14="http://schemas.microsoft.com/office/drawing/2010/main">
                <a:solidFill>
                  <a:srgbClr val="FFFFFF"/>
                </a:solidFill>
              </a14:hiddenFill>
            </a:ext>
          </a:extLst>
        </p:spPr>
      </p:pic>
      <p:sp>
        <p:nvSpPr>
          <p:cNvPr id="36" name="CuadroTexto 35">
            <a:extLst>
              <a:ext uri="{FF2B5EF4-FFF2-40B4-BE49-F238E27FC236}">
                <a16:creationId xmlns:a16="http://schemas.microsoft.com/office/drawing/2014/main" xmlns="" id="{F9506A3C-ED6C-864E-946A-28D52CFBE7C1}"/>
              </a:ext>
            </a:extLst>
          </p:cNvPr>
          <p:cNvSpPr txBox="1"/>
          <p:nvPr/>
        </p:nvSpPr>
        <p:spPr>
          <a:xfrm>
            <a:off x="692296" y="1439976"/>
            <a:ext cx="7197061" cy="3139321"/>
          </a:xfrm>
          <a:prstGeom prst="rect">
            <a:avLst/>
          </a:prstGeom>
          <a:noFill/>
        </p:spPr>
        <p:txBody>
          <a:bodyPr wrap="square" lIns="91440" tIns="45720" rIns="91440" bIns="45720" rtlCol="0" anchor="t">
            <a:spAutoFit/>
          </a:bodyPr>
          <a:lstStyle/>
          <a:p>
            <a:pPr marL="342900" indent="-342900" algn="just">
              <a:spcBef>
                <a:spcPct val="0"/>
              </a:spcBef>
              <a:buClr>
                <a:srgbClr val="15BF45"/>
              </a:buClr>
              <a:buFont typeface="+mj-lt"/>
              <a:buAutoNum type="arabicPeriod"/>
            </a:pPr>
            <a:r>
              <a:rPr lang="es-CL" altLang="es-CL" b="1" dirty="0">
                <a:solidFill>
                  <a:srgbClr val="0FC044"/>
                </a:solidFill>
                <a:latin typeface="ACHS Nueva Sans Medium" pitchFamily="2" charset="0"/>
                <a:cs typeface="Arial" panose="020B0604020202020204" pitchFamily="34" charset="0"/>
              </a:rPr>
              <a:t>Exposición a bajas temperaturas - medidas preventivas</a:t>
            </a:r>
          </a:p>
          <a:p>
            <a:pPr algn="just">
              <a:spcBef>
                <a:spcPct val="0"/>
              </a:spcBef>
              <a:buClr>
                <a:srgbClr val="15BF45"/>
              </a:buClr>
            </a:pPr>
            <a:endParaRPr lang="es-CL"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Se debe evitar el trabajo de los operarios de cámaras frigoríficas en forma aislada, de tal manera que siempre se encuentre cerca de algún compañero que pudiera advertir cualquier indicio de enfriamiento o de estrés térmico.</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Al final de cada turno, el supervisor o encargado de personal deberá efectuar una ronda de recuento del personal que trabaja en las cámaras frigoríficas, a fin de evitar que quede personal encerrado en las mismas.</a:t>
            </a:r>
          </a:p>
        </p:txBody>
      </p:sp>
      <p:sp>
        <p:nvSpPr>
          <p:cNvPr id="17" name="Título 30">
            <a:extLst>
              <a:ext uri="{FF2B5EF4-FFF2-40B4-BE49-F238E27FC236}">
                <a16:creationId xmlns:a16="http://schemas.microsoft.com/office/drawing/2014/main" xmlns=""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Agentes de higiene industrial presentes en las actividades de packing y frigoríficos</a:t>
            </a:r>
          </a:p>
        </p:txBody>
      </p:sp>
      <p:pic>
        <p:nvPicPr>
          <p:cNvPr id="3" name="Picture 40">
            <a:extLst>
              <a:ext uri="{FF2B5EF4-FFF2-40B4-BE49-F238E27FC236}">
                <a16:creationId xmlns:a16="http://schemas.microsoft.com/office/drawing/2014/main" xmlns="" id="{E326459A-0391-08B7-78AF-F69E865FCF4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2"/>
    </p:custDataLst>
    <p:extLst>
      <p:ext uri="{BB962C8B-B14F-4D97-AF65-F5344CB8AC3E}">
        <p14:creationId xmlns:p14="http://schemas.microsoft.com/office/powerpoint/2010/main" val="201986082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xmlns="" id="{7916D848-0D74-682B-2059-D4867C0BDEEE}"/>
              </a:ext>
            </a:extLst>
          </p:cNvPr>
          <p:cNvGraphicFramePr>
            <a:graphicFrameLocks noChangeAspect="1"/>
          </p:cNvGraphicFramePr>
          <p:nvPr>
            <p:custDataLst>
              <p:tags r:id="rId3"/>
            </p:custDataLst>
            <p:extLst>
              <p:ext uri="{D42A27DB-BD31-4B8C-83A1-F6EECF244321}">
                <p14:modId xmlns:p14="http://schemas.microsoft.com/office/powerpoint/2010/main" val="1722946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a16="http://schemas.microsoft.com/office/drawing/2014/main" xmlns=""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7" name="Imagen 6" descr="Imagen que contiene interior, pastel, cumpleaños, colorido&#10;&#10;Descripción generada automáticamente">
            <a:extLst>
              <a:ext uri="{FF2B5EF4-FFF2-40B4-BE49-F238E27FC236}">
                <a16:creationId xmlns:a16="http://schemas.microsoft.com/office/drawing/2014/main" xmlns="" id="{FF069134-B192-2B2B-7C8A-08E6173506A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142238" y="0"/>
            <a:ext cx="4049761" cy="6868736"/>
          </a:xfrm>
          <a:prstGeom prst="rect">
            <a:avLst/>
          </a:prstGeom>
        </p:spPr>
      </p:pic>
      <p:sp>
        <p:nvSpPr>
          <p:cNvPr id="36" name="CuadroTexto 35">
            <a:extLst>
              <a:ext uri="{FF2B5EF4-FFF2-40B4-BE49-F238E27FC236}">
                <a16:creationId xmlns:a16="http://schemas.microsoft.com/office/drawing/2014/main" xmlns="" id="{F9506A3C-ED6C-864E-946A-28D52CFBE7C1}"/>
              </a:ext>
            </a:extLst>
          </p:cNvPr>
          <p:cNvSpPr txBox="1"/>
          <p:nvPr/>
        </p:nvSpPr>
        <p:spPr>
          <a:xfrm>
            <a:off x="692296" y="1439976"/>
            <a:ext cx="7197061" cy="1569660"/>
          </a:xfrm>
          <a:prstGeom prst="rect">
            <a:avLst/>
          </a:prstGeom>
          <a:noFill/>
        </p:spPr>
        <p:txBody>
          <a:bodyPr wrap="square" lIns="91440" tIns="45720" rIns="91440" bIns="45720" rtlCol="0" anchor="t">
            <a:spAutoFit/>
          </a:bodyPr>
          <a:lstStyle/>
          <a:p>
            <a:pPr algn="just">
              <a:spcBef>
                <a:spcPct val="0"/>
              </a:spcBef>
              <a:buClr>
                <a:srgbClr val="15BF45"/>
              </a:buClr>
            </a:pPr>
            <a:r>
              <a:rPr lang="es-CL" altLang="es-CL" sz="1600" dirty="0">
                <a:solidFill>
                  <a:srgbClr val="014B14"/>
                </a:solidFill>
                <a:latin typeface="ACHS Nueva Sans" pitchFamily="2" charset="0"/>
                <a:cs typeface="Arial" panose="020B0604020202020204" pitchFamily="34" charset="0"/>
              </a:rPr>
              <a:t>El término </a:t>
            </a:r>
            <a:r>
              <a:rPr lang="es-CL" altLang="es-CL" sz="1600" dirty="0">
                <a:solidFill>
                  <a:srgbClr val="0FC044"/>
                </a:solidFill>
                <a:latin typeface="ACHS Nueva Sans" pitchFamily="2" charset="0"/>
                <a:cs typeface="Arial" panose="020B0604020202020204" pitchFamily="34" charset="0"/>
              </a:rPr>
              <a:t>packing</a:t>
            </a:r>
            <a:r>
              <a:rPr lang="es-CL" altLang="es-CL" sz="1600" dirty="0">
                <a:solidFill>
                  <a:srgbClr val="014B14"/>
                </a:solidFill>
                <a:latin typeface="ACHS Nueva Sans" pitchFamily="2" charset="0"/>
                <a:cs typeface="Arial" panose="020B0604020202020204" pitchFamily="34" charset="0"/>
              </a:rPr>
              <a:t> abarca un conjunto de actividades industriales dirigidas al tratamiento, la transformación, la conservación y el envasado de productos alimenticios, especialmente hortofrutícolas. Por su parte, el término </a:t>
            </a:r>
            <a:r>
              <a:rPr lang="es-CL" altLang="es-CL" sz="1600" dirty="0">
                <a:solidFill>
                  <a:srgbClr val="0FC044"/>
                </a:solidFill>
                <a:latin typeface="ACHS Nueva Sans" pitchFamily="2" charset="0"/>
                <a:cs typeface="Arial" panose="020B0604020202020204" pitchFamily="34" charset="0"/>
              </a:rPr>
              <a:t>frigorífico</a:t>
            </a:r>
            <a:r>
              <a:rPr lang="es-CL" altLang="es-CL" sz="1600" dirty="0">
                <a:solidFill>
                  <a:srgbClr val="014B14"/>
                </a:solidFill>
                <a:latin typeface="ACHS Nueva Sans" pitchFamily="2" charset="0"/>
                <a:cs typeface="Arial" panose="020B0604020202020204" pitchFamily="34" charset="0"/>
              </a:rPr>
              <a:t> enmarca las actividades de almacenamiento y conservación de productos envasados bajo condiciones de temperatura especiales.</a:t>
            </a:r>
          </a:p>
        </p:txBody>
      </p:sp>
      <p:sp>
        <p:nvSpPr>
          <p:cNvPr id="17" name="Título 30">
            <a:extLst>
              <a:ext uri="{FF2B5EF4-FFF2-40B4-BE49-F238E27FC236}">
                <a16:creationId xmlns:a16="http://schemas.microsoft.com/office/drawing/2014/main" xmlns=""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Empresas de packing y frigoríficos</a:t>
            </a:r>
          </a:p>
        </p:txBody>
      </p:sp>
      <p:pic>
        <p:nvPicPr>
          <p:cNvPr id="3" name="Picture 40">
            <a:extLst>
              <a:ext uri="{FF2B5EF4-FFF2-40B4-BE49-F238E27FC236}">
                <a16:creationId xmlns:a16="http://schemas.microsoft.com/office/drawing/2014/main" xmlns="" id="{E326459A-0391-08B7-78AF-F69E865FCF4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
        <p:nvSpPr>
          <p:cNvPr id="4" name="CuadroTexto 3"/>
          <p:cNvSpPr txBox="1"/>
          <p:nvPr/>
        </p:nvSpPr>
        <p:spPr>
          <a:xfrm>
            <a:off x="772227" y="4755663"/>
            <a:ext cx="7037197" cy="1569660"/>
          </a:xfrm>
          <a:prstGeom prst="rect">
            <a:avLst/>
          </a:prstGeom>
          <a:solidFill>
            <a:srgbClr val="014B14"/>
          </a:solidFill>
        </p:spPr>
        <p:txBody>
          <a:bodyPr wrap="square" rtlCol="0">
            <a:spAutoFit/>
          </a:bodyPr>
          <a:lstStyle/>
          <a:p>
            <a:pPr algn="just"/>
            <a:r>
              <a:rPr lang="es-CL" sz="1600" dirty="0">
                <a:solidFill>
                  <a:schemeClr val="bg1"/>
                </a:solidFill>
                <a:latin typeface="ACHS Nueva Sans" pitchFamily="2" charset="0"/>
              </a:rPr>
              <a:t>El almacenamiento de materias primas y productos terminados es sumamente importante en este tipo de industrias, la cual suele realizarse preferentemente en cámaras frigoríficas. El diseño de las instalaciones respectivas debe responder a las condiciones de manipulación y conservación (pasillos de tránsito, facilidad de acceso, temperatura y humedad adecuada al producto, etc.). </a:t>
            </a:r>
          </a:p>
        </p:txBody>
      </p:sp>
    </p:spTree>
    <p:custDataLst>
      <p:tags r:id="rId2"/>
    </p:custDataLst>
    <p:extLst>
      <p:ext uri="{BB962C8B-B14F-4D97-AF65-F5344CB8AC3E}">
        <p14:creationId xmlns:p14="http://schemas.microsoft.com/office/powerpoint/2010/main" val="4017552152"/>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xmlns="" id="{7916D848-0D74-682B-2059-D4867C0BDEEE}"/>
              </a:ext>
            </a:extLst>
          </p:cNvPr>
          <p:cNvGraphicFramePr>
            <a:graphicFrameLocks noChangeAspect="1"/>
          </p:cNvGraphicFramePr>
          <p:nvPr>
            <p:custDataLst>
              <p:tags r:id="rId3"/>
            </p:custDataLst>
            <p:extLst>
              <p:ext uri="{D42A27DB-BD31-4B8C-83A1-F6EECF244321}">
                <p14:modId xmlns:p14="http://schemas.microsoft.com/office/powerpoint/2010/main" val="8430773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2"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a16="http://schemas.microsoft.com/office/drawing/2014/main" xmlns=""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1266" name="Picture 2" descr="ropa camaras frigoríficas laboral de trabajo trabajadores del frio  protectora proteccion laboral contra el frio en trabajo">
            <a:extLst>
              <a:ext uri="{FF2B5EF4-FFF2-40B4-BE49-F238E27FC236}">
                <a16:creationId xmlns:a16="http://schemas.microsoft.com/office/drawing/2014/main" xmlns="" id="{0400488B-FE77-24EE-B9DF-6DD58858536A}"/>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8142240" y="-1"/>
            <a:ext cx="4032344" cy="6858001"/>
          </a:xfrm>
          <a:prstGeom prst="rect">
            <a:avLst/>
          </a:prstGeom>
          <a:noFill/>
          <a:extLst>
            <a:ext uri="{909E8E84-426E-40DD-AFC4-6F175D3DCCD1}">
              <a14:hiddenFill xmlns:a14="http://schemas.microsoft.com/office/drawing/2010/main">
                <a:solidFill>
                  <a:srgbClr val="FFFFFF"/>
                </a:solidFill>
              </a14:hiddenFill>
            </a:ext>
          </a:extLst>
        </p:spPr>
      </p:pic>
      <p:sp>
        <p:nvSpPr>
          <p:cNvPr id="36" name="CuadroTexto 35">
            <a:extLst>
              <a:ext uri="{FF2B5EF4-FFF2-40B4-BE49-F238E27FC236}">
                <a16:creationId xmlns:a16="http://schemas.microsoft.com/office/drawing/2014/main" xmlns="" id="{F9506A3C-ED6C-864E-946A-28D52CFBE7C1}"/>
              </a:ext>
            </a:extLst>
          </p:cNvPr>
          <p:cNvSpPr txBox="1"/>
          <p:nvPr/>
        </p:nvSpPr>
        <p:spPr>
          <a:xfrm>
            <a:off x="692296" y="1439976"/>
            <a:ext cx="7197061" cy="3139321"/>
          </a:xfrm>
          <a:prstGeom prst="rect">
            <a:avLst/>
          </a:prstGeom>
          <a:noFill/>
        </p:spPr>
        <p:txBody>
          <a:bodyPr wrap="square" lIns="91440" tIns="45720" rIns="91440" bIns="45720" rtlCol="0" anchor="t">
            <a:spAutoFit/>
          </a:bodyPr>
          <a:lstStyle/>
          <a:p>
            <a:pPr marL="342900" indent="-342900" algn="just">
              <a:spcBef>
                <a:spcPct val="0"/>
              </a:spcBef>
              <a:buClr>
                <a:srgbClr val="15BF45"/>
              </a:buClr>
              <a:buFont typeface="+mj-lt"/>
              <a:buAutoNum type="arabicPeriod"/>
            </a:pPr>
            <a:r>
              <a:rPr lang="es-CL" altLang="es-CL" b="1" dirty="0">
                <a:solidFill>
                  <a:srgbClr val="0FC044"/>
                </a:solidFill>
                <a:latin typeface="ACHS Nueva Sans Medium" pitchFamily="2" charset="0"/>
                <a:cs typeface="Arial" panose="020B0604020202020204" pitchFamily="34" charset="0"/>
              </a:rPr>
              <a:t>Exposición a bajas temperaturas - medidas preventivas</a:t>
            </a:r>
          </a:p>
          <a:p>
            <a:pPr algn="just">
              <a:spcBef>
                <a:spcPct val="0"/>
              </a:spcBef>
              <a:buClr>
                <a:srgbClr val="15BF45"/>
              </a:buClr>
            </a:pPr>
            <a:endParaRPr lang="es-CL"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El sistema de cierre de las puertas de las cámaras frigoríficas permitirá que estas puedan ser abiertas desde el interior de forma manual.</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Se debe proporcionar a los operarios ropa adecuada para el trabajo al interior de las cámaras frigoríficas, como elemento de protección personal, de acuerdo con las temperaturas mínimas que se presenten, conforme a las necesidades del proceso de conservación del producto.</a:t>
            </a:r>
          </a:p>
        </p:txBody>
      </p:sp>
      <p:sp>
        <p:nvSpPr>
          <p:cNvPr id="17" name="Título 30">
            <a:extLst>
              <a:ext uri="{FF2B5EF4-FFF2-40B4-BE49-F238E27FC236}">
                <a16:creationId xmlns:a16="http://schemas.microsoft.com/office/drawing/2014/main" xmlns=""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Agentes de higiene industrial presentes en las actividades de packing y frigoríficos</a:t>
            </a:r>
          </a:p>
        </p:txBody>
      </p:sp>
      <p:pic>
        <p:nvPicPr>
          <p:cNvPr id="3" name="Picture 40">
            <a:extLst>
              <a:ext uri="{FF2B5EF4-FFF2-40B4-BE49-F238E27FC236}">
                <a16:creationId xmlns:a16="http://schemas.microsoft.com/office/drawing/2014/main" xmlns="" id="{E326459A-0391-08B7-78AF-F69E865FCF4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2"/>
    </p:custDataLst>
    <p:extLst>
      <p:ext uri="{BB962C8B-B14F-4D97-AF65-F5344CB8AC3E}">
        <p14:creationId xmlns:p14="http://schemas.microsoft.com/office/powerpoint/2010/main" val="1863031693"/>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xmlns="" id="{7916D848-0D74-682B-2059-D4867C0BDEEE}"/>
              </a:ext>
            </a:extLst>
          </p:cNvPr>
          <p:cNvGraphicFramePr>
            <a:graphicFrameLocks noChangeAspect="1"/>
          </p:cNvGraphicFramePr>
          <p:nvPr>
            <p:custDataLst>
              <p:tags r:id="rId3"/>
            </p:custDataLst>
            <p:extLst>
              <p:ext uri="{D42A27DB-BD31-4B8C-83A1-F6EECF244321}">
                <p14:modId xmlns:p14="http://schemas.microsoft.com/office/powerpoint/2010/main" val="2659801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6"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a16="http://schemas.microsoft.com/office/drawing/2014/main" xmlns=""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2290" name="Picture 2" descr="El amoniaco como refrigerante – Revista Cero Grados">
            <a:extLst>
              <a:ext uri="{FF2B5EF4-FFF2-40B4-BE49-F238E27FC236}">
                <a16:creationId xmlns:a16="http://schemas.microsoft.com/office/drawing/2014/main" xmlns="" id="{A2C04846-2825-D972-72C9-3DBF8E5B65BE}"/>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8142240" y="-6321"/>
            <a:ext cx="4032344" cy="6864321"/>
          </a:xfrm>
          <a:prstGeom prst="rect">
            <a:avLst/>
          </a:prstGeom>
          <a:noFill/>
          <a:extLst>
            <a:ext uri="{909E8E84-426E-40DD-AFC4-6F175D3DCCD1}">
              <a14:hiddenFill xmlns:a14="http://schemas.microsoft.com/office/drawing/2010/main">
                <a:solidFill>
                  <a:srgbClr val="FFFFFF"/>
                </a:solidFill>
              </a14:hiddenFill>
            </a:ext>
          </a:extLst>
        </p:spPr>
      </p:pic>
      <p:sp>
        <p:nvSpPr>
          <p:cNvPr id="36" name="CuadroTexto 35">
            <a:extLst>
              <a:ext uri="{FF2B5EF4-FFF2-40B4-BE49-F238E27FC236}">
                <a16:creationId xmlns:a16="http://schemas.microsoft.com/office/drawing/2014/main" xmlns="" id="{F9506A3C-ED6C-864E-946A-28D52CFBE7C1}"/>
              </a:ext>
            </a:extLst>
          </p:cNvPr>
          <p:cNvSpPr txBox="1"/>
          <p:nvPr/>
        </p:nvSpPr>
        <p:spPr>
          <a:xfrm>
            <a:off x="692296" y="1439976"/>
            <a:ext cx="7197061" cy="2031325"/>
          </a:xfrm>
          <a:prstGeom prst="rect">
            <a:avLst/>
          </a:prstGeom>
          <a:noFill/>
        </p:spPr>
        <p:txBody>
          <a:bodyPr wrap="square" lIns="91440" tIns="45720" rIns="91440" bIns="45720" rtlCol="0" anchor="t">
            <a:spAutoFit/>
          </a:bodyPr>
          <a:lstStyle/>
          <a:p>
            <a:pPr marL="342900" indent="-342900" algn="just">
              <a:spcBef>
                <a:spcPct val="0"/>
              </a:spcBef>
              <a:buClr>
                <a:srgbClr val="15BF45"/>
              </a:buClr>
              <a:buFont typeface="+mj-lt"/>
              <a:buAutoNum type="arabicPeriod" startAt="2"/>
            </a:pPr>
            <a:r>
              <a:rPr lang="es-CL" altLang="es-CL" b="1" dirty="0">
                <a:solidFill>
                  <a:srgbClr val="0FC044"/>
                </a:solidFill>
                <a:latin typeface="ACHS Nueva Sans Medium" pitchFamily="2" charset="0"/>
                <a:cs typeface="Arial" panose="020B0604020202020204" pitchFamily="34" charset="0"/>
              </a:rPr>
              <a:t>Exposición a gases refrigerantes- origen</a:t>
            </a:r>
          </a:p>
          <a:p>
            <a:pPr algn="just">
              <a:spcBef>
                <a:spcPct val="0"/>
              </a:spcBef>
              <a:buClr>
                <a:srgbClr val="15BF45"/>
              </a:buClr>
            </a:pPr>
            <a:endParaRPr lang="es-CL"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Intoxicaciones (que puede llegar a ser fatal) por exposición a fugas de gases refrigerantes como el amoníaco anhidro, el cloruro de metilo, clorofluorocarbonos y otros hidrocarburos alifáticos halogenados utilizados en procesos de congelación y en cámaras frigoríficas.</a:t>
            </a:r>
          </a:p>
        </p:txBody>
      </p:sp>
      <p:sp>
        <p:nvSpPr>
          <p:cNvPr id="17" name="Título 30">
            <a:extLst>
              <a:ext uri="{FF2B5EF4-FFF2-40B4-BE49-F238E27FC236}">
                <a16:creationId xmlns:a16="http://schemas.microsoft.com/office/drawing/2014/main" xmlns=""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Agentes de higiene industrial presentes en las actividades de packing y frigoríficos</a:t>
            </a:r>
          </a:p>
        </p:txBody>
      </p:sp>
      <p:pic>
        <p:nvPicPr>
          <p:cNvPr id="3" name="Picture 40">
            <a:extLst>
              <a:ext uri="{FF2B5EF4-FFF2-40B4-BE49-F238E27FC236}">
                <a16:creationId xmlns:a16="http://schemas.microsoft.com/office/drawing/2014/main" xmlns="" id="{E326459A-0391-08B7-78AF-F69E865FCF4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2"/>
    </p:custDataLst>
    <p:extLst>
      <p:ext uri="{BB962C8B-B14F-4D97-AF65-F5344CB8AC3E}">
        <p14:creationId xmlns:p14="http://schemas.microsoft.com/office/powerpoint/2010/main" val="2533453618"/>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xmlns="" id="{7916D848-0D74-682B-2059-D4867C0BDEEE}"/>
              </a:ext>
            </a:extLst>
          </p:cNvPr>
          <p:cNvGraphicFramePr>
            <a:graphicFrameLocks noChangeAspect="1"/>
          </p:cNvGraphicFramePr>
          <p:nvPr>
            <p:custDataLst>
              <p:tags r:id="rId3"/>
            </p:custDataLst>
            <p:extLst>
              <p:ext uri="{D42A27DB-BD31-4B8C-83A1-F6EECF244321}">
                <p14:modId xmlns:p14="http://schemas.microsoft.com/office/powerpoint/2010/main" val="37140386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0"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a16="http://schemas.microsoft.com/office/drawing/2014/main" xmlns=""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3314" name="Picture 2" descr="El amoníaco para refrigeración | Refrigerantes naturales | NH₃ | Danfoss">
            <a:extLst>
              <a:ext uri="{FF2B5EF4-FFF2-40B4-BE49-F238E27FC236}">
                <a16:creationId xmlns:a16="http://schemas.microsoft.com/office/drawing/2014/main" xmlns="" id="{1428A046-3BB2-CA18-8E17-34EF2A872495}"/>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8142241" y="0"/>
            <a:ext cx="4032344" cy="6882388"/>
          </a:xfrm>
          <a:prstGeom prst="rect">
            <a:avLst/>
          </a:prstGeom>
          <a:noFill/>
          <a:extLst>
            <a:ext uri="{909E8E84-426E-40DD-AFC4-6F175D3DCCD1}">
              <a14:hiddenFill xmlns:a14="http://schemas.microsoft.com/office/drawing/2010/main">
                <a:solidFill>
                  <a:srgbClr val="FFFFFF"/>
                </a:solidFill>
              </a14:hiddenFill>
            </a:ext>
          </a:extLst>
        </p:spPr>
      </p:pic>
      <p:sp>
        <p:nvSpPr>
          <p:cNvPr id="36" name="CuadroTexto 35">
            <a:extLst>
              <a:ext uri="{FF2B5EF4-FFF2-40B4-BE49-F238E27FC236}">
                <a16:creationId xmlns:a16="http://schemas.microsoft.com/office/drawing/2014/main" xmlns="" id="{F9506A3C-ED6C-864E-946A-28D52CFBE7C1}"/>
              </a:ext>
            </a:extLst>
          </p:cNvPr>
          <p:cNvSpPr txBox="1"/>
          <p:nvPr/>
        </p:nvSpPr>
        <p:spPr>
          <a:xfrm>
            <a:off x="692296" y="1439976"/>
            <a:ext cx="7197061" cy="5078313"/>
          </a:xfrm>
          <a:prstGeom prst="rect">
            <a:avLst/>
          </a:prstGeom>
          <a:noFill/>
        </p:spPr>
        <p:txBody>
          <a:bodyPr wrap="square" lIns="91440" tIns="45720" rIns="91440" bIns="45720" rtlCol="0" anchor="t">
            <a:spAutoFit/>
          </a:bodyPr>
          <a:lstStyle/>
          <a:p>
            <a:pPr marL="342900" indent="-342900" algn="just">
              <a:spcBef>
                <a:spcPct val="0"/>
              </a:spcBef>
              <a:buClr>
                <a:srgbClr val="15BF45"/>
              </a:buClr>
              <a:buFont typeface="+mj-lt"/>
              <a:buAutoNum type="arabicPeriod" startAt="2"/>
            </a:pPr>
            <a:r>
              <a:rPr lang="es-CL" altLang="es-CL" b="1" dirty="0">
                <a:solidFill>
                  <a:srgbClr val="0FC044"/>
                </a:solidFill>
                <a:latin typeface="ACHS Nueva Sans Medium" pitchFamily="2" charset="0"/>
                <a:cs typeface="Arial" panose="020B0604020202020204" pitchFamily="34" charset="0"/>
              </a:rPr>
              <a:t>Exposición a gases refrigerantes - medidas preventivas</a:t>
            </a:r>
          </a:p>
          <a:p>
            <a:pPr algn="just">
              <a:spcBef>
                <a:spcPct val="0"/>
              </a:spcBef>
              <a:buClr>
                <a:srgbClr val="15BF45"/>
              </a:buClr>
            </a:pPr>
            <a:endParaRPr lang="es-CL"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Las salas de máquinas donde se encuentren los compresores y los depósitos de almacenamientos de fluidos refrigerantes deberán estar separados físicamente del resto de las dependencias de la empresa.</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Las salas de máquinas y en el interior de las cámaras frigoríficas, deben estar dotadas de dispositivos que detecten y avisen de las fugas o escapes de dichos fluidos y provistos de un sistema de ventilación mecánica por aspiración que permita su rápida evacuación al exterior.</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La mantención de los equipos de refrigeración debe ser efectuado solo por personal capacitado y autorizado para efectuar estas tareas. Si la empresa no posee personal capacitado, deberá recurrir a empresas externas que efectúen la mantención y reparación de estos equipos.</a:t>
            </a:r>
          </a:p>
        </p:txBody>
      </p:sp>
      <p:sp>
        <p:nvSpPr>
          <p:cNvPr id="17" name="Título 30">
            <a:extLst>
              <a:ext uri="{FF2B5EF4-FFF2-40B4-BE49-F238E27FC236}">
                <a16:creationId xmlns:a16="http://schemas.microsoft.com/office/drawing/2014/main" xmlns=""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Agentes de higiene industrial presentes en las actividades de packing y frigoríficos</a:t>
            </a:r>
          </a:p>
        </p:txBody>
      </p:sp>
      <p:pic>
        <p:nvPicPr>
          <p:cNvPr id="3" name="Picture 40">
            <a:extLst>
              <a:ext uri="{FF2B5EF4-FFF2-40B4-BE49-F238E27FC236}">
                <a16:creationId xmlns:a16="http://schemas.microsoft.com/office/drawing/2014/main" xmlns="" id="{E326459A-0391-08B7-78AF-F69E865FCF4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2"/>
    </p:custDataLst>
    <p:extLst>
      <p:ext uri="{BB962C8B-B14F-4D97-AF65-F5344CB8AC3E}">
        <p14:creationId xmlns:p14="http://schemas.microsoft.com/office/powerpoint/2010/main" val="414531341"/>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xmlns="" id="{7916D848-0D74-682B-2059-D4867C0BDEEE}"/>
              </a:ext>
            </a:extLst>
          </p:cNvPr>
          <p:cNvGraphicFramePr>
            <a:graphicFrameLocks noChangeAspect="1"/>
          </p:cNvGraphicFramePr>
          <p:nvPr>
            <p:custDataLst>
              <p:tags r:id="rId3"/>
            </p:custDataLst>
            <p:extLst>
              <p:ext uri="{D42A27DB-BD31-4B8C-83A1-F6EECF244321}">
                <p14:modId xmlns:p14="http://schemas.microsoft.com/office/powerpoint/2010/main" val="3243469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4"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a16="http://schemas.microsoft.com/office/drawing/2014/main" xmlns=""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4338" name="Picture 2" descr="Señalética Adhesiva 30x20 cm. No Pasar Solo Personal Autorizado">
            <a:extLst>
              <a:ext uri="{FF2B5EF4-FFF2-40B4-BE49-F238E27FC236}">
                <a16:creationId xmlns:a16="http://schemas.microsoft.com/office/drawing/2014/main" xmlns="" id="{BC5CA673-1BC7-76CE-A9E3-3888E202C4F6}"/>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8142240" y="742950"/>
            <a:ext cx="4032344" cy="6115050"/>
          </a:xfrm>
          <a:prstGeom prst="rect">
            <a:avLst/>
          </a:prstGeom>
          <a:noFill/>
          <a:extLst>
            <a:ext uri="{909E8E84-426E-40DD-AFC4-6F175D3DCCD1}">
              <a14:hiddenFill xmlns:a14="http://schemas.microsoft.com/office/drawing/2010/main">
                <a:solidFill>
                  <a:srgbClr val="FFFFFF"/>
                </a:solidFill>
              </a14:hiddenFill>
            </a:ext>
          </a:extLst>
        </p:spPr>
      </p:pic>
      <p:sp>
        <p:nvSpPr>
          <p:cNvPr id="36" name="CuadroTexto 35">
            <a:extLst>
              <a:ext uri="{FF2B5EF4-FFF2-40B4-BE49-F238E27FC236}">
                <a16:creationId xmlns:a16="http://schemas.microsoft.com/office/drawing/2014/main" xmlns="" id="{F9506A3C-ED6C-864E-946A-28D52CFBE7C1}"/>
              </a:ext>
            </a:extLst>
          </p:cNvPr>
          <p:cNvSpPr txBox="1"/>
          <p:nvPr/>
        </p:nvSpPr>
        <p:spPr>
          <a:xfrm>
            <a:off x="692296" y="1439976"/>
            <a:ext cx="7197061" cy="3139321"/>
          </a:xfrm>
          <a:prstGeom prst="rect">
            <a:avLst/>
          </a:prstGeom>
          <a:noFill/>
        </p:spPr>
        <p:txBody>
          <a:bodyPr wrap="square" lIns="91440" tIns="45720" rIns="91440" bIns="45720" rtlCol="0" anchor="t">
            <a:spAutoFit/>
          </a:bodyPr>
          <a:lstStyle/>
          <a:p>
            <a:pPr marL="342900" indent="-342900" algn="just">
              <a:spcBef>
                <a:spcPct val="0"/>
              </a:spcBef>
              <a:buClr>
                <a:srgbClr val="15BF45"/>
              </a:buClr>
              <a:buFont typeface="+mj-lt"/>
              <a:buAutoNum type="arabicPeriod"/>
            </a:pPr>
            <a:r>
              <a:rPr lang="es-CL" altLang="es-CL" b="1" dirty="0">
                <a:solidFill>
                  <a:srgbClr val="0FC044"/>
                </a:solidFill>
                <a:latin typeface="ACHS Nueva Sans Medium" pitchFamily="2" charset="0"/>
                <a:cs typeface="Arial" panose="020B0604020202020204" pitchFamily="34" charset="0"/>
              </a:rPr>
              <a:t>Exposición a gases refrigerantes - medidas preventivas</a:t>
            </a:r>
          </a:p>
          <a:p>
            <a:pPr algn="just">
              <a:spcBef>
                <a:spcPct val="0"/>
              </a:spcBef>
              <a:buClr>
                <a:srgbClr val="15BF45"/>
              </a:buClr>
            </a:pPr>
            <a:endParaRPr lang="es-CL"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Se debe prohibir, por parte de la empresa, la intervención de los tableros de control de las cámaras frigoríficas. La programación de esta deberá ser efectuada solo por los supervisores de la organización.</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La empresa debe poseer en su plan de emergencia y evacuación los procedimientos operativos a seguir en caso de fuga de gas refrigerantes en salas de máquinas o al interior de cámaras refrigerantes.</a:t>
            </a:r>
          </a:p>
        </p:txBody>
      </p:sp>
      <p:sp>
        <p:nvSpPr>
          <p:cNvPr id="17" name="Título 30">
            <a:extLst>
              <a:ext uri="{FF2B5EF4-FFF2-40B4-BE49-F238E27FC236}">
                <a16:creationId xmlns:a16="http://schemas.microsoft.com/office/drawing/2014/main" xmlns=""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Agentes de higiene industrial presentes en las actividades de packing y frigoríficos</a:t>
            </a:r>
          </a:p>
        </p:txBody>
      </p:sp>
      <p:pic>
        <p:nvPicPr>
          <p:cNvPr id="3" name="Picture 40">
            <a:extLst>
              <a:ext uri="{FF2B5EF4-FFF2-40B4-BE49-F238E27FC236}">
                <a16:creationId xmlns:a16="http://schemas.microsoft.com/office/drawing/2014/main" xmlns="" id="{E326459A-0391-08B7-78AF-F69E865FCF4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2"/>
    </p:custDataLst>
    <p:extLst>
      <p:ext uri="{BB962C8B-B14F-4D97-AF65-F5344CB8AC3E}">
        <p14:creationId xmlns:p14="http://schemas.microsoft.com/office/powerpoint/2010/main" val="434295357"/>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1F03A25-942F-AB48-86A4-417AB5838045}"/>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xmlns="" id="{E656199C-6D21-9143-A16D-567EC67374DB}"/>
              </a:ext>
            </a:extLst>
          </p:cNvPr>
          <p:cNvSpPr>
            <a:spLocks noGrp="1"/>
          </p:cNvSpPr>
          <p:nvPr>
            <p:ph idx="1"/>
          </p:nvPr>
        </p:nvSpPr>
        <p:spPr/>
        <p:txBody>
          <a:bodyPr/>
          <a:lstStyle/>
          <a:p>
            <a:endParaRPr lang="es-CL"/>
          </a:p>
        </p:txBody>
      </p:sp>
      <p:sp>
        <p:nvSpPr>
          <p:cNvPr id="4" name="Rectángulo 3">
            <a:extLst>
              <a:ext uri="{FF2B5EF4-FFF2-40B4-BE49-F238E27FC236}">
                <a16:creationId xmlns:a16="http://schemas.microsoft.com/office/drawing/2014/main" xmlns="" id="{615CFE11-55D0-2E4B-9B06-AF7C11788C6E}"/>
              </a:ext>
            </a:extLst>
          </p:cNvPr>
          <p:cNvSpPr/>
          <p:nvPr/>
        </p:nvSpPr>
        <p:spPr>
          <a:xfrm>
            <a:off x="0" y="0"/>
            <a:ext cx="12192000" cy="6858000"/>
          </a:xfrm>
          <a:prstGeom prst="rect">
            <a:avLst/>
          </a:prstGeom>
          <a:solidFill>
            <a:srgbClr val="EBE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erif" pitchFamily="2" charset="0"/>
            </a:endParaRPr>
          </a:p>
        </p:txBody>
      </p:sp>
      <p:grpSp>
        <p:nvGrpSpPr>
          <p:cNvPr id="5" name="Group 4">
            <a:extLst>
              <a:ext uri="{FF2B5EF4-FFF2-40B4-BE49-F238E27FC236}">
                <a16:creationId xmlns:a16="http://schemas.microsoft.com/office/drawing/2014/main" xmlns="" id="{FF6B4559-0218-C049-B7E6-65888BDD3231}"/>
              </a:ext>
            </a:extLst>
          </p:cNvPr>
          <p:cNvGrpSpPr>
            <a:grpSpLocks/>
          </p:cNvGrpSpPr>
          <p:nvPr/>
        </p:nvGrpSpPr>
        <p:grpSpPr bwMode="auto">
          <a:xfrm>
            <a:off x="1357049" y="1571875"/>
            <a:ext cx="2203200" cy="3715200"/>
            <a:chOff x="495" y="1002"/>
            <a:chExt cx="258" cy="473"/>
          </a:xfrm>
          <a:solidFill>
            <a:srgbClr val="0CC144"/>
          </a:solidFill>
        </p:grpSpPr>
        <p:sp>
          <p:nvSpPr>
            <p:cNvPr id="6" name="Freeform 5">
              <a:extLst>
                <a:ext uri="{FF2B5EF4-FFF2-40B4-BE49-F238E27FC236}">
                  <a16:creationId xmlns:a16="http://schemas.microsoft.com/office/drawing/2014/main" xmlns="" id="{2F1F0A60-83F4-DD4C-AB25-BA605DA154FE}"/>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7" name="Freeform 6">
              <a:extLst>
                <a:ext uri="{FF2B5EF4-FFF2-40B4-BE49-F238E27FC236}">
                  <a16:creationId xmlns:a16="http://schemas.microsoft.com/office/drawing/2014/main" xmlns="" id="{D84B8FAB-AAFA-F94B-BA53-87B3D5454D21}"/>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8" name="Freeform 7">
              <a:extLst>
                <a:ext uri="{FF2B5EF4-FFF2-40B4-BE49-F238E27FC236}">
                  <a16:creationId xmlns:a16="http://schemas.microsoft.com/office/drawing/2014/main" xmlns="" id="{C251F27B-7B4A-1846-883A-AEB7606ED7CD}"/>
                </a:ext>
              </a:extLst>
            </p:cNvPr>
            <p:cNvSpPr>
              <a:spLocks noEditPoints="1"/>
            </p:cNvSpPr>
            <p:nvPr/>
          </p:nvSpPr>
          <p:spPr bwMode="auto">
            <a:xfrm>
              <a:off x="495" y="1002"/>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grpSp>
      <p:sp>
        <p:nvSpPr>
          <p:cNvPr id="9" name="Freeform 22">
            <a:extLst>
              <a:ext uri="{FF2B5EF4-FFF2-40B4-BE49-F238E27FC236}">
                <a16:creationId xmlns:a16="http://schemas.microsoft.com/office/drawing/2014/main" xmlns="" id="{77F20EED-7FA5-BA49-82AC-86DD32C0F8F0}"/>
              </a:ext>
            </a:extLst>
          </p:cNvPr>
          <p:cNvSpPr>
            <a:spLocks noEditPoints="1"/>
          </p:cNvSpPr>
          <p:nvPr/>
        </p:nvSpPr>
        <p:spPr bwMode="auto">
          <a:xfrm>
            <a:off x="5592763" y="1641600"/>
            <a:ext cx="5284800" cy="3574800"/>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rgbClr val="0CC1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10" name="Rectángulo 9">
            <a:extLst>
              <a:ext uri="{FF2B5EF4-FFF2-40B4-BE49-F238E27FC236}">
                <a16:creationId xmlns:a16="http://schemas.microsoft.com/office/drawing/2014/main" xmlns="" id="{421B21C9-A480-3A4D-B632-5E1DEC9CC6E2}"/>
              </a:ext>
            </a:extLst>
          </p:cNvPr>
          <p:cNvSpPr/>
          <p:nvPr/>
        </p:nvSpPr>
        <p:spPr>
          <a:xfrm>
            <a:off x="450000" y="496800"/>
            <a:ext cx="6219972" cy="400110"/>
          </a:xfrm>
          <a:prstGeom prst="rect">
            <a:avLst/>
          </a:prstGeom>
        </p:spPr>
        <p:txBody>
          <a:bodyPr wrap="none">
            <a:spAutoFit/>
          </a:bodyPr>
          <a:lstStyle/>
          <a:p>
            <a:r>
              <a:rPr lang="es-CL" sz="2000" dirty="0">
                <a:solidFill>
                  <a:srgbClr val="15C047"/>
                </a:solidFill>
                <a:latin typeface="ACHS Nueva Serif" pitchFamily="2" charset="0"/>
                <a:cs typeface="Arial" panose="020B0604020202020204" pitchFamily="34" charset="0"/>
              </a:rPr>
              <a:t>Encuesta de satisfacción – </a:t>
            </a:r>
            <a:r>
              <a:rPr lang="es-CL" sz="2000" kern="0" dirty="0">
                <a:solidFill>
                  <a:srgbClr val="0FC044"/>
                </a:solidFill>
                <a:latin typeface="ACHS Nueva Serif" pitchFamily="2" charset="0"/>
                <a:cs typeface="Arial" panose="020B0604020202020204" pitchFamily="34" charset="0"/>
              </a:rPr>
              <a:t>curso abierto presencial</a:t>
            </a:r>
            <a:endParaRPr lang="es-CL" sz="2000" dirty="0">
              <a:solidFill>
                <a:srgbClr val="0FC044"/>
              </a:solidFill>
              <a:latin typeface="ACHS Nueva Serif" pitchFamily="2" charset="0"/>
              <a:cs typeface="Arial" panose="020B0604020202020204" pitchFamily="34" charset="0"/>
            </a:endParaRPr>
          </a:p>
        </p:txBody>
      </p:sp>
      <p:cxnSp>
        <p:nvCxnSpPr>
          <p:cNvPr id="11" name="Conector recto 10">
            <a:extLst>
              <a:ext uri="{FF2B5EF4-FFF2-40B4-BE49-F238E27FC236}">
                <a16:creationId xmlns:a16="http://schemas.microsoft.com/office/drawing/2014/main" xmlns="" id="{3DC8C1CD-9B52-1E4C-91B9-BDA9C15B836F}"/>
              </a:ext>
            </a:extLst>
          </p:cNvPr>
          <p:cNvCxnSpPr/>
          <p:nvPr/>
        </p:nvCxnSpPr>
        <p:spPr>
          <a:xfrm>
            <a:off x="435600" y="363600"/>
            <a:ext cx="1629104" cy="0"/>
          </a:xfrm>
          <a:prstGeom prst="line">
            <a:avLst/>
          </a:prstGeom>
          <a:ln w="25400">
            <a:solidFill>
              <a:srgbClr val="15C047"/>
            </a:solidFill>
          </a:ln>
        </p:spPr>
        <p:style>
          <a:lnRef idx="2">
            <a:schemeClr val="dk1"/>
          </a:lnRef>
          <a:fillRef idx="0">
            <a:schemeClr val="dk1"/>
          </a:fillRef>
          <a:effectRef idx="1">
            <a:schemeClr val="dk1"/>
          </a:effectRef>
          <a:fontRef idx="minor">
            <a:schemeClr val="tx1"/>
          </a:fontRef>
        </p:style>
      </p:cxnSp>
      <p:sp>
        <p:nvSpPr>
          <p:cNvPr id="12" name="Rectángulo 11">
            <a:extLst>
              <a:ext uri="{FF2B5EF4-FFF2-40B4-BE49-F238E27FC236}">
                <a16:creationId xmlns:a16="http://schemas.microsoft.com/office/drawing/2014/main" xmlns="" id="{C52022F6-2BC1-E74C-9BBA-F381FEAC1B78}"/>
              </a:ext>
            </a:extLst>
          </p:cNvPr>
          <p:cNvSpPr/>
          <p:nvPr/>
        </p:nvSpPr>
        <p:spPr>
          <a:xfrm>
            <a:off x="1357049" y="5528439"/>
            <a:ext cx="2220180" cy="338554"/>
          </a:xfrm>
          <a:prstGeom prst="rect">
            <a:avLst/>
          </a:prstGeom>
        </p:spPr>
        <p:txBody>
          <a:bodyPr wrap="square">
            <a:spAutoFit/>
          </a:bodyPr>
          <a:lstStyle/>
          <a:p>
            <a:pPr lvl="0" algn="ctr"/>
            <a:r>
              <a:rPr lang="es-CL" sz="1600" b="1" dirty="0">
                <a:solidFill>
                  <a:srgbClr val="15C047"/>
                </a:solidFill>
                <a:latin typeface="ACHS Nueva Serif" pitchFamily="2" charset="0"/>
                <a:cs typeface="Arial" panose="020B0604020202020204" pitchFamily="34" charset="0"/>
              </a:rPr>
              <a:t>Escanea este código</a:t>
            </a:r>
          </a:p>
        </p:txBody>
      </p:sp>
      <p:sp>
        <p:nvSpPr>
          <p:cNvPr id="13" name="Rectángulo 12">
            <a:extLst>
              <a:ext uri="{FF2B5EF4-FFF2-40B4-BE49-F238E27FC236}">
                <a16:creationId xmlns:a16="http://schemas.microsoft.com/office/drawing/2014/main" xmlns="" id="{C32D970A-86FB-7E48-B9A2-463778AECF05}"/>
              </a:ext>
            </a:extLst>
          </p:cNvPr>
          <p:cNvSpPr/>
          <p:nvPr/>
        </p:nvSpPr>
        <p:spPr>
          <a:xfrm>
            <a:off x="7011079" y="5528439"/>
            <a:ext cx="2220180" cy="338554"/>
          </a:xfrm>
          <a:prstGeom prst="rect">
            <a:avLst/>
          </a:prstGeom>
        </p:spPr>
        <p:txBody>
          <a:bodyPr wrap="square">
            <a:spAutoFit/>
          </a:bodyPr>
          <a:lstStyle/>
          <a:p>
            <a:pPr lvl="0" algn="ctr"/>
            <a:r>
              <a:rPr lang="es-CL" sz="1600" b="1" dirty="0">
                <a:solidFill>
                  <a:srgbClr val="15C047"/>
                </a:solidFill>
                <a:latin typeface="ACHS Nueva Serif" pitchFamily="2" charset="0"/>
                <a:cs typeface="Arial" panose="020B0604020202020204" pitchFamily="34" charset="0"/>
              </a:rPr>
              <a:t>O ingresa a este link</a:t>
            </a:r>
          </a:p>
        </p:txBody>
      </p:sp>
      <p:pic>
        <p:nvPicPr>
          <p:cNvPr id="14" name="Imagen 13">
            <a:extLst>
              <a:ext uri="{FF2B5EF4-FFF2-40B4-BE49-F238E27FC236}">
                <a16:creationId xmlns:a16="http://schemas.microsoft.com/office/drawing/2014/main" xmlns="" id="{9844CA3C-28B3-0845-B2AD-0147959027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79106" y="496800"/>
            <a:ext cx="1239633" cy="506414"/>
          </a:xfrm>
          <a:prstGeom prst="rect">
            <a:avLst/>
          </a:prstGeom>
        </p:spPr>
      </p:pic>
      <p:sp>
        <p:nvSpPr>
          <p:cNvPr id="17" name="Marcador de texto 11">
            <a:extLst>
              <a:ext uri="{FF2B5EF4-FFF2-40B4-BE49-F238E27FC236}">
                <a16:creationId xmlns:a16="http://schemas.microsoft.com/office/drawing/2014/main" xmlns="" id="{5E5C4895-2CED-2047-8044-A293C57CAAAC}"/>
              </a:ext>
            </a:extLst>
          </p:cNvPr>
          <p:cNvSpPr txBox="1">
            <a:spLocks/>
          </p:cNvSpPr>
          <p:nvPr/>
        </p:nvSpPr>
        <p:spPr>
          <a:xfrm>
            <a:off x="5851683" y="3298099"/>
            <a:ext cx="4766959" cy="523875"/>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buClr>
                <a:srgbClr val="83B727"/>
              </a:buClr>
              <a:defRPr/>
            </a:pPr>
            <a:r>
              <a:rPr lang="es-CL" sz="2400" u="sng" kern="0" dirty="0">
                <a:solidFill>
                  <a:srgbClr val="0FC044"/>
                </a:solidFill>
                <a:latin typeface="ACHS Nueva Serif" pitchFamily="2" charset="0"/>
              </a:rPr>
              <a:t>tinyurl.com/rxm3zy35</a:t>
            </a:r>
          </a:p>
        </p:txBody>
      </p:sp>
      <p:pic>
        <p:nvPicPr>
          <p:cNvPr id="18" name="Imagen 17">
            <a:extLst>
              <a:ext uri="{FF2B5EF4-FFF2-40B4-BE49-F238E27FC236}">
                <a16:creationId xmlns:a16="http://schemas.microsoft.com/office/drawing/2014/main" xmlns="" id="{C556FFD4-F074-0244-9BA7-0EF716399C5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8073" t="15461" r="17816" b="32407"/>
          <a:stretch/>
        </p:blipFill>
        <p:spPr>
          <a:xfrm>
            <a:off x="1608167" y="2709137"/>
            <a:ext cx="1692424" cy="1701800"/>
          </a:xfrm>
          <a:prstGeom prst="rect">
            <a:avLst/>
          </a:prstGeom>
        </p:spPr>
      </p:pic>
    </p:spTree>
    <p:custDataLst>
      <p:tags r:id="rId1"/>
    </p:custDataLst>
    <p:extLst>
      <p:ext uri="{BB962C8B-B14F-4D97-AF65-F5344CB8AC3E}">
        <p14:creationId xmlns:p14="http://schemas.microsoft.com/office/powerpoint/2010/main" val="3858523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1F03A25-942F-AB48-86A4-417AB5838045}"/>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xmlns="" id="{E656199C-6D21-9143-A16D-567EC67374DB}"/>
              </a:ext>
            </a:extLst>
          </p:cNvPr>
          <p:cNvSpPr>
            <a:spLocks noGrp="1"/>
          </p:cNvSpPr>
          <p:nvPr>
            <p:ph idx="1"/>
          </p:nvPr>
        </p:nvSpPr>
        <p:spPr/>
        <p:txBody>
          <a:bodyPr/>
          <a:lstStyle/>
          <a:p>
            <a:endParaRPr lang="es-CL"/>
          </a:p>
        </p:txBody>
      </p:sp>
      <p:sp>
        <p:nvSpPr>
          <p:cNvPr id="4" name="Rectángulo 3">
            <a:extLst>
              <a:ext uri="{FF2B5EF4-FFF2-40B4-BE49-F238E27FC236}">
                <a16:creationId xmlns:a16="http://schemas.microsoft.com/office/drawing/2014/main" xmlns="" id="{615CFE11-55D0-2E4B-9B06-AF7C11788C6E}"/>
              </a:ext>
            </a:extLst>
          </p:cNvPr>
          <p:cNvSpPr/>
          <p:nvPr/>
        </p:nvSpPr>
        <p:spPr>
          <a:xfrm>
            <a:off x="0" y="0"/>
            <a:ext cx="12192000" cy="6858000"/>
          </a:xfrm>
          <a:prstGeom prst="rect">
            <a:avLst/>
          </a:prstGeom>
          <a:solidFill>
            <a:srgbClr val="EBE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erif" pitchFamily="2" charset="0"/>
            </a:endParaRPr>
          </a:p>
        </p:txBody>
      </p:sp>
      <p:grpSp>
        <p:nvGrpSpPr>
          <p:cNvPr id="5" name="Group 4">
            <a:extLst>
              <a:ext uri="{FF2B5EF4-FFF2-40B4-BE49-F238E27FC236}">
                <a16:creationId xmlns:a16="http://schemas.microsoft.com/office/drawing/2014/main" xmlns="" id="{FF6B4559-0218-C049-B7E6-65888BDD3231}"/>
              </a:ext>
            </a:extLst>
          </p:cNvPr>
          <p:cNvGrpSpPr>
            <a:grpSpLocks/>
          </p:cNvGrpSpPr>
          <p:nvPr/>
        </p:nvGrpSpPr>
        <p:grpSpPr bwMode="auto">
          <a:xfrm>
            <a:off x="1357049" y="1571875"/>
            <a:ext cx="2203200" cy="3715200"/>
            <a:chOff x="495" y="1002"/>
            <a:chExt cx="258" cy="473"/>
          </a:xfrm>
          <a:solidFill>
            <a:srgbClr val="0CC144"/>
          </a:solidFill>
        </p:grpSpPr>
        <p:sp>
          <p:nvSpPr>
            <p:cNvPr id="6" name="Freeform 5">
              <a:extLst>
                <a:ext uri="{FF2B5EF4-FFF2-40B4-BE49-F238E27FC236}">
                  <a16:creationId xmlns:a16="http://schemas.microsoft.com/office/drawing/2014/main" xmlns="" id="{2F1F0A60-83F4-DD4C-AB25-BA605DA154FE}"/>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7" name="Freeform 6">
              <a:extLst>
                <a:ext uri="{FF2B5EF4-FFF2-40B4-BE49-F238E27FC236}">
                  <a16:creationId xmlns:a16="http://schemas.microsoft.com/office/drawing/2014/main" xmlns="" id="{D84B8FAB-AAFA-F94B-BA53-87B3D5454D21}"/>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8" name="Freeform 7">
              <a:extLst>
                <a:ext uri="{FF2B5EF4-FFF2-40B4-BE49-F238E27FC236}">
                  <a16:creationId xmlns:a16="http://schemas.microsoft.com/office/drawing/2014/main" xmlns="" id="{C251F27B-7B4A-1846-883A-AEB7606ED7CD}"/>
                </a:ext>
              </a:extLst>
            </p:cNvPr>
            <p:cNvSpPr>
              <a:spLocks noEditPoints="1"/>
            </p:cNvSpPr>
            <p:nvPr/>
          </p:nvSpPr>
          <p:spPr bwMode="auto">
            <a:xfrm>
              <a:off x="495" y="1002"/>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grpSp>
      <p:sp>
        <p:nvSpPr>
          <p:cNvPr id="9" name="Freeform 22">
            <a:extLst>
              <a:ext uri="{FF2B5EF4-FFF2-40B4-BE49-F238E27FC236}">
                <a16:creationId xmlns:a16="http://schemas.microsoft.com/office/drawing/2014/main" xmlns="" id="{77F20EED-7FA5-BA49-82AC-86DD32C0F8F0}"/>
              </a:ext>
            </a:extLst>
          </p:cNvPr>
          <p:cNvSpPr>
            <a:spLocks noEditPoints="1"/>
          </p:cNvSpPr>
          <p:nvPr/>
        </p:nvSpPr>
        <p:spPr bwMode="auto">
          <a:xfrm>
            <a:off x="5592763" y="1641600"/>
            <a:ext cx="5284800" cy="3574800"/>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rgbClr val="0CC1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10" name="Rectángulo 9">
            <a:extLst>
              <a:ext uri="{FF2B5EF4-FFF2-40B4-BE49-F238E27FC236}">
                <a16:creationId xmlns:a16="http://schemas.microsoft.com/office/drawing/2014/main" xmlns="" id="{421B21C9-A480-3A4D-B632-5E1DEC9CC6E2}"/>
              </a:ext>
            </a:extLst>
          </p:cNvPr>
          <p:cNvSpPr/>
          <p:nvPr/>
        </p:nvSpPr>
        <p:spPr>
          <a:xfrm>
            <a:off x="450000" y="496800"/>
            <a:ext cx="6271269" cy="400110"/>
          </a:xfrm>
          <a:prstGeom prst="rect">
            <a:avLst/>
          </a:prstGeom>
        </p:spPr>
        <p:txBody>
          <a:bodyPr wrap="none">
            <a:spAutoFit/>
          </a:bodyPr>
          <a:lstStyle/>
          <a:p>
            <a:r>
              <a:rPr lang="es-CL" sz="2000" dirty="0">
                <a:solidFill>
                  <a:srgbClr val="15C047"/>
                </a:solidFill>
                <a:latin typeface="ACHS Nueva Serif" pitchFamily="2" charset="0"/>
                <a:cs typeface="Arial" panose="020B0604020202020204" pitchFamily="34" charset="0"/>
              </a:rPr>
              <a:t>Encuesta de satisfacción – </a:t>
            </a:r>
            <a:r>
              <a:rPr lang="es-CL" sz="2000" kern="0" dirty="0">
                <a:solidFill>
                  <a:srgbClr val="0FC044"/>
                </a:solidFill>
                <a:latin typeface="ACHS Nueva Serif" pitchFamily="2" charset="0"/>
                <a:cs typeface="Arial" panose="020B0604020202020204" pitchFamily="34" charset="0"/>
              </a:rPr>
              <a:t>curso cerrado presencial</a:t>
            </a:r>
            <a:endParaRPr lang="es-CL" sz="2000" dirty="0">
              <a:solidFill>
                <a:srgbClr val="0FC044"/>
              </a:solidFill>
              <a:latin typeface="ACHS Nueva Serif" pitchFamily="2" charset="0"/>
              <a:cs typeface="Arial" panose="020B0604020202020204" pitchFamily="34" charset="0"/>
            </a:endParaRPr>
          </a:p>
        </p:txBody>
      </p:sp>
      <p:cxnSp>
        <p:nvCxnSpPr>
          <p:cNvPr id="11" name="Conector recto 10">
            <a:extLst>
              <a:ext uri="{FF2B5EF4-FFF2-40B4-BE49-F238E27FC236}">
                <a16:creationId xmlns:a16="http://schemas.microsoft.com/office/drawing/2014/main" xmlns="" id="{3DC8C1CD-9B52-1E4C-91B9-BDA9C15B836F}"/>
              </a:ext>
            </a:extLst>
          </p:cNvPr>
          <p:cNvCxnSpPr/>
          <p:nvPr/>
        </p:nvCxnSpPr>
        <p:spPr>
          <a:xfrm>
            <a:off x="435600" y="363600"/>
            <a:ext cx="1629104" cy="0"/>
          </a:xfrm>
          <a:prstGeom prst="line">
            <a:avLst/>
          </a:prstGeom>
          <a:ln w="25400">
            <a:solidFill>
              <a:srgbClr val="15C047"/>
            </a:solidFill>
          </a:ln>
        </p:spPr>
        <p:style>
          <a:lnRef idx="2">
            <a:schemeClr val="dk1"/>
          </a:lnRef>
          <a:fillRef idx="0">
            <a:schemeClr val="dk1"/>
          </a:fillRef>
          <a:effectRef idx="1">
            <a:schemeClr val="dk1"/>
          </a:effectRef>
          <a:fontRef idx="minor">
            <a:schemeClr val="tx1"/>
          </a:fontRef>
        </p:style>
      </p:cxnSp>
      <p:sp>
        <p:nvSpPr>
          <p:cNvPr id="12" name="Rectángulo 11">
            <a:extLst>
              <a:ext uri="{FF2B5EF4-FFF2-40B4-BE49-F238E27FC236}">
                <a16:creationId xmlns:a16="http://schemas.microsoft.com/office/drawing/2014/main" xmlns="" id="{C52022F6-2BC1-E74C-9BBA-F381FEAC1B78}"/>
              </a:ext>
            </a:extLst>
          </p:cNvPr>
          <p:cNvSpPr/>
          <p:nvPr/>
        </p:nvSpPr>
        <p:spPr>
          <a:xfrm>
            <a:off x="1357049" y="5528439"/>
            <a:ext cx="2220180" cy="338554"/>
          </a:xfrm>
          <a:prstGeom prst="rect">
            <a:avLst/>
          </a:prstGeom>
        </p:spPr>
        <p:txBody>
          <a:bodyPr wrap="square">
            <a:spAutoFit/>
          </a:bodyPr>
          <a:lstStyle/>
          <a:p>
            <a:pPr lvl="0" algn="ctr"/>
            <a:r>
              <a:rPr lang="es-CL" sz="1600" b="1" dirty="0">
                <a:solidFill>
                  <a:srgbClr val="15C047"/>
                </a:solidFill>
                <a:latin typeface="ACHS Nueva Serif" pitchFamily="2" charset="0"/>
                <a:cs typeface="Arial" panose="020B0604020202020204" pitchFamily="34" charset="0"/>
              </a:rPr>
              <a:t>Escanea este código</a:t>
            </a:r>
          </a:p>
        </p:txBody>
      </p:sp>
      <p:sp>
        <p:nvSpPr>
          <p:cNvPr id="13" name="Rectángulo 12">
            <a:extLst>
              <a:ext uri="{FF2B5EF4-FFF2-40B4-BE49-F238E27FC236}">
                <a16:creationId xmlns:a16="http://schemas.microsoft.com/office/drawing/2014/main" xmlns="" id="{C32D970A-86FB-7E48-B9A2-463778AECF05}"/>
              </a:ext>
            </a:extLst>
          </p:cNvPr>
          <p:cNvSpPr/>
          <p:nvPr/>
        </p:nvSpPr>
        <p:spPr>
          <a:xfrm>
            <a:off x="7011079" y="5528439"/>
            <a:ext cx="2220180" cy="338554"/>
          </a:xfrm>
          <a:prstGeom prst="rect">
            <a:avLst/>
          </a:prstGeom>
        </p:spPr>
        <p:txBody>
          <a:bodyPr wrap="square">
            <a:spAutoFit/>
          </a:bodyPr>
          <a:lstStyle/>
          <a:p>
            <a:pPr lvl="0" algn="ctr"/>
            <a:r>
              <a:rPr lang="es-CL" sz="1600" b="1" dirty="0">
                <a:solidFill>
                  <a:srgbClr val="15C047"/>
                </a:solidFill>
                <a:latin typeface="ACHS Nueva Serif" pitchFamily="2" charset="0"/>
                <a:cs typeface="Arial" panose="020B0604020202020204" pitchFamily="34" charset="0"/>
              </a:rPr>
              <a:t>O ingresa a este link</a:t>
            </a:r>
          </a:p>
        </p:txBody>
      </p:sp>
      <p:pic>
        <p:nvPicPr>
          <p:cNvPr id="14" name="Imagen 13">
            <a:extLst>
              <a:ext uri="{FF2B5EF4-FFF2-40B4-BE49-F238E27FC236}">
                <a16:creationId xmlns:a16="http://schemas.microsoft.com/office/drawing/2014/main" xmlns="" id="{9844CA3C-28B3-0845-B2AD-0147959027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79106" y="496800"/>
            <a:ext cx="1239633" cy="506414"/>
          </a:xfrm>
          <a:prstGeom prst="rect">
            <a:avLst/>
          </a:prstGeom>
        </p:spPr>
      </p:pic>
      <p:sp>
        <p:nvSpPr>
          <p:cNvPr id="19" name="Marcador de texto 11">
            <a:extLst>
              <a:ext uri="{FF2B5EF4-FFF2-40B4-BE49-F238E27FC236}">
                <a16:creationId xmlns:a16="http://schemas.microsoft.com/office/drawing/2014/main" xmlns="" id="{BE52C15F-15BC-A949-B856-28C75538B38E}"/>
              </a:ext>
            </a:extLst>
          </p:cNvPr>
          <p:cNvSpPr txBox="1">
            <a:spLocks/>
          </p:cNvSpPr>
          <p:nvPr/>
        </p:nvSpPr>
        <p:spPr>
          <a:xfrm>
            <a:off x="5851683" y="3167062"/>
            <a:ext cx="4766959" cy="523875"/>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buClr>
                <a:srgbClr val="83B727"/>
              </a:buClr>
              <a:defRPr/>
            </a:pPr>
            <a:r>
              <a:rPr lang="es-CL" sz="2400" u="sng" kern="0" dirty="0">
                <a:solidFill>
                  <a:srgbClr val="0FC044"/>
                </a:solidFill>
                <a:latin typeface="ACHS Nueva Serif" pitchFamily="2" charset="0"/>
              </a:rPr>
              <a:t>tinyurl.com/wtus2r43</a:t>
            </a:r>
          </a:p>
        </p:txBody>
      </p:sp>
      <p:pic>
        <p:nvPicPr>
          <p:cNvPr id="20" name="Imagen 19">
            <a:extLst>
              <a:ext uri="{FF2B5EF4-FFF2-40B4-BE49-F238E27FC236}">
                <a16:creationId xmlns:a16="http://schemas.microsoft.com/office/drawing/2014/main" xmlns="" id="{D2607097-8E87-0F4D-AFAF-A118E4A8996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8332" t="15879" r="15961" b="32276"/>
          <a:stretch/>
        </p:blipFill>
        <p:spPr>
          <a:xfrm>
            <a:off x="1614519" y="2707416"/>
            <a:ext cx="1705240" cy="1705241"/>
          </a:xfrm>
          <a:prstGeom prst="rect">
            <a:avLst/>
          </a:prstGeom>
        </p:spPr>
      </p:pic>
    </p:spTree>
    <p:custDataLst>
      <p:tags r:id="rId1"/>
    </p:custDataLst>
    <p:extLst>
      <p:ext uri="{BB962C8B-B14F-4D97-AF65-F5344CB8AC3E}">
        <p14:creationId xmlns:p14="http://schemas.microsoft.com/office/powerpoint/2010/main" val="1458797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6575F4B-2741-FE44-822B-CB13912A8A40}"/>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xmlns="" id="{12CFB199-A456-F648-BABD-FC268EB54FED}"/>
              </a:ext>
            </a:extLst>
          </p:cNvPr>
          <p:cNvSpPr>
            <a:spLocks noGrp="1"/>
          </p:cNvSpPr>
          <p:nvPr>
            <p:ph idx="1"/>
          </p:nvPr>
        </p:nvSpPr>
        <p:spPr/>
        <p:txBody>
          <a:bodyPr/>
          <a:lstStyle/>
          <a:p>
            <a:endParaRPr lang="es-CL"/>
          </a:p>
        </p:txBody>
      </p:sp>
      <p:sp>
        <p:nvSpPr>
          <p:cNvPr id="4" name="Rectángulo 3">
            <a:extLst>
              <a:ext uri="{FF2B5EF4-FFF2-40B4-BE49-F238E27FC236}">
                <a16:creationId xmlns:a16="http://schemas.microsoft.com/office/drawing/2014/main" xmlns="" id="{07D87C4F-C817-8845-8295-061932D3C91C}"/>
              </a:ext>
            </a:extLst>
          </p:cNvPr>
          <p:cNvSpPr/>
          <p:nvPr/>
        </p:nvSpPr>
        <p:spPr>
          <a:xfrm>
            <a:off x="0" y="0"/>
            <a:ext cx="12192000" cy="6858000"/>
          </a:xfrm>
          <a:prstGeom prst="rect">
            <a:avLst/>
          </a:prstGeom>
          <a:solidFill>
            <a:srgbClr val="0CC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erif" pitchFamily="2" charset="0"/>
            </a:endParaRPr>
          </a:p>
        </p:txBody>
      </p:sp>
      <p:pic>
        <p:nvPicPr>
          <p:cNvPr id="5" name="Imagen 4">
            <a:extLst>
              <a:ext uri="{FF2B5EF4-FFF2-40B4-BE49-F238E27FC236}">
                <a16:creationId xmlns:a16="http://schemas.microsoft.com/office/drawing/2014/main" xmlns="" id="{C5D4D972-9650-BE40-BE96-77D3505691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669" y="2966421"/>
            <a:ext cx="2264662" cy="925159"/>
          </a:xfrm>
          <a:prstGeom prst="rect">
            <a:avLst/>
          </a:prstGeom>
        </p:spPr>
      </p:pic>
      <p:sp>
        <p:nvSpPr>
          <p:cNvPr id="6" name="CuadroTexto 5">
            <a:extLst>
              <a:ext uri="{FF2B5EF4-FFF2-40B4-BE49-F238E27FC236}">
                <a16:creationId xmlns:a16="http://schemas.microsoft.com/office/drawing/2014/main" xmlns="" id="{1F5E7671-670C-A046-965E-79867D9A7F15}"/>
              </a:ext>
            </a:extLst>
          </p:cNvPr>
          <p:cNvSpPr txBox="1"/>
          <p:nvPr/>
        </p:nvSpPr>
        <p:spPr>
          <a:xfrm>
            <a:off x="5073650" y="4102100"/>
            <a:ext cx="2044700" cy="369332"/>
          </a:xfrm>
          <a:prstGeom prst="rect">
            <a:avLst/>
          </a:prstGeom>
          <a:noFill/>
        </p:spPr>
        <p:txBody>
          <a:bodyPr wrap="square" rtlCol="0">
            <a:spAutoFit/>
          </a:bodyPr>
          <a:lstStyle/>
          <a:p>
            <a:r>
              <a:rPr lang="es-CL" dirty="0">
                <a:solidFill>
                  <a:schemeClr val="bg1"/>
                </a:solidFill>
                <a:latin typeface="ACHS Nueva Serif" pitchFamily="2" charset="0"/>
                <a:cs typeface="Arial" panose="020B0604020202020204" pitchFamily="34" charset="0"/>
              </a:rPr>
              <a:t>Vive el cuidado</a:t>
            </a:r>
          </a:p>
        </p:txBody>
      </p:sp>
    </p:spTree>
    <p:custDataLst>
      <p:tags r:id="rId1"/>
    </p:custDataLst>
    <p:extLst>
      <p:ext uri="{BB962C8B-B14F-4D97-AF65-F5344CB8AC3E}">
        <p14:creationId xmlns:p14="http://schemas.microsoft.com/office/powerpoint/2010/main" val="1916384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xmlns="" id="{7916D848-0D74-682B-2059-D4867C0BDEEE}"/>
              </a:ext>
            </a:extLst>
          </p:cNvPr>
          <p:cNvGraphicFramePr>
            <a:graphicFrameLocks noChangeAspect="1"/>
          </p:cNvGraphicFramePr>
          <p:nvPr>
            <p:custDataLst>
              <p:tags r:id="rId3"/>
            </p:custDataLst>
            <p:extLst>
              <p:ext uri="{D42A27DB-BD31-4B8C-83A1-F6EECF244321}">
                <p14:modId xmlns:p14="http://schemas.microsoft.com/office/powerpoint/2010/main" val="22281886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a16="http://schemas.microsoft.com/office/drawing/2014/main" xmlns=""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4" name="Imagen 3">
            <a:extLst>
              <a:ext uri="{FF2B5EF4-FFF2-40B4-BE49-F238E27FC236}">
                <a16:creationId xmlns:a16="http://schemas.microsoft.com/office/drawing/2014/main" xmlns="" id="{EC419176-E53B-9102-930A-92F2A04C4E3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142240" y="0"/>
            <a:ext cx="4032344" cy="6858000"/>
          </a:xfrm>
          <a:prstGeom prst="rect">
            <a:avLst/>
          </a:prstGeom>
        </p:spPr>
      </p:pic>
      <p:sp>
        <p:nvSpPr>
          <p:cNvPr id="36" name="CuadroTexto 35">
            <a:extLst>
              <a:ext uri="{FF2B5EF4-FFF2-40B4-BE49-F238E27FC236}">
                <a16:creationId xmlns:a16="http://schemas.microsoft.com/office/drawing/2014/main" xmlns="" id="{F9506A3C-ED6C-864E-946A-28D52CFBE7C1}"/>
              </a:ext>
            </a:extLst>
          </p:cNvPr>
          <p:cNvSpPr txBox="1"/>
          <p:nvPr/>
        </p:nvSpPr>
        <p:spPr>
          <a:xfrm>
            <a:off x="692296" y="1439976"/>
            <a:ext cx="7197061" cy="4801314"/>
          </a:xfrm>
          <a:prstGeom prst="rect">
            <a:avLst/>
          </a:prstGeom>
          <a:noFill/>
        </p:spPr>
        <p:txBody>
          <a:bodyPr wrap="square" lIns="91440" tIns="45720" rIns="91440" bIns="45720" rtlCol="0" anchor="t">
            <a:spAutoFit/>
          </a:bodyPr>
          <a:lstStyle/>
          <a:p>
            <a:pPr marL="342900" indent="-342900" algn="just">
              <a:spcBef>
                <a:spcPct val="0"/>
              </a:spcBef>
              <a:buClr>
                <a:srgbClr val="15BF45"/>
              </a:buClr>
              <a:buFont typeface="+mj-lt"/>
              <a:buAutoNum type="arabicPeriod"/>
            </a:pPr>
            <a:r>
              <a:rPr lang="es-CL" altLang="es-CL" b="1" dirty="0">
                <a:solidFill>
                  <a:srgbClr val="0FC044"/>
                </a:solidFill>
                <a:latin typeface="ACHS Nueva Sans Medium" pitchFamily="2" charset="0"/>
                <a:cs typeface="Arial" panose="020B0604020202020204" pitchFamily="34" charset="0"/>
              </a:rPr>
              <a:t>Caídas a distinto nivel - origen</a:t>
            </a:r>
          </a:p>
          <a:p>
            <a:pPr algn="just">
              <a:spcBef>
                <a:spcPct val="0"/>
              </a:spcBef>
              <a:buClr>
                <a:srgbClr val="15BF45"/>
              </a:buClr>
            </a:pPr>
            <a:endParaRPr lang="es-CL"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Presencia de escaleras fijas para el acceso a puestos cuyo plano de trabajo se encuentre elevado.</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Existencia de desniveles en los muelles de descarga.</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Tareas de inspección de camiones que trasladan las materias primas.</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Resbalones producidos por la existencia de restos de materias primas en el suelo.</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Resbalones por la humedad condensada en el suelo.</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Tropiezos con objetos ubicadas en zonas de paso como los pasillos, zonas de acceso, etc.</a:t>
            </a:r>
          </a:p>
        </p:txBody>
      </p:sp>
      <p:sp>
        <p:nvSpPr>
          <p:cNvPr id="17" name="Título 30">
            <a:extLst>
              <a:ext uri="{FF2B5EF4-FFF2-40B4-BE49-F238E27FC236}">
                <a16:creationId xmlns:a16="http://schemas.microsoft.com/office/drawing/2014/main" xmlns=""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Accidentes más recurrentes en las actividades de packing y frigoríficos</a:t>
            </a:r>
          </a:p>
        </p:txBody>
      </p:sp>
      <p:pic>
        <p:nvPicPr>
          <p:cNvPr id="3" name="Picture 40">
            <a:extLst>
              <a:ext uri="{FF2B5EF4-FFF2-40B4-BE49-F238E27FC236}">
                <a16:creationId xmlns:a16="http://schemas.microsoft.com/office/drawing/2014/main" xmlns="" id="{E326459A-0391-08B7-78AF-F69E865FCF4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2"/>
    </p:custDataLst>
    <p:extLst>
      <p:ext uri="{BB962C8B-B14F-4D97-AF65-F5344CB8AC3E}">
        <p14:creationId xmlns:p14="http://schemas.microsoft.com/office/powerpoint/2010/main" val="154433109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xmlns="" id="{7916D848-0D74-682B-2059-D4867C0BDEEE}"/>
              </a:ext>
            </a:extLst>
          </p:cNvPr>
          <p:cNvGraphicFramePr>
            <a:graphicFrameLocks noChangeAspect="1"/>
          </p:cNvGraphicFramePr>
          <p:nvPr>
            <p:custDataLst>
              <p:tags r:id="rId3"/>
            </p:custDataLst>
            <p:extLst>
              <p:ext uri="{D42A27DB-BD31-4B8C-83A1-F6EECF244321}">
                <p14:modId xmlns:p14="http://schemas.microsoft.com/office/powerpoint/2010/main" val="635884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a16="http://schemas.microsoft.com/office/drawing/2014/main" xmlns=""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8" name="Imagen 7" descr="Imagen en blanco y negro&#10;&#10;Descripción generada automáticamente con confianza baja">
            <a:extLst>
              <a:ext uri="{FF2B5EF4-FFF2-40B4-BE49-F238E27FC236}">
                <a16:creationId xmlns:a16="http://schemas.microsoft.com/office/drawing/2014/main" xmlns="" id="{014EA13B-0F60-E705-83C0-6A21A694131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142240" y="0"/>
            <a:ext cx="4049760" cy="6858000"/>
          </a:xfrm>
          <a:prstGeom prst="rect">
            <a:avLst/>
          </a:prstGeom>
        </p:spPr>
      </p:pic>
      <p:sp>
        <p:nvSpPr>
          <p:cNvPr id="36" name="CuadroTexto 35">
            <a:extLst>
              <a:ext uri="{FF2B5EF4-FFF2-40B4-BE49-F238E27FC236}">
                <a16:creationId xmlns:a16="http://schemas.microsoft.com/office/drawing/2014/main" xmlns="" id="{F9506A3C-ED6C-864E-946A-28D52CFBE7C1}"/>
              </a:ext>
            </a:extLst>
          </p:cNvPr>
          <p:cNvSpPr txBox="1"/>
          <p:nvPr/>
        </p:nvSpPr>
        <p:spPr>
          <a:xfrm>
            <a:off x="692296" y="1439976"/>
            <a:ext cx="7197061" cy="4247317"/>
          </a:xfrm>
          <a:prstGeom prst="rect">
            <a:avLst/>
          </a:prstGeom>
          <a:noFill/>
        </p:spPr>
        <p:txBody>
          <a:bodyPr wrap="square" lIns="91440" tIns="45720" rIns="91440" bIns="45720" rtlCol="0" anchor="t">
            <a:spAutoFit/>
          </a:bodyPr>
          <a:lstStyle/>
          <a:p>
            <a:pPr marL="342900" indent="-342900" algn="just">
              <a:spcBef>
                <a:spcPct val="0"/>
              </a:spcBef>
              <a:buClr>
                <a:srgbClr val="15BF45"/>
              </a:buClr>
              <a:buFont typeface="+mj-lt"/>
              <a:buAutoNum type="arabicPeriod"/>
            </a:pPr>
            <a:r>
              <a:rPr lang="es-CL" altLang="es-CL" b="1" dirty="0">
                <a:solidFill>
                  <a:srgbClr val="0FC044"/>
                </a:solidFill>
                <a:latin typeface="ACHS Nueva Sans Medium" pitchFamily="2" charset="0"/>
                <a:cs typeface="Arial" panose="020B0604020202020204" pitchFamily="34" charset="0"/>
              </a:rPr>
              <a:t>Caídas a distinto nivel – medidas preventivas</a:t>
            </a:r>
          </a:p>
          <a:p>
            <a:pPr algn="just">
              <a:spcBef>
                <a:spcPct val="0"/>
              </a:spcBef>
              <a:buClr>
                <a:srgbClr val="15BF45"/>
              </a:buClr>
            </a:pPr>
            <a:endParaRPr lang="es-CL"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FC044"/>
                </a:solidFill>
                <a:latin typeface="ACHS Nueva Sans Medium" pitchFamily="2" charset="0"/>
                <a:cs typeface="Arial" panose="020B0604020202020204" pitchFamily="34" charset="0"/>
              </a:rPr>
              <a:t>Desniveles y plataformas: </a:t>
            </a:r>
            <a:r>
              <a:rPr lang="es-CL" altLang="es-CL" dirty="0">
                <a:solidFill>
                  <a:srgbClr val="014B14"/>
                </a:solidFill>
                <a:latin typeface="ACHS Nueva Sans Medium" pitchFamily="2" charset="0"/>
                <a:cs typeface="Arial" panose="020B0604020202020204" pitchFamily="34" charset="0"/>
              </a:rPr>
              <a:t>Todas aquellas superficies de trabajo que presenten desnivel, superior a un metro del suelo adyacente,  deben estar provistas de barandillas o de otros sistemas de protección equivalentes </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FC044"/>
                </a:solidFill>
                <a:latin typeface="ACHS Nueva Sans Medium" pitchFamily="2" charset="0"/>
                <a:cs typeface="Arial" panose="020B0604020202020204" pitchFamily="34" charset="0"/>
              </a:rPr>
              <a:t>Escaleras fijas: </a:t>
            </a:r>
            <a:r>
              <a:rPr lang="es-CL" altLang="es-CL" dirty="0">
                <a:solidFill>
                  <a:srgbClr val="014B14"/>
                </a:solidFill>
                <a:latin typeface="ACHS Nueva Sans Medium" pitchFamily="2" charset="0"/>
                <a:cs typeface="Arial" panose="020B0604020202020204" pitchFamily="34" charset="0"/>
              </a:rPr>
              <a:t>Las escaleras fijas deberán cumplir las características mininas de seguridad, en función de minimizar los riesgos.</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FC044"/>
                </a:solidFill>
                <a:latin typeface="ACHS Nueva Sans Medium" pitchFamily="2" charset="0"/>
                <a:cs typeface="Arial" panose="020B0604020202020204" pitchFamily="34" charset="0"/>
              </a:rPr>
              <a:t>Iluminación:</a:t>
            </a:r>
            <a:r>
              <a:rPr lang="es-CL" altLang="es-CL" dirty="0">
                <a:solidFill>
                  <a:srgbClr val="014B14"/>
                </a:solidFill>
                <a:latin typeface="ACHS Nueva Sans Medium" pitchFamily="2" charset="0"/>
                <a:cs typeface="Arial" panose="020B0604020202020204" pitchFamily="34" charset="0"/>
              </a:rPr>
              <a:t> Realizar mantenimiento adecuado de los sistemas de iluminación para disminuir el riesgo de caídas. Según las indicaciones aparecidas en el Decreto Supremo </a:t>
            </a:r>
            <a:r>
              <a:rPr lang="es-CL" altLang="es-CL" dirty="0" err="1">
                <a:solidFill>
                  <a:srgbClr val="014B14"/>
                </a:solidFill>
                <a:latin typeface="ACHS Nueva Sans Medium" pitchFamily="2" charset="0"/>
                <a:cs typeface="Arial" panose="020B0604020202020204" pitchFamily="34" charset="0"/>
              </a:rPr>
              <a:t>N°</a:t>
            </a:r>
            <a:r>
              <a:rPr lang="es-CL" altLang="es-CL" dirty="0">
                <a:solidFill>
                  <a:srgbClr val="014B14"/>
                </a:solidFill>
                <a:latin typeface="ACHS Nueva Sans Medium" pitchFamily="2" charset="0"/>
                <a:cs typeface="Arial" panose="020B0604020202020204" pitchFamily="34" charset="0"/>
              </a:rPr>
              <a:t> 594,  ésta no debe ser inferior a 150 lux.</a:t>
            </a:r>
          </a:p>
        </p:txBody>
      </p:sp>
      <p:sp>
        <p:nvSpPr>
          <p:cNvPr id="17" name="Título 30">
            <a:extLst>
              <a:ext uri="{FF2B5EF4-FFF2-40B4-BE49-F238E27FC236}">
                <a16:creationId xmlns:a16="http://schemas.microsoft.com/office/drawing/2014/main" xmlns=""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Accidentes más recurrentes en las actividades de packing y frigoríficos</a:t>
            </a:r>
          </a:p>
        </p:txBody>
      </p:sp>
      <p:pic>
        <p:nvPicPr>
          <p:cNvPr id="3" name="Picture 40">
            <a:extLst>
              <a:ext uri="{FF2B5EF4-FFF2-40B4-BE49-F238E27FC236}">
                <a16:creationId xmlns:a16="http://schemas.microsoft.com/office/drawing/2014/main" xmlns="" id="{E326459A-0391-08B7-78AF-F69E865FCF4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2"/>
    </p:custDataLst>
    <p:extLst>
      <p:ext uri="{BB962C8B-B14F-4D97-AF65-F5344CB8AC3E}">
        <p14:creationId xmlns:p14="http://schemas.microsoft.com/office/powerpoint/2010/main" val="200224735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xmlns="" id="{7916D848-0D74-682B-2059-D4867C0BDEEE}"/>
              </a:ext>
            </a:extLst>
          </p:cNvPr>
          <p:cNvGraphicFramePr>
            <a:graphicFrameLocks noChangeAspect="1"/>
          </p:cNvGraphicFramePr>
          <p:nvPr>
            <p:custDataLst>
              <p:tags r:id="rId3"/>
            </p:custDataLst>
            <p:extLst>
              <p:ext uri="{D42A27DB-BD31-4B8C-83A1-F6EECF244321}">
                <p14:modId xmlns:p14="http://schemas.microsoft.com/office/powerpoint/2010/main" val="25418589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a16="http://schemas.microsoft.com/office/drawing/2014/main" xmlns=""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7" name="Imagen 6" descr="Imagen en blanco y negro&#10;&#10;Descripción generada automáticamente con confianza baja">
            <a:extLst>
              <a:ext uri="{FF2B5EF4-FFF2-40B4-BE49-F238E27FC236}">
                <a16:creationId xmlns:a16="http://schemas.microsoft.com/office/drawing/2014/main" xmlns="" id="{0AB48D45-99BE-7E8C-3F2E-D7A8976AB47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142240" y="0"/>
            <a:ext cx="4049760" cy="6858000"/>
          </a:xfrm>
          <a:prstGeom prst="rect">
            <a:avLst/>
          </a:prstGeom>
        </p:spPr>
      </p:pic>
      <p:sp>
        <p:nvSpPr>
          <p:cNvPr id="36" name="CuadroTexto 35">
            <a:extLst>
              <a:ext uri="{FF2B5EF4-FFF2-40B4-BE49-F238E27FC236}">
                <a16:creationId xmlns:a16="http://schemas.microsoft.com/office/drawing/2014/main" xmlns="" id="{F9506A3C-ED6C-864E-946A-28D52CFBE7C1}"/>
              </a:ext>
            </a:extLst>
          </p:cNvPr>
          <p:cNvSpPr txBox="1"/>
          <p:nvPr/>
        </p:nvSpPr>
        <p:spPr>
          <a:xfrm>
            <a:off x="692296" y="1439976"/>
            <a:ext cx="7197061" cy="3693319"/>
          </a:xfrm>
          <a:prstGeom prst="rect">
            <a:avLst/>
          </a:prstGeom>
          <a:noFill/>
        </p:spPr>
        <p:txBody>
          <a:bodyPr wrap="square" lIns="91440" tIns="45720" rIns="91440" bIns="45720" rtlCol="0" anchor="t">
            <a:spAutoFit/>
          </a:bodyPr>
          <a:lstStyle/>
          <a:p>
            <a:pPr marL="342900" indent="-342900" algn="just">
              <a:spcBef>
                <a:spcPct val="0"/>
              </a:spcBef>
              <a:buClr>
                <a:srgbClr val="15BF45"/>
              </a:buClr>
              <a:buFont typeface="+mj-lt"/>
              <a:buAutoNum type="arabicPeriod"/>
            </a:pPr>
            <a:r>
              <a:rPr lang="es-CL" altLang="es-CL" b="1" dirty="0">
                <a:solidFill>
                  <a:srgbClr val="0FC044"/>
                </a:solidFill>
                <a:latin typeface="ACHS Nueva Sans Medium" pitchFamily="2" charset="0"/>
                <a:cs typeface="Arial" panose="020B0604020202020204" pitchFamily="34" charset="0"/>
              </a:rPr>
              <a:t>Caídas a distinto nivel – medidas preventivas</a:t>
            </a:r>
          </a:p>
          <a:p>
            <a:pPr algn="just">
              <a:spcBef>
                <a:spcPct val="0"/>
              </a:spcBef>
              <a:buClr>
                <a:srgbClr val="15BF45"/>
              </a:buClr>
            </a:pPr>
            <a:endParaRPr lang="es-CL"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Las superficies de trabajo deberán estar constituidas por materiales antideslizantes.</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Llevar a cabo un programa de mantenimiento de orden y limpieza en todas las instalaciones en forma diaria.</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Evitar, en la medida de lo posible, la acumulación de agua en el suelo, secándola lo antes posible.</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Señalizar las zonas susceptibles de generar riesgo de caídas al mismo nivel.</a:t>
            </a:r>
          </a:p>
        </p:txBody>
      </p:sp>
      <p:sp>
        <p:nvSpPr>
          <p:cNvPr id="17" name="Título 30">
            <a:extLst>
              <a:ext uri="{FF2B5EF4-FFF2-40B4-BE49-F238E27FC236}">
                <a16:creationId xmlns:a16="http://schemas.microsoft.com/office/drawing/2014/main" xmlns=""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Accidentes más recurrentes en las actividades de packing y frigoríficos</a:t>
            </a:r>
          </a:p>
        </p:txBody>
      </p:sp>
      <p:pic>
        <p:nvPicPr>
          <p:cNvPr id="3" name="Picture 40">
            <a:extLst>
              <a:ext uri="{FF2B5EF4-FFF2-40B4-BE49-F238E27FC236}">
                <a16:creationId xmlns:a16="http://schemas.microsoft.com/office/drawing/2014/main" xmlns="" id="{E326459A-0391-08B7-78AF-F69E865FCF4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2"/>
    </p:custDataLst>
    <p:extLst>
      <p:ext uri="{BB962C8B-B14F-4D97-AF65-F5344CB8AC3E}">
        <p14:creationId xmlns:p14="http://schemas.microsoft.com/office/powerpoint/2010/main" val="223717321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xmlns="" id="{7916D848-0D74-682B-2059-D4867C0BDEEE}"/>
              </a:ext>
            </a:extLst>
          </p:cNvPr>
          <p:cNvGraphicFramePr>
            <a:graphicFrameLocks noChangeAspect="1"/>
          </p:cNvGraphicFramePr>
          <p:nvPr>
            <p:custDataLst>
              <p:tags r:id="rId3"/>
            </p:custDataLst>
            <p:extLst>
              <p:ext uri="{D42A27DB-BD31-4B8C-83A1-F6EECF244321}">
                <p14:modId xmlns:p14="http://schemas.microsoft.com/office/powerpoint/2010/main" val="2132395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a16="http://schemas.microsoft.com/office/drawing/2014/main" xmlns=""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8" name="Imagen 7" descr="Imagen que contiene cuarto, pequeño, cama, naranja&#10;&#10;Descripción generada automáticamente">
            <a:extLst>
              <a:ext uri="{FF2B5EF4-FFF2-40B4-BE49-F238E27FC236}">
                <a16:creationId xmlns:a16="http://schemas.microsoft.com/office/drawing/2014/main" xmlns="" id="{8A5FFCAE-7942-FD56-1B8A-34967F9FCD5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142240" y="0"/>
            <a:ext cx="4032344" cy="6858000"/>
          </a:xfrm>
          <a:prstGeom prst="rect">
            <a:avLst/>
          </a:prstGeom>
        </p:spPr>
      </p:pic>
      <p:sp>
        <p:nvSpPr>
          <p:cNvPr id="36" name="CuadroTexto 35">
            <a:extLst>
              <a:ext uri="{FF2B5EF4-FFF2-40B4-BE49-F238E27FC236}">
                <a16:creationId xmlns:a16="http://schemas.microsoft.com/office/drawing/2014/main" xmlns="" id="{F9506A3C-ED6C-864E-946A-28D52CFBE7C1}"/>
              </a:ext>
            </a:extLst>
          </p:cNvPr>
          <p:cNvSpPr txBox="1"/>
          <p:nvPr/>
        </p:nvSpPr>
        <p:spPr>
          <a:xfrm>
            <a:off x="692296" y="1439976"/>
            <a:ext cx="7197061" cy="1754326"/>
          </a:xfrm>
          <a:prstGeom prst="rect">
            <a:avLst/>
          </a:prstGeom>
          <a:noFill/>
        </p:spPr>
        <p:txBody>
          <a:bodyPr wrap="square" lIns="91440" tIns="45720" rIns="91440" bIns="45720" rtlCol="0" anchor="t">
            <a:spAutoFit/>
          </a:bodyPr>
          <a:lstStyle/>
          <a:p>
            <a:pPr marL="342900" indent="-342900" algn="just">
              <a:spcBef>
                <a:spcPct val="0"/>
              </a:spcBef>
              <a:buClr>
                <a:srgbClr val="15BF45"/>
              </a:buClr>
              <a:buFont typeface="+mj-lt"/>
              <a:buAutoNum type="arabicPeriod" startAt="2"/>
            </a:pPr>
            <a:r>
              <a:rPr lang="es-CL" altLang="es-CL" b="1" dirty="0">
                <a:solidFill>
                  <a:srgbClr val="0FC044"/>
                </a:solidFill>
                <a:latin typeface="ACHS Nueva Sans Medium" pitchFamily="2" charset="0"/>
                <a:cs typeface="Arial" panose="020B0604020202020204" pitchFamily="34" charset="0"/>
              </a:rPr>
              <a:t>Caídas de objetos por manipulación - origen</a:t>
            </a:r>
          </a:p>
          <a:p>
            <a:pPr algn="just">
              <a:spcBef>
                <a:spcPct val="0"/>
              </a:spcBef>
              <a:buClr>
                <a:srgbClr val="15BF45"/>
              </a:buClr>
            </a:pPr>
            <a:endParaRPr lang="es-CL"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Posibilidad de caída de envases o productos (cajas, herramientas, etc.).</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Incorrecta manipulación manual de materias primas.</a:t>
            </a:r>
          </a:p>
        </p:txBody>
      </p:sp>
      <p:sp>
        <p:nvSpPr>
          <p:cNvPr id="17" name="Título 30">
            <a:extLst>
              <a:ext uri="{FF2B5EF4-FFF2-40B4-BE49-F238E27FC236}">
                <a16:creationId xmlns:a16="http://schemas.microsoft.com/office/drawing/2014/main" xmlns=""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Accidentes más recurrentes en las actividades de packing y frigoríficos</a:t>
            </a:r>
          </a:p>
        </p:txBody>
      </p:sp>
      <p:pic>
        <p:nvPicPr>
          <p:cNvPr id="3" name="Picture 40">
            <a:extLst>
              <a:ext uri="{FF2B5EF4-FFF2-40B4-BE49-F238E27FC236}">
                <a16:creationId xmlns:a16="http://schemas.microsoft.com/office/drawing/2014/main" xmlns="" id="{E326459A-0391-08B7-78AF-F69E865FCF4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2"/>
    </p:custDataLst>
    <p:extLst>
      <p:ext uri="{BB962C8B-B14F-4D97-AF65-F5344CB8AC3E}">
        <p14:creationId xmlns:p14="http://schemas.microsoft.com/office/powerpoint/2010/main" val="306031329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xmlns="" id="{7916D848-0D74-682B-2059-D4867C0BDEEE}"/>
              </a:ext>
            </a:extLst>
          </p:cNvPr>
          <p:cNvGraphicFramePr>
            <a:graphicFrameLocks noChangeAspect="1"/>
          </p:cNvGraphicFramePr>
          <p:nvPr>
            <p:custDataLst>
              <p:tags r:id="rId3"/>
            </p:custDataLst>
            <p:extLst>
              <p:ext uri="{D42A27DB-BD31-4B8C-83A1-F6EECF244321}">
                <p14:modId xmlns:p14="http://schemas.microsoft.com/office/powerpoint/2010/main" val="3035579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a16="http://schemas.microsoft.com/office/drawing/2014/main" xmlns=""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4" name="Imagen 3" descr="Persona con sombrero&#10;&#10;Descripción generada automáticamente con confianza baja">
            <a:extLst>
              <a:ext uri="{FF2B5EF4-FFF2-40B4-BE49-F238E27FC236}">
                <a16:creationId xmlns:a16="http://schemas.microsoft.com/office/drawing/2014/main" xmlns="" id="{74501538-E00D-866F-0738-890BC85A4A9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142240" y="0"/>
            <a:ext cx="4032344" cy="6858000"/>
          </a:xfrm>
          <a:prstGeom prst="rect">
            <a:avLst/>
          </a:prstGeom>
        </p:spPr>
      </p:pic>
      <p:sp>
        <p:nvSpPr>
          <p:cNvPr id="36" name="CuadroTexto 35">
            <a:extLst>
              <a:ext uri="{FF2B5EF4-FFF2-40B4-BE49-F238E27FC236}">
                <a16:creationId xmlns:a16="http://schemas.microsoft.com/office/drawing/2014/main" xmlns="" id="{F9506A3C-ED6C-864E-946A-28D52CFBE7C1}"/>
              </a:ext>
            </a:extLst>
          </p:cNvPr>
          <p:cNvSpPr txBox="1"/>
          <p:nvPr/>
        </p:nvSpPr>
        <p:spPr>
          <a:xfrm>
            <a:off x="692296" y="1439976"/>
            <a:ext cx="7197061" cy="3139321"/>
          </a:xfrm>
          <a:prstGeom prst="rect">
            <a:avLst/>
          </a:prstGeom>
          <a:noFill/>
        </p:spPr>
        <p:txBody>
          <a:bodyPr wrap="square" lIns="91440" tIns="45720" rIns="91440" bIns="45720" rtlCol="0" anchor="t">
            <a:spAutoFit/>
          </a:bodyPr>
          <a:lstStyle/>
          <a:p>
            <a:pPr marL="342900" indent="-342900" algn="just">
              <a:spcBef>
                <a:spcPct val="0"/>
              </a:spcBef>
              <a:buClr>
                <a:srgbClr val="15BF45"/>
              </a:buClr>
              <a:buFont typeface="+mj-lt"/>
              <a:buAutoNum type="arabicPeriod" startAt="2"/>
            </a:pPr>
            <a:r>
              <a:rPr lang="es-CL" altLang="es-CL" b="1" dirty="0">
                <a:solidFill>
                  <a:srgbClr val="0FC044"/>
                </a:solidFill>
                <a:latin typeface="ACHS Nueva Sans Medium" pitchFamily="2" charset="0"/>
                <a:cs typeface="Arial" panose="020B0604020202020204" pitchFamily="34" charset="0"/>
              </a:rPr>
              <a:t>Caídas de objetos por manipulación – medidas preventivas</a:t>
            </a:r>
          </a:p>
          <a:p>
            <a:pPr algn="just">
              <a:spcBef>
                <a:spcPct val="0"/>
              </a:spcBef>
              <a:buClr>
                <a:srgbClr val="15BF45"/>
              </a:buClr>
            </a:pPr>
            <a:endParaRPr lang="es-CL"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La empresa debe proporcionar a los trabajadores información y formación adecuada sobre el transporte de mercaderías y manejo de herramientas, así como los medios mecánicos adecuados para ello (transpaletas, carretillas, cintas transportadoras, etc.)</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Los trabajadores deben tener a su disposición guantes que mejoren el agarre para aquellas tareas que precisen manipular manualmente las cargas.</a:t>
            </a:r>
          </a:p>
        </p:txBody>
      </p:sp>
      <p:sp>
        <p:nvSpPr>
          <p:cNvPr id="17" name="Título 30">
            <a:extLst>
              <a:ext uri="{FF2B5EF4-FFF2-40B4-BE49-F238E27FC236}">
                <a16:creationId xmlns:a16="http://schemas.microsoft.com/office/drawing/2014/main" xmlns=""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Accidentes más recurrentes en las actividades de packing y frigoríficos</a:t>
            </a:r>
          </a:p>
        </p:txBody>
      </p:sp>
      <p:pic>
        <p:nvPicPr>
          <p:cNvPr id="3" name="Picture 40">
            <a:extLst>
              <a:ext uri="{FF2B5EF4-FFF2-40B4-BE49-F238E27FC236}">
                <a16:creationId xmlns:a16="http://schemas.microsoft.com/office/drawing/2014/main" xmlns="" id="{E326459A-0391-08B7-78AF-F69E865FCF4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2"/>
    </p:custDataLst>
    <p:extLst>
      <p:ext uri="{BB962C8B-B14F-4D97-AF65-F5344CB8AC3E}">
        <p14:creationId xmlns:p14="http://schemas.microsoft.com/office/powerpoint/2010/main" val="4766984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xmlns="" id="{7916D848-0D74-682B-2059-D4867C0BDEEE}"/>
              </a:ext>
            </a:extLst>
          </p:cNvPr>
          <p:cNvGraphicFramePr>
            <a:graphicFrameLocks noChangeAspect="1"/>
          </p:cNvGraphicFramePr>
          <p:nvPr>
            <p:custDataLst>
              <p:tags r:id="rId3"/>
            </p:custDataLst>
            <p:extLst>
              <p:ext uri="{D42A27DB-BD31-4B8C-83A1-F6EECF244321}">
                <p14:modId xmlns:p14="http://schemas.microsoft.com/office/powerpoint/2010/main" val="24191496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a16="http://schemas.microsoft.com/office/drawing/2014/main" xmlns=""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4" name="Imagen 3" descr="Imagen que contiene persona, edificio, parado, hombre&#10;&#10;Descripción generada automáticamente">
            <a:extLst>
              <a:ext uri="{FF2B5EF4-FFF2-40B4-BE49-F238E27FC236}">
                <a16:creationId xmlns:a16="http://schemas.microsoft.com/office/drawing/2014/main" xmlns="" id="{CEB443B1-B660-F629-F3CC-51A54145A80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142239" y="-9373"/>
            <a:ext cx="4032345" cy="6858000"/>
          </a:xfrm>
          <a:prstGeom prst="rect">
            <a:avLst/>
          </a:prstGeom>
        </p:spPr>
      </p:pic>
      <p:sp>
        <p:nvSpPr>
          <p:cNvPr id="36" name="CuadroTexto 35">
            <a:extLst>
              <a:ext uri="{FF2B5EF4-FFF2-40B4-BE49-F238E27FC236}">
                <a16:creationId xmlns:a16="http://schemas.microsoft.com/office/drawing/2014/main" xmlns="" id="{F9506A3C-ED6C-864E-946A-28D52CFBE7C1}"/>
              </a:ext>
            </a:extLst>
          </p:cNvPr>
          <p:cNvSpPr txBox="1"/>
          <p:nvPr/>
        </p:nvSpPr>
        <p:spPr>
          <a:xfrm>
            <a:off x="692296" y="1439976"/>
            <a:ext cx="7197061" cy="2585323"/>
          </a:xfrm>
          <a:prstGeom prst="rect">
            <a:avLst/>
          </a:prstGeom>
          <a:noFill/>
        </p:spPr>
        <p:txBody>
          <a:bodyPr wrap="square" lIns="91440" tIns="45720" rIns="91440" bIns="45720" rtlCol="0" anchor="t">
            <a:spAutoFit/>
          </a:bodyPr>
          <a:lstStyle/>
          <a:p>
            <a:pPr marL="342900" indent="-342900" algn="just">
              <a:spcBef>
                <a:spcPct val="0"/>
              </a:spcBef>
              <a:buClr>
                <a:srgbClr val="15BF45"/>
              </a:buClr>
              <a:buFont typeface="+mj-lt"/>
              <a:buAutoNum type="arabicPeriod" startAt="3"/>
            </a:pPr>
            <a:r>
              <a:rPr lang="es-CL" altLang="es-CL" b="1" dirty="0">
                <a:solidFill>
                  <a:srgbClr val="0FC044"/>
                </a:solidFill>
                <a:latin typeface="ACHS Nueva Sans Medium" pitchFamily="2" charset="0"/>
                <a:cs typeface="Arial" panose="020B0604020202020204" pitchFamily="34" charset="0"/>
              </a:rPr>
              <a:t>Golpe contra objetos inmóviles - origen</a:t>
            </a:r>
          </a:p>
          <a:p>
            <a:pPr algn="just">
              <a:spcBef>
                <a:spcPct val="0"/>
              </a:spcBef>
              <a:buClr>
                <a:srgbClr val="15BF45"/>
              </a:buClr>
            </a:pPr>
            <a:endParaRPr lang="es-CL"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La existencia de numerosos equipos de trabajo y maquinaria en instalaciones de dimensiones insuficientes.</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Accesos de pequeñas dimensiones a los puestos de trabajo.</a:t>
            </a:r>
          </a:p>
          <a:p>
            <a:pPr marL="285750" indent="-285750" algn="just">
              <a:spcBef>
                <a:spcPct val="0"/>
              </a:spcBef>
              <a:buClr>
                <a:srgbClr val="15BF45"/>
              </a:buClr>
              <a:buFont typeface="Arial" panose="020B0604020202020204" pitchFamily="34" charset="0"/>
              <a:buChar char="•"/>
            </a:pPr>
            <a:endParaRPr lang="es-CL"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dirty="0">
                <a:solidFill>
                  <a:srgbClr val="014B14"/>
                </a:solidFill>
                <a:latin typeface="ACHS Nueva Sans Medium" pitchFamily="2" charset="0"/>
                <a:cs typeface="Arial" panose="020B0604020202020204" pitchFamily="34" charset="0"/>
              </a:rPr>
              <a:t>Existencia de almacenamiento en zonas inadecuadas, sin señalización delimitadora.</a:t>
            </a:r>
          </a:p>
        </p:txBody>
      </p:sp>
      <p:sp>
        <p:nvSpPr>
          <p:cNvPr id="17" name="Título 30">
            <a:extLst>
              <a:ext uri="{FF2B5EF4-FFF2-40B4-BE49-F238E27FC236}">
                <a16:creationId xmlns:a16="http://schemas.microsoft.com/office/drawing/2014/main" xmlns=""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Accidentes más recurrentes en las actividades de packing y frigoríficos</a:t>
            </a:r>
          </a:p>
        </p:txBody>
      </p:sp>
      <p:pic>
        <p:nvPicPr>
          <p:cNvPr id="3" name="Picture 40">
            <a:extLst>
              <a:ext uri="{FF2B5EF4-FFF2-40B4-BE49-F238E27FC236}">
                <a16:creationId xmlns:a16="http://schemas.microsoft.com/office/drawing/2014/main" xmlns="" id="{E326459A-0391-08B7-78AF-F69E865FCF4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2"/>
    </p:custDataLst>
    <p:extLst>
      <p:ext uri="{BB962C8B-B14F-4D97-AF65-F5344CB8AC3E}">
        <p14:creationId xmlns:p14="http://schemas.microsoft.com/office/powerpoint/2010/main" val="3439049398"/>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6"/>
  <p:tag name="THINKCELLUNDODONOTDELETE" val="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b271f39-b556-4564-846a-22e0c3543dec">
      <Terms xmlns="http://schemas.microsoft.com/office/infopath/2007/PartnerControls"/>
    </lcf76f155ced4ddcb4097134ff3c332f>
    <TaxCatchAll xmlns="2c1f9411-02cd-4cb0-88d5-209d7ce520f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7C36543F3D857D488921B9E8F0F0A212" ma:contentTypeVersion="25" ma:contentTypeDescription="Crear nuevo documento." ma:contentTypeScope="" ma:versionID="9ee0241dd85c47aa0eb2b8bd4b0308e3">
  <xsd:schema xmlns:xsd="http://www.w3.org/2001/XMLSchema" xmlns:xs="http://www.w3.org/2001/XMLSchema" xmlns:p="http://schemas.microsoft.com/office/2006/metadata/properties" xmlns:ns2="1b271f39-b556-4564-846a-22e0c3543dec" xmlns:ns3="2c1f9411-02cd-4cb0-88d5-209d7ce520fa" targetNamespace="http://schemas.microsoft.com/office/2006/metadata/properties" ma:root="true" ma:fieldsID="93e81017037b805872da2c304f785326" ns2:_="" ns3:_="">
    <xsd:import namespace="1b271f39-b556-4564-846a-22e0c3543dec"/>
    <xsd:import namespace="2c1f9411-02cd-4cb0-88d5-209d7ce520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271f39-b556-4564-846a-22e0c3543d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bjectDetectorVersions" ma:index="12" nillable="true" ma:displayName="MediaServiceObjectDetectorVersions" ma:description="" ma:hidden="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3502374b-82e5-4b34-b572-a4b8594eee8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1f9411-02cd-4cb0-88d5-209d7ce520fa" elementFormDefault="qualified">
    <xsd:import namespace="http://schemas.microsoft.com/office/2006/documentManagement/types"/>
    <xsd:import namespace="http://schemas.microsoft.com/office/infopath/2007/PartnerControls"/>
    <xsd:element name="TaxCatchAll" ma:index="18" nillable="true" ma:displayName="Columna global de taxonomía" ma:hidden="true" ma:list="{35a76299-f8ab-42a3-92f7-492ebfc63ed6}" ma:internalName="TaxCatchAll" ma:showField="CatchAllData" ma:web="2c1f9411-02cd-4cb0-88d5-209d7ce520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738E1D-D069-448B-8C63-5E401FF285BC}"/>
</file>

<file path=customXml/itemProps2.xml><?xml version="1.0" encoding="utf-8"?>
<ds:datastoreItem xmlns:ds="http://schemas.openxmlformats.org/officeDocument/2006/customXml" ds:itemID="{0DBE78E2-E8C0-44A7-A0E9-552E7F6DD249}"/>
</file>

<file path=customXml/itemProps3.xml><?xml version="1.0" encoding="utf-8"?>
<ds:datastoreItem xmlns:ds="http://schemas.openxmlformats.org/officeDocument/2006/customXml" ds:itemID="{95DE935B-6DC6-4530-9D4D-92EA60B73963}"/>
</file>

<file path=docProps/app.xml><?xml version="1.0" encoding="utf-8"?>
<Properties xmlns="http://schemas.openxmlformats.org/officeDocument/2006/extended-properties" xmlns:vt="http://schemas.openxmlformats.org/officeDocument/2006/docPropsVTypes">
  <TotalTime>980</TotalTime>
  <Words>2856</Words>
  <Application>Microsoft Office PowerPoint</Application>
  <PresentationFormat>Panorámica</PresentationFormat>
  <Paragraphs>281</Paragraphs>
  <Slides>36</Slides>
  <Notes>31</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36</vt:i4>
      </vt:variant>
    </vt:vector>
  </HeadingPairs>
  <TitlesOfParts>
    <vt:vector size="47" baseType="lpstr">
      <vt:lpstr>ACHS Nueva Sans</vt:lpstr>
      <vt:lpstr>ACHS Nueva Sans Medium</vt:lpstr>
      <vt:lpstr>ACHS Nueva Serif</vt:lpstr>
      <vt:lpstr>ACHS Nueva Serif SemiBold</vt:lpstr>
      <vt:lpstr>Aptos</vt:lpstr>
      <vt:lpstr>Arial</vt:lpstr>
      <vt:lpstr>Calibri</vt:lpstr>
      <vt:lpstr>Helvetica</vt:lpstr>
      <vt:lpstr>Helvetica Neue</vt:lpstr>
      <vt:lpstr>Tema de Office</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ACHS</dc:creator>
  <cp:lastModifiedBy>EDDIE</cp:lastModifiedBy>
  <cp:revision>183</cp:revision>
  <dcterms:created xsi:type="dcterms:W3CDTF">2023-08-03T14:13:33Z</dcterms:created>
  <dcterms:modified xsi:type="dcterms:W3CDTF">2024-06-17T21:31:09Z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96A003D9-DD7C-4FE9-B3B7-4F5A5AC71700</vt:lpwstr>
  </property>
  <property fmtid="{D5CDD505-2E9C-101B-9397-08002B2CF9AE}" pid="3" name="ArticulatePath">
    <vt:lpwstr>657672_Uso_de_ExtintoresRB2023</vt:lpwstr>
  </property>
  <property fmtid="{D5CDD505-2E9C-101B-9397-08002B2CF9AE}" pid="4" name="ContentTypeId">
    <vt:lpwstr>0x0101007C36543F3D857D488921B9E8F0F0A212</vt:lpwstr>
  </property>
  <property fmtid="{D5CDD505-2E9C-101B-9397-08002B2CF9AE}" pid="5" name="Order">
    <vt:r8>518200</vt:r8>
  </property>
</Properties>
</file>