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57" r:id="rId6"/>
    <p:sldId id="2698" r:id="rId7"/>
    <p:sldId id="2699" r:id="rId8"/>
    <p:sldId id="2700" r:id="rId9"/>
    <p:sldId id="2701" r:id="rId10"/>
    <p:sldId id="2702" r:id="rId11"/>
    <p:sldId id="2703" r:id="rId12"/>
    <p:sldId id="2704" r:id="rId13"/>
    <p:sldId id="2705" r:id="rId14"/>
    <p:sldId id="2706" r:id="rId15"/>
    <p:sldId id="2707" r:id="rId16"/>
    <p:sldId id="2708" r:id="rId17"/>
    <p:sldId id="2709" r:id="rId18"/>
    <p:sldId id="2710" r:id="rId19"/>
    <p:sldId id="2711" r:id="rId20"/>
    <p:sldId id="2712" r:id="rId21"/>
    <p:sldId id="2713" r:id="rId22"/>
    <p:sldId id="2714" r:id="rId23"/>
    <p:sldId id="2715" r:id="rId24"/>
    <p:sldId id="2716" r:id="rId25"/>
    <p:sldId id="2717" r:id="rId26"/>
    <p:sldId id="2718" r:id="rId27"/>
    <p:sldId id="2719" r:id="rId28"/>
    <p:sldId id="2720" r:id="rId29"/>
    <p:sldId id="2721" r:id="rId30"/>
    <p:sldId id="272" r:id="rId31"/>
    <p:sldId id="274" r:id="rId32"/>
    <p:sldId id="273" r:id="rId33"/>
  </p:sldIdLst>
  <p:sldSz cx="12192000" cy="6858000"/>
  <p:notesSz cx="6858000" cy="9144000"/>
  <p:custDataLst>
    <p:tags r:id="rId35"/>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RWz+sfBPdvwBEh/sNTLbQ==" hashData="yERW/vh2VZGwAtUPWCS9WJRvh2nJNT35y8gGCSpbbO+rtLx10p9r52XJkrRBsfd7vKWzBGB8Ou+opMW8awoOZ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C044"/>
    <a:srgbClr val="014B14"/>
    <a:srgbClr val="7DFF46"/>
    <a:srgbClr val="EBE9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8"/>
    <p:restoredTop sz="96281"/>
  </p:normalViewPr>
  <p:slideViewPr>
    <p:cSldViewPr snapToGrid="0" snapToObjects="1">
      <p:cViewPr varScale="1">
        <p:scale>
          <a:sx n="108" d="100"/>
          <a:sy n="108" d="100"/>
        </p:scale>
        <p:origin x="5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Concha, Luis Enrique" userId="24a26401-76f9-4f62-bb1e-7d6980a282dd" providerId="ADAL" clId="{EABDCB78-D37A-4621-8BE3-4CE49916BF9E}"/>
    <pc:docChg chg="custSel modSld replTag delTag">
      <pc:chgData name="Richardson Concha, Luis Enrique" userId="24a26401-76f9-4f62-bb1e-7d6980a282dd" providerId="ADAL" clId="{EABDCB78-D37A-4621-8BE3-4CE49916BF9E}" dt="2024-05-28T21:24:34.455" v="217"/>
      <pc:docMkLst>
        <pc:docMk/>
      </pc:docMkLst>
      <pc:sldChg chg="replTag delTag">
        <pc:chgData name="Richardson Concha, Luis Enrique" userId="24a26401-76f9-4f62-bb1e-7d6980a282dd" providerId="ADAL" clId="{EABDCB78-D37A-4621-8BE3-4CE49916BF9E}" dt="2024-05-28T21:24:17.764" v="163"/>
        <pc:sldMkLst>
          <pc:docMk/>
          <pc:sldMk cId="2989611669" sldId="256"/>
        </pc:sldMkLst>
      </pc:sldChg>
      <pc:sldChg chg="replTag delTag">
        <pc:chgData name="Richardson Concha, Luis Enrique" userId="24a26401-76f9-4f62-bb1e-7d6980a282dd" providerId="ADAL" clId="{EABDCB78-D37A-4621-8BE3-4CE49916BF9E}" dt="2024-05-28T21:24:18.366" v="165"/>
        <pc:sldMkLst>
          <pc:docMk/>
          <pc:sldMk cId="1483252922" sldId="257"/>
        </pc:sldMkLst>
      </pc:sldChg>
      <pc:sldChg chg="replTag delTag">
        <pc:chgData name="Richardson Concha, Luis Enrique" userId="24a26401-76f9-4f62-bb1e-7d6980a282dd" providerId="ADAL" clId="{EABDCB78-D37A-4621-8BE3-4CE49916BF9E}" dt="2024-05-28T21:24:34.142" v="215"/>
        <pc:sldMkLst>
          <pc:docMk/>
          <pc:sldMk cId="3858523066" sldId="272"/>
        </pc:sldMkLst>
      </pc:sldChg>
      <pc:sldChg chg="replTag delTag">
        <pc:chgData name="Richardson Concha, Luis Enrique" userId="24a26401-76f9-4f62-bb1e-7d6980a282dd" providerId="ADAL" clId="{EABDCB78-D37A-4621-8BE3-4CE49916BF9E}" dt="2024-05-28T21:24:34.455" v="217"/>
        <pc:sldMkLst>
          <pc:docMk/>
          <pc:sldMk cId="1458797933" sldId="274"/>
        </pc:sldMkLst>
      </pc:sldChg>
      <pc:sldChg chg="delSp mod replTag delTag">
        <pc:chgData name="Richardson Concha, Luis Enrique" userId="24a26401-76f9-4f62-bb1e-7d6980a282dd" providerId="ADAL" clId="{EABDCB78-D37A-4621-8BE3-4CE49916BF9E}" dt="2024-05-28T21:24:19.569" v="167"/>
        <pc:sldMkLst>
          <pc:docMk/>
          <pc:sldMk cId="4017552152" sldId="2698"/>
        </pc:sldMkLst>
        <pc:cxnChg chg="del">
          <ac:chgData name="Richardson Concha, Luis Enrique" userId="24a26401-76f9-4f62-bb1e-7d6980a282dd" providerId="ADAL" clId="{EABDCB78-D37A-4621-8BE3-4CE49916BF9E}" dt="2024-05-28T21:22:20.778" v="14" actId="478"/>
          <ac:cxnSpMkLst>
            <pc:docMk/>
            <pc:sldMk cId="4017552152" sldId="2698"/>
            <ac:cxnSpMk id="15" creationId="{F194F5C5-DCC7-AB45-A639-702C5D803FCA}"/>
          </ac:cxnSpMkLst>
        </pc:cxnChg>
      </pc:sldChg>
      <pc:sldChg chg="delSp mod replTag delTag">
        <pc:chgData name="Richardson Concha, Luis Enrique" userId="24a26401-76f9-4f62-bb1e-7d6980a282dd" providerId="ADAL" clId="{EABDCB78-D37A-4621-8BE3-4CE49916BF9E}" dt="2024-05-28T21:24:20.883" v="169"/>
        <pc:sldMkLst>
          <pc:docMk/>
          <pc:sldMk cId="1544331097" sldId="2699"/>
        </pc:sldMkLst>
        <pc:cxnChg chg="del">
          <ac:chgData name="Richardson Concha, Luis Enrique" userId="24a26401-76f9-4f62-bb1e-7d6980a282dd" providerId="ADAL" clId="{EABDCB78-D37A-4621-8BE3-4CE49916BF9E}" dt="2024-05-28T21:22:23.445" v="19" actId="478"/>
          <ac:cxnSpMkLst>
            <pc:docMk/>
            <pc:sldMk cId="1544331097" sldId="2699"/>
            <ac:cxnSpMk id="15" creationId="{F194F5C5-DCC7-AB45-A639-702C5D803FCA}"/>
          </ac:cxnSpMkLst>
        </pc:cxnChg>
      </pc:sldChg>
      <pc:sldChg chg="delSp mod replTag delTag">
        <pc:chgData name="Richardson Concha, Luis Enrique" userId="24a26401-76f9-4f62-bb1e-7d6980a282dd" providerId="ADAL" clId="{EABDCB78-D37A-4621-8BE3-4CE49916BF9E}" dt="2024-05-28T21:24:22.162" v="171"/>
        <pc:sldMkLst>
          <pc:docMk/>
          <pc:sldMk cId="1779423148" sldId="2700"/>
        </pc:sldMkLst>
        <pc:cxnChg chg="del">
          <ac:chgData name="Richardson Concha, Luis Enrique" userId="24a26401-76f9-4f62-bb1e-7d6980a282dd" providerId="ADAL" clId="{EABDCB78-D37A-4621-8BE3-4CE49916BF9E}" dt="2024-05-28T21:22:26.565" v="24" actId="478"/>
          <ac:cxnSpMkLst>
            <pc:docMk/>
            <pc:sldMk cId="1779423148" sldId="2700"/>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22.697" v="173"/>
        <pc:sldMkLst>
          <pc:docMk/>
          <pc:sldMk cId="3447600091" sldId="2701"/>
        </pc:sldMkLst>
        <pc:spChg chg="mod">
          <ac:chgData name="Richardson Concha, Luis Enrique" userId="24a26401-76f9-4f62-bb1e-7d6980a282dd" providerId="ADAL" clId="{EABDCB78-D37A-4621-8BE3-4CE49916BF9E}" dt="2024-05-28T21:22:32.707" v="32" actId="33524"/>
          <ac:spMkLst>
            <pc:docMk/>
            <pc:sldMk cId="3447600091" sldId="2701"/>
            <ac:spMk id="36" creationId="{F9506A3C-ED6C-864E-946A-28D52CFBE7C1}"/>
          </ac:spMkLst>
        </pc:spChg>
        <pc:cxnChg chg="del">
          <ac:chgData name="Richardson Concha, Luis Enrique" userId="24a26401-76f9-4f62-bb1e-7d6980a282dd" providerId="ADAL" clId="{EABDCB78-D37A-4621-8BE3-4CE49916BF9E}" dt="2024-05-28T21:22:30.230" v="31" actId="478"/>
          <ac:cxnSpMkLst>
            <pc:docMk/>
            <pc:sldMk cId="3447600091" sldId="2701"/>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23.311" v="175"/>
        <pc:sldMkLst>
          <pc:docMk/>
          <pc:sldMk cId="1633057120" sldId="2702"/>
        </pc:sldMkLst>
        <pc:spChg chg="mod">
          <ac:chgData name="Richardson Concha, Luis Enrique" userId="24a26401-76f9-4f62-bb1e-7d6980a282dd" providerId="ADAL" clId="{EABDCB78-D37A-4621-8BE3-4CE49916BF9E}" dt="2024-05-28T21:22:39.889" v="38" actId="33524"/>
          <ac:spMkLst>
            <pc:docMk/>
            <pc:sldMk cId="1633057120" sldId="2702"/>
            <ac:spMk id="36" creationId="{F9506A3C-ED6C-864E-946A-28D52CFBE7C1}"/>
          </ac:spMkLst>
        </pc:spChg>
        <pc:cxnChg chg="del">
          <ac:chgData name="Richardson Concha, Luis Enrique" userId="24a26401-76f9-4f62-bb1e-7d6980a282dd" providerId="ADAL" clId="{EABDCB78-D37A-4621-8BE3-4CE49916BF9E}" dt="2024-05-28T21:22:36.535" v="37" actId="478"/>
          <ac:cxnSpMkLst>
            <pc:docMk/>
            <pc:sldMk cId="1633057120" sldId="2702"/>
            <ac:cxnSpMk id="15" creationId="{F194F5C5-DCC7-AB45-A639-702C5D803FCA}"/>
          </ac:cxnSpMkLst>
        </pc:cxnChg>
      </pc:sldChg>
      <pc:sldChg chg="delSp mod replTag delTag">
        <pc:chgData name="Richardson Concha, Luis Enrique" userId="24a26401-76f9-4f62-bb1e-7d6980a282dd" providerId="ADAL" clId="{EABDCB78-D37A-4621-8BE3-4CE49916BF9E}" dt="2024-05-28T21:24:23.787" v="177"/>
        <pc:sldMkLst>
          <pc:docMk/>
          <pc:sldMk cId="2343045108" sldId="2703"/>
        </pc:sldMkLst>
        <pc:cxnChg chg="del">
          <ac:chgData name="Richardson Concha, Luis Enrique" userId="24a26401-76f9-4f62-bb1e-7d6980a282dd" providerId="ADAL" clId="{EABDCB78-D37A-4621-8BE3-4CE49916BF9E}" dt="2024-05-28T21:22:47.381" v="43" actId="478"/>
          <ac:cxnSpMkLst>
            <pc:docMk/>
            <pc:sldMk cId="2343045108" sldId="2703"/>
            <ac:cxnSpMk id="15" creationId="{F194F5C5-DCC7-AB45-A639-702C5D803FCA}"/>
          </ac:cxnSpMkLst>
        </pc:cxnChg>
      </pc:sldChg>
      <pc:sldChg chg="delSp mod replTag delTag">
        <pc:chgData name="Richardson Concha, Luis Enrique" userId="24a26401-76f9-4f62-bb1e-7d6980a282dd" providerId="ADAL" clId="{EABDCB78-D37A-4621-8BE3-4CE49916BF9E}" dt="2024-05-28T21:24:24.279" v="179"/>
        <pc:sldMkLst>
          <pc:docMk/>
          <pc:sldMk cId="3460794031" sldId="2704"/>
        </pc:sldMkLst>
        <pc:cxnChg chg="del">
          <ac:chgData name="Richardson Concha, Luis Enrique" userId="24a26401-76f9-4f62-bb1e-7d6980a282dd" providerId="ADAL" clId="{EABDCB78-D37A-4621-8BE3-4CE49916BF9E}" dt="2024-05-28T21:22:51.029" v="50" actId="478"/>
          <ac:cxnSpMkLst>
            <pc:docMk/>
            <pc:sldMk cId="3460794031" sldId="2704"/>
            <ac:cxnSpMk id="15" creationId="{F194F5C5-DCC7-AB45-A639-702C5D803FCA}"/>
          </ac:cxnSpMkLst>
        </pc:cxnChg>
      </pc:sldChg>
      <pc:sldChg chg="delSp mod replTag delTag">
        <pc:chgData name="Richardson Concha, Luis Enrique" userId="24a26401-76f9-4f62-bb1e-7d6980a282dd" providerId="ADAL" clId="{EABDCB78-D37A-4621-8BE3-4CE49916BF9E}" dt="2024-05-28T21:24:24.842" v="181"/>
        <pc:sldMkLst>
          <pc:docMk/>
          <pc:sldMk cId="616261486" sldId="2705"/>
        </pc:sldMkLst>
        <pc:cxnChg chg="del">
          <ac:chgData name="Richardson Concha, Luis Enrique" userId="24a26401-76f9-4f62-bb1e-7d6980a282dd" providerId="ADAL" clId="{EABDCB78-D37A-4621-8BE3-4CE49916BF9E}" dt="2024-05-28T21:22:53.413" v="55" actId="478"/>
          <ac:cxnSpMkLst>
            <pc:docMk/>
            <pc:sldMk cId="616261486" sldId="2705"/>
            <ac:cxnSpMk id="15" creationId="{F194F5C5-DCC7-AB45-A639-702C5D803FCA}"/>
          </ac:cxnSpMkLst>
        </pc:cxnChg>
      </pc:sldChg>
      <pc:sldChg chg="delSp mod replTag delTag">
        <pc:chgData name="Richardson Concha, Luis Enrique" userId="24a26401-76f9-4f62-bb1e-7d6980a282dd" providerId="ADAL" clId="{EABDCB78-D37A-4621-8BE3-4CE49916BF9E}" dt="2024-05-28T21:24:27.342" v="183"/>
        <pc:sldMkLst>
          <pc:docMk/>
          <pc:sldMk cId="3745508270" sldId="2706"/>
        </pc:sldMkLst>
        <pc:cxnChg chg="del">
          <ac:chgData name="Richardson Concha, Luis Enrique" userId="24a26401-76f9-4f62-bb1e-7d6980a282dd" providerId="ADAL" clId="{EABDCB78-D37A-4621-8BE3-4CE49916BF9E}" dt="2024-05-28T21:22:56.311" v="60" actId="478"/>
          <ac:cxnSpMkLst>
            <pc:docMk/>
            <pc:sldMk cId="3745508270" sldId="2706"/>
            <ac:cxnSpMk id="15" creationId="{F194F5C5-DCC7-AB45-A639-702C5D803FCA}"/>
          </ac:cxnSpMkLst>
        </pc:cxnChg>
      </pc:sldChg>
      <pc:sldChg chg="delSp mod replTag delTag">
        <pc:chgData name="Richardson Concha, Luis Enrique" userId="24a26401-76f9-4f62-bb1e-7d6980a282dd" providerId="ADAL" clId="{EABDCB78-D37A-4621-8BE3-4CE49916BF9E}" dt="2024-05-28T21:24:29.837" v="185"/>
        <pc:sldMkLst>
          <pc:docMk/>
          <pc:sldMk cId="4106909936" sldId="2707"/>
        </pc:sldMkLst>
        <pc:cxnChg chg="del">
          <ac:chgData name="Richardson Concha, Luis Enrique" userId="24a26401-76f9-4f62-bb1e-7d6980a282dd" providerId="ADAL" clId="{EABDCB78-D37A-4621-8BE3-4CE49916BF9E}" dt="2024-05-28T21:22:59.541" v="67" actId="478"/>
          <ac:cxnSpMkLst>
            <pc:docMk/>
            <pc:sldMk cId="4106909936" sldId="2707"/>
            <ac:cxnSpMk id="15" creationId="{F194F5C5-DCC7-AB45-A639-702C5D803FCA}"/>
          </ac:cxnSpMkLst>
        </pc:cxnChg>
      </pc:sldChg>
      <pc:sldChg chg="delSp mod replTag delTag">
        <pc:chgData name="Richardson Concha, Luis Enrique" userId="24a26401-76f9-4f62-bb1e-7d6980a282dd" providerId="ADAL" clId="{EABDCB78-D37A-4621-8BE3-4CE49916BF9E}" dt="2024-05-28T21:24:30.328" v="187"/>
        <pc:sldMkLst>
          <pc:docMk/>
          <pc:sldMk cId="2288317796" sldId="2708"/>
        </pc:sldMkLst>
        <pc:cxnChg chg="del">
          <ac:chgData name="Richardson Concha, Luis Enrique" userId="24a26401-76f9-4f62-bb1e-7d6980a282dd" providerId="ADAL" clId="{EABDCB78-D37A-4621-8BE3-4CE49916BF9E}" dt="2024-05-28T21:23:02.245" v="72" actId="478"/>
          <ac:cxnSpMkLst>
            <pc:docMk/>
            <pc:sldMk cId="2288317796" sldId="2708"/>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30.696" v="189"/>
        <pc:sldMkLst>
          <pc:docMk/>
          <pc:sldMk cId="1714933851" sldId="2709"/>
        </pc:sldMkLst>
        <pc:spChg chg="mod">
          <ac:chgData name="Richardson Concha, Luis Enrique" userId="24a26401-76f9-4f62-bb1e-7d6980a282dd" providerId="ADAL" clId="{EABDCB78-D37A-4621-8BE3-4CE49916BF9E}" dt="2024-05-28T21:23:18.858" v="84" actId="6549"/>
          <ac:spMkLst>
            <pc:docMk/>
            <pc:sldMk cId="1714933851" sldId="2709"/>
            <ac:spMk id="36" creationId="{F9506A3C-ED6C-864E-946A-28D52CFBE7C1}"/>
          </ac:spMkLst>
        </pc:spChg>
        <pc:cxnChg chg="del">
          <ac:chgData name="Richardson Concha, Luis Enrique" userId="24a26401-76f9-4f62-bb1e-7d6980a282dd" providerId="ADAL" clId="{EABDCB78-D37A-4621-8BE3-4CE49916BF9E}" dt="2024-05-28T21:23:07.624" v="83" actId="478"/>
          <ac:cxnSpMkLst>
            <pc:docMk/>
            <pc:sldMk cId="1714933851" sldId="2709"/>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031" v="191"/>
        <pc:sldMkLst>
          <pc:docMk/>
          <pc:sldMk cId="2868442445" sldId="2710"/>
        </pc:sldMkLst>
        <pc:cxnChg chg="del">
          <ac:chgData name="Richardson Concha, Luis Enrique" userId="24a26401-76f9-4f62-bb1e-7d6980a282dd" providerId="ADAL" clId="{EABDCB78-D37A-4621-8BE3-4CE49916BF9E}" dt="2024-05-28T21:23:24.565" v="89" actId="478"/>
          <ac:cxnSpMkLst>
            <pc:docMk/>
            <pc:sldMk cId="2868442445" sldId="2710"/>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367" v="193"/>
        <pc:sldMkLst>
          <pc:docMk/>
          <pc:sldMk cId="1023869374" sldId="2711"/>
        </pc:sldMkLst>
        <pc:cxnChg chg="del">
          <ac:chgData name="Richardson Concha, Luis Enrique" userId="24a26401-76f9-4f62-bb1e-7d6980a282dd" providerId="ADAL" clId="{EABDCB78-D37A-4621-8BE3-4CE49916BF9E}" dt="2024-05-28T21:23:29.159" v="98" actId="478"/>
          <ac:cxnSpMkLst>
            <pc:docMk/>
            <pc:sldMk cId="1023869374" sldId="2711"/>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587" v="195"/>
        <pc:sldMkLst>
          <pc:docMk/>
          <pc:sldMk cId="3788147483" sldId="2712"/>
        </pc:sldMkLst>
        <pc:cxnChg chg="del">
          <ac:chgData name="Richardson Concha, Luis Enrique" userId="24a26401-76f9-4f62-bb1e-7d6980a282dd" providerId="ADAL" clId="{EABDCB78-D37A-4621-8BE3-4CE49916BF9E}" dt="2024-05-28T21:23:31.285" v="103" actId="478"/>
          <ac:cxnSpMkLst>
            <pc:docMk/>
            <pc:sldMk cId="3788147483" sldId="2712"/>
            <ac:cxnSpMk id="15" creationId="{F194F5C5-DCC7-AB45-A639-702C5D803FCA}"/>
          </ac:cxnSpMkLst>
        </pc:cxnChg>
      </pc:sldChg>
      <pc:sldChg chg="delSp mod replTag delTag">
        <pc:chgData name="Richardson Concha, Luis Enrique" userId="24a26401-76f9-4f62-bb1e-7d6980a282dd" providerId="ADAL" clId="{EABDCB78-D37A-4621-8BE3-4CE49916BF9E}" dt="2024-05-28T21:24:31.817" v="197"/>
        <pc:sldMkLst>
          <pc:docMk/>
          <pc:sldMk cId="1560505940" sldId="2713"/>
        </pc:sldMkLst>
        <pc:cxnChg chg="del">
          <ac:chgData name="Richardson Concha, Luis Enrique" userId="24a26401-76f9-4f62-bb1e-7d6980a282dd" providerId="ADAL" clId="{EABDCB78-D37A-4621-8BE3-4CE49916BF9E}" dt="2024-05-28T21:23:34.893" v="110" actId="478"/>
          <ac:cxnSpMkLst>
            <pc:docMk/>
            <pc:sldMk cId="1560505940" sldId="2713"/>
            <ac:cxnSpMk id="15" creationId="{F194F5C5-DCC7-AB45-A639-702C5D803FCA}"/>
          </ac:cxnSpMkLst>
        </pc:cxnChg>
      </pc:sldChg>
      <pc:sldChg chg="delSp modSp mod replTag delTag">
        <pc:chgData name="Richardson Concha, Luis Enrique" userId="24a26401-76f9-4f62-bb1e-7d6980a282dd" providerId="ADAL" clId="{EABDCB78-D37A-4621-8BE3-4CE49916BF9E}" dt="2024-05-28T21:24:32.071" v="199"/>
        <pc:sldMkLst>
          <pc:docMk/>
          <pc:sldMk cId="907430805" sldId="2714"/>
        </pc:sldMkLst>
        <pc:spChg chg="mod">
          <ac:chgData name="Richardson Concha, Luis Enrique" userId="24a26401-76f9-4f62-bb1e-7d6980a282dd" providerId="ADAL" clId="{EABDCB78-D37A-4621-8BE3-4CE49916BF9E}" dt="2024-05-28T21:23:44.256" v="118" actId="33524"/>
          <ac:spMkLst>
            <pc:docMk/>
            <pc:sldMk cId="907430805" sldId="2714"/>
            <ac:spMk id="36" creationId="{F9506A3C-ED6C-864E-946A-28D52CFBE7C1}"/>
          </ac:spMkLst>
        </pc:spChg>
        <pc:cxnChg chg="del">
          <ac:chgData name="Richardson Concha, Luis Enrique" userId="24a26401-76f9-4f62-bb1e-7d6980a282dd" providerId="ADAL" clId="{EABDCB78-D37A-4621-8BE3-4CE49916BF9E}" dt="2024-05-28T21:23:38.151" v="117" actId="478"/>
          <ac:cxnSpMkLst>
            <pc:docMk/>
            <pc:sldMk cId="907430805" sldId="2714"/>
            <ac:cxnSpMk id="15" creationId="{F194F5C5-DCC7-AB45-A639-702C5D803FCA}"/>
          </ac:cxnSpMkLst>
        </pc:cxnChg>
      </pc:sldChg>
      <pc:sldChg chg="delSp mod replTag delTag">
        <pc:chgData name="Richardson Concha, Luis Enrique" userId="24a26401-76f9-4f62-bb1e-7d6980a282dd" providerId="ADAL" clId="{EABDCB78-D37A-4621-8BE3-4CE49916BF9E}" dt="2024-05-28T21:24:32.328" v="201"/>
        <pc:sldMkLst>
          <pc:docMk/>
          <pc:sldMk cId="2986248088" sldId="2715"/>
        </pc:sldMkLst>
        <pc:cxnChg chg="del">
          <ac:chgData name="Richardson Concha, Luis Enrique" userId="24a26401-76f9-4f62-bb1e-7d6980a282dd" providerId="ADAL" clId="{EABDCB78-D37A-4621-8BE3-4CE49916BF9E}" dt="2024-05-28T21:23:52.534" v="123" actId="478"/>
          <ac:cxnSpMkLst>
            <pc:docMk/>
            <pc:sldMk cId="2986248088" sldId="2715"/>
            <ac:cxnSpMk id="15" creationId="{F194F5C5-DCC7-AB45-A639-702C5D803FCA}"/>
          </ac:cxnSpMkLst>
        </pc:cxnChg>
      </pc:sldChg>
      <pc:sldChg chg="delSp mod replTag delTag">
        <pc:chgData name="Richardson Concha, Luis Enrique" userId="24a26401-76f9-4f62-bb1e-7d6980a282dd" providerId="ADAL" clId="{EABDCB78-D37A-4621-8BE3-4CE49916BF9E}" dt="2024-05-28T21:24:32.583" v="203"/>
        <pc:sldMkLst>
          <pc:docMk/>
          <pc:sldMk cId="1126120352" sldId="2716"/>
        </pc:sldMkLst>
        <pc:cxnChg chg="del">
          <ac:chgData name="Richardson Concha, Luis Enrique" userId="24a26401-76f9-4f62-bb1e-7d6980a282dd" providerId="ADAL" clId="{EABDCB78-D37A-4621-8BE3-4CE49916BF9E}" dt="2024-05-28T21:23:56.422" v="130" actId="478"/>
          <ac:cxnSpMkLst>
            <pc:docMk/>
            <pc:sldMk cId="1126120352" sldId="2716"/>
            <ac:cxnSpMk id="15" creationId="{F194F5C5-DCC7-AB45-A639-702C5D803FCA}"/>
          </ac:cxnSpMkLst>
        </pc:cxnChg>
      </pc:sldChg>
      <pc:sldChg chg="delSp mod replTag delTag">
        <pc:chgData name="Richardson Concha, Luis Enrique" userId="24a26401-76f9-4f62-bb1e-7d6980a282dd" providerId="ADAL" clId="{EABDCB78-D37A-4621-8BE3-4CE49916BF9E}" dt="2024-05-28T21:24:32.863" v="205"/>
        <pc:sldMkLst>
          <pc:docMk/>
          <pc:sldMk cId="1789406642" sldId="2717"/>
        </pc:sldMkLst>
        <pc:cxnChg chg="del">
          <ac:chgData name="Richardson Concha, Luis Enrique" userId="24a26401-76f9-4f62-bb1e-7d6980a282dd" providerId="ADAL" clId="{EABDCB78-D37A-4621-8BE3-4CE49916BF9E}" dt="2024-05-28T21:23:59.049" v="137" actId="478"/>
          <ac:cxnSpMkLst>
            <pc:docMk/>
            <pc:sldMk cId="1789406642" sldId="2717"/>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065" v="207"/>
        <pc:sldMkLst>
          <pc:docMk/>
          <pc:sldMk cId="348331493" sldId="2718"/>
        </pc:sldMkLst>
        <pc:cxnChg chg="del">
          <ac:chgData name="Richardson Concha, Luis Enrique" userId="24a26401-76f9-4f62-bb1e-7d6980a282dd" providerId="ADAL" clId="{EABDCB78-D37A-4621-8BE3-4CE49916BF9E}" dt="2024-05-28T21:24:02.260" v="142" actId="478"/>
          <ac:cxnSpMkLst>
            <pc:docMk/>
            <pc:sldMk cId="348331493" sldId="2718"/>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280" v="209"/>
        <pc:sldMkLst>
          <pc:docMk/>
          <pc:sldMk cId="2946376700" sldId="2719"/>
        </pc:sldMkLst>
        <pc:cxnChg chg="del">
          <ac:chgData name="Richardson Concha, Luis Enrique" userId="24a26401-76f9-4f62-bb1e-7d6980a282dd" providerId="ADAL" clId="{EABDCB78-D37A-4621-8BE3-4CE49916BF9E}" dt="2024-05-28T21:24:05.988" v="147" actId="478"/>
          <ac:cxnSpMkLst>
            <pc:docMk/>
            <pc:sldMk cId="2946376700" sldId="2719"/>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671" v="211"/>
        <pc:sldMkLst>
          <pc:docMk/>
          <pc:sldMk cId="1423717446" sldId="2720"/>
        </pc:sldMkLst>
        <pc:cxnChg chg="del">
          <ac:chgData name="Richardson Concha, Luis Enrique" userId="24a26401-76f9-4f62-bb1e-7d6980a282dd" providerId="ADAL" clId="{EABDCB78-D37A-4621-8BE3-4CE49916BF9E}" dt="2024-05-28T21:24:09.157" v="154" actId="478"/>
          <ac:cxnSpMkLst>
            <pc:docMk/>
            <pc:sldMk cId="1423717446" sldId="2720"/>
            <ac:cxnSpMk id="15" creationId="{F194F5C5-DCC7-AB45-A639-702C5D803FCA}"/>
          </ac:cxnSpMkLst>
        </pc:cxnChg>
      </pc:sldChg>
      <pc:sldChg chg="delSp mod replTag delTag">
        <pc:chgData name="Richardson Concha, Luis Enrique" userId="24a26401-76f9-4f62-bb1e-7d6980a282dd" providerId="ADAL" clId="{EABDCB78-D37A-4621-8BE3-4CE49916BF9E}" dt="2024-05-28T21:24:33.905" v="213"/>
        <pc:sldMkLst>
          <pc:docMk/>
          <pc:sldMk cId="856661537" sldId="2721"/>
        </pc:sldMkLst>
        <pc:cxnChg chg="del">
          <ac:chgData name="Richardson Concha, Luis Enrique" userId="24a26401-76f9-4f62-bb1e-7d6980a282dd" providerId="ADAL" clId="{EABDCB78-D37A-4621-8BE3-4CE49916BF9E}" dt="2024-05-28T21:24:12.374" v="159" actId="478"/>
          <ac:cxnSpMkLst>
            <pc:docMk/>
            <pc:sldMk cId="856661537" sldId="2721"/>
            <ac:cxnSpMk id="15" creationId="{F194F5C5-DCC7-AB45-A639-702C5D803FC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C3453-78F4-4318-9D44-6E1569AF17C0}" type="datetimeFigureOut">
              <a:rPr lang="es-CL" smtClean="0"/>
              <a:t>28-05-2024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9E08F-1B24-4DB6-81FE-6B970D93951C}" type="slidenum">
              <a:rPr lang="es-CL" smtClean="0"/>
              <a:t>‹Nº›</a:t>
            </a:fld>
            <a:endParaRPr lang="es-CL"/>
          </a:p>
        </p:txBody>
      </p:sp>
    </p:spTree>
    <p:extLst>
      <p:ext uri="{BB962C8B-B14F-4D97-AF65-F5344CB8AC3E}">
        <p14:creationId xmlns:p14="http://schemas.microsoft.com/office/powerpoint/2010/main" val="341859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3</a:t>
            </a:fld>
            <a:endParaRPr lang="es-CL">
              <a:solidFill>
                <a:prstClr val="black"/>
              </a:solidFill>
              <a:latin typeface="Calibri" panose="020F0502020204030204"/>
            </a:endParaRPr>
          </a:p>
        </p:txBody>
      </p:sp>
    </p:spTree>
    <p:extLst>
      <p:ext uri="{BB962C8B-B14F-4D97-AF65-F5344CB8AC3E}">
        <p14:creationId xmlns:p14="http://schemas.microsoft.com/office/powerpoint/2010/main" val="284376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12</a:t>
            </a:fld>
            <a:endParaRPr lang="es-CL">
              <a:solidFill>
                <a:prstClr val="black"/>
              </a:solidFill>
              <a:latin typeface="Calibri" panose="020F0502020204030204"/>
            </a:endParaRPr>
          </a:p>
        </p:txBody>
      </p:sp>
    </p:spTree>
    <p:extLst>
      <p:ext uri="{BB962C8B-B14F-4D97-AF65-F5344CB8AC3E}">
        <p14:creationId xmlns:p14="http://schemas.microsoft.com/office/powerpoint/2010/main" val="925468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13</a:t>
            </a:fld>
            <a:endParaRPr lang="es-CL">
              <a:solidFill>
                <a:prstClr val="black"/>
              </a:solidFill>
              <a:latin typeface="Calibri" panose="020F0502020204030204"/>
            </a:endParaRPr>
          </a:p>
        </p:txBody>
      </p:sp>
    </p:spTree>
    <p:extLst>
      <p:ext uri="{BB962C8B-B14F-4D97-AF65-F5344CB8AC3E}">
        <p14:creationId xmlns:p14="http://schemas.microsoft.com/office/powerpoint/2010/main" val="364927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14</a:t>
            </a:fld>
            <a:endParaRPr lang="es-CL">
              <a:solidFill>
                <a:prstClr val="black"/>
              </a:solidFill>
              <a:latin typeface="Calibri" panose="020F0502020204030204"/>
            </a:endParaRPr>
          </a:p>
        </p:txBody>
      </p:sp>
    </p:spTree>
    <p:extLst>
      <p:ext uri="{BB962C8B-B14F-4D97-AF65-F5344CB8AC3E}">
        <p14:creationId xmlns:p14="http://schemas.microsoft.com/office/powerpoint/2010/main" val="3052163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15</a:t>
            </a:fld>
            <a:endParaRPr lang="es-CL">
              <a:solidFill>
                <a:prstClr val="black"/>
              </a:solidFill>
              <a:latin typeface="Calibri" panose="020F0502020204030204"/>
            </a:endParaRPr>
          </a:p>
        </p:txBody>
      </p:sp>
    </p:spTree>
    <p:extLst>
      <p:ext uri="{BB962C8B-B14F-4D97-AF65-F5344CB8AC3E}">
        <p14:creationId xmlns:p14="http://schemas.microsoft.com/office/powerpoint/2010/main" val="1047164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16</a:t>
            </a:fld>
            <a:endParaRPr lang="es-CL">
              <a:solidFill>
                <a:prstClr val="black"/>
              </a:solidFill>
              <a:latin typeface="Calibri" panose="020F0502020204030204"/>
            </a:endParaRPr>
          </a:p>
        </p:txBody>
      </p:sp>
    </p:spTree>
    <p:extLst>
      <p:ext uri="{BB962C8B-B14F-4D97-AF65-F5344CB8AC3E}">
        <p14:creationId xmlns:p14="http://schemas.microsoft.com/office/powerpoint/2010/main" val="2227623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17</a:t>
            </a:fld>
            <a:endParaRPr lang="es-CL">
              <a:solidFill>
                <a:prstClr val="black"/>
              </a:solidFill>
              <a:latin typeface="Calibri" panose="020F0502020204030204"/>
            </a:endParaRPr>
          </a:p>
        </p:txBody>
      </p:sp>
    </p:spTree>
    <p:extLst>
      <p:ext uri="{BB962C8B-B14F-4D97-AF65-F5344CB8AC3E}">
        <p14:creationId xmlns:p14="http://schemas.microsoft.com/office/powerpoint/2010/main" val="3793144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18</a:t>
            </a:fld>
            <a:endParaRPr lang="es-CL">
              <a:solidFill>
                <a:prstClr val="black"/>
              </a:solidFill>
              <a:latin typeface="Calibri" panose="020F0502020204030204"/>
            </a:endParaRPr>
          </a:p>
        </p:txBody>
      </p:sp>
    </p:spTree>
    <p:extLst>
      <p:ext uri="{BB962C8B-B14F-4D97-AF65-F5344CB8AC3E}">
        <p14:creationId xmlns:p14="http://schemas.microsoft.com/office/powerpoint/2010/main" val="907768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19</a:t>
            </a:fld>
            <a:endParaRPr lang="es-CL">
              <a:solidFill>
                <a:prstClr val="black"/>
              </a:solidFill>
              <a:latin typeface="Calibri" panose="020F0502020204030204"/>
            </a:endParaRPr>
          </a:p>
        </p:txBody>
      </p:sp>
    </p:spTree>
    <p:extLst>
      <p:ext uri="{BB962C8B-B14F-4D97-AF65-F5344CB8AC3E}">
        <p14:creationId xmlns:p14="http://schemas.microsoft.com/office/powerpoint/2010/main" val="1627059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20</a:t>
            </a:fld>
            <a:endParaRPr lang="es-CL">
              <a:solidFill>
                <a:prstClr val="black"/>
              </a:solidFill>
              <a:latin typeface="Calibri" panose="020F0502020204030204"/>
            </a:endParaRPr>
          </a:p>
        </p:txBody>
      </p:sp>
    </p:spTree>
    <p:extLst>
      <p:ext uri="{BB962C8B-B14F-4D97-AF65-F5344CB8AC3E}">
        <p14:creationId xmlns:p14="http://schemas.microsoft.com/office/powerpoint/2010/main" val="2233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21</a:t>
            </a:fld>
            <a:endParaRPr lang="es-CL">
              <a:solidFill>
                <a:prstClr val="black"/>
              </a:solidFill>
              <a:latin typeface="Calibri" panose="020F0502020204030204"/>
            </a:endParaRPr>
          </a:p>
        </p:txBody>
      </p:sp>
    </p:spTree>
    <p:extLst>
      <p:ext uri="{BB962C8B-B14F-4D97-AF65-F5344CB8AC3E}">
        <p14:creationId xmlns:p14="http://schemas.microsoft.com/office/powerpoint/2010/main" val="203057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4</a:t>
            </a:fld>
            <a:endParaRPr lang="es-CL">
              <a:solidFill>
                <a:prstClr val="black"/>
              </a:solidFill>
              <a:latin typeface="Calibri" panose="020F0502020204030204"/>
            </a:endParaRPr>
          </a:p>
        </p:txBody>
      </p:sp>
    </p:spTree>
    <p:extLst>
      <p:ext uri="{BB962C8B-B14F-4D97-AF65-F5344CB8AC3E}">
        <p14:creationId xmlns:p14="http://schemas.microsoft.com/office/powerpoint/2010/main" val="668289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22</a:t>
            </a:fld>
            <a:endParaRPr lang="es-CL">
              <a:solidFill>
                <a:prstClr val="black"/>
              </a:solidFill>
              <a:latin typeface="Calibri" panose="020F0502020204030204"/>
            </a:endParaRPr>
          </a:p>
        </p:txBody>
      </p:sp>
    </p:spTree>
    <p:extLst>
      <p:ext uri="{BB962C8B-B14F-4D97-AF65-F5344CB8AC3E}">
        <p14:creationId xmlns:p14="http://schemas.microsoft.com/office/powerpoint/2010/main" val="432668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23</a:t>
            </a:fld>
            <a:endParaRPr lang="es-CL">
              <a:solidFill>
                <a:prstClr val="black"/>
              </a:solidFill>
              <a:latin typeface="Calibri" panose="020F0502020204030204"/>
            </a:endParaRPr>
          </a:p>
        </p:txBody>
      </p:sp>
    </p:spTree>
    <p:extLst>
      <p:ext uri="{BB962C8B-B14F-4D97-AF65-F5344CB8AC3E}">
        <p14:creationId xmlns:p14="http://schemas.microsoft.com/office/powerpoint/2010/main" val="1271092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24</a:t>
            </a:fld>
            <a:endParaRPr lang="es-CL">
              <a:solidFill>
                <a:prstClr val="black"/>
              </a:solidFill>
              <a:latin typeface="Calibri" panose="020F0502020204030204"/>
            </a:endParaRPr>
          </a:p>
        </p:txBody>
      </p:sp>
    </p:spTree>
    <p:extLst>
      <p:ext uri="{BB962C8B-B14F-4D97-AF65-F5344CB8AC3E}">
        <p14:creationId xmlns:p14="http://schemas.microsoft.com/office/powerpoint/2010/main" val="202728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25</a:t>
            </a:fld>
            <a:endParaRPr lang="es-CL">
              <a:solidFill>
                <a:prstClr val="black"/>
              </a:solidFill>
              <a:latin typeface="Calibri" panose="020F0502020204030204"/>
            </a:endParaRPr>
          </a:p>
        </p:txBody>
      </p:sp>
    </p:spTree>
    <p:extLst>
      <p:ext uri="{BB962C8B-B14F-4D97-AF65-F5344CB8AC3E}">
        <p14:creationId xmlns:p14="http://schemas.microsoft.com/office/powerpoint/2010/main" val="363669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26</a:t>
            </a:fld>
            <a:endParaRPr lang="es-CL">
              <a:solidFill>
                <a:prstClr val="black"/>
              </a:solidFill>
              <a:latin typeface="Calibri" panose="020F0502020204030204"/>
            </a:endParaRPr>
          </a:p>
        </p:txBody>
      </p:sp>
    </p:spTree>
    <p:extLst>
      <p:ext uri="{BB962C8B-B14F-4D97-AF65-F5344CB8AC3E}">
        <p14:creationId xmlns:p14="http://schemas.microsoft.com/office/powerpoint/2010/main" val="169761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5</a:t>
            </a:fld>
            <a:endParaRPr lang="es-CL">
              <a:solidFill>
                <a:prstClr val="black"/>
              </a:solidFill>
              <a:latin typeface="Calibri" panose="020F0502020204030204"/>
            </a:endParaRPr>
          </a:p>
        </p:txBody>
      </p:sp>
    </p:spTree>
    <p:extLst>
      <p:ext uri="{BB962C8B-B14F-4D97-AF65-F5344CB8AC3E}">
        <p14:creationId xmlns:p14="http://schemas.microsoft.com/office/powerpoint/2010/main" val="426771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6</a:t>
            </a:fld>
            <a:endParaRPr lang="es-CL">
              <a:solidFill>
                <a:prstClr val="black"/>
              </a:solidFill>
              <a:latin typeface="Calibri" panose="020F0502020204030204"/>
            </a:endParaRPr>
          </a:p>
        </p:txBody>
      </p:sp>
    </p:spTree>
    <p:extLst>
      <p:ext uri="{BB962C8B-B14F-4D97-AF65-F5344CB8AC3E}">
        <p14:creationId xmlns:p14="http://schemas.microsoft.com/office/powerpoint/2010/main" val="379558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7</a:t>
            </a:fld>
            <a:endParaRPr lang="es-CL">
              <a:solidFill>
                <a:prstClr val="black"/>
              </a:solidFill>
              <a:latin typeface="Calibri" panose="020F0502020204030204"/>
            </a:endParaRPr>
          </a:p>
        </p:txBody>
      </p:sp>
    </p:spTree>
    <p:extLst>
      <p:ext uri="{BB962C8B-B14F-4D97-AF65-F5344CB8AC3E}">
        <p14:creationId xmlns:p14="http://schemas.microsoft.com/office/powerpoint/2010/main" val="305407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8</a:t>
            </a:fld>
            <a:endParaRPr lang="es-CL">
              <a:solidFill>
                <a:prstClr val="black"/>
              </a:solidFill>
              <a:latin typeface="Calibri" panose="020F0502020204030204"/>
            </a:endParaRPr>
          </a:p>
        </p:txBody>
      </p:sp>
    </p:spTree>
    <p:extLst>
      <p:ext uri="{BB962C8B-B14F-4D97-AF65-F5344CB8AC3E}">
        <p14:creationId xmlns:p14="http://schemas.microsoft.com/office/powerpoint/2010/main" val="14575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9</a:t>
            </a:fld>
            <a:endParaRPr lang="es-CL">
              <a:solidFill>
                <a:prstClr val="black"/>
              </a:solidFill>
              <a:latin typeface="Calibri" panose="020F0502020204030204"/>
            </a:endParaRPr>
          </a:p>
        </p:txBody>
      </p:sp>
    </p:spTree>
    <p:extLst>
      <p:ext uri="{BB962C8B-B14F-4D97-AF65-F5344CB8AC3E}">
        <p14:creationId xmlns:p14="http://schemas.microsoft.com/office/powerpoint/2010/main" val="146757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10</a:t>
            </a:fld>
            <a:endParaRPr lang="es-CL">
              <a:solidFill>
                <a:prstClr val="black"/>
              </a:solidFill>
              <a:latin typeface="Calibri" panose="020F0502020204030204"/>
            </a:endParaRPr>
          </a:p>
        </p:txBody>
      </p:sp>
    </p:spTree>
    <p:extLst>
      <p:ext uri="{BB962C8B-B14F-4D97-AF65-F5344CB8AC3E}">
        <p14:creationId xmlns:p14="http://schemas.microsoft.com/office/powerpoint/2010/main" val="325509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7ACB7CA1-92AC-534A-96DC-E6CBA5CA8CC9}" type="slidenum">
              <a:rPr lang="es-CL" smtClean="0">
                <a:solidFill>
                  <a:prstClr val="black"/>
                </a:solidFill>
                <a:latin typeface="Calibri" panose="020F0502020204030204"/>
              </a:rPr>
              <a:pPr>
                <a:defRPr/>
              </a:pPr>
              <a:t>11</a:t>
            </a:fld>
            <a:endParaRPr lang="es-CL">
              <a:solidFill>
                <a:prstClr val="black"/>
              </a:solidFill>
              <a:latin typeface="Calibri" panose="020F0502020204030204"/>
            </a:endParaRPr>
          </a:p>
        </p:txBody>
      </p:sp>
    </p:spTree>
    <p:extLst>
      <p:ext uri="{BB962C8B-B14F-4D97-AF65-F5344CB8AC3E}">
        <p14:creationId xmlns:p14="http://schemas.microsoft.com/office/powerpoint/2010/main" val="202548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8DBCAC-AA37-4548-93C6-256A0C525BF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21E4510B-D302-EC44-BFBA-9ED113C5E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C76BBB46-B932-0F46-A127-187036D6CE22}"/>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5" name="Marcador de pie de página 4">
            <a:extLst>
              <a:ext uri="{FF2B5EF4-FFF2-40B4-BE49-F238E27FC236}">
                <a16:creationId xmlns:a16="http://schemas.microsoft.com/office/drawing/2014/main" id="{7F5088D0-7375-7740-8B05-B7AA5C4A531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C4D206F-2820-A741-8A34-8FD85346C2BA}"/>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54311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6765E-ED4C-1B41-858E-07B47C1F9F1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840FB98-9CE3-154B-80A6-A2610925094E}"/>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66B938A1-51B0-2442-9869-16523380D0F6}"/>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5" name="Marcador de pie de página 4">
            <a:extLst>
              <a:ext uri="{FF2B5EF4-FFF2-40B4-BE49-F238E27FC236}">
                <a16:creationId xmlns:a16="http://schemas.microsoft.com/office/drawing/2014/main" id="{43186E6E-3981-944B-B029-7D997B721D9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D07BD3B-C3EF-1543-921A-C8A9E8C039A8}"/>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46965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F46F1D-9E6F-EE4B-8DC2-EC22CAD9D2F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C61D717-AD5D-0142-B2A4-C907D3ED7889}"/>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2235B326-E5A1-984A-8771-E530988AE223}"/>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5" name="Marcador de pie de página 4">
            <a:extLst>
              <a:ext uri="{FF2B5EF4-FFF2-40B4-BE49-F238E27FC236}">
                <a16:creationId xmlns:a16="http://schemas.microsoft.com/office/drawing/2014/main" id="{8BDEAAB3-4A02-314E-ACEB-9F15256F36E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76397B-8F98-664C-AFCE-95E3D204F900}"/>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218311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cxnSp>
        <p:nvCxnSpPr>
          <p:cNvPr id="12" name="Conector recto 11">
            <a:extLst>
              <a:ext uri="{FF2B5EF4-FFF2-40B4-BE49-F238E27FC236}">
                <a16:creationId xmlns:a16="http://schemas.microsoft.com/office/drawing/2014/main" id="{2E94A797-3320-F543-B24F-6FE8F5A4A301}"/>
              </a:ext>
            </a:extLst>
          </p:cNvPr>
          <p:cNvCxnSpPr>
            <a:cxnSpLocks/>
          </p:cNvCxnSpPr>
          <p:nvPr userDrawn="1"/>
        </p:nvCxnSpPr>
        <p:spPr>
          <a:xfrm>
            <a:off x="539893" y="385812"/>
            <a:ext cx="1297221" cy="0"/>
          </a:xfrm>
          <a:prstGeom prst="line">
            <a:avLst/>
          </a:prstGeom>
          <a:noFill/>
          <a:ln w="22225" cap="flat">
            <a:solidFill>
              <a:srgbClr val="0D693C"/>
            </a:solidFill>
            <a:prstDash val="solid"/>
            <a:miter lim="400000"/>
          </a:ln>
          <a:effectLst/>
          <a:sp3d/>
        </p:spPr>
        <p:style>
          <a:lnRef idx="0">
            <a:scrgbClr r="0" g="0" b="0"/>
          </a:lnRef>
          <a:fillRef idx="0">
            <a:scrgbClr r="0" g="0" b="0"/>
          </a:fillRef>
          <a:effectRef idx="0">
            <a:scrgbClr r="0" g="0" b="0"/>
          </a:effectRef>
          <a:fontRef idx="none"/>
        </p:style>
      </p:cxnSp>
    </p:spTree>
    <p:custDataLst>
      <p:tags r:id="rId1"/>
    </p:custDataLst>
    <p:extLst>
      <p:ext uri="{BB962C8B-B14F-4D97-AF65-F5344CB8AC3E}">
        <p14:creationId xmlns:p14="http://schemas.microsoft.com/office/powerpoint/2010/main" val="188153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5CC303-66AA-484E-B874-D360545DFDA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106E5D0-87A3-854F-B0B5-B151D85887BD}"/>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C8BC1CBC-F843-0242-82F7-0146D924C885}"/>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5" name="Marcador de pie de página 4">
            <a:extLst>
              <a:ext uri="{FF2B5EF4-FFF2-40B4-BE49-F238E27FC236}">
                <a16:creationId xmlns:a16="http://schemas.microsoft.com/office/drawing/2014/main" id="{4D5F3569-B0AA-CF45-BA54-F05472B3723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C70D2F6-5F87-D94B-A8FA-AEC3E235531D}"/>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34000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86168-7965-B742-821E-DCEB007A60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154592-68EB-E842-AD5F-3B726B800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5B0F0586-C58F-7E43-9D41-BEAF7C3869BE}"/>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5" name="Marcador de pie de página 4">
            <a:extLst>
              <a:ext uri="{FF2B5EF4-FFF2-40B4-BE49-F238E27FC236}">
                <a16:creationId xmlns:a16="http://schemas.microsoft.com/office/drawing/2014/main" id="{53BA7C49-0AA9-2C4A-A5DF-81346C7A98A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53DC825-35DD-1747-951E-E68D3621EBC1}"/>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23815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BC35FE-30D9-564C-9730-DF617AF6930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B953640-6000-454E-8E87-D2B04EF14795}"/>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A1388B3C-8832-EA41-BEE7-C4D0FACBF14A}"/>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1A0E70DC-9532-D64F-8B85-104362BDC98F}"/>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6" name="Marcador de pie de página 5">
            <a:extLst>
              <a:ext uri="{FF2B5EF4-FFF2-40B4-BE49-F238E27FC236}">
                <a16:creationId xmlns:a16="http://schemas.microsoft.com/office/drawing/2014/main" id="{9631F8A5-E86E-504F-9E60-17231546479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19C382B-B50A-BB46-98AB-0EB6BCB94281}"/>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44884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65A09-D6D0-EC4A-AF0C-74AB8FC433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9E22301-4AD6-6F48-9364-DFC86640C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93BEBA7B-358D-8840-B59C-846E4EF6E9D9}"/>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CD2347E9-6B4E-CC47-8CE8-0B9A9F318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BB28F4CC-2EF6-534D-9268-7EED6EFB6610}"/>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9ABCD811-E236-A244-A3CA-63950BFF9828}"/>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8" name="Marcador de pie de página 7">
            <a:extLst>
              <a:ext uri="{FF2B5EF4-FFF2-40B4-BE49-F238E27FC236}">
                <a16:creationId xmlns:a16="http://schemas.microsoft.com/office/drawing/2014/main" id="{C1F80104-E725-244C-8043-717E651F477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024EB772-B051-B742-979E-13FCAFA81C3F}"/>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214297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F9125F-C863-1348-8EC6-C81D542C395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F27AB6E-3A07-3144-8FDE-C1EDB996EC6E}"/>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4" name="Marcador de pie de página 3">
            <a:extLst>
              <a:ext uri="{FF2B5EF4-FFF2-40B4-BE49-F238E27FC236}">
                <a16:creationId xmlns:a16="http://schemas.microsoft.com/office/drawing/2014/main" id="{6C833275-4AA5-9146-9AD5-D16167055F9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0EF8CF59-E5F3-DB41-B453-F8A0FA93FDFB}"/>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318321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188D6B1-6C93-4F46-9C70-5F4AA2BFF135}"/>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3" name="Marcador de pie de página 2">
            <a:extLst>
              <a:ext uri="{FF2B5EF4-FFF2-40B4-BE49-F238E27FC236}">
                <a16:creationId xmlns:a16="http://schemas.microsoft.com/office/drawing/2014/main" id="{02D85ADF-8417-0D4A-BC70-400F0CE1B15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D4C8CA3F-227F-5748-B25E-874575D48784}"/>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68371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15825C-4911-8249-98D4-2DDA89E7B0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40189BF-5B50-4045-AD6A-8450D55F8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B27F45DB-3CF2-5B43-B272-EB12C9366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9A8FE8EA-BE28-844F-9411-BF947E8EC291}"/>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6" name="Marcador de pie de página 5">
            <a:extLst>
              <a:ext uri="{FF2B5EF4-FFF2-40B4-BE49-F238E27FC236}">
                <a16:creationId xmlns:a16="http://schemas.microsoft.com/office/drawing/2014/main" id="{1B5CD1AA-A0B8-FB46-A945-F72DE832240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16F4101-BC03-8C4C-9B99-356D1B56F187}"/>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35417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DC524-7429-4F4E-820E-2E28C3983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AEDFABC-4CCB-B743-8AF5-A3A17D1AF1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A95E1AEB-B19B-D54A-95BF-DC377D8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8E2E75F3-9D1D-9A43-B581-08A656764A72}"/>
              </a:ext>
            </a:extLst>
          </p:cNvPr>
          <p:cNvSpPr>
            <a:spLocks noGrp="1"/>
          </p:cNvSpPr>
          <p:nvPr>
            <p:ph type="dt" sz="half" idx="10"/>
          </p:nvPr>
        </p:nvSpPr>
        <p:spPr/>
        <p:txBody>
          <a:bodyPr/>
          <a:lstStyle/>
          <a:p>
            <a:fld id="{9D9182F8-5C10-3E4C-A247-97524CDAFCC9}" type="datetimeFigureOut">
              <a:rPr lang="es-CL" smtClean="0"/>
              <a:t>28-05-2024</a:t>
            </a:fld>
            <a:endParaRPr lang="es-CL"/>
          </a:p>
        </p:txBody>
      </p:sp>
      <p:sp>
        <p:nvSpPr>
          <p:cNvPr id="6" name="Marcador de pie de página 5">
            <a:extLst>
              <a:ext uri="{FF2B5EF4-FFF2-40B4-BE49-F238E27FC236}">
                <a16:creationId xmlns:a16="http://schemas.microsoft.com/office/drawing/2014/main" id="{A2AFC897-7400-BF43-B225-2AEBE8EA824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8A8F8FC-9248-1D40-9D79-73047545F508}"/>
              </a:ext>
            </a:extLst>
          </p:cNvPr>
          <p:cNvSpPr>
            <a:spLocks noGrp="1"/>
          </p:cNvSpPr>
          <p:nvPr>
            <p:ph type="sldNum" sz="quarter" idx="12"/>
          </p:nvPr>
        </p:nvSpPr>
        <p:spPr/>
        <p:txBody>
          <a:bodyPr/>
          <a:lstStyle/>
          <a:p>
            <a:fld id="{DD1E5098-B027-864A-A66F-37E1102C26DC}" type="slidenum">
              <a:rPr lang="es-CL" smtClean="0"/>
              <a:t>‹Nº›</a:t>
            </a:fld>
            <a:endParaRPr lang="es-CL"/>
          </a:p>
        </p:txBody>
      </p:sp>
    </p:spTree>
    <p:extLst>
      <p:ext uri="{BB962C8B-B14F-4D97-AF65-F5344CB8AC3E}">
        <p14:creationId xmlns:p14="http://schemas.microsoft.com/office/powerpoint/2010/main" val="175016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15FA733-3FCA-59CA-9094-371EC37EE33C}"/>
              </a:ext>
            </a:extLst>
          </p:cNvPr>
          <p:cNvGraphicFramePr>
            <a:graphicFrameLocks noChangeAspect="1"/>
          </p:cNvGraphicFramePr>
          <p:nvPr userDrawn="1">
            <p:custDataLst>
              <p:tags r:id="rId14"/>
            </p:custDataLst>
            <p:extLst>
              <p:ext uri="{D42A27DB-BD31-4B8C-83A1-F6EECF244321}">
                <p14:modId xmlns:p14="http://schemas.microsoft.com/office/powerpoint/2010/main" val="3704137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5" imgW="384" imgH="384" progId="TCLayout.ActiveDocument.1">
                  <p:embed/>
                </p:oleObj>
              </mc:Choice>
              <mc:Fallback>
                <p:oleObj name="Diapositiva de think-cell" r:id="rId15" imgW="384" imgH="38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Marcador de título 1">
            <a:extLst>
              <a:ext uri="{FF2B5EF4-FFF2-40B4-BE49-F238E27FC236}">
                <a16:creationId xmlns:a16="http://schemas.microsoft.com/office/drawing/2014/main" id="{72E50FB4-BE14-5E4E-8AD9-F1F524DA0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a:extLst>
              <a:ext uri="{FF2B5EF4-FFF2-40B4-BE49-F238E27FC236}">
                <a16:creationId xmlns:a16="http://schemas.microsoft.com/office/drawing/2014/main" id="{80AC09C7-6860-4041-97B8-9B590184B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CL" dirty="0"/>
          </a:p>
        </p:txBody>
      </p:sp>
      <p:sp>
        <p:nvSpPr>
          <p:cNvPr id="4" name="Marcador de fecha 3">
            <a:extLst>
              <a:ext uri="{FF2B5EF4-FFF2-40B4-BE49-F238E27FC236}">
                <a16:creationId xmlns:a16="http://schemas.microsoft.com/office/drawing/2014/main" id="{625624F2-2776-0C46-A51B-F8C2F56AD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CHS Nueva Serif" pitchFamily="2" charset="0"/>
              </a:defRPr>
            </a:lvl1pPr>
          </a:lstStyle>
          <a:p>
            <a:fld id="{9D9182F8-5C10-3E4C-A247-97524CDAFCC9}" type="datetimeFigureOut">
              <a:rPr lang="es-CL" smtClean="0"/>
              <a:pPr/>
              <a:t>28-05-2024</a:t>
            </a:fld>
            <a:endParaRPr lang="es-CL" dirty="0"/>
          </a:p>
        </p:txBody>
      </p:sp>
      <p:sp>
        <p:nvSpPr>
          <p:cNvPr id="5" name="Marcador de pie de página 4">
            <a:extLst>
              <a:ext uri="{FF2B5EF4-FFF2-40B4-BE49-F238E27FC236}">
                <a16:creationId xmlns:a16="http://schemas.microsoft.com/office/drawing/2014/main" id="{BF0E7F77-1E51-EF44-B1AA-CA41F3CC0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CHS Nueva Serif" pitchFamily="2" charset="0"/>
              </a:defRPr>
            </a:lvl1pPr>
          </a:lstStyle>
          <a:p>
            <a:endParaRPr lang="es-CL" dirty="0"/>
          </a:p>
        </p:txBody>
      </p:sp>
      <p:sp>
        <p:nvSpPr>
          <p:cNvPr id="6" name="Marcador de número de diapositiva 5">
            <a:extLst>
              <a:ext uri="{FF2B5EF4-FFF2-40B4-BE49-F238E27FC236}">
                <a16:creationId xmlns:a16="http://schemas.microsoft.com/office/drawing/2014/main" id="{EB52312C-3F71-1D40-9096-1DF2135C8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CHS Nueva Serif" pitchFamily="2" charset="0"/>
              </a:defRPr>
            </a:lvl1pPr>
          </a:lstStyle>
          <a:p>
            <a:fld id="{DD1E5098-B027-864A-A66F-37E1102C26DC}" type="slidenum">
              <a:rPr lang="es-CL" smtClean="0"/>
              <a:pPr/>
              <a:t>‹Nº›</a:t>
            </a:fld>
            <a:endParaRPr lang="es-CL" dirty="0"/>
          </a:p>
        </p:txBody>
      </p:sp>
    </p:spTree>
    <p:extLst>
      <p:ext uri="{BB962C8B-B14F-4D97-AF65-F5344CB8AC3E}">
        <p14:creationId xmlns:p14="http://schemas.microsoft.com/office/powerpoint/2010/main" val="488059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ACHS Nueva Serif"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CHS Nueva Serif"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oleObject" Target="../embeddings/oleObject10.bin"/><Relationship Id="rId5" Type="http://schemas.openxmlformats.org/officeDocument/2006/relationships/image" Target="../media/image14.jp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oleObject" Target="../embeddings/oleObject11.bin"/><Relationship Id="rId5" Type="http://schemas.openxmlformats.org/officeDocument/2006/relationships/image" Target="../media/image15.jp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oleObject" Target="../embeddings/oleObject12.bin"/><Relationship Id="rId5" Type="http://schemas.openxmlformats.org/officeDocument/2006/relationships/image" Target="../media/image16.jp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oleObject" Target="../embeddings/oleObject13.bin"/><Relationship Id="rId5" Type="http://schemas.openxmlformats.org/officeDocument/2006/relationships/image" Target="../media/image17.jp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oleObject" Target="../embeddings/oleObject14.bin"/><Relationship Id="rId5" Type="http://schemas.openxmlformats.org/officeDocument/2006/relationships/image" Target="../media/image18.jp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oleObject" Target="../embeddings/oleObject15.bin"/><Relationship Id="rId5" Type="http://schemas.openxmlformats.org/officeDocument/2006/relationships/image" Target="../media/image19.jp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oleObject" Target="../embeddings/oleObject16.bin"/><Relationship Id="rId5" Type="http://schemas.openxmlformats.org/officeDocument/2006/relationships/image" Target="../media/image20.jp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17.bin"/><Relationship Id="rId5" Type="http://schemas.openxmlformats.org/officeDocument/2006/relationships/image" Target="../media/image20.jp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oleObject" Target="../embeddings/oleObject18.bin"/><Relationship Id="rId5" Type="http://schemas.openxmlformats.org/officeDocument/2006/relationships/image" Target="../media/image21.jp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oleObject" Target="../embeddings/oleObject19.bin"/><Relationship Id="rId5" Type="http://schemas.openxmlformats.org/officeDocument/2006/relationships/image" Target="../media/image21.jp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oleObject" Target="../embeddings/oleObject20.bin"/><Relationship Id="rId5" Type="http://schemas.openxmlformats.org/officeDocument/2006/relationships/image" Target="../media/image21.jp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21.bin"/><Relationship Id="rId5" Type="http://schemas.openxmlformats.org/officeDocument/2006/relationships/image" Target="../media/image22.jp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oleObject" Target="../embeddings/oleObject22.bin"/><Relationship Id="rId5" Type="http://schemas.openxmlformats.org/officeDocument/2006/relationships/image" Target="../media/image23.jp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oleObject" Target="../embeddings/oleObject23.bin"/><Relationship Id="rId5" Type="http://schemas.openxmlformats.org/officeDocument/2006/relationships/image" Target="../media/image24.jpeg"/><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oleObject" Target="../embeddings/oleObject24.bin"/><Relationship Id="rId5" Type="http://schemas.openxmlformats.org/officeDocument/2006/relationships/image" Target="../media/image25.jpg"/><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oleObject" Target="../embeddings/oleObject25.bin"/><Relationship Id="rId5" Type="http://schemas.openxmlformats.org/officeDocument/2006/relationships/image" Target="../media/image26.jpg"/><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oleObject" Target="../embeddings/oleObject26.bin"/><Relationship Id="rId5" Type="http://schemas.openxmlformats.org/officeDocument/2006/relationships/image" Target="../media/image26.jp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30.png"/><Relationship Id="rId5" Type="http://schemas.openxmlformats.org/officeDocument/2006/relationships/image" Target="../media/image28.sv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3.bin"/><Relationship Id="rId5" Type="http://schemas.openxmlformats.org/officeDocument/2006/relationships/image" Target="../media/image6.jp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oleObject" Target="../embeddings/oleObject4.bin"/><Relationship Id="rId5" Type="http://schemas.openxmlformats.org/officeDocument/2006/relationships/image" Target="../media/image8.jp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5.bin"/><Relationship Id="rId5" Type="http://schemas.openxmlformats.org/officeDocument/2006/relationships/image" Target="../media/image9.jp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oleObject" Target="../embeddings/oleObject6.bin"/><Relationship Id="rId5" Type="http://schemas.openxmlformats.org/officeDocument/2006/relationships/image" Target="../media/image10.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oleObject" Target="../embeddings/oleObject7.bin"/><Relationship Id="rId5" Type="http://schemas.openxmlformats.org/officeDocument/2006/relationships/image" Target="../media/image11.jp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oleObject" Target="../embeddings/oleObject8.bin"/><Relationship Id="rId5" Type="http://schemas.openxmlformats.org/officeDocument/2006/relationships/image" Target="../media/image12.jp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oleObject" Target="../embeddings/oleObject9.bin"/><Relationship Id="rId5" Type="http://schemas.openxmlformats.org/officeDocument/2006/relationships/image" Target="../media/image13.jp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6739" r="21049"/>
          <a:stretch/>
        </p:blipFill>
        <p:spPr>
          <a:xfrm>
            <a:off x="4763588" y="-2"/>
            <a:ext cx="7428411" cy="6858000"/>
          </a:xfrm>
          <a:prstGeom prst="rect">
            <a:avLst/>
          </a:prstGeom>
        </p:spPr>
      </p:pic>
      <p:graphicFrame>
        <p:nvGraphicFramePr>
          <p:cNvPr id="3" name="think-cell data - do not delete" hidden="1">
            <a:extLst>
              <a:ext uri="{FF2B5EF4-FFF2-40B4-BE49-F238E27FC236}">
                <a16:creationId xmlns:a16="http://schemas.microsoft.com/office/drawing/2014/main" id="{03C2254C-7F64-A57C-595C-D9FC658AC1CE}"/>
              </a:ext>
            </a:extLst>
          </p:cNvPr>
          <p:cNvGraphicFramePr>
            <a:graphicFrameLocks noChangeAspect="1"/>
          </p:cNvGraphicFramePr>
          <p:nvPr>
            <p:custDataLst>
              <p:tags r:id="rId2"/>
            </p:custDataLst>
            <p:extLst>
              <p:ext uri="{D42A27DB-BD31-4B8C-83A1-F6EECF244321}">
                <p14:modId xmlns:p14="http://schemas.microsoft.com/office/powerpoint/2010/main" val="1671212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84" imgH="384" progId="TCLayout.ActiveDocument.1">
                  <p:embed/>
                </p:oleObj>
              </mc:Choice>
              <mc:Fallback>
                <p:oleObj name="Diapositiva de think-cell" r:id="rId5" imgW="384"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 Placeholder 9">
            <a:extLst>
              <a:ext uri="{FF2B5EF4-FFF2-40B4-BE49-F238E27FC236}">
                <a16:creationId xmlns:a16="http://schemas.microsoft.com/office/drawing/2014/main" id="{8E102811-4AA1-1D45-A94D-ABC3DAF55731}"/>
              </a:ext>
            </a:extLst>
          </p:cNvPr>
          <p:cNvSpPr txBox="1">
            <a:spLocks/>
          </p:cNvSpPr>
          <p:nvPr/>
        </p:nvSpPr>
        <p:spPr>
          <a:xfrm>
            <a:off x="380999" y="3995678"/>
            <a:ext cx="3496235" cy="642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solidFill>
                  <a:srgbClr val="15C047"/>
                </a:solidFill>
                <a:latin typeface="ACHS Nueva Sans Medium" pitchFamily="2" charset="0"/>
                <a:cs typeface="Arial" panose="020B0604020202020204" pitchFamily="34" charset="0"/>
              </a:rPr>
              <a:t>Charla/Presencial</a:t>
            </a:r>
          </a:p>
        </p:txBody>
      </p:sp>
      <p:pic>
        <p:nvPicPr>
          <p:cNvPr id="5" name="Imagen 4">
            <a:extLst>
              <a:ext uri="{FF2B5EF4-FFF2-40B4-BE49-F238E27FC236}">
                <a16:creationId xmlns:a16="http://schemas.microsoft.com/office/drawing/2014/main" id="{2BAFCD49-1BAE-1A4E-B050-5EAAA35829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0999" y="5797943"/>
            <a:ext cx="1287590" cy="526006"/>
          </a:xfrm>
          <a:prstGeom prst="rect">
            <a:avLst/>
          </a:prstGeom>
        </p:spPr>
      </p:pic>
      <p:sp>
        <p:nvSpPr>
          <p:cNvPr id="6" name="Rectángulo 5">
            <a:extLst>
              <a:ext uri="{FF2B5EF4-FFF2-40B4-BE49-F238E27FC236}">
                <a16:creationId xmlns:a16="http://schemas.microsoft.com/office/drawing/2014/main" id="{A412EC63-7B19-9143-8828-5510B74BCE97}"/>
              </a:ext>
            </a:extLst>
          </p:cNvPr>
          <p:cNvSpPr/>
          <p:nvPr/>
        </p:nvSpPr>
        <p:spPr>
          <a:xfrm>
            <a:off x="380999" y="566678"/>
            <a:ext cx="4495801" cy="1754326"/>
          </a:xfrm>
          <a:prstGeom prst="rect">
            <a:avLst/>
          </a:prstGeom>
        </p:spPr>
        <p:txBody>
          <a:bodyPr wrap="square">
            <a:spAutoFit/>
          </a:bodyPr>
          <a:lstStyle/>
          <a:p>
            <a:pPr defTabSz="914126">
              <a:defRPr/>
            </a:pPr>
            <a:r>
              <a:rPr lang="es-ES" sz="3600" b="1" dirty="0">
                <a:latin typeface="ACHS Nueva Serif SemiBold" pitchFamily="2" charset="0"/>
                <a:cs typeface="Arial" panose="020B0604020202020204" pitchFamily="34" charset="0"/>
              </a:rPr>
              <a:t>Seguridad en caso de asaltos en el sector comercio</a:t>
            </a:r>
            <a:endParaRPr lang="es-CL" sz="3600" b="1" dirty="0">
              <a:latin typeface="ACHS Nueva Serif SemiBold" pitchFamily="2" charset="0"/>
              <a:cs typeface="Arial" panose="020B0604020202020204" pitchFamily="34" charset="0"/>
            </a:endParaRPr>
          </a:p>
        </p:txBody>
      </p:sp>
    </p:spTree>
    <p:custDataLst>
      <p:tags r:id="rId1"/>
    </p:custDataLst>
    <p:extLst>
      <p:ext uri="{BB962C8B-B14F-4D97-AF65-F5344CB8AC3E}">
        <p14:creationId xmlns:p14="http://schemas.microsoft.com/office/powerpoint/2010/main" val="2989611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8396" r="2427"/>
          <a:stretch/>
        </p:blipFill>
        <p:spPr>
          <a:xfrm>
            <a:off x="8153400" y="0"/>
            <a:ext cx="4030133"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2585323"/>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dirty="0">
                <a:solidFill>
                  <a:srgbClr val="0FC044"/>
                </a:solidFill>
                <a:latin typeface="ACHS Nueva Sans" pitchFamily="2" charset="0"/>
                <a:cs typeface="Arial" panose="020B0604020202020204" pitchFamily="34" charset="0"/>
              </a:rPr>
              <a:t>Los voluntarios: </a:t>
            </a:r>
            <a:r>
              <a:rPr lang="es-ES" altLang="es-CL" dirty="0">
                <a:solidFill>
                  <a:srgbClr val="014B14"/>
                </a:solidFill>
                <a:latin typeface="ACHS Nueva Sans" pitchFamily="2" charset="0"/>
                <a:cs typeface="Arial" panose="020B0604020202020204" pitchFamily="34" charset="0"/>
              </a:rPr>
              <a:t>Personas que buscan colaborar a través de actividades extremadamente vigorosas. Se da en ellos una tendencia a sobre exigirse, priorizando actividad física y la acción, en desmedro de la eficiencia.</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algn="just">
              <a:spcBef>
                <a:spcPct val="0"/>
              </a:spcBef>
              <a:buClr>
                <a:srgbClr val="15BF45"/>
              </a:buClr>
            </a:pPr>
            <a:r>
              <a:rPr lang="es-ES" altLang="es-CL" dirty="0">
                <a:solidFill>
                  <a:srgbClr val="0FC044"/>
                </a:solidFill>
                <a:latin typeface="ACHS Nueva Sans" pitchFamily="2" charset="0"/>
                <a:cs typeface="Arial" panose="020B0604020202020204" pitchFamily="34" charset="0"/>
              </a:rPr>
              <a:t>Los espectadores: </a:t>
            </a:r>
            <a:r>
              <a:rPr lang="es-ES" altLang="es-CL" dirty="0">
                <a:solidFill>
                  <a:srgbClr val="014B14"/>
                </a:solidFill>
                <a:latin typeface="ACHS Nueva Sans" pitchFamily="2" charset="0"/>
                <a:cs typeface="Arial" panose="020B0604020202020204" pitchFamily="34" charset="0"/>
              </a:rPr>
              <a:t>Grupo de personas que tiende a observar, por curiosidad lo que acontece, generalmente al intento de acceder a información. Esto los lleva a entorpecer las labores de los servicios de asistencia y emergencia.</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Procesos emocionales involucrados en la situación de asalto</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61626148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10864"/>
          <a:stretch/>
        </p:blipFill>
        <p:spPr>
          <a:xfrm>
            <a:off x="8128000" y="3176"/>
            <a:ext cx="4064000"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4801314"/>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14B14"/>
                </a:solidFill>
                <a:latin typeface="ACHS Nueva Sans" pitchFamily="2" charset="0"/>
                <a:cs typeface="Arial" panose="020B0604020202020204" pitchFamily="34" charset="0"/>
              </a:rPr>
              <a:t>Emociones en los participantes</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Durante el salto, el miedo es una emoción común a todos los involucrados.</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En el asaltante se relaciona con el temor a que el plano no funciona, a ser detenido, a que alguna acción escape de su control y, en las víctimas el temor a la incertidumbre, a la desprotección y el peligro. </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En el asaltante, el temor no puede llevar a cabo un actuar impulsivamente agrediendo o dañando, en su intento de defenderse.</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En las víctimas, en cambio, significa romper las planificaciones previas y poner en peligro a todos los presentes en esta situación.</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Descripción del proceso interactivo agresor – víctima</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374550827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l="36419" r="30014"/>
          <a:stretch/>
        </p:blipFill>
        <p:spPr>
          <a:xfrm>
            <a:off x="8125097" y="0"/>
            <a:ext cx="4066903" cy="6854824"/>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5078313"/>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14B14"/>
                </a:solidFill>
                <a:latin typeface="ACHS Nueva Sans" pitchFamily="2" charset="0"/>
                <a:cs typeface="Arial" panose="020B0604020202020204" pitchFamily="34" charset="0"/>
              </a:rPr>
              <a:t>Interacción entre asaltante y víctima</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Al momento del asalto es el instante en que se producen las condiciones establecidas como necesarias para la ocurrencia del delito, por lo tanto, en el momento que se toma la decisión de actuar, la planificación se ha puesto en marcha y las emociones que acompañen este también. Por ello, el mantener todos los elementos bajo control se transforma en una variable fundamental para el éxito del asalto.</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Para los trabajadores y clientes el instante previo no dista mucho de cualquier otro momento del día o la semana, excepto quizás, por el bajo el número de clientes presentes, condición que prefieren los asaltantes. Entonces, cuando el asaltante entra en escena, las emociones de descritas para la víctima, reacción de la alarma, miedo, etc., se activan rápidamente, dejando las víctimas activas para reaccionar ante las amenazas.</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Descripción del proceso interactivo agresor – víctima</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410690993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4727" r="8895"/>
          <a:stretch/>
        </p:blipFill>
        <p:spPr>
          <a:xfrm>
            <a:off x="8133807" y="3176"/>
            <a:ext cx="4058193"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4801314"/>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14B14"/>
                </a:solidFill>
                <a:latin typeface="ACHS Nueva Sans" pitchFamily="2" charset="0"/>
                <a:cs typeface="Arial" panose="020B0604020202020204" pitchFamily="34" charset="0"/>
              </a:rPr>
              <a:t>Interacción entre asaltante y víctima</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El asalto es un atentado contra la propiedad y no contra las personas, por ello, en la mayoría de los casos el agresor no ataca o usa la violencia física a menos que se ve amenazado su plan o su libertad. </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La detección de algún estímulo agresivo en el medio, un vigilante con el arma, movimientos que sospeche de ataque, entre otros.</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La percepción que el plan está fallando, genera frustración que lo puede llevar a agredir a quien causa esta frustración.</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Respecto a las víctimas, el agresor puede atacar con mayor probabilidad si percibe a la víctima como inferior o percibe que tiene menos posibilidades de venganza.</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Descripción del proceso interactivo agresor – víctima</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228831779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28674" r="26944"/>
          <a:stretch/>
        </p:blipFill>
        <p:spPr>
          <a:xfrm>
            <a:off x="8133806" y="-3865"/>
            <a:ext cx="4058194"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3970318"/>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dirty="0">
                <a:solidFill>
                  <a:srgbClr val="014B14"/>
                </a:solidFill>
                <a:latin typeface="ACHS Nueva Sans" pitchFamily="2" charset="0"/>
                <a:cs typeface="Arial" panose="020B0604020202020204" pitchFamily="34" charset="0"/>
              </a:rPr>
              <a:t>En la actualidad, las medidas de seguridad abiertas por el comercio, coherentes con lo planteado, señalan que la mejor defensa de las personas es evitar acciones que puedan llevar a cabo al agresor a actuar de lentamente producto de su impulsividad y, además, planificar para avisar sin riesgos a quienes corresponda, los hechos que acontecen.</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pitchFamily="2" charset="0"/>
                <a:cs typeface="Arial" panose="020B0604020202020204" pitchFamily="34" charset="0"/>
              </a:rPr>
              <a:t>Podemos establecer que las estrategias para evitar el daño a las personas deben realizarse en dos momentos distintos en el tiempo.</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Antes del asalto.</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Durante el asalto.</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Estrategias para evitar daños a las personas</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171493385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12851"/>
          <a:stretch/>
        </p:blipFill>
        <p:spPr>
          <a:xfrm>
            <a:off x="8144933" y="0"/>
            <a:ext cx="4047067"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2585323"/>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14B14"/>
                </a:solidFill>
                <a:latin typeface="ACHS Nueva Sans" pitchFamily="2" charset="0"/>
                <a:cs typeface="Arial" panose="020B0604020202020204" pitchFamily="34" charset="0"/>
              </a:rPr>
              <a:t>Antes del asalto</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Roles, autoconocimiento y conocimiento grupal.</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Para reaccionar adecuadamente ante el asalto, reduciendo el efecto que las reacciones emocionales pueden tener, es fundamental planificar con antelación. De esta forma el grupo de trabajadores de la sucursal podría afectar efectivamente al asaltante.</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Estrategias para evitar daños a las personas</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286844244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11296"/>
          <a:stretch/>
        </p:blipFill>
        <p:spPr>
          <a:xfrm>
            <a:off x="8136466" y="-3865"/>
            <a:ext cx="4055533"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3970318"/>
          </a:xfrm>
          <a:prstGeom prst="rect">
            <a:avLst/>
          </a:prstGeom>
          <a:noFill/>
        </p:spPr>
        <p:txBody>
          <a:bodyPr wrap="square" lIns="91440" tIns="45720" rIns="91440" bIns="45720" rtlCol="0" anchor="t">
            <a:spAutoFit/>
          </a:bodyPr>
          <a:lstStyle/>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Conocimiento de cada trabajador de su reacción probable en caso de asalto, a fin de poder predecir su eventual reacción emocional.</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Conocimiento grupal de las características individuales detectadas, esto, para conocer las fortalezas y debilidades del grupo y utilizarlas en la definición de roles.</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Definición de roles y estrategias de organización en caso de asalto.</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Capacitar a las personas considerando el rol asignado en: tipos de asalto, característica de los asaltos y asaltantes, tareas propias del rol.</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Pasos de la planificación</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102386937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11296"/>
          <a:stretch/>
        </p:blipFill>
        <p:spPr>
          <a:xfrm>
            <a:off x="8136466" y="-3865"/>
            <a:ext cx="4055533"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2031325"/>
          </a:xfrm>
          <a:prstGeom prst="rect">
            <a:avLst/>
          </a:prstGeom>
          <a:noFill/>
        </p:spPr>
        <p:txBody>
          <a:bodyPr wrap="square" lIns="91440" tIns="45720" rIns="91440" bIns="45720" rtlCol="0" anchor="t">
            <a:spAutoFit/>
          </a:bodyPr>
          <a:lstStyle/>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Entrenamiento, es necesario ejercitar las acciones buscando no sólo tener memoria teórica si no también muscular.</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Mientras más ejercitemos, más rápidamente nuestro cuerpo sabrá que hacer, así como también nuestra mente.</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Es fundamental, que esta planificación sea conocida por todos.</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Pasos de la planificación</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378814748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215" r="5341"/>
          <a:stretch/>
        </p:blipFill>
        <p:spPr>
          <a:xfrm>
            <a:off x="8119533" y="3176"/>
            <a:ext cx="4089400"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3693319"/>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14B14"/>
                </a:solidFill>
                <a:latin typeface="ACHS Nueva Sans" pitchFamily="2" charset="0"/>
                <a:cs typeface="Arial" panose="020B0604020202020204" pitchFamily="34" charset="0"/>
              </a:rPr>
              <a:t>La estrategia del “No hacer”</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Dada la cantidad de reacciones emocionales naturales que ocurren en las víctimas, plantear el </a:t>
            </a:r>
            <a:r>
              <a:rPr lang="es-ES" altLang="es-CL" dirty="0">
                <a:solidFill>
                  <a:srgbClr val="0FC044"/>
                </a:solidFill>
                <a:latin typeface="ACHS Nueva Sans" pitchFamily="2" charset="0"/>
                <a:cs typeface="Arial" panose="020B0604020202020204" pitchFamily="34" charset="0"/>
              </a:rPr>
              <a:t>"no hacer nada", </a:t>
            </a:r>
            <a:r>
              <a:rPr lang="es-ES" altLang="es-CL" dirty="0">
                <a:solidFill>
                  <a:srgbClr val="014B14"/>
                </a:solidFill>
                <a:latin typeface="ACHS Nueva Sans" pitchFamily="2" charset="0"/>
                <a:cs typeface="Arial" panose="020B0604020202020204" pitchFamily="34" charset="0"/>
              </a:rPr>
              <a:t>parece una paradoja, pues el cuerpo instintivamente busca su protección a través del enfrentamiento o huida.</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Sin embargo, el </a:t>
            </a:r>
            <a:r>
              <a:rPr lang="es-ES" altLang="es-CL" dirty="0">
                <a:solidFill>
                  <a:srgbClr val="0FC044"/>
                </a:solidFill>
                <a:latin typeface="ACHS Nueva Sans" pitchFamily="2" charset="0"/>
                <a:cs typeface="Arial" panose="020B0604020202020204" pitchFamily="34" charset="0"/>
              </a:rPr>
              <a:t>“no hacer nada</a:t>
            </a:r>
            <a:r>
              <a:rPr lang="es-ES" altLang="es-CL" dirty="0">
                <a:solidFill>
                  <a:srgbClr val="014B14"/>
                </a:solidFill>
                <a:latin typeface="ACHS Nueva Sans" pitchFamily="2" charset="0"/>
                <a:cs typeface="Arial" panose="020B0604020202020204" pitchFamily="34" charset="0"/>
              </a:rPr>
              <a:t>”, paradójicamente también, es hacer mucho, pues debe responder a serias planificaciones y estrategias previamente diseñadas y practicadas para saber que evitar acciones amenazantes, es lo mejor la mejor acción para prevenir consecuencias negativas para uno mismo y el grupo.</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Durante el asalto</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156050594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5215" r="5341"/>
          <a:stretch/>
        </p:blipFill>
        <p:spPr>
          <a:xfrm>
            <a:off x="8119533" y="3176"/>
            <a:ext cx="4089400"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3693319"/>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14B14"/>
                </a:solidFill>
                <a:latin typeface="ACHS Nueva Sans" pitchFamily="2" charset="0"/>
                <a:cs typeface="Arial" panose="020B0604020202020204" pitchFamily="34" charset="0"/>
              </a:rPr>
              <a:t>La estrategia del “No hacer”</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Este acto consciente de no hacer, este silencio del trabajador requiere de códigos preestablecidos de comunicación, de manera de poder utilizarlo sin alterar a la saltante y que cumpla con diferentes objetivos; por ejemplo, avisar a la policía, controlar al público y cumplir las funciones y roles preventivos establecidos. Estas acciones requieren también de un liderazgo efectivo.</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Mantenga la calma.</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No provoque a los antisociales.</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Durante el asalto</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9074308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C254-9E64-D24E-B8A4-8DEA80F8A13B}"/>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A5FF9129-A49F-0546-A2BE-FC241AB2663C}"/>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id="{A8533FCD-4099-3940-A115-DCC8AC58304E}"/>
              </a:ext>
            </a:extLst>
          </p:cNvPr>
          <p:cNvSpPr/>
          <p:nvPr/>
        </p:nvSpPr>
        <p:spPr>
          <a:xfrm>
            <a:off x="0" y="0"/>
            <a:ext cx="12192000" cy="685800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pic>
        <p:nvPicPr>
          <p:cNvPr id="5" name="Imagen 4">
            <a:extLst>
              <a:ext uri="{FF2B5EF4-FFF2-40B4-BE49-F238E27FC236}">
                <a16:creationId xmlns:a16="http://schemas.microsoft.com/office/drawing/2014/main" id="{0D0ACBD7-CA02-A349-A3CE-01BA17BA40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6" name="Título 30">
            <a:extLst>
              <a:ext uri="{FF2B5EF4-FFF2-40B4-BE49-F238E27FC236}">
                <a16:creationId xmlns:a16="http://schemas.microsoft.com/office/drawing/2014/main" id="{0EFAEB4C-E86E-104A-841D-1DD7FBF71FBF}"/>
              </a:ext>
            </a:extLst>
          </p:cNvPr>
          <p:cNvSpPr txBox="1">
            <a:spLocks/>
          </p:cNvSpPr>
          <p:nvPr/>
        </p:nvSpPr>
        <p:spPr>
          <a:xfrm>
            <a:off x="450000" y="496800"/>
            <a:ext cx="4710406" cy="464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2000" dirty="0">
                <a:solidFill>
                  <a:srgbClr val="15C047"/>
                </a:solidFill>
                <a:latin typeface="ACHS Nueva Serif" pitchFamily="2" charset="0"/>
                <a:cs typeface="Arial" panose="020B0604020202020204" pitchFamily="34" charset="0"/>
              </a:rPr>
              <a:t>Obejtivos</a:t>
            </a:r>
          </a:p>
        </p:txBody>
      </p:sp>
      <p:sp>
        <p:nvSpPr>
          <p:cNvPr id="7" name="21 Rectángulo">
            <a:extLst>
              <a:ext uri="{FF2B5EF4-FFF2-40B4-BE49-F238E27FC236}">
                <a16:creationId xmlns:a16="http://schemas.microsoft.com/office/drawing/2014/main" id="{F8EB17EC-6B60-2A4B-9318-C4FC23E57C1A}"/>
              </a:ext>
            </a:extLst>
          </p:cNvPr>
          <p:cNvSpPr/>
          <p:nvPr/>
        </p:nvSpPr>
        <p:spPr>
          <a:xfrm>
            <a:off x="6096000" y="2863207"/>
            <a:ext cx="3520677" cy="348539"/>
          </a:xfrm>
          <a:prstGeom prst="rect">
            <a:avLst/>
          </a:prstGeom>
        </p:spPr>
        <p:txBody>
          <a:bodyPr wrap="square" lIns="69696" tIns="36000" rIns="69696" bIns="3484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12BF45"/>
                </a:solidFill>
                <a:effectLst/>
                <a:uLnTx/>
                <a:uFillTx/>
                <a:latin typeface="ACHS Nueva Serif" pitchFamily="2" charset="0"/>
                <a:ea typeface="+mn-ea"/>
                <a:cs typeface="Arial" panose="020B0604020202020204" pitchFamily="34" charset="0"/>
                <a:sym typeface="Helvetica Neue"/>
              </a:rPr>
              <a:t>OBJETIVO</a:t>
            </a:r>
          </a:p>
        </p:txBody>
      </p:sp>
      <p:sp>
        <p:nvSpPr>
          <p:cNvPr id="8" name="21 Rectángulo">
            <a:extLst>
              <a:ext uri="{FF2B5EF4-FFF2-40B4-BE49-F238E27FC236}">
                <a16:creationId xmlns:a16="http://schemas.microsoft.com/office/drawing/2014/main" id="{446335A6-EAD4-0247-9833-6E25C18FE4CB}"/>
              </a:ext>
            </a:extLst>
          </p:cNvPr>
          <p:cNvSpPr/>
          <p:nvPr/>
        </p:nvSpPr>
        <p:spPr>
          <a:xfrm>
            <a:off x="6096000" y="3330657"/>
            <a:ext cx="4292599" cy="1077218"/>
          </a:xfrm>
          <a:prstGeom prst="rect">
            <a:avLst/>
          </a:prstGeom>
          <a:noFill/>
        </p:spPr>
        <p:txBody>
          <a:bodyPr wrap="square">
            <a:spAutoFit/>
          </a:bodyPr>
          <a:lstStyle/>
          <a:p>
            <a:r>
              <a:rPr lang="es-CL" sz="1600" dirty="0">
                <a:latin typeface="ACHS Nueva Serif" pitchFamily="2" charset="0"/>
                <a:cs typeface="Arial" panose="020B0604020202020204" pitchFamily="34" charset="0"/>
              </a:rPr>
              <a:t>Conocer </a:t>
            </a:r>
            <a:r>
              <a:rPr lang="es-ES" sz="1600" dirty="0">
                <a:latin typeface="ACHS Nueva Serif" pitchFamily="2" charset="0"/>
                <a:cs typeface="Arial" panose="020B0604020202020204" pitchFamily="34" charset="0"/>
              </a:rPr>
              <a:t>los planes o programas de desarrollo destinados a proteger a los empleados y clientes, en la eventualidad de verse involucrados en asaltos.</a:t>
            </a:r>
            <a:endParaRPr lang="es-ES" sz="1600" dirty="0">
              <a:latin typeface="ACHS Nueva Serif" pitchFamily="2" charset="0"/>
              <a:cs typeface="Arial" panose="020B0604020202020204" pitchFamily="34" charset="0"/>
              <a:sym typeface="Helvetica" charset="0"/>
            </a:endParaRPr>
          </a:p>
        </p:txBody>
      </p:sp>
      <p:cxnSp>
        <p:nvCxnSpPr>
          <p:cNvPr id="9" name="Conector recto 8">
            <a:extLst>
              <a:ext uri="{FF2B5EF4-FFF2-40B4-BE49-F238E27FC236}">
                <a16:creationId xmlns:a16="http://schemas.microsoft.com/office/drawing/2014/main" id="{57CBADFD-F210-5E4D-A9F5-D4C03472D893}"/>
              </a:ext>
            </a:extLst>
          </p:cNvPr>
          <p:cNvCxnSpPr>
            <a:cxnSpLocks/>
          </p:cNvCxnSpPr>
          <p:nvPr/>
        </p:nvCxnSpPr>
        <p:spPr>
          <a:xfrm>
            <a:off x="592875" y="377888"/>
            <a:ext cx="144613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pic>
        <p:nvPicPr>
          <p:cNvPr id="10" name="Picture 38">
            <a:extLst>
              <a:ext uri="{FF2B5EF4-FFF2-40B4-BE49-F238E27FC236}">
                <a16:creationId xmlns:a16="http://schemas.microsoft.com/office/drawing/2014/main" id="{2EE38538-70C4-7B4C-BCB4-68D4BB70F636}"/>
              </a:ext>
            </a:extLst>
          </p:cNvPr>
          <p:cNvPicPr>
            <a:picLocks noChangeAspect="1"/>
          </p:cNvPicPr>
          <p:nvPr/>
        </p:nvPicPr>
        <p:blipFill>
          <a:blip r:embed="rId4"/>
          <a:stretch>
            <a:fillRect/>
          </a:stretch>
        </p:blipFill>
        <p:spPr>
          <a:xfrm flipH="1">
            <a:off x="-582722" y="1623225"/>
            <a:ext cx="5294851" cy="5455300"/>
          </a:xfrm>
          <a:prstGeom prst="rect">
            <a:avLst/>
          </a:prstGeom>
        </p:spPr>
      </p:pic>
    </p:spTree>
    <p:custDataLst>
      <p:tags r:id="rId1"/>
    </p:custDataLst>
    <p:extLst>
      <p:ext uri="{BB962C8B-B14F-4D97-AF65-F5344CB8AC3E}">
        <p14:creationId xmlns:p14="http://schemas.microsoft.com/office/powerpoint/2010/main" val="148325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5215" r="5341"/>
          <a:stretch/>
        </p:blipFill>
        <p:spPr>
          <a:xfrm>
            <a:off x="8119533" y="3176"/>
            <a:ext cx="4089400"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3693319"/>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14B14"/>
                </a:solidFill>
                <a:latin typeface="ACHS Nueva Sans" pitchFamily="2" charset="0"/>
                <a:cs typeface="Arial" panose="020B0604020202020204" pitchFamily="34" charset="0"/>
              </a:rPr>
              <a:t>La estrategia del “No hacer”</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Active las alarmas, siempre que esta acción no comprometa su seguridad y de las demás personas.</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Siga las instrucciones impartidas previamente por su empresa frente a este tipo de situaciones.</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Observe y trate de memorizar características físicas de los antisociales.</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Oriente, en la medida que sea posible, a los clientes respecto de la forma como actuar.</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Durante el asalto</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298624808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585" r="4785"/>
          <a:stretch/>
        </p:blipFill>
        <p:spPr>
          <a:xfrm>
            <a:off x="8136467" y="0"/>
            <a:ext cx="4055533"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3693319"/>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b="1" dirty="0">
                <a:solidFill>
                  <a:srgbClr val="014B14"/>
                </a:solidFill>
                <a:latin typeface="ACHS Nueva Sans" pitchFamily="2" charset="0"/>
                <a:cs typeface="Arial" panose="020B0604020202020204" pitchFamily="34" charset="0"/>
              </a:rPr>
              <a:t>Manejo del público</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Para los clientes esta situación resulta más sorprendente y, por lo tanto, más amenazante que para los trabajadores. Es necesario entonces, dar signos de control de la situación, situación de forma tal que ellos sepan que deben hacer. </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Entre los roles del equipo, es importante considerar que no se hacen cargo de mantener la calma entre los clientes. Esta persona debe ser capaz de entregar instrucciones claras y estar sereno, con esto se reducir la posibilidad de que el temor se transforme en pánico y se pueda calentar al agresor al verso amenazado su plan.</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Durante el asalto</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112612035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31700" r="28765"/>
          <a:stretch/>
        </p:blipFill>
        <p:spPr>
          <a:xfrm>
            <a:off x="8125097" y="0"/>
            <a:ext cx="4066904"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3693319"/>
          </a:xfrm>
          <a:prstGeom prst="rect">
            <a:avLst/>
          </a:prstGeom>
          <a:noFill/>
        </p:spPr>
        <p:txBody>
          <a:bodyPr wrap="square" lIns="91440" tIns="45720" rIns="91440" bIns="45720" rtlCol="0" anchor="t">
            <a:spAutoFit/>
          </a:bodyPr>
          <a:lstStyle/>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Accione las alarmas.</a:t>
            </a: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Según rol definido, se deberá informar por canales y medios establecidos para este tipo de emergencias.</a:t>
            </a: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En el intertanto preste atención a las personas más afectadas, otorgando los primeros auxilios. Si existen heridos llamar al 1404 ACHS.</a:t>
            </a: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Aislar el sitio del suceso a fin de no destruir las evidencias.</a:t>
            </a: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Evitar los comentarios entre sí.</a:t>
            </a: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No use los teléfonos. Déjelo sólo para comunicarse con los organismos de seguridad internos y externos.</a:t>
            </a: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No responda preguntas de la prensa y de terceros.</a:t>
            </a: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Coordine las acciones a seguir con los especialistas de seguridad de la empresa.</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Después del asalto</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178940664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30367" r="30449"/>
          <a:stretch/>
        </p:blipFill>
        <p:spPr>
          <a:xfrm>
            <a:off x="8142513" y="0"/>
            <a:ext cx="4040777" cy="6874933"/>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3139321"/>
          </a:xfrm>
          <a:prstGeom prst="rect">
            <a:avLst/>
          </a:prstGeom>
          <a:noFill/>
        </p:spPr>
        <p:txBody>
          <a:bodyPr wrap="square" lIns="91440" tIns="45720" rIns="91440" bIns="45720" rtlCol="0" anchor="t">
            <a:spAutoFit/>
          </a:bodyPr>
          <a:lstStyle/>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Cualquier situación de emergencia como es un asalto exponen los trabajadores a condiciones que afectan su salud psíquica y emocional.</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La ACHS ha desarrollado un programa de intervención que permite orientar y brindar apoyo a las personas afectadas por una situación de emergencia.</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La solicitud de atención médica por parte de la ACHS se debe realizar al número nacional 1404, a este puede llamar desde cualquier teléfono pues es un número gratuito de emergencia.</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Procedimiento de coordinación con la ACHS</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34833149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590" r="6077"/>
          <a:stretch/>
        </p:blipFill>
        <p:spPr>
          <a:xfrm>
            <a:off x="8144933" y="3176"/>
            <a:ext cx="4038600"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5078313"/>
          </a:xfrm>
          <a:prstGeom prst="rect">
            <a:avLst/>
          </a:prstGeom>
          <a:noFill/>
        </p:spPr>
        <p:txBody>
          <a:bodyPr wrap="square" lIns="91440" tIns="45720" rIns="91440" bIns="45720" rtlCol="0" anchor="t">
            <a:spAutoFit/>
          </a:bodyPr>
          <a:lstStyle/>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Se produce una situación de emergencia </a:t>
            </a:r>
            <a:r>
              <a:rPr lang="es-ES" altLang="es-CL" dirty="0">
                <a:solidFill>
                  <a:srgbClr val="0FC044"/>
                </a:solidFill>
                <a:latin typeface="ACHS Nueva Sans" pitchFamily="2" charset="0"/>
                <a:cs typeface="Arial" panose="020B0604020202020204" pitchFamily="34" charset="0"/>
              </a:rPr>
              <a:t>ASALTO</a:t>
            </a:r>
            <a:r>
              <a:rPr lang="es-ES" altLang="es-CL" dirty="0">
                <a:solidFill>
                  <a:srgbClr val="014B14"/>
                </a:solidFill>
                <a:latin typeface="ACHS Nueva Sans" pitchFamily="2" charset="0"/>
                <a:cs typeface="Arial" panose="020B0604020202020204" pitchFamily="34" charset="0"/>
              </a:rPr>
              <a:t>.</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Departamento de Prevención de Riesgo de la empresa se comunica con teléfonos de emergencia ACHS. Previa coordinación con el Departamento de Seguridad o quien determine la empresa para avisar las coordinaciones.</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ACHS envía equipo lugar de los hechos.</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Equipo establece contacto, con el jefe de la oficina y evalúa a los trabajadores afectados por el evento.</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Los trabajadores que requieran tratamiento serán trasladados al centro asistencial ACHS más cercano.</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Encargado ACHS informa al coordinador de la empresa sobre el procedimiento desarrollado y las acciones implementadas, estado y tratamiento de las personas.</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El procedimiento de ACHS frente a un asalto</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294637670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22060" r="18893"/>
          <a:stretch/>
        </p:blipFill>
        <p:spPr>
          <a:xfrm>
            <a:off x="8133806" y="0"/>
            <a:ext cx="4049486"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4247317"/>
          </a:xfrm>
          <a:prstGeom prst="rect">
            <a:avLst/>
          </a:prstGeom>
          <a:noFill/>
        </p:spPr>
        <p:txBody>
          <a:bodyPr wrap="square" lIns="91440" tIns="45720" rIns="91440" bIns="45720" rtlCol="0" anchor="t">
            <a:spAutoFit/>
          </a:bodyPr>
          <a:lstStyle/>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Jamás pongas resistencia a las personas que cometen el asalto o robo.</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En presencia de delincuentes, no ejecute acciones que puedan poner en riesgo su vida o la de otros.</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Obedezca las instrucciones o mandatos de los asaltantes, manteniendo la calma en todo momento.</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Memorice los rasgos de los delincuentes y escuche con cuidado sus conversaciones (palabras utilizadas), será información valiosa para la investigación posterior.</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Preste atención al sexo, color de pelo, edad, peso, estatura estimada y vestimenta.</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Recuerda</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142371744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22060" r="18893"/>
          <a:stretch/>
        </p:blipFill>
        <p:spPr>
          <a:xfrm>
            <a:off x="8133806" y="0"/>
            <a:ext cx="4049486"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3416320"/>
          </a:xfrm>
          <a:prstGeom prst="rect">
            <a:avLst/>
          </a:prstGeom>
          <a:noFill/>
        </p:spPr>
        <p:txBody>
          <a:bodyPr wrap="square" lIns="91440" tIns="45720" rIns="91440" bIns="45720" rtlCol="0" anchor="t">
            <a:spAutoFit/>
          </a:bodyPr>
          <a:lstStyle/>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Una vez que los delincuentes se retiren del lugar, avise de inmediato a Carabineros de Chile y / o Policía de Investigaciones.</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Si existen lesionados llame inmediatamente al número de emergencia de la ACHS o SAMU.</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Entregue detalles de lo ocurrido sólo a la policía, evite comentar el evento con personas ajenas a la empresa.</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Finalizado el evento, espere instrucciones de su jefatura o de quien lo reemplace.</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Recuerda</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85666153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03A25-942F-AB48-86A4-417AB5838045}"/>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E656199C-6D21-9143-A16D-567EC67374DB}"/>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id="{615CFE11-55D0-2E4B-9B06-AF7C11788C6E}"/>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grpSp>
        <p:nvGrpSpPr>
          <p:cNvPr id="5" name="Group 4">
            <a:extLst>
              <a:ext uri="{FF2B5EF4-FFF2-40B4-BE49-F238E27FC236}">
                <a16:creationId xmlns:a16="http://schemas.microsoft.com/office/drawing/2014/main" id="{FF6B4559-0218-C049-B7E6-65888BDD3231}"/>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id="{2F1F0A60-83F4-DD4C-AB25-BA605DA154FE}"/>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7" name="Freeform 6">
              <a:extLst>
                <a:ext uri="{FF2B5EF4-FFF2-40B4-BE49-F238E27FC236}">
                  <a16:creationId xmlns:a16="http://schemas.microsoft.com/office/drawing/2014/main" id="{D84B8FAB-AAFA-F94B-BA53-87B3D5454D21}"/>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8" name="Freeform 7">
              <a:extLst>
                <a:ext uri="{FF2B5EF4-FFF2-40B4-BE49-F238E27FC236}">
                  <a16:creationId xmlns:a16="http://schemas.microsoft.com/office/drawing/2014/main" id="{C251F27B-7B4A-1846-883A-AEB7606ED7CD}"/>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
        <p:nvSpPr>
          <p:cNvPr id="9" name="Freeform 22">
            <a:extLst>
              <a:ext uri="{FF2B5EF4-FFF2-40B4-BE49-F238E27FC236}">
                <a16:creationId xmlns:a16="http://schemas.microsoft.com/office/drawing/2014/main" id="{77F20EED-7FA5-BA49-82AC-86DD32C0F8F0}"/>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 name="Rectángulo 9">
            <a:extLst>
              <a:ext uri="{FF2B5EF4-FFF2-40B4-BE49-F238E27FC236}">
                <a16:creationId xmlns:a16="http://schemas.microsoft.com/office/drawing/2014/main" id="{421B21C9-A480-3A4D-B632-5E1DEC9CC6E2}"/>
              </a:ext>
            </a:extLst>
          </p:cNvPr>
          <p:cNvSpPr/>
          <p:nvPr/>
        </p:nvSpPr>
        <p:spPr>
          <a:xfrm>
            <a:off x="450000" y="496800"/>
            <a:ext cx="6219972" cy="400110"/>
          </a:xfrm>
          <a:prstGeom prst="rect">
            <a:avLst/>
          </a:prstGeom>
        </p:spPr>
        <p:txBody>
          <a:bodyPr wrap="none">
            <a:spAutoFit/>
          </a:bodyPr>
          <a:lstStyle/>
          <a:p>
            <a:r>
              <a:rPr lang="es-CL" sz="2000" dirty="0">
                <a:solidFill>
                  <a:srgbClr val="15C047"/>
                </a:solidFill>
                <a:latin typeface="ACHS Nueva Serif" pitchFamily="2" charset="0"/>
                <a:cs typeface="Arial" panose="020B0604020202020204" pitchFamily="34" charset="0"/>
              </a:rPr>
              <a:t>Encuesta de satisfacción – </a:t>
            </a:r>
            <a:r>
              <a:rPr lang="es-CL" sz="2000" kern="0" dirty="0">
                <a:solidFill>
                  <a:srgbClr val="0FC044"/>
                </a:solidFill>
                <a:latin typeface="ACHS Nueva Serif" pitchFamily="2" charset="0"/>
                <a:cs typeface="Arial" panose="020B0604020202020204" pitchFamily="34" charset="0"/>
              </a:rPr>
              <a:t>curso abierto presencial</a:t>
            </a:r>
            <a:endParaRPr lang="es-CL" sz="2000" dirty="0">
              <a:solidFill>
                <a:srgbClr val="0FC044"/>
              </a:solidFill>
              <a:latin typeface="ACHS Nueva Serif" pitchFamily="2" charset="0"/>
              <a:cs typeface="Arial" panose="020B0604020202020204" pitchFamily="34" charset="0"/>
            </a:endParaRPr>
          </a:p>
        </p:txBody>
      </p:sp>
      <p:cxnSp>
        <p:nvCxnSpPr>
          <p:cNvPr id="11" name="Conector recto 10">
            <a:extLst>
              <a:ext uri="{FF2B5EF4-FFF2-40B4-BE49-F238E27FC236}">
                <a16:creationId xmlns:a16="http://schemas.microsoft.com/office/drawing/2014/main" id="{3DC8C1CD-9B52-1E4C-91B9-BDA9C15B836F}"/>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2" name="Rectángulo 11">
            <a:extLst>
              <a:ext uri="{FF2B5EF4-FFF2-40B4-BE49-F238E27FC236}">
                <a16:creationId xmlns:a16="http://schemas.microsoft.com/office/drawing/2014/main" id="{C52022F6-2BC1-E74C-9BBA-F381FEAC1B78}"/>
              </a:ext>
            </a:extLst>
          </p:cNvPr>
          <p:cNvSpPr/>
          <p:nvPr/>
        </p:nvSpPr>
        <p:spPr>
          <a:xfrm>
            <a:off x="135704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Escanea este código</a:t>
            </a:r>
          </a:p>
        </p:txBody>
      </p:sp>
      <p:sp>
        <p:nvSpPr>
          <p:cNvPr id="13" name="Rectángulo 12">
            <a:extLst>
              <a:ext uri="{FF2B5EF4-FFF2-40B4-BE49-F238E27FC236}">
                <a16:creationId xmlns:a16="http://schemas.microsoft.com/office/drawing/2014/main" id="{C32D970A-86FB-7E48-B9A2-463778AECF05}"/>
              </a:ext>
            </a:extLst>
          </p:cNvPr>
          <p:cNvSpPr/>
          <p:nvPr/>
        </p:nvSpPr>
        <p:spPr>
          <a:xfrm>
            <a:off x="701107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O ingresa a este link</a:t>
            </a:r>
          </a:p>
        </p:txBody>
      </p:sp>
      <p:pic>
        <p:nvPicPr>
          <p:cNvPr id="14" name="Imagen 13">
            <a:extLst>
              <a:ext uri="{FF2B5EF4-FFF2-40B4-BE49-F238E27FC236}">
                <a16:creationId xmlns:a16="http://schemas.microsoft.com/office/drawing/2014/main" id="{9844CA3C-28B3-0845-B2AD-014795902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a16="http://schemas.microsoft.com/office/drawing/2014/main" id="{5E5C4895-2CED-2047-8044-A293C57CAAAC}"/>
              </a:ext>
            </a:extLst>
          </p:cNvPr>
          <p:cNvSpPr txBox="1">
            <a:spLocks/>
          </p:cNvSpPr>
          <p:nvPr/>
        </p:nvSpPr>
        <p:spPr>
          <a:xfrm>
            <a:off x="5851683" y="3298099"/>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0FC044"/>
                </a:solidFill>
                <a:latin typeface="ACHS Nueva Serif" pitchFamily="2" charset="0"/>
              </a:rPr>
              <a:t>tinyurl.com/rxm3zy35</a:t>
            </a:r>
          </a:p>
        </p:txBody>
      </p:sp>
      <p:pic>
        <p:nvPicPr>
          <p:cNvPr id="18" name="Imagen 17">
            <a:extLst>
              <a:ext uri="{FF2B5EF4-FFF2-40B4-BE49-F238E27FC236}">
                <a16:creationId xmlns:a16="http://schemas.microsoft.com/office/drawing/2014/main" id="{C556FFD4-F074-0244-9BA7-0EF716399C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8073" t="15461" r="17816" b="32407"/>
          <a:stretch/>
        </p:blipFill>
        <p:spPr>
          <a:xfrm>
            <a:off x="1608167" y="2709137"/>
            <a:ext cx="1692424" cy="1701800"/>
          </a:xfrm>
          <a:prstGeom prst="rect">
            <a:avLst/>
          </a:prstGeom>
        </p:spPr>
      </p:pic>
    </p:spTree>
    <p:custDataLst>
      <p:tags r:id="rId1"/>
    </p:custDataLst>
    <p:extLst>
      <p:ext uri="{BB962C8B-B14F-4D97-AF65-F5344CB8AC3E}">
        <p14:creationId xmlns:p14="http://schemas.microsoft.com/office/powerpoint/2010/main" val="385852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03A25-942F-AB48-86A4-417AB5838045}"/>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E656199C-6D21-9143-A16D-567EC67374DB}"/>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id="{615CFE11-55D0-2E4B-9B06-AF7C11788C6E}"/>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grpSp>
        <p:nvGrpSpPr>
          <p:cNvPr id="5" name="Group 4">
            <a:extLst>
              <a:ext uri="{FF2B5EF4-FFF2-40B4-BE49-F238E27FC236}">
                <a16:creationId xmlns:a16="http://schemas.microsoft.com/office/drawing/2014/main" id="{FF6B4559-0218-C049-B7E6-65888BDD3231}"/>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id="{2F1F0A60-83F4-DD4C-AB25-BA605DA154FE}"/>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7" name="Freeform 6">
              <a:extLst>
                <a:ext uri="{FF2B5EF4-FFF2-40B4-BE49-F238E27FC236}">
                  <a16:creationId xmlns:a16="http://schemas.microsoft.com/office/drawing/2014/main" id="{D84B8FAB-AAFA-F94B-BA53-87B3D5454D21}"/>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8" name="Freeform 7">
              <a:extLst>
                <a:ext uri="{FF2B5EF4-FFF2-40B4-BE49-F238E27FC236}">
                  <a16:creationId xmlns:a16="http://schemas.microsoft.com/office/drawing/2014/main" id="{C251F27B-7B4A-1846-883A-AEB7606ED7CD}"/>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grpSp>
      <p:sp>
        <p:nvSpPr>
          <p:cNvPr id="9" name="Freeform 22">
            <a:extLst>
              <a:ext uri="{FF2B5EF4-FFF2-40B4-BE49-F238E27FC236}">
                <a16:creationId xmlns:a16="http://schemas.microsoft.com/office/drawing/2014/main" id="{77F20EED-7FA5-BA49-82AC-86DD32C0F8F0}"/>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latin typeface="ACHS Nueva Serif" pitchFamily="2" charset="0"/>
            </a:endParaRPr>
          </a:p>
        </p:txBody>
      </p:sp>
      <p:sp>
        <p:nvSpPr>
          <p:cNvPr id="10" name="Rectángulo 9">
            <a:extLst>
              <a:ext uri="{FF2B5EF4-FFF2-40B4-BE49-F238E27FC236}">
                <a16:creationId xmlns:a16="http://schemas.microsoft.com/office/drawing/2014/main" id="{421B21C9-A480-3A4D-B632-5E1DEC9CC6E2}"/>
              </a:ext>
            </a:extLst>
          </p:cNvPr>
          <p:cNvSpPr/>
          <p:nvPr/>
        </p:nvSpPr>
        <p:spPr>
          <a:xfrm>
            <a:off x="450000" y="496800"/>
            <a:ext cx="6271269" cy="400110"/>
          </a:xfrm>
          <a:prstGeom prst="rect">
            <a:avLst/>
          </a:prstGeom>
        </p:spPr>
        <p:txBody>
          <a:bodyPr wrap="none">
            <a:spAutoFit/>
          </a:bodyPr>
          <a:lstStyle/>
          <a:p>
            <a:r>
              <a:rPr lang="es-CL" sz="2000" dirty="0">
                <a:solidFill>
                  <a:srgbClr val="15C047"/>
                </a:solidFill>
                <a:latin typeface="ACHS Nueva Serif" pitchFamily="2" charset="0"/>
                <a:cs typeface="Arial" panose="020B0604020202020204" pitchFamily="34" charset="0"/>
              </a:rPr>
              <a:t>Encuesta de satisfacción – </a:t>
            </a:r>
            <a:r>
              <a:rPr lang="es-CL" sz="2000" kern="0" dirty="0">
                <a:solidFill>
                  <a:srgbClr val="0FC044"/>
                </a:solidFill>
                <a:latin typeface="ACHS Nueva Serif" pitchFamily="2" charset="0"/>
                <a:cs typeface="Arial" panose="020B0604020202020204" pitchFamily="34" charset="0"/>
              </a:rPr>
              <a:t>curso cerrado presencial</a:t>
            </a:r>
            <a:endParaRPr lang="es-CL" sz="2000" dirty="0">
              <a:solidFill>
                <a:srgbClr val="0FC044"/>
              </a:solidFill>
              <a:latin typeface="ACHS Nueva Serif" pitchFamily="2" charset="0"/>
              <a:cs typeface="Arial" panose="020B0604020202020204" pitchFamily="34" charset="0"/>
            </a:endParaRPr>
          </a:p>
        </p:txBody>
      </p:sp>
      <p:cxnSp>
        <p:nvCxnSpPr>
          <p:cNvPr id="11" name="Conector recto 10">
            <a:extLst>
              <a:ext uri="{FF2B5EF4-FFF2-40B4-BE49-F238E27FC236}">
                <a16:creationId xmlns:a16="http://schemas.microsoft.com/office/drawing/2014/main" id="{3DC8C1CD-9B52-1E4C-91B9-BDA9C15B836F}"/>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2" name="Rectángulo 11">
            <a:extLst>
              <a:ext uri="{FF2B5EF4-FFF2-40B4-BE49-F238E27FC236}">
                <a16:creationId xmlns:a16="http://schemas.microsoft.com/office/drawing/2014/main" id="{C52022F6-2BC1-E74C-9BBA-F381FEAC1B78}"/>
              </a:ext>
            </a:extLst>
          </p:cNvPr>
          <p:cNvSpPr/>
          <p:nvPr/>
        </p:nvSpPr>
        <p:spPr>
          <a:xfrm>
            <a:off x="135704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Escanea este código</a:t>
            </a:r>
          </a:p>
        </p:txBody>
      </p:sp>
      <p:sp>
        <p:nvSpPr>
          <p:cNvPr id="13" name="Rectángulo 12">
            <a:extLst>
              <a:ext uri="{FF2B5EF4-FFF2-40B4-BE49-F238E27FC236}">
                <a16:creationId xmlns:a16="http://schemas.microsoft.com/office/drawing/2014/main" id="{C32D970A-86FB-7E48-B9A2-463778AECF05}"/>
              </a:ext>
            </a:extLst>
          </p:cNvPr>
          <p:cNvSpPr/>
          <p:nvPr/>
        </p:nvSpPr>
        <p:spPr>
          <a:xfrm>
            <a:off x="7011079" y="5528439"/>
            <a:ext cx="2220180" cy="338554"/>
          </a:xfrm>
          <a:prstGeom prst="rect">
            <a:avLst/>
          </a:prstGeom>
        </p:spPr>
        <p:txBody>
          <a:bodyPr wrap="square">
            <a:spAutoFit/>
          </a:bodyPr>
          <a:lstStyle/>
          <a:p>
            <a:pPr lvl="0" algn="ctr"/>
            <a:r>
              <a:rPr lang="es-CL" sz="1600" b="1" dirty="0">
                <a:solidFill>
                  <a:srgbClr val="15C047"/>
                </a:solidFill>
                <a:latin typeface="ACHS Nueva Serif" pitchFamily="2" charset="0"/>
                <a:cs typeface="Arial" panose="020B0604020202020204" pitchFamily="34" charset="0"/>
              </a:rPr>
              <a:t>O ingresa a este link</a:t>
            </a:r>
          </a:p>
        </p:txBody>
      </p:sp>
      <p:pic>
        <p:nvPicPr>
          <p:cNvPr id="14" name="Imagen 13">
            <a:extLst>
              <a:ext uri="{FF2B5EF4-FFF2-40B4-BE49-F238E27FC236}">
                <a16:creationId xmlns:a16="http://schemas.microsoft.com/office/drawing/2014/main" id="{9844CA3C-28B3-0845-B2AD-014795902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9" name="Marcador de texto 11">
            <a:extLst>
              <a:ext uri="{FF2B5EF4-FFF2-40B4-BE49-F238E27FC236}">
                <a16:creationId xmlns:a16="http://schemas.microsoft.com/office/drawing/2014/main" id="{BE52C15F-15BC-A949-B856-28C75538B38E}"/>
              </a:ext>
            </a:extLst>
          </p:cNvPr>
          <p:cNvSpPr txBox="1">
            <a:spLocks/>
          </p:cNvSpPr>
          <p:nvPr/>
        </p:nvSpPr>
        <p:spPr>
          <a:xfrm>
            <a:off x="5851683" y="3167062"/>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0FC044"/>
                </a:solidFill>
                <a:latin typeface="ACHS Nueva Serif" pitchFamily="2" charset="0"/>
              </a:rPr>
              <a:t>tinyurl.com/wtus2r43</a:t>
            </a:r>
          </a:p>
        </p:txBody>
      </p:sp>
      <p:pic>
        <p:nvPicPr>
          <p:cNvPr id="20" name="Imagen 19">
            <a:extLst>
              <a:ext uri="{FF2B5EF4-FFF2-40B4-BE49-F238E27FC236}">
                <a16:creationId xmlns:a16="http://schemas.microsoft.com/office/drawing/2014/main" id="{D2607097-8E87-0F4D-AFAF-A118E4A8996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8332" t="15879" r="15961" b="32276"/>
          <a:stretch/>
        </p:blipFill>
        <p:spPr>
          <a:xfrm>
            <a:off x="1614519" y="2707416"/>
            <a:ext cx="1705240" cy="1705241"/>
          </a:xfrm>
          <a:prstGeom prst="rect">
            <a:avLst/>
          </a:prstGeom>
        </p:spPr>
      </p:pic>
    </p:spTree>
    <p:custDataLst>
      <p:tags r:id="rId1"/>
    </p:custDataLst>
    <p:extLst>
      <p:ext uri="{BB962C8B-B14F-4D97-AF65-F5344CB8AC3E}">
        <p14:creationId xmlns:p14="http://schemas.microsoft.com/office/powerpoint/2010/main" val="1458797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75F4B-2741-FE44-822B-CB13912A8A4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12CFB199-A456-F648-BABD-FC268EB54FED}"/>
              </a:ext>
            </a:extLst>
          </p:cNvPr>
          <p:cNvSpPr>
            <a:spLocks noGrp="1"/>
          </p:cNvSpPr>
          <p:nvPr>
            <p:ph idx="1"/>
          </p:nvPr>
        </p:nvSpPr>
        <p:spPr/>
        <p:txBody>
          <a:bodyPr/>
          <a:lstStyle/>
          <a:p>
            <a:endParaRPr lang="es-CL"/>
          </a:p>
        </p:txBody>
      </p:sp>
      <p:sp>
        <p:nvSpPr>
          <p:cNvPr id="4" name="Rectángulo 3">
            <a:extLst>
              <a:ext uri="{FF2B5EF4-FFF2-40B4-BE49-F238E27FC236}">
                <a16:creationId xmlns:a16="http://schemas.microsoft.com/office/drawing/2014/main" id="{07D87C4F-C817-8845-8295-061932D3C91C}"/>
              </a:ext>
            </a:extLst>
          </p:cNvPr>
          <p:cNvSpPr/>
          <p:nvPr/>
        </p:nvSpPr>
        <p:spPr>
          <a:xfrm>
            <a:off x="0" y="0"/>
            <a:ext cx="12192000" cy="6858000"/>
          </a:xfrm>
          <a:prstGeom prst="rect">
            <a:avLst/>
          </a:prstGeom>
          <a:solidFill>
            <a:srgbClr val="0CC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CHS Nueva Serif" pitchFamily="2" charset="0"/>
            </a:endParaRPr>
          </a:p>
        </p:txBody>
      </p:sp>
      <p:pic>
        <p:nvPicPr>
          <p:cNvPr id="5" name="Imagen 4">
            <a:extLst>
              <a:ext uri="{FF2B5EF4-FFF2-40B4-BE49-F238E27FC236}">
                <a16:creationId xmlns:a16="http://schemas.microsoft.com/office/drawing/2014/main" id="{C5D4D972-9650-BE40-BE96-77D3505691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669" y="2966421"/>
            <a:ext cx="2264662" cy="925159"/>
          </a:xfrm>
          <a:prstGeom prst="rect">
            <a:avLst/>
          </a:prstGeom>
        </p:spPr>
      </p:pic>
      <p:sp>
        <p:nvSpPr>
          <p:cNvPr id="6" name="CuadroTexto 5">
            <a:extLst>
              <a:ext uri="{FF2B5EF4-FFF2-40B4-BE49-F238E27FC236}">
                <a16:creationId xmlns:a16="http://schemas.microsoft.com/office/drawing/2014/main" id="{1F5E7671-670C-A046-965E-79867D9A7F15}"/>
              </a:ext>
            </a:extLst>
          </p:cNvPr>
          <p:cNvSpPr txBox="1"/>
          <p:nvPr/>
        </p:nvSpPr>
        <p:spPr>
          <a:xfrm>
            <a:off x="5073650" y="4102100"/>
            <a:ext cx="2044700" cy="369332"/>
          </a:xfrm>
          <a:prstGeom prst="rect">
            <a:avLst/>
          </a:prstGeom>
          <a:noFill/>
        </p:spPr>
        <p:txBody>
          <a:bodyPr wrap="square" rtlCol="0">
            <a:spAutoFit/>
          </a:bodyPr>
          <a:lstStyle/>
          <a:p>
            <a:r>
              <a:rPr lang="es-CL" dirty="0">
                <a:solidFill>
                  <a:schemeClr val="bg1"/>
                </a:solidFill>
                <a:latin typeface="ACHS Nueva Serif" pitchFamily="2" charset="0"/>
                <a:cs typeface="Arial" panose="020B0604020202020204" pitchFamily="34" charset="0"/>
              </a:rPr>
              <a:t>Vive el cuidado</a:t>
            </a:r>
          </a:p>
        </p:txBody>
      </p:sp>
    </p:spTree>
    <p:custDataLst>
      <p:tags r:id="rId1"/>
    </p:custDataLst>
    <p:extLst>
      <p:ext uri="{BB962C8B-B14F-4D97-AF65-F5344CB8AC3E}">
        <p14:creationId xmlns:p14="http://schemas.microsoft.com/office/powerpoint/2010/main" val="191638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r="11423"/>
          <a:stretch/>
        </p:blipFill>
        <p:spPr>
          <a:xfrm>
            <a:off x="8142239" y="0"/>
            <a:ext cx="4049761"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6" name="Objeto 5" hidden="1">
                        <a:extLst>
                          <a:ext uri="{FF2B5EF4-FFF2-40B4-BE49-F238E27FC236}">
                            <a16:creationId xmlns:a16="http://schemas.microsoft.com/office/drawing/2014/main" id="{7916D848-0D74-682B-2059-D4867C0BDE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1200329"/>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dirty="0">
                <a:solidFill>
                  <a:srgbClr val="014B14"/>
                </a:solidFill>
                <a:latin typeface="ACHS Nueva Sans" pitchFamily="2" charset="0"/>
                <a:cs typeface="Arial" panose="020B0604020202020204" pitchFamily="34" charset="0"/>
              </a:rPr>
              <a:t>Definiremos asalto o robo como todo intento de entrar forzosamente a una instalación con el fin de quitar bienes a las personas que las poseen, en los cuales frecuentemente existe agresión física y verbal. </a:t>
            </a:r>
            <a:endParaRPr lang="es-CL" altLang="es-CL" dirty="0">
              <a:solidFill>
                <a:srgbClr val="014B14"/>
              </a:solidFill>
              <a:latin typeface="ACHS Nueva Sans" pitchFamily="2" charset="0"/>
              <a:cs typeface="Arial" panose="020B0604020202020204" pitchFamily="34" charset="0"/>
            </a:endParaRP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¿Qué es un asalto?</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
        <p:nvSpPr>
          <p:cNvPr id="4" name="CuadroTexto 3"/>
          <p:cNvSpPr txBox="1"/>
          <p:nvPr/>
        </p:nvSpPr>
        <p:spPr>
          <a:xfrm>
            <a:off x="692296" y="5325533"/>
            <a:ext cx="7037197" cy="1200329"/>
          </a:xfrm>
          <a:prstGeom prst="rect">
            <a:avLst/>
          </a:prstGeom>
          <a:solidFill>
            <a:srgbClr val="014B14"/>
          </a:solidFill>
        </p:spPr>
        <p:txBody>
          <a:bodyPr wrap="square" rtlCol="0">
            <a:spAutoFit/>
          </a:bodyPr>
          <a:lstStyle/>
          <a:p>
            <a:pPr algn="just"/>
            <a:r>
              <a:rPr lang="es-ES" dirty="0">
                <a:solidFill>
                  <a:schemeClr val="bg1"/>
                </a:solidFill>
                <a:latin typeface="ACHS Nueva Sans" pitchFamily="2" charset="0"/>
              </a:rPr>
              <a:t>Considerando la posibilidad de que esto ocurra, es importante que todo trabajador cuente con la información necesaria para responder frente a este tipo de emergencias, principalmente para evitar las agresiones y lesiones asociadas. </a:t>
            </a:r>
            <a:endParaRPr lang="es-CL" dirty="0">
              <a:solidFill>
                <a:schemeClr val="bg1"/>
              </a:solidFill>
              <a:latin typeface="ACHS Nueva Sans" pitchFamily="2" charset="0"/>
            </a:endParaRPr>
          </a:p>
        </p:txBody>
      </p:sp>
    </p:spTree>
    <p:custDataLst>
      <p:tags r:id="rId1"/>
    </p:custDataLst>
    <p:extLst>
      <p:ext uri="{BB962C8B-B14F-4D97-AF65-F5344CB8AC3E}">
        <p14:creationId xmlns:p14="http://schemas.microsoft.com/office/powerpoint/2010/main" val="401755215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r="11559"/>
          <a:stretch/>
        </p:blipFill>
        <p:spPr>
          <a:xfrm>
            <a:off x="8142240" y="0"/>
            <a:ext cx="4032344"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1477328"/>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dirty="0">
                <a:solidFill>
                  <a:srgbClr val="014B14"/>
                </a:solidFill>
                <a:latin typeface="ACHS Nueva Sans" pitchFamily="2" charset="0"/>
                <a:cs typeface="Arial" panose="020B0604020202020204" pitchFamily="34" charset="0"/>
              </a:rPr>
              <a:t>Dado los actuales niveles alcanzados en la seguridad en el sector comercio, quien decide atacar estos centros debe realizarlo en forma planificada, pues en pocos minutos debe llegar al dinero y escapar sin ser detenido, se calcula que tiene un máximo de dos minutos para realizar el asalto con éxito.</a:t>
            </a:r>
            <a:endParaRPr lang="es-CL" altLang="es-CL" dirty="0">
              <a:solidFill>
                <a:srgbClr val="014B14"/>
              </a:solidFill>
              <a:latin typeface="ACHS Nueva Sans" pitchFamily="2" charset="0"/>
              <a:cs typeface="Arial" panose="020B0604020202020204" pitchFamily="34" charset="0"/>
            </a:endParaRP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CL" sz="2400" dirty="0">
                <a:solidFill>
                  <a:srgbClr val="014B14"/>
                </a:solidFill>
                <a:latin typeface="ACHS Nueva Sans Medium" pitchFamily="2" charset="0"/>
                <a:sym typeface="Helvetica Neue"/>
              </a:rPr>
              <a:t>Perfil del agresor</a:t>
            </a: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154433109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r="11793"/>
          <a:stretch/>
        </p:blipFill>
        <p:spPr>
          <a:xfrm>
            <a:off x="8142239" y="0"/>
            <a:ext cx="4032828"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1477328"/>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dirty="0">
                <a:solidFill>
                  <a:srgbClr val="014B14"/>
                </a:solidFill>
                <a:latin typeface="ACHS Nueva Sans" pitchFamily="2" charset="0"/>
                <a:cs typeface="Arial" panose="020B0604020202020204" pitchFamily="34" charset="0"/>
              </a:rPr>
              <a:t>Es importante mencionar que aun cuando es el agresor quién decide el cómo y el cuándo, él se encuentra en un estado emocional de miedo, que le produce un estado general de alerta  que lo torna muy reactivo a los estímulos que surjan del ambiente y, por lo tanto, acrecienta su impulsividad.</a:t>
            </a:r>
            <a:endParaRPr lang="es-CL" altLang="es-CL" dirty="0">
              <a:solidFill>
                <a:srgbClr val="014B14"/>
              </a:solidFill>
              <a:latin typeface="ACHS Nueva Sans" pitchFamily="2" charset="0"/>
              <a:cs typeface="Arial" panose="020B0604020202020204" pitchFamily="34" charset="0"/>
            </a:endParaRP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Reacción del agresor durante el asalto</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177942314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40056" r="20489"/>
          <a:stretch/>
        </p:blipFill>
        <p:spPr>
          <a:xfrm>
            <a:off x="8142514" y="3176"/>
            <a:ext cx="4040777"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1754326"/>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dirty="0">
                <a:solidFill>
                  <a:srgbClr val="0FC044"/>
                </a:solidFill>
                <a:latin typeface="ACHS Nueva Sans" pitchFamily="2" charset="0"/>
                <a:cs typeface="Arial" panose="020B0604020202020204" pitchFamily="34" charset="0"/>
              </a:rPr>
              <a:t>La victima</a:t>
            </a:r>
            <a:r>
              <a:rPr lang="es-ES" altLang="es-CL" dirty="0">
                <a:solidFill>
                  <a:srgbClr val="014B14"/>
                </a:solidFill>
                <a:latin typeface="ACHS Nueva Sans" pitchFamily="2" charset="0"/>
                <a:cs typeface="Arial" panose="020B0604020202020204" pitchFamily="34" charset="0"/>
              </a:rPr>
              <a:t>: Es todo aquel que está presente en el momento que ocurre el delito, por ejemplo, trabajadores del comercio y clientes.</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pitchFamily="2" charset="0"/>
                <a:cs typeface="Arial" panose="020B0604020202020204" pitchFamily="34" charset="0"/>
              </a:rPr>
              <a:t>Todos ellos conforman un grupo que debe responder efectiva y organizadamente para disminuir el riesgo de exponer su bienestar o integridad física.</a:t>
            </a:r>
            <a:endParaRPr lang="es-CL" altLang="es-CL" dirty="0">
              <a:solidFill>
                <a:srgbClr val="014B14"/>
              </a:solidFill>
              <a:latin typeface="ACHS Nueva Sans" pitchFamily="2" charset="0"/>
              <a:cs typeface="Arial" panose="020B0604020202020204" pitchFamily="34" charset="0"/>
            </a:endParaRP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Procesos desde la perspectiva de la víctima</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344760009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815" r="5757"/>
          <a:stretch/>
        </p:blipFill>
        <p:spPr>
          <a:xfrm>
            <a:off x="8153400" y="3176"/>
            <a:ext cx="4030134"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2862322"/>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dirty="0">
                <a:solidFill>
                  <a:srgbClr val="014B14"/>
                </a:solidFill>
                <a:latin typeface="ACHS Nueva Sans" pitchFamily="2" charset="0"/>
                <a:cs typeface="Arial" panose="020B0604020202020204" pitchFamily="34" charset="0"/>
              </a:rPr>
              <a:t>La percepción de una situación peligrosa sea amenazadora o no, genera una gran carga de energía emocional o nerviosa a la que  denominamos </a:t>
            </a:r>
            <a:r>
              <a:rPr lang="es-ES" altLang="es-CL" dirty="0">
                <a:solidFill>
                  <a:srgbClr val="0FC044"/>
                </a:solidFill>
                <a:latin typeface="ACHS Nueva Sans" pitchFamily="2" charset="0"/>
                <a:cs typeface="Arial" panose="020B0604020202020204" pitchFamily="34" charset="0"/>
              </a:rPr>
              <a:t>"reacción de alarma"</a:t>
            </a:r>
            <a:r>
              <a:rPr lang="es-ES" altLang="es-CL" dirty="0">
                <a:solidFill>
                  <a:srgbClr val="014B14"/>
                </a:solidFill>
                <a:latin typeface="ACHS Nueva Sans" pitchFamily="2" charset="0"/>
                <a:cs typeface="Arial" panose="020B0604020202020204" pitchFamily="34" charset="0"/>
              </a:rPr>
              <a:t>, que es un recurso innato de adaptación en el ser humano que prepara al organismo para dos conductas básicas: el ataque o la huida. </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algn="just">
              <a:spcBef>
                <a:spcPct val="0"/>
              </a:spcBef>
              <a:buClr>
                <a:srgbClr val="15BF45"/>
              </a:buClr>
            </a:pPr>
            <a:r>
              <a:rPr lang="es-ES" altLang="es-CL" dirty="0">
                <a:solidFill>
                  <a:srgbClr val="0FC044"/>
                </a:solidFill>
                <a:latin typeface="ACHS Nueva Sans" pitchFamily="2" charset="0"/>
                <a:cs typeface="Arial" panose="020B0604020202020204" pitchFamily="34" charset="0"/>
              </a:rPr>
              <a:t>Miedo: </a:t>
            </a:r>
            <a:r>
              <a:rPr lang="es-ES" altLang="es-CL" dirty="0">
                <a:solidFill>
                  <a:srgbClr val="014B14"/>
                </a:solidFill>
                <a:latin typeface="ACHS Nueva Sans" pitchFamily="2" charset="0"/>
                <a:cs typeface="Arial" panose="020B0604020202020204" pitchFamily="34" charset="0"/>
              </a:rPr>
              <a:t>Por las características particulares de un asalto, la emoción central durante la experiencia es de miedo, esta es una reacción natural a situaciones que nos resultan imprevistas y donde creemos puede ser afectado nuestro bienestar.</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Procesos biológicos involucrados en la situación de violencia</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163305712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5974" r="2841"/>
          <a:stretch/>
        </p:blipFill>
        <p:spPr>
          <a:xfrm>
            <a:off x="8153400" y="3176"/>
            <a:ext cx="4030134"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3693319"/>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dirty="0">
                <a:solidFill>
                  <a:srgbClr val="0FC044"/>
                </a:solidFill>
                <a:latin typeface="ACHS Nueva Sans" pitchFamily="2" charset="0"/>
                <a:cs typeface="Arial" panose="020B0604020202020204" pitchFamily="34" charset="0"/>
              </a:rPr>
              <a:t>Síntomas del miedo</a:t>
            </a:r>
            <a:r>
              <a:rPr lang="es-ES" altLang="es-CL" dirty="0">
                <a:solidFill>
                  <a:srgbClr val="014B14"/>
                </a:solidFill>
                <a:latin typeface="ACHS Nueva Sans" pitchFamily="2" charset="0"/>
                <a:cs typeface="Arial" panose="020B0604020202020204" pitchFamily="34" charset="0"/>
              </a:rPr>
              <a:t>: </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Sensación paralizante.</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Sequedad en la boca.</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Tendencia a la pérdida de dominio de sí.</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Opresión en el pecho.</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 Llanto.</a:t>
            </a:r>
          </a:p>
          <a:p>
            <a:pPr marL="285750" indent="-285750" algn="just">
              <a:spcBef>
                <a:spcPct val="0"/>
              </a:spcBef>
              <a:buClr>
                <a:srgbClr val="15BF45"/>
              </a:buClr>
              <a:buFont typeface="Arial" panose="020B0604020202020204" pitchFamily="34" charset="0"/>
              <a:buChar char="•"/>
            </a:pPr>
            <a:endParaRPr lang="es-ES" altLang="es-CL" dirty="0">
              <a:solidFill>
                <a:srgbClr val="014B14"/>
              </a:solidFill>
              <a:latin typeface="ACHS Nueva Sans" pitchFamily="2" charset="0"/>
              <a:cs typeface="Arial" panose="020B0604020202020204" pitchFamily="34" charset="0"/>
            </a:endParaRPr>
          </a:p>
          <a:p>
            <a:pPr marL="285750" indent="-285750" algn="just">
              <a:spcBef>
                <a:spcPct val="0"/>
              </a:spcBef>
              <a:buClr>
                <a:srgbClr val="15BF45"/>
              </a:buClr>
              <a:buFont typeface="Arial" panose="020B0604020202020204" pitchFamily="34" charset="0"/>
              <a:buChar char="•"/>
            </a:pPr>
            <a:r>
              <a:rPr lang="es-ES" altLang="es-CL" dirty="0">
                <a:solidFill>
                  <a:srgbClr val="014B14"/>
                </a:solidFill>
                <a:latin typeface="ACHS Nueva Sans" pitchFamily="2" charset="0"/>
                <a:cs typeface="Arial" panose="020B0604020202020204" pitchFamily="34" charset="0"/>
              </a:rPr>
              <a:t>Entre otros.</a:t>
            </a:r>
            <a:endParaRPr lang="es-CL" altLang="es-CL" dirty="0">
              <a:solidFill>
                <a:srgbClr val="014B14"/>
              </a:solidFill>
              <a:latin typeface="ACHS Nueva Sans" pitchFamily="2" charset="0"/>
              <a:cs typeface="Arial" panose="020B0604020202020204" pitchFamily="34" charset="0"/>
            </a:endParaRP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Procesos biológicos involucrados en la situación de violencia</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234304510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16585" r="4403"/>
          <a:stretch/>
        </p:blipFill>
        <p:spPr>
          <a:xfrm>
            <a:off x="8144932" y="3176"/>
            <a:ext cx="4064001" cy="6858000"/>
          </a:xfrm>
          <a:prstGeom prst="rect">
            <a:avLst/>
          </a:prstGeom>
        </p:spPr>
      </p:pic>
      <p:graphicFrame>
        <p:nvGraphicFramePr>
          <p:cNvPr id="6" name="Objeto 5" hidden="1">
            <a:extLst>
              <a:ext uri="{FF2B5EF4-FFF2-40B4-BE49-F238E27FC236}">
                <a16:creationId xmlns:a16="http://schemas.microsoft.com/office/drawing/2014/main" id="{7916D848-0D74-682B-2059-D4867C0BDEEE}"/>
              </a:ext>
            </a:extLst>
          </p:cNvPr>
          <p:cNvGraphicFramePr>
            <a:graphicFrameLocks noChangeAspect="1"/>
          </p:cNvGraphicFramePr>
          <p:nvPr>
            <p:custDataLst>
              <p:tags r:id="rId2"/>
            </p:custDataLst>
            <p:extLst>
              <p:ext uri="{D42A27DB-BD31-4B8C-83A1-F6EECF244321}">
                <p14:modId xmlns:p14="http://schemas.microsoft.com/office/powerpoint/2010/main" val="168246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384" imgH="384" progId="TCLayout.ActiveDocument.1">
                  <p:embed/>
                </p:oleObj>
              </mc:Choice>
              <mc:Fallback>
                <p:oleObj name="Diapositiva de think-cell" r:id="rId6" imgW="384"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6" name="CuadroTexto 35">
            <a:extLst>
              <a:ext uri="{FF2B5EF4-FFF2-40B4-BE49-F238E27FC236}">
                <a16:creationId xmlns:a16="http://schemas.microsoft.com/office/drawing/2014/main" id="{F9506A3C-ED6C-864E-946A-28D52CFBE7C1}"/>
              </a:ext>
            </a:extLst>
          </p:cNvPr>
          <p:cNvSpPr txBox="1"/>
          <p:nvPr/>
        </p:nvSpPr>
        <p:spPr>
          <a:xfrm>
            <a:off x="692296" y="1439976"/>
            <a:ext cx="7197061" cy="4801314"/>
          </a:xfrm>
          <a:prstGeom prst="rect">
            <a:avLst/>
          </a:prstGeom>
          <a:noFill/>
        </p:spPr>
        <p:txBody>
          <a:bodyPr wrap="square" lIns="91440" tIns="45720" rIns="91440" bIns="45720" rtlCol="0" anchor="t">
            <a:spAutoFit/>
          </a:bodyPr>
          <a:lstStyle/>
          <a:p>
            <a:pPr algn="just">
              <a:spcBef>
                <a:spcPct val="0"/>
              </a:spcBef>
              <a:buClr>
                <a:srgbClr val="15BF45"/>
              </a:buClr>
            </a:pPr>
            <a:r>
              <a:rPr lang="es-ES" altLang="es-CL" dirty="0">
                <a:solidFill>
                  <a:srgbClr val="0FC044"/>
                </a:solidFill>
                <a:latin typeface="ACHS Nueva Sans" pitchFamily="2" charset="0"/>
                <a:cs typeface="Arial" panose="020B0604020202020204" pitchFamily="34" charset="0"/>
              </a:rPr>
              <a:t>Percepción del miedo: </a:t>
            </a:r>
            <a:r>
              <a:rPr lang="es-ES" altLang="es-CL" dirty="0">
                <a:solidFill>
                  <a:srgbClr val="014B14"/>
                </a:solidFill>
                <a:latin typeface="ACHS Nueva Sans" pitchFamily="2" charset="0"/>
                <a:cs typeface="Arial" panose="020B0604020202020204" pitchFamily="34" charset="0"/>
              </a:rPr>
              <a:t>La situación de asalto puede generar un fuerte sentimiento de impotencia e inestabilidad, que afectan nuestra percepción habitual de la realidad, llevándonos a negar el peligro y actuar de manera menos cuidadosa y arriesgada o en un franco pensamiento mágico sobre soluciones al problema.</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algn="just">
              <a:spcBef>
                <a:spcPct val="0"/>
              </a:spcBef>
              <a:buClr>
                <a:srgbClr val="15BF45"/>
              </a:buClr>
            </a:pPr>
            <a:r>
              <a:rPr lang="es-ES" altLang="es-CL" dirty="0">
                <a:solidFill>
                  <a:srgbClr val="0FC044"/>
                </a:solidFill>
                <a:latin typeface="ACHS Nueva Sans" pitchFamily="2" charset="0"/>
                <a:cs typeface="Arial" panose="020B0604020202020204" pitchFamily="34" charset="0"/>
              </a:rPr>
              <a:t>Pánico como proceso colectivo: </a:t>
            </a:r>
            <a:r>
              <a:rPr lang="es-ES" altLang="es-CL" dirty="0">
                <a:solidFill>
                  <a:srgbClr val="014B14"/>
                </a:solidFill>
                <a:latin typeface="ACHS Nueva Sans" pitchFamily="2" charset="0"/>
                <a:cs typeface="Arial" panose="020B0604020202020204" pitchFamily="34" charset="0"/>
              </a:rPr>
              <a:t>Por el corto tiempo en que ocurren los asaltos y por el reducido número de gente involucrada, es poco probable que se produce situaciones de pánico. </a:t>
            </a:r>
          </a:p>
          <a:p>
            <a:pPr algn="just">
              <a:spcBef>
                <a:spcPct val="0"/>
              </a:spcBef>
              <a:buClr>
                <a:srgbClr val="15BF45"/>
              </a:buClr>
            </a:pPr>
            <a:endParaRPr lang="es-ES" altLang="es-CL" dirty="0">
              <a:solidFill>
                <a:srgbClr val="014B14"/>
              </a:solidFill>
              <a:latin typeface="ACHS Nueva Sans" pitchFamily="2" charset="0"/>
              <a:cs typeface="Arial" panose="020B0604020202020204" pitchFamily="34" charset="0"/>
            </a:endParaRPr>
          </a:p>
          <a:p>
            <a:pPr algn="just">
              <a:spcBef>
                <a:spcPct val="0"/>
              </a:spcBef>
              <a:buClr>
                <a:srgbClr val="15BF45"/>
              </a:buClr>
            </a:pPr>
            <a:r>
              <a:rPr lang="es-ES" altLang="es-CL" dirty="0">
                <a:solidFill>
                  <a:srgbClr val="014B14"/>
                </a:solidFill>
                <a:latin typeface="ACHS Nueva Sans" pitchFamily="2" charset="0"/>
                <a:cs typeface="Arial" panose="020B0604020202020204" pitchFamily="34" charset="0"/>
              </a:rPr>
              <a:t>Sin embargo, cuando el tiempo se alarga, por toma de rehenes, por ejemplo, este comportamiento altamente emocional y contagioso, se pone en acción por la creencia de amenazas severas inmediata y produce más bien, reacciones que aumentan el peligro en vez de disminuir lo tanto para el individuo como para los demás.</a:t>
            </a:r>
          </a:p>
        </p:txBody>
      </p:sp>
      <p:sp>
        <p:nvSpPr>
          <p:cNvPr id="17" name="Título 30">
            <a:extLst>
              <a:ext uri="{FF2B5EF4-FFF2-40B4-BE49-F238E27FC236}">
                <a16:creationId xmlns:a16="http://schemas.microsoft.com/office/drawing/2014/main" id="{BFBD94C6-FF5E-924E-A4E6-F9CEF0E1FFE5}"/>
              </a:ext>
            </a:extLst>
          </p:cNvPr>
          <p:cNvSpPr txBox="1">
            <a:spLocks/>
          </p:cNvSpPr>
          <p:nvPr/>
        </p:nvSpPr>
        <p:spPr>
          <a:xfrm>
            <a:off x="604543" y="532677"/>
            <a:ext cx="7389387" cy="464850"/>
          </a:xfrm>
        </p:spPr>
        <p:txBody>
          <a:bodyPr/>
          <a:lstStyle>
            <a:lvl1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1pPr>
            <a:lvl2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2pPr>
            <a:lvl3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3pPr>
            <a:lvl4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4pPr>
            <a:lvl5pPr marL="0" marR="0" indent="0"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5pPr>
            <a:lvl6pPr marL="0" marR="0" indent="228531"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6pPr>
            <a:lvl7pPr marL="0" marR="0" indent="457063"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7pPr>
            <a:lvl8pPr marL="0" marR="0" indent="685594"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8pPr>
            <a:lvl9pPr marL="0" marR="0" indent="914126" algn="l" defTabSz="1218040" eaLnBrk="1" latinLnBrk="0" hangingPunct="1">
              <a:lnSpc>
                <a:spcPct val="80000"/>
              </a:lnSpc>
              <a:spcBef>
                <a:spcPts val="0"/>
              </a:spcBef>
              <a:spcAft>
                <a:spcPts val="0"/>
              </a:spcAft>
              <a:buClrTx/>
              <a:buSzTx/>
              <a:buFontTx/>
              <a:buNone/>
              <a:tabLst/>
              <a:defRPr sz="4249" b="1" i="0" u="none" strike="noStrike" cap="none" spc="0" baseline="0">
                <a:solidFill>
                  <a:srgbClr val="000000"/>
                </a:solidFill>
                <a:uFillTx/>
                <a:latin typeface="Arial"/>
                <a:ea typeface="Arial"/>
                <a:cs typeface="Arial"/>
                <a:sym typeface="Arial"/>
              </a:defRPr>
            </a:lvl9pPr>
          </a:lstStyle>
          <a:p>
            <a:pPr>
              <a:lnSpc>
                <a:spcPct val="100000"/>
              </a:lnSpc>
            </a:pPr>
            <a:r>
              <a:rPr lang="es-ES" sz="2400" dirty="0">
                <a:solidFill>
                  <a:srgbClr val="014B14"/>
                </a:solidFill>
                <a:latin typeface="ACHS Nueva Sans Medium" pitchFamily="2" charset="0"/>
                <a:sym typeface="Helvetica Neue"/>
              </a:rPr>
              <a:t>Procesos emocionales involucrados en la situación de asalto</a:t>
            </a:r>
            <a:endParaRPr lang="es-CL" sz="2400" dirty="0">
              <a:solidFill>
                <a:srgbClr val="014B14"/>
              </a:solidFill>
              <a:latin typeface="ACHS Nueva Sans Medium" pitchFamily="2" charset="0"/>
              <a:sym typeface="Helvetica Neue"/>
            </a:endParaRPr>
          </a:p>
        </p:txBody>
      </p:sp>
      <p:pic>
        <p:nvPicPr>
          <p:cNvPr id="3" name="Picture 40">
            <a:extLst>
              <a:ext uri="{FF2B5EF4-FFF2-40B4-BE49-F238E27FC236}">
                <a16:creationId xmlns:a16="http://schemas.microsoft.com/office/drawing/2014/main" id="{E326459A-0391-08B7-78AF-F69E865FC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35768" y="421442"/>
            <a:ext cx="1448643" cy="593706"/>
          </a:xfrm>
          <a:prstGeom prst="rect">
            <a:avLst/>
          </a:prstGeom>
        </p:spPr>
      </p:pic>
    </p:spTree>
    <p:custDataLst>
      <p:tags r:id="rId1"/>
    </p:custDataLst>
    <p:extLst>
      <p:ext uri="{BB962C8B-B14F-4D97-AF65-F5344CB8AC3E}">
        <p14:creationId xmlns:p14="http://schemas.microsoft.com/office/powerpoint/2010/main" val="3460794031"/>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BE78E2-E8C0-44A7-A0E9-552E7F6DD249}"/>
</file>

<file path=customXml/itemProps2.xml><?xml version="1.0" encoding="utf-8"?>
<ds:datastoreItem xmlns:ds="http://schemas.openxmlformats.org/officeDocument/2006/customXml" ds:itemID="{8C738E1D-D069-448B-8C63-5E401FF285BC}"/>
</file>

<file path=customXml/itemProps3.xml><?xml version="1.0" encoding="utf-8"?>
<ds:datastoreItem xmlns:ds="http://schemas.openxmlformats.org/officeDocument/2006/customXml" ds:itemID="{F87C5B8C-21B1-4100-83DB-CB81559A66EE}"/>
</file>

<file path=docProps/app.xml><?xml version="1.0" encoding="utf-8"?>
<Properties xmlns="http://schemas.openxmlformats.org/officeDocument/2006/extended-properties" xmlns:vt="http://schemas.openxmlformats.org/officeDocument/2006/docPropsVTypes">
  <TotalTime>566</TotalTime>
  <Words>2296</Words>
  <Application>Microsoft Office PowerPoint</Application>
  <PresentationFormat>Panorámica</PresentationFormat>
  <Paragraphs>206</Paragraphs>
  <Slides>29</Slides>
  <Notes>24</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8" baseType="lpstr">
      <vt:lpstr>ACHS Nueva Sans</vt:lpstr>
      <vt:lpstr>ACHS Nueva Sans Medium</vt:lpstr>
      <vt:lpstr>ACHS Nueva Serif</vt:lpstr>
      <vt:lpstr>ACHS Nueva Serif SemiBold</vt:lpstr>
      <vt:lpstr>Aptos</vt:lpstr>
      <vt:lpstr>Arial</vt:lpstr>
      <vt:lpstr>Calibri</vt:lpstr>
      <vt:lpstr>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ACHS</dc:creator>
  <cp:lastModifiedBy>Richardson Concha, Luis Enrique</cp:lastModifiedBy>
  <cp:revision>62</cp:revision>
  <dcterms:created xsi:type="dcterms:W3CDTF">2023-08-03T14:13:33Z</dcterms:created>
  <dcterms:modified xsi:type="dcterms:W3CDTF">2024-05-28T21:24:36Z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96A003D9-DD7C-4FE9-B3B7-4F5A5AC71700</vt:lpwstr>
  </property>
  <property fmtid="{D5CDD505-2E9C-101B-9397-08002B2CF9AE}" pid="3" name="ArticulatePath">
    <vt:lpwstr>657672_Uso_de_ExtintoresRB2023</vt:lpwstr>
  </property>
  <property fmtid="{D5CDD505-2E9C-101B-9397-08002B2CF9AE}" pid="4" name="ContentTypeId">
    <vt:lpwstr>0x0101007C36543F3D857D488921B9E8F0F0A212</vt:lpwstr>
  </property>
  <property fmtid="{D5CDD505-2E9C-101B-9397-08002B2CF9AE}" pid="5" name="Order">
    <vt:r8>514100</vt:r8>
  </property>
</Properties>
</file>