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9.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notesSlides/notesSlide2.xml" ContentType="application/vnd.openxmlformats-officedocument.presentationml.notesSlide+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notesSlides/notesSlide12.xml" ContentType="application/vnd.openxmlformats-officedocument.presentationml.notesSlide+xml"/>
  <Override PartName="/ppt/tags/tag68.xml" ContentType="application/vnd.openxmlformats-officedocument.presentationml.tags+xml"/>
  <Override PartName="/ppt/notesSlides/notesSlide13.xml" ContentType="application/vnd.openxmlformats-officedocument.presentationml.notesSlide+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notesSlides/notesSlide20.xml" ContentType="application/vnd.openxmlformats-officedocument.presentationml.notesSlide+xml"/>
  <Override PartName="/ppt/tags/tag76.xml" ContentType="application/vnd.openxmlformats-officedocument.presentationml.tags+xml"/>
  <Override PartName="/ppt/notesSlides/notesSlide21.xml" ContentType="application/vnd.openxmlformats-officedocument.presentationml.notesSlide+xml"/>
  <Override PartName="/ppt/tags/tag77.xml" ContentType="application/vnd.openxmlformats-officedocument.presentationml.tags+xml"/>
  <Override PartName="/ppt/notesSlides/notesSlide22.xml" ContentType="application/vnd.openxmlformats-officedocument.presentationml.notesSlide+xml"/>
  <Override PartName="/ppt/tags/tag78.xml" ContentType="application/vnd.openxmlformats-officedocument.presentationml.tags+xml"/>
  <Override PartName="/ppt/notesSlides/notesSlide23.xml" ContentType="application/vnd.openxmlformats-officedocument.presentationml.notesSlide+xml"/>
  <Override PartName="/ppt/tags/tag79.xml" ContentType="application/vnd.openxmlformats-officedocument.presentationml.tags+xml"/>
  <Override PartName="/ppt/notesSlides/notesSlide24.xml" ContentType="application/vnd.openxmlformats-officedocument.presentationml.notesSlide+xml"/>
  <Override PartName="/ppt/tags/tag80.xml" ContentType="application/vnd.openxmlformats-officedocument.presentationml.tags+xml"/>
  <Override PartName="/ppt/notesSlides/notesSlide25.xml" ContentType="application/vnd.openxmlformats-officedocument.presentationml.notesSlide+xml"/>
  <Override PartName="/ppt/tags/tag81.xml" ContentType="application/vnd.openxmlformats-officedocument.presentationml.tags+xml"/>
  <Override PartName="/ppt/notesSlides/notesSlide26.xml" ContentType="application/vnd.openxmlformats-officedocument.presentationml.notesSlide+xml"/>
  <Override PartName="/ppt/tags/tag82.xml" ContentType="application/vnd.openxmlformats-officedocument.presentationml.tags+xml"/>
  <Override PartName="/ppt/notesSlides/notesSlide27.xml" ContentType="application/vnd.openxmlformats-officedocument.presentationml.notesSlide+xml"/>
  <Override PartName="/ppt/tags/tag83.xml" ContentType="application/vnd.openxmlformats-officedocument.presentationml.tags+xml"/>
  <Override PartName="/ppt/notesSlides/notesSlide28.xml" ContentType="application/vnd.openxmlformats-officedocument.presentationml.notesSlide+xml"/>
  <Override PartName="/ppt/tags/tag84.xml" ContentType="application/vnd.openxmlformats-officedocument.presentationml.tags+xml"/>
  <Override PartName="/ppt/notesSlides/notesSlide29.xml" ContentType="application/vnd.openxmlformats-officedocument.presentationml.notesSlide+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847" r:id="rId5"/>
    <p:sldMasterId id="2147483867" r:id="rId6"/>
    <p:sldMasterId id="2147483925" r:id="rId7"/>
    <p:sldMasterId id="2147483942" r:id="rId8"/>
    <p:sldMasterId id="2147483998" r:id="rId9"/>
    <p:sldMasterId id="2147484010" r:id="rId10"/>
    <p:sldMasterId id="2147484023" r:id="rId11"/>
  </p:sldMasterIdLst>
  <p:notesMasterIdLst>
    <p:notesMasterId r:id="rId43"/>
  </p:notesMasterIdLst>
  <p:sldIdLst>
    <p:sldId id="2147472696" r:id="rId12"/>
    <p:sldId id="2147472597" r:id="rId13"/>
    <p:sldId id="733" r:id="rId14"/>
    <p:sldId id="2147472667" r:id="rId15"/>
    <p:sldId id="2147472668" r:id="rId16"/>
    <p:sldId id="2147472669" r:id="rId17"/>
    <p:sldId id="2147472670" r:id="rId18"/>
    <p:sldId id="2147472671" r:id="rId19"/>
    <p:sldId id="2147472672" r:id="rId20"/>
    <p:sldId id="2147472673" r:id="rId21"/>
    <p:sldId id="2147472674" r:id="rId22"/>
    <p:sldId id="2147472675" r:id="rId23"/>
    <p:sldId id="2147472677" r:id="rId24"/>
    <p:sldId id="2147472679" r:id="rId25"/>
    <p:sldId id="2147472680" r:id="rId26"/>
    <p:sldId id="2147472681" r:id="rId27"/>
    <p:sldId id="2147472685" r:id="rId28"/>
    <p:sldId id="272" r:id="rId29"/>
    <p:sldId id="2147472686" r:id="rId30"/>
    <p:sldId id="2147472702" r:id="rId31"/>
    <p:sldId id="2147472701" r:id="rId32"/>
    <p:sldId id="2147472689" r:id="rId33"/>
    <p:sldId id="2147472690" r:id="rId34"/>
    <p:sldId id="2147472691" r:id="rId35"/>
    <p:sldId id="2147472692" r:id="rId36"/>
    <p:sldId id="2147472693" r:id="rId37"/>
    <p:sldId id="2147472700" r:id="rId38"/>
    <p:sldId id="289" r:id="rId39"/>
    <p:sldId id="779" r:id="rId40"/>
    <p:sldId id="2147472695" r:id="rId41"/>
    <p:sldId id="2147472699" r:id="rId42"/>
  </p:sldIdLst>
  <p:sldSz cx="12192000" cy="6858000"/>
  <p:notesSz cx="6858000" cy="9144000"/>
  <p:custDataLst>
    <p:tags r:id="rId44"/>
  </p:custDataLst>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modifyVerifier cryptProviderType="rsaAES" cryptAlgorithmClass="hash" cryptAlgorithmType="typeAny" cryptAlgorithmSid="14" spinCount="100000" saltData="e+3Go1CGNtzbjzmYfTXBLw==" hashData="64YknQsdQyqCJOeNxgHfOgqAD+WdJj5s9uNfEE1906hxfyBol86OpuuTsVukW58osreOoJmjrtIsctsZhmLl9w=="/>
  <p:extLst>
    <p:ext uri="{EFAFB233-063F-42B5-8137-9DF3F51BA10A}">
      <p15:sldGuideLst xmlns:p15="http://schemas.microsoft.com/office/powerpoint/2012/main">
        <p15:guide id="1" orient="horz" pos="3203" userDrawn="1">
          <p15:clr>
            <a:srgbClr val="A4A3A4"/>
          </p15:clr>
        </p15:guide>
        <p15:guide id="2" pos="7650" userDrawn="1">
          <p15:clr>
            <a:srgbClr val="A4A3A4"/>
          </p15:clr>
        </p15:guide>
        <p15:guide id="3" pos="46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ilia Varela" initials="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CC9900"/>
    <a:srgbClr val="1C1C1C"/>
    <a:srgbClr val="333333"/>
    <a:srgbClr val="EAEAEA"/>
    <a:srgbClr val="FF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5394" autoAdjust="0"/>
  </p:normalViewPr>
  <p:slideViewPr>
    <p:cSldViewPr>
      <p:cViewPr varScale="1">
        <p:scale>
          <a:sx n="62" d="100"/>
          <a:sy n="62" d="100"/>
        </p:scale>
        <p:origin x="288" y="66"/>
      </p:cViewPr>
      <p:guideLst>
        <p:guide orient="horz" pos="3203"/>
        <p:guide pos="7650"/>
        <p:guide pos="4611"/>
      </p:guideLst>
    </p:cSldViewPr>
  </p:slideViewPr>
  <p:outlineViewPr>
    <p:cViewPr>
      <p:scale>
        <a:sx n="33" d="100"/>
        <a:sy n="33" d="100"/>
      </p:scale>
      <p:origin x="0" y="1386"/>
    </p:cViewPr>
  </p:outlineViewPr>
  <p:notesTextViewPr>
    <p:cViewPr>
      <p:scale>
        <a:sx n="100" d="100"/>
        <a:sy n="100" d="100"/>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smtClean="0">
                <a:latin typeface="ACHS Nueva Sans Medium" pitchFamily="2" charset="77"/>
              </a:defRPr>
            </a:lvl1pPr>
          </a:lstStyle>
          <a:p>
            <a:pPr>
              <a:defRPr/>
            </a:pPr>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smtClean="0">
                <a:latin typeface="ACHS Nueva Sans Medium" pitchFamily="2" charset="77"/>
              </a:defRPr>
            </a:lvl1pPr>
          </a:lstStyle>
          <a:p>
            <a:pPr>
              <a:defRPr/>
            </a:pPr>
            <a:fld id="{5A4C5294-5801-49A4-8D22-BA0F85B60F6B}" type="datetimeFigureOut">
              <a:rPr lang="es-ES" smtClean="0"/>
              <a:pPr>
                <a:defRPr/>
              </a:pPr>
              <a:t>15/05/2024</a:t>
            </a:fld>
            <a:endParaRPr lang="es-E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s-E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smtClean="0">
                <a:latin typeface="ACHS Nueva Sans Medium" pitchFamily="2" charset="77"/>
              </a:defRPr>
            </a:lvl1pPr>
          </a:lstStyle>
          <a:p>
            <a:pPr>
              <a:defRPr/>
            </a:pPr>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smtClean="0">
                <a:latin typeface="ACHS Nueva Sans Medium" pitchFamily="2" charset="77"/>
              </a:defRPr>
            </a:lvl1pPr>
          </a:lstStyle>
          <a:p>
            <a:pPr>
              <a:defRPr/>
            </a:pPr>
            <a:fld id="{22FD0F50-BC95-4C8B-BD72-911CD00EAD78}" type="slidenum">
              <a:rPr lang="es-ES" smtClean="0"/>
              <a:pPr>
                <a:defRPr/>
              </a:pPr>
              <a:t>‹Nº›</a:t>
            </a:fld>
            <a:endParaRPr lang="es-ES" dirty="0"/>
          </a:p>
        </p:txBody>
      </p:sp>
    </p:spTree>
    <p:extLst>
      <p:ext uri="{BB962C8B-B14F-4D97-AF65-F5344CB8AC3E}">
        <p14:creationId xmlns:p14="http://schemas.microsoft.com/office/powerpoint/2010/main" val="7608947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b="0" i="0" kern="1200">
        <a:solidFill>
          <a:schemeClr val="tx1"/>
        </a:solidFill>
        <a:latin typeface="ACHS Nueva Sans Medium" pitchFamily="2" charset="77"/>
        <a:ea typeface="+mn-ea"/>
        <a:cs typeface="+mn-cs"/>
      </a:defRPr>
    </a:lvl1pPr>
    <a:lvl2pPr marL="457200" algn="l" rtl="0" fontAlgn="base">
      <a:spcBef>
        <a:spcPct val="30000"/>
      </a:spcBef>
      <a:spcAft>
        <a:spcPct val="0"/>
      </a:spcAft>
      <a:defRPr sz="1200" b="0" i="0" kern="1200">
        <a:solidFill>
          <a:schemeClr val="tx1"/>
        </a:solidFill>
        <a:latin typeface="ACHS Nueva Sans Medium" pitchFamily="2" charset="77"/>
        <a:ea typeface="+mn-ea"/>
        <a:cs typeface="+mn-cs"/>
      </a:defRPr>
    </a:lvl2pPr>
    <a:lvl3pPr marL="914400" algn="l" rtl="0" fontAlgn="base">
      <a:spcBef>
        <a:spcPct val="30000"/>
      </a:spcBef>
      <a:spcAft>
        <a:spcPct val="0"/>
      </a:spcAft>
      <a:defRPr sz="1200" b="0" i="0" kern="1200">
        <a:solidFill>
          <a:schemeClr val="tx1"/>
        </a:solidFill>
        <a:latin typeface="ACHS Nueva Sans Medium" pitchFamily="2" charset="77"/>
        <a:ea typeface="+mn-ea"/>
        <a:cs typeface="+mn-cs"/>
      </a:defRPr>
    </a:lvl3pPr>
    <a:lvl4pPr marL="1371600" algn="l" rtl="0" fontAlgn="base">
      <a:spcBef>
        <a:spcPct val="30000"/>
      </a:spcBef>
      <a:spcAft>
        <a:spcPct val="0"/>
      </a:spcAft>
      <a:defRPr sz="1200" b="0" i="0" kern="1200">
        <a:solidFill>
          <a:schemeClr val="tx1"/>
        </a:solidFill>
        <a:latin typeface="ACHS Nueva Sans Medium" pitchFamily="2" charset="77"/>
        <a:ea typeface="+mn-ea"/>
        <a:cs typeface="+mn-cs"/>
      </a:defRPr>
    </a:lvl4pPr>
    <a:lvl5pPr marL="1828800" algn="l" rtl="0" fontAlgn="base">
      <a:spcBef>
        <a:spcPct val="30000"/>
      </a:spcBef>
      <a:spcAft>
        <a:spcPct val="0"/>
      </a:spcAft>
      <a:defRPr sz="1200" b="0" i="0" kern="1200">
        <a:solidFill>
          <a:schemeClr val="tx1"/>
        </a:solidFill>
        <a:latin typeface="ACHS Nueva Sans Medium"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VE" altLang="es-CL" sz="1200" dirty="0"/>
              <a:t>El facilitador presenta el objetivo de desempeño, haciendo notar que este refleja la(s) conducta(s) que se espera que los participantes manifiesten una vez finalizado el curso en su puesto de trabajo.</a:t>
            </a:r>
            <a:endParaRPr lang="es-CL" altLang="es-CL" sz="1200" dirty="0"/>
          </a:p>
          <a:p>
            <a:endParaRPr lang="es-VE" altLang="es-CL" sz="1200" dirty="0"/>
          </a:p>
          <a:p>
            <a:r>
              <a:rPr lang="es-VE" altLang="es-CL" sz="1200" dirty="0"/>
              <a:t>El facilitador presenta los objetivos de aprendizaje, señalando que son los conocimientos, habilidades y actitudes que se espera que adquieran al participar de este curso.</a:t>
            </a:r>
            <a:endParaRPr lang="es-CL" altLang="es-CL" sz="1200" dirty="0"/>
          </a:p>
          <a:p>
            <a:endParaRPr lang="es-CL" dirty="0"/>
          </a:p>
        </p:txBody>
      </p:sp>
      <p:sp>
        <p:nvSpPr>
          <p:cNvPr id="4" name="Marcador de pie de página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200" u="none" strike="noStrike" kern="1200" cap="none" spc="0" normalizeH="0" baseline="0" noProof="0" dirty="0">
              <a:ln>
                <a:noFill/>
              </a:ln>
              <a:solidFill>
                <a:prstClr val="black"/>
              </a:solidFill>
              <a:effectLst/>
              <a:uLnTx/>
              <a:uFillTx/>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F3A76-3C4B-46A8-9478-22DCFEA7A812}" type="slidenum">
              <a:rPr kumimoji="0" lang="es-CL"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8797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TIPOS DE CINTAS</a:t>
            </a:r>
          </a:p>
          <a:p>
            <a:r>
              <a:rPr lang="es-CL" sz="1200" kern="1200" dirty="0">
                <a:solidFill>
                  <a:schemeClr val="tx1"/>
                </a:solidFill>
                <a:effectLst/>
                <a:ea typeface="+mn-ea"/>
                <a:cs typeface="+mn-cs"/>
              </a:rPr>
              <a:t>De acuerdo a los atributos que tienen las diferentes cintas, encontramos una gran variedad de modelos y aplicaciones. Los principales tipos de cintas son:</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Cintas con cadenas  (ChainConveyors)</a:t>
            </a:r>
          </a:p>
          <a:p>
            <a:r>
              <a:rPr lang="es-CL" sz="1200" kern="1200" dirty="0">
                <a:solidFill>
                  <a:schemeClr val="tx1"/>
                </a:solidFill>
                <a:effectLst/>
                <a:ea typeface="+mn-ea"/>
                <a:cs typeface="+mn-cs"/>
              </a:rPr>
              <a:t>Estas cintas están formadas por cadenas sin fin en una configuración alrededor de ruedas dentadas motorizadas, en los extremos del camino. Puede haber una o más cadenas  operado en paralelo para formar la cinta. Las cadenas viajan a lo largo de canales o rieles que proporcionan soporte para las secciones flexibles de la cadena. O bien la cadena se desplaza por el riel. Las cargas generalmente se montan sobre la cadena o bien de estas cuelgan ganchos que permiten suspender o colgar la carga de ellos. </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Cintas con listones (Slatconveyors)</a:t>
            </a:r>
          </a:p>
          <a:p>
            <a:r>
              <a:rPr lang="es-CL" sz="1200" kern="1200" dirty="0">
                <a:solidFill>
                  <a:schemeClr val="tx1"/>
                </a:solidFill>
                <a:effectLst/>
                <a:ea typeface="+mn-ea"/>
                <a:cs typeface="+mn-cs"/>
              </a:rPr>
              <a:t>Este sistema emplea plataformas individuales, llamadas listones o tablillas, conectadas a una cadena continua que puede moverse unidireccionalmente o bien girar en diferentes direcciones haciendo curvas en su recorrido. Aunque su mecanismo propulsor es una cadena, funciona en gran medida como una cinta plana.</a:t>
            </a:r>
          </a:p>
          <a:p>
            <a:r>
              <a:rPr lang="es-CL" sz="1200" kern="1200" dirty="0">
                <a:solidFill>
                  <a:schemeClr val="tx1"/>
                </a:solidFill>
                <a:effectLst/>
                <a:ea typeface="+mn-ea"/>
                <a:cs typeface="+mn-cs"/>
              </a:rPr>
              <a:t>Las cargas se sitúan sobre la superficie plana de las tablillas y se desplazan con ellas . Los caminos, como son movidos por cadenas tienen la posibilidad de introducir curvas, mediante ruedas dentadas, haciendo que los listones o tablillas puedan hacer giros en su andar continuo. </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5376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TIPOS DE CINTAS</a:t>
            </a:r>
          </a:p>
          <a:p>
            <a:r>
              <a:rPr lang="es-CL" sz="1200" kern="1200" dirty="0">
                <a:solidFill>
                  <a:schemeClr val="tx1"/>
                </a:solidFill>
                <a:effectLst/>
                <a:ea typeface="+mn-ea"/>
                <a:cs typeface="+mn-cs"/>
              </a:rPr>
              <a:t>De acuerdo a los atributos que tienen las diferentes cintas, encontramos una gran variedad de modelos y aplicaciones. Los principales tipos de cintas son:</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Cintas aéreas de carro (OverheadTrolleyconveyors)</a:t>
            </a:r>
          </a:p>
          <a:p>
            <a:r>
              <a:rPr lang="es-CL" sz="1200" kern="1200" dirty="0">
                <a:solidFill>
                  <a:schemeClr val="tx1"/>
                </a:solidFill>
                <a:effectLst/>
                <a:ea typeface="+mn-ea"/>
                <a:cs typeface="+mn-cs"/>
              </a:rPr>
              <a:t>Cuando se habla de mover material, un carro es un soporte con ruedas moviéndose en un riel elevado del que puede colgar la carga. Una cinta con carritos es una serie de múltiples carros igualmente espaciados a lo largo de rieles mediante una cadena sin fin o cable. La cadena o cable está unida a una rueda que proporciona energía al sistema. El camino de la cadena está determinado por el sistema de rieles; tiene giros y cambios de elevación formando un sistema sin fin de lazo continuo. En los carros se suspenden ganchos, cestas, y otros receptáculos para la carga. Los sistemas de carros aéreos se emplean en la agroindustria para mover piezas de carnes, canales de animales, especialmente en el faenado de aves y su despiece. Generalmente estos sistemas están unidos a bodegas de almacenamiento o reparto.</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3153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TIPOS DE CINTAS</a:t>
            </a:r>
          </a:p>
          <a:p>
            <a:r>
              <a:rPr lang="es-CL" sz="1200" kern="1200" dirty="0">
                <a:solidFill>
                  <a:schemeClr val="tx1"/>
                </a:solidFill>
                <a:effectLst/>
                <a:ea typeface="+mn-ea"/>
                <a:cs typeface="+mn-cs"/>
              </a:rPr>
              <a:t>De acuerdo a los atributos que tienen las diferentes cintas, encontramos una gran variedad de modelos y aplicaciones. Los principales tipos de cintas son:</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Cintas aéreas de carro (OverheadTrolleyconveyors)</a:t>
            </a:r>
          </a:p>
          <a:p>
            <a:r>
              <a:rPr lang="es-CL" sz="1200" kern="1200" dirty="0">
                <a:solidFill>
                  <a:schemeClr val="tx1"/>
                </a:solidFill>
                <a:effectLst/>
                <a:ea typeface="+mn-ea"/>
                <a:cs typeface="+mn-cs"/>
              </a:rPr>
              <a:t>Cuando se habla de mover material, un carro es un soporte con ruedas moviéndose en un riel elevado del que puede colgar la carga. Una cinta con carritos es una serie de múltiples carros igualmente espaciados a lo largo de rieles mediante una cadena sin fin o cable. La cadena o cable está unida a una rueda que proporciona energía al sistema. El camino de la cadena está determinado por el sistema de rieles; tiene giros y cambios de elevación formando un sistema sin fin de lazo continuo. En los carros se suspenden ganchos, cestas, y otros receptáculos para la carga. Los sistemas de carros aéreos se emplean en la agroindustria para mover piezas de carnes, canales de animales, especialmente en el faenado de aves y su despiece. Generalmente estos sistemas están unidos a bodegas de almacenamiento o reparto.</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8138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PRINCIPALES PARTES Y PIEZAS DE UNA CINTA TRANSPORTADORA:</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Tambor de cola que gira libremente, Constituye un punto de peligro pues es un mecanismo móvil donde los operarios pueden sufrir atrapamientos, incluso amputaciones.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Detalle del sistema de tracción de una cinta movilizada por cadenas. Los rodillos de cabeza (que producen la tracción son dentados para engranar con los eslabones de la cadena.</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0412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PRINCIPALES PARTES Y PIEZAS DE UNA CINTA TRANSPORTADORA:</a:t>
            </a:r>
          </a:p>
          <a:p>
            <a:r>
              <a:rPr lang="es-CL" sz="1200" kern="1200" dirty="0">
                <a:solidFill>
                  <a:schemeClr val="tx1"/>
                </a:solidFill>
                <a:effectLst/>
                <a:ea typeface="+mn-ea"/>
                <a:cs typeface="+mn-cs"/>
              </a:rPr>
              <a:t>Detalle del sistema de tracción de una cinta movilizada por cadenas. Los rodillos de cabeza (que producen la tracción son dentados para engranar con los eslabones de la cadena.</a:t>
            </a:r>
          </a:p>
          <a:p>
            <a:r>
              <a:rPr lang="es-CL" sz="1200" kern="1200" dirty="0">
                <a:solidFill>
                  <a:schemeClr val="tx1"/>
                </a:solidFill>
                <a:effectLst/>
                <a:ea typeface="+mn-ea"/>
                <a:cs typeface="+mn-cs"/>
              </a:rPr>
              <a:t>Mecanismo tensor de la cinta. Se pude tensar la cinta ejerciendo presión sobre esta desde arriba, o bien desde abajo hacia arriba. Siempre la tensión de la cinta debe ejercerse en un punto cercano al tambor de cabeza (tambor que ejerce la fuerza para mover la cinta)</a:t>
            </a:r>
          </a:p>
          <a:p>
            <a:endParaRPr lang="es-CL" sz="1200" kern="1200" dirty="0">
              <a:solidFill>
                <a:schemeClr val="tx1"/>
              </a:solidFill>
              <a:effectLst/>
              <a:ea typeface="+mn-ea"/>
              <a:cs typeface="+mn-cs"/>
            </a:endParaRP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2965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PRINCIPALES PARTES Y PIEZAS DE UNA CINTA TRANSPORTADORA:</a:t>
            </a:r>
          </a:p>
          <a:p>
            <a:r>
              <a:rPr lang="es-CL" sz="1200" kern="1200" dirty="0">
                <a:solidFill>
                  <a:schemeClr val="tx1"/>
                </a:solidFill>
                <a:effectLst/>
                <a:ea typeface="+mn-ea"/>
                <a:cs typeface="+mn-cs"/>
              </a:rPr>
              <a:t>El mecanismo de tracción de una cinta está dado por un tornillo sin fin o eje conductor que está unido mediante una polea a un motor, este moviliza a una rueda dentada o piñón que mueve al tambor de cabeza. En la fotografía se observa que el mecanismo descrito está protegido por la cubierta roja.</a:t>
            </a:r>
          </a:p>
          <a:p>
            <a:endParaRPr lang="es-CL" sz="1200" kern="1200" dirty="0">
              <a:solidFill>
                <a:schemeClr val="tx1"/>
              </a:solidFill>
              <a:effectLst/>
              <a:ea typeface="+mn-ea"/>
              <a:cs typeface="+mn-cs"/>
            </a:endParaRP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7940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La mayoría de los accidentes se producen por la manipulación directa de los operarios sobre partes de las cintas, cuando aquellos intentan solucionar alguna anomalía (atascos, derrames, deslizamientos, etc.) mientras se encuentra en marcha el equipo.</a:t>
            </a:r>
          </a:p>
          <a:p>
            <a:r>
              <a:rPr lang="es-CL" sz="1200" kern="1200" dirty="0">
                <a:solidFill>
                  <a:schemeClr val="tx1"/>
                </a:solidFill>
                <a:effectLst/>
                <a:ea typeface="+mn-ea"/>
                <a:cs typeface="+mn-cs"/>
              </a:rPr>
              <a:t>Accidentes más comunes: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1.  Atrapamientos en los tambores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En el tambor de “cola”</a:t>
            </a:r>
          </a:p>
          <a:p>
            <a:pPr lvl="0"/>
            <a:r>
              <a:rPr lang="es-CL" sz="1200" kern="1200" dirty="0">
                <a:solidFill>
                  <a:schemeClr val="tx1"/>
                </a:solidFill>
                <a:effectLst/>
                <a:ea typeface="+mn-ea"/>
                <a:cs typeface="+mn-cs"/>
              </a:rPr>
              <a:t>Suelen producirse atrapamientos durante la limpieza de las adherencias de material sobre la superficie de tambores lisos, o la limpieza de incrustaciones de fragmentos duros en los intersticios de tambores ranurados, mientras el equipo se encuentra en marcha. Estas operaciones de limpieza son muy peligrosas, puesto que se manipula generalmente en posturas incómodas, espacios reducidos y a poca distancia de las zonas de riesgo, por lo que al mínimo descuido o movimiento en falso se produce el atrapamiento de las manos del operario.</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Tambor de cola con raspador que elimina adherencias de la cinta. Este mecanismo evita que los operadores intenten eliminar materiales adheridos pudiendo sufrir atrapamientos. </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5565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endParaRPr lang="es-CL" sz="1200" kern="1200" dirty="0">
              <a:solidFill>
                <a:schemeClr val="tx1"/>
              </a:solidFill>
              <a:effectLs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CL" sz="1200" kern="1200" dirty="0">
                <a:solidFill>
                  <a:schemeClr val="tx1"/>
                </a:solidFill>
                <a:effectLst/>
                <a:ea typeface="+mn-ea"/>
                <a:cs typeface="+mn-cs"/>
              </a:rPr>
              <a:t>1.  Atrapamientos en los tambores</a:t>
            </a:r>
          </a:p>
          <a:p>
            <a:r>
              <a:rPr lang="es-CL" sz="1200" dirty="0"/>
              <a:t>En el tambor de accionamiento</a:t>
            </a:r>
          </a:p>
          <a:p>
            <a:pPr lvl="0"/>
            <a:r>
              <a:rPr lang="es-CL" sz="1200" dirty="0"/>
              <a:t>Los atrapamientos suelen presentarse al intentar tensar la cinta a través de cambiar de posición el tambor. Cuando el tambor no tensa lo suficiente a la cinta ésta, resbala y pierde poder de arrastre. También se producen atrapamientos al intentar la limpieza de los rodillos de presión.</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CHS Nueva Sans Medium" pitchFamily="2" charset="77"/>
              <a:ea typeface="+mn-ea"/>
              <a:cs typeface="+mn-cs"/>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s-CL" sz="1200" b="0" i="0" u="none" strike="noStrike" kern="1200" cap="none" spc="0" normalizeH="0" baseline="0" noProof="0">
                <a:ln>
                  <a:noFill/>
                </a:ln>
                <a:solidFill>
                  <a:prstClr val="black"/>
                </a:solidFill>
                <a:effectLst/>
                <a:uLnTx/>
                <a:uFillTx/>
                <a:latin typeface="ACHS Nueva Sans Medium" pitchFamily="2" charset="77"/>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dirty="0">
              <a:ln>
                <a:noFill/>
              </a:ln>
              <a:solidFill>
                <a:prstClr val="black"/>
              </a:solidFill>
              <a:effectLst/>
              <a:uLnTx/>
              <a:uFillTx/>
              <a:latin typeface="ACHS Nueva Sans Medium" pitchFamily="2" charset="77"/>
              <a:ea typeface="+mn-ea"/>
              <a:cs typeface="+mn-cs"/>
            </a:endParaRPr>
          </a:p>
        </p:txBody>
      </p:sp>
    </p:spTree>
    <p:extLst>
      <p:ext uri="{BB962C8B-B14F-4D97-AF65-F5344CB8AC3E}">
        <p14:creationId xmlns:p14="http://schemas.microsoft.com/office/powerpoint/2010/main" val="3041158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2. Caídas de personas</a:t>
            </a:r>
          </a:p>
          <a:p>
            <a:r>
              <a:rPr lang="es-CL" sz="1200" u="sng" kern="1200" dirty="0">
                <a:solidFill>
                  <a:schemeClr val="tx1"/>
                </a:solidFill>
                <a:effectLst/>
                <a:ea typeface="+mn-ea"/>
                <a:cs typeface="+mn-cs"/>
              </a:rPr>
              <a:t>Desde la cinta</a:t>
            </a:r>
          </a:p>
          <a:p>
            <a:pPr lvl="0"/>
            <a:r>
              <a:rPr lang="es-CL" sz="1200" kern="1200" dirty="0">
                <a:solidFill>
                  <a:schemeClr val="tx1"/>
                </a:solidFill>
                <a:effectLst/>
                <a:ea typeface="+mn-ea"/>
                <a:cs typeface="+mn-cs"/>
              </a:rPr>
              <a:t>Suelen ocurrir al realizar operaciones de mantenimiento que incluyen recorridos para inspección, engrase o sustituciones de piezas y cuando se debe acceder  a los mecanismos de accionamiento que generalmente se encuentran en las puntas de las cintas donde existe poca sustentación para el que opera en dichos lugares.</a:t>
            </a:r>
          </a:p>
          <a:p>
            <a:pPr lvl="0"/>
            <a:r>
              <a:rPr lang="es-CL" sz="1200" kern="1200" dirty="0">
                <a:solidFill>
                  <a:schemeClr val="tx1"/>
                </a:solidFill>
                <a:effectLst/>
                <a:ea typeface="+mn-ea"/>
                <a:cs typeface="+mn-cs"/>
              </a:rPr>
              <a:t>En algunos casos las cintas se ubican por encima de las propias instalaciones, bien sea en posición inclinada o plana. Por ello en los casos de caídas de personas, las lesiones producidas se ven agravadas como consecuencia de las propias máquinas, o equipos sobre los que se precipitan las personas.</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CHS Nueva Sans Medium" pitchFamily="2" charset="77"/>
              <a:ea typeface="+mn-ea"/>
              <a:cs typeface="+mn-cs"/>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s-CL" sz="1200" b="0" i="0" u="none" strike="noStrike" kern="1200" cap="none" spc="0" normalizeH="0" baseline="0" noProof="0">
                <a:ln>
                  <a:noFill/>
                </a:ln>
                <a:solidFill>
                  <a:prstClr val="black"/>
                </a:solidFill>
                <a:effectLst/>
                <a:uLnTx/>
                <a:uFillTx/>
                <a:latin typeface="ACHS Nueva Sans Medium" pitchFamily="2" charset="77"/>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dirty="0">
              <a:ln>
                <a:noFill/>
              </a:ln>
              <a:solidFill>
                <a:prstClr val="black"/>
              </a:solidFill>
              <a:effectLst/>
              <a:uLnTx/>
              <a:uFillTx/>
              <a:latin typeface="ACHS Nueva Sans Medium" pitchFamily="2" charset="77"/>
              <a:ea typeface="+mn-ea"/>
              <a:cs typeface="+mn-cs"/>
            </a:endParaRPr>
          </a:p>
        </p:txBody>
      </p:sp>
    </p:spTree>
    <p:extLst>
      <p:ext uri="{BB962C8B-B14F-4D97-AF65-F5344CB8AC3E}">
        <p14:creationId xmlns:p14="http://schemas.microsoft.com/office/powerpoint/2010/main" val="882264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b="1" dirty="0"/>
              <a:t>4. Inhalación de polvo o vapores de proceso</a:t>
            </a:r>
          </a:p>
          <a:p>
            <a:endParaRPr lang="es-CL" sz="1200" dirty="0"/>
          </a:p>
          <a:p>
            <a:r>
              <a:rPr lang="es-CL" sz="1200" dirty="0"/>
              <a:t>En ocasiones los materiales transportados tienen un alto contenido de polvo, por lo que, tanto en la zona de recepción como en la de vertido, esto es, cuando el material “está en el aire”, se producen fuerte emisiones de polvo que pasan al ambiente. Igualmente ocurre durante el recorrido de la cinta, si está expuesta a la acción del viento.</a:t>
            </a:r>
          </a:p>
          <a:p>
            <a:endParaRPr lang="es-CL" sz="1200" dirty="0"/>
          </a:p>
          <a:p>
            <a:r>
              <a:rPr lang="es-CL" sz="1200" dirty="0"/>
              <a:t>En la empresa de conservas hay procesos que requieren que el tarro conservero pase en una cinta transportadora por un túnel de vapor (</a:t>
            </a:r>
            <a:r>
              <a:rPr lang="es-CL" sz="1200" dirty="0" err="1"/>
              <a:t>exhausting</a:t>
            </a:r>
            <a:r>
              <a:rPr lang="es-CL" sz="1200" dirty="0"/>
              <a:t>). Este proceso se realiza con vapor saturado a más de 100 °C. El operario recibe este vapor sobre su rostro en forma continuada.</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a:spcBef>
                <a:spcPts val="0"/>
              </a:spcBef>
              <a:spcAft>
                <a:spcPts val="0"/>
              </a:spcAft>
              <a:defRPr/>
            </a:pPr>
            <a:endParaRPr>
              <a:solidFill>
                <a:prstClr val="black"/>
              </a:solidFill>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spcBef>
                <a:spcPts val="0"/>
              </a:spcBef>
              <a:spcAft>
                <a:spcPts val="0"/>
              </a:spcAft>
              <a:defRPr/>
            </a:pPr>
            <a:fld id="{00000000-1234-1234-1234-123412341234}" type="slidenum">
              <a:rPr lang="es-CL">
                <a:solidFill>
                  <a:prstClr val="black"/>
                </a:solidFill>
              </a:rPr>
              <a:pPr>
                <a:spcBef>
                  <a:spcPts val="0"/>
                </a:spcBef>
                <a:spcAft>
                  <a:spcPts val="0"/>
                </a:spcAft>
                <a:defRPr/>
              </a:pPr>
              <a:t>20</a:t>
            </a:fld>
            <a:endParaRPr>
              <a:solidFill>
                <a:prstClr val="black"/>
              </a:solidFill>
            </a:endParaRPr>
          </a:p>
        </p:txBody>
      </p:sp>
    </p:spTree>
    <p:extLst>
      <p:ext uri="{BB962C8B-B14F-4D97-AF65-F5344CB8AC3E}">
        <p14:creationId xmlns:p14="http://schemas.microsoft.com/office/powerpoint/2010/main" val="4652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En el uso de cintas transportadoras, como todo equipo mecanizado, que trabaja en interacción con el hombre, se pueden producir accidentes graves, que a menudo dicen relación con la falta de instrucciones o la operación de equipos sin que el personal tenga las competencias adecuadas para la operación de estos equipos.</a:t>
            </a:r>
          </a:p>
          <a:p>
            <a:r>
              <a:rPr lang="es-CL" sz="1200" kern="1200" dirty="0">
                <a:solidFill>
                  <a:schemeClr val="tx1"/>
                </a:solidFill>
                <a:effectLst/>
                <a:ea typeface="+mn-ea"/>
                <a:cs typeface="+mn-cs"/>
              </a:rPr>
              <a:t>Como una forma de prevenir, disminuir o evitar accidentes ocasionados por este tipo de equipos, es deseable mejorar el nivel de conocimientos de los operadores y personal de mantención de estos equipos y en general de todo el personal que se relaciona con procesos en que intervienen cintas de transporte, identificando los peligros inherentes a su manejo. </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52283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b="1" dirty="0"/>
              <a:t>4. Inhalación de polvo o vapores de proceso</a:t>
            </a:r>
          </a:p>
          <a:p>
            <a:endParaRPr lang="es-CL" sz="1200" dirty="0"/>
          </a:p>
          <a:p>
            <a:r>
              <a:rPr lang="es-CL" sz="1200" dirty="0"/>
              <a:t>En ocasiones los materiales transportados tienen un alto contenido de polvo, por lo que, tanto en la zona de recepción como en la de vertido, esto es, cuando el material “está en el aire”, se producen fuerte emisiones de polvo que pasan al ambiente. Igualmente ocurre durante el recorrido de la cinta, si está expuesta a la acción del viento.</a:t>
            </a:r>
          </a:p>
          <a:p>
            <a:endParaRPr lang="es-CL" sz="1200" dirty="0"/>
          </a:p>
          <a:p>
            <a:r>
              <a:rPr lang="es-CL" sz="1200" dirty="0"/>
              <a:t>En la empresa de conservas hay procesos que requieren que el tarro conservero pase en una cinta transportadora por un túnel de vapor (</a:t>
            </a:r>
            <a:r>
              <a:rPr lang="es-CL" sz="1200" dirty="0" err="1"/>
              <a:t>exhausting</a:t>
            </a:r>
            <a:r>
              <a:rPr lang="es-CL" sz="1200" dirty="0"/>
              <a:t>). Este proceso se realiza con vapor saturado a más de 100 °C. El operario recibe este vapor sobre su rostro en forma continuada.</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a:spcBef>
                <a:spcPts val="0"/>
              </a:spcBef>
              <a:spcAft>
                <a:spcPts val="0"/>
              </a:spcAft>
              <a:defRPr/>
            </a:pPr>
            <a:endParaRPr>
              <a:solidFill>
                <a:prstClr val="black"/>
              </a:solidFill>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spcBef>
                <a:spcPts val="0"/>
              </a:spcBef>
              <a:spcAft>
                <a:spcPts val="0"/>
              </a:spcAft>
              <a:defRPr/>
            </a:pPr>
            <a:fld id="{00000000-1234-1234-1234-123412341234}" type="slidenum">
              <a:rPr lang="es-CL">
                <a:solidFill>
                  <a:prstClr val="black"/>
                </a:solidFill>
              </a:rPr>
              <a:pPr>
                <a:spcBef>
                  <a:spcPts val="0"/>
                </a:spcBef>
                <a:spcAft>
                  <a:spcPts val="0"/>
                </a:spcAft>
                <a:defRPr/>
              </a:pPr>
              <a:t>21</a:t>
            </a:fld>
            <a:endParaRPr>
              <a:solidFill>
                <a:prstClr val="black"/>
              </a:solidFill>
            </a:endParaRPr>
          </a:p>
        </p:txBody>
      </p:sp>
    </p:spTree>
    <p:extLst>
      <p:ext uri="{BB962C8B-B14F-4D97-AF65-F5344CB8AC3E}">
        <p14:creationId xmlns:p14="http://schemas.microsoft.com/office/powerpoint/2010/main" val="313318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2. Caídas de personas</a:t>
            </a:r>
          </a:p>
          <a:p>
            <a:r>
              <a:rPr lang="es-CL" sz="1200" dirty="0"/>
              <a:t>Se debe situar las protecciones necesarias para evitar la circulación de trabajadores, carros etc., bajo la cinta (vallas, señales etc.). Cuando sea necesario establecer puntos de paso, estos deben estar señalizados</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CHS Nueva Sans Medium" pitchFamily="2" charset="77"/>
              <a:ea typeface="+mn-ea"/>
              <a:cs typeface="+mn-cs"/>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s-CL" sz="1200" b="0" i="0" u="none" strike="noStrike" kern="1200" cap="none" spc="0" normalizeH="0" baseline="0" noProof="0">
                <a:ln>
                  <a:noFill/>
                </a:ln>
                <a:solidFill>
                  <a:prstClr val="black"/>
                </a:solidFill>
                <a:effectLst/>
                <a:uLnTx/>
                <a:uFillTx/>
                <a:latin typeface="ACHS Nueva Sans Medium" pitchFamily="2" charset="77"/>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dirty="0">
              <a:ln>
                <a:noFill/>
              </a:ln>
              <a:solidFill>
                <a:prstClr val="black"/>
              </a:solidFill>
              <a:effectLst/>
              <a:uLnTx/>
              <a:uFillTx/>
              <a:latin typeface="ACHS Nueva Sans Medium" pitchFamily="2" charset="77"/>
              <a:ea typeface="+mn-ea"/>
              <a:cs typeface="+mn-cs"/>
            </a:endParaRPr>
          </a:p>
        </p:txBody>
      </p:sp>
    </p:spTree>
    <p:extLst>
      <p:ext uri="{BB962C8B-B14F-4D97-AF65-F5344CB8AC3E}">
        <p14:creationId xmlns:p14="http://schemas.microsoft.com/office/powerpoint/2010/main" val="289314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2. Caídas de personas</a:t>
            </a:r>
          </a:p>
          <a:p>
            <a:r>
              <a:rPr lang="es-CL" sz="1200" kern="1200" dirty="0">
                <a:solidFill>
                  <a:schemeClr val="tx1"/>
                </a:solidFill>
                <a:effectLst/>
                <a:ea typeface="+mn-ea"/>
                <a:cs typeface="+mn-cs"/>
              </a:rPr>
              <a:t>En la agroindustria se utilizan a menudo, pequeñas cintas que son movilizadas para ser acopladas a diferentes equipos de acuerdo a las necesidades de los procesos productivos. El transporte inadecuado de estas cintas desde un punto a otro puede constituir peligros de accidentabilidad para el trabajador que realiza la operación. La cinta debe ser transportada siguiendo la </a:t>
            </a:r>
            <a:r>
              <a:rPr lang="es-CL" sz="1200" kern="1200" dirty="0" err="1">
                <a:solidFill>
                  <a:schemeClr val="tx1"/>
                </a:solidFill>
                <a:effectLst/>
                <a:ea typeface="+mn-ea"/>
                <a:cs typeface="+mn-cs"/>
              </a:rPr>
              <a:t>horizontabilidad</a:t>
            </a:r>
            <a:r>
              <a:rPr lang="es-CL" sz="1200" kern="1200" dirty="0">
                <a:solidFill>
                  <a:schemeClr val="tx1"/>
                </a:solidFill>
                <a:effectLst/>
                <a:ea typeface="+mn-ea"/>
                <a:cs typeface="+mn-cs"/>
              </a:rPr>
              <a:t> del piso, no se debe transportar con un extremo inclinado hacia arriba puesto que por gravedad o peso de la cinta puede bajar en forma de balancín y golpear al trabajador. Tampoco se debe movilizar la cinta sobre pisos inclinados, donde el trabajador puede sufrir aplastamientos o tracción, dependiendo del sentido de la inclinación del piso.</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s-CL" sz="1200" b="0" i="0" u="none" strike="noStrike" kern="1200" cap="none" spc="0" normalizeH="0" baseline="0" noProof="0">
                <a:ln>
                  <a:noFill/>
                </a:ln>
                <a:solidFill>
                  <a:prstClr val="black"/>
                </a:solidFill>
                <a:effectLst/>
                <a:uLnTx/>
                <a:uFillTx/>
                <a:latin typeface="ACHS Nueva Sans Medium" pitchFamily="2" charset="77"/>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Tree>
    <p:extLst>
      <p:ext uri="{BB962C8B-B14F-4D97-AF65-F5344CB8AC3E}">
        <p14:creationId xmlns:p14="http://schemas.microsoft.com/office/powerpoint/2010/main" val="74925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3 Caída de materiales</a:t>
            </a:r>
          </a:p>
          <a:p>
            <a:r>
              <a:rPr lang="es-CL" sz="1200" kern="1200" dirty="0">
                <a:solidFill>
                  <a:schemeClr val="tx1"/>
                </a:solidFill>
                <a:effectLst/>
                <a:ea typeface="+mn-ea"/>
                <a:cs typeface="+mn-cs"/>
              </a:rPr>
              <a:t>Materiales transportados </a:t>
            </a:r>
          </a:p>
          <a:p>
            <a:pPr lvl="0"/>
            <a:r>
              <a:rPr lang="es-CL" sz="1200" kern="1200" dirty="0">
                <a:solidFill>
                  <a:schemeClr val="tx1"/>
                </a:solidFill>
                <a:effectLst/>
                <a:ea typeface="+mn-ea"/>
                <a:cs typeface="+mn-cs"/>
              </a:rPr>
              <a:t>La caída de productos  en el recorrido de la cinta suelen ser debido a: una excesiva inclinación de la cinta; una excesiva o irregular carga de la cinta; un ancho inadecuado de la banda; falta de tensión de la banda; adherencias de material húmedo o mojado a la banda; falta de potencia del motor; rotura en la banda transportadora. Debe prevenirse la caída de parte del material transportado sobre zonas de trabajo o de paso de carros u otros vehículos o personas. La caída de fragmentos gruesos puede generar lesiones graves ante un impacto directo, y la caída de partículas finas acumuladas sobre el piso, puede provocar caídas del personal por resbalones.</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s-CL" sz="1200" b="0" i="0" u="none" strike="noStrike" kern="1200" cap="none" spc="0" normalizeH="0" baseline="0" noProof="0">
                <a:ln>
                  <a:noFill/>
                </a:ln>
                <a:solidFill>
                  <a:prstClr val="black"/>
                </a:solidFill>
                <a:effectLst/>
                <a:uLnTx/>
                <a:uFillTx/>
                <a:latin typeface="ACHS Nueva Sans Medium" pitchFamily="2" charset="77"/>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24</a:t>
            </a:fld>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Tree>
    <p:extLst>
      <p:ext uri="{BB962C8B-B14F-4D97-AF65-F5344CB8AC3E}">
        <p14:creationId xmlns:p14="http://schemas.microsoft.com/office/powerpoint/2010/main" val="3061772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3 Caída de materiales</a:t>
            </a:r>
          </a:p>
          <a:p>
            <a:r>
              <a:rPr lang="es-CL" sz="1200" kern="1200" dirty="0">
                <a:solidFill>
                  <a:schemeClr val="tx1"/>
                </a:solidFill>
                <a:effectLst/>
                <a:ea typeface="+mn-ea"/>
                <a:cs typeface="+mn-cs"/>
              </a:rPr>
              <a:t>Componentes de la cinta</a:t>
            </a:r>
          </a:p>
          <a:p>
            <a:pPr lvl="0"/>
            <a:r>
              <a:rPr lang="es-CL" sz="1200" kern="1200" dirty="0">
                <a:solidFill>
                  <a:schemeClr val="tx1"/>
                </a:solidFill>
                <a:effectLst/>
                <a:ea typeface="+mn-ea"/>
                <a:cs typeface="+mn-cs"/>
              </a:rPr>
              <a:t>DISPOSITIVOS TENSORES: En las cintas que tienen un sistema de tensión o estiramiento, mediante un contrapeso,  La rotura de la banda transportadora puede dar lugar a la caída del contrapeso y ser causa de graves accidentes por aplastamiento. Un dispositivo de tensado cumple las siguientes funciones:</a:t>
            </a:r>
          </a:p>
          <a:p>
            <a:pPr lvl="0"/>
            <a:r>
              <a:rPr lang="es-CL" sz="1200" kern="1200" dirty="0">
                <a:solidFill>
                  <a:schemeClr val="tx1"/>
                </a:solidFill>
                <a:effectLst/>
                <a:ea typeface="+mn-ea"/>
                <a:cs typeface="+mn-cs"/>
              </a:rPr>
              <a:t>Lograr el adecuado contacto entre la banda y el tambor motriz</a:t>
            </a:r>
          </a:p>
          <a:p>
            <a:pPr lvl="0"/>
            <a:r>
              <a:rPr lang="es-CL" sz="1200" kern="1200" dirty="0">
                <a:solidFill>
                  <a:schemeClr val="tx1"/>
                </a:solidFill>
                <a:effectLst/>
                <a:ea typeface="+mn-ea"/>
                <a:cs typeface="+mn-cs"/>
              </a:rPr>
              <a:t>Evitar derrames de material en las proximidades de los puntos de carga motivados por la tensión de la banda,</a:t>
            </a:r>
          </a:p>
          <a:p>
            <a:pPr lvl="0"/>
            <a:r>
              <a:rPr lang="es-CL" sz="1200" kern="1200" dirty="0">
                <a:solidFill>
                  <a:schemeClr val="tx1"/>
                </a:solidFill>
                <a:effectLst/>
                <a:ea typeface="+mn-ea"/>
                <a:cs typeface="+mn-cs"/>
              </a:rPr>
              <a:t>Compensar las variaciones de longitud producidas en la banda, estas variaciones debidas a los cambios de tensión en la tensión de la banda.</a:t>
            </a:r>
          </a:p>
          <a:p>
            <a:pPr lvl="0"/>
            <a:r>
              <a:rPr lang="es-CL" sz="1200" kern="1200" dirty="0">
                <a:solidFill>
                  <a:schemeClr val="tx1"/>
                </a:solidFill>
                <a:effectLst/>
                <a:ea typeface="+mn-ea"/>
                <a:cs typeface="+mn-cs"/>
              </a:rPr>
              <a:t>Mantener la tensión adecuada en el ramal de retorno durante el arranque.</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s-CL" sz="1200" b="0" i="0" u="none" strike="noStrike" kern="1200" cap="none" spc="0" normalizeH="0" baseline="0" noProof="0">
                <a:ln>
                  <a:noFill/>
                </a:ln>
                <a:solidFill>
                  <a:prstClr val="black"/>
                </a:solidFill>
                <a:effectLst/>
                <a:uLnTx/>
                <a:uFillTx/>
                <a:latin typeface="ACHS Nueva Sans Medium" pitchFamily="2" charset="77"/>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Tree>
    <p:extLst>
      <p:ext uri="{BB962C8B-B14F-4D97-AF65-F5344CB8AC3E}">
        <p14:creationId xmlns:p14="http://schemas.microsoft.com/office/powerpoint/2010/main" val="465939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b="1" dirty="0"/>
              <a:t>4. Inhalación de polvo o vapores de proceso</a:t>
            </a:r>
          </a:p>
          <a:p>
            <a:endParaRPr lang="es-CL" sz="1200" dirty="0"/>
          </a:p>
          <a:p>
            <a:r>
              <a:rPr lang="es-CL" sz="1200" dirty="0"/>
              <a:t>En ocasiones los materiales transportados tienen un alto contenido de polvo, por lo que, tanto en la zona de recepción como en la de vertido, esto es, cuando el material “está en el aire”, se producen fuerte emisiones de polvo que pasan al ambiente. Igualmente ocurre durante el recorrido de la cinta, si está expuesta a la acción del viento.</a:t>
            </a:r>
          </a:p>
          <a:p>
            <a:endParaRPr lang="es-CL" sz="1200" dirty="0"/>
          </a:p>
          <a:p>
            <a:r>
              <a:rPr lang="es-CL" sz="1200" dirty="0"/>
              <a:t>En la empresa de conservas hay procesos que requieren que el tarro conservero pase en una cinta transportadora por un túnel de vapor (</a:t>
            </a:r>
            <a:r>
              <a:rPr lang="es-CL" sz="1200" dirty="0" err="1"/>
              <a:t>exhausting</a:t>
            </a:r>
            <a:r>
              <a:rPr lang="es-CL" sz="1200" dirty="0"/>
              <a:t>). Este proceso se realiza con vapor saturado a más de 100 °C. El operario recibe este vapor sobre su rostro en forma continuada.</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s-CL" sz="1200" b="0" i="0" u="none" strike="noStrike" kern="1200" cap="none" spc="0" normalizeH="0" baseline="0" noProof="0">
                <a:ln>
                  <a:noFill/>
                </a:ln>
                <a:solidFill>
                  <a:prstClr val="black"/>
                </a:solidFill>
                <a:effectLst/>
                <a:uLnTx/>
                <a:uFillTx/>
                <a:latin typeface="ACHS Nueva Sans Medium" pitchFamily="2" charset="77"/>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a:ln>
                <a:noFill/>
              </a:ln>
              <a:solidFill>
                <a:prstClr val="black"/>
              </a:solidFill>
              <a:effectLst/>
              <a:uLnTx/>
              <a:uFillTx/>
              <a:latin typeface="ACHS Nueva Sans Medium" pitchFamily="2" charset="77"/>
              <a:ea typeface="+mn-ea"/>
              <a:cs typeface="+mn-cs"/>
            </a:endParaRPr>
          </a:p>
        </p:txBody>
      </p:sp>
    </p:spTree>
    <p:extLst>
      <p:ext uri="{BB962C8B-B14F-4D97-AF65-F5344CB8AC3E}">
        <p14:creationId xmlns:p14="http://schemas.microsoft.com/office/powerpoint/2010/main" val="615137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ACCIDENTES  MÁS COMUNES Y SUS CAUSAS</a:t>
            </a:r>
          </a:p>
          <a:p>
            <a:r>
              <a:rPr lang="es-CL" sz="1200" kern="1200" dirty="0">
                <a:solidFill>
                  <a:schemeClr val="tx1"/>
                </a:solidFill>
                <a:effectLst/>
                <a:ea typeface="+mn-ea"/>
                <a:cs typeface="+mn-cs"/>
              </a:rPr>
              <a:t> </a:t>
            </a:r>
          </a:p>
          <a:p>
            <a:r>
              <a:rPr lang="es-CL" sz="1200" b="1" dirty="0"/>
              <a:t>4. Inhalación de polvo o vapores de proceso</a:t>
            </a:r>
          </a:p>
          <a:p>
            <a:endParaRPr lang="es-CL" sz="1200" dirty="0"/>
          </a:p>
          <a:p>
            <a:r>
              <a:rPr lang="es-CL" sz="1200" dirty="0"/>
              <a:t>En ocasiones los materiales transportados tienen un alto contenido de polvo, por lo que, tanto en la zona de recepción como en la de vertido, esto es, cuando el material “está en el aire”, se producen fuerte emisiones de polvo que pasan al ambiente. Igualmente ocurre durante el recorrido de la cinta, si está expuesta a la acción del viento.</a:t>
            </a:r>
          </a:p>
          <a:p>
            <a:endParaRPr lang="es-CL" sz="1200" dirty="0"/>
          </a:p>
          <a:p>
            <a:r>
              <a:rPr lang="es-CL" sz="1200" dirty="0"/>
              <a:t>En la empresa de conservas hay procesos que requieren que el tarro conservero pase en una cinta transportadora por un túnel de vapor (</a:t>
            </a:r>
            <a:r>
              <a:rPr lang="es-CL" sz="1200" dirty="0" err="1"/>
              <a:t>exhausting</a:t>
            </a:r>
            <a:r>
              <a:rPr lang="es-CL" sz="1200" dirty="0"/>
              <a:t>). Este proceso se realiza con vapor saturado a más de 100 °C. El operario recibe este vapor sobre su rostro en forma continuada.</a:t>
            </a:r>
          </a:p>
          <a:p>
            <a:pPr marL="0" lvl="0" indent="0" algn="l" rtl="0">
              <a:spcBef>
                <a:spcPts val="0"/>
              </a:spcBef>
              <a:spcAft>
                <a:spcPts val="0"/>
              </a:spcAft>
              <a:buNone/>
            </a:pPr>
            <a:endParaRPr sz="1200" b="0" dirty="0">
              <a:latin typeface="Twentieth Century"/>
              <a:ea typeface="Twentieth Century"/>
              <a:cs typeface="Twentieth Century"/>
              <a:sym typeface="Twentieth Century"/>
            </a:endParaRPr>
          </a:p>
        </p:txBody>
      </p:sp>
      <p:sp>
        <p:nvSpPr>
          <p:cNvPr id="378" name="Google Shape;378;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a:spcBef>
                <a:spcPts val="0"/>
              </a:spcBef>
              <a:spcAft>
                <a:spcPts val="0"/>
              </a:spcAft>
              <a:defRPr/>
            </a:pPr>
            <a:endParaRPr>
              <a:solidFill>
                <a:prstClr val="black"/>
              </a:solidFill>
            </a:endParaRPr>
          </a:p>
        </p:txBody>
      </p:sp>
      <p:sp>
        <p:nvSpPr>
          <p:cNvPr id="379" name="Google Shape;3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spcBef>
                <a:spcPts val="0"/>
              </a:spcBef>
              <a:spcAft>
                <a:spcPts val="0"/>
              </a:spcAft>
              <a:defRPr/>
            </a:pPr>
            <a:fld id="{00000000-1234-1234-1234-123412341234}" type="slidenum">
              <a:rPr lang="es-CL">
                <a:solidFill>
                  <a:prstClr val="black"/>
                </a:solidFill>
              </a:rPr>
              <a:pPr>
                <a:spcBef>
                  <a:spcPts val="0"/>
                </a:spcBef>
                <a:spcAft>
                  <a:spcPts val="0"/>
                </a:spcAft>
                <a:defRPr/>
              </a:pPr>
              <a:t>27</a:t>
            </a:fld>
            <a:endParaRPr>
              <a:solidFill>
                <a:prstClr val="black"/>
              </a:solidFill>
            </a:endParaRPr>
          </a:p>
        </p:txBody>
      </p:sp>
    </p:spTree>
    <p:extLst>
      <p:ext uri="{BB962C8B-B14F-4D97-AF65-F5344CB8AC3E}">
        <p14:creationId xmlns:p14="http://schemas.microsoft.com/office/powerpoint/2010/main" val="2793261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El facilitador deberá dar a conocer el modelo de prevención dispuesto por ACHS, cuya función es definir los pasos para poder prevenir estos riesgos, indicando que muchas de estos escenarios son causados por eventos posibles de detectar o prevenir.</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 </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 Observar: </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a) a mí mismo</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b) a mis compañeros/as</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c) el entorno  </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 Distinguir:</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Los riesgos asociados a cada tarea </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 Ejecutar:</a:t>
            </a:r>
            <a:endParaRPr dirty="0">
              <a:latin typeface="ACHS Nueva Sans Medium" pitchFamily="2" charset="77"/>
            </a:endParaRPr>
          </a:p>
          <a:p>
            <a:pPr marL="0" lvl="0" indent="0" algn="l" rtl="0">
              <a:lnSpc>
                <a:spcPct val="100000"/>
              </a:lnSpc>
              <a:spcBef>
                <a:spcPts val="0"/>
              </a:spcBef>
              <a:spcAft>
                <a:spcPts val="0"/>
              </a:spcAft>
              <a:buSzPts val="1400"/>
              <a:buNone/>
            </a:pPr>
            <a:r>
              <a:rPr lang="es-CL" sz="1200" dirty="0">
                <a:solidFill>
                  <a:schemeClr val="dk1"/>
                </a:solidFill>
                <a:latin typeface="ACHS Nueva Sans Medium" pitchFamily="2" charset="77"/>
              </a:rPr>
              <a:t>Las prácticas adecuadas para cada tarea</a:t>
            </a:r>
            <a:endParaRPr dirty="0">
              <a:latin typeface="ACHS Nueva Sans Medium" pitchFamily="2" charset="77"/>
            </a:endParaRPr>
          </a:p>
          <a:p>
            <a:pPr marL="0" lvl="0" indent="0" algn="l" rtl="0">
              <a:lnSpc>
                <a:spcPct val="100000"/>
              </a:lnSpc>
              <a:spcBef>
                <a:spcPts val="0"/>
              </a:spcBef>
              <a:spcAft>
                <a:spcPts val="0"/>
              </a:spcAft>
              <a:buSzPts val="1400"/>
              <a:buNone/>
            </a:pPr>
            <a:endParaRPr dirty="0">
              <a:latin typeface="ACHS Nueva Sans Medium" pitchFamily="2" charset="77"/>
            </a:endParaRPr>
          </a:p>
        </p:txBody>
      </p:sp>
      <p:sp>
        <p:nvSpPr>
          <p:cNvPr id="880" name="Google Shape;880;p3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ACHS Nueva Sans Medium" pitchFamily="2" charset="77"/>
              <a:ea typeface="+mn-ea"/>
              <a:cs typeface="Calibri"/>
              <a:sym typeface="Calibri"/>
            </a:endParaRPr>
          </a:p>
        </p:txBody>
      </p:sp>
      <p:sp>
        <p:nvSpPr>
          <p:cNvPr id="881" name="Google Shape;88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CHS Nueva Sans Medium" pitchFamily="2" charset="77"/>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spTree>
    <p:extLst>
      <p:ext uri="{BB962C8B-B14F-4D97-AF65-F5344CB8AC3E}">
        <p14:creationId xmlns:p14="http://schemas.microsoft.com/office/powerpoint/2010/main" val="2923589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264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177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s-CL" sz="1200" kern="1200" dirty="0">
                <a:solidFill>
                  <a:schemeClr val="tx1"/>
                </a:solidFill>
                <a:effectLst/>
                <a:ea typeface="+mn-ea"/>
                <a:cs typeface="+mn-cs"/>
              </a:rPr>
              <a:t>Cintas utilizadas en la agroindustria, por ejemplo se observa una cinta de selección y envasado de huevos y otra cinta usada para el desposte de carnes. Ambas cintas tienen características especiales para la función que realizan, La cinta para huevos tiene orificios que impiden que los huevos cambien de posición o se desplacen  libremente. En el caso de la cinta para carnes el material de esta es de fácil limpieza e higienización  </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6057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DEFINICIÓN</a:t>
            </a:r>
          </a:p>
          <a:p>
            <a:r>
              <a:rPr lang="es-CL" sz="1200" kern="1200" dirty="0">
                <a:solidFill>
                  <a:schemeClr val="tx1"/>
                </a:solidFill>
                <a:effectLst/>
                <a:ea typeface="+mn-ea"/>
                <a:cs typeface="+mn-cs"/>
              </a:rPr>
              <a:t>Las cintas transportadoras son elementos auxiliares en las instalaciones de plantas de alimentos y agroindustriales, cuya misión es la de recibir un producto de forma más o menos continua y regular para transportarlo o conducirlo a otro punto. En general son elementos de gran sencillez de funcionamiento mecánico, que una vez que se han instalado en buenas condiciones, es decir con estabilidad e instalación eléctrica o de nivelación, suelen dar pocos problemas mecánicos y de mantenimiento.</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Los sistemas de cintas transportadoras se emplean generalmente cuando los materiales deben ser desplazados en cantidades relativamente grandes entre puntos específicos de un camino fijo.  La mayoría de estos sistemas son impulsados mecánicamente; algunos emplean la gravedad para trasladar la carga entre puntos de diferente altura. </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1402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 DEFINICIÓN</a:t>
            </a:r>
          </a:p>
          <a:p>
            <a:pPr marL="171450" lvl="0" indent="-171450">
              <a:buFont typeface="Arial" pitchFamily="34" charset="0"/>
              <a:buChar char="•"/>
            </a:pPr>
            <a:r>
              <a:rPr lang="es-CL" sz="1200" kern="1200" dirty="0">
                <a:solidFill>
                  <a:schemeClr val="tx1"/>
                </a:solidFill>
                <a:effectLst/>
                <a:ea typeface="+mn-ea"/>
                <a:cs typeface="+mn-cs"/>
              </a:rPr>
              <a:t>Son generalmente mecanizados y a veces automatizados.</a:t>
            </a:r>
          </a:p>
          <a:p>
            <a:pPr marL="171450" lvl="0" indent="-171450">
              <a:buFont typeface="Arial" pitchFamily="34" charset="0"/>
              <a:buChar char="•"/>
            </a:pPr>
            <a:r>
              <a:rPr lang="es-CL" sz="1200" kern="1200" dirty="0">
                <a:solidFill>
                  <a:schemeClr val="tx1"/>
                </a:solidFill>
                <a:effectLst/>
                <a:ea typeface="+mn-ea"/>
                <a:cs typeface="+mn-cs"/>
              </a:rPr>
              <a:t>Ocupan posiciones fijas, estableciendo las rutas, excepto cuando son cintas cortas que se adicionan a una máquina que cumple una función específica en un proceso.</a:t>
            </a:r>
          </a:p>
          <a:p>
            <a:pPr marL="171450" lvl="0" indent="-171450">
              <a:buFont typeface="Arial" pitchFamily="34" charset="0"/>
              <a:buChar char="•"/>
            </a:pPr>
            <a:r>
              <a:rPr lang="es-CL" sz="1200" kern="1200" dirty="0">
                <a:solidFill>
                  <a:schemeClr val="tx1"/>
                </a:solidFill>
                <a:effectLst/>
                <a:ea typeface="+mn-ea"/>
                <a:cs typeface="+mn-cs"/>
              </a:rPr>
              <a:t>Pueden estar montadas sobre el piso o suspendidas del techo.</a:t>
            </a:r>
          </a:p>
          <a:p>
            <a:pPr marL="171450" lvl="0" indent="-171450">
              <a:buFont typeface="Arial" pitchFamily="34" charset="0"/>
              <a:buChar char="•"/>
            </a:pPr>
            <a:r>
              <a:rPr lang="es-CL" sz="1200" kern="1200" dirty="0">
                <a:solidFill>
                  <a:schemeClr val="tx1"/>
                </a:solidFill>
                <a:effectLst/>
                <a:ea typeface="+mn-ea"/>
                <a:cs typeface="+mn-cs"/>
              </a:rPr>
              <a:t>Casi siempre están limitadas a un flujo unidireccional de materiales.</a:t>
            </a:r>
          </a:p>
          <a:p>
            <a:pPr marL="171450" lvl="0" indent="-171450">
              <a:buFont typeface="Arial" pitchFamily="34" charset="0"/>
              <a:buChar char="•"/>
            </a:pPr>
            <a:r>
              <a:rPr lang="es-CL" sz="1200" kern="1200" dirty="0">
                <a:solidFill>
                  <a:schemeClr val="tx1"/>
                </a:solidFill>
                <a:effectLst/>
                <a:ea typeface="+mn-ea"/>
                <a:cs typeface="+mn-cs"/>
              </a:rPr>
              <a:t>Generalmente mueven cargas livianas, aunque algunos equipos están diseñados para cargas voluminosas o continuas.</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348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 DEFINICIÓN</a:t>
            </a:r>
          </a:p>
          <a:p>
            <a:pPr marL="171450" lvl="0" indent="-171450">
              <a:buFont typeface="Arial" pitchFamily="34" charset="0"/>
              <a:buChar char="•"/>
            </a:pPr>
            <a:r>
              <a:rPr lang="es-CL" sz="1200" kern="1200" dirty="0">
                <a:solidFill>
                  <a:schemeClr val="tx1"/>
                </a:solidFill>
                <a:effectLst/>
                <a:ea typeface="+mn-ea"/>
                <a:cs typeface="+mn-cs"/>
              </a:rPr>
              <a:t>Pueden emplearse solo para transporte aunque en la agroindustria se utilizan para procesar, por ejemplo: (faenamiento de pollos y animales, o para seleccionar frutas y hortalizas por calibre, o piezas de carnes por peso, etc.)</a:t>
            </a:r>
          </a:p>
          <a:p>
            <a:pPr marL="171450" indent="-171450">
              <a:buFont typeface="Arial" pitchFamily="34" charset="0"/>
              <a:buChar char="•"/>
            </a:pPr>
            <a:r>
              <a:rPr lang="es-CL" sz="1200" kern="1200" dirty="0">
                <a:solidFill>
                  <a:schemeClr val="tx1"/>
                </a:solidFill>
                <a:effectLst/>
                <a:ea typeface="+mn-ea"/>
                <a:cs typeface="+mn-cs"/>
              </a:rPr>
              <a:t>Una característica común a las cintas transportadoras es que el mecanismo de avance está construido sobre el mismo camino de la cinta. Los elementos transportadores individuales (si se utilizan carritos, capachos, aletas, u otros receptáculos) no son impulsados individualmente. </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9712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Cinta que funciona en un sistema electrónico que sincroniza una máquina cortadora de fiambres, una balanza y la cinta para envasado. El conjunto funciona con un PLC (Controlador Lógico Programable), que permite entregar porciones pesadas o en determinado número de unidades, al envasador.</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7280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TIPOS DE CINTAS</a:t>
            </a:r>
          </a:p>
          <a:p>
            <a:r>
              <a:rPr lang="es-CL" sz="1200" kern="1200" dirty="0">
                <a:solidFill>
                  <a:schemeClr val="tx1"/>
                </a:solidFill>
                <a:effectLst/>
                <a:ea typeface="+mn-ea"/>
                <a:cs typeface="+mn-cs"/>
              </a:rPr>
              <a:t>De acuerdo a los atributos que tienen las diferentes cintas, encontramos una gran variedad de modelos y aplicaciones. Los principales tipos de cintas son:</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Cintas con rodillos (Rollerconveyors):</a:t>
            </a:r>
          </a:p>
          <a:p>
            <a:r>
              <a:rPr lang="es-CL" sz="1200" kern="1200" dirty="0">
                <a:solidFill>
                  <a:schemeClr val="tx1"/>
                </a:solidFill>
                <a:effectLst/>
                <a:ea typeface="+mn-ea"/>
                <a:cs typeface="+mn-cs"/>
              </a:rPr>
              <a:t>Esta es una forma muy común de cinta. El camino de la cinta está construido con una serie de tubos (rodillos) perpendiculares a la dirección de avance. Los rodillos están contenidos en una armazón fija que eleva la cinta del suelo dando la altura apropiada para el proceso que se realiza. En este caso generalmente la carga es trasladad en cajas o contenedores que portan la carga en forma unitaria, es trasladada a medida que giran los rodillos. Las cintas con rodillos pueden ser impulsadas  mecánicamente o en forma gravitatoria. Los sistemas de tipo gravitatorio se disponen de tal modo que el camino desciende una pendiente suficiente para superar la fricción o fuerza de roce de los rodillos. Las cintas con rodillos pueden ser usadas para el traslado de cargas durante las operaciones de procesado, el traslado desde y hacia el lugar de almacenamiento y aplicaciones de distribución. Los sistemas de cintas automatizadas son también útiles para operaciones de clasificación y combinado.  </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9464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CL" sz="1200" kern="1200" dirty="0">
                <a:solidFill>
                  <a:schemeClr val="tx1"/>
                </a:solidFill>
                <a:effectLst/>
                <a:ea typeface="+mn-ea"/>
                <a:cs typeface="+mn-cs"/>
              </a:rPr>
              <a:t>TIPOS DE CINTAS</a:t>
            </a:r>
          </a:p>
          <a:p>
            <a:r>
              <a:rPr lang="es-CL" sz="1200" kern="1200" dirty="0">
                <a:solidFill>
                  <a:schemeClr val="tx1"/>
                </a:solidFill>
                <a:effectLst/>
                <a:ea typeface="+mn-ea"/>
                <a:cs typeface="+mn-cs"/>
              </a:rPr>
              <a:t>De acuerdo a los atributos que tienen las diferentes cintas, encontramos una gran variedad de modelos y aplicaciones. Los principales tipos de cintas son:</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Cintas con ruedas (Skate-wheelconveyors): </a:t>
            </a:r>
          </a:p>
          <a:p>
            <a:r>
              <a:rPr lang="es-CL" sz="1200" kern="1200" dirty="0">
                <a:solidFill>
                  <a:schemeClr val="tx1"/>
                </a:solidFill>
                <a:effectLst/>
                <a:ea typeface="+mn-ea"/>
                <a:cs typeface="+mn-cs"/>
              </a:rPr>
              <a:t>Operativamente son similares a los rodillos. Sin embargo en lugar de rodillos, pequeñas ruedas como las de los “patines” montadas sobre ejes rotatorios al armazón, se emplean para desplazar cajas, pallet, bandejas u otro contenedor a lo largo del camino o ruta de desplazamiento. Las aplicaciones de este tipo de cintas son similares a la de rodillos, excepto que las cargas deben ser en general más livianas al existir una mayor fuerza de roce entre carga y cinta.</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 </a:t>
            </a:r>
          </a:p>
          <a:p>
            <a:r>
              <a:rPr lang="es-CL" sz="1200" kern="1200" dirty="0">
                <a:solidFill>
                  <a:schemeClr val="tx1"/>
                </a:solidFill>
                <a:effectLst/>
                <a:ea typeface="+mn-ea"/>
                <a:cs typeface="+mn-cs"/>
              </a:rPr>
              <a:t>Cintas Planas ( Beltconveyors)</a:t>
            </a:r>
          </a:p>
          <a:p>
            <a:r>
              <a:rPr lang="es-CL" sz="1200" kern="1200" dirty="0">
                <a:solidFill>
                  <a:schemeClr val="tx1"/>
                </a:solidFill>
                <a:effectLst/>
                <a:ea typeface="+mn-ea"/>
                <a:cs typeface="+mn-cs"/>
              </a:rPr>
              <a:t>Las cintas planas se fabrican en dos formatos: cintas planas para cajas u otro tipo de contenedores (bandejas, pequeños pallets, etc), piezas, materiales en masa y cintas huecas para materiales en masa. Los materiales se sitúan en la superficie de la cinta y en esa posición viajan por el recorrido de la misma. La cinta forma un lazo continuo de manera que una mitad de su longitud puede emplearse para el transporte del material y la otra mitad para el retorno, en vacío. La cinta se soporta con un armazón con rodillos u otros soportes. A cada extremo de la cinta están los rodillos motores (“poleas”) que impulsan la cinta.</a:t>
            </a:r>
          </a:p>
          <a:p>
            <a:pPr marL="0" lvl="0" indent="0" algn="l" rtl="0">
              <a:spcBef>
                <a:spcPts val="0"/>
              </a:spcBef>
              <a:spcAft>
                <a:spcPts val="0"/>
              </a:spcAft>
              <a:buNone/>
            </a:pPr>
            <a:endParaRPr dirty="0"/>
          </a:p>
        </p:txBody>
      </p:sp>
      <p:sp>
        <p:nvSpPr>
          <p:cNvPr id="290" name="Google Shape;290;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91" name="Google Shape;2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951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1.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3.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4.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7.xml"/><Relationship Id="rId1" Type="http://schemas.openxmlformats.org/officeDocument/2006/relationships/tags" Target="../tags/tag2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7.xml"/><Relationship Id="rId1" Type="http://schemas.openxmlformats.org/officeDocument/2006/relationships/tags" Target="../tags/tag2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oleObject" Target="../embeddings/oleObject17.bin"/><Relationship Id="rId7" Type="http://schemas.openxmlformats.org/officeDocument/2006/relationships/image" Target="../media/image21.png"/><Relationship Id="rId2" Type="http://schemas.openxmlformats.org/officeDocument/2006/relationships/slideMaster" Target="../slideMasters/slideMaster7.xml"/><Relationship Id="rId1" Type="http://schemas.openxmlformats.org/officeDocument/2006/relationships/tags" Target="../tags/tag2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7.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22.svg"/><Relationship Id="rId2" Type="http://schemas.openxmlformats.org/officeDocument/2006/relationships/slideMaster" Target="../slideMasters/slideMaster7.xml"/><Relationship Id="rId1" Type="http://schemas.openxmlformats.org/officeDocument/2006/relationships/tags" Target="../tags/tag28.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7.xml"/><Relationship Id="rId1" Type="http://schemas.openxmlformats.org/officeDocument/2006/relationships/tags" Target="../tags/tag2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emf"/></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26.sv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5.png"/><Relationship Id="rId5" Type="http://schemas.openxmlformats.org/officeDocument/2006/relationships/image" Target="../media/image20.emf"/><Relationship Id="rId4" Type="http://schemas.openxmlformats.org/officeDocument/2006/relationships/oleObject" Target="../embeddings/oleObject20.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7.xml"/><Relationship Id="rId1" Type="http://schemas.openxmlformats.org/officeDocument/2006/relationships/tags" Target="../tags/tag3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2.svg"/><Relationship Id="rId2" Type="http://schemas.openxmlformats.org/officeDocument/2006/relationships/slideMaster" Target="../slideMasters/slideMaster7.xml"/><Relationship Id="rId1" Type="http://schemas.openxmlformats.org/officeDocument/2006/relationships/tags" Target="../tags/tag33.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7.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26.svg"/></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7.xml"/><Relationship Id="rId1" Type="http://schemas.openxmlformats.org/officeDocument/2006/relationships/tags" Target="../tags/tag3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26.svg"/><Relationship Id="rId2" Type="http://schemas.openxmlformats.org/officeDocument/2006/relationships/slideMaster" Target="../slideMasters/slideMaster7.xml"/><Relationship Id="rId1" Type="http://schemas.openxmlformats.org/officeDocument/2006/relationships/tags" Target="../tags/tag35.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7.emf"/></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22.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oleObject" Target="../embeddings/oleObject26.bin"/></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8.xml"/><Relationship Id="rId1" Type="http://schemas.openxmlformats.org/officeDocument/2006/relationships/tags" Target="../tags/tag40.xml"/><Relationship Id="rId5" Type="http://schemas.openxmlformats.org/officeDocument/2006/relationships/image" Target="../media/image6.emf"/><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8.xml"/><Relationship Id="rId1" Type="http://schemas.openxmlformats.org/officeDocument/2006/relationships/tags" Target="../tags/tag4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8.xml"/><Relationship Id="rId1" Type="http://schemas.openxmlformats.org/officeDocument/2006/relationships/tags" Target="../tags/tag42.xml"/><Relationship Id="rId4" Type="http://schemas.openxmlformats.org/officeDocument/2006/relationships/image" Target="../media/image6.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8.xml"/><Relationship Id="rId1" Type="http://schemas.openxmlformats.org/officeDocument/2006/relationships/tags" Target="../tags/tag43.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8.xml"/><Relationship Id="rId1" Type="http://schemas.openxmlformats.org/officeDocument/2006/relationships/tags" Target="../tags/tag44.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8.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image" Target="../media/image28.emf"/></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33.bin"/></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8.xml"/><Relationship Id="rId1" Type="http://schemas.openxmlformats.org/officeDocument/2006/relationships/tags" Target="../tags/tag48.xml"/><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8.xml"/><Relationship Id="rId1" Type="http://schemas.openxmlformats.org/officeDocument/2006/relationships/tags" Target="../tags/tag49.xml"/><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8.xml"/><Relationship Id="rId1" Type="http://schemas.openxmlformats.org/officeDocument/2006/relationships/tags" Target="../tags/tag50.xml"/><Relationship Id="rId5" Type="http://schemas.openxmlformats.org/officeDocument/2006/relationships/image" Target="../media/image6.emf"/><Relationship Id="rId4" Type="http://schemas.openxmlformats.org/officeDocument/2006/relationships/image" Target="../media/image29.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8.xml"/><Relationship Id="rId1" Type="http://schemas.openxmlformats.org/officeDocument/2006/relationships/tags" Target="../tags/tag5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8.xml"/><Relationship Id="rId1" Type="http://schemas.openxmlformats.org/officeDocument/2006/relationships/tags" Target="../tags/tag5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5.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8.xml"/><Relationship Id="rId1" Type="http://schemas.openxmlformats.org/officeDocument/2006/relationships/tags" Target="../tags/tag53.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8.xml"/><Relationship Id="rId1" Type="http://schemas.openxmlformats.org/officeDocument/2006/relationships/tags" Target="../tags/tag54.xml"/><Relationship Id="rId5" Type="http://schemas.openxmlformats.org/officeDocument/2006/relationships/image" Target="../media/image6.emf"/><Relationship Id="rId4" Type="http://schemas.openxmlformats.org/officeDocument/2006/relationships/image" Target="../media/image2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94881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585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Cierre_casa">
    <p:bg>
      <p:bgPr>
        <a:solidFill>
          <a:schemeClr val="accent1"/>
        </a:solidFill>
        <a:effectLst/>
      </p:bgPr>
    </p:bg>
    <p:spTree>
      <p:nvGrpSpPr>
        <p:cNvPr id="1" name=""/>
        <p:cNvGrpSpPr/>
        <p:nvPr/>
      </p:nvGrpSpPr>
      <p:grpSpPr>
        <a:xfrm>
          <a:off x="0" y="0"/>
          <a:ext cx="0" cy="0"/>
          <a:chOff x="0" y="0"/>
          <a:chExt cx="0" cy="0"/>
        </a:xfrm>
      </p:grpSpPr>
      <p:sp>
        <p:nvSpPr>
          <p:cNvPr id="4" name="Asociación Chilena de Seguridad…">
            <a:extLst>
              <a:ext uri="{FF2B5EF4-FFF2-40B4-BE49-F238E27FC236}">
                <a16:creationId xmlns:a16="http://schemas.microsoft.com/office/drawing/2014/main" id="{0117B4FB-B755-3EBA-4157-827FB8108C54}"/>
              </a:ext>
            </a:extLst>
          </p:cNvPr>
          <p:cNvSpPr txBox="1"/>
          <p:nvPr userDrawn="1"/>
        </p:nvSpPr>
        <p:spPr>
          <a:xfrm>
            <a:off x="4506686" y="3884955"/>
            <a:ext cx="3178629"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ctr">
              <a:spcBef>
                <a:spcPts val="600"/>
              </a:spcBef>
              <a:defRPr sz="3000" b="1">
                <a:solidFill>
                  <a:srgbClr val="79B025"/>
                </a:solidFill>
                <a:latin typeface="Arial"/>
                <a:ea typeface="Arial"/>
                <a:cs typeface="Arial"/>
                <a:sym typeface="Arial"/>
              </a:defRPr>
            </a:pPr>
            <a:r>
              <a:rPr lang="en-US" sz="2400" b="0" i="0" dirty="0" err="1">
                <a:solidFill>
                  <a:schemeClr val="bg1"/>
                </a:solidFill>
                <a:latin typeface="ACHS Nueva Sans SemiBold" pitchFamily="2" charset="77"/>
                <a:cs typeface="Arial" panose="020B0604020202020204" pitchFamily="34" charset="0"/>
              </a:rPr>
              <a:t>Vive</a:t>
            </a:r>
            <a:r>
              <a:rPr lang="en-US" sz="2400" b="0" i="0" dirty="0">
                <a:solidFill>
                  <a:schemeClr val="bg1"/>
                </a:solidFill>
                <a:latin typeface="ACHS Nueva Sans SemiBold" pitchFamily="2" charset="77"/>
                <a:cs typeface="Arial" panose="020B0604020202020204" pitchFamily="34" charset="0"/>
              </a:rPr>
              <a:t> </a:t>
            </a:r>
            <a:r>
              <a:rPr lang="en-US" sz="2400" b="0" i="0" dirty="0" err="1">
                <a:solidFill>
                  <a:schemeClr val="bg1"/>
                </a:solidFill>
                <a:latin typeface="ACHS Nueva Sans SemiBold" pitchFamily="2" charset="77"/>
                <a:cs typeface="Arial" panose="020B0604020202020204" pitchFamily="34" charset="0"/>
              </a:rPr>
              <a:t>el</a:t>
            </a:r>
            <a:r>
              <a:rPr lang="en-US" sz="2400" b="0" i="0" dirty="0">
                <a:solidFill>
                  <a:schemeClr val="bg1"/>
                </a:solidFill>
                <a:latin typeface="ACHS Nueva Sans SemiBold" pitchFamily="2" charset="77"/>
                <a:cs typeface="Arial" panose="020B0604020202020204" pitchFamily="34" charset="0"/>
              </a:rPr>
              <a:t> </a:t>
            </a:r>
            <a:r>
              <a:rPr lang="en-US" sz="2400" b="0" i="0" dirty="0" err="1">
                <a:solidFill>
                  <a:schemeClr val="bg1"/>
                </a:solidFill>
                <a:latin typeface="ACHS Nueva Sans SemiBold" pitchFamily="2" charset="77"/>
                <a:cs typeface="Arial" panose="020B0604020202020204" pitchFamily="34" charset="0"/>
              </a:rPr>
              <a:t>cuidado</a:t>
            </a:r>
            <a:endParaRPr sz="2400" b="0" i="0" dirty="0">
              <a:solidFill>
                <a:schemeClr val="bg1"/>
              </a:solidFill>
              <a:latin typeface="ACHS Nueva Sans SemiBold" pitchFamily="2" charset="77"/>
              <a:cs typeface="Arial" panose="020B0604020202020204" pitchFamily="34" charset="0"/>
            </a:endParaRPr>
          </a:p>
        </p:txBody>
      </p:sp>
      <p:pic>
        <p:nvPicPr>
          <p:cNvPr id="5" name="Imagen 4">
            <a:extLst>
              <a:ext uri="{FF2B5EF4-FFF2-40B4-BE49-F238E27FC236}">
                <a16:creationId xmlns:a16="http://schemas.microsoft.com/office/drawing/2014/main" id="{0875361A-E1FF-6157-D725-8A6791B912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2032" y="2550695"/>
            <a:ext cx="2367936" cy="1106905"/>
          </a:xfrm>
          <a:prstGeom prst="rect">
            <a:avLst/>
          </a:prstGeom>
        </p:spPr>
      </p:pic>
    </p:spTree>
    <p:extLst>
      <p:ext uri="{BB962C8B-B14F-4D97-AF65-F5344CB8AC3E}">
        <p14:creationId xmlns:p14="http://schemas.microsoft.com/office/powerpoint/2010/main" val="27355362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i="0">
                <a:solidFill>
                  <a:schemeClr val="accent3">
                    <a:lumMod val="75000"/>
                    <a:lumOff val="25000"/>
                  </a:schemeClr>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SemiBold" pitchFamily="2" charset="77"/>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id="{1DCD0ED3-DFFD-C9E8-9AA8-1F5C3B231769}"/>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38960353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7 portada simple">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i="0">
                <a:solidFill>
                  <a:schemeClr val="bg2"/>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pic>
        <p:nvPicPr>
          <p:cNvPr id="11" name="Picture 6">
            <a:extLst>
              <a:ext uri="{FF2B5EF4-FFF2-40B4-BE49-F238E27FC236}">
                <a16:creationId xmlns:a16="http://schemas.microsoft.com/office/drawing/2014/main" id="{FA6940AD-40B8-365F-8A39-B2DD501E62C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spTree>
    <p:extLst>
      <p:ext uri="{BB962C8B-B14F-4D97-AF65-F5344CB8AC3E}">
        <p14:creationId xmlns:p14="http://schemas.microsoft.com/office/powerpoint/2010/main" val="331159717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i="0">
                <a:solidFill>
                  <a:schemeClr val="bg2"/>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16017367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i="0">
                <a:solidFill>
                  <a:schemeClr val="bg2"/>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86922441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i="0">
                <a:solidFill>
                  <a:schemeClr val="bg2"/>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id="{E46B8A13-51DC-F04C-9EED-240EDB6B8C5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336449752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i="0">
                <a:solidFill>
                  <a:schemeClr val="bg2"/>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149148154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SemiBold" pitchFamily="2" charset="77"/>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i="0">
                <a:solidFill>
                  <a:schemeClr val="bg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id="{2E78D33D-6F6F-A04D-B578-2397F07FCA67}"/>
              </a:ext>
            </a:extLst>
          </p:cNvPr>
          <p:cNvPicPr>
            <a:picLocks noChangeAspect="1"/>
          </p:cNvPicPr>
          <p:nvPr userDrawn="1"/>
        </p:nvPicPr>
        <p:blipFill>
          <a:blip r:embed="rId3"/>
          <a:stretch>
            <a:fillRect/>
          </a:stretch>
        </p:blipFill>
        <p:spPr>
          <a:xfrm>
            <a:off x="10456415" y="457317"/>
            <a:ext cx="1266351" cy="518996"/>
          </a:xfrm>
          <a:prstGeom prst="rect">
            <a:avLst/>
          </a:prstGeom>
        </p:spPr>
      </p:pic>
    </p:spTree>
    <p:custDataLst>
      <p:tags r:id="rId1"/>
    </p:custDataLst>
    <p:extLst>
      <p:ext uri="{BB962C8B-B14F-4D97-AF65-F5344CB8AC3E}">
        <p14:creationId xmlns:p14="http://schemas.microsoft.com/office/powerpoint/2010/main" val="2432576316"/>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77351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i="0">
                <a:solidFill>
                  <a:schemeClr val="tx2"/>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SemiBold" pitchFamily="2" charset="77"/>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id="{12658DF4-2531-1EFB-3F5D-2EA14977014B}"/>
              </a:ext>
            </a:extLst>
          </p:cNvPr>
          <p:cNvPicPr>
            <a:picLocks noChangeAspect="1"/>
          </p:cNvPicPr>
          <p:nvPr userDrawn="1"/>
        </p:nvPicPr>
        <p:blipFill>
          <a:blip r:embed="rId5"/>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1880211088"/>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SemiBold" pitchFamily="2" charset="77"/>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id="{12658DF4-2531-1EFB-3F5D-2EA14977014B}"/>
              </a:ext>
            </a:extLst>
          </p:cNvPr>
          <p:cNvPicPr>
            <a:picLocks noChangeAspect="1"/>
          </p:cNvPicPr>
          <p:nvPr userDrawn="1"/>
        </p:nvPicPr>
        <p:blipFill>
          <a:blip r:embed="rId5"/>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i="0">
                <a:solidFill>
                  <a:schemeClr val="tx2"/>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224265978"/>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Rounded Rectangle 1">
            <a:extLst>
              <a:ext uri="{FF2B5EF4-FFF2-40B4-BE49-F238E27FC236}">
                <a16:creationId xmlns:a16="http://schemas.microsoft.com/office/drawing/2014/main" id="{44016756-863E-9350-E88B-94DCBD1B188E}"/>
              </a:ext>
            </a:extLst>
          </p:cNvPr>
          <p:cNvSpPr/>
          <p:nvPr userDrawn="1"/>
        </p:nvSpPr>
        <p:spPr>
          <a:xfrm>
            <a:off x="469234" y="452438"/>
            <a:ext cx="11265639" cy="592647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28F2BD6C-1A3A-43AC-031A-B29C6DED0823}"/>
              </a:ext>
            </a:extLst>
          </p:cNvPr>
          <p:cNvPicPr>
            <a:picLocks noChangeAspect="1"/>
          </p:cNvPicPr>
          <p:nvPr userDrawn="1"/>
        </p:nvPicPr>
        <p:blipFill>
          <a:blip r:embed="rId5"/>
          <a:stretch>
            <a:fillRect/>
          </a:stretch>
        </p:blipFill>
        <p:spPr>
          <a:xfrm rot="10800000">
            <a:off x="10368340" y="5024631"/>
            <a:ext cx="1380931" cy="1380931"/>
          </a:xfrm>
          <a:prstGeom prst="rect">
            <a:avLst/>
          </a:prstGeom>
        </p:spPr>
      </p:pic>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1126435" y="1020418"/>
            <a:ext cx="9953528" cy="4790514"/>
          </a:xfrm>
          <a:prstGeom prst="rect">
            <a:avLst/>
          </a:prstGeom>
        </p:spPr>
        <p:txBody>
          <a:bodyPr lIns="0" tIns="0" rIns="0" bIns="0"/>
          <a:lstStyle>
            <a:lvl1pPr marL="0" indent="0">
              <a:spcBef>
                <a:spcPts val="0"/>
              </a:spcBef>
              <a:buNone/>
              <a:tabLst/>
              <a:defRPr sz="5400" b="0" i="0">
                <a:solidFill>
                  <a:schemeClr val="tx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pic>
        <p:nvPicPr>
          <p:cNvPr id="5" name="Imagen 4">
            <a:extLst>
              <a:ext uri="{FF2B5EF4-FFF2-40B4-BE49-F238E27FC236}">
                <a16:creationId xmlns:a16="http://schemas.microsoft.com/office/drawing/2014/main" id="{95F87F97-8491-0A1C-B28E-C9EF834761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1532" y="5394193"/>
            <a:ext cx="1380931" cy="645524"/>
          </a:xfrm>
          <a:prstGeom prst="rect">
            <a:avLst/>
          </a:prstGeom>
        </p:spPr>
      </p:pic>
    </p:spTree>
    <p:extLst>
      <p:ext uri="{BB962C8B-B14F-4D97-AF65-F5344CB8AC3E}">
        <p14:creationId xmlns:p14="http://schemas.microsoft.com/office/powerpoint/2010/main" val="387247776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a:t>
            </a:r>
            <a:r>
              <a:rPr lang="es-ES" sz="800" b="0" i="0" kern="0" baseline="0" dirty="0">
                <a:solidFill>
                  <a:srgbClr val="FFFFFF"/>
                </a:solidFill>
                <a:latin typeface="ACHS Nueva Sans SemiBold" pitchFamily="2" charset="77"/>
                <a:ea typeface="Arial"/>
                <a:cs typeface="Arial"/>
                <a:sym typeface="Arial"/>
              </a:rPr>
              <a:t> </a:t>
            </a:r>
            <a:r>
              <a:rPr lang="es-ES" sz="800" b="0" i="0" kern="0" dirty="0">
                <a:solidFill>
                  <a:srgbClr val="FFFFFF"/>
                </a:solidFill>
                <a:latin typeface="ACHS Nueva Sans SemiBold" pitchFamily="2" charset="77"/>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a:t>
            </a:r>
            <a:r>
              <a:rPr lang="es-ES" sz="800" b="0" i="0" kern="0" baseline="0" dirty="0">
                <a:solidFill>
                  <a:srgbClr val="FFFFFF"/>
                </a:solidFill>
                <a:latin typeface="ACHS Nueva Sans SemiBold" pitchFamily="2" charset="77"/>
                <a:ea typeface="Arial"/>
                <a:cs typeface="Arial"/>
                <a:sym typeface="Arial"/>
              </a:rPr>
              <a:t> 0</a:t>
            </a:r>
            <a:endParaRPr lang="es-ES" sz="800" b="0" i="0" kern="0" dirty="0">
              <a:solidFill>
                <a:srgbClr val="FFFFFF"/>
              </a:solidFill>
              <a:latin typeface="ACHS Nueva Sans SemiBold" pitchFamily="2" charset="77"/>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a:t>
            </a:r>
            <a:r>
              <a:rPr lang="es-ES" sz="800" b="0" i="0" kern="0" baseline="0" dirty="0">
                <a:solidFill>
                  <a:srgbClr val="FFFFFF"/>
                </a:solidFill>
                <a:latin typeface="ACHS Nueva Sans SemiBold" pitchFamily="2" charset="77"/>
                <a:ea typeface="Arial"/>
                <a:cs typeface="Arial"/>
                <a:sym typeface="Arial"/>
              </a:rPr>
              <a:t> 0</a:t>
            </a:r>
            <a:endParaRPr lang="es-ES" sz="800" b="0" i="0" kern="0" dirty="0">
              <a:solidFill>
                <a:srgbClr val="FFFFFF"/>
              </a:solidFill>
              <a:latin typeface="ACHS Nueva Sans SemiBold" pitchFamily="2" charset="77"/>
              <a:ea typeface="Arial"/>
              <a:cs typeface="Arial"/>
              <a:sym typeface="Arial"/>
            </a:endParaRPr>
          </a:p>
        </p:txBody>
      </p:sp>
      <p:sp>
        <p:nvSpPr>
          <p:cNvPr id="14" name="Círculo">
            <a:extLst>
              <a:ext uri="{FF2B5EF4-FFF2-40B4-BE49-F238E27FC236}">
                <a16:creationId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B 222</a:t>
            </a:r>
            <a:endParaRPr sz="800" b="0" i="0" kern="0" dirty="0">
              <a:solidFill>
                <a:srgbClr val="000000"/>
              </a:solidFill>
              <a:latin typeface="ACHS Nueva Sans SemiBold" pitchFamily="2" charset="77"/>
              <a:ea typeface="Arial"/>
              <a:cs typeface="Arial"/>
              <a:sym typeface="Arial"/>
            </a:endParaRPr>
          </a:p>
        </p:txBody>
      </p:sp>
      <p:sp>
        <p:nvSpPr>
          <p:cNvPr id="15" name="Círculo">
            <a:extLst>
              <a:ext uri="{FF2B5EF4-FFF2-40B4-BE49-F238E27FC236}">
                <a16:creationId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69</a:t>
            </a:r>
            <a:endParaRPr sz="800" b="0" i="0" kern="0" dirty="0">
              <a:solidFill>
                <a:srgbClr val="FFFFFF"/>
              </a:solidFill>
              <a:latin typeface="ACHS Nueva Sans SemiBold" pitchFamily="2" charset="77"/>
              <a:ea typeface="Arial"/>
              <a:cs typeface="Arial"/>
              <a:sym typeface="Arial"/>
            </a:endParaRPr>
          </a:p>
        </p:txBody>
      </p:sp>
      <p:sp>
        <p:nvSpPr>
          <p:cNvPr id="16" name="Círculo">
            <a:extLst>
              <a:ext uri="{FF2B5EF4-FFF2-40B4-BE49-F238E27FC236}">
                <a16:creationId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255</a:t>
            </a:r>
            <a:endParaRPr sz="800" b="0" i="0" kern="0" dirty="0">
              <a:solidFill>
                <a:srgbClr val="FFFFFF"/>
              </a:solidFill>
              <a:latin typeface="ACHS Nueva Sans SemiBold" pitchFamily="2" charset="77"/>
              <a:ea typeface="Arial"/>
              <a:cs typeface="Arial"/>
              <a:sym typeface="Arial"/>
            </a:endParaRPr>
          </a:p>
        </p:txBody>
      </p:sp>
      <p:sp>
        <p:nvSpPr>
          <p:cNvPr id="17" name="Círculo">
            <a:extLst>
              <a:ext uri="{FF2B5EF4-FFF2-40B4-BE49-F238E27FC236}">
                <a16:creationId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108</a:t>
            </a:r>
            <a:endParaRPr sz="800" b="0" i="0" kern="0" dirty="0">
              <a:solidFill>
                <a:srgbClr val="FFFFFF"/>
              </a:solidFill>
              <a:latin typeface="ACHS Nueva Sans SemiBold" pitchFamily="2" charset="77"/>
              <a:ea typeface="Arial"/>
              <a:cs typeface="Arial"/>
              <a:sym typeface="Arial"/>
            </a:endParaRPr>
          </a:p>
        </p:txBody>
      </p:sp>
      <p:sp>
        <p:nvSpPr>
          <p:cNvPr id="18" name="Círculo">
            <a:extLst>
              <a:ext uri="{FF2B5EF4-FFF2-40B4-BE49-F238E27FC236}">
                <a16:creationId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69</a:t>
            </a:r>
            <a:endParaRPr sz="800" b="0" i="0" kern="0" dirty="0">
              <a:solidFill>
                <a:srgbClr val="FFFFFF"/>
              </a:solidFill>
              <a:latin typeface="ACHS Nueva Sans SemiBold" pitchFamily="2" charset="77"/>
              <a:ea typeface="Arial"/>
              <a:cs typeface="Arial"/>
              <a:sym typeface="Arial"/>
            </a:endParaRPr>
          </a:p>
        </p:txBody>
      </p:sp>
      <p:sp>
        <p:nvSpPr>
          <p:cNvPr id="19" name="Círculo">
            <a:extLst>
              <a:ext uri="{FF2B5EF4-FFF2-40B4-BE49-F238E27FC236}">
                <a16:creationId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B 20</a:t>
            </a:r>
            <a:endParaRPr sz="800" b="0" i="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Primarios de marca</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err="1">
                <a:solidFill>
                  <a:srgbClr val="616161"/>
                </a:solidFill>
                <a:latin typeface="ACHS Nueva Sans SemiBold" pitchFamily="2" charset="77"/>
                <a:ea typeface="Helvetica Neue Medium"/>
                <a:cs typeface="Helvetica Neue Medium"/>
                <a:sym typeface="Helvetica Neue Medium"/>
              </a:rPr>
              <a:t>Masterbrand</a:t>
            </a:r>
            <a:r>
              <a:rPr lang="es-CL" sz="1000" b="1" i="0" kern="0" dirty="0">
                <a:solidFill>
                  <a:srgbClr val="616161"/>
                </a:solidFill>
                <a:latin typeface="ACHS Nueva Sans SemiBold" pitchFamily="2" charset="77"/>
                <a:ea typeface="Helvetica Neue Medium"/>
                <a:cs typeface="Helvetica Neue Medium"/>
                <a:sym typeface="Helvetica Neue Medium"/>
              </a:rPr>
              <a:t> y Laboral</a:t>
            </a:r>
            <a:endParaRPr lang="es-ES"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Salud</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255</a:t>
            </a:r>
            <a:endParaRPr sz="800" b="0" i="0" kern="0" dirty="0">
              <a:solidFill>
                <a:srgbClr val="FFFFFF"/>
              </a:solidFill>
              <a:latin typeface="ACHS Nueva Sans SemiBold" pitchFamily="2" charset="77"/>
              <a:ea typeface="Arial"/>
              <a:cs typeface="Arial"/>
              <a:sym typeface="Arial"/>
            </a:endParaRPr>
          </a:p>
        </p:txBody>
      </p:sp>
      <p:sp>
        <p:nvSpPr>
          <p:cNvPr id="24" name="Círculo">
            <a:extLst>
              <a:ext uri="{FF2B5EF4-FFF2-40B4-BE49-F238E27FC236}">
                <a16:creationId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124</a:t>
            </a:r>
            <a:endParaRPr sz="800" b="0" i="0" kern="0" dirty="0">
              <a:solidFill>
                <a:srgbClr val="FFFFFF"/>
              </a:solidFill>
              <a:latin typeface="ACHS Nueva Sans SemiBold" pitchFamily="2" charset="77"/>
              <a:ea typeface="Arial"/>
              <a:cs typeface="Arial"/>
              <a:sym typeface="Arial"/>
            </a:endParaRPr>
          </a:p>
        </p:txBody>
      </p:sp>
      <p:sp>
        <p:nvSpPr>
          <p:cNvPr id="25" name="Rectángulo 24">
            <a:extLst>
              <a:ext uri="{FF2B5EF4-FFF2-40B4-BE49-F238E27FC236}">
                <a16:creationId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Servicios</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13" name="Marcador de texto 7">
            <a:extLst>
              <a:ext uri="{FF2B5EF4-FFF2-40B4-BE49-F238E27FC236}">
                <a16:creationId xmlns:a16="http://schemas.microsoft.com/office/drawing/2014/main"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SemiBold" pitchFamily="2" charset="77"/>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i="0">
                <a:solidFill>
                  <a:schemeClr val="accent3">
                    <a:lumMod val="75000"/>
                    <a:lumOff val="25000"/>
                  </a:schemeClr>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id="{61F59BDD-7576-9594-0ABA-4623B21DF95D}"/>
              </a:ext>
            </a:extLst>
          </p:cNvPr>
          <p:cNvPicPr>
            <a:picLocks noChangeAspect="1"/>
          </p:cNvPicPr>
          <p:nvPr userDrawn="1"/>
        </p:nvPicPr>
        <p:blipFill>
          <a:blip r:embed="rId4"/>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71829666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a:t>
            </a:r>
            <a:r>
              <a:rPr lang="es-ES" sz="800" b="0" i="0" kern="0" baseline="0" dirty="0">
                <a:solidFill>
                  <a:srgbClr val="FFFFFF"/>
                </a:solidFill>
                <a:latin typeface="ACHS Nueva Sans SemiBold" pitchFamily="2" charset="77"/>
                <a:ea typeface="Arial"/>
                <a:cs typeface="Arial"/>
                <a:sym typeface="Arial"/>
              </a:rPr>
              <a:t> </a:t>
            </a:r>
            <a:r>
              <a:rPr lang="es-ES" sz="800" b="0" i="0" kern="0" dirty="0">
                <a:solidFill>
                  <a:srgbClr val="FFFFFF"/>
                </a:solidFill>
                <a:latin typeface="ACHS Nueva Sans SemiBold" pitchFamily="2" charset="77"/>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a:t>
            </a:r>
            <a:r>
              <a:rPr lang="es-ES" sz="800" b="0" i="0" kern="0" baseline="0" dirty="0">
                <a:solidFill>
                  <a:srgbClr val="FFFFFF"/>
                </a:solidFill>
                <a:latin typeface="ACHS Nueva Sans SemiBold" pitchFamily="2" charset="77"/>
                <a:ea typeface="Arial"/>
                <a:cs typeface="Arial"/>
                <a:sym typeface="Arial"/>
              </a:rPr>
              <a:t> 0</a:t>
            </a:r>
            <a:endParaRPr lang="es-ES" sz="800" b="0" i="0" kern="0" dirty="0">
              <a:solidFill>
                <a:srgbClr val="FFFFFF"/>
              </a:solidFill>
              <a:latin typeface="ACHS Nueva Sans SemiBold" pitchFamily="2" charset="77"/>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a:t>
            </a:r>
            <a:r>
              <a:rPr lang="es-ES" sz="800" b="0" i="0" kern="0" baseline="0" dirty="0">
                <a:solidFill>
                  <a:srgbClr val="FFFFFF"/>
                </a:solidFill>
                <a:latin typeface="ACHS Nueva Sans SemiBold" pitchFamily="2" charset="77"/>
                <a:ea typeface="Arial"/>
                <a:cs typeface="Arial"/>
                <a:sym typeface="Arial"/>
              </a:rPr>
              <a:t> 0</a:t>
            </a:r>
            <a:endParaRPr lang="es-ES" sz="800" b="0" i="0" kern="0" dirty="0">
              <a:solidFill>
                <a:srgbClr val="FFFFFF"/>
              </a:solidFill>
              <a:latin typeface="ACHS Nueva Sans SemiBold" pitchFamily="2" charset="77"/>
              <a:ea typeface="Arial"/>
              <a:cs typeface="Arial"/>
              <a:sym typeface="Arial"/>
            </a:endParaRPr>
          </a:p>
        </p:txBody>
      </p:sp>
      <p:sp>
        <p:nvSpPr>
          <p:cNvPr id="14" name="Círculo">
            <a:extLst>
              <a:ext uri="{FF2B5EF4-FFF2-40B4-BE49-F238E27FC236}">
                <a16:creationId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B 222</a:t>
            </a:r>
            <a:endParaRPr sz="800" b="0" i="0" kern="0" dirty="0">
              <a:solidFill>
                <a:srgbClr val="000000"/>
              </a:solidFill>
              <a:latin typeface="ACHS Nueva Sans SemiBold" pitchFamily="2" charset="77"/>
              <a:ea typeface="Arial"/>
              <a:cs typeface="Arial"/>
              <a:sym typeface="Arial"/>
            </a:endParaRPr>
          </a:p>
        </p:txBody>
      </p:sp>
      <p:sp>
        <p:nvSpPr>
          <p:cNvPr id="15" name="Círculo">
            <a:extLst>
              <a:ext uri="{FF2B5EF4-FFF2-40B4-BE49-F238E27FC236}">
                <a16:creationId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69</a:t>
            </a:r>
            <a:endParaRPr sz="800" b="0" i="0" kern="0" dirty="0">
              <a:solidFill>
                <a:srgbClr val="FFFFFF"/>
              </a:solidFill>
              <a:latin typeface="ACHS Nueva Sans SemiBold" pitchFamily="2" charset="77"/>
              <a:ea typeface="Arial"/>
              <a:cs typeface="Arial"/>
              <a:sym typeface="Arial"/>
            </a:endParaRPr>
          </a:p>
        </p:txBody>
      </p:sp>
      <p:sp>
        <p:nvSpPr>
          <p:cNvPr id="16" name="Círculo">
            <a:extLst>
              <a:ext uri="{FF2B5EF4-FFF2-40B4-BE49-F238E27FC236}">
                <a16:creationId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255</a:t>
            </a:r>
            <a:endParaRPr sz="800" b="0" i="0" kern="0" dirty="0">
              <a:solidFill>
                <a:srgbClr val="FFFFFF"/>
              </a:solidFill>
              <a:latin typeface="ACHS Nueva Sans SemiBold" pitchFamily="2" charset="77"/>
              <a:ea typeface="Arial"/>
              <a:cs typeface="Arial"/>
              <a:sym typeface="Arial"/>
            </a:endParaRPr>
          </a:p>
        </p:txBody>
      </p:sp>
      <p:sp>
        <p:nvSpPr>
          <p:cNvPr id="17" name="Círculo">
            <a:extLst>
              <a:ext uri="{FF2B5EF4-FFF2-40B4-BE49-F238E27FC236}">
                <a16:creationId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108</a:t>
            </a:r>
            <a:endParaRPr sz="800" b="0" i="0" kern="0" dirty="0">
              <a:solidFill>
                <a:srgbClr val="FFFFFF"/>
              </a:solidFill>
              <a:latin typeface="ACHS Nueva Sans SemiBold" pitchFamily="2" charset="77"/>
              <a:ea typeface="Arial"/>
              <a:cs typeface="Arial"/>
              <a:sym typeface="Arial"/>
            </a:endParaRPr>
          </a:p>
        </p:txBody>
      </p:sp>
      <p:sp>
        <p:nvSpPr>
          <p:cNvPr id="18" name="Círculo">
            <a:extLst>
              <a:ext uri="{FF2B5EF4-FFF2-40B4-BE49-F238E27FC236}">
                <a16:creationId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69</a:t>
            </a:r>
            <a:endParaRPr sz="800" b="0" i="0" kern="0" dirty="0">
              <a:solidFill>
                <a:srgbClr val="FFFFFF"/>
              </a:solidFill>
              <a:latin typeface="ACHS Nueva Sans SemiBold" pitchFamily="2" charset="77"/>
              <a:ea typeface="Arial"/>
              <a:cs typeface="Arial"/>
              <a:sym typeface="Arial"/>
            </a:endParaRPr>
          </a:p>
        </p:txBody>
      </p:sp>
      <p:sp>
        <p:nvSpPr>
          <p:cNvPr id="19" name="Círculo">
            <a:extLst>
              <a:ext uri="{FF2B5EF4-FFF2-40B4-BE49-F238E27FC236}">
                <a16:creationId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B 20</a:t>
            </a:r>
            <a:endParaRPr sz="800" b="0" i="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Primarios de marca</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err="1">
                <a:solidFill>
                  <a:srgbClr val="616161"/>
                </a:solidFill>
                <a:latin typeface="ACHS Nueva Sans SemiBold" pitchFamily="2" charset="77"/>
                <a:ea typeface="Helvetica Neue Medium"/>
                <a:cs typeface="Helvetica Neue Medium"/>
                <a:sym typeface="Helvetica Neue Medium"/>
              </a:rPr>
              <a:t>Masterbrand</a:t>
            </a:r>
            <a:r>
              <a:rPr lang="es-CL" sz="1000" b="1" i="0" kern="0" dirty="0">
                <a:solidFill>
                  <a:srgbClr val="616161"/>
                </a:solidFill>
                <a:latin typeface="ACHS Nueva Sans SemiBold" pitchFamily="2" charset="77"/>
                <a:ea typeface="Helvetica Neue Medium"/>
                <a:cs typeface="Helvetica Neue Medium"/>
                <a:sym typeface="Helvetica Neue Medium"/>
              </a:rPr>
              <a:t> y Laboral</a:t>
            </a:r>
            <a:endParaRPr lang="es-ES"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Salud</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255</a:t>
            </a:r>
            <a:endParaRPr sz="800" b="0" i="0" kern="0" dirty="0">
              <a:solidFill>
                <a:srgbClr val="FFFFFF"/>
              </a:solidFill>
              <a:latin typeface="ACHS Nueva Sans SemiBold" pitchFamily="2" charset="77"/>
              <a:ea typeface="Arial"/>
              <a:cs typeface="Arial"/>
              <a:sym typeface="Arial"/>
            </a:endParaRPr>
          </a:p>
        </p:txBody>
      </p:sp>
      <p:sp>
        <p:nvSpPr>
          <p:cNvPr id="24" name="Círculo">
            <a:extLst>
              <a:ext uri="{FF2B5EF4-FFF2-40B4-BE49-F238E27FC236}">
                <a16:creationId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124</a:t>
            </a:r>
            <a:endParaRPr sz="800" b="0" i="0" kern="0" dirty="0">
              <a:solidFill>
                <a:srgbClr val="FFFFFF"/>
              </a:solidFill>
              <a:latin typeface="ACHS Nueva Sans SemiBold" pitchFamily="2" charset="77"/>
              <a:ea typeface="Arial"/>
              <a:cs typeface="Arial"/>
              <a:sym typeface="Arial"/>
            </a:endParaRPr>
          </a:p>
        </p:txBody>
      </p:sp>
      <p:sp>
        <p:nvSpPr>
          <p:cNvPr id="25" name="Rectángulo 24">
            <a:extLst>
              <a:ext uri="{FF2B5EF4-FFF2-40B4-BE49-F238E27FC236}">
                <a16:creationId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Servicios</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i="0">
                <a:solidFill>
                  <a:schemeClr val="accent1"/>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i="0">
                <a:solidFill>
                  <a:schemeClr val="accent3">
                    <a:lumMod val="75000"/>
                    <a:lumOff val="25000"/>
                  </a:schemeClr>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SemiBold" pitchFamily="2" charset="77"/>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id="{C106790C-406C-F654-4183-98176C2B8C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27975877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ans SemiBold" pitchFamily="2" charset="77"/>
                <a:ea typeface="ACHS Nueva Sans SemiBold" pitchFamily="2" charset="77"/>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ans SemiBold" pitchFamily="2" charset="77"/>
                <a:ea typeface="ACHS Nueva Sans SemiBold" pitchFamily="2" charset="77"/>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i="0">
                <a:solidFill>
                  <a:schemeClr val="accent3"/>
                </a:solidFill>
                <a:latin typeface="ACHS Nueva Sans SemiBold" pitchFamily="2" charset="77"/>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b="0" i="0">
                <a:solidFill>
                  <a:schemeClr val="accent3"/>
                </a:solidFill>
                <a:latin typeface="ACHS Nueva Sans SemiBold" pitchFamily="2" charset="77"/>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a:t>
            </a:r>
            <a:r>
              <a:rPr lang="es-ES" sz="800" b="0" i="0" kern="0" baseline="0" dirty="0">
                <a:solidFill>
                  <a:srgbClr val="FFFFFF"/>
                </a:solidFill>
                <a:latin typeface="ACHS Nueva Sans SemiBold" pitchFamily="2" charset="77"/>
                <a:ea typeface="Arial"/>
                <a:cs typeface="Arial"/>
                <a:sym typeface="Arial"/>
              </a:rPr>
              <a:t> </a:t>
            </a:r>
            <a:r>
              <a:rPr lang="es-ES" sz="800" b="0" i="0" kern="0" dirty="0">
                <a:solidFill>
                  <a:srgbClr val="FFFFFF"/>
                </a:solidFill>
                <a:latin typeface="ACHS Nueva Sans SemiBold" pitchFamily="2" charset="77"/>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a:t>
            </a:r>
            <a:r>
              <a:rPr lang="es-ES" sz="800" b="0" i="0" kern="0" baseline="0" dirty="0">
                <a:solidFill>
                  <a:srgbClr val="FFFFFF"/>
                </a:solidFill>
                <a:latin typeface="ACHS Nueva Sans SemiBold" pitchFamily="2" charset="77"/>
                <a:ea typeface="Arial"/>
                <a:cs typeface="Arial"/>
                <a:sym typeface="Arial"/>
              </a:rPr>
              <a:t> 0</a:t>
            </a:r>
            <a:endParaRPr lang="es-ES" sz="800" b="0" i="0" kern="0" dirty="0">
              <a:solidFill>
                <a:srgbClr val="FFFFFF"/>
              </a:solidFill>
              <a:latin typeface="ACHS Nueva Sans SemiBold" pitchFamily="2" charset="77"/>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a:t>
            </a:r>
            <a:r>
              <a:rPr lang="es-ES" sz="800" b="0" i="0" kern="0" baseline="0" dirty="0">
                <a:solidFill>
                  <a:srgbClr val="FFFFFF"/>
                </a:solidFill>
                <a:latin typeface="ACHS Nueva Sans SemiBold" pitchFamily="2" charset="77"/>
                <a:ea typeface="Arial"/>
                <a:cs typeface="Arial"/>
                <a:sym typeface="Arial"/>
              </a:rPr>
              <a:t> 0</a:t>
            </a:r>
            <a:endParaRPr lang="es-ES" sz="800" b="0" i="0" kern="0" dirty="0">
              <a:solidFill>
                <a:srgbClr val="FFFFFF"/>
              </a:solidFill>
              <a:latin typeface="ACHS Nueva Sans SemiBold" pitchFamily="2" charset="77"/>
              <a:ea typeface="Arial"/>
              <a:cs typeface="Arial"/>
              <a:sym typeface="Arial"/>
            </a:endParaRPr>
          </a:p>
        </p:txBody>
      </p:sp>
      <p:sp>
        <p:nvSpPr>
          <p:cNvPr id="7" name="Círculo">
            <a:extLst>
              <a:ext uri="{FF2B5EF4-FFF2-40B4-BE49-F238E27FC236}">
                <a16:creationId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000000"/>
                </a:solidFill>
                <a:latin typeface="ACHS Nueva Sans SemiBold" pitchFamily="2" charset="77"/>
                <a:ea typeface="Arial"/>
                <a:cs typeface="Arial"/>
                <a:sym typeface="Arial"/>
              </a:rPr>
              <a:t>B 222</a:t>
            </a:r>
            <a:endParaRPr sz="800" b="0" i="0" kern="0" dirty="0">
              <a:solidFill>
                <a:srgbClr val="000000"/>
              </a:solidFill>
              <a:latin typeface="ACHS Nueva Sans SemiBold" pitchFamily="2" charset="77"/>
              <a:ea typeface="Arial"/>
              <a:cs typeface="Arial"/>
              <a:sym typeface="Arial"/>
            </a:endParaRPr>
          </a:p>
        </p:txBody>
      </p:sp>
      <p:sp>
        <p:nvSpPr>
          <p:cNvPr id="9" name="Círculo">
            <a:extLst>
              <a:ext uri="{FF2B5EF4-FFF2-40B4-BE49-F238E27FC236}">
                <a16:creationId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69</a:t>
            </a:r>
            <a:endParaRPr sz="800" b="0" i="0" kern="0" dirty="0">
              <a:solidFill>
                <a:srgbClr val="FFFFFF"/>
              </a:solidFill>
              <a:latin typeface="ACHS Nueva Sans SemiBold" pitchFamily="2" charset="77"/>
              <a:ea typeface="Arial"/>
              <a:cs typeface="Arial"/>
              <a:sym typeface="Arial"/>
            </a:endParaRPr>
          </a:p>
        </p:txBody>
      </p:sp>
      <p:sp>
        <p:nvSpPr>
          <p:cNvPr id="10" name="Círculo">
            <a:extLst>
              <a:ext uri="{FF2B5EF4-FFF2-40B4-BE49-F238E27FC236}">
                <a16:creationId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255</a:t>
            </a:r>
            <a:endParaRPr sz="800" b="0" i="0" kern="0" dirty="0">
              <a:solidFill>
                <a:srgbClr val="FFFFFF"/>
              </a:solidFill>
              <a:latin typeface="ACHS Nueva Sans SemiBold" pitchFamily="2" charset="77"/>
              <a:ea typeface="Arial"/>
              <a:cs typeface="Arial"/>
              <a:sym typeface="Arial"/>
            </a:endParaRPr>
          </a:p>
        </p:txBody>
      </p:sp>
      <p:sp>
        <p:nvSpPr>
          <p:cNvPr id="11" name="Círculo">
            <a:extLst>
              <a:ext uri="{FF2B5EF4-FFF2-40B4-BE49-F238E27FC236}">
                <a16:creationId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108</a:t>
            </a:r>
            <a:endParaRPr sz="800" b="0" i="0" kern="0" dirty="0">
              <a:solidFill>
                <a:srgbClr val="FFFFFF"/>
              </a:solidFill>
              <a:latin typeface="ACHS Nueva Sans SemiBold" pitchFamily="2" charset="77"/>
              <a:ea typeface="Arial"/>
              <a:cs typeface="Arial"/>
              <a:sym typeface="Arial"/>
            </a:endParaRPr>
          </a:p>
        </p:txBody>
      </p:sp>
      <p:sp>
        <p:nvSpPr>
          <p:cNvPr id="16" name="Círculo">
            <a:extLst>
              <a:ext uri="{FF2B5EF4-FFF2-40B4-BE49-F238E27FC236}">
                <a16:creationId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69</a:t>
            </a:r>
            <a:endParaRPr sz="800" b="0" i="0" kern="0" dirty="0">
              <a:solidFill>
                <a:srgbClr val="FFFFFF"/>
              </a:solidFill>
              <a:latin typeface="ACHS Nueva Sans SemiBold" pitchFamily="2" charset="77"/>
              <a:ea typeface="Arial"/>
              <a:cs typeface="Arial"/>
              <a:sym typeface="Arial"/>
            </a:endParaRPr>
          </a:p>
        </p:txBody>
      </p:sp>
      <p:sp>
        <p:nvSpPr>
          <p:cNvPr id="17" name="Círculo">
            <a:extLst>
              <a:ext uri="{FF2B5EF4-FFF2-40B4-BE49-F238E27FC236}">
                <a16:creationId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b="0" i="0" kern="0" dirty="0">
                <a:solidFill>
                  <a:srgbClr val="FFFFFF"/>
                </a:solidFill>
                <a:latin typeface="Helvetica Neue Medium"/>
                <a:ea typeface="Helvetica Neue Medium"/>
                <a:cs typeface="Arial" panose="020B0604020202020204" pitchFamily="34" charset="0"/>
                <a:sym typeface="Helvetica Neue Medium"/>
              </a:rPr>
              <a:t>B 20</a:t>
            </a:r>
            <a:endParaRPr sz="800" b="0" i="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Primarios de marca</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err="1">
                <a:solidFill>
                  <a:srgbClr val="616161"/>
                </a:solidFill>
                <a:latin typeface="ACHS Nueva Sans SemiBold" pitchFamily="2" charset="77"/>
                <a:ea typeface="Helvetica Neue Medium"/>
                <a:cs typeface="Helvetica Neue Medium"/>
                <a:sym typeface="Helvetica Neue Medium"/>
              </a:rPr>
              <a:t>Masterbrand</a:t>
            </a:r>
            <a:r>
              <a:rPr lang="es-CL" sz="1000" b="1" i="0" kern="0" dirty="0">
                <a:solidFill>
                  <a:srgbClr val="616161"/>
                </a:solidFill>
                <a:latin typeface="ACHS Nueva Sans SemiBold" pitchFamily="2" charset="77"/>
                <a:ea typeface="Helvetica Neue Medium"/>
                <a:cs typeface="Helvetica Neue Medium"/>
                <a:sym typeface="Helvetica Neue Medium"/>
              </a:rPr>
              <a:t> y Laboral</a:t>
            </a:r>
            <a:endParaRPr lang="es-ES"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Salud</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255</a:t>
            </a:r>
            <a:endParaRPr sz="800" b="0" i="0" kern="0" dirty="0">
              <a:solidFill>
                <a:srgbClr val="FFFFFF"/>
              </a:solidFill>
              <a:latin typeface="ACHS Nueva Sans SemiBold" pitchFamily="2" charset="77"/>
              <a:ea typeface="Arial"/>
              <a:cs typeface="Arial"/>
              <a:sym typeface="Arial"/>
            </a:endParaRPr>
          </a:p>
        </p:txBody>
      </p:sp>
      <p:sp>
        <p:nvSpPr>
          <p:cNvPr id="22" name="Círculo">
            <a:extLst>
              <a:ext uri="{FF2B5EF4-FFF2-40B4-BE49-F238E27FC236}">
                <a16:creationId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b="0" i="0" kern="0" dirty="0">
                <a:solidFill>
                  <a:srgbClr val="FFFFFF"/>
                </a:solidFill>
                <a:latin typeface="ACHS Nueva Sans SemiBold" pitchFamily="2" charset="77"/>
                <a:ea typeface="Arial"/>
                <a:cs typeface="Arial"/>
                <a:sym typeface="Arial"/>
              </a:rPr>
              <a:t>B 124</a:t>
            </a:r>
            <a:endParaRPr sz="800" b="0" i="0" kern="0" dirty="0">
              <a:solidFill>
                <a:srgbClr val="FFFFFF"/>
              </a:solidFill>
              <a:latin typeface="ACHS Nueva Sans SemiBold" pitchFamily="2" charset="77"/>
              <a:ea typeface="Arial"/>
              <a:cs typeface="Arial"/>
              <a:sym typeface="Arial"/>
            </a:endParaRPr>
          </a:p>
        </p:txBody>
      </p:sp>
      <p:sp>
        <p:nvSpPr>
          <p:cNvPr id="23" name="Rectángulo 22">
            <a:extLst>
              <a:ext uri="{FF2B5EF4-FFF2-40B4-BE49-F238E27FC236}">
                <a16:creationId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b="1" i="0" kern="0" dirty="0">
                <a:solidFill>
                  <a:srgbClr val="616161"/>
                </a:solidFill>
                <a:latin typeface="ACHS Nueva Sans SemiBold" pitchFamily="2" charset="77"/>
                <a:ea typeface="Helvetica Neue Medium"/>
                <a:cs typeface="Helvetica Neue Medium"/>
                <a:sym typeface="Helvetica Neue Medium"/>
              </a:rPr>
              <a:t>Servicios</a:t>
            </a:r>
            <a:endParaRPr lang="es-CL" sz="1000" b="1" i="0" kern="0" dirty="0">
              <a:solidFill>
                <a:srgbClr val="616161"/>
              </a:solidFill>
              <a:latin typeface="ACHS Nueva Sans SemiBold" pitchFamily="2" charset="77"/>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id="{766BE09E-5357-EEDE-AED0-1BFD1724A19F}"/>
              </a:ext>
            </a:extLst>
          </p:cNvPr>
          <p:cNvPicPr>
            <a:picLocks noChangeAspect="1"/>
          </p:cNvPicPr>
          <p:nvPr userDrawn="1"/>
        </p:nvPicPr>
        <p:blipFill>
          <a:blip r:embed="rId4"/>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1178070417"/>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ortada 2">
  <p:cSld name="Portada 2">
    <p:spTree>
      <p:nvGrpSpPr>
        <p:cNvPr id="1" name="Shape 24"/>
        <p:cNvGrpSpPr/>
        <p:nvPr/>
      </p:nvGrpSpPr>
      <p:grpSpPr>
        <a:xfrm>
          <a:off x="0" y="0"/>
          <a:ext cx="0" cy="0"/>
          <a:chOff x="0" y="0"/>
          <a:chExt cx="0" cy="0"/>
        </a:xfrm>
      </p:grpSpPr>
      <p:sp>
        <p:nvSpPr>
          <p:cNvPr id="25" name="Google Shape;25;p70"/>
          <p:cNvSpPr>
            <a:spLocks noGrp="1"/>
          </p:cNvSpPr>
          <p:nvPr>
            <p:ph type="pic" idx="2"/>
          </p:nvPr>
        </p:nvSpPr>
        <p:spPr>
          <a:xfrm>
            <a:off x="0" y="3174"/>
            <a:ext cx="12192000" cy="6858000"/>
          </a:xfrm>
          <a:prstGeom prst="rect">
            <a:avLst/>
          </a:prstGeom>
          <a:noFill/>
          <a:ln>
            <a:noFill/>
          </a:ln>
        </p:spPr>
      </p:sp>
      <p:sp>
        <p:nvSpPr>
          <p:cNvPr id="26" name="Google Shape;26;p70"/>
          <p:cNvSpPr txBox="1">
            <a:spLocks noGrp="1"/>
          </p:cNvSpPr>
          <p:nvPr>
            <p:ph type="body" idx="1"/>
          </p:nvPr>
        </p:nvSpPr>
        <p:spPr>
          <a:xfrm>
            <a:off x="449263" y="5177791"/>
            <a:ext cx="4260960" cy="1205465"/>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3000"/>
              <a:buNone/>
              <a:defRPr sz="2962" b="1">
                <a:solidFill>
                  <a:schemeClr val="dk1"/>
                </a:solidFil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pic>
        <p:nvPicPr>
          <p:cNvPr id="27" name="Google Shape;27;p70"/>
          <p:cNvPicPr preferRelativeResize="0"/>
          <p:nvPr/>
        </p:nvPicPr>
        <p:blipFill rotWithShape="1">
          <a:blip r:embed="rId2">
            <a:alphaModFix/>
          </a:blip>
          <a:srcRect/>
          <a:stretch/>
        </p:blipFill>
        <p:spPr>
          <a:xfrm>
            <a:off x="10884657" y="407975"/>
            <a:ext cx="987281" cy="1557134"/>
          </a:xfrm>
          <a:prstGeom prst="rect">
            <a:avLst/>
          </a:prstGeom>
          <a:noFill/>
          <a:ln>
            <a:noFill/>
          </a:ln>
        </p:spPr>
      </p:pic>
    </p:spTree>
    <p:extLst>
      <p:ext uri="{BB962C8B-B14F-4D97-AF65-F5344CB8AC3E}">
        <p14:creationId xmlns:p14="http://schemas.microsoft.com/office/powerpoint/2010/main" val="1735514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Solo texto y bullets letra blanco">
  <p:cSld name="2_Solo texto y bullets letra blanco">
    <p:bg>
      <p:bgPr>
        <a:solidFill>
          <a:schemeClr val="dk2"/>
        </a:solidFill>
        <a:effectLst/>
      </p:bgPr>
    </p:bg>
    <p:spTree>
      <p:nvGrpSpPr>
        <p:cNvPr id="1" name="Shape 28"/>
        <p:cNvGrpSpPr/>
        <p:nvPr/>
      </p:nvGrpSpPr>
      <p:grpSpPr>
        <a:xfrm>
          <a:off x="0" y="0"/>
          <a:ext cx="0" cy="0"/>
          <a:chOff x="0" y="0"/>
          <a:chExt cx="0" cy="0"/>
        </a:xfrm>
      </p:grpSpPr>
      <p:sp>
        <p:nvSpPr>
          <p:cNvPr id="29" name="Google Shape;29;p71"/>
          <p:cNvSpPr txBox="1">
            <a:spLocks noGrp="1"/>
          </p:cNvSpPr>
          <p:nvPr>
            <p:ph type="body" idx="1"/>
          </p:nvPr>
        </p:nvSpPr>
        <p:spPr>
          <a:xfrm>
            <a:off x="449263" y="1615349"/>
            <a:ext cx="11365880" cy="4735858"/>
          </a:xfrm>
          <a:prstGeom prst="rect">
            <a:avLst/>
          </a:prstGeom>
          <a:noFill/>
          <a:ln>
            <a:noFill/>
          </a:ln>
        </p:spPr>
        <p:txBody>
          <a:bodyPr spcFirstLastPara="1" wrap="square" lIns="91425" tIns="45700" rIns="91425" bIns="45700" anchor="t" anchorCtr="0">
            <a:normAutofit/>
          </a:bodyPr>
          <a:lstStyle>
            <a:lvl1pPr marL="451428" lvl="0" indent="-326031" algn="l">
              <a:lnSpc>
                <a:spcPct val="90000"/>
              </a:lnSpc>
              <a:spcBef>
                <a:spcPts val="592"/>
              </a:spcBef>
              <a:spcAft>
                <a:spcPts val="0"/>
              </a:spcAft>
              <a:buClr>
                <a:schemeClr val="accent1"/>
              </a:buClr>
              <a:buSzPts val="1600"/>
              <a:buFont typeface="Noto Sans Symbols"/>
              <a:buChar char="▪"/>
              <a:defRPr sz="1580">
                <a:solidFill>
                  <a:schemeClr val="lt1"/>
                </a:solidFill>
              </a:defRPr>
            </a:lvl1pPr>
            <a:lvl2pPr marL="902855" lvl="1" indent="-313491" algn="l">
              <a:lnSpc>
                <a:spcPct val="90000"/>
              </a:lnSpc>
              <a:spcBef>
                <a:spcPts val="592"/>
              </a:spcBef>
              <a:spcAft>
                <a:spcPts val="0"/>
              </a:spcAft>
              <a:buClr>
                <a:schemeClr val="accent1"/>
              </a:buClr>
              <a:buSzPts val="1400"/>
              <a:buFont typeface="Arial"/>
              <a:buChar char="•"/>
              <a:defRPr sz="1382">
                <a:solidFill>
                  <a:schemeClr val="lt1"/>
                </a:solidFill>
              </a:defRPr>
            </a:lvl2pPr>
            <a:lvl3pPr marL="1354283" lvl="2" indent="-304714" algn="l">
              <a:lnSpc>
                <a:spcPct val="90000"/>
              </a:lnSpc>
              <a:spcBef>
                <a:spcPts val="592"/>
              </a:spcBef>
              <a:spcAft>
                <a:spcPts val="0"/>
              </a:spcAft>
              <a:buClr>
                <a:schemeClr val="accent1"/>
              </a:buClr>
              <a:buSzPts val="1260"/>
              <a:buFont typeface="Arial"/>
              <a:buChar char="-"/>
              <a:defRPr sz="1382">
                <a:solidFill>
                  <a:schemeClr val="lt1"/>
                </a:solidFill>
              </a:defRPr>
            </a:lvl3pPr>
            <a:lvl4pPr marL="1805710" lvl="3" indent="-304714" algn="l">
              <a:lnSpc>
                <a:spcPct val="90000"/>
              </a:lnSpc>
              <a:spcBef>
                <a:spcPts val="592"/>
              </a:spcBef>
              <a:spcAft>
                <a:spcPts val="0"/>
              </a:spcAft>
              <a:buClr>
                <a:schemeClr val="accent1"/>
              </a:buClr>
              <a:buSzPts val="1260"/>
              <a:buFont typeface="Arial"/>
              <a:buChar char="-"/>
              <a:defRPr sz="1382">
                <a:solidFill>
                  <a:schemeClr val="lt1"/>
                </a:solidFill>
              </a:defRPr>
            </a:lvl4pPr>
            <a:lvl5pPr marL="2257138" lvl="4" indent="-304714" algn="l">
              <a:lnSpc>
                <a:spcPct val="90000"/>
              </a:lnSpc>
              <a:spcBef>
                <a:spcPts val="592"/>
              </a:spcBef>
              <a:spcAft>
                <a:spcPts val="0"/>
              </a:spcAft>
              <a:buClr>
                <a:schemeClr val="accent1"/>
              </a:buClr>
              <a:buSzPts val="1260"/>
              <a:buFont typeface="Arial"/>
              <a:buChar char="-"/>
              <a:defRPr sz="1382">
                <a:solidFill>
                  <a:schemeClr val="lt1"/>
                </a:solidFill>
              </a:defRPr>
            </a:lvl5pPr>
            <a:lvl6pPr marL="2708566" lvl="5" indent="-338571" algn="l">
              <a:lnSpc>
                <a:spcPct val="90000"/>
              </a:lnSpc>
              <a:spcBef>
                <a:spcPts val="592"/>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30" name="Google Shape;30;p71"/>
          <p:cNvSpPr txBox="1">
            <a:spLocks noGrp="1"/>
          </p:cNvSpPr>
          <p:nvPr>
            <p:ph type="body" idx="2"/>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31" name="Google Shape;31;p71"/>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sp>
        <p:nvSpPr>
          <p:cNvPr id="32" name="Google Shape;32;p71"/>
          <p:cNvSpPr txBox="1">
            <a:spLocks noGrp="1"/>
          </p:cNvSpPr>
          <p:nvPr>
            <p:ph type="body" idx="3"/>
          </p:nvPr>
        </p:nvSpPr>
        <p:spPr>
          <a:xfrm>
            <a:off x="449262" y="496572"/>
            <a:ext cx="9865812" cy="523874"/>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2000"/>
              <a:buNone/>
              <a:defRPr sz="1975"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33" name="Google Shape;33;p71"/>
          <p:cNvSpPr txBox="1">
            <a:spLocks noGrp="1"/>
          </p:cNvSpPr>
          <p:nvPr>
            <p:ph type="body" idx="4"/>
          </p:nvPr>
        </p:nvSpPr>
        <p:spPr>
          <a:xfrm>
            <a:off x="449262" y="1159880"/>
            <a:ext cx="9865812" cy="35628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chemeClr val="l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cxnSp>
        <p:nvCxnSpPr>
          <p:cNvPr id="34" name="Google Shape;34;p71"/>
          <p:cNvCxnSpPr/>
          <p:nvPr/>
        </p:nvCxnSpPr>
        <p:spPr>
          <a:xfrm>
            <a:off x="436564" y="385812"/>
            <a:ext cx="1297221" cy="0"/>
          </a:xfrm>
          <a:prstGeom prst="straightConnector1">
            <a:avLst/>
          </a:prstGeom>
          <a:noFill/>
          <a:ln w="22225" cap="flat" cmpd="sng">
            <a:solidFill>
              <a:schemeClr val="accent1"/>
            </a:solidFill>
            <a:prstDash val="solid"/>
            <a:miter lim="400000"/>
            <a:headEnd type="none" w="sm" len="sm"/>
            <a:tailEnd type="none" w="sm" len="sm"/>
          </a:ln>
        </p:spPr>
      </p:cxnSp>
      <p:pic>
        <p:nvPicPr>
          <p:cNvPr id="35" name="Google Shape;35;p71"/>
          <p:cNvPicPr preferRelativeResize="0"/>
          <p:nvPr/>
        </p:nvPicPr>
        <p:blipFill rotWithShape="1">
          <a:blip r:embed="rId2">
            <a:alphaModFix/>
          </a:blip>
          <a:srcRect/>
          <a:stretch/>
        </p:blipFill>
        <p:spPr>
          <a:xfrm>
            <a:off x="10456416" y="457317"/>
            <a:ext cx="1266351" cy="518996"/>
          </a:xfrm>
          <a:prstGeom prst="rect">
            <a:avLst/>
          </a:prstGeom>
          <a:noFill/>
          <a:ln>
            <a:noFill/>
          </a:ln>
        </p:spPr>
      </p:pic>
    </p:spTree>
    <p:extLst>
      <p:ext uri="{BB962C8B-B14F-4D97-AF65-F5344CB8AC3E}">
        <p14:creationId xmlns:p14="http://schemas.microsoft.com/office/powerpoint/2010/main" val="1222571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Solo texto y bullets">
  <p:cSld name="1_Solo texto y bullets">
    <p:spTree>
      <p:nvGrpSpPr>
        <p:cNvPr id="1" name="Shape 36"/>
        <p:cNvGrpSpPr/>
        <p:nvPr/>
      </p:nvGrpSpPr>
      <p:grpSpPr>
        <a:xfrm>
          <a:off x="0" y="0"/>
          <a:ext cx="0" cy="0"/>
          <a:chOff x="0" y="0"/>
          <a:chExt cx="0" cy="0"/>
        </a:xfrm>
      </p:grpSpPr>
      <p:sp>
        <p:nvSpPr>
          <p:cNvPr id="37" name="Google Shape;37;p72"/>
          <p:cNvSpPr txBox="1">
            <a:spLocks noGrp="1"/>
          </p:cNvSpPr>
          <p:nvPr>
            <p:ph type="body" idx="1"/>
          </p:nvPr>
        </p:nvSpPr>
        <p:spPr>
          <a:xfrm>
            <a:off x="449263" y="1615349"/>
            <a:ext cx="11365880" cy="4735858"/>
          </a:xfrm>
          <a:prstGeom prst="rect">
            <a:avLst/>
          </a:prstGeom>
          <a:noFill/>
          <a:ln>
            <a:noFill/>
          </a:ln>
        </p:spPr>
        <p:txBody>
          <a:bodyPr spcFirstLastPara="1" wrap="square" lIns="91425" tIns="45700" rIns="91425" bIns="45700" anchor="t" anchorCtr="0">
            <a:normAutofit/>
          </a:bodyPr>
          <a:lstStyle>
            <a:lvl1pPr marL="451428" lvl="0" indent="-326031" algn="l">
              <a:lnSpc>
                <a:spcPct val="90000"/>
              </a:lnSpc>
              <a:spcBef>
                <a:spcPts val="592"/>
              </a:spcBef>
              <a:spcAft>
                <a:spcPts val="0"/>
              </a:spcAft>
              <a:buClr>
                <a:schemeClr val="accent1"/>
              </a:buClr>
              <a:buSzPts val="1600"/>
              <a:buFont typeface="Noto Sans Symbols"/>
              <a:buChar char="▪"/>
              <a:defRPr sz="1580">
                <a:solidFill>
                  <a:srgbClr val="3F3F3F"/>
                </a:solidFill>
              </a:defRPr>
            </a:lvl1pPr>
            <a:lvl2pPr marL="902855" lvl="1" indent="-313491" algn="l">
              <a:lnSpc>
                <a:spcPct val="90000"/>
              </a:lnSpc>
              <a:spcBef>
                <a:spcPts val="592"/>
              </a:spcBef>
              <a:spcAft>
                <a:spcPts val="0"/>
              </a:spcAft>
              <a:buClr>
                <a:schemeClr val="accent1"/>
              </a:buClr>
              <a:buSzPts val="1400"/>
              <a:buFont typeface="Arial"/>
              <a:buChar char="•"/>
              <a:defRPr sz="1382">
                <a:solidFill>
                  <a:srgbClr val="3F3F3F"/>
                </a:solidFill>
              </a:defRPr>
            </a:lvl2pPr>
            <a:lvl3pPr marL="1354283" lvl="2" indent="-304714" algn="l">
              <a:lnSpc>
                <a:spcPct val="90000"/>
              </a:lnSpc>
              <a:spcBef>
                <a:spcPts val="592"/>
              </a:spcBef>
              <a:spcAft>
                <a:spcPts val="0"/>
              </a:spcAft>
              <a:buClr>
                <a:schemeClr val="accent1"/>
              </a:buClr>
              <a:buSzPts val="1260"/>
              <a:buFont typeface="Arial"/>
              <a:buChar char="-"/>
              <a:defRPr sz="1382">
                <a:solidFill>
                  <a:srgbClr val="3F3F3F"/>
                </a:solidFill>
              </a:defRPr>
            </a:lvl3pPr>
            <a:lvl4pPr marL="1805710" lvl="3" indent="-304714" algn="l">
              <a:lnSpc>
                <a:spcPct val="90000"/>
              </a:lnSpc>
              <a:spcBef>
                <a:spcPts val="592"/>
              </a:spcBef>
              <a:spcAft>
                <a:spcPts val="0"/>
              </a:spcAft>
              <a:buClr>
                <a:schemeClr val="accent1"/>
              </a:buClr>
              <a:buSzPts val="1260"/>
              <a:buFont typeface="Arial"/>
              <a:buChar char="-"/>
              <a:defRPr sz="1382">
                <a:solidFill>
                  <a:srgbClr val="3F3F3F"/>
                </a:solidFill>
              </a:defRPr>
            </a:lvl4pPr>
            <a:lvl5pPr marL="2257138" lvl="4" indent="-304714" algn="l">
              <a:lnSpc>
                <a:spcPct val="90000"/>
              </a:lnSpc>
              <a:spcBef>
                <a:spcPts val="592"/>
              </a:spcBef>
              <a:spcAft>
                <a:spcPts val="0"/>
              </a:spcAft>
              <a:buClr>
                <a:schemeClr val="accent1"/>
              </a:buClr>
              <a:buSzPts val="1260"/>
              <a:buFont typeface="Arial"/>
              <a:buChar char="-"/>
              <a:defRPr sz="1382">
                <a:solidFill>
                  <a:srgbClr val="3F3F3F"/>
                </a:solidFill>
              </a:defRPr>
            </a:lvl5pPr>
            <a:lvl6pPr marL="2708566" lvl="5" indent="-338571" algn="l">
              <a:lnSpc>
                <a:spcPct val="90000"/>
              </a:lnSpc>
              <a:spcBef>
                <a:spcPts val="592"/>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38" name="Google Shape;38;p72"/>
          <p:cNvSpPr txBox="1">
            <a:spLocks noGrp="1"/>
          </p:cNvSpPr>
          <p:nvPr>
            <p:ph type="body" idx="2"/>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39" name="Google Shape;39;p72"/>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sp>
        <p:nvSpPr>
          <p:cNvPr id="40" name="Google Shape;40;p72"/>
          <p:cNvSpPr txBox="1">
            <a:spLocks noGrp="1"/>
          </p:cNvSpPr>
          <p:nvPr>
            <p:ph type="body" idx="3"/>
          </p:nvPr>
        </p:nvSpPr>
        <p:spPr>
          <a:xfrm>
            <a:off x="449262" y="496572"/>
            <a:ext cx="9865812" cy="523874"/>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2000"/>
              <a:buNone/>
              <a:defRPr sz="1975"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41" name="Google Shape;41;p72"/>
          <p:cNvSpPr txBox="1">
            <a:spLocks noGrp="1"/>
          </p:cNvSpPr>
          <p:nvPr>
            <p:ph type="body" idx="4"/>
          </p:nvPr>
        </p:nvSpPr>
        <p:spPr>
          <a:xfrm>
            <a:off x="449262" y="1159880"/>
            <a:ext cx="9865812" cy="35628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rgbClr val="3F3F3F"/>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cxnSp>
        <p:nvCxnSpPr>
          <p:cNvPr id="42" name="Google Shape;42;p72"/>
          <p:cNvCxnSpPr/>
          <p:nvPr/>
        </p:nvCxnSpPr>
        <p:spPr>
          <a:xfrm>
            <a:off x="436564" y="385812"/>
            <a:ext cx="1297221" cy="0"/>
          </a:xfrm>
          <a:prstGeom prst="straightConnector1">
            <a:avLst/>
          </a:prstGeom>
          <a:noFill/>
          <a:ln w="22225" cap="flat" cmpd="sng">
            <a:solidFill>
              <a:schemeClr val="accent1"/>
            </a:solidFill>
            <a:prstDash val="solid"/>
            <a:miter lim="400000"/>
            <a:headEnd type="none" w="sm" len="sm"/>
            <a:tailEnd type="none" w="sm" len="sm"/>
          </a:ln>
        </p:spPr>
      </p:cxnSp>
      <p:pic>
        <p:nvPicPr>
          <p:cNvPr id="43" name="Google Shape;43;p72"/>
          <p:cNvPicPr preferRelativeResize="0"/>
          <p:nvPr/>
        </p:nvPicPr>
        <p:blipFill rotWithShape="1">
          <a:blip r:embed="rId2">
            <a:alphaModFix/>
          </a:blip>
          <a:srcRect/>
          <a:stretch/>
        </p:blipFill>
        <p:spPr>
          <a:xfrm>
            <a:off x="10456416" y="457317"/>
            <a:ext cx="1266351" cy="518996"/>
          </a:xfrm>
          <a:prstGeom prst="rect">
            <a:avLst/>
          </a:prstGeom>
          <a:noFill/>
          <a:ln>
            <a:noFill/>
          </a:ln>
        </p:spPr>
      </p:pic>
    </p:spTree>
    <p:extLst>
      <p:ext uri="{BB962C8B-B14F-4D97-AF65-F5344CB8AC3E}">
        <p14:creationId xmlns:p14="http://schemas.microsoft.com/office/powerpoint/2010/main" val="29274333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bjetivos 3 puntos">
  <p:cSld name="Objetivos 3 puntos">
    <p:bg>
      <p:bgPr>
        <a:solidFill>
          <a:schemeClr val="accent1"/>
        </a:solidFill>
        <a:effectLst/>
      </p:bgPr>
    </p:bg>
    <p:spTree>
      <p:nvGrpSpPr>
        <p:cNvPr id="1" name="Shape 44"/>
        <p:cNvGrpSpPr/>
        <p:nvPr/>
      </p:nvGrpSpPr>
      <p:grpSpPr>
        <a:xfrm>
          <a:off x="0" y="0"/>
          <a:ext cx="0" cy="0"/>
          <a:chOff x="0" y="0"/>
          <a:chExt cx="0" cy="0"/>
        </a:xfrm>
      </p:grpSpPr>
      <p:pic>
        <p:nvPicPr>
          <p:cNvPr id="45" name="Google Shape;45;p76"/>
          <p:cNvPicPr preferRelativeResize="0"/>
          <p:nvPr/>
        </p:nvPicPr>
        <p:blipFill rotWithShape="1">
          <a:blip r:embed="rId2">
            <a:alphaModFix/>
          </a:blip>
          <a:srcRect l="22203" t="33265"/>
          <a:stretch/>
        </p:blipFill>
        <p:spPr>
          <a:xfrm>
            <a:off x="0" y="0"/>
            <a:ext cx="5439188" cy="4576669"/>
          </a:xfrm>
          <a:prstGeom prst="rect">
            <a:avLst/>
          </a:prstGeom>
          <a:noFill/>
          <a:ln>
            <a:noFill/>
          </a:ln>
        </p:spPr>
      </p:pic>
      <p:sp>
        <p:nvSpPr>
          <p:cNvPr id="46" name="Google Shape;46;p76"/>
          <p:cNvSpPr txBox="1">
            <a:spLocks noGrp="1"/>
          </p:cNvSpPr>
          <p:nvPr>
            <p:ph type="title"/>
          </p:nvPr>
        </p:nvSpPr>
        <p:spPr>
          <a:xfrm>
            <a:off x="714376" y="592636"/>
            <a:ext cx="3138296" cy="1162442"/>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8800"/>
              <a:buFont typeface="Arial"/>
              <a:buNone/>
              <a:defRPr sz="8689" b="1" i="0" u="none" strike="noStrike" cap="none">
                <a:solidFill>
                  <a:schemeClr val="lt1"/>
                </a:solidFill>
                <a:latin typeface="Arial"/>
                <a:ea typeface="Arial"/>
                <a:cs typeface="Arial"/>
                <a:sym typeface="Arial"/>
              </a:defRPr>
            </a:lvl1pPr>
            <a:lvl2pPr lvl="1">
              <a:spcBef>
                <a:spcPts val="0"/>
              </a:spcBef>
              <a:spcAft>
                <a:spcPts val="0"/>
              </a:spcAft>
              <a:buSzPts val="1400"/>
              <a:buNone/>
              <a:defRPr sz="1777"/>
            </a:lvl2pPr>
            <a:lvl3pPr lvl="2">
              <a:spcBef>
                <a:spcPts val="0"/>
              </a:spcBef>
              <a:spcAft>
                <a:spcPts val="0"/>
              </a:spcAft>
              <a:buSzPts val="1400"/>
              <a:buNone/>
              <a:defRPr sz="1777"/>
            </a:lvl3pPr>
            <a:lvl4pPr lvl="3">
              <a:spcBef>
                <a:spcPts val="0"/>
              </a:spcBef>
              <a:spcAft>
                <a:spcPts val="0"/>
              </a:spcAft>
              <a:buSzPts val="1400"/>
              <a:buNone/>
              <a:defRPr sz="1777"/>
            </a:lvl4pPr>
            <a:lvl5pPr lvl="4">
              <a:spcBef>
                <a:spcPts val="0"/>
              </a:spcBef>
              <a:spcAft>
                <a:spcPts val="0"/>
              </a:spcAft>
              <a:buSzPts val="1400"/>
              <a:buNone/>
              <a:defRPr sz="1777"/>
            </a:lvl5pPr>
            <a:lvl6pPr lvl="5">
              <a:spcBef>
                <a:spcPts val="0"/>
              </a:spcBef>
              <a:spcAft>
                <a:spcPts val="0"/>
              </a:spcAft>
              <a:buSzPts val="1400"/>
              <a:buNone/>
              <a:defRPr sz="1777"/>
            </a:lvl6pPr>
            <a:lvl7pPr lvl="6">
              <a:spcBef>
                <a:spcPts val="0"/>
              </a:spcBef>
              <a:spcAft>
                <a:spcPts val="0"/>
              </a:spcAft>
              <a:buSzPts val="1400"/>
              <a:buNone/>
              <a:defRPr sz="1777"/>
            </a:lvl7pPr>
            <a:lvl8pPr lvl="7">
              <a:spcBef>
                <a:spcPts val="0"/>
              </a:spcBef>
              <a:spcAft>
                <a:spcPts val="0"/>
              </a:spcAft>
              <a:buSzPts val="1400"/>
              <a:buNone/>
              <a:defRPr sz="1777"/>
            </a:lvl8pPr>
            <a:lvl9pPr lvl="8">
              <a:spcBef>
                <a:spcPts val="0"/>
              </a:spcBef>
              <a:spcAft>
                <a:spcPts val="0"/>
              </a:spcAft>
              <a:buSzPts val="1400"/>
              <a:buNone/>
              <a:defRPr sz="1777"/>
            </a:lvl9pPr>
          </a:lstStyle>
          <a:p>
            <a:endParaRPr/>
          </a:p>
        </p:txBody>
      </p:sp>
      <p:sp>
        <p:nvSpPr>
          <p:cNvPr id="47" name="Google Shape;47;p76"/>
          <p:cNvSpPr txBox="1">
            <a:spLocks noGrp="1"/>
          </p:cNvSpPr>
          <p:nvPr>
            <p:ph type="body" idx="1"/>
          </p:nvPr>
        </p:nvSpPr>
        <p:spPr>
          <a:xfrm>
            <a:off x="6555556" y="592636"/>
            <a:ext cx="1199956" cy="879231"/>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7000"/>
              <a:buNone/>
              <a:defRPr sz="6912" b="1">
                <a:solidFill>
                  <a:schemeClr val="accent2"/>
                </a:solidFill>
                <a:latin typeface="Arial"/>
                <a:ea typeface="Arial"/>
                <a:cs typeface="Arial"/>
                <a:sym typeface="Arial"/>
              </a:defRPr>
            </a:lvl1pPr>
            <a:lvl2pPr marL="902855" lvl="1" indent="-338571" algn="l">
              <a:lnSpc>
                <a:spcPct val="90000"/>
              </a:lnSpc>
              <a:spcBef>
                <a:spcPts val="494"/>
              </a:spcBef>
              <a:spcAft>
                <a:spcPts val="0"/>
              </a:spcAft>
              <a:buSzPts val="1800"/>
              <a:buChar char="•"/>
              <a:defRPr/>
            </a:lvl2pPr>
            <a:lvl3pPr marL="1354283" lvl="2" indent="-338571" algn="l">
              <a:lnSpc>
                <a:spcPct val="90000"/>
              </a:lnSpc>
              <a:spcBef>
                <a:spcPts val="494"/>
              </a:spcBef>
              <a:spcAft>
                <a:spcPts val="0"/>
              </a:spcAft>
              <a:buSzPts val="1800"/>
              <a:buChar char="۔"/>
              <a:defRPr/>
            </a:lvl3pPr>
            <a:lvl4pPr marL="1805710" lvl="3" indent="-338571" algn="l">
              <a:lnSpc>
                <a:spcPct val="90000"/>
              </a:lnSpc>
              <a:spcBef>
                <a:spcPts val="494"/>
              </a:spcBef>
              <a:spcAft>
                <a:spcPts val="0"/>
              </a:spcAft>
              <a:buSzPts val="1800"/>
              <a:buChar char="۔"/>
              <a:defRPr/>
            </a:lvl4pPr>
            <a:lvl5pPr marL="2257138" lvl="4" indent="-338571" algn="l">
              <a:lnSpc>
                <a:spcPct val="90000"/>
              </a:lnSpc>
              <a:spcBef>
                <a:spcPts val="494"/>
              </a:spcBef>
              <a:spcAft>
                <a:spcPts val="0"/>
              </a:spcAft>
              <a:buSzPts val="1800"/>
              <a:buChar char="۔"/>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48" name="Google Shape;48;p76"/>
          <p:cNvSpPr txBox="1">
            <a:spLocks noGrp="1"/>
          </p:cNvSpPr>
          <p:nvPr>
            <p:ph type="body" idx="2"/>
          </p:nvPr>
        </p:nvSpPr>
        <p:spPr>
          <a:xfrm>
            <a:off x="6555556" y="1755078"/>
            <a:ext cx="1199956" cy="879231"/>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7000"/>
              <a:buNone/>
              <a:defRPr sz="6912" b="1">
                <a:solidFill>
                  <a:schemeClr val="accent2"/>
                </a:solidFill>
                <a:latin typeface="Arial"/>
                <a:ea typeface="Arial"/>
                <a:cs typeface="Arial"/>
                <a:sym typeface="Arial"/>
              </a:defRPr>
            </a:lvl1pPr>
            <a:lvl2pPr marL="902855" lvl="1" indent="-338571" algn="l">
              <a:lnSpc>
                <a:spcPct val="90000"/>
              </a:lnSpc>
              <a:spcBef>
                <a:spcPts val="494"/>
              </a:spcBef>
              <a:spcAft>
                <a:spcPts val="0"/>
              </a:spcAft>
              <a:buSzPts val="1800"/>
              <a:buChar char="•"/>
              <a:defRPr/>
            </a:lvl2pPr>
            <a:lvl3pPr marL="1354283" lvl="2" indent="-338571" algn="l">
              <a:lnSpc>
                <a:spcPct val="90000"/>
              </a:lnSpc>
              <a:spcBef>
                <a:spcPts val="494"/>
              </a:spcBef>
              <a:spcAft>
                <a:spcPts val="0"/>
              </a:spcAft>
              <a:buSzPts val="1800"/>
              <a:buChar char="۔"/>
              <a:defRPr/>
            </a:lvl3pPr>
            <a:lvl4pPr marL="1805710" lvl="3" indent="-338571" algn="l">
              <a:lnSpc>
                <a:spcPct val="90000"/>
              </a:lnSpc>
              <a:spcBef>
                <a:spcPts val="494"/>
              </a:spcBef>
              <a:spcAft>
                <a:spcPts val="0"/>
              </a:spcAft>
              <a:buSzPts val="1800"/>
              <a:buChar char="۔"/>
              <a:defRPr/>
            </a:lvl4pPr>
            <a:lvl5pPr marL="2257138" lvl="4" indent="-338571" algn="l">
              <a:lnSpc>
                <a:spcPct val="90000"/>
              </a:lnSpc>
              <a:spcBef>
                <a:spcPts val="494"/>
              </a:spcBef>
              <a:spcAft>
                <a:spcPts val="0"/>
              </a:spcAft>
              <a:buSzPts val="1800"/>
              <a:buChar char="۔"/>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49" name="Google Shape;49;p76"/>
          <p:cNvSpPr txBox="1">
            <a:spLocks noGrp="1"/>
          </p:cNvSpPr>
          <p:nvPr>
            <p:ph type="body" idx="3"/>
          </p:nvPr>
        </p:nvSpPr>
        <p:spPr>
          <a:xfrm>
            <a:off x="6555556" y="2972076"/>
            <a:ext cx="1199956" cy="879231"/>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7000"/>
              <a:buNone/>
              <a:defRPr sz="6912" b="1">
                <a:solidFill>
                  <a:schemeClr val="accent2"/>
                </a:solidFill>
                <a:latin typeface="Arial"/>
                <a:ea typeface="Arial"/>
                <a:cs typeface="Arial"/>
                <a:sym typeface="Arial"/>
              </a:defRPr>
            </a:lvl1pPr>
            <a:lvl2pPr marL="902855" lvl="1" indent="-338571" algn="l">
              <a:lnSpc>
                <a:spcPct val="90000"/>
              </a:lnSpc>
              <a:spcBef>
                <a:spcPts val="494"/>
              </a:spcBef>
              <a:spcAft>
                <a:spcPts val="0"/>
              </a:spcAft>
              <a:buSzPts val="1800"/>
              <a:buChar char="•"/>
              <a:defRPr/>
            </a:lvl2pPr>
            <a:lvl3pPr marL="1354283" lvl="2" indent="-338571" algn="l">
              <a:lnSpc>
                <a:spcPct val="90000"/>
              </a:lnSpc>
              <a:spcBef>
                <a:spcPts val="494"/>
              </a:spcBef>
              <a:spcAft>
                <a:spcPts val="0"/>
              </a:spcAft>
              <a:buSzPts val="1800"/>
              <a:buChar char="۔"/>
              <a:defRPr/>
            </a:lvl3pPr>
            <a:lvl4pPr marL="1805710" lvl="3" indent="-338571" algn="l">
              <a:lnSpc>
                <a:spcPct val="90000"/>
              </a:lnSpc>
              <a:spcBef>
                <a:spcPts val="494"/>
              </a:spcBef>
              <a:spcAft>
                <a:spcPts val="0"/>
              </a:spcAft>
              <a:buSzPts val="1800"/>
              <a:buChar char="۔"/>
              <a:defRPr/>
            </a:lvl4pPr>
            <a:lvl5pPr marL="2257138" lvl="4" indent="-338571" algn="l">
              <a:lnSpc>
                <a:spcPct val="90000"/>
              </a:lnSpc>
              <a:spcBef>
                <a:spcPts val="494"/>
              </a:spcBef>
              <a:spcAft>
                <a:spcPts val="0"/>
              </a:spcAft>
              <a:buSzPts val="1800"/>
              <a:buChar char="۔"/>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50" name="Google Shape;50;p76"/>
          <p:cNvSpPr txBox="1">
            <a:spLocks noGrp="1"/>
          </p:cNvSpPr>
          <p:nvPr>
            <p:ph type="body" idx="4"/>
          </p:nvPr>
        </p:nvSpPr>
        <p:spPr>
          <a:xfrm>
            <a:off x="6555556" y="4174437"/>
            <a:ext cx="1199956" cy="879231"/>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7000"/>
              <a:buNone/>
              <a:defRPr sz="6912" b="1">
                <a:solidFill>
                  <a:schemeClr val="accent2"/>
                </a:solidFill>
                <a:latin typeface="Arial"/>
                <a:ea typeface="Arial"/>
                <a:cs typeface="Arial"/>
                <a:sym typeface="Arial"/>
              </a:defRPr>
            </a:lvl1pPr>
            <a:lvl2pPr marL="902855" lvl="1" indent="-338571" algn="l">
              <a:lnSpc>
                <a:spcPct val="90000"/>
              </a:lnSpc>
              <a:spcBef>
                <a:spcPts val="494"/>
              </a:spcBef>
              <a:spcAft>
                <a:spcPts val="0"/>
              </a:spcAft>
              <a:buSzPts val="1800"/>
              <a:buChar char="•"/>
              <a:defRPr/>
            </a:lvl2pPr>
            <a:lvl3pPr marL="1354283" lvl="2" indent="-338571" algn="l">
              <a:lnSpc>
                <a:spcPct val="90000"/>
              </a:lnSpc>
              <a:spcBef>
                <a:spcPts val="494"/>
              </a:spcBef>
              <a:spcAft>
                <a:spcPts val="0"/>
              </a:spcAft>
              <a:buSzPts val="1800"/>
              <a:buChar char="۔"/>
              <a:defRPr/>
            </a:lvl3pPr>
            <a:lvl4pPr marL="1805710" lvl="3" indent="-338571" algn="l">
              <a:lnSpc>
                <a:spcPct val="90000"/>
              </a:lnSpc>
              <a:spcBef>
                <a:spcPts val="494"/>
              </a:spcBef>
              <a:spcAft>
                <a:spcPts val="0"/>
              </a:spcAft>
              <a:buSzPts val="1800"/>
              <a:buChar char="۔"/>
              <a:defRPr/>
            </a:lvl4pPr>
            <a:lvl5pPr marL="2257138" lvl="4" indent="-338571" algn="l">
              <a:lnSpc>
                <a:spcPct val="90000"/>
              </a:lnSpc>
              <a:spcBef>
                <a:spcPts val="494"/>
              </a:spcBef>
              <a:spcAft>
                <a:spcPts val="0"/>
              </a:spcAft>
              <a:buSzPts val="1800"/>
              <a:buChar char="۔"/>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51" name="Google Shape;51;p76"/>
          <p:cNvSpPr txBox="1">
            <a:spLocks noGrp="1"/>
          </p:cNvSpPr>
          <p:nvPr>
            <p:ph type="body" idx="5"/>
          </p:nvPr>
        </p:nvSpPr>
        <p:spPr>
          <a:xfrm>
            <a:off x="6555556" y="5418743"/>
            <a:ext cx="1199956" cy="879231"/>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7000"/>
              <a:buNone/>
              <a:defRPr sz="6912" b="1">
                <a:solidFill>
                  <a:schemeClr val="accent2"/>
                </a:solidFill>
                <a:latin typeface="Arial"/>
                <a:ea typeface="Arial"/>
                <a:cs typeface="Arial"/>
                <a:sym typeface="Arial"/>
              </a:defRPr>
            </a:lvl1pPr>
            <a:lvl2pPr marL="902855" lvl="1" indent="-338571" algn="l">
              <a:lnSpc>
                <a:spcPct val="90000"/>
              </a:lnSpc>
              <a:spcBef>
                <a:spcPts val="494"/>
              </a:spcBef>
              <a:spcAft>
                <a:spcPts val="0"/>
              </a:spcAft>
              <a:buSzPts val="1800"/>
              <a:buChar char="•"/>
              <a:defRPr/>
            </a:lvl2pPr>
            <a:lvl3pPr marL="1354283" lvl="2" indent="-338571" algn="l">
              <a:lnSpc>
                <a:spcPct val="90000"/>
              </a:lnSpc>
              <a:spcBef>
                <a:spcPts val="494"/>
              </a:spcBef>
              <a:spcAft>
                <a:spcPts val="0"/>
              </a:spcAft>
              <a:buSzPts val="1800"/>
              <a:buChar char="۔"/>
              <a:defRPr/>
            </a:lvl3pPr>
            <a:lvl4pPr marL="1805710" lvl="3" indent="-338571" algn="l">
              <a:lnSpc>
                <a:spcPct val="90000"/>
              </a:lnSpc>
              <a:spcBef>
                <a:spcPts val="494"/>
              </a:spcBef>
              <a:spcAft>
                <a:spcPts val="0"/>
              </a:spcAft>
              <a:buSzPts val="1800"/>
              <a:buChar char="۔"/>
              <a:defRPr/>
            </a:lvl4pPr>
            <a:lvl5pPr marL="2257138" lvl="4" indent="-338571" algn="l">
              <a:lnSpc>
                <a:spcPct val="90000"/>
              </a:lnSpc>
              <a:spcBef>
                <a:spcPts val="494"/>
              </a:spcBef>
              <a:spcAft>
                <a:spcPts val="0"/>
              </a:spcAft>
              <a:buSzPts val="1800"/>
              <a:buChar char="۔"/>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52" name="Google Shape;52;p76"/>
          <p:cNvSpPr txBox="1">
            <a:spLocks noGrp="1"/>
          </p:cNvSpPr>
          <p:nvPr>
            <p:ph type="body" idx="6"/>
          </p:nvPr>
        </p:nvSpPr>
        <p:spPr>
          <a:xfrm>
            <a:off x="7189781" y="3401189"/>
            <a:ext cx="4545093" cy="44699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53" name="Google Shape;53;p76"/>
          <p:cNvSpPr txBox="1">
            <a:spLocks noGrp="1"/>
          </p:cNvSpPr>
          <p:nvPr>
            <p:ph type="body" idx="7"/>
          </p:nvPr>
        </p:nvSpPr>
        <p:spPr>
          <a:xfrm>
            <a:off x="7189781" y="4611153"/>
            <a:ext cx="4545093" cy="44699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54" name="Google Shape;54;p76"/>
          <p:cNvSpPr txBox="1">
            <a:spLocks noGrp="1"/>
          </p:cNvSpPr>
          <p:nvPr>
            <p:ph type="body" idx="8"/>
          </p:nvPr>
        </p:nvSpPr>
        <p:spPr>
          <a:xfrm>
            <a:off x="7189781" y="5844932"/>
            <a:ext cx="4545093" cy="454876"/>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55" name="Google Shape;55;p76"/>
          <p:cNvSpPr txBox="1">
            <a:spLocks noGrp="1"/>
          </p:cNvSpPr>
          <p:nvPr>
            <p:ph type="body" idx="9"/>
          </p:nvPr>
        </p:nvSpPr>
        <p:spPr>
          <a:xfrm>
            <a:off x="7189781" y="2191654"/>
            <a:ext cx="4545093" cy="44699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56" name="Google Shape;56;p76"/>
          <p:cNvSpPr txBox="1">
            <a:spLocks noGrp="1"/>
          </p:cNvSpPr>
          <p:nvPr>
            <p:ph type="body" idx="13"/>
          </p:nvPr>
        </p:nvSpPr>
        <p:spPr>
          <a:xfrm>
            <a:off x="7189781" y="1032490"/>
            <a:ext cx="4545093" cy="44699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1479379"/>
      </p:ext>
    </p:extLst>
  </p:cSld>
  <p:clrMapOvr>
    <a:masterClrMapping/>
  </p:clrMapOvr>
  <p:extLst>
    <p:ext uri="{DCECCB84-F9BA-43D5-87BE-67443E8EF086}">
      <p15:sldGuideLst xmlns:p15="http://schemas.microsoft.com/office/powerpoint/2012/main">
        <p15:guide id="1" orient="horz" pos="1216">
          <p15:clr>
            <a:srgbClr val="FBAE40"/>
          </p15:clr>
        </p15:guide>
        <p15:guide id="2" orient="horz" pos="2344">
          <p15:clr>
            <a:srgbClr val="FBAE40"/>
          </p15:clr>
        </p15:guide>
        <p15:guide id="3" orient="horz" pos="3373">
          <p15:clr>
            <a:srgbClr val="FBAE40"/>
          </p15:clr>
        </p15:guide>
        <p15:guide id="4" orient="horz" pos="3443">
          <p15:clr>
            <a:srgbClr val="FBAE40"/>
          </p15:clr>
        </p15:guide>
        <p15:guide id="5" orient="horz" pos="2273">
          <p15:clr>
            <a:srgbClr val="FBAE40"/>
          </p15:clr>
        </p15:guide>
        <p15:guide id="6" orient="horz" pos="1146">
          <p15:clr>
            <a:srgbClr val="FBAE40"/>
          </p15:clr>
        </p15:guide>
        <p15:guide id="7" pos="37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5259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7 portada simple (v4) sin ilustración">
  <p:cSld name="4_7 portada simple (v4) sin ilustración">
    <p:bg>
      <p:bgPr>
        <a:solidFill>
          <a:schemeClr val="lt1"/>
        </a:solidFill>
        <a:effectLst/>
      </p:bgPr>
    </p:bg>
    <p:spTree>
      <p:nvGrpSpPr>
        <p:cNvPr id="1" name="Shape 61"/>
        <p:cNvGrpSpPr/>
        <p:nvPr/>
      </p:nvGrpSpPr>
      <p:grpSpPr>
        <a:xfrm>
          <a:off x="0" y="0"/>
          <a:ext cx="0" cy="0"/>
          <a:chOff x="0" y="0"/>
          <a:chExt cx="0" cy="0"/>
        </a:xfrm>
      </p:grpSpPr>
      <p:pic>
        <p:nvPicPr>
          <p:cNvPr id="62" name="Google Shape;62;p78"/>
          <p:cNvPicPr preferRelativeResize="0"/>
          <p:nvPr/>
        </p:nvPicPr>
        <p:blipFill rotWithShape="1">
          <a:blip r:embed="rId2">
            <a:alphaModFix/>
          </a:blip>
          <a:srcRect/>
          <a:stretch/>
        </p:blipFill>
        <p:spPr>
          <a:xfrm>
            <a:off x="10456416" y="457317"/>
            <a:ext cx="1266351" cy="518996"/>
          </a:xfrm>
          <a:prstGeom prst="rect">
            <a:avLst/>
          </a:prstGeom>
          <a:noFill/>
          <a:ln>
            <a:noFill/>
          </a:ln>
        </p:spPr>
      </p:pic>
      <p:sp>
        <p:nvSpPr>
          <p:cNvPr id="63" name="Google Shape;63;p78"/>
          <p:cNvSpPr txBox="1">
            <a:spLocks noGrp="1"/>
          </p:cNvSpPr>
          <p:nvPr>
            <p:ph type="body" idx="1"/>
          </p:nvPr>
        </p:nvSpPr>
        <p:spPr>
          <a:xfrm>
            <a:off x="1651537" y="4046751"/>
            <a:ext cx="3826112" cy="504365"/>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500"/>
              <a:buNone/>
              <a:defRPr sz="1481" b="0">
                <a:solidFill>
                  <a:schemeClr val="lt2"/>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64" name="Google Shape;64;p78"/>
          <p:cNvSpPr txBox="1">
            <a:spLocks noGrp="1"/>
          </p:cNvSpPr>
          <p:nvPr>
            <p:ph type="body" idx="2"/>
          </p:nvPr>
        </p:nvSpPr>
        <p:spPr>
          <a:xfrm>
            <a:off x="1651537" y="2413733"/>
            <a:ext cx="3876916" cy="1300367"/>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3000"/>
              <a:buNone/>
              <a:defRPr sz="2962"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1438155"/>
      </p:ext>
    </p:extLst>
  </p:cSld>
  <p:clrMapOvr>
    <a:masterClrMapping/>
  </p:clrMapOvr>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ítulo sin logo">
  <p:cSld name="Título sin logo">
    <p:spTree>
      <p:nvGrpSpPr>
        <p:cNvPr id="1" name="Shape 65"/>
        <p:cNvGrpSpPr/>
        <p:nvPr/>
      </p:nvGrpSpPr>
      <p:grpSpPr>
        <a:xfrm>
          <a:off x="0" y="0"/>
          <a:ext cx="0" cy="0"/>
          <a:chOff x="0" y="0"/>
          <a:chExt cx="0" cy="0"/>
        </a:xfrm>
      </p:grpSpPr>
      <p:sp>
        <p:nvSpPr>
          <p:cNvPr id="79" name="Google Shape;79;p79"/>
          <p:cNvSpPr txBox="1">
            <a:spLocks noGrp="1"/>
          </p:cNvSpPr>
          <p:nvPr>
            <p:ph type="body" idx="1"/>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80" name="Google Shape;80;p79"/>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sp>
        <p:nvSpPr>
          <p:cNvPr id="81" name="Google Shape;81;p79"/>
          <p:cNvSpPr txBox="1">
            <a:spLocks noGrp="1"/>
          </p:cNvSpPr>
          <p:nvPr>
            <p:ph type="body" idx="2"/>
          </p:nvPr>
        </p:nvSpPr>
        <p:spPr>
          <a:xfrm>
            <a:off x="449262" y="496572"/>
            <a:ext cx="9865812" cy="523874"/>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2000"/>
              <a:buNone/>
              <a:defRPr sz="1975"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82" name="Google Shape;82;p79"/>
          <p:cNvSpPr txBox="1">
            <a:spLocks noGrp="1"/>
          </p:cNvSpPr>
          <p:nvPr>
            <p:ph type="body" idx="3"/>
          </p:nvPr>
        </p:nvSpPr>
        <p:spPr>
          <a:xfrm>
            <a:off x="449262" y="1159880"/>
            <a:ext cx="9865812" cy="35628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rgbClr val="3F3F3F"/>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cxnSp>
        <p:nvCxnSpPr>
          <p:cNvPr id="83" name="Google Shape;83;p79"/>
          <p:cNvCxnSpPr/>
          <p:nvPr/>
        </p:nvCxnSpPr>
        <p:spPr>
          <a:xfrm>
            <a:off x="436564" y="385812"/>
            <a:ext cx="1297221" cy="0"/>
          </a:xfrm>
          <a:prstGeom prst="straightConnector1">
            <a:avLst/>
          </a:prstGeom>
          <a:noFill/>
          <a:ln w="22225" cap="flat" cmpd="sng">
            <a:solidFill>
              <a:schemeClr val="accent1"/>
            </a:solidFill>
            <a:prstDash val="solid"/>
            <a:miter lim="400000"/>
            <a:headEnd type="none" w="sm" len="sm"/>
            <a:tailEnd type="none" w="sm" len="sm"/>
          </a:ln>
        </p:spPr>
      </p:cxnSp>
      <p:pic>
        <p:nvPicPr>
          <p:cNvPr id="84" name="Google Shape;84;p79"/>
          <p:cNvPicPr preferRelativeResize="0"/>
          <p:nvPr/>
        </p:nvPicPr>
        <p:blipFill rotWithShape="1">
          <a:blip r:embed="rId3">
            <a:alphaModFix/>
          </a:blip>
          <a:srcRect/>
          <a:stretch/>
        </p:blipFill>
        <p:spPr>
          <a:xfrm>
            <a:off x="10456416" y="457317"/>
            <a:ext cx="1266351" cy="518996"/>
          </a:xfrm>
          <a:prstGeom prst="rect">
            <a:avLst/>
          </a:prstGeom>
          <a:noFill/>
          <a:ln>
            <a:noFill/>
          </a:ln>
        </p:spPr>
      </p:pic>
    </p:spTree>
    <p:custDataLst>
      <p:tags r:id="rId1"/>
    </p:custDataLst>
    <p:extLst>
      <p:ext uri="{BB962C8B-B14F-4D97-AF65-F5344CB8AC3E}">
        <p14:creationId xmlns:p14="http://schemas.microsoft.com/office/powerpoint/2010/main" val="2551386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se blanca">
  <p:cSld name="Base blanca">
    <p:bg>
      <p:bgPr>
        <a:solidFill>
          <a:srgbClr val="FFFFFF"/>
        </a:solidFill>
        <a:effectLst/>
      </p:bgPr>
    </p:bg>
    <p:spTree>
      <p:nvGrpSpPr>
        <p:cNvPr id="1" name="Shape 85"/>
        <p:cNvGrpSpPr/>
        <p:nvPr/>
      </p:nvGrpSpPr>
      <p:grpSpPr>
        <a:xfrm>
          <a:off x="0" y="0"/>
          <a:ext cx="0" cy="0"/>
          <a:chOff x="0" y="0"/>
          <a:chExt cx="0" cy="0"/>
        </a:xfrm>
      </p:grpSpPr>
      <p:sp>
        <p:nvSpPr>
          <p:cNvPr id="86" name="Google Shape;86;p82"/>
          <p:cNvSpPr txBox="1">
            <a:spLocks noGrp="1"/>
          </p:cNvSpPr>
          <p:nvPr>
            <p:ph type="body" idx="1"/>
          </p:nvPr>
        </p:nvSpPr>
        <p:spPr>
          <a:xfrm>
            <a:off x="449262" y="496572"/>
            <a:ext cx="9865812" cy="523874"/>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2000"/>
              <a:buNone/>
              <a:defRPr sz="1975"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87" name="Google Shape;87;p82"/>
          <p:cNvSpPr txBox="1">
            <a:spLocks noGrp="1"/>
          </p:cNvSpPr>
          <p:nvPr>
            <p:ph type="body" idx="2"/>
          </p:nvPr>
        </p:nvSpPr>
        <p:spPr>
          <a:xfrm>
            <a:off x="449262" y="1159880"/>
            <a:ext cx="9865812" cy="35628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rgbClr val="3F3F3F"/>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cxnSp>
        <p:nvCxnSpPr>
          <p:cNvPr id="88" name="Google Shape;88;p82"/>
          <p:cNvCxnSpPr/>
          <p:nvPr/>
        </p:nvCxnSpPr>
        <p:spPr>
          <a:xfrm>
            <a:off x="436564" y="385812"/>
            <a:ext cx="1297221" cy="0"/>
          </a:xfrm>
          <a:prstGeom prst="straightConnector1">
            <a:avLst/>
          </a:prstGeom>
          <a:noFill/>
          <a:ln w="22225" cap="flat" cmpd="sng">
            <a:solidFill>
              <a:schemeClr val="accent1"/>
            </a:solidFill>
            <a:prstDash val="solid"/>
            <a:miter lim="400000"/>
            <a:headEnd type="none" w="sm" len="sm"/>
            <a:tailEnd type="none" w="sm" len="sm"/>
          </a:ln>
        </p:spPr>
      </p:cxnSp>
      <p:sp>
        <p:nvSpPr>
          <p:cNvPr id="89" name="Google Shape;89;p82"/>
          <p:cNvSpPr txBox="1">
            <a:spLocks noGrp="1"/>
          </p:cNvSpPr>
          <p:nvPr>
            <p:ph type="body" idx="3"/>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90" name="Google Shape;90;p82"/>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pic>
        <p:nvPicPr>
          <p:cNvPr id="91" name="Google Shape;91;p82"/>
          <p:cNvPicPr preferRelativeResize="0"/>
          <p:nvPr/>
        </p:nvPicPr>
        <p:blipFill rotWithShape="1">
          <a:blip r:embed="rId2">
            <a:alphaModFix/>
          </a:blip>
          <a:srcRect/>
          <a:stretch/>
        </p:blipFill>
        <p:spPr>
          <a:xfrm>
            <a:off x="10456416" y="457317"/>
            <a:ext cx="1266351" cy="518996"/>
          </a:xfrm>
          <a:prstGeom prst="rect">
            <a:avLst/>
          </a:prstGeom>
          <a:noFill/>
          <a:ln>
            <a:noFill/>
          </a:ln>
        </p:spPr>
      </p:pic>
    </p:spTree>
    <p:extLst>
      <p:ext uri="{BB962C8B-B14F-4D97-AF65-F5344CB8AC3E}">
        <p14:creationId xmlns:p14="http://schemas.microsoft.com/office/powerpoint/2010/main" val="2892126018"/>
      </p:ext>
    </p:extLst>
  </p:cSld>
  <p:clrMapOvr>
    <a:masterClrMapping/>
  </p:clrMapOvr>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en blanco con logo">
  <p:cSld name="1_en blanco con logo">
    <p:bg>
      <p:bgPr>
        <a:solidFill>
          <a:schemeClr val="dk2"/>
        </a:solidFill>
        <a:effectLst/>
      </p:bgPr>
    </p:bg>
    <p:spTree>
      <p:nvGrpSpPr>
        <p:cNvPr id="1" name="Shape 109"/>
        <p:cNvGrpSpPr/>
        <p:nvPr/>
      </p:nvGrpSpPr>
      <p:grpSpPr>
        <a:xfrm>
          <a:off x="0" y="0"/>
          <a:ext cx="0" cy="0"/>
          <a:chOff x="0" y="0"/>
          <a:chExt cx="0" cy="0"/>
        </a:xfrm>
      </p:grpSpPr>
      <p:sp>
        <p:nvSpPr>
          <p:cNvPr id="110" name="Google Shape;110;p74"/>
          <p:cNvSpPr txBox="1">
            <a:spLocks noGrp="1"/>
          </p:cNvSpPr>
          <p:nvPr>
            <p:ph type="body" idx="1"/>
          </p:nvPr>
        </p:nvSpPr>
        <p:spPr>
          <a:xfrm>
            <a:off x="483633" y="452438"/>
            <a:ext cx="11239134" cy="5926473"/>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8800"/>
              <a:buNone/>
              <a:defRPr sz="8689" b="0">
                <a:solidFill>
                  <a:schemeClr val="lt2"/>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lt1"/>
              </a:buClr>
              <a:buSzPts val="1800"/>
              <a:buChar char="•"/>
              <a:defRPr/>
            </a:lvl6pPr>
            <a:lvl7pPr marL="3159993" lvl="6" indent="-338571" algn="l">
              <a:lnSpc>
                <a:spcPct val="90000"/>
              </a:lnSpc>
              <a:spcBef>
                <a:spcPts val="494"/>
              </a:spcBef>
              <a:spcAft>
                <a:spcPts val="0"/>
              </a:spcAft>
              <a:buClr>
                <a:schemeClr val="lt1"/>
              </a:buClr>
              <a:buSzPts val="1800"/>
              <a:buChar char="•"/>
              <a:defRPr/>
            </a:lvl7pPr>
            <a:lvl8pPr marL="3611421" lvl="7" indent="-338571" algn="l">
              <a:lnSpc>
                <a:spcPct val="90000"/>
              </a:lnSpc>
              <a:spcBef>
                <a:spcPts val="494"/>
              </a:spcBef>
              <a:spcAft>
                <a:spcPts val="0"/>
              </a:spcAft>
              <a:buClr>
                <a:schemeClr val="lt1"/>
              </a:buClr>
              <a:buSzPts val="1800"/>
              <a:buChar char="•"/>
              <a:defRPr/>
            </a:lvl8pPr>
            <a:lvl9pPr marL="4062849" lvl="8" indent="-338571" algn="l">
              <a:lnSpc>
                <a:spcPct val="90000"/>
              </a:lnSpc>
              <a:spcBef>
                <a:spcPts val="494"/>
              </a:spcBef>
              <a:spcAft>
                <a:spcPts val="0"/>
              </a:spcAft>
              <a:buClr>
                <a:schemeClr val="lt1"/>
              </a:buClr>
              <a:buSzPts val="1800"/>
              <a:buChar char="•"/>
              <a:defRPr/>
            </a:lvl9pPr>
          </a:lstStyle>
          <a:p>
            <a:endParaRPr/>
          </a:p>
        </p:txBody>
      </p:sp>
      <p:sp>
        <p:nvSpPr>
          <p:cNvPr id="111" name="Google Shape;111;p74"/>
          <p:cNvSpPr txBox="1">
            <a:spLocks noGrp="1"/>
          </p:cNvSpPr>
          <p:nvPr>
            <p:ph type="body" idx="2"/>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lt1"/>
              </a:buClr>
              <a:buSzPts val="1800"/>
              <a:buChar char="•"/>
              <a:defRPr/>
            </a:lvl6pPr>
            <a:lvl7pPr marL="3159993" lvl="6" indent="-338571" algn="l">
              <a:lnSpc>
                <a:spcPct val="90000"/>
              </a:lnSpc>
              <a:spcBef>
                <a:spcPts val="494"/>
              </a:spcBef>
              <a:spcAft>
                <a:spcPts val="0"/>
              </a:spcAft>
              <a:buClr>
                <a:schemeClr val="lt1"/>
              </a:buClr>
              <a:buSzPts val="1800"/>
              <a:buChar char="•"/>
              <a:defRPr/>
            </a:lvl7pPr>
            <a:lvl8pPr marL="3611421" lvl="7" indent="-338571" algn="l">
              <a:lnSpc>
                <a:spcPct val="90000"/>
              </a:lnSpc>
              <a:spcBef>
                <a:spcPts val="494"/>
              </a:spcBef>
              <a:spcAft>
                <a:spcPts val="0"/>
              </a:spcAft>
              <a:buClr>
                <a:schemeClr val="lt1"/>
              </a:buClr>
              <a:buSzPts val="1800"/>
              <a:buChar char="•"/>
              <a:defRPr/>
            </a:lvl8pPr>
            <a:lvl9pPr marL="4062849" lvl="8" indent="-338571" algn="l">
              <a:lnSpc>
                <a:spcPct val="90000"/>
              </a:lnSpc>
              <a:spcBef>
                <a:spcPts val="494"/>
              </a:spcBef>
              <a:spcAft>
                <a:spcPts val="0"/>
              </a:spcAft>
              <a:buClr>
                <a:schemeClr val="lt1"/>
              </a:buClr>
              <a:buSzPts val="1800"/>
              <a:buChar char="•"/>
              <a:defRPr/>
            </a:lvl9pPr>
          </a:lstStyle>
          <a:p>
            <a:endParaRPr/>
          </a:p>
        </p:txBody>
      </p:sp>
      <p:sp>
        <p:nvSpPr>
          <p:cNvPr id="112" name="Google Shape;112;p74"/>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pic>
        <p:nvPicPr>
          <p:cNvPr id="113" name="Google Shape;113;p74"/>
          <p:cNvPicPr preferRelativeResize="0"/>
          <p:nvPr/>
        </p:nvPicPr>
        <p:blipFill rotWithShape="1">
          <a:blip r:embed="rId2">
            <a:alphaModFix/>
          </a:blip>
          <a:srcRect/>
          <a:stretch/>
        </p:blipFill>
        <p:spPr>
          <a:xfrm>
            <a:off x="591671" y="5820578"/>
            <a:ext cx="1266351" cy="518996"/>
          </a:xfrm>
          <a:prstGeom prst="rect">
            <a:avLst/>
          </a:prstGeom>
          <a:noFill/>
          <a:ln>
            <a:noFill/>
          </a:ln>
        </p:spPr>
      </p:pic>
    </p:spTree>
    <p:extLst>
      <p:ext uri="{BB962C8B-B14F-4D97-AF65-F5344CB8AC3E}">
        <p14:creationId xmlns:p14="http://schemas.microsoft.com/office/powerpoint/2010/main" val="4230122618"/>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co con logo">
  <p:cSld name="blanco con logo">
    <p:bg>
      <p:bgPr>
        <a:solidFill>
          <a:schemeClr val="lt1"/>
        </a:solidFill>
        <a:effectLst/>
      </p:bgPr>
    </p:bg>
    <p:spTree>
      <p:nvGrpSpPr>
        <p:cNvPr id="1" name="Shape 114"/>
        <p:cNvGrpSpPr/>
        <p:nvPr/>
      </p:nvGrpSpPr>
      <p:grpSpPr>
        <a:xfrm>
          <a:off x="0" y="0"/>
          <a:ext cx="0" cy="0"/>
          <a:chOff x="0" y="0"/>
          <a:chExt cx="0" cy="0"/>
        </a:xfrm>
      </p:grpSpPr>
      <p:sp>
        <p:nvSpPr>
          <p:cNvPr id="115" name="Google Shape;115;p87"/>
          <p:cNvSpPr txBox="1">
            <a:spLocks noGrp="1"/>
          </p:cNvSpPr>
          <p:nvPr>
            <p:ph type="body" idx="1"/>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lt1"/>
              </a:buClr>
              <a:buSzPts val="1800"/>
              <a:buChar char="•"/>
              <a:defRPr/>
            </a:lvl6pPr>
            <a:lvl7pPr marL="3159993" lvl="6" indent="-338571" algn="l">
              <a:lnSpc>
                <a:spcPct val="90000"/>
              </a:lnSpc>
              <a:spcBef>
                <a:spcPts val="494"/>
              </a:spcBef>
              <a:spcAft>
                <a:spcPts val="0"/>
              </a:spcAft>
              <a:buClr>
                <a:schemeClr val="lt1"/>
              </a:buClr>
              <a:buSzPts val="1800"/>
              <a:buChar char="•"/>
              <a:defRPr/>
            </a:lvl7pPr>
            <a:lvl8pPr marL="3611421" lvl="7" indent="-338571" algn="l">
              <a:lnSpc>
                <a:spcPct val="90000"/>
              </a:lnSpc>
              <a:spcBef>
                <a:spcPts val="494"/>
              </a:spcBef>
              <a:spcAft>
                <a:spcPts val="0"/>
              </a:spcAft>
              <a:buClr>
                <a:schemeClr val="lt1"/>
              </a:buClr>
              <a:buSzPts val="1800"/>
              <a:buChar char="•"/>
              <a:defRPr/>
            </a:lvl8pPr>
            <a:lvl9pPr marL="4062849" lvl="8" indent="-338571" algn="l">
              <a:lnSpc>
                <a:spcPct val="90000"/>
              </a:lnSpc>
              <a:spcBef>
                <a:spcPts val="494"/>
              </a:spcBef>
              <a:spcAft>
                <a:spcPts val="0"/>
              </a:spcAft>
              <a:buClr>
                <a:schemeClr val="lt1"/>
              </a:buClr>
              <a:buSzPts val="1800"/>
              <a:buChar char="•"/>
              <a:defRPr/>
            </a:lvl9pPr>
          </a:lstStyle>
          <a:p>
            <a:endParaRPr/>
          </a:p>
        </p:txBody>
      </p:sp>
      <p:sp>
        <p:nvSpPr>
          <p:cNvPr id="116" name="Google Shape;116;p87"/>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pic>
        <p:nvPicPr>
          <p:cNvPr id="117" name="Google Shape;117;p87"/>
          <p:cNvPicPr preferRelativeResize="0"/>
          <p:nvPr/>
        </p:nvPicPr>
        <p:blipFill rotWithShape="1">
          <a:blip r:embed="rId2">
            <a:alphaModFix/>
          </a:blip>
          <a:srcRect/>
          <a:stretch/>
        </p:blipFill>
        <p:spPr>
          <a:xfrm>
            <a:off x="591671" y="5820578"/>
            <a:ext cx="1266351" cy="518996"/>
          </a:xfrm>
          <a:prstGeom prst="rect">
            <a:avLst/>
          </a:prstGeom>
          <a:noFill/>
          <a:ln>
            <a:noFill/>
          </a:ln>
        </p:spPr>
      </p:pic>
      <p:sp>
        <p:nvSpPr>
          <p:cNvPr id="118" name="Google Shape;118;p87"/>
          <p:cNvSpPr txBox="1">
            <a:spLocks noGrp="1"/>
          </p:cNvSpPr>
          <p:nvPr>
            <p:ph type="body" idx="2"/>
          </p:nvPr>
        </p:nvSpPr>
        <p:spPr>
          <a:xfrm>
            <a:off x="483633" y="452438"/>
            <a:ext cx="11239134" cy="5926473"/>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8800"/>
              <a:buNone/>
              <a:defRPr sz="8689" b="0">
                <a:solidFill>
                  <a:schemeClr val="lt2"/>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lt1"/>
              </a:buClr>
              <a:buSzPts val="1800"/>
              <a:buChar char="•"/>
              <a:defRPr/>
            </a:lvl6pPr>
            <a:lvl7pPr marL="3159993" lvl="6" indent="-338571" algn="l">
              <a:lnSpc>
                <a:spcPct val="90000"/>
              </a:lnSpc>
              <a:spcBef>
                <a:spcPts val="494"/>
              </a:spcBef>
              <a:spcAft>
                <a:spcPts val="0"/>
              </a:spcAft>
              <a:buClr>
                <a:schemeClr val="lt1"/>
              </a:buClr>
              <a:buSzPts val="1800"/>
              <a:buChar char="•"/>
              <a:defRPr/>
            </a:lvl7pPr>
            <a:lvl8pPr marL="3611421" lvl="7" indent="-338571" algn="l">
              <a:lnSpc>
                <a:spcPct val="90000"/>
              </a:lnSpc>
              <a:spcBef>
                <a:spcPts val="494"/>
              </a:spcBef>
              <a:spcAft>
                <a:spcPts val="0"/>
              </a:spcAft>
              <a:buClr>
                <a:schemeClr val="lt1"/>
              </a:buClr>
              <a:buSzPts val="1800"/>
              <a:buChar char="•"/>
              <a:defRPr/>
            </a:lvl8pPr>
            <a:lvl9pPr marL="4062849" lvl="8" indent="-338571" algn="l">
              <a:lnSpc>
                <a:spcPct val="90000"/>
              </a:lnSpc>
              <a:spcBef>
                <a:spcPts val="494"/>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947394013"/>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en blanco con logo">
  <p:cSld name="2_en blanco con logo">
    <p:bg>
      <p:bgPr>
        <a:solidFill>
          <a:schemeClr val="dk2"/>
        </a:solidFill>
        <a:effectLst/>
      </p:bgPr>
    </p:bg>
    <p:spTree>
      <p:nvGrpSpPr>
        <p:cNvPr id="1" name="Shape 119"/>
        <p:cNvGrpSpPr/>
        <p:nvPr/>
      </p:nvGrpSpPr>
      <p:grpSpPr>
        <a:xfrm>
          <a:off x="0" y="0"/>
          <a:ext cx="0" cy="0"/>
          <a:chOff x="0" y="0"/>
          <a:chExt cx="0" cy="0"/>
        </a:xfrm>
      </p:grpSpPr>
      <p:sp>
        <p:nvSpPr>
          <p:cNvPr id="120" name="Google Shape;120;p80"/>
          <p:cNvSpPr/>
          <p:nvPr/>
        </p:nvSpPr>
        <p:spPr>
          <a:xfrm>
            <a:off x="469235" y="3090698"/>
            <a:ext cx="11265639" cy="649952"/>
          </a:xfrm>
          <a:prstGeom prst="roundRect">
            <a:avLst>
              <a:gd name="adj" fmla="val 16667"/>
            </a:avLst>
          </a:prstGeom>
          <a:solidFill>
            <a:schemeClr val="accent1"/>
          </a:solidFill>
          <a:ln>
            <a:noFill/>
          </a:ln>
        </p:spPr>
        <p:txBody>
          <a:bodyPr spcFirstLastPara="1" wrap="square" lIns="50159" tIns="50159" rIns="50159" bIns="50159" anchor="ctr" anchorCtr="0">
            <a:spAutoFit/>
          </a:bodyPr>
          <a:lstStyle/>
          <a:p>
            <a:pPr marL="0" marR="0" lvl="0" indent="0" algn="ctr" rtl="0">
              <a:lnSpc>
                <a:spcPct val="100000"/>
              </a:lnSpc>
              <a:spcBef>
                <a:spcPts val="0"/>
              </a:spcBef>
              <a:spcAft>
                <a:spcPts val="0"/>
              </a:spcAft>
              <a:buClr>
                <a:schemeClr val="lt1"/>
              </a:buClr>
              <a:buSzPts val="3200"/>
              <a:buFont typeface="Arial"/>
              <a:buNone/>
            </a:pPr>
            <a:endParaRPr sz="3159" b="0" i="0" u="none" strike="noStrike" cap="none">
              <a:solidFill>
                <a:srgbClr val="FFFFFF"/>
              </a:solidFill>
              <a:latin typeface="Helvetica Neue"/>
              <a:ea typeface="Helvetica Neue"/>
              <a:cs typeface="Helvetica Neue"/>
              <a:sym typeface="Helvetica Neue"/>
            </a:endParaRPr>
          </a:p>
        </p:txBody>
      </p:sp>
      <p:pic>
        <p:nvPicPr>
          <p:cNvPr id="121" name="Google Shape;121;p80"/>
          <p:cNvPicPr preferRelativeResize="0"/>
          <p:nvPr/>
        </p:nvPicPr>
        <p:blipFill rotWithShape="1">
          <a:blip r:embed="rId2">
            <a:alphaModFix/>
          </a:blip>
          <a:srcRect/>
          <a:stretch/>
        </p:blipFill>
        <p:spPr>
          <a:xfrm rot="10800000">
            <a:off x="10368341" y="5024631"/>
            <a:ext cx="1380931" cy="1380931"/>
          </a:xfrm>
          <a:prstGeom prst="rect">
            <a:avLst/>
          </a:prstGeom>
          <a:noFill/>
          <a:ln>
            <a:noFill/>
          </a:ln>
        </p:spPr>
      </p:pic>
      <p:sp>
        <p:nvSpPr>
          <p:cNvPr id="122" name="Google Shape;122;p80"/>
          <p:cNvSpPr txBox="1">
            <a:spLocks noGrp="1"/>
          </p:cNvSpPr>
          <p:nvPr>
            <p:ph type="body" idx="1"/>
          </p:nvPr>
        </p:nvSpPr>
        <p:spPr>
          <a:xfrm>
            <a:off x="1126435" y="1020419"/>
            <a:ext cx="9953528" cy="4790514"/>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5400"/>
              <a:buNone/>
              <a:defRPr sz="5332" b="0">
                <a:solidFill>
                  <a:schemeClr val="l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lt1"/>
              </a:buClr>
              <a:buSzPts val="1800"/>
              <a:buChar char="•"/>
              <a:defRPr/>
            </a:lvl6pPr>
            <a:lvl7pPr marL="3159993" lvl="6" indent="-338571" algn="l">
              <a:lnSpc>
                <a:spcPct val="90000"/>
              </a:lnSpc>
              <a:spcBef>
                <a:spcPts val="494"/>
              </a:spcBef>
              <a:spcAft>
                <a:spcPts val="0"/>
              </a:spcAft>
              <a:buClr>
                <a:schemeClr val="lt1"/>
              </a:buClr>
              <a:buSzPts val="1800"/>
              <a:buChar char="•"/>
              <a:defRPr/>
            </a:lvl7pPr>
            <a:lvl8pPr marL="3611421" lvl="7" indent="-338571" algn="l">
              <a:lnSpc>
                <a:spcPct val="90000"/>
              </a:lnSpc>
              <a:spcBef>
                <a:spcPts val="494"/>
              </a:spcBef>
              <a:spcAft>
                <a:spcPts val="0"/>
              </a:spcAft>
              <a:buClr>
                <a:schemeClr val="lt1"/>
              </a:buClr>
              <a:buSzPts val="1800"/>
              <a:buChar char="•"/>
              <a:defRPr/>
            </a:lvl8pPr>
            <a:lvl9pPr marL="4062849" lvl="8" indent="-338571" algn="l">
              <a:lnSpc>
                <a:spcPct val="90000"/>
              </a:lnSpc>
              <a:spcBef>
                <a:spcPts val="494"/>
              </a:spcBef>
              <a:spcAft>
                <a:spcPts val="0"/>
              </a:spcAft>
              <a:buClr>
                <a:schemeClr val="lt1"/>
              </a:buClr>
              <a:buSzPts val="1800"/>
              <a:buChar char="•"/>
              <a:defRPr/>
            </a:lvl9pPr>
          </a:lstStyle>
          <a:p>
            <a:endParaRPr/>
          </a:p>
        </p:txBody>
      </p:sp>
      <p:pic>
        <p:nvPicPr>
          <p:cNvPr id="123" name="Google Shape;123;p80"/>
          <p:cNvPicPr preferRelativeResize="0"/>
          <p:nvPr/>
        </p:nvPicPr>
        <p:blipFill rotWithShape="1">
          <a:blip r:embed="rId3">
            <a:alphaModFix/>
          </a:blip>
          <a:srcRect/>
          <a:stretch/>
        </p:blipFill>
        <p:spPr>
          <a:xfrm>
            <a:off x="931533" y="5394193"/>
            <a:ext cx="1380931" cy="645524"/>
          </a:xfrm>
          <a:prstGeom prst="rect">
            <a:avLst/>
          </a:prstGeom>
          <a:noFill/>
          <a:ln>
            <a:noFill/>
          </a:ln>
        </p:spPr>
      </p:pic>
    </p:spTree>
    <p:extLst>
      <p:ext uri="{BB962C8B-B14F-4D97-AF65-F5344CB8AC3E}">
        <p14:creationId xmlns:p14="http://schemas.microsoft.com/office/powerpoint/2010/main" val="657153649"/>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Título sin logo">
  <p:cSld name="1_Título sin logo">
    <p:spTree>
      <p:nvGrpSpPr>
        <p:cNvPr id="1" name="Shape 124"/>
        <p:cNvGrpSpPr/>
        <p:nvPr/>
      </p:nvGrpSpPr>
      <p:grpSpPr>
        <a:xfrm>
          <a:off x="0" y="0"/>
          <a:ext cx="0" cy="0"/>
          <a:chOff x="0" y="0"/>
          <a:chExt cx="0" cy="0"/>
        </a:xfrm>
      </p:grpSpPr>
      <p:sp>
        <p:nvSpPr>
          <p:cNvPr id="125" name="Google Shape;125;p88"/>
          <p:cNvSpPr/>
          <p:nvPr/>
        </p:nvSpPr>
        <p:spPr>
          <a:xfrm>
            <a:off x="-1879826" y="384450"/>
            <a:ext cx="493539" cy="493239"/>
          </a:xfrm>
          <a:prstGeom prst="ellipse">
            <a:avLst/>
          </a:prstGeom>
          <a:solidFill>
            <a:srgbClr val="000000"/>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0</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0</a:t>
            </a:r>
            <a:endParaRPr sz="790">
              <a:solidFill>
                <a:srgbClr val="FFFFFF"/>
              </a:solidFill>
              <a:latin typeface="Arial"/>
              <a:ea typeface="Arial"/>
              <a:cs typeface="Arial"/>
              <a:sym typeface="Arial"/>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0</a:t>
            </a:r>
            <a:endParaRPr sz="790">
              <a:solidFill>
                <a:srgbClr val="FFFFFF"/>
              </a:solidFill>
              <a:latin typeface="Arial"/>
              <a:ea typeface="Arial"/>
              <a:cs typeface="Arial"/>
              <a:sym typeface="Arial"/>
            </a:endParaRPr>
          </a:p>
        </p:txBody>
      </p:sp>
      <p:sp>
        <p:nvSpPr>
          <p:cNvPr id="126" name="Google Shape;126;p88"/>
          <p:cNvSpPr/>
          <p:nvPr/>
        </p:nvSpPr>
        <p:spPr>
          <a:xfrm>
            <a:off x="-1235652" y="385277"/>
            <a:ext cx="491737" cy="491737"/>
          </a:xfrm>
          <a:prstGeom prst="ellipse">
            <a:avLst/>
          </a:prstGeom>
          <a:solidFill>
            <a:srgbClr val="EAEADE"/>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000000"/>
                </a:solidFill>
                <a:latin typeface="Arial"/>
                <a:ea typeface="Arial"/>
                <a:cs typeface="Arial"/>
                <a:sym typeface="Arial"/>
              </a:rPr>
              <a:t>R 234</a:t>
            </a:r>
            <a:endParaRPr/>
          </a:p>
          <a:p>
            <a:pPr marL="0" marR="0" lvl="0" indent="0" algn="l" rtl="0">
              <a:lnSpc>
                <a:spcPct val="90000"/>
              </a:lnSpc>
              <a:spcBef>
                <a:spcPts val="0"/>
              </a:spcBef>
              <a:spcAft>
                <a:spcPts val="0"/>
              </a:spcAft>
              <a:buNone/>
            </a:pPr>
            <a:r>
              <a:rPr lang="es-CL" sz="790">
                <a:solidFill>
                  <a:srgbClr val="000000"/>
                </a:solidFill>
                <a:latin typeface="Arial"/>
                <a:ea typeface="Arial"/>
                <a:cs typeface="Arial"/>
                <a:sym typeface="Arial"/>
              </a:rPr>
              <a:t>G 234</a:t>
            </a:r>
            <a:endParaRPr/>
          </a:p>
          <a:p>
            <a:pPr marL="0" marR="0" lvl="0" indent="0" algn="l" rtl="0">
              <a:lnSpc>
                <a:spcPct val="90000"/>
              </a:lnSpc>
              <a:spcBef>
                <a:spcPts val="0"/>
              </a:spcBef>
              <a:spcAft>
                <a:spcPts val="0"/>
              </a:spcAft>
              <a:buNone/>
            </a:pPr>
            <a:r>
              <a:rPr lang="es-CL" sz="790">
                <a:solidFill>
                  <a:srgbClr val="000000"/>
                </a:solidFill>
                <a:latin typeface="Arial"/>
                <a:ea typeface="Arial"/>
                <a:cs typeface="Arial"/>
                <a:sym typeface="Arial"/>
              </a:rPr>
              <a:t>B 222</a:t>
            </a:r>
            <a:endParaRPr sz="790">
              <a:solidFill>
                <a:srgbClr val="000000"/>
              </a:solidFill>
              <a:latin typeface="Arial"/>
              <a:ea typeface="Arial"/>
              <a:cs typeface="Arial"/>
              <a:sym typeface="Arial"/>
            </a:endParaRPr>
          </a:p>
        </p:txBody>
      </p:sp>
      <p:sp>
        <p:nvSpPr>
          <p:cNvPr id="127" name="Google Shape;127;p88"/>
          <p:cNvSpPr/>
          <p:nvPr/>
        </p:nvSpPr>
        <p:spPr>
          <a:xfrm>
            <a:off x="-1841727" y="1112564"/>
            <a:ext cx="493538" cy="493239"/>
          </a:xfrm>
          <a:prstGeom prst="ellipse">
            <a:avLst/>
          </a:prstGeom>
          <a:solidFill>
            <a:srgbClr val="13C045"/>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19</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192</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69</a:t>
            </a:r>
            <a:endParaRPr sz="790">
              <a:solidFill>
                <a:srgbClr val="FFFFFF"/>
              </a:solidFill>
              <a:latin typeface="Arial"/>
              <a:ea typeface="Arial"/>
              <a:cs typeface="Arial"/>
              <a:sym typeface="Arial"/>
            </a:endParaRPr>
          </a:p>
        </p:txBody>
      </p:sp>
      <p:sp>
        <p:nvSpPr>
          <p:cNvPr id="128" name="Google Shape;128;p88"/>
          <p:cNvSpPr/>
          <p:nvPr/>
        </p:nvSpPr>
        <p:spPr>
          <a:xfrm>
            <a:off x="-1841726" y="1764153"/>
            <a:ext cx="493539" cy="493239"/>
          </a:xfrm>
          <a:prstGeom prst="ellipse">
            <a:avLst/>
          </a:prstGeom>
          <a:solidFill>
            <a:srgbClr val="348FFF"/>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52</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143</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255</a:t>
            </a:r>
            <a:endParaRPr sz="790">
              <a:solidFill>
                <a:srgbClr val="FFFFFF"/>
              </a:solidFill>
              <a:latin typeface="Arial"/>
              <a:ea typeface="Arial"/>
              <a:cs typeface="Arial"/>
              <a:sym typeface="Arial"/>
            </a:endParaRPr>
          </a:p>
        </p:txBody>
      </p:sp>
      <p:sp>
        <p:nvSpPr>
          <p:cNvPr id="129" name="Google Shape;129;p88"/>
          <p:cNvSpPr/>
          <p:nvPr/>
        </p:nvSpPr>
        <p:spPr>
          <a:xfrm>
            <a:off x="-1236552" y="1764153"/>
            <a:ext cx="493539" cy="493239"/>
          </a:xfrm>
          <a:prstGeom prst="ellipse">
            <a:avLst/>
          </a:prstGeom>
          <a:solidFill>
            <a:srgbClr val="002A6C"/>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0</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42</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108</a:t>
            </a:r>
            <a:endParaRPr sz="790">
              <a:solidFill>
                <a:srgbClr val="FFFFFF"/>
              </a:solidFill>
              <a:latin typeface="Arial"/>
              <a:ea typeface="Arial"/>
              <a:cs typeface="Arial"/>
              <a:sym typeface="Arial"/>
            </a:endParaRPr>
          </a:p>
        </p:txBody>
      </p:sp>
      <p:sp>
        <p:nvSpPr>
          <p:cNvPr id="130" name="Google Shape;130;p88"/>
          <p:cNvSpPr/>
          <p:nvPr/>
        </p:nvSpPr>
        <p:spPr>
          <a:xfrm>
            <a:off x="-621291" y="385351"/>
            <a:ext cx="491737" cy="491737"/>
          </a:xfrm>
          <a:prstGeom prst="ellipse">
            <a:avLst/>
          </a:prstGeom>
          <a:solidFill>
            <a:srgbClr val="7EFF45"/>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126</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255</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69</a:t>
            </a:r>
            <a:endParaRPr sz="790">
              <a:solidFill>
                <a:srgbClr val="FFFFFF"/>
              </a:solidFill>
              <a:latin typeface="Arial"/>
              <a:ea typeface="Arial"/>
              <a:cs typeface="Arial"/>
              <a:sym typeface="Arial"/>
            </a:endParaRPr>
          </a:p>
        </p:txBody>
      </p:sp>
      <p:sp>
        <p:nvSpPr>
          <p:cNvPr id="131" name="Google Shape;131;p88"/>
          <p:cNvSpPr/>
          <p:nvPr/>
        </p:nvSpPr>
        <p:spPr>
          <a:xfrm>
            <a:off x="-1236552" y="1113084"/>
            <a:ext cx="493539" cy="493239"/>
          </a:xfrm>
          <a:prstGeom prst="ellipse">
            <a:avLst/>
          </a:prstGeom>
          <a:solidFill>
            <a:srgbClr val="004C14"/>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Helvetica Neue"/>
                <a:ea typeface="Helvetica Neue"/>
                <a:cs typeface="Helvetica Neue"/>
                <a:sym typeface="Helvetica Neue"/>
              </a:rPr>
              <a:t>R 0</a:t>
            </a:r>
            <a:endParaRPr/>
          </a:p>
          <a:p>
            <a:pPr marL="0" marR="0" lvl="0" indent="0" algn="l" rtl="0">
              <a:lnSpc>
                <a:spcPct val="90000"/>
              </a:lnSpc>
              <a:spcBef>
                <a:spcPts val="0"/>
              </a:spcBef>
              <a:spcAft>
                <a:spcPts val="0"/>
              </a:spcAft>
              <a:buNone/>
            </a:pPr>
            <a:r>
              <a:rPr lang="es-CL" sz="790">
                <a:solidFill>
                  <a:srgbClr val="FFFFFF"/>
                </a:solidFill>
                <a:latin typeface="Helvetica Neue"/>
                <a:ea typeface="Helvetica Neue"/>
                <a:cs typeface="Helvetica Neue"/>
                <a:sym typeface="Helvetica Neue"/>
              </a:rPr>
              <a:t>G 76</a:t>
            </a:r>
            <a:endParaRPr/>
          </a:p>
          <a:p>
            <a:pPr marL="0" marR="0" lvl="0" indent="0" algn="l" rtl="0">
              <a:lnSpc>
                <a:spcPct val="90000"/>
              </a:lnSpc>
              <a:spcBef>
                <a:spcPts val="0"/>
              </a:spcBef>
              <a:spcAft>
                <a:spcPts val="0"/>
              </a:spcAft>
              <a:buNone/>
            </a:pPr>
            <a:r>
              <a:rPr lang="es-CL" sz="790">
                <a:solidFill>
                  <a:srgbClr val="FFFFFF"/>
                </a:solidFill>
                <a:latin typeface="Helvetica Neue"/>
                <a:ea typeface="Helvetica Neue"/>
                <a:cs typeface="Helvetica Neue"/>
                <a:sym typeface="Helvetica Neue"/>
              </a:rPr>
              <a:t>B 20</a:t>
            </a:r>
            <a:endParaRPr sz="790">
              <a:solidFill>
                <a:srgbClr val="FFFFFF"/>
              </a:solidFill>
              <a:latin typeface="Helvetica Neue"/>
              <a:ea typeface="Helvetica Neue"/>
              <a:cs typeface="Helvetica Neue"/>
              <a:sym typeface="Helvetica Neue"/>
            </a:endParaRPr>
          </a:p>
        </p:txBody>
      </p:sp>
      <p:sp>
        <p:nvSpPr>
          <p:cNvPr id="132" name="Google Shape;132;p88"/>
          <p:cNvSpPr/>
          <p:nvPr/>
        </p:nvSpPr>
        <p:spPr>
          <a:xfrm>
            <a:off x="-1841728" y="129594"/>
            <a:ext cx="1620000" cy="273496"/>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Primarios de marca</a:t>
            </a:r>
            <a:endParaRPr sz="987">
              <a:solidFill>
                <a:srgbClr val="616161"/>
              </a:solidFill>
              <a:latin typeface="Arial"/>
              <a:ea typeface="Arial"/>
              <a:cs typeface="Arial"/>
              <a:sym typeface="Arial"/>
            </a:endParaRPr>
          </a:p>
        </p:txBody>
      </p:sp>
      <p:sp>
        <p:nvSpPr>
          <p:cNvPr id="133" name="Google Shape;133;p88"/>
          <p:cNvSpPr/>
          <p:nvPr/>
        </p:nvSpPr>
        <p:spPr>
          <a:xfrm>
            <a:off x="-1841728" y="863836"/>
            <a:ext cx="1872000" cy="273496"/>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Masterbrand y Laboral</a:t>
            </a:r>
            <a:endParaRPr sz="987">
              <a:solidFill>
                <a:srgbClr val="616161"/>
              </a:solidFill>
              <a:latin typeface="Arial"/>
              <a:ea typeface="Arial"/>
              <a:cs typeface="Arial"/>
              <a:sym typeface="Arial"/>
            </a:endParaRPr>
          </a:p>
        </p:txBody>
      </p:sp>
      <p:sp>
        <p:nvSpPr>
          <p:cNvPr id="134" name="Google Shape;134;p88"/>
          <p:cNvSpPr/>
          <p:nvPr/>
        </p:nvSpPr>
        <p:spPr>
          <a:xfrm>
            <a:off x="-1841728" y="1605803"/>
            <a:ext cx="1872000" cy="167735"/>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Salud</a:t>
            </a:r>
            <a:endParaRPr sz="987">
              <a:solidFill>
                <a:srgbClr val="616161"/>
              </a:solidFill>
              <a:latin typeface="Arial"/>
              <a:ea typeface="Arial"/>
              <a:cs typeface="Arial"/>
              <a:sym typeface="Arial"/>
            </a:endParaRPr>
          </a:p>
        </p:txBody>
      </p:sp>
      <p:sp>
        <p:nvSpPr>
          <p:cNvPr id="135" name="Google Shape;135;p88"/>
          <p:cNvSpPr/>
          <p:nvPr/>
        </p:nvSpPr>
        <p:spPr>
          <a:xfrm>
            <a:off x="-1843004" y="2448887"/>
            <a:ext cx="493539" cy="493239"/>
          </a:xfrm>
          <a:prstGeom prst="ellipse">
            <a:avLst/>
          </a:prstGeom>
          <a:solidFill>
            <a:srgbClr val="8B73FF"/>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139</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115</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255</a:t>
            </a:r>
            <a:endParaRPr sz="790">
              <a:solidFill>
                <a:srgbClr val="FFFFFF"/>
              </a:solidFill>
              <a:latin typeface="Arial"/>
              <a:ea typeface="Arial"/>
              <a:cs typeface="Arial"/>
              <a:sym typeface="Arial"/>
            </a:endParaRPr>
          </a:p>
        </p:txBody>
      </p:sp>
      <p:sp>
        <p:nvSpPr>
          <p:cNvPr id="136" name="Google Shape;136;p88"/>
          <p:cNvSpPr/>
          <p:nvPr/>
        </p:nvSpPr>
        <p:spPr>
          <a:xfrm>
            <a:off x="-1237830" y="2448887"/>
            <a:ext cx="493539" cy="493239"/>
          </a:xfrm>
          <a:prstGeom prst="ellipse">
            <a:avLst/>
          </a:prstGeom>
          <a:solidFill>
            <a:srgbClr val="1E117C"/>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30</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17</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124</a:t>
            </a:r>
            <a:endParaRPr sz="790">
              <a:solidFill>
                <a:srgbClr val="FFFFFF"/>
              </a:solidFill>
              <a:latin typeface="Arial"/>
              <a:ea typeface="Arial"/>
              <a:cs typeface="Arial"/>
              <a:sym typeface="Arial"/>
            </a:endParaRPr>
          </a:p>
        </p:txBody>
      </p:sp>
      <p:sp>
        <p:nvSpPr>
          <p:cNvPr id="137" name="Google Shape;137;p88"/>
          <p:cNvSpPr/>
          <p:nvPr/>
        </p:nvSpPr>
        <p:spPr>
          <a:xfrm>
            <a:off x="-1843006" y="2242007"/>
            <a:ext cx="1872000" cy="216266"/>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Servicios</a:t>
            </a:r>
            <a:endParaRPr sz="987">
              <a:solidFill>
                <a:srgbClr val="616161"/>
              </a:solidFill>
              <a:latin typeface="Arial"/>
              <a:ea typeface="Arial"/>
              <a:cs typeface="Arial"/>
              <a:sym typeface="Arial"/>
            </a:endParaRPr>
          </a:p>
        </p:txBody>
      </p:sp>
      <p:sp>
        <p:nvSpPr>
          <p:cNvPr id="138" name="Google Shape;138;p88"/>
          <p:cNvSpPr txBox="1">
            <a:spLocks noGrp="1"/>
          </p:cNvSpPr>
          <p:nvPr>
            <p:ph type="body" idx="1"/>
          </p:nvPr>
        </p:nvSpPr>
        <p:spPr>
          <a:xfrm>
            <a:off x="449263" y="496572"/>
            <a:ext cx="9847327" cy="523874"/>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2000"/>
              <a:buNone/>
              <a:defRPr sz="1975" b="0">
                <a:solidFill>
                  <a:schemeClr val="accent1"/>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139" name="Google Shape;139;p88"/>
          <p:cNvSpPr txBox="1">
            <a:spLocks noGrp="1"/>
          </p:cNvSpPr>
          <p:nvPr>
            <p:ph type="body" idx="2"/>
          </p:nvPr>
        </p:nvSpPr>
        <p:spPr>
          <a:xfrm>
            <a:off x="449263" y="1159880"/>
            <a:ext cx="9847327" cy="35628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a:solidFill>
                  <a:srgbClr val="3F3F3F"/>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cxnSp>
        <p:nvCxnSpPr>
          <p:cNvPr id="140" name="Google Shape;140;p88"/>
          <p:cNvCxnSpPr/>
          <p:nvPr/>
        </p:nvCxnSpPr>
        <p:spPr>
          <a:xfrm>
            <a:off x="436564" y="385812"/>
            <a:ext cx="1297221" cy="0"/>
          </a:xfrm>
          <a:prstGeom prst="straightConnector1">
            <a:avLst/>
          </a:prstGeom>
          <a:noFill/>
          <a:ln w="22225" cap="flat" cmpd="sng">
            <a:solidFill>
              <a:schemeClr val="accent1"/>
            </a:solidFill>
            <a:prstDash val="solid"/>
            <a:miter lim="400000"/>
            <a:headEnd type="none" w="sm" len="sm"/>
            <a:tailEnd type="none" w="sm" len="sm"/>
          </a:ln>
        </p:spPr>
      </p:cxnSp>
      <p:sp>
        <p:nvSpPr>
          <p:cNvPr id="141" name="Google Shape;141;p88"/>
          <p:cNvSpPr txBox="1">
            <a:spLocks noGrp="1"/>
          </p:cNvSpPr>
          <p:nvPr>
            <p:ph type="body" idx="3"/>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142" name="Google Shape;142;p88"/>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pic>
        <p:nvPicPr>
          <p:cNvPr id="143" name="Google Shape;143;p88" descr="A green sign with white text&#10;&#10;Description automatically generated with low confidence"/>
          <p:cNvPicPr preferRelativeResize="0"/>
          <p:nvPr/>
        </p:nvPicPr>
        <p:blipFill rotWithShape="1">
          <a:blip r:embed="rId2">
            <a:alphaModFix/>
          </a:blip>
          <a:srcRect/>
          <a:stretch/>
        </p:blipFill>
        <p:spPr>
          <a:xfrm>
            <a:off x="11198892" y="452439"/>
            <a:ext cx="523875" cy="523875"/>
          </a:xfrm>
          <a:prstGeom prst="rect">
            <a:avLst/>
          </a:prstGeom>
          <a:noFill/>
          <a:ln>
            <a:noFill/>
          </a:ln>
        </p:spPr>
      </p:pic>
    </p:spTree>
    <p:extLst>
      <p:ext uri="{BB962C8B-B14F-4D97-AF65-F5344CB8AC3E}">
        <p14:creationId xmlns:p14="http://schemas.microsoft.com/office/powerpoint/2010/main" val="1510464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8_Título con logo">
  <p:cSld name="8_Título con logo">
    <p:spTree>
      <p:nvGrpSpPr>
        <p:cNvPr id="1" name="Shape 144"/>
        <p:cNvGrpSpPr/>
        <p:nvPr/>
      </p:nvGrpSpPr>
      <p:grpSpPr>
        <a:xfrm>
          <a:off x="0" y="0"/>
          <a:ext cx="0" cy="0"/>
          <a:chOff x="0" y="0"/>
          <a:chExt cx="0" cy="0"/>
        </a:xfrm>
      </p:grpSpPr>
      <p:sp>
        <p:nvSpPr>
          <p:cNvPr id="145" name="Google Shape;145;p89"/>
          <p:cNvSpPr txBox="1">
            <a:spLocks noGrp="1"/>
          </p:cNvSpPr>
          <p:nvPr>
            <p:ph type="body" idx="1"/>
          </p:nvPr>
        </p:nvSpPr>
        <p:spPr>
          <a:xfrm>
            <a:off x="449262" y="496572"/>
            <a:ext cx="9849281" cy="523874"/>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2000"/>
              <a:buNone/>
              <a:defRPr sz="1975" b="0" i="0" u="none" strike="noStrike" cap="none">
                <a:solidFill>
                  <a:schemeClr val="accent5"/>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146" name="Google Shape;146;p89"/>
          <p:cNvSpPr txBox="1">
            <a:spLocks noGrp="1"/>
          </p:cNvSpPr>
          <p:nvPr>
            <p:ph type="body" idx="2"/>
          </p:nvPr>
        </p:nvSpPr>
        <p:spPr>
          <a:xfrm>
            <a:off x="449262" y="1159880"/>
            <a:ext cx="9849281" cy="35628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987"/>
              </a:spcBef>
              <a:spcAft>
                <a:spcPts val="0"/>
              </a:spcAft>
              <a:buSzPts val="1600"/>
              <a:buNone/>
              <a:defRPr sz="1580" b="0" i="0" u="none" strike="noStrike" cap="none">
                <a:solidFill>
                  <a:srgbClr val="3F3F3F"/>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cxnSp>
        <p:nvCxnSpPr>
          <p:cNvPr id="147" name="Google Shape;147;p89"/>
          <p:cNvCxnSpPr/>
          <p:nvPr/>
        </p:nvCxnSpPr>
        <p:spPr>
          <a:xfrm>
            <a:off x="436564" y="385812"/>
            <a:ext cx="1297221" cy="0"/>
          </a:xfrm>
          <a:prstGeom prst="straightConnector1">
            <a:avLst/>
          </a:prstGeom>
          <a:noFill/>
          <a:ln w="22225" cap="flat" cmpd="sng">
            <a:solidFill>
              <a:schemeClr val="accent5"/>
            </a:solidFill>
            <a:prstDash val="solid"/>
            <a:miter lim="400000"/>
            <a:headEnd type="none" w="sm" len="sm"/>
            <a:tailEnd type="none" w="sm" len="sm"/>
          </a:ln>
        </p:spPr>
      </p:cxnSp>
      <p:sp>
        <p:nvSpPr>
          <p:cNvPr id="148" name="Google Shape;148;p89"/>
          <p:cNvSpPr txBox="1">
            <a:spLocks noGrp="1"/>
          </p:cNvSpPr>
          <p:nvPr>
            <p:ph type="body" idx="3"/>
          </p:nvPr>
        </p:nvSpPr>
        <p:spPr>
          <a:xfrm>
            <a:off x="436562" y="6617653"/>
            <a:ext cx="10964127" cy="229132"/>
          </a:xfrm>
          <a:prstGeom prst="rect">
            <a:avLst/>
          </a:prstGeom>
          <a:noFill/>
          <a:ln>
            <a:noFill/>
          </a:ln>
        </p:spPr>
        <p:txBody>
          <a:bodyPr spcFirstLastPara="1" wrap="square" lIns="0" tIns="0" rIns="0" bIns="0" anchor="t" anchorCtr="0">
            <a:normAutofit/>
          </a:bodyPr>
          <a:lstStyle>
            <a:lvl1pPr marL="451428" lvl="0" indent="-225714" algn="l">
              <a:lnSpc>
                <a:spcPct val="90000"/>
              </a:lnSpc>
              <a:spcBef>
                <a:spcPts val="0"/>
              </a:spcBef>
              <a:spcAft>
                <a:spcPts val="0"/>
              </a:spcAft>
              <a:buSzPts val="900"/>
              <a:buNone/>
              <a:defRPr sz="889" b="0">
                <a:solidFill>
                  <a:schemeClr val="accent3"/>
                </a:solidFill>
                <a:latin typeface="Arial"/>
                <a:ea typeface="Arial"/>
                <a:cs typeface="Arial"/>
                <a:sym typeface="Arial"/>
              </a:defRPr>
            </a:lvl1pPr>
            <a:lvl2pPr marL="902855" lvl="1" indent="-225714" algn="l">
              <a:lnSpc>
                <a:spcPct val="90000"/>
              </a:lnSpc>
              <a:spcBef>
                <a:spcPts val="494"/>
              </a:spcBef>
              <a:spcAft>
                <a:spcPts val="0"/>
              </a:spcAft>
              <a:buSzPts val="1400"/>
              <a:buNone/>
              <a:defRPr/>
            </a:lvl2pPr>
            <a:lvl3pPr marL="1354283" lvl="2" indent="-225714" algn="l">
              <a:lnSpc>
                <a:spcPct val="90000"/>
              </a:lnSpc>
              <a:spcBef>
                <a:spcPts val="494"/>
              </a:spcBef>
              <a:spcAft>
                <a:spcPts val="0"/>
              </a:spcAft>
              <a:buSzPts val="1400"/>
              <a:buNone/>
              <a:defRPr/>
            </a:lvl3pPr>
            <a:lvl4pPr marL="1805710" lvl="3" indent="-225714" algn="l">
              <a:lnSpc>
                <a:spcPct val="90000"/>
              </a:lnSpc>
              <a:spcBef>
                <a:spcPts val="494"/>
              </a:spcBef>
              <a:spcAft>
                <a:spcPts val="0"/>
              </a:spcAft>
              <a:buSzPts val="1400"/>
              <a:buNone/>
              <a:defRPr/>
            </a:lvl4pPr>
            <a:lvl5pPr marL="2257138" lvl="4" indent="-225714" algn="l">
              <a:lnSpc>
                <a:spcPct val="90000"/>
              </a:lnSpc>
              <a:spcBef>
                <a:spcPts val="494"/>
              </a:spcBef>
              <a:spcAft>
                <a:spcPts val="0"/>
              </a:spcAft>
              <a:buSzPts val="1400"/>
              <a:buNone/>
              <a:defRPr/>
            </a:lvl5pPr>
            <a:lvl6pPr marL="2708566" lvl="5" indent="-338571" algn="l">
              <a:lnSpc>
                <a:spcPct val="90000"/>
              </a:lnSpc>
              <a:spcBef>
                <a:spcPts val="494"/>
              </a:spcBef>
              <a:spcAft>
                <a:spcPts val="0"/>
              </a:spcAft>
              <a:buClr>
                <a:schemeClr val="dk1"/>
              </a:buClr>
              <a:buSzPts val="1800"/>
              <a:buChar char="•"/>
              <a:defRPr/>
            </a:lvl6pPr>
            <a:lvl7pPr marL="3159993" lvl="6" indent="-338571" algn="l">
              <a:lnSpc>
                <a:spcPct val="90000"/>
              </a:lnSpc>
              <a:spcBef>
                <a:spcPts val="494"/>
              </a:spcBef>
              <a:spcAft>
                <a:spcPts val="0"/>
              </a:spcAft>
              <a:buClr>
                <a:schemeClr val="dk1"/>
              </a:buClr>
              <a:buSzPts val="1800"/>
              <a:buChar char="•"/>
              <a:defRPr/>
            </a:lvl7pPr>
            <a:lvl8pPr marL="3611421" lvl="7" indent="-338571" algn="l">
              <a:lnSpc>
                <a:spcPct val="90000"/>
              </a:lnSpc>
              <a:spcBef>
                <a:spcPts val="494"/>
              </a:spcBef>
              <a:spcAft>
                <a:spcPts val="0"/>
              </a:spcAft>
              <a:buClr>
                <a:schemeClr val="dk1"/>
              </a:buClr>
              <a:buSzPts val="1800"/>
              <a:buChar char="•"/>
              <a:defRPr/>
            </a:lvl8pPr>
            <a:lvl9pPr marL="4062849" lvl="8" indent="-338571" algn="l">
              <a:lnSpc>
                <a:spcPct val="90000"/>
              </a:lnSpc>
              <a:spcBef>
                <a:spcPts val="494"/>
              </a:spcBef>
              <a:spcAft>
                <a:spcPts val="0"/>
              </a:spcAft>
              <a:buClr>
                <a:schemeClr val="dk1"/>
              </a:buClr>
              <a:buSzPts val="1800"/>
              <a:buChar char="•"/>
              <a:defRPr/>
            </a:lvl9pPr>
          </a:lstStyle>
          <a:p>
            <a:endParaRPr/>
          </a:p>
        </p:txBody>
      </p:sp>
      <p:sp>
        <p:nvSpPr>
          <p:cNvPr id="149" name="Google Shape;149;p89"/>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987">
                <a:solidFill>
                  <a:schemeClr val="accent3"/>
                </a:solidFill>
                <a:latin typeface="Arial"/>
                <a:ea typeface="Arial"/>
                <a:cs typeface="Arial"/>
                <a:sym typeface="Arial"/>
              </a:defRPr>
            </a:lvl1pPr>
            <a:lvl2pPr marL="0" marR="0" lvl="1" indent="0" algn="l" rtl="0">
              <a:spcBef>
                <a:spcPts val="0"/>
              </a:spcBef>
              <a:buNone/>
              <a:defRPr sz="987">
                <a:solidFill>
                  <a:schemeClr val="accent3"/>
                </a:solidFill>
                <a:latin typeface="Arial"/>
                <a:ea typeface="Arial"/>
                <a:cs typeface="Arial"/>
                <a:sym typeface="Arial"/>
              </a:defRPr>
            </a:lvl2pPr>
            <a:lvl3pPr marL="0" marR="0" lvl="2" indent="0" algn="l" rtl="0">
              <a:spcBef>
                <a:spcPts val="0"/>
              </a:spcBef>
              <a:buNone/>
              <a:defRPr sz="987">
                <a:solidFill>
                  <a:schemeClr val="accent3"/>
                </a:solidFill>
                <a:latin typeface="Arial"/>
                <a:ea typeface="Arial"/>
                <a:cs typeface="Arial"/>
                <a:sym typeface="Arial"/>
              </a:defRPr>
            </a:lvl3pPr>
            <a:lvl4pPr marL="0" marR="0" lvl="3" indent="0" algn="l" rtl="0">
              <a:spcBef>
                <a:spcPts val="0"/>
              </a:spcBef>
              <a:buNone/>
              <a:defRPr sz="987">
                <a:solidFill>
                  <a:schemeClr val="accent3"/>
                </a:solidFill>
                <a:latin typeface="Arial"/>
                <a:ea typeface="Arial"/>
                <a:cs typeface="Arial"/>
                <a:sym typeface="Arial"/>
              </a:defRPr>
            </a:lvl4pPr>
            <a:lvl5pPr marL="0" marR="0" lvl="4" indent="0" algn="l" rtl="0">
              <a:spcBef>
                <a:spcPts val="0"/>
              </a:spcBef>
              <a:buNone/>
              <a:defRPr sz="987">
                <a:solidFill>
                  <a:schemeClr val="accent3"/>
                </a:solidFill>
                <a:latin typeface="Arial"/>
                <a:ea typeface="Arial"/>
                <a:cs typeface="Arial"/>
                <a:sym typeface="Arial"/>
              </a:defRPr>
            </a:lvl5pPr>
            <a:lvl6pPr marL="0" marR="0" lvl="5" indent="0" algn="l" rtl="0">
              <a:spcBef>
                <a:spcPts val="0"/>
              </a:spcBef>
              <a:buNone/>
              <a:defRPr sz="987">
                <a:solidFill>
                  <a:schemeClr val="accent3"/>
                </a:solidFill>
                <a:latin typeface="Arial"/>
                <a:ea typeface="Arial"/>
                <a:cs typeface="Arial"/>
                <a:sym typeface="Arial"/>
              </a:defRPr>
            </a:lvl6pPr>
            <a:lvl7pPr marL="0" marR="0" lvl="6" indent="0" algn="l" rtl="0">
              <a:spcBef>
                <a:spcPts val="0"/>
              </a:spcBef>
              <a:buNone/>
              <a:defRPr sz="987">
                <a:solidFill>
                  <a:schemeClr val="accent3"/>
                </a:solidFill>
                <a:latin typeface="Arial"/>
                <a:ea typeface="Arial"/>
                <a:cs typeface="Arial"/>
                <a:sym typeface="Arial"/>
              </a:defRPr>
            </a:lvl7pPr>
            <a:lvl8pPr marL="0" marR="0" lvl="7" indent="0" algn="l" rtl="0">
              <a:spcBef>
                <a:spcPts val="0"/>
              </a:spcBef>
              <a:buNone/>
              <a:defRPr sz="987">
                <a:solidFill>
                  <a:schemeClr val="accent3"/>
                </a:solidFill>
                <a:latin typeface="Arial"/>
                <a:ea typeface="Arial"/>
                <a:cs typeface="Arial"/>
                <a:sym typeface="Arial"/>
              </a:defRPr>
            </a:lvl8pPr>
            <a:lvl9pPr marL="0" marR="0" lvl="8" indent="0" algn="l" rtl="0">
              <a:spcBef>
                <a:spcPts val="0"/>
              </a:spcBef>
              <a:buNone/>
              <a:defRPr sz="987">
                <a:solidFill>
                  <a:schemeClr val="accent3"/>
                </a:solidFill>
                <a:latin typeface="Arial"/>
                <a:ea typeface="Arial"/>
                <a:cs typeface="Arial"/>
                <a:sym typeface="Arial"/>
              </a:defRPr>
            </a:lvl9pPr>
          </a:lstStyle>
          <a:p>
            <a:pPr>
              <a:spcAft>
                <a:spcPts val="0"/>
              </a:spcAft>
            </a:pPr>
            <a:fld id="{00000000-1234-1234-1234-123412341234}" type="slidenum">
              <a:rPr lang="es-CL" smtClean="0"/>
              <a:pPr>
                <a:spcAft>
                  <a:spcPts val="0"/>
                </a:spcAft>
              </a:pPr>
              <a:t>‹Nº›</a:t>
            </a:fld>
            <a:endParaRPr lang="es-CL"/>
          </a:p>
        </p:txBody>
      </p:sp>
      <p:sp>
        <p:nvSpPr>
          <p:cNvPr id="150" name="Google Shape;150;p89"/>
          <p:cNvSpPr/>
          <p:nvPr/>
        </p:nvSpPr>
        <p:spPr>
          <a:xfrm>
            <a:off x="-1879826" y="384450"/>
            <a:ext cx="493539" cy="493239"/>
          </a:xfrm>
          <a:prstGeom prst="ellipse">
            <a:avLst/>
          </a:prstGeom>
          <a:solidFill>
            <a:srgbClr val="000000"/>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0</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0</a:t>
            </a:r>
            <a:endParaRPr sz="790">
              <a:solidFill>
                <a:srgbClr val="FFFFFF"/>
              </a:solidFill>
              <a:latin typeface="Arial"/>
              <a:ea typeface="Arial"/>
              <a:cs typeface="Arial"/>
              <a:sym typeface="Arial"/>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0</a:t>
            </a:r>
            <a:endParaRPr sz="790">
              <a:solidFill>
                <a:srgbClr val="FFFFFF"/>
              </a:solidFill>
              <a:latin typeface="Arial"/>
              <a:ea typeface="Arial"/>
              <a:cs typeface="Arial"/>
              <a:sym typeface="Arial"/>
            </a:endParaRPr>
          </a:p>
        </p:txBody>
      </p:sp>
      <p:sp>
        <p:nvSpPr>
          <p:cNvPr id="151" name="Google Shape;151;p89"/>
          <p:cNvSpPr/>
          <p:nvPr/>
        </p:nvSpPr>
        <p:spPr>
          <a:xfrm>
            <a:off x="-1235652" y="385277"/>
            <a:ext cx="491737" cy="491737"/>
          </a:xfrm>
          <a:prstGeom prst="ellipse">
            <a:avLst/>
          </a:prstGeom>
          <a:solidFill>
            <a:srgbClr val="EAEADE"/>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000000"/>
                </a:solidFill>
                <a:latin typeface="Arial"/>
                <a:ea typeface="Arial"/>
                <a:cs typeface="Arial"/>
                <a:sym typeface="Arial"/>
              </a:rPr>
              <a:t>R 234</a:t>
            </a:r>
            <a:endParaRPr/>
          </a:p>
          <a:p>
            <a:pPr marL="0" marR="0" lvl="0" indent="0" algn="l" rtl="0">
              <a:lnSpc>
                <a:spcPct val="90000"/>
              </a:lnSpc>
              <a:spcBef>
                <a:spcPts val="0"/>
              </a:spcBef>
              <a:spcAft>
                <a:spcPts val="0"/>
              </a:spcAft>
              <a:buNone/>
            </a:pPr>
            <a:r>
              <a:rPr lang="es-CL" sz="790">
                <a:solidFill>
                  <a:srgbClr val="000000"/>
                </a:solidFill>
                <a:latin typeface="Arial"/>
                <a:ea typeface="Arial"/>
                <a:cs typeface="Arial"/>
                <a:sym typeface="Arial"/>
              </a:rPr>
              <a:t>G 234</a:t>
            </a:r>
            <a:endParaRPr/>
          </a:p>
          <a:p>
            <a:pPr marL="0" marR="0" lvl="0" indent="0" algn="l" rtl="0">
              <a:lnSpc>
                <a:spcPct val="90000"/>
              </a:lnSpc>
              <a:spcBef>
                <a:spcPts val="0"/>
              </a:spcBef>
              <a:spcAft>
                <a:spcPts val="0"/>
              </a:spcAft>
              <a:buNone/>
            </a:pPr>
            <a:r>
              <a:rPr lang="es-CL" sz="790">
                <a:solidFill>
                  <a:srgbClr val="000000"/>
                </a:solidFill>
                <a:latin typeface="Arial"/>
                <a:ea typeface="Arial"/>
                <a:cs typeface="Arial"/>
                <a:sym typeface="Arial"/>
              </a:rPr>
              <a:t>B 222</a:t>
            </a:r>
            <a:endParaRPr sz="790">
              <a:solidFill>
                <a:srgbClr val="000000"/>
              </a:solidFill>
              <a:latin typeface="Arial"/>
              <a:ea typeface="Arial"/>
              <a:cs typeface="Arial"/>
              <a:sym typeface="Arial"/>
            </a:endParaRPr>
          </a:p>
        </p:txBody>
      </p:sp>
      <p:sp>
        <p:nvSpPr>
          <p:cNvPr id="152" name="Google Shape;152;p89"/>
          <p:cNvSpPr/>
          <p:nvPr/>
        </p:nvSpPr>
        <p:spPr>
          <a:xfrm>
            <a:off x="-1841727" y="1112564"/>
            <a:ext cx="493538" cy="493239"/>
          </a:xfrm>
          <a:prstGeom prst="ellipse">
            <a:avLst/>
          </a:prstGeom>
          <a:solidFill>
            <a:srgbClr val="13C045"/>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19</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192</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69</a:t>
            </a:r>
            <a:endParaRPr sz="790">
              <a:solidFill>
                <a:srgbClr val="FFFFFF"/>
              </a:solidFill>
              <a:latin typeface="Arial"/>
              <a:ea typeface="Arial"/>
              <a:cs typeface="Arial"/>
              <a:sym typeface="Arial"/>
            </a:endParaRPr>
          </a:p>
        </p:txBody>
      </p:sp>
      <p:sp>
        <p:nvSpPr>
          <p:cNvPr id="153" name="Google Shape;153;p89"/>
          <p:cNvSpPr/>
          <p:nvPr/>
        </p:nvSpPr>
        <p:spPr>
          <a:xfrm>
            <a:off x="-1841726" y="1764153"/>
            <a:ext cx="493539" cy="493239"/>
          </a:xfrm>
          <a:prstGeom prst="ellipse">
            <a:avLst/>
          </a:prstGeom>
          <a:solidFill>
            <a:srgbClr val="348FFF"/>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52</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143</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255</a:t>
            </a:r>
            <a:endParaRPr sz="790">
              <a:solidFill>
                <a:srgbClr val="FFFFFF"/>
              </a:solidFill>
              <a:latin typeface="Arial"/>
              <a:ea typeface="Arial"/>
              <a:cs typeface="Arial"/>
              <a:sym typeface="Arial"/>
            </a:endParaRPr>
          </a:p>
        </p:txBody>
      </p:sp>
      <p:sp>
        <p:nvSpPr>
          <p:cNvPr id="154" name="Google Shape;154;p89"/>
          <p:cNvSpPr/>
          <p:nvPr/>
        </p:nvSpPr>
        <p:spPr>
          <a:xfrm>
            <a:off x="-1236552" y="1764153"/>
            <a:ext cx="493539" cy="493239"/>
          </a:xfrm>
          <a:prstGeom prst="ellipse">
            <a:avLst/>
          </a:prstGeom>
          <a:solidFill>
            <a:srgbClr val="002A6C"/>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0</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42</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108</a:t>
            </a:r>
            <a:endParaRPr sz="790">
              <a:solidFill>
                <a:srgbClr val="FFFFFF"/>
              </a:solidFill>
              <a:latin typeface="Arial"/>
              <a:ea typeface="Arial"/>
              <a:cs typeface="Arial"/>
              <a:sym typeface="Arial"/>
            </a:endParaRPr>
          </a:p>
        </p:txBody>
      </p:sp>
      <p:sp>
        <p:nvSpPr>
          <p:cNvPr id="155" name="Google Shape;155;p89"/>
          <p:cNvSpPr/>
          <p:nvPr/>
        </p:nvSpPr>
        <p:spPr>
          <a:xfrm>
            <a:off x="-621291" y="385351"/>
            <a:ext cx="491737" cy="491737"/>
          </a:xfrm>
          <a:prstGeom prst="ellipse">
            <a:avLst/>
          </a:prstGeom>
          <a:solidFill>
            <a:srgbClr val="7EFF45"/>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126</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255</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69</a:t>
            </a:r>
            <a:endParaRPr sz="790">
              <a:solidFill>
                <a:srgbClr val="FFFFFF"/>
              </a:solidFill>
              <a:latin typeface="Arial"/>
              <a:ea typeface="Arial"/>
              <a:cs typeface="Arial"/>
              <a:sym typeface="Arial"/>
            </a:endParaRPr>
          </a:p>
        </p:txBody>
      </p:sp>
      <p:sp>
        <p:nvSpPr>
          <p:cNvPr id="156" name="Google Shape;156;p89"/>
          <p:cNvSpPr/>
          <p:nvPr/>
        </p:nvSpPr>
        <p:spPr>
          <a:xfrm>
            <a:off x="-1236552" y="1113084"/>
            <a:ext cx="493539" cy="493239"/>
          </a:xfrm>
          <a:prstGeom prst="ellipse">
            <a:avLst/>
          </a:prstGeom>
          <a:solidFill>
            <a:srgbClr val="004C14"/>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Helvetica Neue"/>
                <a:ea typeface="Helvetica Neue"/>
                <a:cs typeface="Helvetica Neue"/>
                <a:sym typeface="Helvetica Neue"/>
              </a:rPr>
              <a:t>R 0</a:t>
            </a:r>
            <a:endParaRPr/>
          </a:p>
          <a:p>
            <a:pPr marL="0" marR="0" lvl="0" indent="0" algn="l" rtl="0">
              <a:lnSpc>
                <a:spcPct val="90000"/>
              </a:lnSpc>
              <a:spcBef>
                <a:spcPts val="0"/>
              </a:spcBef>
              <a:spcAft>
                <a:spcPts val="0"/>
              </a:spcAft>
              <a:buNone/>
            </a:pPr>
            <a:r>
              <a:rPr lang="es-CL" sz="790">
                <a:solidFill>
                  <a:srgbClr val="FFFFFF"/>
                </a:solidFill>
                <a:latin typeface="Helvetica Neue"/>
                <a:ea typeface="Helvetica Neue"/>
                <a:cs typeface="Helvetica Neue"/>
                <a:sym typeface="Helvetica Neue"/>
              </a:rPr>
              <a:t>G 76</a:t>
            </a:r>
            <a:endParaRPr/>
          </a:p>
          <a:p>
            <a:pPr marL="0" marR="0" lvl="0" indent="0" algn="l" rtl="0">
              <a:lnSpc>
                <a:spcPct val="90000"/>
              </a:lnSpc>
              <a:spcBef>
                <a:spcPts val="0"/>
              </a:spcBef>
              <a:spcAft>
                <a:spcPts val="0"/>
              </a:spcAft>
              <a:buNone/>
            </a:pPr>
            <a:r>
              <a:rPr lang="es-CL" sz="790">
                <a:solidFill>
                  <a:srgbClr val="FFFFFF"/>
                </a:solidFill>
                <a:latin typeface="Helvetica Neue"/>
                <a:ea typeface="Helvetica Neue"/>
                <a:cs typeface="Helvetica Neue"/>
                <a:sym typeface="Helvetica Neue"/>
              </a:rPr>
              <a:t>B 20</a:t>
            </a:r>
            <a:endParaRPr sz="790">
              <a:solidFill>
                <a:srgbClr val="FFFFFF"/>
              </a:solidFill>
              <a:latin typeface="Helvetica Neue"/>
              <a:ea typeface="Helvetica Neue"/>
              <a:cs typeface="Helvetica Neue"/>
              <a:sym typeface="Helvetica Neue"/>
            </a:endParaRPr>
          </a:p>
        </p:txBody>
      </p:sp>
      <p:sp>
        <p:nvSpPr>
          <p:cNvPr id="157" name="Google Shape;157;p89"/>
          <p:cNvSpPr/>
          <p:nvPr/>
        </p:nvSpPr>
        <p:spPr>
          <a:xfrm>
            <a:off x="-1841728" y="129594"/>
            <a:ext cx="1620000" cy="273496"/>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Primarios de marca</a:t>
            </a:r>
            <a:endParaRPr sz="987">
              <a:solidFill>
                <a:srgbClr val="616161"/>
              </a:solidFill>
              <a:latin typeface="Arial"/>
              <a:ea typeface="Arial"/>
              <a:cs typeface="Arial"/>
              <a:sym typeface="Arial"/>
            </a:endParaRPr>
          </a:p>
        </p:txBody>
      </p:sp>
      <p:sp>
        <p:nvSpPr>
          <p:cNvPr id="158" name="Google Shape;158;p89"/>
          <p:cNvSpPr/>
          <p:nvPr/>
        </p:nvSpPr>
        <p:spPr>
          <a:xfrm>
            <a:off x="-1841728" y="863836"/>
            <a:ext cx="1872000" cy="273496"/>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Masterbrand y Laboral</a:t>
            </a:r>
            <a:endParaRPr sz="987">
              <a:solidFill>
                <a:srgbClr val="616161"/>
              </a:solidFill>
              <a:latin typeface="Arial"/>
              <a:ea typeface="Arial"/>
              <a:cs typeface="Arial"/>
              <a:sym typeface="Arial"/>
            </a:endParaRPr>
          </a:p>
        </p:txBody>
      </p:sp>
      <p:sp>
        <p:nvSpPr>
          <p:cNvPr id="159" name="Google Shape;159;p89"/>
          <p:cNvSpPr/>
          <p:nvPr/>
        </p:nvSpPr>
        <p:spPr>
          <a:xfrm>
            <a:off x="-1841728" y="1605803"/>
            <a:ext cx="1872000" cy="167735"/>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Salud</a:t>
            </a:r>
            <a:endParaRPr sz="987">
              <a:solidFill>
                <a:srgbClr val="616161"/>
              </a:solidFill>
              <a:latin typeface="Arial"/>
              <a:ea typeface="Arial"/>
              <a:cs typeface="Arial"/>
              <a:sym typeface="Arial"/>
            </a:endParaRPr>
          </a:p>
        </p:txBody>
      </p:sp>
      <p:sp>
        <p:nvSpPr>
          <p:cNvPr id="160" name="Google Shape;160;p89"/>
          <p:cNvSpPr/>
          <p:nvPr/>
        </p:nvSpPr>
        <p:spPr>
          <a:xfrm>
            <a:off x="-1843004" y="2448887"/>
            <a:ext cx="493539" cy="493239"/>
          </a:xfrm>
          <a:prstGeom prst="ellipse">
            <a:avLst/>
          </a:prstGeom>
          <a:solidFill>
            <a:srgbClr val="8B73FF"/>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139</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115</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255</a:t>
            </a:r>
            <a:endParaRPr sz="790">
              <a:solidFill>
                <a:srgbClr val="FFFFFF"/>
              </a:solidFill>
              <a:latin typeface="Arial"/>
              <a:ea typeface="Arial"/>
              <a:cs typeface="Arial"/>
              <a:sym typeface="Arial"/>
            </a:endParaRPr>
          </a:p>
        </p:txBody>
      </p:sp>
      <p:sp>
        <p:nvSpPr>
          <p:cNvPr id="161" name="Google Shape;161;p89"/>
          <p:cNvSpPr/>
          <p:nvPr/>
        </p:nvSpPr>
        <p:spPr>
          <a:xfrm>
            <a:off x="-1237830" y="2448887"/>
            <a:ext cx="493539" cy="493239"/>
          </a:xfrm>
          <a:prstGeom prst="ellipse">
            <a:avLst/>
          </a:prstGeom>
          <a:solidFill>
            <a:srgbClr val="1E117C"/>
          </a:solidFill>
          <a:ln>
            <a:noFill/>
          </a:ln>
        </p:spPr>
        <p:txBody>
          <a:bodyPr spcFirstLastPara="1" wrap="square" lIns="25080" tIns="25080" rIns="25080" bIns="25080" anchor="t" anchorCtr="0">
            <a:noAutofit/>
          </a:bodyPr>
          <a:lstStyle/>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R 30</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G 17</a:t>
            </a:r>
            <a:endParaRPr/>
          </a:p>
          <a:p>
            <a:pPr marL="0" marR="0" lvl="0" indent="0" algn="l" rtl="0">
              <a:lnSpc>
                <a:spcPct val="90000"/>
              </a:lnSpc>
              <a:spcBef>
                <a:spcPts val="0"/>
              </a:spcBef>
              <a:spcAft>
                <a:spcPts val="0"/>
              </a:spcAft>
              <a:buNone/>
            </a:pPr>
            <a:r>
              <a:rPr lang="es-CL" sz="790">
                <a:solidFill>
                  <a:srgbClr val="FFFFFF"/>
                </a:solidFill>
                <a:latin typeface="Arial"/>
                <a:ea typeface="Arial"/>
                <a:cs typeface="Arial"/>
                <a:sym typeface="Arial"/>
              </a:rPr>
              <a:t>B 124</a:t>
            </a:r>
            <a:endParaRPr sz="790">
              <a:solidFill>
                <a:srgbClr val="FFFFFF"/>
              </a:solidFill>
              <a:latin typeface="Arial"/>
              <a:ea typeface="Arial"/>
              <a:cs typeface="Arial"/>
              <a:sym typeface="Arial"/>
            </a:endParaRPr>
          </a:p>
        </p:txBody>
      </p:sp>
      <p:sp>
        <p:nvSpPr>
          <p:cNvPr id="162" name="Google Shape;162;p89"/>
          <p:cNvSpPr/>
          <p:nvPr/>
        </p:nvSpPr>
        <p:spPr>
          <a:xfrm>
            <a:off x="-1843006" y="2242007"/>
            <a:ext cx="1872000" cy="216266"/>
          </a:xfrm>
          <a:prstGeom prst="rect">
            <a:avLst/>
          </a:prstGeom>
          <a:noFill/>
          <a:ln>
            <a:noFill/>
          </a:ln>
        </p:spPr>
        <p:txBody>
          <a:bodyPr spcFirstLastPara="1" wrap="square" lIns="50159" tIns="50159" rIns="50159" bIns="50159" anchor="ctr" anchorCtr="0">
            <a:noAutofit/>
          </a:bodyPr>
          <a:lstStyle/>
          <a:p>
            <a:pPr marL="0" marR="0" lvl="0" indent="0" algn="l" rtl="0">
              <a:spcBef>
                <a:spcPts val="0"/>
              </a:spcBef>
              <a:spcAft>
                <a:spcPts val="0"/>
              </a:spcAft>
              <a:buNone/>
            </a:pPr>
            <a:r>
              <a:rPr lang="es-CL" sz="987">
                <a:solidFill>
                  <a:srgbClr val="616161"/>
                </a:solidFill>
                <a:latin typeface="Arial"/>
                <a:ea typeface="Arial"/>
                <a:cs typeface="Arial"/>
                <a:sym typeface="Arial"/>
              </a:rPr>
              <a:t>Servicios</a:t>
            </a:r>
            <a:endParaRPr sz="987">
              <a:solidFill>
                <a:srgbClr val="616161"/>
              </a:solidFill>
              <a:latin typeface="Arial"/>
              <a:ea typeface="Arial"/>
              <a:cs typeface="Arial"/>
              <a:sym typeface="Arial"/>
            </a:endParaRPr>
          </a:p>
        </p:txBody>
      </p:sp>
      <p:pic>
        <p:nvPicPr>
          <p:cNvPr id="163" name="Google Shape;163;p89"/>
          <p:cNvPicPr preferRelativeResize="0"/>
          <p:nvPr/>
        </p:nvPicPr>
        <p:blipFill rotWithShape="1">
          <a:blip r:embed="rId2">
            <a:alphaModFix/>
          </a:blip>
          <a:srcRect/>
          <a:stretch/>
        </p:blipFill>
        <p:spPr>
          <a:xfrm>
            <a:off x="10458370" y="457795"/>
            <a:ext cx="1415553" cy="518518"/>
          </a:xfrm>
          <a:prstGeom prst="rect">
            <a:avLst/>
          </a:prstGeom>
          <a:noFill/>
          <a:ln>
            <a:noFill/>
          </a:ln>
        </p:spPr>
      </p:pic>
    </p:spTree>
    <p:extLst>
      <p:ext uri="{BB962C8B-B14F-4D97-AF65-F5344CB8AC3E}">
        <p14:creationId xmlns:p14="http://schemas.microsoft.com/office/powerpoint/2010/main" val="1899789962"/>
      </p:ext>
    </p:extLst>
  </p:cSld>
  <p:clrMapOvr>
    <a:masterClrMapping/>
  </p:clrMapOvr>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ortada 2">
  <p:cSld name="Portada 2">
    <p:spTree>
      <p:nvGrpSpPr>
        <p:cNvPr id="1" name="Shape 24"/>
        <p:cNvGrpSpPr/>
        <p:nvPr/>
      </p:nvGrpSpPr>
      <p:grpSpPr>
        <a:xfrm>
          <a:off x="0" y="0"/>
          <a:ext cx="0" cy="0"/>
          <a:chOff x="0" y="0"/>
          <a:chExt cx="0" cy="0"/>
        </a:xfrm>
      </p:grpSpPr>
      <p:sp>
        <p:nvSpPr>
          <p:cNvPr id="25" name="Google Shape;25;p37"/>
          <p:cNvSpPr>
            <a:spLocks noGrp="1"/>
          </p:cNvSpPr>
          <p:nvPr>
            <p:ph type="pic" idx="2"/>
          </p:nvPr>
        </p:nvSpPr>
        <p:spPr>
          <a:xfrm>
            <a:off x="-1" y="3174"/>
            <a:ext cx="12192000" cy="6858000"/>
          </a:xfrm>
          <a:prstGeom prst="rect">
            <a:avLst/>
          </a:prstGeom>
          <a:noFill/>
          <a:ln>
            <a:noFill/>
          </a:ln>
        </p:spPr>
        <p:txBody>
          <a:bodyPr/>
          <a:lstStyle>
            <a:lvl1pPr>
              <a:defRPr b="0" i="0">
                <a:latin typeface="ACHS Nueva Sans" pitchFamily="2" charset="77"/>
              </a:defRPr>
            </a:lvl1pPr>
          </a:lstStyle>
          <a:p>
            <a:endParaRPr lang="es-CL" dirty="0"/>
          </a:p>
        </p:txBody>
      </p:sp>
      <p:sp>
        <p:nvSpPr>
          <p:cNvPr id="26" name="Google Shape;26;p37"/>
          <p:cNvSpPr txBox="1">
            <a:spLocks noGrp="1"/>
          </p:cNvSpPr>
          <p:nvPr>
            <p:ph type="body" idx="1"/>
          </p:nvPr>
        </p:nvSpPr>
        <p:spPr>
          <a:xfrm>
            <a:off x="449263" y="5177790"/>
            <a:ext cx="4260960" cy="12054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3000"/>
              <a:buNone/>
              <a:defRPr sz="3000" b="0" i="0">
                <a:solidFill>
                  <a:schemeClr val="dk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7" name="Google Shape;27;p37"/>
          <p:cNvPicPr preferRelativeResize="0"/>
          <p:nvPr/>
        </p:nvPicPr>
        <p:blipFill rotWithShape="1">
          <a:blip r:embed="rId2">
            <a:alphaModFix/>
          </a:blip>
          <a:srcRect/>
          <a:stretch/>
        </p:blipFill>
        <p:spPr>
          <a:xfrm>
            <a:off x="10884657" y="407975"/>
            <a:ext cx="987281" cy="1557134"/>
          </a:xfrm>
          <a:prstGeom prst="rect">
            <a:avLst/>
          </a:prstGeom>
          <a:noFill/>
          <a:ln>
            <a:noFill/>
          </a:ln>
        </p:spPr>
      </p:pic>
    </p:spTree>
    <p:extLst>
      <p:ext uri="{BB962C8B-B14F-4D97-AF65-F5344CB8AC3E}">
        <p14:creationId xmlns:p14="http://schemas.microsoft.com/office/powerpoint/2010/main" val="1841909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Solo texto y bullets">
  <p:cSld name="1_Solo texto y bullets">
    <p:spTree>
      <p:nvGrpSpPr>
        <p:cNvPr id="1" name="Shape 28"/>
        <p:cNvGrpSpPr/>
        <p:nvPr/>
      </p:nvGrpSpPr>
      <p:grpSpPr>
        <a:xfrm>
          <a:off x="0" y="0"/>
          <a:ext cx="0" cy="0"/>
          <a:chOff x="0" y="0"/>
          <a:chExt cx="0" cy="0"/>
        </a:xfrm>
      </p:grpSpPr>
      <p:sp>
        <p:nvSpPr>
          <p:cNvPr id="29" name="Google Shape;29;p39"/>
          <p:cNvSpPr txBox="1">
            <a:spLocks noGrp="1"/>
          </p:cNvSpPr>
          <p:nvPr>
            <p:ph type="body" idx="1"/>
          </p:nvPr>
        </p:nvSpPr>
        <p:spPr>
          <a:xfrm>
            <a:off x="449263" y="1615349"/>
            <a:ext cx="11365880" cy="473585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600"/>
              </a:spcBef>
              <a:spcAft>
                <a:spcPts val="0"/>
              </a:spcAft>
              <a:buClr>
                <a:schemeClr val="accent1"/>
              </a:buClr>
              <a:buSzPts val="1600"/>
              <a:buFont typeface="Noto Sans Symbols"/>
              <a:buChar char="▪"/>
              <a:defRPr sz="1600" b="0" i="0">
                <a:solidFill>
                  <a:srgbClr val="3F3F3F"/>
                </a:solidFill>
                <a:latin typeface="ACHS Nueva Sans Medium" pitchFamily="2" charset="77"/>
                <a:ea typeface="ACHS Nueva Sans Medium" pitchFamily="2" charset="77"/>
                <a:cs typeface="Arial"/>
                <a:sym typeface="Arial"/>
              </a:defRPr>
            </a:lvl1pPr>
            <a:lvl2pPr marL="914400" lvl="1" indent="-317500" algn="l">
              <a:lnSpc>
                <a:spcPct val="90000"/>
              </a:lnSpc>
              <a:spcBef>
                <a:spcPts val="600"/>
              </a:spcBef>
              <a:spcAft>
                <a:spcPts val="0"/>
              </a:spcAft>
              <a:buClr>
                <a:schemeClr val="accent1"/>
              </a:buClr>
              <a:buSzPts val="1400"/>
              <a:buFont typeface="Arial"/>
              <a:buChar char="•"/>
              <a:defRPr sz="1400">
                <a:solidFill>
                  <a:srgbClr val="3F3F3F"/>
                </a:solidFill>
              </a:defRPr>
            </a:lvl2pPr>
            <a:lvl3pPr marL="1371600" lvl="2" indent="-308610" algn="l">
              <a:lnSpc>
                <a:spcPct val="90000"/>
              </a:lnSpc>
              <a:spcBef>
                <a:spcPts val="600"/>
              </a:spcBef>
              <a:spcAft>
                <a:spcPts val="0"/>
              </a:spcAft>
              <a:buClr>
                <a:schemeClr val="accent1"/>
              </a:buClr>
              <a:buSzPts val="1260"/>
              <a:buFont typeface="Arial"/>
              <a:buChar char="-"/>
              <a:defRPr sz="1400">
                <a:solidFill>
                  <a:srgbClr val="3F3F3F"/>
                </a:solidFill>
              </a:defRPr>
            </a:lvl3pPr>
            <a:lvl4pPr marL="1828800" lvl="3" indent="-308610" algn="l">
              <a:lnSpc>
                <a:spcPct val="90000"/>
              </a:lnSpc>
              <a:spcBef>
                <a:spcPts val="600"/>
              </a:spcBef>
              <a:spcAft>
                <a:spcPts val="0"/>
              </a:spcAft>
              <a:buClr>
                <a:schemeClr val="accent1"/>
              </a:buClr>
              <a:buSzPts val="1260"/>
              <a:buFont typeface="Arial"/>
              <a:buChar char="-"/>
              <a:defRPr sz="1400">
                <a:solidFill>
                  <a:srgbClr val="3F3F3F"/>
                </a:solidFill>
              </a:defRPr>
            </a:lvl4pPr>
            <a:lvl5pPr marL="2286000" lvl="4" indent="-308610" algn="l">
              <a:lnSpc>
                <a:spcPct val="90000"/>
              </a:lnSpc>
              <a:spcBef>
                <a:spcPts val="600"/>
              </a:spcBef>
              <a:spcAft>
                <a:spcPts val="0"/>
              </a:spcAft>
              <a:buClr>
                <a:schemeClr val="accent1"/>
              </a:buClr>
              <a:buSzPts val="1260"/>
              <a:buFont typeface="Arial"/>
              <a:buChar char="-"/>
              <a:defRPr sz="1400">
                <a:solidFill>
                  <a:srgbClr val="3F3F3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39"/>
          <p:cNvSpPr txBox="1">
            <a:spLocks noGrp="1"/>
          </p:cNvSpPr>
          <p:nvPr>
            <p:ph type="body" idx="2"/>
          </p:nvPr>
        </p:nvSpPr>
        <p:spPr>
          <a:xfrm>
            <a:off x="436561" y="6617652"/>
            <a:ext cx="10964127" cy="2291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900"/>
              <a:buNone/>
              <a:defRPr sz="900" b="0" i="0">
                <a:solidFill>
                  <a:schemeClr val="accent3"/>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39"/>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CHS Nueva Sans Medium" pitchFamily="2" charset="77"/>
                <a:ea typeface="ACHS Nueva Sans Medium" pitchFamily="2" charset="77"/>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fld id="{00000000-1234-1234-1234-123412341234}" type="slidenum">
              <a:rPr lang="es-CL" smtClean="0"/>
              <a:pPr/>
              <a:t>‹Nº›</a:t>
            </a:fld>
            <a:endParaRPr lang="es-CL" dirty="0"/>
          </a:p>
        </p:txBody>
      </p:sp>
      <p:sp>
        <p:nvSpPr>
          <p:cNvPr id="32" name="Google Shape;32;p39"/>
          <p:cNvSpPr txBox="1">
            <a:spLocks noGrp="1"/>
          </p:cNvSpPr>
          <p:nvPr>
            <p:ph type="body" idx="3"/>
          </p:nvPr>
        </p:nvSpPr>
        <p:spPr>
          <a:xfrm>
            <a:off x="449262" y="496571"/>
            <a:ext cx="9865812" cy="52387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39"/>
          <p:cNvSpPr txBox="1">
            <a:spLocks noGrp="1"/>
          </p:cNvSpPr>
          <p:nvPr>
            <p:ph type="body" idx="4"/>
          </p:nvPr>
        </p:nvSpPr>
        <p:spPr>
          <a:xfrm>
            <a:off x="449262" y="1159880"/>
            <a:ext cx="9865812" cy="35628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rgbClr val="3F3F3F"/>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34" name="Google Shape;34;p39"/>
          <p:cNvCxnSpPr/>
          <p:nvPr/>
        </p:nvCxnSpPr>
        <p:spPr>
          <a:xfrm>
            <a:off x="436563" y="385812"/>
            <a:ext cx="1297221" cy="0"/>
          </a:xfrm>
          <a:prstGeom prst="straightConnector1">
            <a:avLst/>
          </a:prstGeom>
          <a:noFill/>
          <a:ln w="22225" cap="flat" cmpd="sng">
            <a:solidFill>
              <a:schemeClr val="accent1"/>
            </a:solidFill>
            <a:prstDash val="solid"/>
            <a:miter lim="400000"/>
            <a:headEnd type="none" w="sm" len="sm"/>
            <a:tailEnd type="none" w="sm" len="sm"/>
          </a:ln>
        </p:spPr>
      </p:cxnSp>
      <p:pic>
        <p:nvPicPr>
          <p:cNvPr id="35" name="Google Shape;35;p39"/>
          <p:cNvPicPr preferRelativeResize="0"/>
          <p:nvPr/>
        </p:nvPicPr>
        <p:blipFill rotWithShape="1">
          <a:blip r:embed="rId2">
            <a:alphaModFix/>
          </a:blip>
          <a:srcRect/>
          <a:stretch/>
        </p:blipFill>
        <p:spPr>
          <a:xfrm>
            <a:off x="10456415" y="457317"/>
            <a:ext cx="1266351" cy="518996"/>
          </a:xfrm>
          <a:prstGeom prst="rect">
            <a:avLst/>
          </a:prstGeom>
          <a:noFill/>
          <a:ln>
            <a:noFill/>
          </a:ln>
        </p:spPr>
      </p:pic>
    </p:spTree>
    <p:extLst>
      <p:ext uri="{BB962C8B-B14F-4D97-AF65-F5344CB8AC3E}">
        <p14:creationId xmlns:p14="http://schemas.microsoft.com/office/powerpoint/2010/main" val="133125097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40087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bjetivos 3 puntos">
  <p:cSld name="Objetivos 3 puntos">
    <p:bg>
      <p:bgPr>
        <a:solidFill>
          <a:schemeClr val="accent1"/>
        </a:solidFill>
        <a:effectLst/>
      </p:bgPr>
    </p:bg>
    <p:spTree>
      <p:nvGrpSpPr>
        <p:cNvPr id="1" name="Shape 36"/>
        <p:cNvGrpSpPr/>
        <p:nvPr/>
      </p:nvGrpSpPr>
      <p:grpSpPr>
        <a:xfrm>
          <a:off x="0" y="0"/>
          <a:ext cx="0" cy="0"/>
          <a:chOff x="0" y="0"/>
          <a:chExt cx="0" cy="0"/>
        </a:xfrm>
      </p:grpSpPr>
      <p:pic>
        <p:nvPicPr>
          <p:cNvPr id="37" name="Google Shape;37;p43"/>
          <p:cNvPicPr preferRelativeResize="0"/>
          <p:nvPr/>
        </p:nvPicPr>
        <p:blipFill rotWithShape="1">
          <a:blip r:embed="rId2">
            <a:alphaModFix/>
          </a:blip>
          <a:srcRect l="22203" t="33265"/>
          <a:stretch/>
        </p:blipFill>
        <p:spPr>
          <a:xfrm>
            <a:off x="0" y="-1"/>
            <a:ext cx="5439188" cy="4576669"/>
          </a:xfrm>
          <a:prstGeom prst="rect">
            <a:avLst/>
          </a:prstGeom>
          <a:noFill/>
          <a:ln>
            <a:noFill/>
          </a:ln>
        </p:spPr>
      </p:pic>
      <p:sp>
        <p:nvSpPr>
          <p:cNvPr id="38" name="Google Shape;38;p43"/>
          <p:cNvSpPr txBox="1">
            <a:spLocks noGrp="1"/>
          </p:cNvSpPr>
          <p:nvPr>
            <p:ph type="title"/>
          </p:nvPr>
        </p:nvSpPr>
        <p:spPr>
          <a:xfrm>
            <a:off x="714376" y="592636"/>
            <a:ext cx="3138296" cy="1162442"/>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8800"/>
              <a:buFont typeface="Arial"/>
              <a:buNone/>
              <a:defRPr sz="8800" b="0" i="0" u="none" strike="noStrike" cap="none">
                <a:solidFill>
                  <a:schemeClr val="lt1"/>
                </a:solidFill>
                <a:latin typeface="ACHS Nueva Sans Medium" pitchFamily="2" charset="77"/>
                <a:ea typeface="ACHS Nueva Sans Medium" pitchFamily="2" charset="77"/>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9" name="Google Shape;39;p43"/>
          <p:cNvSpPr txBox="1">
            <a:spLocks noGrp="1"/>
          </p:cNvSpPr>
          <p:nvPr>
            <p:ph type="body" idx="1"/>
          </p:nvPr>
        </p:nvSpPr>
        <p:spPr>
          <a:xfrm>
            <a:off x="6555556" y="592635"/>
            <a:ext cx="1199956" cy="8792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7000"/>
              <a:buNone/>
              <a:defRPr sz="7000" b="0" i="0">
                <a:solidFill>
                  <a:schemeClr val="accent2"/>
                </a:solidFill>
                <a:latin typeface="ACHS Nueva Sans Medium" pitchFamily="2" charset="77"/>
                <a:ea typeface="ACHS Nueva Sans Medium" pitchFamily="2" charset="77"/>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43"/>
          <p:cNvSpPr txBox="1">
            <a:spLocks noGrp="1"/>
          </p:cNvSpPr>
          <p:nvPr>
            <p:ph type="body" idx="2"/>
          </p:nvPr>
        </p:nvSpPr>
        <p:spPr>
          <a:xfrm>
            <a:off x="6555556" y="1755077"/>
            <a:ext cx="1199956" cy="8792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7000"/>
              <a:buNone/>
              <a:defRPr sz="7000" b="0" i="0">
                <a:solidFill>
                  <a:schemeClr val="accent2"/>
                </a:solidFill>
                <a:latin typeface="ACHS Nueva Sans Medium" pitchFamily="2" charset="77"/>
                <a:ea typeface="ACHS Nueva Sans Medium" pitchFamily="2" charset="77"/>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 name="Google Shape;41;p43"/>
          <p:cNvSpPr txBox="1">
            <a:spLocks noGrp="1"/>
          </p:cNvSpPr>
          <p:nvPr>
            <p:ph type="body" idx="3"/>
          </p:nvPr>
        </p:nvSpPr>
        <p:spPr>
          <a:xfrm>
            <a:off x="6555556" y="2972075"/>
            <a:ext cx="1199956" cy="8792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7000"/>
              <a:buNone/>
              <a:defRPr sz="7000" b="0" i="0">
                <a:solidFill>
                  <a:schemeClr val="accent2"/>
                </a:solidFill>
                <a:latin typeface="ACHS Nueva Sans Medium" pitchFamily="2" charset="77"/>
                <a:ea typeface="ACHS Nueva Sans Medium" pitchFamily="2" charset="77"/>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43"/>
          <p:cNvSpPr txBox="1">
            <a:spLocks noGrp="1"/>
          </p:cNvSpPr>
          <p:nvPr>
            <p:ph type="body" idx="4"/>
          </p:nvPr>
        </p:nvSpPr>
        <p:spPr>
          <a:xfrm>
            <a:off x="6555556" y="4174436"/>
            <a:ext cx="1199956" cy="8792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7000"/>
              <a:buNone/>
              <a:defRPr sz="7000" b="0" i="0">
                <a:solidFill>
                  <a:schemeClr val="accent2"/>
                </a:solidFill>
                <a:latin typeface="ACHS Nueva Sans Medium" pitchFamily="2" charset="77"/>
                <a:ea typeface="ACHS Nueva Sans Medium" pitchFamily="2" charset="77"/>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3" name="Google Shape;43;p43"/>
          <p:cNvSpPr txBox="1">
            <a:spLocks noGrp="1"/>
          </p:cNvSpPr>
          <p:nvPr>
            <p:ph type="body" idx="5"/>
          </p:nvPr>
        </p:nvSpPr>
        <p:spPr>
          <a:xfrm>
            <a:off x="6555556" y="5418742"/>
            <a:ext cx="1199956" cy="8792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7000"/>
              <a:buNone/>
              <a:defRPr sz="7000" b="0" i="0">
                <a:solidFill>
                  <a:schemeClr val="accent2"/>
                </a:solidFill>
                <a:latin typeface="ACHS Nueva Sans Medium" pitchFamily="2" charset="77"/>
                <a:ea typeface="ACHS Nueva Sans Medium" pitchFamily="2" charset="77"/>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43"/>
          <p:cNvSpPr txBox="1">
            <a:spLocks noGrp="1"/>
          </p:cNvSpPr>
          <p:nvPr>
            <p:ph type="body" idx="6"/>
          </p:nvPr>
        </p:nvSpPr>
        <p:spPr>
          <a:xfrm>
            <a:off x="7189780" y="3401189"/>
            <a:ext cx="4545093" cy="4469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5" name="Google Shape;45;p43"/>
          <p:cNvSpPr txBox="1">
            <a:spLocks noGrp="1"/>
          </p:cNvSpPr>
          <p:nvPr>
            <p:ph type="body" idx="7"/>
          </p:nvPr>
        </p:nvSpPr>
        <p:spPr>
          <a:xfrm>
            <a:off x="7189780" y="4611153"/>
            <a:ext cx="4545093" cy="4469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43"/>
          <p:cNvSpPr txBox="1">
            <a:spLocks noGrp="1"/>
          </p:cNvSpPr>
          <p:nvPr>
            <p:ph type="body" idx="8"/>
          </p:nvPr>
        </p:nvSpPr>
        <p:spPr>
          <a:xfrm>
            <a:off x="7189780" y="5844932"/>
            <a:ext cx="4545093" cy="45487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7" name="Google Shape;47;p43"/>
          <p:cNvSpPr txBox="1">
            <a:spLocks noGrp="1"/>
          </p:cNvSpPr>
          <p:nvPr>
            <p:ph type="body" idx="9"/>
          </p:nvPr>
        </p:nvSpPr>
        <p:spPr>
          <a:xfrm>
            <a:off x="7189780" y="2191654"/>
            <a:ext cx="4545093" cy="4469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43"/>
          <p:cNvSpPr txBox="1">
            <a:spLocks noGrp="1"/>
          </p:cNvSpPr>
          <p:nvPr>
            <p:ph type="body" idx="13"/>
          </p:nvPr>
        </p:nvSpPr>
        <p:spPr>
          <a:xfrm>
            <a:off x="7189780" y="1032490"/>
            <a:ext cx="4545093" cy="4469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753418096"/>
      </p:ext>
    </p:extLst>
  </p:cSld>
  <p:clrMapOvr>
    <a:masterClrMapping/>
  </p:clrMapOvr>
  <p:extLst>
    <p:ext uri="{DCECCB84-F9BA-43D5-87BE-67443E8EF086}">
      <p15:sldGuideLst xmlns:p15="http://schemas.microsoft.com/office/powerpoint/2012/main">
        <p15:guide id="1" orient="horz" pos="1216">
          <p15:clr>
            <a:srgbClr val="FBAE40"/>
          </p15:clr>
        </p15:guide>
        <p15:guide id="2" orient="horz" pos="2344">
          <p15:clr>
            <a:srgbClr val="FBAE40"/>
          </p15:clr>
        </p15:guide>
        <p15:guide id="3" orient="horz" pos="3373">
          <p15:clr>
            <a:srgbClr val="FBAE40"/>
          </p15:clr>
        </p15:guide>
        <p15:guide id="4" orient="horz" pos="3443">
          <p15:clr>
            <a:srgbClr val="FBAE40"/>
          </p15:clr>
        </p15:guide>
        <p15:guide id="5" orient="horz" pos="2273">
          <p15:clr>
            <a:srgbClr val="FBAE40"/>
          </p15:clr>
        </p15:guide>
        <p15:guide id="6" orient="horz" pos="1146">
          <p15:clr>
            <a:srgbClr val="FBAE40"/>
          </p15:clr>
        </p15:guide>
        <p15:guide id="7" pos="37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7 portada simple (v4) sin ilustración">
  <p:cSld name="4_7 portada simple (v4) sin ilustración">
    <p:bg>
      <p:bgPr>
        <a:solidFill>
          <a:schemeClr val="lt1"/>
        </a:solidFill>
        <a:effectLst/>
      </p:bgPr>
    </p:bg>
    <p:spTree>
      <p:nvGrpSpPr>
        <p:cNvPr id="1" name="Shape 49"/>
        <p:cNvGrpSpPr/>
        <p:nvPr/>
      </p:nvGrpSpPr>
      <p:grpSpPr>
        <a:xfrm>
          <a:off x="0" y="0"/>
          <a:ext cx="0" cy="0"/>
          <a:chOff x="0" y="0"/>
          <a:chExt cx="0" cy="0"/>
        </a:xfrm>
      </p:grpSpPr>
      <p:pic>
        <p:nvPicPr>
          <p:cNvPr id="50" name="Google Shape;50;p44"/>
          <p:cNvPicPr preferRelativeResize="0"/>
          <p:nvPr/>
        </p:nvPicPr>
        <p:blipFill rotWithShape="1">
          <a:blip r:embed="rId2">
            <a:alphaModFix/>
          </a:blip>
          <a:srcRect/>
          <a:stretch/>
        </p:blipFill>
        <p:spPr>
          <a:xfrm>
            <a:off x="10456415" y="457317"/>
            <a:ext cx="1266351" cy="518996"/>
          </a:xfrm>
          <a:prstGeom prst="rect">
            <a:avLst/>
          </a:prstGeom>
          <a:noFill/>
          <a:ln>
            <a:noFill/>
          </a:ln>
        </p:spPr>
      </p:pic>
      <p:sp>
        <p:nvSpPr>
          <p:cNvPr id="51" name="Google Shape;51;p44"/>
          <p:cNvSpPr txBox="1">
            <a:spLocks noGrp="1"/>
          </p:cNvSpPr>
          <p:nvPr>
            <p:ph type="body" idx="1"/>
          </p:nvPr>
        </p:nvSpPr>
        <p:spPr>
          <a:xfrm>
            <a:off x="1651537" y="4046751"/>
            <a:ext cx="3826112" cy="5043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500"/>
              <a:buNone/>
              <a:defRPr sz="1500" b="0" i="0">
                <a:solidFill>
                  <a:schemeClr val="lt2"/>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2" name="Google Shape;52;p44"/>
          <p:cNvSpPr txBox="1">
            <a:spLocks noGrp="1"/>
          </p:cNvSpPr>
          <p:nvPr>
            <p:ph type="body" idx="2"/>
          </p:nvPr>
        </p:nvSpPr>
        <p:spPr>
          <a:xfrm>
            <a:off x="1651537" y="2413732"/>
            <a:ext cx="3876916" cy="130036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3000"/>
              <a:buNone/>
              <a:defRPr sz="30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350340573"/>
      </p:ext>
    </p:extLst>
  </p:cSld>
  <p:clrMapOvr>
    <a:masterClrMapping/>
  </p:clrMapOvr>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ítulo sin logo">
  <p:cSld name="Título sin logo">
    <p:spTree>
      <p:nvGrpSpPr>
        <p:cNvPr id="1" name="Shape 53"/>
        <p:cNvGrpSpPr/>
        <p:nvPr/>
      </p:nvGrpSpPr>
      <p:grpSpPr>
        <a:xfrm>
          <a:off x="0" y="0"/>
          <a:ext cx="0" cy="0"/>
          <a:chOff x="0" y="0"/>
          <a:chExt cx="0" cy="0"/>
        </a:xfrm>
      </p:grpSpPr>
      <p:sp>
        <p:nvSpPr>
          <p:cNvPr id="67" name="Google Shape;67;p45"/>
          <p:cNvSpPr txBox="1">
            <a:spLocks noGrp="1"/>
          </p:cNvSpPr>
          <p:nvPr>
            <p:ph type="body" idx="1"/>
          </p:nvPr>
        </p:nvSpPr>
        <p:spPr>
          <a:xfrm>
            <a:off x="436561" y="6617652"/>
            <a:ext cx="10964127" cy="2291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900"/>
              <a:buNone/>
              <a:defRPr sz="900" b="0" i="0">
                <a:solidFill>
                  <a:schemeClr val="accent3"/>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8" name="Google Shape;68;p45"/>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CHS Nueva Sans Medium" pitchFamily="2" charset="77"/>
                <a:ea typeface="ACHS Nueva Sans Medium" pitchFamily="2" charset="77"/>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fld id="{00000000-1234-1234-1234-123412341234}" type="slidenum">
              <a:rPr lang="es-CL" smtClean="0"/>
              <a:pPr/>
              <a:t>‹Nº›</a:t>
            </a:fld>
            <a:endParaRPr lang="es-CL" dirty="0"/>
          </a:p>
        </p:txBody>
      </p:sp>
      <p:sp>
        <p:nvSpPr>
          <p:cNvPr id="69" name="Google Shape;69;p45"/>
          <p:cNvSpPr txBox="1">
            <a:spLocks noGrp="1"/>
          </p:cNvSpPr>
          <p:nvPr>
            <p:ph type="body" idx="2"/>
          </p:nvPr>
        </p:nvSpPr>
        <p:spPr>
          <a:xfrm>
            <a:off x="449262" y="496571"/>
            <a:ext cx="9865812" cy="52387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0" name="Google Shape;70;p45"/>
          <p:cNvSpPr txBox="1">
            <a:spLocks noGrp="1"/>
          </p:cNvSpPr>
          <p:nvPr>
            <p:ph type="body" idx="3"/>
          </p:nvPr>
        </p:nvSpPr>
        <p:spPr>
          <a:xfrm>
            <a:off x="449262" y="1159880"/>
            <a:ext cx="9865812" cy="35628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rgbClr val="3F3F3F"/>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71" name="Google Shape;71;p45"/>
          <p:cNvCxnSpPr/>
          <p:nvPr/>
        </p:nvCxnSpPr>
        <p:spPr>
          <a:xfrm>
            <a:off x="436563" y="385812"/>
            <a:ext cx="1297221" cy="0"/>
          </a:xfrm>
          <a:prstGeom prst="straightConnector1">
            <a:avLst/>
          </a:prstGeom>
          <a:noFill/>
          <a:ln w="22225" cap="flat" cmpd="sng">
            <a:solidFill>
              <a:schemeClr val="accent1"/>
            </a:solidFill>
            <a:prstDash val="solid"/>
            <a:miter lim="400000"/>
            <a:headEnd type="none" w="sm" len="sm"/>
            <a:tailEnd type="none" w="sm" len="sm"/>
          </a:ln>
        </p:spPr>
      </p:cxnSp>
      <p:pic>
        <p:nvPicPr>
          <p:cNvPr id="72" name="Google Shape;72;p45"/>
          <p:cNvPicPr preferRelativeResize="0"/>
          <p:nvPr/>
        </p:nvPicPr>
        <p:blipFill rotWithShape="1">
          <a:blip r:embed="rId3">
            <a:alphaModFix/>
          </a:blip>
          <a:srcRect/>
          <a:stretch/>
        </p:blipFill>
        <p:spPr>
          <a:xfrm>
            <a:off x="10456415" y="457317"/>
            <a:ext cx="1266351" cy="518996"/>
          </a:xfrm>
          <a:prstGeom prst="rect">
            <a:avLst/>
          </a:prstGeom>
          <a:noFill/>
          <a:ln>
            <a:noFill/>
          </a:ln>
        </p:spPr>
      </p:pic>
    </p:spTree>
    <p:custDataLst>
      <p:tags r:id="rId1"/>
    </p:custDataLst>
    <p:extLst>
      <p:ext uri="{BB962C8B-B14F-4D97-AF65-F5344CB8AC3E}">
        <p14:creationId xmlns:p14="http://schemas.microsoft.com/office/powerpoint/2010/main" val="3083830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7 portada simple v2 sin ilustración">
  <p:cSld name="2_7 portada simple v2 sin ilustración">
    <p:bg>
      <p:bgPr>
        <a:solidFill>
          <a:schemeClr val="lt1"/>
        </a:solidFill>
        <a:effectLst/>
      </p:bgPr>
    </p:bg>
    <p:spTree>
      <p:nvGrpSpPr>
        <p:cNvPr id="1" name="Shape 73"/>
        <p:cNvGrpSpPr/>
        <p:nvPr/>
      </p:nvGrpSpPr>
      <p:grpSpPr>
        <a:xfrm>
          <a:off x="0" y="0"/>
          <a:ext cx="0" cy="0"/>
          <a:chOff x="0" y="0"/>
          <a:chExt cx="0" cy="0"/>
        </a:xfrm>
      </p:grpSpPr>
      <p:sp>
        <p:nvSpPr>
          <p:cNvPr id="74" name="Google Shape;74;p48"/>
          <p:cNvSpPr txBox="1">
            <a:spLocks noGrp="1"/>
          </p:cNvSpPr>
          <p:nvPr>
            <p:ph type="body" idx="1"/>
          </p:nvPr>
        </p:nvSpPr>
        <p:spPr>
          <a:xfrm>
            <a:off x="7099300" y="4046751"/>
            <a:ext cx="3826112" cy="5043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500"/>
              <a:buNone/>
              <a:defRPr sz="1500" b="0" i="0">
                <a:solidFill>
                  <a:schemeClr val="lt2"/>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48"/>
          <p:cNvSpPr txBox="1">
            <a:spLocks noGrp="1"/>
          </p:cNvSpPr>
          <p:nvPr>
            <p:ph type="body" idx="2"/>
          </p:nvPr>
        </p:nvSpPr>
        <p:spPr>
          <a:xfrm>
            <a:off x="7099300" y="2413732"/>
            <a:ext cx="3876916" cy="130036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3000"/>
              <a:buNone/>
              <a:defRPr sz="30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76" name="Google Shape;76;p48"/>
          <p:cNvPicPr preferRelativeResize="0"/>
          <p:nvPr/>
        </p:nvPicPr>
        <p:blipFill rotWithShape="1">
          <a:blip r:embed="rId2">
            <a:alphaModFix/>
          </a:blip>
          <a:srcRect/>
          <a:stretch/>
        </p:blipFill>
        <p:spPr>
          <a:xfrm>
            <a:off x="10456415" y="457317"/>
            <a:ext cx="1266351" cy="518996"/>
          </a:xfrm>
          <a:prstGeom prst="rect">
            <a:avLst/>
          </a:prstGeom>
          <a:noFill/>
          <a:ln>
            <a:noFill/>
          </a:ln>
        </p:spPr>
      </p:pic>
    </p:spTree>
    <p:extLst>
      <p:ext uri="{BB962C8B-B14F-4D97-AF65-F5344CB8AC3E}">
        <p14:creationId xmlns:p14="http://schemas.microsoft.com/office/powerpoint/2010/main" val="3171596080"/>
      </p:ext>
    </p:extLst>
  </p:cSld>
  <p:clrMapOvr>
    <a:masterClrMapping/>
  </p:clrMapOvr>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ierre_casa" type="tx">
  <p:cSld name="1_Cierre_casa">
    <p:bg>
      <p:bgPr>
        <a:solidFill>
          <a:schemeClr val="accent1"/>
        </a:solidFill>
        <a:effectLst/>
      </p:bgPr>
    </p:bg>
    <p:spTree>
      <p:nvGrpSpPr>
        <p:cNvPr id="1" name="Shape 77"/>
        <p:cNvGrpSpPr/>
        <p:nvPr/>
      </p:nvGrpSpPr>
      <p:grpSpPr>
        <a:xfrm>
          <a:off x="0" y="0"/>
          <a:ext cx="0" cy="0"/>
          <a:chOff x="0" y="0"/>
          <a:chExt cx="0" cy="0"/>
        </a:xfrm>
      </p:grpSpPr>
      <p:sp>
        <p:nvSpPr>
          <p:cNvPr id="78" name="Google Shape;78;p49"/>
          <p:cNvSpPr txBox="1"/>
          <p:nvPr/>
        </p:nvSpPr>
        <p:spPr>
          <a:xfrm>
            <a:off x="4506686" y="3884955"/>
            <a:ext cx="3178629" cy="420628"/>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s-CL" sz="2400" b="0" i="0" u="none" strike="noStrike" cap="none" dirty="0">
                <a:solidFill>
                  <a:schemeClr val="lt1"/>
                </a:solidFill>
                <a:latin typeface="ACHS Nueva Sans Medium" pitchFamily="2" charset="77"/>
                <a:ea typeface="Arial"/>
                <a:cs typeface="Arial"/>
                <a:sym typeface="Arial"/>
              </a:rPr>
              <a:t>Vive el cuidado</a:t>
            </a:r>
            <a:endParaRPr sz="2400" b="0" i="0" u="none" strike="noStrike" cap="none" dirty="0">
              <a:solidFill>
                <a:schemeClr val="lt1"/>
              </a:solidFill>
              <a:latin typeface="ACHS Nueva Sans Medium" pitchFamily="2" charset="77"/>
              <a:ea typeface="Arial"/>
              <a:cs typeface="Arial"/>
              <a:sym typeface="Arial"/>
            </a:endParaRPr>
          </a:p>
        </p:txBody>
      </p:sp>
      <p:pic>
        <p:nvPicPr>
          <p:cNvPr id="79" name="Google Shape;79;p49"/>
          <p:cNvPicPr preferRelativeResize="0"/>
          <p:nvPr/>
        </p:nvPicPr>
        <p:blipFill rotWithShape="1">
          <a:blip r:embed="rId2">
            <a:alphaModFix/>
          </a:blip>
          <a:srcRect/>
          <a:stretch/>
        </p:blipFill>
        <p:spPr>
          <a:xfrm>
            <a:off x="4912032" y="2550695"/>
            <a:ext cx="2367936" cy="1106905"/>
          </a:xfrm>
          <a:prstGeom prst="rect">
            <a:avLst/>
          </a:prstGeom>
          <a:noFill/>
          <a:ln>
            <a:noFill/>
          </a:ln>
        </p:spPr>
      </p:pic>
    </p:spTree>
    <p:extLst>
      <p:ext uri="{BB962C8B-B14F-4D97-AF65-F5344CB8AC3E}">
        <p14:creationId xmlns:p14="http://schemas.microsoft.com/office/powerpoint/2010/main" val="557725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7 portada simple (v2)">
  <p:cSld name="2_7 portada simple (v2)">
    <p:bg>
      <p:bgPr>
        <a:solidFill>
          <a:schemeClr val="lt1"/>
        </a:solid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body" idx="1"/>
          </p:nvPr>
        </p:nvSpPr>
        <p:spPr>
          <a:xfrm>
            <a:off x="7099300" y="4046751"/>
            <a:ext cx="3826112" cy="5043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500"/>
              <a:buNone/>
              <a:defRPr sz="1500" b="0" i="0">
                <a:solidFill>
                  <a:schemeClr val="lt2"/>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50"/>
          <p:cNvSpPr txBox="1">
            <a:spLocks noGrp="1"/>
          </p:cNvSpPr>
          <p:nvPr>
            <p:ph type="body" idx="2"/>
          </p:nvPr>
        </p:nvSpPr>
        <p:spPr>
          <a:xfrm>
            <a:off x="7099300" y="2413732"/>
            <a:ext cx="3876916" cy="130036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3000"/>
              <a:buNone/>
              <a:defRPr sz="30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83" name="Google Shape;83;p50"/>
          <p:cNvPicPr preferRelativeResize="0"/>
          <p:nvPr/>
        </p:nvPicPr>
        <p:blipFill rotWithShape="1">
          <a:blip r:embed="rId2">
            <a:alphaModFix/>
          </a:blip>
          <a:srcRect/>
          <a:stretch/>
        </p:blipFill>
        <p:spPr>
          <a:xfrm>
            <a:off x="10456415" y="457317"/>
            <a:ext cx="1266351" cy="518996"/>
          </a:xfrm>
          <a:prstGeom prst="rect">
            <a:avLst/>
          </a:prstGeom>
          <a:noFill/>
          <a:ln>
            <a:noFill/>
          </a:ln>
        </p:spPr>
      </p:pic>
    </p:spTree>
    <p:extLst>
      <p:ext uri="{BB962C8B-B14F-4D97-AF65-F5344CB8AC3E}">
        <p14:creationId xmlns:p14="http://schemas.microsoft.com/office/powerpoint/2010/main" val="3166970029"/>
      </p:ext>
    </p:extLst>
  </p:cSld>
  <p:clrMapOvr>
    <a:masterClrMapping/>
  </p:clrMapOvr>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7 portada simple (v3)">
  <p:cSld name="3_7 portada simple (v3)">
    <p:bg>
      <p:bgPr>
        <a:solidFill>
          <a:schemeClr val="lt1"/>
        </a:solidFill>
        <a:effectLst/>
      </p:bgPr>
    </p:bg>
    <p:spTree>
      <p:nvGrpSpPr>
        <p:cNvPr id="1" name="Shape 84"/>
        <p:cNvGrpSpPr/>
        <p:nvPr/>
      </p:nvGrpSpPr>
      <p:grpSpPr>
        <a:xfrm>
          <a:off x="0" y="0"/>
          <a:ext cx="0" cy="0"/>
          <a:chOff x="0" y="0"/>
          <a:chExt cx="0" cy="0"/>
        </a:xfrm>
      </p:grpSpPr>
      <p:pic>
        <p:nvPicPr>
          <p:cNvPr id="85" name="Google Shape;85;p51"/>
          <p:cNvPicPr preferRelativeResize="0"/>
          <p:nvPr/>
        </p:nvPicPr>
        <p:blipFill rotWithShape="1">
          <a:blip r:embed="rId2">
            <a:alphaModFix/>
          </a:blip>
          <a:srcRect/>
          <a:stretch/>
        </p:blipFill>
        <p:spPr>
          <a:xfrm>
            <a:off x="10456415" y="457317"/>
            <a:ext cx="1266351" cy="518996"/>
          </a:xfrm>
          <a:prstGeom prst="rect">
            <a:avLst/>
          </a:prstGeom>
          <a:noFill/>
          <a:ln>
            <a:noFill/>
          </a:ln>
        </p:spPr>
      </p:pic>
      <p:sp>
        <p:nvSpPr>
          <p:cNvPr id="86" name="Google Shape;86;p51"/>
          <p:cNvSpPr txBox="1">
            <a:spLocks noGrp="1"/>
          </p:cNvSpPr>
          <p:nvPr>
            <p:ph type="body" idx="1"/>
          </p:nvPr>
        </p:nvSpPr>
        <p:spPr>
          <a:xfrm>
            <a:off x="1651537" y="4046751"/>
            <a:ext cx="3826112" cy="5043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500"/>
              <a:buNone/>
              <a:defRPr sz="1500" b="0" i="0">
                <a:solidFill>
                  <a:schemeClr val="lt2"/>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7" name="Google Shape;87;p51"/>
          <p:cNvSpPr txBox="1">
            <a:spLocks noGrp="1"/>
          </p:cNvSpPr>
          <p:nvPr>
            <p:ph type="body" idx="2"/>
          </p:nvPr>
        </p:nvSpPr>
        <p:spPr>
          <a:xfrm>
            <a:off x="1651537" y="2413732"/>
            <a:ext cx="3876916" cy="130036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3000"/>
              <a:buNone/>
              <a:defRPr sz="30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88" name="Google Shape;88;p51"/>
          <p:cNvPicPr preferRelativeResize="0"/>
          <p:nvPr/>
        </p:nvPicPr>
        <p:blipFill rotWithShape="1">
          <a:blip r:embed="rId3">
            <a:alphaModFix/>
          </a:blip>
          <a:srcRect l="21162" t="-7734" r="29841" b="24257"/>
          <a:stretch/>
        </p:blipFill>
        <p:spPr>
          <a:xfrm>
            <a:off x="6493790" y="0"/>
            <a:ext cx="5698210" cy="6858000"/>
          </a:xfrm>
          <a:prstGeom prst="rect">
            <a:avLst/>
          </a:prstGeom>
          <a:noFill/>
          <a:ln>
            <a:noFill/>
          </a:ln>
        </p:spPr>
      </p:pic>
    </p:spTree>
    <p:extLst>
      <p:ext uri="{BB962C8B-B14F-4D97-AF65-F5344CB8AC3E}">
        <p14:creationId xmlns:p14="http://schemas.microsoft.com/office/powerpoint/2010/main" val="4132088199"/>
      </p:ext>
    </p:extLst>
  </p:cSld>
  <p:clrMapOvr>
    <a:masterClrMapping/>
  </p:clrMapOvr>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en blanco con logo">
  <p:cSld name="1_en blanco con logo">
    <p:bg>
      <p:bgPr>
        <a:solidFill>
          <a:schemeClr val="dk2"/>
        </a:solidFill>
        <a:effectLst/>
      </p:bgPr>
    </p:bg>
    <p:spTree>
      <p:nvGrpSpPr>
        <p:cNvPr id="1" name="Shape 89"/>
        <p:cNvGrpSpPr/>
        <p:nvPr/>
      </p:nvGrpSpPr>
      <p:grpSpPr>
        <a:xfrm>
          <a:off x="0" y="0"/>
          <a:ext cx="0" cy="0"/>
          <a:chOff x="0" y="0"/>
          <a:chExt cx="0" cy="0"/>
        </a:xfrm>
      </p:grpSpPr>
      <p:sp>
        <p:nvSpPr>
          <p:cNvPr id="90" name="Google Shape;90;p41"/>
          <p:cNvSpPr txBox="1">
            <a:spLocks noGrp="1"/>
          </p:cNvSpPr>
          <p:nvPr>
            <p:ph type="body" idx="1"/>
          </p:nvPr>
        </p:nvSpPr>
        <p:spPr>
          <a:xfrm>
            <a:off x="483632" y="452438"/>
            <a:ext cx="11239134" cy="59264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8800"/>
              <a:buNone/>
              <a:defRPr sz="8800" b="0" i="0">
                <a:solidFill>
                  <a:schemeClr val="lt2"/>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dirty="0"/>
          </a:p>
        </p:txBody>
      </p:sp>
      <p:sp>
        <p:nvSpPr>
          <p:cNvPr id="91" name="Google Shape;91;p41"/>
          <p:cNvSpPr txBox="1">
            <a:spLocks noGrp="1"/>
          </p:cNvSpPr>
          <p:nvPr>
            <p:ph type="body" idx="2"/>
          </p:nvPr>
        </p:nvSpPr>
        <p:spPr>
          <a:xfrm>
            <a:off x="436561" y="6617652"/>
            <a:ext cx="10964127" cy="2291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900"/>
              <a:buNone/>
              <a:defRPr sz="900" b="0" i="0">
                <a:solidFill>
                  <a:schemeClr val="accent3"/>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dirty="0"/>
          </a:p>
        </p:txBody>
      </p:sp>
      <p:sp>
        <p:nvSpPr>
          <p:cNvPr id="92" name="Google Shape;92;p41"/>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CHS Nueva Sans Medium" pitchFamily="2" charset="77"/>
                <a:ea typeface="ACHS Nueva Sans Medium" pitchFamily="2" charset="77"/>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fld id="{00000000-1234-1234-1234-123412341234}" type="slidenum">
              <a:rPr lang="es-CL" smtClean="0"/>
              <a:pPr/>
              <a:t>‹Nº›</a:t>
            </a:fld>
            <a:endParaRPr lang="es-CL" dirty="0"/>
          </a:p>
        </p:txBody>
      </p:sp>
      <p:pic>
        <p:nvPicPr>
          <p:cNvPr id="93" name="Google Shape;93;p41"/>
          <p:cNvPicPr preferRelativeResize="0"/>
          <p:nvPr/>
        </p:nvPicPr>
        <p:blipFill rotWithShape="1">
          <a:blip r:embed="rId2">
            <a:alphaModFix/>
          </a:blip>
          <a:srcRect/>
          <a:stretch/>
        </p:blipFill>
        <p:spPr>
          <a:xfrm>
            <a:off x="591670" y="5820578"/>
            <a:ext cx="1266351" cy="518996"/>
          </a:xfrm>
          <a:prstGeom prst="rect">
            <a:avLst/>
          </a:prstGeom>
          <a:noFill/>
          <a:ln>
            <a:noFill/>
          </a:ln>
        </p:spPr>
      </p:pic>
    </p:spTree>
    <p:extLst>
      <p:ext uri="{BB962C8B-B14F-4D97-AF65-F5344CB8AC3E}">
        <p14:creationId xmlns:p14="http://schemas.microsoft.com/office/powerpoint/2010/main" val="4041891235"/>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co con logo">
  <p:cSld name="blanco con logo">
    <p:bg>
      <p:bgPr>
        <a:solidFill>
          <a:schemeClr val="lt1"/>
        </a:solidFill>
        <a:effectLst/>
      </p:bgPr>
    </p:bg>
    <p:spTree>
      <p:nvGrpSpPr>
        <p:cNvPr id="1" name="Shape 94"/>
        <p:cNvGrpSpPr/>
        <p:nvPr/>
      </p:nvGrpSpPr>
      <p:grpSpPr>
        <a:xfrm>
          <a:off x="0" y="0"/>
          <a:ext cx="0" cy="0"/>
          <a:chOff x="0" y="0"/>
          <a:chExt cx="0" cy="0"/>
        </a:xfrm>
      </p:grpSpPr>
      <p:sp>
        <p:nvSpPr>
          <p:cNvPr id="95" name="Google Shape;95;p52"/>
          <p:cNvSpPr txBox="1">
            <a:spLocks noGrp="1"/>
          </p:cNvSpPr>
          <p:nvPr>
            <p:ph type="body" idx="1"/>
          </p:nvPr>
        </p:nvSpPr>
        <p:spPr>
          <a:xfrm>
            <a:off x="436561" y="6617652"/>
            <a:ext cx="10964127" cy="2291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900"/>
              <a:buNone/>
              <a:defRPr sz="900" b="0" i="0">
                <a:solidFill>
                  <a:schemeClr val="accent3"/>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dirty="0"/>
          </a:p>
        </p:txBody>
      </p:sp>
      <p:sp>
        <p:nvSpPr>
          <p:cNvPr id="96" name="Google Shape;96;p52"/>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CHS Nueva Sans Medium" pitchFamily="2" charset="77"/>
                <a:ea typeface="ACHS Nueva Sans Medium" pitchFamily="2" charset="77"/>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fld id="{00000000-1234-1234-1234-123412341234}" type="slidenum">
              <a:rPr lang="es-CL" smtClean="0"/>
              <a:pPr/>
              <a:t>‹Nº›</a:t>
            </a:fld>
            <a:endParaRPr lang="es-CL" dirty="0"/>
          </a:p>
        </p:txBody>
      </p:sp>
      <p:pic>
        <p:nvPicPr>
          <p:cNvPr id="97" name="Google Shape;97;p52"/>
          <p:cNvPicPr preferRelativeResize="0"/>
          <p:nvPr/>
        </p:nvPicPr>
        <p:blipFill rotWithShape="1">
          <a:blip r:embed="rId2">
            <a:alphaModFix/>
          </a:blip>
          <a:srcRect/>
          <a:stretch/>
        </p:blipFill>
        <p:spPr>
          <a:xfrm>
            <a:off x="591670" y="5820578"/>
            <a:ext cx="1266351" cy="518996"/>
          </a:xfrm>
          <a:prstGeom prst="rect">
            <a:avLst/>
          </a:prstGeom>
          <a:noFill/>
          <a:ln>
            <a:noFill/>
          </a:ln>
        </p:spPr>
      </p:pic>
      <p:sp>
        <p:nvSpPr>
          <p:cNvPr id="98" name="Google Shape;98;p52"/>
          <p:cNvSpPr txBox="1">
            <a:spLocks noGrp="1"/>
          </p:cNvSpPr>
          <p:nvPr>
            <p:ph type="body" idx="2"/>
          </p:nvPr>
        </p:nvSpPr>
        <p:spPr>
          <a:xfrm>
            <a:off x="483632" y="452438"/>
            <a:ext cx="11239134" cy="59264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8800"/>
              <a:buNone/>
              <a:defRPr sz="8800" b="0" i="0">
                <a:solidFill>
                  <a:schemeClr val="lt2"/>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dirty="0"/>
          </a:p>
        </p:txBody>
      </p:sp>
    </p:spTree>
    <p:extLst>
      <p:ext uri="{BB962C8B-B14F-4D97-AF65-F5344CB8AC3E}">
        <p14:creationId xmlns:p14="http://schemas.microsoft.com/office/powerpoint/2010/main" val="284007845"/>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en blanco con logo">
  <p:cSld name="2_en blanco con logo">
    <p:bg>
      <p:bgPr>
        <a:solidFill>
          <a:schemeClr val="dk2"/>
        </a:solidFill>
        <a:effectLst/>
      </p:bgPr>
    </p:bg>
    <p:spTree>
      <p:nvGrpSpPr>
        <p:cNvPr id="1" name="Shape 99"/>
        <p:cNvGrpSpPr/>
        <p:nvPr/>
      </p:nvGrpSpPr>
      <p:grpSpPr>
        <a:xfrm>
          <a:off x="0" y="0"/>
          <a:ext cx="0" cy="0"/>
          <a:chOff x="0" y="0"/>
          <a:chExt cx="0" cy="0"/>
        </a:xfrm>
      </p:grpSpPr>
      <p:sp>
        <p:nvSpPr>
          <p:cNvPr id="100" name="Google Shape;100;p46"/>
          <p:cNvSpPr/>
          <p:nvPr/>
        </p:nvSpPr>
        <p:spPr>
          <a:xfrm>
            <a:off x="469234" y="3086506"/>
            <a:ext cx="11265639" cy="658336"/>
          </a:xfrm>
          <a:prstGeom prst="roundRect">
            <a:avLst>
              <a:gd name="adj" fmla="val 16667"/>
            </a:avLst>
          </a:prstGeom>
          <a:solidFill>
            <a:schemeClr val="accent1"/>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lt1"/>
              </a:buClr>
              <a:buSzPts val="3200"/>
              <a:buFont typeface="Arial"/>
              <a:buNone/>
            </a:pPr>
            <a:endParaRPr sz="3200" b="0" i="0" u="none" strike="noStrike" cap="none" dirty="0">
              <a:solidFill>
                <a:srgbClr val="FFFFFF"/>
              </a:solidFill>
              <a:latin typeface="ACHS Nueva Sans Medium" pitchFamily="2" charset="77"/>
              <a:ea typeface="Helvetica Neue"/>
              <a:cs typeface="Helvetica Neue"/>
              <a:sym typeface="Helvetica Neue"/>
            </a:endParaRPr>
          </a:p>
        </p:txBody>
      </p:sp>
      <p:pic>
        <p:nvPicPr>
          <p:cNvPr id="101" name="Google Shape;101;p46"/>
          <p:cNvPicPr preferRelativeResize="0"/>
          <p:nvPr/>
        </p:nvPicPr>
        <p:blipFill rotWithShape="1">
          <a:blip r:embed="rId2">
            <a:alphaModFix/>
          </a:blip>
          <a:srcRect/>
          <a:stretch/>
        </p:blipFill>
        <p:spPr>
          <a:xfrm rot="10800000">
            <a:off x="10368340" y="5024631"/>
            <a:ext cx="1380931" cy="1380931"/>
          </a:xfrm>
          <a:prstGeom prst="rect">
            <a:avLst/>
          </a:prstGeom>
          <a:noFill/>
          <a:ln>
            <a:noFill/>
          </a:ln>
        </p:spPr>
      </p:pic>
      <p:sp>
        <p:nvSpPr>
          <p:cNvPr id="102" name="Google Shape;102;p46"/>
          <p:cNvSpPr txBox="1">
            <a:spLocks noGrp="1"/>
          </p:cNvSpPr>
          <p:nvPr>
            <p:ph type="body" idx="1"/>
          </p:nvPr>
        </p:nvSpPr>
        <p:spPr>
          <a:xfrm>
            <a:off x="1126435" y="1020418"/>
            <a:ext cx="9953528" cy="479051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5400"/>
              <a:buNone/>
              <a:defRPr sz="5400" b="0" i="0">
                <a:solidFill>
                  <a:schemeClr val="l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dirty="0"/>
          </a:p>
        </p:txBody>
      </p:sp>
      <p:pic>
        <p:nvPicPr>
          <p:cNvPr id="103" name="Google Shape;103;p46"/>
          <p:cNvPicPr preferRelativeResize="0"/>
          <p:nvPr/>
        </p:nvPicPr>
        <p:blipFill rotWithShape="1">
          <a:blip r:embed="rId3">
            <a:alphaModFix/>
          </a:blip>
          <a:srcRect/>
          <a:stretch/>
        </p:blipFill>
        <p:spPr>
          <a:xfrm>
            <a:off x="931532" y="5394193"/>
            <a:ext cx="1380931" cy="645524"/>
          </a:xfrm>
          <a:prstGeom prst="rect">
            <a:avLst/>
          </a:prstGeom>
          <a:noFill/>
          <a:ln>
            <a:noFill/>
          </a:ln>
        </p:spPr>
      </p:pic>
    </p:spTree>
    <p:extLst>
      <p:ext uri="{BB962C8B-B14F-4D97-AF65-F5344CB8AC3E}">
        <p14:creationId xmlns:p14="http://schemas.microsoft.com/office/powerpoint/2010/main" val="3181698464"/>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04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_Título sin logo">
  <p:cSld name="1_Título sin logo">
    <p:spTree>
      <p:nvGrpSpPr>
        <p:cNvPr id="1" name="Shape 104"/>
        <p:cNvGrpSpPr/>
        <p:nvPr/>
      </p:nvGrpSpPr>
      <p:grpSpPr>
        <a:xfrm>
          <a:off x="0" y="0"/>
          <a:ext cx="0" cy="0"/>
          <a:chOff x="0" y="0"/>
          <a:chExt cx="0" cy="0"/>
        </a:xfrm>
      </p:grpSpPr>
      <p:sp>
        <p:nvSpPr>
          <p:cNvPr id="105" name="Google Shape;105;p53"/>
          <p:cNvSpPr/>
          <p:nvPr/>
        </p:nvSpPr>
        <p:spPr>
          <a:xfrm>
            <a:off x="-1879827" y="384450"/>
            <a:ext cx="493539" cy="493239"/>
          </a:xfrm>
          <a:prstGeom prst="ellipse">
            <a:avLst/>
          </a:prstGeom>
          <a:solidFill>
            <a:srgbClr val="000000"/>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0</a:t>
            </a:r>
            <a:endParaRPr sz="800" b="0" i="0" u="none" strike="noStrike" cap="none" dirty="0">
              <a:solidFill>
                <a:srgbClr val="FFFFFF"/>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0</a:t>
            </a:r>
            <a:endParaRPr sz="800" b="0" i="0" u="none" strike="noStrike" cap="none" dirty="0">
              <a:solidFill>
                <a:srgbClr val="FFFFFF"/>
              </a:solidFill>
              <a:latin typeface="ACHS Nueva Sans Medium" pitchFamily="2" charset="77"/>
              <a:ea typeface="Arial"/>
              <a:cs typeface="Arial"/>
              <a:sym typeface="Arial"/>
            </a:endParaRPr>
          </a:p>
        </p:txBody>
      </p:sp>
      <p:sp>
        <p:nvSpPr>
          <p:cNvPr id="106" name="Google Shape;106;p53"/>
          <p:cNvSpPr/>
          <p:nvPr/>
        </p:nvSpPr>
        <p:spPr>
          <a:xfrm>
            <a:off x="-1235652" y="385276"/>
            <a:ext cx="491737" cy="491737"/>
          </a:xfrm>
          <a:prstGeom prst="ellipse">
            <a:avLst/>
          </a:prstGeom>
          <a:solidFill>
            <a:srgbClr val="EAEADE"/>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000000"/>
                </a:solidFill>
                <a:latin typeface="ACHS Nueva Sans Medium" pitchFamily="2" charset="77"/>
                <a:ea typeface="Arial"/>
                <a:cs typeface="Arial"/>
                <a:sym typeface="Arial"/>
              </a:rPr>
              <a:t>R 234</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000000"/>
                </a:solidFill>
                <a:latin typeface="ACHS Nueva Sans Medium" pitchFamily="2" charset="77"/>
                <a:ea typeface="Arial"/>
                <a:cs typeface="Arial"/>
                <a:sym typeface="Arial"/>
              </a:rPr>
              <a:t>G 234</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000000"/>
                </a:solidFill>
                <a:latin typeface="ACHS Nueva Sans Medium" pitchFamily="2" charset="77"/>
                <a:ea typeface="Arial"/>
                <a:cs typeface="Arial"/>
                <a:sym typeface="Arial"/>
              </a:rPr>
              <a:t>B 222</a:t>
            </a:r>
            <a:endParaRPr sz="800" b="0" i="0" u="none" strike="noStrike" cap="none" dirty="0">
              <a:solidFill>
                <a:srgbClr val="000000"/>
              </a:solidFill>
              <a:latin typeface="ACHS Nueva Sans Medium" pitchFamily="2" charset="77"/>
              <a:ea typeface="Arial"/>
              <a:cs typeface="Arial"/>
              <a:sym typeface="Arial"/>
            </a:endParaRPr>
          </a:p>
        </p:txBody>
      </p:sp>
      <p:sp>
        <p:nvSpPr>
          <p:cNvPr id="107" name="Google Shape;107;p53"/>
          <p:cNvSpPr/>
          <p:nvPr/>
        </p:nvSpPr>
        <p:spPr>
          <a:xfrm>
            <a:off x="-1841727" y="1112564"/>
            <a:ext cx="493538" cy="493239"/>
          </a:xfrm>
          <a:prstGeom prst="ellipse">
            <a:avLst/>
          </a:prstGeom>
          <a:solidFill>
            <a:srgbClr val="13C045"/>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19</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192</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69</a:t>
            </a:r>
            <a:endParaRPr sz="800" b="0" i="0" u="none" strike="noStrike" cap="none" dirty="0">
              <a:solidFill>
                <a:srgbClr val="FFFFFF"/>
              </a:solidFill>
              <a:latin typeface="ACHS Nueva Sans Medium" pitchFamily="2" charset="77"/>
              <a:ea typeface="Arial"/>
              <a:cs typeface="Arial"/>
              <a:sym typeface="Arial"/>
            </a:endParaRPr>
          </a:p>
        </p:txBody>
      </p:sp>
      <p:sp>
        <p:nvSpPr>
          <p:cNvPr id="108" name="Google Shape;108;p53"/>
          <p:cNvSpPr/>
          <p:nvPr/>
        </p:nvSpPr>
        <p:spPr>
          <a:xfrm>
            <a:off x="-1841727" y="1764152"/>
            <a:ext cx="493539" cy="493239"/>
          </a:xfrm>
          <a:prstGeom prst="ellipse">
            <a:avLst/>
          </a:prstGeom>
          <a:solidFill>
            <a:srgbClr val="348FFF"/>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52</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143</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255</a:t>
            </a:r>
            <a:endParaRPr sz="800" b="0" i="0" u="none" strike="noStrike" cap="none" dirty="0">
              <a:solidFill>
                <a:srgbClr val="FFFFFF"/>
              </a:solidFill>
              <a:latin typeface="ACHS Nueva Sans Medium" pitchFamily="2" charset="77"/>
              <a:ea typeface="Arial"/>
              <a:cs typeface="Arial"/>
              <a:sym typeface="Arial"/>
            </a:endParaRPr>
          </a:p>
        </p:txBody>
      </p:sp>
      <p:sp>
        <p:nvSpPr>
          <p:cNvPr id="109" name="Google Shape;109;p53"/>
          <p:cNvSpPr/>
          <p:nvPr/>
        </p:nvSpPr>
        <p:spPr>
          <a:xfrm>
            <a:off x="-1236553" y="1764152"/>
            <a:ext cx="493539" cy="493239"/>
          </a:xfrm>
          <a:prstGeom prst="ellipse">
            <a:avLst/>
          </a:prstGeom>
          <a:solidFill>
            <a:srgbClr val="002A6C"/>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42</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108</a:t>
            </a:r>
            <a:endParaRPr sz="800" b="0" i="0" u="none" strike="noStrike" cap="none" dirty="0">
              <a:solidFill>
                <a:srgbClr val="FFFFFF"/>
              </a:solidFill>
              <a:latin typeface="ACHS Nueva Sans Medium" pitchFamily="2" charset="77"/>
              <a:ea typeface="Arial"/>
              <a:cs typeface="Arial"/>
              <a:sym typeface="Arial"/>
            </a:endParaRPr>
          </a:p>
        </p:txBody>
      </p:sp>
      <p:sp>
        <p:nvSpPr>
          <p:cNvPr id="110" name="Google Shape;110;p53"/>
          <p:cNvSpPr/>
          <p:nvPr/>
        </p:nvSpPr>
        <p:spPr>
          <a:xfrm>
            <a:off x="-621291" y="385350"/>
            <a:ext cx="491737" cy="491737"/>
          </a:xfrm>
          <a:prstGeom prst="ellipse">
            <a:avLst/>
          </a:prstGeom>
          <a:solidFill>
            <a:srgbClr val="7EFF45"/>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126</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255</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69</a:t>
            </a:r>
            <a:endParaRPr sz="800" b="0" i="0" u="none" strike="noStrike" cap="none" dirty="0">
              <a:solidFill>
                <a:srgbClr val="FFFFFF"/>
              </a:solidFill>
              <a:latin typeface="ACHS Nueva Sans Medium" pitchFamily="2" charset="77"/>
              <a:ea typeface="Arial"/>
              <a:cs typeface="Arial"/>
              <a:sym typeface="Arial"/>
            </a:endParaRPr>
          </a:p>
        </p:txBody>
      </p:sp>
      <p:sp>
        <p:nvSpPr>
          <p:cNvPr id="111" name="Google Shape;111;p53"/>
          <p:cNvSpPr/>
          <p:nvPr/>
        </p:nvSpPr>
        <p:spPr>
          <a:xfrm>
            <a:off x="-1236553" y="1113083"/>
            <a:ext cx="493539" cy="493239"/>
          </a:xfrm>
          <a:prstGeom prst="ellipse">
            <a:avLst/>
          </a:prstGeom>
          <a:solidFill>
            <a:srgbClr val="004C14"/>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Helvetica Neue"/>
                <a:cs typeface="Helvetica Neue"/>
                <a:sym typeface="Helvetica Neue"/>
              </a:rPr>
              <a:t>R 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Helvetica Neue"/>
                <a:cs typeface="Helvetica Neue"/>
                <a:sym typeface="Helvetica Neue"/>
              </a:rPr>
              <a:t>G 76</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Helvetica Neue"/>
                <a:cs typeface="Helvetica Neue"/>
                <a:sym typeface="Helvetica Neue"/>
              </a:rPr>
              <a:t>B 20</a:t>
            </a:r>
            <a:endParaRPr sz="800" b="0" i="0" u="none" strike="noStrike" cap="none" dirty="0">
              <a:solidFill>
                <a:srgbClr val="FFFFFF"/>
              </a:solidFill>
              <a:latin typeface="ACHS Nueva Sans Medium" pitchFamily="2" charset="77"/>
              <a:ea typeface="Helvetica Neue"/>
              <a:cs typeface="Helvetica Neue"/>
              <a:sym typeface="Helvetica Neue"/>
            </a:endParaRPr>
          </a:p>
        </p:txBody>
      </p:sp>
      <p:sp>
        <p:nvSpPr>
          <p:cNvPr id="112" name="Google Shape;112;p53"/>
          <p:cNvSpPr/>
          <p:nvPr/>
        </p:nvSpPr>
        <p:spPr>
          <a:xfrm>
            <a:off x="-1841728" y="129594"/>
            <a:ext cx="1620000" cy="27349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a:solidFill>
                  <a:srgbClr val="616161"/>
                </a:solidFill>
                <a:latin typeface="ACHS Nueva Sans Medium" pitchFamily="2" charset="77"/>
                <a:ea typeface="Arial"/>
                <a:cs typeface="Arial"/>
                <a:sym typeface="Arial"/>
              </a:rPr>
              <a:t>Primarios de marca</a:t>
            </a:r>
            <a:endParaRPr sz="1000" b="0" i="0" u="none" strike="noStrike" cap="none" dirty="0">
              <a:solidFill>
                <a:srgbClr val="616161"/>
              </a:solidFill>
              <a:latin typeface="ACHS Nueva Sans Medium" pitchFamily="2" charset="77"/>
              <a:ea typeface="Arial"/>
              <a:cs typeface="Arial"/>
              <a:sym typeface="Arial"/>
            </a:endParaRPr>
          </a:p>
        </p:txBody>
      </p:sp>
      <p:sp>
        <p:nvSpPr>
          <p:cNvPr id="113" name="Google Shape;113;p53"/>
          <p:cNvSpPr/>
          <p:nvPr/>
        </p:nvSpPr>
        <p:spPr>
          <a:xfrm>
            <a:off x="-1841728" y="863836"/>
            <a:ext cx="1872000" cy="27349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err="1">
                <a:solidFill>
                  <a:srgbClr val="616161"/>
                </a:solidFill>
                <a:latin typeface="ACHS Nueva Sans Medium" pitchFamily="2" charset="77"/>
                <a:ea typeface="Arial"/>
                <a:cs typeface="Arial"/>
                <a:sym typeface="Arial"/>
              </a:rPr>
              <a:t>Masterbrand</a:t>
            </a:r>
            <a:r>
              <a:rPr lang="es-CL" sz="1000" b="0" i="0" u="none" strike="noStrike" cap="none" dirty="0">
                <a:solidFill>
                  <a:srgbClr val="616161"/>
                </a:solidFill>
                <a:latin typeface="ACHS Nueva Sans Medium" pitchFamily="2" charset="77"/>
                <a:ea typeface="Arial"/>
                <a:cs typeface="Arial"/>
                <a:sym typeface="Arial"/>
              </a:rPr>
              <a:t> y Laboral</a:t>
            </a:r>
            <a:endParaRPr sz="1000" b="0" i="0" u="none" strike="noStrike" cap="none" dirty="0">
              <a:solidFill>
                <a:srgbClr val="616161"/>
              </a:solidFill>
              <a:latin typeface="ACHS Nueva Sans Medium" pitchFamily="2" charset="77"/>
              <a:ea typeface="Arial"/>
              <a:cs typeface="Arial"/>
              <a:sym typeface="Arial"/>
            </a:endParaRPr>
          </a:p>
        </p:txBody>
      </p:sp>
      <p:sp>
        <p:nvSpPr>
          <p:cNvPr id="114" name="Google Shape;114;p53"/>
          <p:cNvSpPr/>
          <p:nvPr/>
        </p:nvSpPr>
        <p:spPr>
          <a:xfrm>
            <a:off x="-1841728" y="1605802"/>
            <a:ext cx="1872000" cy="16773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a:solidFill>
                  <a:srgbClr val="616161"/>
                </a:solidFill>
                <a:latin typeface="ACHS Nueva Sans Medium" pitchFamily="2" charset="77"/>
                <a:ea typeface="Arial"/>
                <a:cs typeface="Arial"/>
                <a:sym typeface="Arial"/>
              </a:rPr>
              <a:t>Salud</a:t>
            </a:r>
            <a:endParaRPr sz="1000" b="0" i="0" u="none" strike="noStrike" cap="none" dirty="0">
              <a:solidFill>
                <a:srgbClr val="616161"/>
              </a:solidFill>
              <a:latin typeface="ACHS Nueva Sans Medium" pitchFamily="2" charset="77"/>
              <a:ea typeface="Arial"/>
              <a:cs typeface="Arial"/>
              <a:sym typeface="Arial"/>
            </a:endParaRPr>
          </a:p>
        </p:txBody>
      </p:sp>
      <p:sp>
        <p:nvSpPr>
          <p:cNvPr id="115" name="Google Shape;115;p53"/>
          <p:cNvSpPr/>
          <p:nvPr/>
        </p:nvSpPr>
        <p:spPr>
          <a:xfrm>
            <a:off x="-1843005" y="2448887"/>
            <a:ext cx="493539" cy="493239"/>
          </a:xfrm>
          <a:prstGeom prst="ellipse">
            <a:avLst/>
          </a:prstGeom>
          <a:solidFill>
            <a:srgbClr val="8B73FF"/>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139</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115</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255</a:t>
            </a:r>
            <a:endParaRPr sz="800" b="0" i="0" u="none" strike="noStrike" cap="none" dirty="0">
              <a:solidFill>
                <a:srgbClr val="FFFFFF"/>
              </a:solidFill>
              <a:latin typeface="ACHS Nueva Sans Medium" pitchFamily="2" charset="77"/>
              <a:ea typeface="Arial"/>
              <a:cs typeface="Arial"/>
              <a:sym typeface="Arial"/>
            </a:endParaRPr>
          </a:p>
        </p:txBody>
      </p:sp>
      <p:sp>
        <p:nvSpPr>
          <p:cNvPr id="116" name="Google Shape;116;p53"/>
          <p:cNvSpPr/>
          <p:nvPr/>
        </p:nvSpPr>
        <p:spPr>
          <a:xfrm>
            <a:off x="-1237831" y="2448887"/>
            <a:ext cx="493539" cy="493239"/>
          </a:xfrm>
          <a:prstGeom prst="ellipse">
            <a:avLst/>
          </a:prstGeom>
          <a:solidFill>
            <a:srgbClr val="1E117C"/>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30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17</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124</a:t>
            </a:r>
            <a:endParaRPr sz="800" b="0" i="0" u="none" strike="noStrike" cap="none" dirty="0">
              <a:solidFill>
                <a:srgbClr val="FFFFFF"/>
              </a:solidFill>
              <a:latin typeface="ACHS Nueva Sans Medium" pitchFamily="2" charset="77"/>
              <a:ea typeface="Arial"/>
              <a:cs typeface="Arial"/>
              <a:sym typeface="Arial"/>
            </a:endParaRPr>
          </a:p>
        </p:txBody>
      </p:sp>
      <p:sp>
        <p:nvSpPr>
          <p:cNvPr id="117" name="Google Shape;117;p53"/>
          <p:cNvSpPr/>
          <p:nvPr/>
        </p:nvSpPr>
        <p:spPr>
          <a:xfrm>
            <a:off x="-1843006" y="2242007"/>
            <a:ext cx="1872000" cy="21626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a:solidFill>
                  <a:srgbClr val="616161"/>
                </a:solidFill>
                <a:latin typeface="ACHS Nueva Sans Medium" pitchFamily="2" charset="77"/>
                <a:ea typeface="Arial"/>
                <a:cs typeface="Arial"/>
                <a:sym typeface="Arial"/>
              </a:rPr>
              <a:t>Servicios</a:t>
            </a:r>
            <a:endParaRPr sz="1000" b="0" i="0" u="none" strike="noStrike" cap="none" dirty="0">
              <a:solidFill>
                <a:srgbClr val="616161"/>
              </a:solidFill>
              <a:latin typeface="ACHS Nueva Sans Medium" pitchFamily="2" charset="77"/>
              <a:ea typeface="Arial"/>
              <a:cs typeface="Arial"/>
              <a:sym typeface="Arial"/>
            </a:endParaRPr>
          </a:p>
        </p:txBody>
      </p:sp>
      <p:sp>
        <p:nvSpPr>
          <p:cNvPr id="118" name="Google Shape;118;p53"/>
          <p:cNvSpPr txBox="1">
            <a:spLocks noGrp="1"/>
          </p:cNvSpPr>
          <p:nvPr>
            <p:ph type="body" idx="1"/>
          </p:nvPr>
        </p:nvSpPr>
        <p:spPr>
          <a:xfrm>
            <a:off x="449262" y="496571"/>
            <a:ext cx="9847327" cy="52387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b="0" i="0">
                <a:solidFill>
                  <a:schemeClr val="accent1"/>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9" name="Google Shape;119;p53"/>
          <p:cNvSpPr txBox="1">
            <a:spLocks noGrp="1"/>
          </p:cNvSpPr>
          <p:nvPr>
            <p:ph type="body" idx="2"/>
          </p:nvPr>
        </p:nvSpPr>
        <p:spPr>
          <a:xfrm>
            <a:off x="449262" y="1159880"/>
            <a:ext cx="9847327" cy="35628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a:solidFill>
                  <a:srgbClr val="3F3F3F"/>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120" name="Google Shape;120;p53"/>
          <p:cNvCxnSpPr/>
          <p:nvPr/>
        </p:nvCxnSpPr>
        <p:spPr>
          <a:xfrm>
            <a:off x="436563" y="385812"/>
            <a:ext cx="1297221" cy="0"/>
          </a:xfrm>
          <a:prstGeom prst="straightConnector1">
            <a:avLst/>
          </a:prstGeom>
          <a:noFill/>
          <a:ln w="22225" cap="flat" cmpd="sng">
            <a:solidFill>
              <a:schemeClr val="accent1"/>
            </a:solidFill>
            <a:prstDash val="solid"/>
            <a:miter lim="400000"/>
            <a:headEnd type="none" w="sm" len="sm"/>
            <a:tailEnd type="none" w="sm" len="sm"/>
          </a:ln>
        </p:spPr>
      </p:cxnSp>
      <p:sp>
        <p:nvSpPr>
          <p:cNvPr id="121" name="Google Shape;121;p53"/>
          <p:cNvSpPr txBox="1">
            <a:spLocks noGrp="1"/>
          </p:cNvSpPr>
          <p:nvPr>
            <p:ph type="body" idx="3"/>
          </p:nvPr>
        </p:nvSpPr>
        <p:spPr>
          <a:xfrm>
            <a:off x="436561" y="6617652"/>
            <a:ext cx="10964127" cy="2291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900"/>
              <a:buNone/>
              <a:defRPr sz="900" b="0" i="0">
                <a:solidFill>
                  <a:schemeClr val="accent3"/>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2" name="Google Shape;122;p53"/>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CHS Nueva Sans Medium" pitchFamily="2" charset="77"/>
                <a:ea typeface="ACHS Nueva Sans Medium" pitchFamily="2" charset="77"/>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fld id="{00000000-1234-1234-1234-123412341234}" type="slidenum">
              <a:rPr lang="es-CL" smtClean="0"/>
              <a:pPr/>
              <a:t>‹Nº›</a:t>
            </a:fld>
            <a:endParaRPr lang="es-CL" dirty="0"/>
          </a:p>
        </p:txBody>
      </p:sp>
      <p:pic>
        <p:nvPicPr>
          <p:cNvPr id="123" name="Google Shape;123;p53" descr="A green sign with white text&#10;&#10;Description automatically generated with low confidence"/>
          <p:cNvPicPr preferRelativeResize="0"/>
          <p:nvPr/>
        </p:nvPicPr>
        <p:blipFill rotWithShape="1">
          <a:blip r:embed="rId2">
            <a:alphaModFix/>
          </a:blip>
          <a:srcRect/>
          <a:stretch/>
        </p:blipFill>
        <p:spPr>
          <a:xfrm>
            <a:off x="11198891" y="452438"/>
            <a:ext cx="523875" cy="523875"/>
          </a:xfrm>
          <a:prstGeom prst="rect">
            <a:avLst/>
          </a:prstGeom>
          <a:noFill/>
          <a:ln>
            <a:noFill/>
          </a:ln>
        </p:spPr>
      </p:pic>
    </p:spTree>
    <p:extLst>
      <p:ext uri="{BB962C8B-B14F-4D97-AF65-F5344CB8AC3E}">
        <p14:creationId xmlns:p14="http://schemas.microsoft.com/office/powerpoint/2010/main" val="1599843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8_Título con logo">
  <p:cSld name="8_Título con logo">
    <p:spTree>
      <p:nvGrpSpPr>
        <p:cNvPr id="1" name="Shape 124"/>
        <p:cNvGrpSpPr/>
        <p:nvPr/>
      </p:nvGrpSpPr>
      <p:grpSpPr>
        <a:xfrm>
          <a:off x="0" y="0"/>
          <a:ext cx="0" cy="0"/>
          <a:chOff x="0" y="0"/>
          <a:chExt cx="0" cy="0"/>
        </a:xfrm>
      </p:grpSpPr>
      <p:sp>
        <p:nvSpPr>
          <p:cNvPr id="125" name="Google Shape;125;p54"/>
          <p:cNvSpPr txBox="1">
            <a:spLocks noGrp="1"/>
          </p:cNvSpPr>
          <p:nvPr>
            <p:ph type="body" idx="1"/>
          </p:nvPr>
        </p:nvSpPr>
        <p:spPr>
          <a:xfrm>
            <a:off x="449262" y="496571"/>
            <a:ext cx="9849281" cy="52387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000"/>
              <a:buNone/>
              <a:defRPr sz="2000" b="0" i="0" u="none" strike="noStrike" cap="none">
                <a:solidFill>
                  <a:schemeClr val="accent5"/>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6" name="Google Shape;126;p54"/>
          <p:cNvSpPr txBox="1">
            <a:spLocks noGrp="1"/>
          </p:cNvSpPr>
          <p:nvPr>
            <p:ph type="body" idx="2"/>
          </p:nvPr>
        </p:nvSpPr>
        <p:spPr>
          <a:xfrm>
            <a:off x="449262" y="1159880"/>
            <a:ext cx="9849281" cy="35628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0" u="none" strike="noStrike" cap="none">
                <a:solidFill>
                  <a:srgbClr val="3F3F3F"/>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127" name="Google Shape;127;p54"/>
          <p:cNvCxnSpPr/>
          <p:nvPr/>
        </p:nvCxnSpPr>
        <p:spPr>
          <a:xfrm>
            <a:off x="436563" y="385812"/>
            <a:ext cx="1297221" cy="0"/>
          </a:xfrm>
          <a:prstGeom prst="straightConnector1">
            <a:avLst/>
          </a:prstGeom>
          <a:noFill/>
          <a:ln w="22225" cap="flat" cmpd="sng">
            <a:solidFill>
              <a:schemeClr val="accent5"/>
            </a:solidFill>
            <a:prstDash val="solid"/>
            <a:miter lim="400000"/>
            <a:headEnd type="none" w="sm" len="sm"/>
            <a:tailEnd type="none" w="sm" len="sm"/>
          </a:ln>
        </p:spPr>
      </p:cxnSp>
      <p:sp>
        <p:nvSpPr>
          <p:cNvPr id="128" name="Google Shape;128;p54"/>
          <p:cNvSpPr txBox="1">
            <a:spLocks noGrp="1"/>
          </p:cNvSpPr>
          <p:nvPr>
            <p:ph type="body" idx="3"/>
          </p:nvPr>
        </p:nvSpPr>
        <p:spPr>
          <a:xfrm>
            <a:off x="436561" y="6617652"/>
            <a:ext cx="10964127" cy="2291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900"/>
              <a:buNone/>
              <a:defRPr sz="900" b="0" i="0">
                <a:solidFill>
                  <a:schemeClr val="accent3"/>
                </a:solidFill>
                <a:latin typeface="ACHS Nueva Sans Medium" pitchFamily="2" charset="77"/>
                <a:ea typeface="ACHS Nueva Sans Medium" pitchFamily="2" charset="77"/>
                <a:cs typeface="Arial"/>
                <a:sym typeface="Arial"/>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9" name="Google Shape;129;p54"/>
          <p:cNvSpPr txBox="1">
            <a:spLocks noGrp="1"/>
          </p:cNvSpPr>
          <p:nvPr>
            <p:ph type="sldNum" idx="12"/>
          </p:nvPr>
        </p:nvSpPr>
        <p:spPr>
          <a:xfrm>
            <a:off x="11552237" y="6617652"/>
            <a:ext cx="505443" cy="240348"/>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CHS Nueva Sans Medium" pitchFamily="2" charset="77"/>
                <a:ea typeface="ACHS Nueva Sans Medium" pitchFamily="2" charset="77"/>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rial"/>
                <a:ea typeface="Arial"/>
                <a:cs typeface="Arial"/>
                <a:sym typeface="Arial"/>
              </a:defRPr>
            </a:lvl9pPr>
          </a:lstStyle>
          <a:p>
            <a:fld id="{00000000-1234-1234-1234-123412341234}" type="slidenum">
              <a:rPr lang="es-CL" smtClean="0"/>
              <a:pPr/>
              <a:t>‹Nº›</a:t>
            </a:fld>
            <a:endParaRPr lang="es-CL" dirty="0"/>
          </a:p>
        </p:txBody>
      </p:sp>
      <p:sp>
        <p:nvSpPr>
          <p:cNvPr id="130" name="Google Shape;130;p54"/>
          <p:cNvSpPr/>
          <p:nvPr/>
        </p:nvSpPr>
        <p:spPr>
          <a:xfrm>
            <a:off x="-1879827" y="384450"/>
            <a:ext cx="493539" cy="493239"/>
          </a:xfrm>
          <a:prstGeom prst="ellipse">
            <a:avLst/>
          </a:prstGeom>
          <a:solidFill>
            <a:srgbClr val="000000"/>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0</a:t>
            </a:r>
            <a:endParaRPr sz="800" b="0" i="0" u="none" strike="noStrike" cap="none" dirty="0">
              <a:solidFill>
                <a:srgbClr val="FFFFFF"/>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0</a:t>
            </a:r>
            <a:endParaRPr sz="800" b="0" i="0" u="none" strike="noStrike" cap="none" dirty="0">
              <a:solidFill>
                <a:srgbClr val="FFFFFF"/>
              </a:solidFill>
              <a:latin typeface="ACHS Nueva Sans Medium" pitchFamily="2" charset="77"/>
              <a:ea typeface="Arial"/>
              <a:cs typeface="Arial"/>
              <a:sym typeface="Arial"/>
            </a:endParaRPr>
          </a:p>
        </p:txBody>
      </p:sp>
      <p:sp>
        <p:nvSpPr>
          <p:cNvPr id="131" name="Google Shape;131;p54"/>
          <p:cNvSpPr/>
          <p:nvPr/>
        </p:nvSpPr>
        <p:spPr>
          <a:xfrm>
            <a:off x="-1235652" y="385276"/>
            <a:ext cx="491737" cy="491737"/>
          </a:xfrm>
          <a:prstGeom prst="ellipse">
            <a:avLst/>
          </a:prstGeom>
          <a:solidFill>
            <a:srgbClr val="EAEADE"/>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000000"/>
                </a:solidFill>
                <a:latin typeface="ACHS Nueva Sans Medium" pitchFamily="2" charset="77"/>
                <a:ea typeface="Arial"/>
                <a:cs typeface="Arial"/>
                <a:sym typeface="Arial"/>
              </a:rPr>
              <a:t>R 234</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000000"/>
                </a:solidFill>
                <a:latin typeface="ACHS Nueva Sans Medium" pitchFamily="2" charset="77"/>
                <a:ea typeface="Arial"/>
                <a:cs typeface="Arial"/>
                <a:sym typeface="Arial"/>
              </a:rPr>
              <a:t>G 234</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000000"/>
                </a:solidFill>
                <a:latin typeface="ACHS Nueva Sans Medium" pitchFamily="2" charset="77"/>
                <a:ea typeface="Arial"/>
                <a:cs typeface="Arial"/>
                <a:sym typeface="Arial"/>
              </a:rPr>
              <a:t>B 222</a:t>
            </a:r>
            <a:endParaRPr sz="800" b="0" i="0" u="none" strike="noStrike" cap="none" dirty="0">
              <a:solidFill>
                <a:srgbClr val="000000"/>
              </a:solidFill>
              <a:latin typeface="ACHS Nueva Sans Medium" pitchFamily="2" charset="77"/>
              <a:ea typeface="Arial"/>
              <a:cs typeface="Arial"/>
              <a:sym typeface="Arial"/>
            </a:endParaRPr>
          </a:p>
        </p:txBody>
      </p:sp>
      <p:sp>
        <p:nvSpPr>
          <p:cNvPr id="132" name="Google Shape;132;p54"/>
          <p:cNvSpPr/>
          <p:nvPr/>
        </p:nvSpPr>
        <p:spPr>
          <a:xfrm>
            <a:off x="-1841727" y="1112564"/>
            <a:ext cx="493538" cy="493239"/>
          </a:xfrm>
          <a:prstGeom prst="ellipse">
            <a:avLst/>
          </a:prstGeom>
          <a:solidFill>
            <a:srgbClr val="13C045"/>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19</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192</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69</a:t>
            </a:r>
            <a:endParaRPr sz="800" b="0" i="0" u="none" strike="noStrike" cap="none" dirty="0">
              <a:solidFill>
                <a:srgbClr val="FFFFFF"/>
              </a:solidFill>
              <a:latin typeface="ACHS Nueva Sans Medium" pitchFamily="2" charset="77"/>
              <a:ea typeface="Arial"/>
              <a:cs typeface="Arial"/>
              <a:sym typeface="Arial"/>
            </a:endParaRPr>
          </a:p>
        </p:txBody>
      </p:sp>
      <p:sp>
        <p:nvSpPr>
          <p:cNvPr id="133" name="Google Shape;133;p54"/>
          <p:cNvSpPr/>
          <p:nvPr/>
        </p:nvSpPr>
        <p:spPr>
          <a:xfrm>
            <a:off x="-1841727" y="1764152"/>
            <a:ext cx="493539" cy="493239"/>
          </a:xfrm>
          <a:prstGeom prst="ellipse">
            <a:avLst/>
          </a:prstGeom>
          <a:solidFill>
            <a:srgbClr val="348FFF"/>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52</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143</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255</a:t>
            </a:r>
            <a:endParaRPr sz="800" b="0" i="0" u="none" strike="noStrike" cap="none" dirty="0">
              <a:solidFill>
                <a:srgbClr val="FFFFFF"/>
              </a:solidFill>
              <a:latin typeface="ACHS Nueva Sans Medium" pitchFamily="2" charset="77"/>
              <a:ea typeface="Arial"/>
              <a:cs typeface="Arial"/>
              <a:sym typeface="Arial"/>
            </a:endParaRPr>
          </a:p>
        </p:txBody>
      </p:sp>
      <p:sp>
        <p:nvSpPr>
          <p:cNvPr id="134" name="Google Shape;134;p54"/>
          <p:cNvSpPr/>
          <p:nvPr/>
        </p:nvSpPr>
        <p:spPr>
          <a:xfrm>
            <a:off x="-1236553" y="1764152"/>
            <a:ext cx="493539" cy="493239"/>
          </a:xfrm>
          <a:prstGeom prst="ellipse">
            <a:avLst/>
          </a:prstGeom>
          <a:solidFill>
            <a:srgbClr val="002A6C"/>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42</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108</a:t>
            </a:r>
            <a:endParaRPr sz="800" b="0" i="0" u="none" strike="noStrike" cap="none" dirty="0">
              <a:solidFill>
                <a:srgbClr val="FFFFFF"/>
              </a:solidFill>
              <a:latin typeface="ACHS Nueva Sans Medium" pitchFamily="2" charset="77"/>
              <a:ea typeface="Arial"/>
              <a:cs typeface="Arial"/>
              <a:sym typeface="Arial"/>
            </a:endParaRPr>
          </a:p>
        </p:txBody>
      </p:sp>
      <p:sp>
        <p:nvSpPr>
          <p:cNvPr id="135" name="Google Shape;135;p54"/>
          <p:cNvSpPr/>
          <p:nvPr/>
        </p:nvSpPr>
        <p:spPr>
          <a:xfrm>
            <a:off x="-621291" y="385350"/>
            <a:ext cx="491737" cy="491737"/>
          </a:xfrm>
          <a:prstGeom prst="ellipse">
            <a:avLst/>
          </a:prstGeom>
          <a:solidFill>
            <a:srgbClr val="7EFF45"/>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126</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255</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69</a:t>
            </a:r>
            <a:endParaRPr sz="800" b="0" i="0" u="none" strike="noStrike" cap="none" dirty="0">
              <a:solidFill>
                <a:srgbClr val="FFFFFF"/>
              </a:solidFill>
              <a:latin typeface="ACHS Nueva Sans Medium" pitchFamily="2" charset="77"/>
              <a:ea typeface="Arial"/>
              <a:cs typeface="Arial"/>
              <a:sym typeface="Arial"/>
            </a:endParaRPr>
          </a:p>
        </p:txBody>
      </p:sp>
      <p:sp>
        <p:nvSpPr>
          <p:cNvPr id="136" name="Google Shape;136;p54"/>
          <p:cNvSpPr/>
          <p:nvPr/>
        </p:nvSpPr>
        <p:spPr>
          <a:xfrm>
            <a:off x="-1236553" y="1113083"/>
            <a:ext cx="493539" cy="493239"/>
          </a:xfrm>
          <a:prstGeom prst="ellipse">
            <a:avLst/>
          </a:prstGeom>
          <a:solidFill>
            <a:srgbClr val="004C14"/>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Helvetica Neue"/>
                <a:cs typeface="Helvetica Neue"/>
                <a:sym typeface="Helvetica Neue"/>
              </a:rPr>
              <a:t>R 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Helvetica Neue"/>
                <a:cs typeface="Helvetica Neue"/>
                <a:sym typeface="Helvetica Neue"/>
              </a:rPr>
              <a:t>G 76</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Helvetica Neue"/>
                <a:cs typeface="Helvetica Neue"/>
                <a:sym typeface="Helvetica Neue"/>
              </a:rPr>
              <a:t>B 20</a:t>
            </a:r>
            <a:endParaRPr sz="800" b="0" i="0" u="none" strike="noStrike" cap="none" dirty="0">
              <a:solidFill>
                <a:srgbClr val="FFFFFF"/>
              </a:solidFill>
              <a:latin typeface="ACHS Nueva Sans Medium" pitchFamily="2" charset="77"/>
              <a:ea typeface="Helvetica Neue"/>
              <a:cs typeface="Helvetica Neue"/>
              <a:sym typeface="Helvetica Neue"/>
            </a:endParaRPr>
          </a:p>
        </p:txBody>
      </p:sp>
      <p:sp>
        <p:nvSpPr>
          <p:cNvPr id="137" name="Google Shape;137;p54"/>
          <p:cNvSpPr/>
          <p:nvPr/>
        </p:nvSpPr>
        <p:spPr>
          <a:xfrm>
            <a:off x="-1841728" y="129594"/>
            <a:ext cx="1620000" cy="27349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a:solidFill>
                  <a:srgbClr val="616161"/>
                </a:solidFill>
                <a:latin typeface="ACHS Nueva Sans Medium" pitchFamily="2" charset="77"/>
                <a:ea typeface="Arial"/>
                <a:cs typeface="Arial"/>
                <a:sym typeface="Arial"/>
              </a:rPr>
              <a:t>Primarios de marca</a:t>
            </a:r>
            <a:endParaRPr sz="1000" b="0" i="0" u="none" strike="noStrike" cap="none" dirty="0">
              <a:solidFill>
                <a:srgbClr val="616161"/>
              </a:solidFill>
              <a:latin typeface="ACHS Nueva Sans Medium" pitchFamily="2" charset="77"/>
              <a:ea typeface="Arial"/>
              <a:cs typeface="Arial"/>
              <a:sym typeface="Arial"/>
            </a:endParaRPr>
          </a:p>
        </p:txBody>
      </p:sp>
      <p:sp>
        <p:nvSpPr>
          <p:cNvPr id="138" name="Google Shape;138;p54"/>
          <p:cNvSpPr/>
          <p:nvPr/>
        </p:nvSpPr>
        <p:spPr>
          <a:xfrm>
            <a:off x="-1841728" y="863836"/>
            <a:ext cx="1872000" cy="27349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err="1">
                <a:solidFill>
                  <a:srgbClr val="616161"/>
                </a:solidFill>
                <a:latin typeface="ACHS Nueva Sans Medium" pitchFamily="2" charset="77"/>
                <a:ea typeface="Arial"/>
                <a:cs typeface="Arial"/>
                <a:sym typeface="Arial"/>
              </a:rPr>
              <a:t>Masterbrand</a:t>
            </a:r>
            <a:r>
              <a:rPr lang="es-CL" sz="1000" b="0" i="0" u="none" strike="noStrike" cap="none" dirty="0">
                <a:solidFill>
                  <a:srgbClr val="616161"/>
                </a:solidFill>
                <a:latin typeface="ACHS Nueva Sans Medium" pitchFamily="2" charset="77"/>
                <a:ea typeface="Arial"/>
                <a:cs typeface="Arial"/>
                <a:sym typeface="Arial"/>
              </a:rPr>
              <a:t> y Laboral</a:t>
            </a:r>
            <a:endParaRPr sz="1000" b="0" i="0" u="none" strike="noStrike" cap="none" dirty="0">
              <a:solidFill>
                <a:srgbClr val="616161"/>
              </a:solidFill>
              <a:latin typeface="ACHS Nueva Sans Medium" pitchFamily="2" charset="77"/>
              <a:ea typeface="Arial"/>
              <a:cs typeface="Arial"/>
              <a:sym typeface="Arial"/>
            </a:endParaRPr>
          </a:p>
        </p:txBody>
      </p:sp>
      <p:sp>
        <p:nvSpPr>
          <p:cNvPr id="139" name="Google Shape;139;p54"/>
          <p:cNvSpPr/>
          <p:nvPr/>
        </p:nvSpPr>
        <p:spPr>
          <a:xfrm>
            <a:off x="-1841728" y="1605802"/>
            <a:ext cx="1872000" cy="16773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a:solidFill>
                  <a:srgbClr val="616161"/>
                </a:solidFill>
                <a:latin typeface="ACHS Nueva Sans Medium" pitchFamily="2" charset="77"/>
                <a:ea typeface="Arial"/>
                <a:cs typeface="Arial"/>
                <a:sym typeface="Arial"/>
              </a:rPr>
              <a:t>Salud</a:t>
            </a:r>
            <a:endParaRPr sz="1000" b="0" i="0" u="none" strike="noStrike" cap="none" dirty="0">
              <a:solidFill>
                <a:srgbClr val="616161"/>
              </a:solidFill>
              <a:latin typeface="ACHS Nueva Sans Medium" pitchFamily="2" charset="77"/>
              <a:ea typeface="Arial"/>
              <a:cs typeface="Arial"/>
              <a:sym typeface="Arial"/>
            </a:endParaRPr>
          </a:p>
        </p:txBody>
      </p:sp>
      <p:sp>
        <p:nvSpPr>
          <p:cNvPr id="140" name="Google Shape;140;p54"/>
          <p:cNvSpPr/>
          <p:nvPr/>
        </p:nvSpPr>
        <p:spPr>
          <a:xfrm>
            <a:off x="-1843005" y="2448887"/>
            <a:ext cx="493539" cy="493239"/>
          </a:xfrm>
          <a:prstGeom prst="ellipse">
            <a:avLst/>
          </a:prstGeom>
          <a:solidFill>
            <a:srgbClr val="8B73FF"/>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139</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115</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255</a:t>
            </a:r>
            <a:endParaRPr sz="800" b="0" i="0" u="none" strike="noStrike" cap="none" dirty="0">
              <a:solidFill>
                <a:srgbClr val="FFFFFF"/>
              </a:solidFill>
              <a:latin typeface="ACHS Nueva Sans Medium" pitchFamily="2" charset="77"/>
              <a:ea typeface="Arial"/>
              <a:cs typeface="Arial"/>
              <a:sym typeface="Arial"/>
            </a:endParaRPr>
          </a:p>
        </p:txBody>
      </p:sp>
      <p:sp>
        <p:nvSpPr>
          <p:cNvPr id="141" name="Google Shape;141;p54"/>
          <p:cNvSpPr/>
          <p:nvPr/>
        </p:nvSpPr>
        <p:spPr>
          <a:xfrm>
            <a:off x="-1237831" y="2448887"/>
            <a:ext cx="493539" cy="493239"/>
          </a:xfrm>
          <a:prstGeom prst="ellipse">
            <a:avLst/>
          </a:prstGeom>
          <a:solidFill>
            <a:srgbClr val="1E117C"/>
          </a:solidFill>
          <a:ln>
            <a:noFill/>
          </a:ln>
        </p:spPr>
        <p:txBody>
          <a:bodyPr spcFirstLastPara="1" wrap="square" lIns="25400" tIns="25400" rIns="25400" bIns="2540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R 30</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G 17</a:t>
            </a:r>
            <a:endParaRPr sz="1400" b="0" i="0" u="none" strike="noStrike" cap="none" dirty="0">
              <a:solidFill>
                <a:srgbClr val="000000"/>
              </a:solidFill>
              <a:latin typeface="ACHS Nueva Sans Medium" pitchFamily="2" charset="77"/>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s-CL" sz="800" b="0" i="0" u="none" strike="noStrike" cap="none" dirty="0">
                <a:solidFill>
                  <a:srgbClr val="FFFFFF"/>
                </a:solidFill>
                <a:latin typeface="ACHS Nueva Sans Medium" pitchFamily="2" charset="77"/>
                <a:ea typeface="Arial"/>
                <a:cs typeface="Arial"/>
                <a:sym typeface="Arial"/>
              </a:rPr>
              <a:t>B 124</a:t>
            </a:r>
            <a:endParaRPr sz="800" b="0" i="0" u="none" strike="noStrike" cap="none" dirty="0">
              <a:solidFill>
                <a:srgbClr val="FFFFFF"/>
              </a:solidFill>
              <a:latin typeface="ACHS Nueva Sans Medium" pitchFamily="2" charset="77"/>
              <a:ea typeface="Arial"/>
              <a:cs typeface="Arial"/>
              <a:sym typeface="Arial"/>
            </a:endParaRPr>
          </a:p>
        </p:txBody>
      </p:sp>
      <p:sp>
        <p:nvSpPr>
          <p:cNvPr id="142" name="Google Shape;142;p54"/>
          <p:cNvSpPr/>
          <p:nvPr/>
        </p:nvSpPr>
        <p:spPr>
          <a:xfrm>
            <a:off x="-1843006" y="2242007"/>
            <a:ext cx="1872000" cy="21626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L" sz="1000" b="0" i="0" u="none" strike="noStrike" cap="none" dirty="0">
                <a:solidFill>
                  <a:srgbClr val="616161"/>
                </a:solidFill>
                <a:latin typeface="ACHS Nueva Sans Medium" pitchFamily="2" charset="77"/>
                <a:ea typeface="Arial"/>
                <a:cs typeface="Arial"/>
                <a:sym typeface="Arial"/>
              </a:rPr>
              <a:t>Servicios</a:t>
            </a:r>
            <a:endParaRPr sz="1000" b="0" i="0" u="none" strike="noStrike" cap="none" dirty="0">
              <a:solidFill>
                <a:srgbClr val="616161"/>
              </a:solidFill>
              <a:latin typeface="ACHS Nueva Sans Medium" pitchFamily="2" charset="77"/>
              <a:ea typeface="Arial"/>
              <a:cs typeface="Arial"/>
              <a:sym typeface="Arial"/>
            </a:endParaRPr>
          </a:p>
        </p:txBody>
      </p:sp>
      <p:pic>
        <p:nvPicPr>
          <p:cNvPr id="143" name="Google Shape;143;p54"/>
          <p:cNvPicPr preferRelativeResize="0"/>
          <p:nvPr/>
        </p:nvPicPr>
        <p:blipFill rotWithShape="1">
          <a:blip r:embed="rId2">
            <a:alphaModFix/>
          </a:blip>
          <a:srcRect/>
          <a:stretch/>
        </p:blipFill>
        <p:spPr>
          <a:xfrm>
            <a:off x="10458369" y="457795"/>
            <a:ext cx="1415553" cy="518518"/>
          </a:xfrm>
          <a:prstGeom prst="rect">
            <a:avLst/>
          </a:prstGeom>
          <a:noFill/>
          <a:ln>
            <a:noFill/>
          </a:ln>
        </p:spPr>
      </p:pic>
    </p:spTree>
    <p:extLst>
      <p:ext uri="{BB962C8B-B14F-4D97-AF65-F5344CB8AC3E}">
        <p14:creationId xmlns:p14="http://schemas.microsoft.com/office/powerpoint/2010/main" val="828856527"/>
      </p:ext>
    </p:extLst>
  </p:cSld>
  <p:clrMapOvr>
    <a:masterClrMapping/>
  </p:clrMapOvr>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09DDD-E362-2A48-9A7B-3955E926001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1D191AFE-D4F9-F147-80F6-2D4AE6A41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07FA1D0-971C-1043-948A-957AD45498BD}"/>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5" name="Marcador de pie de página 4">
            <a:extLst>
              <a:ext uri="{FF2B5EF4-FFF2-40B4-BE49-F238E27FC236}">
                <a16:creationId xmlns:a16="http://schemas.microsoft.com/office/drawing/2014/main" id="{CE4FDCF2-9791-0E4F-88C6-4DCABED444D2}"/>
              </a:ext>
            </a:extLst>
          </p:cNvPr>
          <p:cNvSpPr>
            <a:spLocks noGrp="1"/>
          </p:cNvSpPr>
          <p:nvPr>
            <p:ph type="ftr" sz="quarter" idx="11"/>
          </p:nvPr>
        </p:nvSpPr>
        <p:spPr/>
        <p:txBody>
          <a:bodyPr/>
          <a:lstStyle/>
          <a:p>
            <a:endParaRPr lang="es-CL"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5F9CE540-5D5C-CA45-98D0-2E9C60897037}"/>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408785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505A9-F78B-5144-8686-944EC5A4EB1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46585BB-D899-8E4B-B994-884BAE0884E8}"/>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68FAD851-25BF-BF47-8F9C-3FEAE1083E92}"/>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5" name="Marcador de pie de página 4">
            <a:extLst>
              <a:ext uri="{FF2B5EF4-FFF2-40B4-BE49-F238E27FC236}">
                <a16:creationId xmlns:a16="http://schemas.microsoft.com/office/drawing/2014/main" id="{BFA13201-B141-A943-BA05-7F0502BBABCA}"/>
              </a:ext>
            </a:extLst>
          </p:cNvPr>
          <p:cNvSpPr>
            <a:spLocks noGrp="1"/>
          </p:cNvSpPr>
          <p:nvPr>
            <p:ph type="ftr" sz="quarter" idx="11"/>
          </p:nvPr>
        </p:nvSpPr>
        <p:spPr/>
        <p:txBody>
          <a:bodyPr/>
          <a:lstStyle/>
          <a:p>
            <a:endParaRPr lang="es-CL"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3F59C5A1-ADCA-FC4D-B50D-356F9E930399}"/>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537498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D63DD-4E58-EB40-A130-0C15415D36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4A63A58-DF43-2345-BE9B-B71C222E7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DE5DDBD-84D2-5946-94A9-DBE15D2356FD}"/>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5" name="Marcador de pie de página 4">
            <a:extLst>
              <a:ext uri="{FF2B5EF4-FFF2-40B4-BE49-F238E27FC236}">
                <a16:creationId xmlns:a16="http://schemas.microsoft.com/office/drawing/2014/main" id="{782A2EB5-65AF-B946-967C-581AAE1A6508}"/>
              </a:ext>
            </a:extLst>
          </p:cNvPr>
          <p:cNvSpPr>
            <a:spLocks noGrp="1"/>
          </p:cNvSpPr>
          <p:nvPr>
            <p:ph type="ftr" sz="quarter" idx="11"/>
          </p:nvPr>
        </p:nvSpPr>
        <p:spPr/>
        <p:txBody>
          <a:bodyPr/>
          <a:lstStyle/>
          <a:p>
            <a:endParaRPr lang="es-CL"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2ACE3C48-5A5E-F84F-86E0-F116CBB82426}"/>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636523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10651-B20A-D44B-8E04-4A0D0ABE47A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4271652-D325-8247-83F8-FFFD6B949E9C}"/>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7D530E7B-C4DB-2A4D-9544-8A51B38D4D1B}"/>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1CD4320C-4C71-8646-97AA-A4D28F52D1D3}"/>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6" name="Marcador de pie de página 5">
            <a:extLst>
              <a:ext uri="{FF2B5EF4-FFF2-40B4-BE49-F238E27FC236}">
                <a16:creationId xmlns:a16="http://schemas.microsoft.com/office/drawing/2014/main" id="{D93CDAAF-D74A-8348-A7ED-91DDA4BF77F5}"/>
              </a:ext>
            </a:extLst>
          </p:cNvPr>
          <p:cNvSpPr>
            <a:spLocks noGrp="1"/>
          </p:cNvSpPr>
          <p:nvPr>
            <p:ph type="ftr" sz="quarter" idx="11"/>
          </p:nvPr>
        </p:nvSpPr>
        <p:spPr/>
        <p:txBody>
          <a:bodyPr/>
          <a:lstStyle/>
          <a:p>
            <a:endParaRPr lang="es-CL" dirty="0">
              <a:solidFill>
                <a:prstClr val="black">
                  <a:tint val="75000"/>
                </a:prstClr>
              </a:solidFill>
            </a:endParaRPr>
          </a:p>
        </p:txBody>
      </p:sp>
      <p:sp>
        <p:nvSpPr>
          <p:cNvPr id="7" name="Marcador de número de diapositiva 6">
            <a:extLst>
              <a:ext uri="{FF2B5EF4-FFF2-40B4-BE49-F238E27FC236}">
                <a16:creationId xmlns:a16="http://schemas.microsoft.com/office/drawing/2014/main" id="{D8FD94BF-97F3-7342-AC04-E76E9AAC6A8A}"/>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4051186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137C2-FE22-F946-8B74-7FDC67A21D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154A517-2BD1-8A4A-9F2E-8E61A311C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10BABAA4-2C0E-AC40-BD42-9911D327237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08B318CD-502A-9546-B04A-26D7B207D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A855A7CB-8D5C-A44D-9F37-ABBBBC976616}"/>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2C7D42F8-5656-7E4E-B3EB-ED524032771C}"/>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8" name="Marcador de pie de página 7">
            <a:extLst>
              <a:ext uri="{FF2B5EF4-FFF2-40B4-BE49-F238E27FC236}">
                <a16:creationId xmlns:a16="http://schemas.microsoft.com/office/drawing/2014/main" id="{99CA0919-C76D-C642-9A78-7D2050FCE0B0}"/>
              </a:ext>
            </a:extLst>
          </p:cNvPr>
          <p:cNvSpPr>
            <a:spLocks noGrp="1"/>
          </p:cNvSpPr>
          <p:nvPr>
            <p:ph type="ftr" sz="quarter" idx="11"/>
          </p:nvPr>
        </p:nvSpPr>
        <p:spPr/>
        <p:txBody>
          <a:bodyPr/>
          <a:lstStyle/>
          <a:p>
            <a:endParaRPr lang="es-CL" dirty="0">
              <a:solidFill>
                <a:prstClr val="black">
                  <a:tint val="75000"/>
                </a:prstClr>
              </a:solidFill>
            </a:endParaRPr>
          </a:p>
        </p:txBody>
      </p:sp>
      <p:sp>
        <p:nvSpPr>
          <p:cNvPr id="9" name="Marcador de número de diapositiva 8">
            <a:extLst>
              <a:ext uri="{FF2B5EF4-FFF2-40B4-BE49-F238E27FC236}">
                <a16:creationId xmlns:a16="http://schemas.microsoft.com/office/drawing/2014/main" id="{68598F27-7ADD-D847-B0EF-B4925A4C1E5C}"/>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175556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50C07-C900-3F49-850D-562516DAED6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1E1763D-87DA-6E48-B925-1C7FC5DF372D}"/>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4" name="Marcador de pie de página 3">
            <a:extLst>
              <a:ext uri="{FF2B5EF4-FFF2-40B4-BE49-F238E27FC236}">
                <a16:creationId xmlns:a16="http://schemas.microsoft.com/office/drawing/2014/main" id="{BEE48863-8A38-174D-BC50-E8E8B6B21DE9}"/>
              </a:ext>
            </a:extLst>
          </p:cNvPr>
          <p:cNvSpPr>
            <a:spLocks noGrp="1"/>
          </p:cNvSpPr>
          <p:nvPr>
            <p:ph type="ftr" sz="quarter" idx="11"/>
          </p:nvPr>
        </p:nvSpPr>
        <p:spPr/>
        <p:txBody>
          <a:bodyPr/>
          <a:lstStyle/>
          <a:p>
            <a:endParaRPr lang="es-CL" dirty="0">
              <a:solidFill>
                <a:prstClr val="black">
                  <a:tint val="75000"/>
                </a:prstClr>
              </a:solidFill>
            </a:endParaRPr>
          </a:p>
        </p:txBody>
      </p:sp>
      <p:sp>
        <p:nvSpPr>
          <p:cNvPr id="5" name="Marcador de número de diapositiva 4">
            <a:extLst>
              <a:ext uri="{FF2B5EF4-FFF2-40B4-BE49-F238E27FC236}">
                <a16:creationId xmlns:a16="http://schemas.microsoft.com/office/drawing/2014/main" id="{C1314CBC-FA9A-DE47-99C1-9BC1FBE7733D}"/>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4010187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8FB40A5-6DFF-334A-908E-1AFDCE0BC621}"/>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3" name="Marcador de pie de página 2">
            <a:extLst>
              <a:ext uri="{FF2B5EF4-FFF2-40B4-BE49-F238E27FC236}">
                <a16:creationId xmlns:a16="http://schemas.microsoft.com/office/drawing/2014/main" id="{52FCE74E-2886-3C47-9783-71D49799DD55}"/>
              </a:ext>
            </a:extLst>
          </p:cNvPr>
          <p:cNvSpPr>
            <a:spLocks noGrp="1"/>
          </p:cNvSpPr>
          <p:nvPr>
            <p:ph type="ftr" sz="quarter" idx="11"/>
          </p:nvPr>
        </p:nvSpPr>
        <p:spPr/>
        <p:txBody>
          <a:bodyPr/>
          <a:lstStyle/>
          <a:p>
            <a:endParaRPr lang="es-CL" dirty="0">
              <a:solidFill>
                <a:prstClr val="black">
                  <a:tint val="75000"/>
                </a:prstClr>
              </a:solidFill>
            </a:endParaRPr>
          </a:p>
        </p:txBody>
      </p:sp>
      <p:sp>
        <p:nvSpPr>
          <p:cNvPr id="4" name="Marcador de número de diapositiva 3">
            <a:extLst>
              <a:ext uri="{FF2B5EF4-FFF2-40B4-BE49-F238E27FC236}">
                <a16:creationId xmlns:a16="http://schemas.microsoft.com/office/drawing/2014/main" id="{7C1A52D3-D759-F34F-A658-75056733D2E9}"/>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000558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24469-1377-3E4B-A4A4-2DD48477F6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F66061-2A0A-0C45-B4DE-61961216B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CA83E009-6282-D049-909E-EE90833D1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9F94209E-5C82-8940-8D24-5E30B27E09C9}"/>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6" name="Marcador de pie de página 5">
            <a:extLst>
              <a:ext uri="{FF2B5EF4-FFF2-40B4-BE49-F238E27FC236}">
                <a16:creationId xmlns:a16="http://schemas.microsoft.com/office/drawing/2014/main" id="{804081BA-A1BC-C342-A4F7-82EA05221C0C}"/>
              </a:ext>
            </a:extLst>
          </p:cNvPr>
          <p:cNvSpPr>
            <a:spLocks noGrp="1"/>
          </p:cNvSpPr>
          <p:nvPr>
            <p:ph type="ftr" sz="quarter" idx="11"/>
          </p:nvPr>
        </p:nvSpPr>
        <p:spPr/>
        <p:txBody>
          <a:bodyPr/>
          <a:lstStyle/>
          <a:p>
            <a:endParaRPr lang="es-CL" dirty="0">
              <a:solidFill>
                <a:prstClr val="black">
                  <a:tint val="75000"/>
                </a:prstClr>
              </a:solidFill>
            </a:endParaRPr>
          </a:p>
        </p:txBody>
      </p:sp>
      <p:sp>
        <p:nvSpPr>
          <p:cNvPr id="7" name="Marcador de número de diapositiva 6">
            <a:extLst>
              <a:ext uri="{FF2B5EF4-FFF2-40B4-BE49-F238E27FC236}">
                <a16:creationId xmlns:a16="http://schemas.microsoft.com/office/drawing/2014/main" id="{7A877C70-9C96-4B4B-AD73-9EDB57446E94}"/>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43621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914933"/>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CD9A0-B06A-C742-8FB4-15504E48E8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F826926D-DA5E-9249-8019-7262ED6F2C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2D2F553D-4623-594D-8135-190431535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AAEF183E-C099-9B41-A503-0A31B43CF7D0}"/>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6" name="Marcador de pie de página 5">
            <a:extLst>
              <a:ext uri="{FF2B5EF4-FFF2-40B4-BE49-F238E27FC236}">
                <a16:creationId xmlns:a16="http://schemas.microsoft.com/office/drawing/2014/main" id="{B0B3C069-A6C9-DC47-AF11-5AE9FC81DF7D}"/>
              </a:ext>
            </a:extLst>
          </p:cNvPr>
          <p:cNvSpPr>
            <a:spLocks noGrp="1"/>
          </p:cNvSpPr>
          <p:nvPr>
            <p:ph type="ftr" sz="quarter" idx="11"/>
          </p:nvPr>
        </p:nvSpPr>
        <p:spPr/>
        <p:txBody>
          <a:bodyPr/>
          <a:lstStyle/>
          <a:p>
            <a:endParaRPr lang="es-CL" dirty="0">
              <a:solidFill>
                <a:prstClr val="black">
                  <a:tint val="75000"/>
                </a:prstClr>
              </a:solidFill>
            </a:endParaRPr>
          </a:p>
        </p:txBody>
      </p:sp>
      <p:sp>
        <p:nvSpPr>
          <p:cNvPr id="7" name="Marcador de número de diapositiva 6">
            <a:extLst>
              <a:ext uri="{FF2B5EF4-FFF2-40B4-BE49-F238E27FC236}">
                <a16:creationId xmlns:a16="http://schemas.microsoft.com/office/drawing/2014/main" id="{093300AC-14DC-014C-8A24-34FB8AC65676}"/>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840607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FF4C36-B15F-204D-B47C-4ABE201064E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356C225-A327-3542-BDD2-D8211083C19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FEAF895A-E8D6-774C-81A9-28B10744A494}"/>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5" name="Marcador de pie de página 4">
            <a:extLst>
              <a:ext uri="{FF2B5EF4-FFF2-40B4-BE49-F238E27FC236}">
                <a16:creationId xmlns:a16="http://schemas.microsoft.com/office/drawing/2014/main" id="{28D70F40-4AC7-704B-AA89-788B4FCED6B9}"/>
              </a:ext>
            </a:extLst>
          </p:cNvPr>
          <p:cNvSpPr>
            <a:spLocks noGrp="1"/>
          </p:cNvSpPr>
          <p:nvPr>
            <p:ph type="ftr" sz="quarter" idx="11"/>
          </p:nvPr>
        </p:nvSpPr>
        <p:spPr/>
        <p:txBody>
          <a:bodyPr/>
          <a:lstStyle/>
          <a:p>
            <a:endParaRPr lang="es-CL"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EAC342DB-E61D-AD47-9409-40863EA383DC}"/>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564895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B55362-156C-B64A-B03A-22B191D12B4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643CA78-54F8-9A4F-B350-8A97918558AB}"/>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F2D8A523-FC4B-2148-BE76-824AA223D111}"/>
              </a:ext>
            </a:extLst>
          </p:cNvPr>
          <p:cNvSpPr>
            <a:spLocks noGrp="1"/>
          </p:cNvSpPr>
          <p:nvPr>
            <p:ph type="dt" sz="half" idx="10"/>
          </p:nvPr>
        </p:nvSpPr>
        <p:spPr/>
        <p:txBody>
          <a:bodyPr/>
          <a:lstStyle/>
          <a:p>
            <a:fld id="{BC09EF03-2F77-2A4D-9B2F-36C4940DC5E6}" type="datetimeFigureOut">
              <a:rPr lang="es-CL" smtClean="0">
                <a:solidFill>
                  <a:prstClr val="black">
                    <a:tint val="75000"/>
                  </a:prstClr>
                </a:solidFill>
              </a:rPr>
              <a:pPr/>
              <a:t>15-05-2024</a:t>
            </a:fld>
            <a:endParaRPr lang="es-CL" dirty="0">
              <a:solidFill>
                <a:prstClr val="black">
                  <a:tint val="75000"/>
                </a:prstClr>
              </a:solidFill>
            </a:endParaRPr>
          </a:p>
        </p:txBody>
      </p:sp>
      <p:sp>
        <p:nvSpPr>
          <p:cNvPr id="5" name="Marcador de pie de página 4">
            <a:extLst>
              <a:ext uri="{FF2B5EF4-FFF2-40B4-BE49-F238E27FC236}">
                <a16:creationId xmlns:a16="http://schemas.microsoft.com/office/drawing/2014/main" id="{00928665-7A3C-6246-9150-540D48737CA7}"/>
              </a:ext>
            </a:extLst>
          </p:cNvPr>
          <p:cNvSpPr>
            <a:spLocks noGrp="1"/>
          </p:cNvSpPr>
          <p:nvPr>
            <p:ph type="ftr" sz="quarter" idx="11"/>
          </p:nvPr>
        </p:nvSpPr>
        <p:spPr/>
        <p:txBody>
          <a:bodyPr/>
          <a:lstStyle/>
          <a:p>
            <a:endParaRPr lang="es-CL"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56A14F35-3102-F74C-BCC6-DE8C2BAEDA20}"/>
              </a:ext>
            </a:extLst>
          </p:cNvPr>
          <p:cNvSpPr>
            <a:spLocks noGrp="1"/>
          </p:cNvSpPr>
          <p:nvPr>
            <p:ph type="sldNum" sz="quarter" idx="12"/>
          </p:nvPr>
        </p:nvSpPr>
        <p:spPr/>
        <p:txBody>
          <a:bodyPr/>
          <a:lstStyle/>
          <a:p>
            <a:fld id="{0CAAAF1F-757C-DD4C-B269-E25CA538D01D}"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514675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a16="http://schemas.microsoft.com/office/drawing/2014/main" id="{8066F590-0543-6B5C-7B40-D3EBC4B4162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379480110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a16="http://schemas.microsoft.com/office/drawing/2014/main" id="{8066F590-0543-6B5C-7B40-D3EBC4B4162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330484624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279892556"/>
      </p:ext>
    </p:extLst>
  </p:cSld>
  <p:clrMapOvr>
    <a:masterClrMapping/>
  </p:clrMapOvr>
  <p:transition spd="med"/>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id="{DFB54729-0CF1-4AB4-9937-C811A0CD9DD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2900" y="1"/>
            <a:ext cx="2959100" cy="2959100"/>
          </a:xfrm>
          <a:prstGeom prst="rect">
            <a:avLst/>
          </a:prstGeom>
        </p:spPr>
      </p:pic>
      <p:pic>
        <p:nvPicPr>
          <p:cNvPr id="9" name="Gráfico 3">
            <a:extLst>
              <a:ext uri="{FF2B5EF4-FFF2-40B4-BE49-F238E27FC236}">
                <a16:creationId xmlns:a16="http://schemas.microsoft.com/office/drawing/2014/main" id="{A9074783-5EE3-1AC8-78B3-3BBE53D6D9B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315884765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br>
              <a:rPr lang="es-ES" dirty="0"/>
            </a:br>
            <a:r>
              <a:rPr lang="es-ES" dirty="0"/>
              <a:t>máximo 3 líneas Arial Regular - 30 puntos</a:t>
            </a:r>
            <a:endParaRPr lang="es-CL" dirty="0"/>
          </a:p>
        </p:txBody>
      </p:sp>
      <p:pic>
        <p:nvPicPr>
          <p:cNvPr id="9" name="Picture 6">
            <a:extLst>
              <a:ext uri="{FF2B5EF4-FFF2-40B4-BE49-F238E27FC236}">
                <a16:creationId xmlns:a16="http://schemas.microsoft.com/office/drawing/2014/main" id="{98BA7C6B-DB5F-EE2E-B534-7324B6BC8C9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09091342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br>
              <a:rPr lang="es-ES" dirty="0"/>
            </a:br>
            <a:r>
              <a:rPr lang="es-ES" dirty="0"/>
              <a:t>Máximo 3 líneas Arial - 36 puntos</a:t>
            </a:r>
            <a:endParaRPr lang="es-CL" dirty="0"/>
          </a:p>
        </p:txBody>
      </p:sp>
      <p:sp>
        <p:nvSpPr>
          <p:cNvPr id="8" name="Marcador de texto 7">
            <a:extLst>
              <a:ext uri="{FF2B5EF4-FFF2-40B4-BE49-F238E27FC236}">
                <a16:creationId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31749712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id="{55A1FD02-61B9-9362-9931-2500DDF39A2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1331" y="2512390"/>
            <a:ext cx="4429338" cy="1833217"/>
          </a:xfrm>
          <a:prstGeom prst="rect">
            <a:avLst/>
          </a:prstGeom>
        </p:spPr>
      </p:pic>
    </p:spTree>
    <p:custDataLst>
      <p:tags r:id="rId1"/>
    </p:custDataLst>
    <p:extLst>
      <p:ext uri="{BB962C8B-B14F-4D97-AF65-F5344CB8AC3E}">
        <p14:creationId xmlns:p14="http://schemas.microsoft.com/office/powerpoint/2010/main" val="211740905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017157"/>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0" name=""/>
                      <p:cNvPicPr/>
                      <p:nvPr/>
                    </p:nvPicPr>
                    <p:blipFill>
                      <a:blip r:embed="rId4"/>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id="{0379CD50-C859-A3A9-6E4D-42577F12391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733025892"/>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a:t>Texto</a:t>
            </a:r>
          </a:p>
        </p:txBody>
      </p:sp>
      <p:sp>
        <p:nvSpPr>
          <p:cNvPr id="10" name="Marcador de texto 7">
            <a:extLst>
              <a:ext uri="{FF2B5EF4-FFF2-40B4-BE49-F238E27FC236}">
                <a16:creationId xmlns:a16="http://schemas.microsoft.com/office/drawing/2014/main"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a16="http://schemas.microsoft.com/office/drawing/2014/main" id="{D9B54E3A-1114-3FDB-72FE-1E2602E9D0B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a16="http://schemas.microsoft.com/office/drawing/2014/main" id="{E3F7E20D-B774-856A-0346-DD0814DF82B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175242653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a:t>
            </a:r>
            <a:br>
              <a:rPr lang="es-ES" dirty="0"/>
            </a:br>
            <a:r>
              <a:rPr lang="es-ES" dirty="0"/>
              <a:t>60 puntos</a:t>
            </a:r>
          </a:p>
        </p:txBody>
      </p:sp>
      <p:pic>
        <p:nvPicPr>
          <p:cNvPr id="9" name="Picture 8">
            <a:extLst>
              <a:ext uri="{FF2B5EF4-FFF2-40B4-BE49-F238E27FC236}">
                <a16:creationId xmlns:a16="http://schemas.microsoft.com/office/drawing/2014/main"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81599128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pPr>
            <a:fld id="{4B90B3AC-360D-4C0F-BB2D-EFC963FB8AB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7" name="Marcador de pie de página 2">
            <a:extLst>
              <a:ext uri="{FF2B5EF4-FFF2-40B4-BE49-F238E27FC236}">
                <a16:creationId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pPr fontAlgn="auto">
              <a:spcBef>
                <a:spcPts val="0"/>
              </a:spcBef>
              <a:spcAft>
                <a:spcPts val="0"/>
              </a:spcAft>
            </a:pPr>
            <a:endParaRPr lang="es-CL" dirty="0">
              <a:solidFill>
                <a:srgbClr val="000000"/>
              </a:solidFill>
              <a:latin typeface="Arial"/>
            </a:endParaRPr>
          </a:p>
        </p:txBody>
      </p:sp>
      <p:pic>
        <p:nvPicPr>
          <p:cNvPr id="8" name="Gráfico 2">
            <a:extLst>
              <a:ext uri="{FF2B5EF4-FFF2-40B4-BE49-F238E27FC236}">
                <a16:creationId xmlns:a16="http://schemas.microsoft.com/office/drawing/2014/main" id="{A64637E1-155F-2BEB-4A13-EFCF598D097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1371290591"/>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fontAlgn="auto" hangingPunct="0">
              <a:spcBef>
                <a:spcPts val="0"/>
              </a:spcBef>
              <a:spcAft>
                <a:spcPts val="0"/>
              </a:spcAft>
            </a:pPr>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id="{2893AAB8-CDEC-DF57-25D7-289B58ACCA0D}"/>
              </a:ext>
            </a:extLst>
          </p:cNvPr>
          <p:cNvPicPr>
            <a:picLocks noChangeAspect="1"/>
          </p:cNvPicPr>
          <p:nvPr userDrawn="1"/>
        </p:nvPicPr>
        <p:blipFill>
          <a:blip r:embed="rId5"/>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pPr>
            <a:fld id="{4B90B3AC-360D-4C0F-BB2D-EFC963FB8AB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11" name="Marcador de pie de página 2">
            <a:extLst>
              <a:ext uri="{FF2B5EF4-FFF2-40B4-BE49-F238E27FC236}">
                <a16:creationId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pPr fontAlgn="auto">
              <a:spcBef>
                <a:spcPts val="0"/>
              </a:spcBef>
              <a:spcAft>
                <a:spcPts val="0"/>
              </a:spcAft>
            </a:pPr>
            <a:endParaRPr lang="es-CL" dirty="0">
              <a:solidFill>
                <a:srgbClr val="000000"/>
              </a:solidFill>
              <a:latin typeface="Arial"/>
            </a:endParaRPr>
          </a:p>
        </p:txBody>
      </p:sp>
      <p:pic>
        <p:nvPicPr>
          <p:cNvPr id="12"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244885499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a16="http://schemas.microsoft.com/office/drawing/2014/main"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a16="http://schemas.microsoft.com/office/drawing/2014/main" id="{6684D6C2-8FED-B52F-0DE2-7AC39638A0F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4657" y="407975"/>
            <a:ext cx="987281" cy="1557134"/>
          </a:xfrm>
          <a:prstGeom prst="rect">
            <a:avLst/>
          </a:prstGeom>
        </p:spPr>
      </p:pic>
    </p:spTree>
    <p:custDataLst>
      <p:tags r:id="rId1"/>
    </p:custDataLst>
    <p:extLst>
      <p:ext uri="{BB962C8B-B14F-4D97-AF65-F5344CB8AC3E}">
        <p14:creationId xmlns:p14="http://schemas.microsoft.com/office/powerpoint/2010/main" val="70771111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ierre gris">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0" name=""/>
                      <p:cNvPicPr/>
                      <p:nvPr/>
                    </p:nvPicPr>
                    <p:blipFill>
                      <a:blip r:embed="rId4"/>
                      <a:stretch>
                        <a:fillRect/>
                      </a:stretch>
                    </p:blipFill>
                    <p:spPr>
                      <a:xfrm>
                        <a:off x="1" y="0"/>
                        <a:ext cx="211667" cy="158750"/>
                      </a:xfrm>
                      <a:prstGeom prst="rect">
                        <a:avLst/>
                      </a:prstGeom>
                    </p:spPr>
                  </p:pic>
                </p:oleObj>
              </mc:Fallback>
            </mc:AlternateContent>
          </a:graphicData>
        </a:graphic>
      </p:graphicFrame>
      <p:pic>
        <p:nvPicPr>
          <p:cNvPr id="2" name="Picture 9">
            <a:extLst>
              <a:ext uri="{FF2B5EF4-FFF2-40B4-BE49-F238E27FC236}">
                <a16:creationId xmlns:a16="http://schemas.microsoft.com/office/drawing/2014/main" id="{55288D1B-98A4-32E3-8DB4-CCBE19B84F9F}"/>
              </a:ext>
            </a:extLst>
          </p:cNvPr>
          <p:cNvPicPr>
            <a:picLocks noChangeAspect="1"/>
          </p:cNvPicPr>
          <p:nvPr userDrawn="1"/>
        </p:nvPicPr>
        <p:blipFill>
          <a:blip r:embed="rId5"/>
          <a:stretch>
            <a:fillRect/>
          </a:stretch>
        </p:blipFill>
        <p:spPr>
          <a:xfrm>
            <a:off x="3859474" y="2512390"/>
            <a:ext cx="4473053" cy="1833217"/>
          </a:xfrm>
          <a:prstGeom prst="rect">
            <a:avLst/>
          </a:prstGeom>
        </p:spPr>
      </p:pic>
    </p:spTree>
    <p:extLst>
      <p:ext uri="{BB962C8B-B14F-4D97-AF65-F5344CB8AC3E}">
        <p14:creationId xmlns:p14="http://schemas.microsoft.com/office/powerpoint/2010/main" val="4240550922"/>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pic>
        <p:nvPicPr>
          <p:cNvPr id="3" name="Picture 9">
            <a:extLst>
              <a:ext uri="{FF2B5EF4-FFF2-40B4-BE49-F238E27FC236}">
                <a16:creationId xmlns:a16="http://schemas.microsoft.com/office/drawing/2014/main" id="{1DCD0ED3-DFFD-C9E8-9AA8-1F5C3B231769}"/>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224262842"/>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2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írculo">
            <a:extLst>
              <a:ext uri="{FF2B5EF4-FFF2-40B4-BE49-F238E27FC236}">
                <a16:creationId xmlns:a16="http://schemas.microsoft.com/office/drawing/2014/main" id="{BAD3C91F-24C9-937E-CAD8-008A6BCF7E99}"/>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0</a:t>
            </a:r>
          </a:p>
        </p:txBody>
      </p:sp>
      <p:sp>
        <p:nvSpPr>
          <p:cNvPr id="7" name="Círculo">
            <a:extLst>
              <a:ext uri="{FF2B5EF4-FFF2-40B4-BE49-F238E27FC236}">
                <a16:creationId xmlns:a16="http://schemas.microsoft.com/office/drawing/2014/main" id="{BECB94EE-2021-766E-66DF-A02E74D7DA1A}"/>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1" name="Círculo">
            <a:extLst>
              <a:ext uri="{FF2B5EF4-FFF2-40B4-BE49-F238E27FC236}">
                <a16:creationId xmlns:a16="http://schemas.microsoft.com/office/drawing/2014/main" id="{784DA957-7346-8A14-74C3-09C332D9867D}"/>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4" name="Círculo">
            <a:extLst>
              <a:ext uri="{FF2B5EF4-FFF2-40B4-BE49-F238E27FC236}">
                <a16:creationId xmlns:a16="http://schemas.microsoft.com/office/drawing/2014/main" id="{41935EE7-2010-DB0E-6C3A-AC90D27A85D5}"/>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id="{47C14BBD-5910-AA0B-FA10-89E9320D26CE}"/>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id="{426E49CE-8D77-9EFE-34DD-2EB4C78A08C7}"/>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id="{1D172806-E0A8-B922-23CD-E04F500955B5}"/>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id="{AA27AEF8-B9C0-93A0-8845-A752493B5842}"/>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id="{EF9FAB4C-032F-599C-A2B8-4AF8DBF26325}"/>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id="{C99CA4D3-9B09-FFC7-2982-9EB313F7B3E9}"/>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id="{E87D6726-AA9A-125F-35D7-F17ABD668B3B}"/>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2" name="Círculo">
            <a:extLst>
              <a:ext uri="{FF2B5EF4-FFF2-40B4-BE49-F238E27FC236}">
                <a16:creationId xmlns:a16="http://schemas.microsoft.com/office/drawing/2014/main" id="{46669984-4816-DF96-05FD-DB4F32E1D237}"/>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3" name="Rectángulo 22">
            <a:extLst>
              <a:ext uri="{FF2B5EF4-FFF2-40B4-BE49-F238E27FC236}">
                <a16:creationId xmlns:a16="http://schemas.microsoft.com/office/drawing/2014/main" id="{6462527A-413E-08BC-6BAB-21B40FFBE75A}"/>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8" name="Marcador de texto 7">
            <a:extLst>
              <a:ext uri="{FF2B5EF4-FFF2-40B4-BE49-F238E27FC236}">
                <a16:creationId xmlns:a16="http://schemas.microsoft.com/office/drawing/2014/main" id="{D8D87479-B62F-508C-CDEC-C459FACFB582}"/>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9" name="Marcador de número de diapositiva 1">
            <a:extLst>
              <a:ext uri="{FF2B5EF4-FFF2-40B4-BE49-F238E27FC236}">
                <a16:creationId xmlns:a16="http://schemas.microsoft.com/office/drawing/2014/main" id="{4A8CA278-5EA4-F2D1-645A-2841FE908A7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2" name="Marcador de texto 7">
            <a:extLst>
              <a:ext uri="{FF2B5EF4-FFF2-40B4-BE49-F238E27FC236}">
                <a16:creationId xmlns:a16="http://schemas.microsoft.com/office/drawing/2014/main" id="{7B7BA8A6-132C-AE42-B46A-523DDA547128}"/>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id="{EFFB580F-43F1-D169-9FBA-E4BD07DEF46D}"/>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id="{63A156A8-1ECD-9141-544B-166421C124E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id="{CD5E070D-3F3B-1B6F-3AB7-9379AABAD1DE}"/>
              </a:ext>
            </a:extLst>
          </p:cNvPr>
          <p:cNvPicPr>
            <a:picLocks noChangeAspect="1"/>
          </p:cNvPicPr>
          <p:nvPr userDrawn="1"/>
        </p:nvPicPr>
        <p:blipFill>
          <a:blip r:embed="rId4"/>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73167625"/>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7 portada simple">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pic>
        <p:nvPicPr>
          <p:cNvPr id="11" name="Picture 6">
            <a:extLst>
              <a:ext uri="{FF2B5EF4-FFF2-40B4-BE49-F238E27FC236}">
                <a16:creationId xmlns:a16="http://schemas.microsoft.com/office/drawing/2014/main" id="{FA6940AD-40B8-365F-8A39-B2DD501E62C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spTree>
    <p:extLst>
      <p:ext uri="{BB962C8B-B14F-4D97-AF65-F5344CB8AC3E}">
        <p14:creationId xmlns:p14="http://schemas.microsoft.com/office/powerpoint/2010/main" val="3154868350"/>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08975"/>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Franja 1/4">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2D7FF15-B38C-8842-876D-97F49F22B2FB}"/>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fontAlgn="auto" hangingPunct="0">
              <a:spcBef>
                <a:spcPts val="0"/>
              </a:spcBef>
              <a:spcAft>
                <a:spcPts val="0"/>
              </a:spcAft>
              <a:buFont typeface="Wingdings" panose="05000000000000000000" pitchFamily="2" charset="2"/>
              <a:buChar char="§"/>
            </a:pPr>
            <a:endParaRPr lang="en-US" sz="1000" dirty="0" err="1">
              <a:solidFill>
                <a:srgbClr val="FFFFFF"/>
              </a:solidFill>
              <a:latin typeface="ACHS Nueva Serif"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Marcador de texto 7">
            <a:extLst>
              <a:ext uri="{FF2B5EF4-FFF2-40B4-BE49-F238E27FC236}">
                <a16:creationId xmlns:a16="http://schemas.microsoft.com/office/drawing/2014/main" id="{FE66F47F-72C7-BAE4-A47A-FB881F895DC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5" name="Marcador de número de diapositiva 1">
            <a:extLst>
              <a:ext uri="{FF2B5EF4-FFF2-40B4-BE49-F238E27FC236}">
                <a16:creationId xmlns:a16="http://schemas.microsoft.com/office/drawing/2014/main" id="{54856A64-3944-D063-A51A-843A25CACD1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2" name="Marcador de texto 7">
            <a:extLst>
              <a:ext uri="{FF2B5EF4-FFF2-40B4-BE49-F238E27FC236}">
                <a16:creationId xmlns:a16="http://schemas.microsoft.com/office/drawing/2014/main" id="{ABB13BA6-FEB8-A8D9-5534-1EFF3038A519}"/>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id="{9BDF55F6-86E9-D30E-473D-03D8AB6ED512}"/>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id="{3071ADB6-042E-C07F-156D-FE614C27E06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id="{8057293C-3509-6315-A576-6CEBF8FF5C79}"/>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123329939"/>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8_texto con foto">
    <p:spTree>
      <p:nvGrpSpPr>
        <p:cNvPr id="1" name=""/>
        <p:cNvGrpSpPr/>
        <p:nvPr/>
      </p:nvGrpSpPr>
      <p:grpSpPr>
        <a:xfrm>
          <a:off x="0" y="0"/>
          <a:ext cx="0" cy="0"/>
          <a:chOff x="0" y="0"/>
          <a:chExt cx="0" cy="0"/>
        </a:xfrm>
      </p:grpSpPr>
      <p:sp>
        <p:nvSpPr>
          <p:cNvPr id="3" name="Marcador de medios 2">
            <a:extLst>
              <a:ext uri="{FF2B5EF4-FFF2-40B4-BE49-F238E27FC236}">
                <a16:creationId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sp>
        <p:nvSpPr>
          <p:cNvPr id="2" name="Marcador de texto 7">
            <a:extLst>
              <a:ext uri="{FF2B5EF4-FFF2-40B4-BE49-F238E27FC236}">
                <a16:creationId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lstStyle>
            <a:lvl1pPr marL="0" indent="0">
              <a:spcBef>
                <a:spcPts val="0"/>
              </a:spcBef>
              <a:buNone/>
              <a:tabLst/>
              <a:defRPr sz="3600" b="0">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Máximo 3 líneas Arial - 36 puntos</a:t>
            </a:r>
            <a:endParaRPr lang="es-CL" dirty="0"/>
          </a:p>
        </p:txBody>
      </p:sp>
      <p:sp>
        <p:nvSpPr>
          <p:cNvPr id="4" name="Marcador de texto 7">
            <a:extLst>
              <a:ext uri="{FF2B5EF4-FFF2-40B4-BE49-F238E27FC236}">
                <a16:creationId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lstStyle>
            <a:lvl1pPr marL="0" indent="0">
              <a:spcBef>
                <a:spcPts val="0"/>
              </a:spcBef>
              <a:buNone/>
              <a:tabLst/>
              <a:defRPr sz="24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pic>
        <p:nvPicPr>
          <p:cNvPr id="6" name="Picture 9">
            <a:extLst>
              <a:ext uri="{FF2B5EF4-FFF2-40B4-BE49-F238E27FC236}">
                <a16:creationId xmlns:a16="http://schemas.microsoft.com/office/drawing/2014/main" id="{5E0497F8-A2FD-49A7-2776-B541B2C608E6}"/>
              </a:ext>
            </a:extLst>
          </p:cNvPr>
          <p:cNvPicPr>
            <a:picLocks noChangeAspect="1"/>
          </p:cNvPicPr>
          <p:nvPr userDrawn="1"/>
        </p:nvPicPr>
        <p:blipFill>
          <a:blip r:embed="rId2"/>
          <a:stretch>
            <a:fillRect/>
          </a:stretch>
        </p:blipFill>
        <p:spPr>
          <a:xfrm>
            <a:off x="591670" y="5825457"/>
            <a:ext cx="1266351" cy="518996"/>
          </a:xfrm>
          <a:prstGeom prst="rect">
            <a:avLst/>
          </a:prstGeom>
        </p:spPr>
      </p:pic>
    </p:spTree>
    <p:extLst>
      <p:ext uri="{BB962C8B-B14F-4D97-AF65-F5344CB8AC3E}">
        <p14:creationId xmlns:p14="http://schemas.microsoft.com/office/powerpoint/2010/main" val="3394280176"/>
      </p:ext>
    </p:extLst>
  </p:cSld>
  <p:clrMapOvr>
    <a:masterClrMapping/>
  </p:clrMapOvr>
  <p:transition spd="med"/>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4CC8A321-110D-F84C-BC3A-3F4DCCDAB07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0" name="Marcador de posición de imagen 48">
            <a:extLst>
              <a:ext uri="{FF2B5EF4-FFF2-40B4-BE49-F238E27FC236}">
                <a16:creationId xmlns:a16="http://schemas.microsoft.com/office/drawing/2014/main" id="{1B440493-E3F4-1342-A810-C3F9FAEC89AD}"/>
              </a:ext>
            </a:extLst>
          </p:cNvPr>
          <p:cNvSpPr>
            <a:spLocks noGrp="1"/>
          </p:cNvSpPr>
          <p:nvPr>
            <p:ph type="pic" sz="quarter" idx="10" hasCustomPrompt="1"/>
          </p:nvPr>
        </p:nvSpPr>
        <p:spPr>
          <a:xfrm>
            <a:off x="447223"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56" name="Marcador de posición de imagen 48">
            <a:extLst>
              <a:ext uri="{FF2B5EF4-FFF2-40B4-BE49-F238E27FC236}">
                <a16:creationId xmlns:a16="http://schemas.microsoft.com/office/drawing/2014/main" id="{E5FAA08C-8A49-324F-84B7-1DB2F697B299}"/>
              </a:ext>
            </a:extLst>
          </p:cNvPr>
          <p:cNvSpPr>
            <a:spLocks noGrp="1"/>
          </p:cNvSpPr>
          <p:nvPr>
            <p:ph type="pic" sz="quarter" idx="11" hasCustomPrompt="1"/>
          </p:nvPr>
        </p:nvSpPr>
        <p:spPr>
          <a:xfrm>
            <a:off x="3575574"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58" name="Marcador de posición de imagen 48">
            <a:extLst>
              <a:ext uri="{FF2B5EF4-FFF2-40B4-BE49-F238E27FC236}">
                <a16:creationId xmlns:a16="http://schemas.microsoft.com/office/drawing/2014/main" id="{34FF0757-2DED-4B4A-B2FA-00557BE89637}"/>
              </a:ext>
            </a:extLst>
          </p:cNvPr>
          <p:cNvSpPr>
            <a:spLocks noGrp="1"/>
          </p:cNvSpPr>
          <p:nvPr>
            <p:ph type="pic" sz="quarter" idx="12" hasCustomPrompt="1"/>
          </p:nvPr>
        </p:nvSpPr>
        <p:spPr>
          <a:xfrm>
            <a:off x="6701114"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9" name="Marcador de posición de imagen 48">
            <a:extLst>
              <a:ext uri="{FF2B5EF4-FFF2-40B4-BE49-F238E27FC236}">
                <a16:creationId xmlns:a16="http://schemas.microsoft.com/office/drawing/2014/main" id="{2DFEDD8C-A34C-B34F-A4D7-68530375A69F}"/>
              </a:ext>
            </a:extLst>
          </p:cNvPr>
          <p:cNvSpPr>
            <a:spLocks noGrp="1"/>
          </p:cNvSpPr>
          <p:nvPr>
            <p:ph type="pic" sz="quarter" idx="13" hasCustomPrompt="1"/>
          </p:nvPr>
        </p:nvSpPr>
        <p:spPr>
          <a:xfrm>
            <a:off x="9832215" y="2470016"/>
            <a:ext cx="1910556" cy="1404938"/>
          </a:xfrm>
          <a:prstGeom prst="rect">
            <a:avLst/>
          </a:prstGeom>
        </p:spPr>
        <p:txBody>
          <a:bodyPr/>
          <a:lstStyle>
            <a:lvl1pPr marL="0" indent="0">
              <a:buNone/>
              <a:defRPr sz="900"/>
            </a:lvl1pPr>
          </a:lstStyle>
          <a:p>
            <a:r>
              <a:rPr lang="es-CL" dirty="0"/>
              <a:t>Doble clic para incorporar una imagen</a:t>
            </a:r>
          </a:p>
        </p:txBody>
      </p:sp>
      <p:sp>
        <p:nvSpPr>
          <p:cNvPr id="15" name="Marcador de texto 7">
            <a:extLst>
              <a:ext uri="{FF2B5EF4-FFF2-40B4-BE49-F238E27FC236}">
                <a16:creationId xmlns:a16="http://schemas.microsoft.com/office/drawing/2014/main" id="{6A7883B1-3426-A549-92EA-BD1A4023ADED}"/>
              </a:ext>
            </a:extLst>
          </p:cNvPr>
          <p:cNvSpPr>
            <a:spLocks noGrp="1"/>
          </p:cNvSpPr>
          <p:nvPr>
            <p:ph type="body" sz="quarter" idx="14" hasCustomPrompt="1"/>
          </p:nvPr>
        </p:nvSpPr>
        <p:spPr>
          <a:xfrm>
            <a:off x="447223" y="4082327"/>
            <a:ext cx="1910496" cy="1563912"/>
          </a:xfrm>
          <a:prstGeom prst="rect">
            <a:avLst/>
          </a:prstGeom>
        </p:spPr>
        <p:txBody>
          <a:bodyPr lIns="0" tIns="0" rIns="0" bIns="0"/>
          <a:lstStyle>
            <a:lvl1pPr marL="0" indent="0">
              <a:spcBef>
                <a:spcPts val="1000"/>
              </a:spcBef>
              <a:spcAft>
                <a:spcPts val="1000"/>
              </a:spcAft>
              <a:buNone/>
              <a:defRPr sz="1600" b="1">
                <a:solidFill>
                  <a:schemeClr val="bg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solidFill>
                  <a:schemeClr val="bg2"/>
                </a:solidFill>
              </a:rPr>
              <a:t>Texto Arial</a:t>
            </a:r>
            <a:br>
              <a:rPr lang="es-ES" dirty="0">
                <a:solidFill>
                  <a:schemeClr val="bg2"/>
                </a:solidFill>
              </a:rPr>
            </a:br>
            <a:r>
              <a:rPr lang="es-ES" dirty="0">
                <a:solidFill>
                  <a:schemeClr val="bg2"/>
                </a:solidFill>
              </a:rPr>
              <a:t>Bold 16</a:t>
            </a:r>
          </a:p>
        </p:txBody>
      </p:sp>
      <p:sp>
        <p:nvSpPr>
          <p:cNvPr id="17" name="Marcador de texto 7">
            <a:extLst>
              <a:ext uri="{FF2B5EF4-FFF2-40B4-BE49-F238E27FC236}">
                <a16:creationId xmlns:a16="http://schemas.microsoft.com/office/drawing/2014/main" id="{57CED1DC-47B6-A343-BB28-616597DA9FBA}"/>
              </a:ext>
            </a:extLst>
          </p:cNvPr>
          <p:cNvSpPr>
            <a:spLocks noGrp="1"/>
          </p:cNvSpPr>
          <p:nvPr>
            <p:ph type="body" sz="quarter" idx="16" hasCustomPrompt="1"/>
          </p:nvPr>
        </p:nvSpPr>
        <p:spPr>
          <a:xfrm>
            <a:off x="3575574" y="4082774"/>
            <a:ext cx="1910496" cy="1563465"/>
          </a:xfrm>
          <a:prstGeom prst="rect">
            <a:avLst/>
          </a:prstGeom>
        </p:spPr>
        <p:txBody>
          <a:bodyPr lIns="0" tIns="0" rIns="0" bIns="0"/>
          <a:lstStyle>
            <a:lvl1pPr marL="0" indent="0">
              <a:buNone/>
              <a:defRPr sz="1600" b="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18" name="Marcador de texto 7">
            <a:extLst>
              <a:ext uri="{FF2B5EF4-FFF2-40B4-BE49-F238E27FC236}">
                <a16:creationId xmlns:a16="http://schemas.microsoft.com/office/drawing/2014/main" id="{D2B3CAFC-D9A0-A34F-BD98-4510B81946EA}"/>
              </a:ext>
            </a:extLst>
          </p:cNvPr>
          <p:cNvSpPr>
            <a:spLocks noGrp="1"/>
          </p:cNvSpPr>
          <p:nvPr>
            <p:ph type="body" sz="quarter" idx="17" hasCustomPrompt="1"/>
          </p:nvPr>
        </p:nvSpPr>
        <p:spPr>
          <a:xfrm>
            <a:off x="6703925" y="4082774"/>
            <a:ext cx="1910496" cy="1563465"/>
          </a:xfrm>
          <a:prstGeom prst="rect">
            <a:avLst/>
          </a:prstGeom>
        </p:spPr>
        <p:txBody>
          <a:bodyPr lIns="0" tIns="0" rIns="0" bIns="0"/>
          <a:lstStyle>
            <a:lvl1pPr marL="0" indent="0">
              <a:buNone/>
              <a:defRPr sz="1600" b="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19" name="Marcador de texto 7">
            <a:extLst>
              <a:ext uri="{FF2B5EF4-FFF2-40B4-BE49-F238E27FC236}">
                <a16:creationId xmlns:a16="http://schemas.microsoft.com/office/drawing/2014/main" id="{BB19E2D3-8F9F-1C41-92D8-77569D290229}"/>
              </a:ext>
            </a:extLst>
          </p:cNvPr>
          <p:cNvSpPr>
            <a:spLocks noGrp="1"/>
          </p:cNvSpPr>
          <p:nvPr>
            <p:ph type="body" sz="quarter" idx="18" hasCustomPrompt="1"/>
          </p:nvPr>
        </p:nvSpPr>
        <p:spPr>
          <a:xfrm>
            <a:off x="9832275" y="4082774"/>
            <a:ext cx="1910496" cy="1563465"/>
          </a:xfrm>
          <a:prstGeom prst="rect">
            <a:avLst/>
          </a:prstGeom>
        </p:spPr>
        <p:txBody>
          <a:bodyPr lIns="0" tIns="0" rIns="0" bIns="0"/>
          <a:lstStyle>
            <a:lvl1pPr marL="0" indent="0">
              <a:buNone/>
              <a:defRPr sz="1600" b="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21" name="Marcador de texto 4">
            <a:extLst>
              <a:ext uri="{FF2B5EF4-FFF2-40B4-BE49-F238E27FC236}">
                <a16:creationId xmlns:a16="http://schemas.microsoft.com/office/drawing/2014/main" id="{9440AD7B-097E-C24C-A4EE-30C53E3EC6E3}"/>
              </a:ext>
            </a:extLst>
          </p:cNvPr>
          <p:cNvSpPr>
            <a:spLocks noGrp="1"/>
          </p:cNvSpPr>
          <p:nvPr>
            <p:ph type="body" sz="quarter" idx="20" hasCustomPrompt="1"/>
          </p:nvPr>
        </p:nvSpPr>
        <p:spPr>
          <a:xfrm>
            <a:off x="392334"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22" name="Marcador de texto 4">
            <a:extLst>
              <a:ext uri="{FF2B5EF4-FFF2-40B4-BE49-F238E27FC236}">
                <a16:creationId xmlns:a16="http://schemas.microsoft.com/office/drawing/2014/main" id="{0BD763DB-BA4F-3A45-83C4-B7A958FB7455}"/>
              </a:ext>
            </a:extLst>
          </p:cNvPr>
          <p:cNvSpPr>
            <a:spLocks noGrp="1"/>
          </p:cNvSpPr>
          <p:nvPr>
            <p:ph type="body" sz="quarter" idx="21" hasCustomPrompt="1"/>
          </p:nvPr>
        </p:nvSpPr>
        <p:spPr>
          <a:xfrm>
            <a:off x="3533034"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23" name="Marcador de texto 4">
            <a:extLst>
              <a:ext uri="{FF2B5EF4-FFF2-40B4-BE49-F238E27FC236}">
                <a16:creationId xmlns:a16="http://schemas.microsoft.com/office/drawing/2014/main" id="{D9664D75-F6A1-C840-9C99-011D8555528E}"/>
              </a:ext>
            </a:extLst>
          </p:cNvPr>
          <p:cNvSpPr>
            <a:spLocks noGrp="1"/>
          </p:cNvSpPr>
          <p:nvPr>
            <p:ph type="body" sz="quarter" idx="22" hasCustomPrompt="1"/>
          </p:nvPr>
        </p:nvSpPr>
        <p:spPr>
          <a:xfrm>
            <a:off x="6657655"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24" name="Marcador de texto 4">
            <a:extLst>
              <a:ext uri="{FF2B5EF4-FFF2-40B4-BE49-F238E27FC236}">
                <a16:creationId xmlns:a16="http://schemas.microsoft.com/office/drawing/2014/main" id="{F564BB9F-E578-B04F-B48F-901C810196C7}"/>
              </a:ext>
            </a:extLst>
          </p:cNvPr>
          <p:cNvSpPr>
            <a:spLocks noGrp="1"/>
          </p:cNvSpPr>
          <p:nvPr>
            <p:ph type="body" sz="quarter" idx="23" hasCustomPrompt="1"/>
          </p:nvPr>
        </p:nvSpPr>
        <p:spPr>
          <a:xfrm>
            <a:off x="9782276" y="1926714"/>
            <a:ext cx="1199956" cy="879231"/>
          </a:xfrm>
          <a:prstGeom prst="rect">
            <a:avLst/>
          </a:prstGeom>
        </p:spPr>
        <p:txBody>
          <a:bodyPr lIns="0" tIns="0" rIns="0" bIns="0"/>
          <a:lstStyle>
            <a:lvl1pPr marL="0" indent="0">
              <a:buNone/>
              <a:defRPr sz="7000" b="1">
                <a:solidFill>
                  <a:schemeClr val="accent2"/>
                </a:solidFill>
                <a:latin typeface="ACHS Nueva Serif" pitchFamily="2" charset="0"/>
                <a:cs typeface="Arial" panose="020B0604020202020204" pitchFamily="34" charset="0"/>
              </a:defRPr>
            </a:lvl1pPr>
          </a:lstStyle>
          <a:p>
            <a:pPr lvl="0"/>
            <a:r>
              <a:rPr lang="es-ES" dirty="0"/>
              <a:t>Nº</a:t>
            </a:r>
            <a:endParaRPr lang="es-CL" dirty="0"/>
          </a:p>
        </p:txBody>
      </p:sp>
      <p:sp>
        <p:nvSpPr>
          <p:cNvPr id="12" name="Marcador de texto 7">
            <a:extLst>
              <a:ext uri="{FF2B5EF4-FFF2-40B4-BE49-F238E27FC236}">
                <a16:creationId xmlns:a16="http://schemas.microsoft.com/office/drawing/2014/main" id="{9D7B7004-52BB-B5F0-4E28-4F86D8D4781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3" name="Marcador de número de diapositiva 1">
            <a:extLst>
              <a:ext uri="{FF2B5EF4-FFF2-40B4-BE49-F238E27FC236}">
                <a16:creationId xmlns:a16="http://schemas.microsoft.com/office/drawing/2014/main" id="{08EA6602-AC03-7B3E-9195-835BCBF5F9C8}"/>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2" name="Marcador de texto 7">
            <a:extLst>
              <a:ext uri="{FF2B5EF4-FFF2-40B4-BE49-F238E27FC236}">
                <a16:creationId xmlns:a16="http://schemas.microsoft.com/office/drawing/2014/main" id="{5501FF1B-BD4D-A157-0E36-74D11CCC30C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id="{9F8B2E1C-3612-5603-0BF4-77D309DEC304}"/>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id="{CA188178-0E47-0073-F8C7-CEABECF512B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id="{0F1CF61F-F315-E01E-9B5C-4E1A830AC33F}"/>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234165985"/>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Marcador de texto 7">
            <a:extLst>
              <a:ext uri="{FF2B5EF4-FFF2-40B4-BE49-F238E27FC236}">
                <a16:creationId xmlns:a16="http://schemas.microsoft.com/office/drawing/2014/main"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5" name="Marcador de texto 7">
            <a:extLst>
              <a:ext uri="{FF2B5EF4-FFF2-40B4-BE49-F238E27FC236}">
                <a16:creationId xmlns:a16="http://schemas.microsoft.com/office/drawing/2014/main"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id="{61F59BDD-7576-9594-0ABA-4623B21DF95D}"/>
              </a:ext>
            </a:extLst>
          </p:cNvPr>
          <p:cNvPicPr>
            <a:picLocks noChangeAspect="1"/>
          </p:cNvPicPr>
          <p:nvPr userDrawn="1"/>
        </p:nvPicPr>
        <p:blipFill>
          <a:blip r:embed="rId5"/>
          <a:stretch>
            <a:fillRect/>
          </a:stretch>
        </p:blipFill>
        <p:spPr>
          <a:xfrm>
            <a:off x="10456415" y="457317"/>
            <a:ext cx="1266351" cy="518996"/>
          </a:xfrm>
          <a:prstGeom prst="rect">
            <a:avLst/>
          </a:prstGeom>
        </p:spPr>
      </p:pic>
    </p:spTree>
    <p:custDataLst>
      <p:tags r:id="rId1"/>
    </p:custDataLst>
    <p:extLst>
      <p:ext uri="{BB962C8B-B14F-4D97-AF65-F5344CB8AC3E}">
        <p14:creationId xmlns:p14="http://schemas.microsoft.com/office/powerpoint/2010/main" val="21499650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0</a:t>
            </a:r>
          </a:p>
        </p:txBody>
      </p:sp>
      <p:sp>
        <p:nvSpPr>
          <p:cNvPr id="14" name="Círculo">
            <a:extLst>
              <a:ext uri="{FF2B5EF4-FFF2-40B4-BE49-F238E27FC236}">
                <a16:creationId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15" name="Círculo">
            <a:extLst>
              <a:ext uri="{FF2B5EF4-FFF2-40B4-BE49-F238E27FC236}">
                <a16:creationId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8" name="Círculo">
            <a:extLst>
              <a:ext uri="{FF2B5EF4-FFF2-40B4-BE49-F238E27FC236}">
                <a16:creationId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9" name="Círculo">
            <a:extLst>
              <a:ext uri="{FF2B5EF4-FFF2-40B4-BE49-F238E27FC236}">
                <a16:creationId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4" name="Círculo">
            <a:extLst>
              <a:ext uri="{FF2B5EF4-FFF2-40B4-BE49-F238E27FC236}">
                <a16:creationId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5" name="Rectángulo 24">
            <a:extLst>
              <a:ext uri="{FF2B5EF4-FFF2-40B4-BE49-F238E27FC236}">
                <a16:creationId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pic>
        <p:nvPicPr>
          <p:cNvPr id="5" name="Picture 1" descr="A green sign with white text&#10;&#10;Description automatically generated with low confidence">
            <a:extLst>
              <a:ext uri="{FF2B5EF4-FFF2-40B4-BE49-F238E27FC236}">
                <a16:creationId xmlns:a16="http://schemas.microsoft.com/office/drawing/2014/main" id="{C106790C-406C-F654-4183-98176C2B8C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44551909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CHS Nueva Serif" pitchFamily="2" charset="0"/>
                <a:ea typeface="ACHS Nueva Serif" pitchFamily="2" charset="0"/>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5" name="Círculo">
            <a:extLst>
              <a:ext uri="{FF2B5EF4-FFF2-40B4-BE49-F238E27FC236}">
                <a16:creationId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0</a:t>
            </a:r>
          </a:p>
        </p:txBody>
      </p:sp>
      <p:sp>
        <p:nvSpPr>
          <p:cNvPr id="7" name="Círculo">
            <a:extLst>
              <a:ext uri="{FF2B5EF4-FFF2-40B4-BE49-F238E27FC236}">
                <a16:creationId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R 234</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G 234</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000000"/>
                </a:solidFill>
                <a:latin typeface="ACHS Nueva Serif" pitchFamily="2" charset="0"/>
                <a:ea typeface="Arial"/>
                <a:cs typeface="Arial"/>
                <a:sym typeface="Arial"/>
              </a:rPr>
              <a:t>B 222</a:t>
            </a:r>
            <a:endParaRPr sz="800" kern="0" dirty="0">
              <a:solidFill>
                <a:srgbClr val="000000"/>
              </a:solidFill>
              <a:latin typeface="ACHS Nueva Serif" pitchFamily="2" charset="0"/>
              <a:ea typeface="Arial"/>
              <a:cs typeface="Arial"/>
              <a:sym typeface="Arial"/>
            </a:endParaRPr>
          </a:p>
        </p:txBody>
      </p:sp>
      <p:sp>
        <p:nvSpPr>
          <p:cNvPr id="9" name="Círculo">
            <a:extLst>
              <a:ext uri="{FF2B5EF4-FFF2-40B4-BE49-F238E27FC236}">
                <a16:creationId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19</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192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0" name="Círculo">
            <a:extLst>
              <a:ext uri="{FF2B5EF4-FFF2-40B4-BE49-F238E27FC236}">
                <a16:creationId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52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143</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11" name="Círculo">
            <a:extLst>
              <a:ext uri="{FF2B5EF4-FFF2-40B4-BE49-F238E27FC236}">
                <a16:creationId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42</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108</a:t>
            </a:r>
            <a:endParaRPr sz="800" kern="0" dirty="0">
              <a:solidFill>
                <a:srgbClr val="FFFFFF"/>
              </a:solidFill>
              <a:latin typeface="ACHS Nueva Serif" pitchFamily="2" charset="0"/>
              <a:ea typeface="Arial"/>
              <a:cs typeface="Arial"/>
              <a:sym typeface="Arial"/>
            </a:endParaRPr>
          </a:p>
        </p:txBody>
      </p:sp>
      <p:sp>
        <p:nvSpPr>
          <p:cNvPr id="16" name="Círculo">
            <a:extLst>
              <a:ext uri="{FF2B5EF4-FFF2-40B4-BE49-F238E27FC236}">
                <a16:creationId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126</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255</a:t>
            </a:r>
          </a:p>
          <a:p>
            <a:pPr defTabSz="412750" fontAlgn="auto" hangingPunct="0">
              <a:lnSpc>
                <a:spcPct val="90000"/>
              </a:lnSpc>
              <a:spcBef>
                <a:spcPts val="0"/>
              </a:spcBef>
              <a:spcAft>
                <a:spcPts val="0"/>
              </a:spcAft>
              <a:defRPr sz="3200">
                <a:solidFill>
                  <a:srgbClr val="D5D5D5"/>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69</a:t>
            </a:r>
            <a:endParaRPr sz="800" kern="0" dirty="0">
              <a:solidFill>
                <a:srgbClr val="FFFFFF"/>
              </a:solidFill>
              <a:latin typeface="ACHS Nueva Serif" pitchFamily="2" charset="0"/>
              <a:ea typeface="Arial"/>
              <a:cs typeface="Arial"/>
              <a:sym typeface="Arial"/>
            </a:endParaRPr>
          </a:p>
        </p:txBody>
      </p:sp>
      <p:sp>
        <p:nvSpPr>
          <p:cNvPr id="17" name="Círculo">
            <a:extLst>
              <a:ext uri="{FF2B5EF4-FFF2-40B4-BE49-F238E27FC236}">
                <a16:creationId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fontAlgn="auto" hangingPunct="0">
              <a:lnSpc>
                <a:spcPct val="90000"/>
              </a:lnSpc>
              <a:spcBef>
                <a:spcPts val="0"/>
              </a:spcBef>
              <a:spcAft>
                <a:spcPts val="0"/>
              </a:spcAft>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Primarios de marca</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err="1">
                <a:solidFill>
                  <a:srgbClr val="616161"/>
                </a:solidFill>
                <a:latin typeface="ACHS Nueva Serif" pitchFamily="2" charset="0"/>
                <a:ea typeface="Helvetica Neue Medium"/>
                <a:cs typeface="Helvetica Neue Medium"/>
                <a:sym typeface="Helvetica Neue Medium"/>
              </a:rPr>
              <a:t>Masterbrand</a:t>
            </a:r>
            <a:r>
              <a:rPr lang="es-CL" sz="1000" kern="0" dirty="0">
                <a:solidFill>
                  <a:srgbClr val="616161"/>
                </a:solidFill>
                <a:latin typeface="ACHS Nueva Serif" pitchFamily="2" charset="0"/>
                <a:ea typeface="Helvetica Neue Medium"/>
                <a:cs typeface="Helvetica Neue Medium"/>
                <a:sym typeface="Helvetica Neue Medium"/>
              </a:rPr>
              <a:t> y Laboral</a:t>
            </a:r>
            <a:endParaRPr lang="es-ES" sz="1000" kern="0" dirty="0">
              <a:solidFill>
                <a:srgbClr val="616161"/>
              </a:solidFill>
              <a:latin typeface="ACHS Nueva Serif" pitchFamily="2" charset="0"/>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Salud</a:t>
            </a:r>
            <a:endParaRPr lang="es-CL" sz="1000" kern="0" dirty="0">
              <a:solidFill>
                <a:srgbClr val="616161"/>
              </a:solidFill>
              <a:latin typeface="ACHS Nueva Serif" pitchFamily="2" charset="0"/>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139</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115</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255</a:t>
            </a:r>
            <a:endParaRPr sz="800" kern="0" dirty="0">
              <a:solidFill>
                <a:srgbClr val="FFFFFF"/>
              </a:solidFill>
              <a:latin typeface="ACHS Nueva Serif" pitchFamily="2" charset="0"/>
              <a:ea typeface="Arial"/>
              <a:cs typeface="Arial"/>
              <a:sym typeface="Arial"/>
            </a:endParaRPr>
          </a:p>
        </p:txBody>
      </p:sp>
      <p:sp>
        <p:nvSpPr>
          <p:cNvPr id="22" name="Círculo">
            <a:extLst>
              <a:ext uri="{FF2B5EF4-FFF2-40B4-BE49-F238E27FC236}">
                <a16:creationId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R 30</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G 17</a:t>
            </a:r>
          </a:p>
          <a:p>
            <a:pPr defTabSz="412750" fontAlgn="auto" hangingPunct="0">
              <a:lnSpc>
                <a:spcPct val="90000"/>
              </a:lnSpc>
              <a:spcBef>
                <a:spcPts val="0"/>
              </a:spcBef>
              <a:spcAft>
                <a:spcPts val="0"/>
              </a:spcAft>
              <a:defRPr sz="3200">
                <a:solidFill>
                  <a:srgbClr val="FFFFFF"/>
                </a:solidFill>
                <a:latin typeface="Arial"/>
                <a:ea typeface="Arial"/>
                <a:cs typeface="Arial"/>
                <a:sym typeface="Arial"/>
              </a:defRPr>
            </a:pPr>
            <a:r>
              <a:rPr lang="es-ES" sz="800" kern="0" dirty="0">
                <a:solidFill>
                  <a:srgbClr val="FFFFFF"/>
                </a:solidFill>
                <a:latin typeface="ACHS Nueva Serif" pitchFamily="2" charset="0"/>
                <a:ea typeface="Arial"/>
                <a:cs typeface="Arial"/>
                <a:sym typeface="Arial"/>
              </a:rPr>
              <a:t>B 124</a:t>
            </a:r>
            <a:endParaRPr sz="800" kern="0" dirty="0">
              <a:solidFill>
                <a:srgbClr val="FFFFFF"/>
              </a:solidFill>
              <a:latin typeface="ACHS Nueva Serif" pitchFamily="2" charset="0"/>
              <a:ea typeface="Arial"/>
              <a:cs typeface="Arial"/>
              <a:sym typeface="Arial"/>
            </a:endParaRPr>
          </a:p>
        </p:txBody>
      </p:sp>
      <p:sp>
        <p:nvSpPr>
          <p:cNvPr id="23" name="Rectángulo 22">
            <a:extLst>
              <a:ext uri="{FF2B5EF4-FFF2-40B4-BE49-F238E27FC236}">
                <a16:creationId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fontAlgn="auto" hangingPunct="0">
              <a:spcBef>
                <a:spcPts val="0"/>
              </a:spcBef>
              <a:spcAft>
                <a:spcPts val="0"/>
              </a:spcAft>
            </a:pPr>
            <a:r>
              <a:rPr lang="es-ES" sz="1000" kern="0" dirty="0">
                <a:solidFill>
                  <a:srgbClr val="616161"/>
                </a:solidFill>
                <a:latin typeface="ACHS Nueva Serif" pitchFamily="2" charset="0"/>
                <a:ea typeface="Helvetica Neue Medium"/>
                <a:cs typeface="Helvetica Neue Medium"/>
                <a:sym typeface="Helvetica Neue Medium"/>
              </a:rPr>
              <a:t>Servicios</a:t>
            </a:r>
            <a:endParaRPr lang="es-CL" sz="1000" kern="0" dirty="0">
              <a:solidFill>
                <a:srgbClr val="616161"/>
              </a:solidFill>
              <a:latin typeface="ACHS Nueva Serif" pitchFamily="2" charset="0"/>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id="{766BE09E-5357-EEDE-AED0-1BFD1724A19F}"/>
              </a:ext>
            </a:extLst>
          </p:cNvPr>
          <p:cNvPicPr>
            <a:picLocks noChangeAspect="1"/>
          </p:cNvPicPr>
          <p:nvPr userDrawn="1"/>
        </p:nvPicPr>
        <p:blipFill>
          <a:blip r:embed="rId4"/>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2110135400"/>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lámina comparativa 2">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11EC41E5-806D-2E4E-AAA0-2EC2EC18FE5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4" name="Marcador de texto 7">
            <a:extLst>
              <a:ext uri="{FF2B5EF4-FFF2-40B4-BE49-F238E27FC236}">
                <a16:creationId xmlns:a16="http://schemas.microsoft.com/office/drawing/2014/main" id="{42F8710E-2DE8-074A-B6FC-EE460A7B8A9B}"/>
              </a:ext>
            </a:extLst>
          </p:cNvPr>
          <p:cNvSpPr>
            <a:spLocks noGrp="1"/>
          </p:cNvSpPr>
          <p:nvPr>
            <p:ph type="body" sz="quarter" idx="13" hasCustomPrompt="1"/>
          </p:nvPr>
        </p:nvSpPr>
        <p:spPr>
          <a:xfrm>
            <a:off x="459653" y="1589782"/>
            <a:ext cx="1403474" cy="888534"/>
          </a:xfrm>
          <a:prstGeom prst="rect">
            <a:avLst/>
          </a:prstGeom>
        </p:spPr>
        <p:txBody>
          <a:bodyPr/>
          <a:lstStyle>
            <a:lvl1pPr marL="0" indent="0">
              <a:buNone/>
              <a:defRPr sz="16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27" name="Marcador de texto 7">
            <a:extLst>
              <a:ext uri="{FF2B5EF4-FFF2-40B4-BE49-F238E27FC236}">
                <a16:creationId xmlns:a16="http://schemas.microsoft.com/office/drawing/2014/main" id="{D0EF8C13-D250-3B48-93E5-9C3D6F1E4C9B}"/>
              </a:ext>
            </a:extLst>
          </p:cNvPr>
          <p:cNvSpPr>
            <a:spLocks noGrp="1"/>
          </p:cNvSpPr>
          <p:nvPr>
            <p:ph type="body" sz="quarter" idx="22" hasCustomPrompt="1"/>
          </p:nvPr>
        </p:nvSpPr>
        <p:spPr>
          <a:xfrm>
            <a:off x="459653" y="3199250"/>
            <a:ext cx="1403474" cy="888534"/>
          </a:xfrm>
          <a:prstGeom prst="rect">
            <a:avLst/>
          </a:prstGeom>
        </p:spPr>
        <p:txBody>
          <a:bodyPr/>
          <a:lstStyle>
            <a:lvl1pPr marL="0" indent="0">
              <a:buNone/>
              <a:defRPr sz="16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30" name="Marcador de texto 7">
            <a:extLst>
              <a:ext uri="{FF2B5EF4-FFF2-40B4-BE49-F238E27FC236}">
                <a16:creationId xmlns:a16="http://schemas.microsoft.com/office/drawing/2014/main" id="{EF047069-CE19-1842-BAD4-C26C6CDE0550}"/>
              </a:ext>
            </a:extLst>
          </p:cNvPr>
          <p:cNvSpPr>
            <a:spLocks noGrp="1"/>
          </p:cNvSpPr>
          <p:nvPr>
            <p:ph type="body" sz="quarter" idx="24" hasCustomPrompt="1"/>
          </p:nvPr>
        </p:nvSpPr>
        <p:spPr>
          <a:xfrm>
            <a:off x="459653" y="4808718"/>
            <a:ext cx="1403474" cy="888534"/>
          </a:xfrm>
          <a:prstGeom prst="rect">
            <a:avLst/>
          </a:prstGeom>
        </p:spPr>
        <p:txBody>
          <a:bodyPr/>
          <a:lstStyle>
            <a:lvl1pPr marL="0" indent="0">
              <a:buNone/>
              <a:defRPr sz="16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Título Arial Bold 16</a:t>
            </a:r>
            <a:endParaRPr lang="es-CL"/>
          </a:p>
        </p:txBody>
      </p:sp>
      <p:sp>
        <p:nvSpPr>
          <p:cNvPr id="13" name="Marcador de texto 7">
            <a:extLst>
              <a:ext uri="{FF2B5EF4-FFF2-40B4-BE49-F238E27FC236}">
                <a16:creationId xmlns:a16="http://schemas.microsoft.com/office/drawing/2014/main" id="{9E9C22AF-E388-556C-4E40-782807F42A9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id="{5C50D126-ACFF-8254-BC9B-5257DAE7AAB7}"/>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2" name="Marcador de texto 7">
            <a:extLst>
              <a:ext uri="{FF2B5EF4-FFF2-40B4-BE49-F238E27FC236}">
                <a16:creationId xmlns:a16="http://schemas.microsoft.com/office/drawing/2014/main" id="{05375231-091A-3750-BE08-97BEB30D0498}"/>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id="{4C071937-690E-BA6A-1309-B62976822B89}"/>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5" name="Conector recto 18">
            <a:extLst>
              <a:ext uri="{FF2B5EF4-FFF2-40B4-BE49-F238E27FC236}">
                <a16:creationId xmlns:a16="http://schemas.microsoft.com/office/drawing/2014/main" id="{EA2A2096-C900-949A-CDD7-F85753C279C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8" name="Picture 9">
            <a:extLst>
              <a:ext uri="{FF2B5EF4-FFF2-40B4-BE49-F238E27FC236}">
                <a16:creationId xmlns:a16="http://schemas.microsoft.com/office/drawing/2014/main" id="{B27470B5-6416-9AA9-0A36-EB3F1CAEB9DE}"/>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634010009"/>
      </p:ext>
    </p:extLst>
  </p:cSld>
  <p:clrMapOvr>
    <a:masterClrMapping/>
  </p:clrMapOvr>
  <p:extLst>
    <p:ext uri="{DCECCB84-F9BA-43D5-87BE-67443E8EF086}">
      <p15:sldGuideLst xmlns:p15="http://schemas.microsoft.com/office/powerpoint/2012/main">
        <p15:guide id="1" orient="horz" pos="1480">
          <p15:clr>
            <a:srgbClr val="FBAE40"/>
          </p15:clr>
        </p15:guide>
        <p15:guide id="2" pos="280">
          <p15:clr>
            <a:srgbClr val="FBAE40"/>
          </p15:clr>
        </p15:guide>
        <p15:guide id="3" orient="horz" pos="358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pic>
        <p:nvPicPr>
          <p:cNvPr id="5" name="Picture 9">
            <a:extLst>
              <a:ext uri="{FF2B5EF4-FFF2-40B4-BE49-F238E27FC236}">
                <a16:creationId xmlns:a16="http://schemas.microsoft.com/office/drawing/2014/main" id="{12658DF4-2531-1EFB-3F5D-2EA14977014B}"/>
              </a:ext>
            </a:extLst>
          </p:cNvPr>
          <p:cNvPicPr>
            <a:picLocks noChangeAspect="1"/>
          </p:cNvPicPr>
          <p:nvPr userDrawn="1"/>
        </p:nvPicPr>
        <p:blipFill>
          <a:blip r:embed="rId5"/>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1134351571"/>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Rounded Rectangle 1">
            <a:extLst>
              <a:ext uri="{FF2B5EF4-FFF2-40B4-BE49-F238E27FC236}">
                <a16:creationId xmlns:a16="http://schemas.microsoft.com/office/drawing/2014/main" id="{44016756-863E-9350-E88B-94DCBD1B188E}"/>
              </a:ext>
            </a:extLst>
          </p:cNvPr>
          <p:cNvSpPr/>
          <p:nvPr userDrawn="1"/>
        </p:nvSpPr>
        <p:spPr>
          <a:xfrm>
            <a:off x="469234" y="452438"/>
            <a:ext cx="11265639" cy="592647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fontAlgn="auto" hangingPunct="0">
              <a:spcBef>
                <a:spcPts val="0"/>
              </a:spcBef>
              <a:spcAft>
                <a:spcPts val="0"/>
              </a:spcAft>
            </a:pPr>
            <a:endParaRPr lang="x-none" sz="32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28F2BD6C-1A3A-43AC-031A-B29C6DED0823}"/>
              </a:ext>
            </a:extLst>
          </p:cNvPr>
          <p:cNvPicPr>
            <a:picLocks noChangeAspect="1"/>
          </p:cNvPicPr>
          <p:nvPr userDrawn="1"/>
        </p:nvPicPr>
        <p:blipFill>
          <a:blip r:embed="rId5"/>
          <a:stretch>
            <a:fillRect/>
          </a:stretch>
        </p:blipFill>
        <p:spPr>
          <a:xfrm rot="10800000">
            <a:off x="10368340" y="5024631"/>
            <a:ext cx="1380931" cy="1380931"/>
          </a:xfrm>
          <a:prstGeom prst="rect">
            <a:avLst/>
          </a:prstGeom>
        </p:spPr>
      </p:pic>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1126435" y="1020418"/>
            <a:ext cx="9953528" cy="4790514"/>
          </a:xfrm>
          <a:prstGeom prst="rect">
            <a:avLst/>
          </a:prstGeom>
        </p:spPr>
        <p:txBody>
          <a:bodyPr lIns="0" tIns="0" rIns="0" bIns="0"/>
          <a:lstStyle>
            <a:lvl1pPr marL="0" indent="0">
              <a:spcBef>
                <a:spcPts val="0"/>
              </a:spcBef>
              <a:buNone/>
              <a:tabLst/>
              <a:defRPr sz="5400" b="0">
                <a:solidFill>
                  <a:schemeClr val="tx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pic>
        <p:nvPicPr>
          <p:cNvPr id="5" name="Imagen 4">
            <a:extLst>
              <a:ext uri="{FF2B5EF4-FFF2-40B4-BE49-F238E27FC236}">
                <a16:creationId xmlns:a16="http://schemas.microsoft.com/office/drawing/2014/main" id="{95F87F97-8491-0A1C-B28E-C9EF834761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1532" y="5394193"/>
            <a:ext cx="1380931" cy="645524"/>
          </a:xfrm>
          <a:prstGeom prst="rect">
            <a:avLst/>
          </a:prstGeom>
        </p:spPr>
      </p:pic>
    </p:spTree>
    <p:extLst>
      <p:ext uri="{BB962C8B-B14F-4D97-AF65-F5344CB8AC3E}">
        <p14:creationId xmlns:p14="http://schemas.microsoft.com/office/powerpoint/2010/main" val="899889311"/>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Franja 1/2">
    <p:bg>
      <p:bgPr>
        <a:solidFill>
          <a:srgbClr val="FFFFFF"/>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2D7FF15-B38C-8842-876D-97F49F22B2FB}"/>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fontAlgn="auto" hangingPunct="0">
              <a:spcBef>
                <a:spcPts val="0"/>
              </a:spcBef>
              <a:spcAft>
                <a:spcPts val="0"/>
              </a:spcAft>
              <a:buFont typeface="Wingdings" panose="05000000000000000000" pitchFamily="2" charset="2"/>
              <a:buChar char="§"/>
            </a:pPr>
            <a:endParaRPr lang="en-US" sz="1000" dirty="0">
              <a:solidFill>
                <a:srgbClr val="FFFFFF"/>
              </a:solidFill>
              <a:latin typeface="ACHS Nueva Serif" pitchFamily="2" charset="0"/>
              <a:ea typeface="Helvetica Neue Medium"/>
              <a:cs typeface="Helvetica Neue Medium"/>
              <a:sym typeface="Helvetica Neue Medium"/>
            </a:endParaRPr>
          </a:p>
        </p:txBody>
      </p:sp>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Marcador de texto 7">
            <a:extLst>
              <a:ext uri="{FF2B5EF4-FFF2-40B4-BE49-F238E27FC236}">
                <a16:creationId xmlns:a16="http://schemas.microsoft.com/office/drawing/2014/main" id="{3C80AA98-DF0A-D558-4346-340778DB86DE}"/>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id="{F5FD7157-1F1F-BEAC-4F32-D24F6D53A36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CHS Nueva Serif" pitchFamily="2" charset="0"/>
                <a:cs typeface="Arial" panose="020B0604020202020204" pitchFamily="34" charset="0"/>
              </a:defRPr>
            </a:lvl1pPr>
          </a:lstStyle>
          <a:p>
            <a:pPr fontAlgn="auto">
              <a:spcBef>
                <a:spcPts val="0"/>
              </a:spcBef>
              <a:spcAft>
                <a:spcPts val="0"/>
              </a:spcAft>
            </a:pPr>
            <a:fld id="{B37290F3-BA30-9341-A10E-737EC97582C1}" type="slidenum">
              <a:rPr lang="es-CL" smtClean="0">
                <a:solidFill>
                  <a:srgbClr val="000000"/>
                </a:solidFill>
              </a:rPr>
              <a:pPr fontAlgn="auto">
                <a:spcBef>
                  <a:spcPts val="0"/>
                </a:spcBef>
                <a:spcAft>
                  <a:spcPts val="0"/>
                </a:spcAft>
              </a:pPr>
              <a:t>‹Nº›</a:t>
            </a:fld>
            <a:endParaRPr lang="es-CL" dirty="0">
              <a:solidFill>
                <a:srgbClr val="000000"/>
              </a:solidFill>
            </a:endParaRPr>
          </a:p>
        </p:txBody>
      </p:sp>
      <p:sp>
        <p:nvSpPr>
          <p:cNvPr id="2" name="Marcador de texto 7">
            <a:extLst>
              <a:ext uri="{FF2B5EF4-FFF2-40B4-BE49-F238E27FC236}">
                <a16:creationId xmlns:a16="http://schemas.microsoft.com/office/drawing/2014/main" id="{2878D212-5AF2-903E-A7F8-93D59287C25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id="{0CB4FA48-7D4D-2773-1477-8931445131AB}"/>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a16="http://schemas.microsoft.com/office/drawing/2014/main" id="{C42DE094-1EFC-2B52-C6DF-950313E94BED}"/>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3" name="Picture 9">
            <a:extLst>
              <a:ext uri="{FF2B5EF4-FFF2-40B4-BE49-F238E27FC236}">
                <a16:creationId xmlns:a16="http://schemas.microsoft.com/office/drawing/2014/main" id="{5496D2A9-BCAB-633C-E4EB-C4C7B9A7E792}"/>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703852188"/>
      </p:ext>
    </p:extLst>
  </p:cSld>
  <p:clrMapOvr>
    <a:masterClrMapping/>
  </p:clrMapOvr>
  <p:transition spd="med"/>
  <p:extLst>
    <p:ext uri="{DCECCB84-F9BA-43D5-87BE-67443E8EF086}">
      <p15:sldGuideLst xmlns:p15="http://schemas.microsoft.com/office/powerpoint/2012/main">
        <p15:guide id="1" orient="horz" pos="1548">
          <p15:clr>
            <a:srgbClr val="FBAE40"/>
          </p15:clr>
        </p15:guide>
        <p15:guide id="2" pos="1232">
          <p15:clr>
            <a:srgbClr val="FBAE40"/>
          </p15:clr>
        </p15:guide>
        <p15:guide id="3" pos="3281">
          <p15:clr>
            <a:srgbClr val="FBAE40"/>
          </p15:clr>
        </p15:guide>
        <p15:guide id="4" pos="5339">
          <p15:clr>
            <a:srgbClr val="FBAE40"/>
          </p15:clr>
        </p15:guide>
        <p15:guide id="5" orient="horz" pos="28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966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Agenda con foto">
    <p:bg>
      <p:bgPr>
        <a:solidFill>
          <a:srgbClr val="FFFFFF"/>
        </a:solidFill>
        <a:effectLst/>
      </p:bgPr>
    </p:bg>
    <p:spTree>
      <p:nvGrpSpPr>
        <p:cNvPr id="1" name=""/>
        <p:cNvGrpSpPr/>
        <p:nvPr/>
      </p:nvGrpSpPr>
      <p:grpSpPr>
        <a:xfrm>
          <a:off x="0" y="0"/>
          <a:ext cx="0" cy="0"/>
          <a:chOff x="0" y="0"/>
          <a:chExt cx="0" cy="0"/>
        </a:xfrm>
      </p:grpSpPr>
      <p:sp>
        <p:nvSpPr>
          <p:cNvPr id="21" name="Marcador de texto 4">
            <a:extLst>
              <a:ext uri="{FF2B5EF4-FFF2-40B4-BE49-F238E27FC236}">
                <a16:creationId xmlns:a16="http://schemas.microsoft.com/office/drawing/2014/main"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CHS Nueva Serif" pitchFamily="2" charset="0"/>
                <a:cs typeface="Arial" panose="020B0604020202020204" pitchFamily="34" charset="0"/>
              </a:defRPr>
            </a:lvl1pPr>
          </a:lstStyle>
          <a:p>
            <a:pPr lvl="0"/>
            <a:r>
              <a:rPr lang="es-ES" dirty="0" err="1"/>
              <a:t>Nº</a:t>
            </a:r>
            <a:endParaRPr lang="es-CL" dirty="0"/>
          </a:p>
        </p:txBody>
      </p:sp>
      <p:graphicFrame>
        <p:nvGraphicFramePr>
          <p:cNvPr id="4" name="Objeto 3" hidden="1">
            <a:extLst>
              <a:ext uri="{FF2B5EF4-FFF2-40B4-BE49-F238E27FC236}">
                <a16:creationId xmlns:a16="http://schemas.microsoft.com/office/drawing/2014/main" id="{4CC8A321-110D-F84C-BC3A-3F4DCCDAB07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id="{5AD2C0A8-B6B2-0419-0AFF-3341208219DC}"/>
              </a:ext>
            </a:extLst>
          </p:cNvPr>
          <p:cNvSpPr>
            <a:spLocks noGrp="1"/>
          </p:cNvSpPr>
          <p:nvPr>
            <p:ph type="body" sz="quarter" idx="19" hasCustomPrompt="1"/>
          </p:nvPr>
        </p:nvSpPr>
        <p:spPr>
          <a:xfrm>
            <a:off x="408545" y="370115"/>
            <a:ext cx="2138711" cy="239485"/>
          </a:xfrm>
          <a:prstGeom prst="rect">
            <a:avLst/>
          </a:prstGeom>
        </p:spPr>
        <p:txBody>
          <a:bodyPr lIns="0" tIns="0" rIns="0" bIns="0"/>
          <a:lstStyle>
            <a:lvl1pPr marL="0" indent="0">
              <a:buNone/>
              <a:defRPr sz="1200" b="0">
                <a:solidFill>
                  <a:schemeClr val="accent3"/>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a16="http://schemas.microsoft.com/office/drawing/2014/main"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accent1"/>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a16="http://schemas.microsoft.com/office/drawing/2014/main"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CHS Nueva Serif" pitchFamily="2"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pic>
        <p:nvPicPr>
          <p:cNvPr id="2" name="Picture 9">
            <a:extLst>
              <a:ext uri="{FF2B5EF4-FFF2-40B4-BE49-F238E27FC236}">
                <a16:creationId xmlns:a16="http://schemas.microsoft.com/office/drawing/2014/main" id="{AE4C7EE8-3C8D-3F09-779E-F218E797871B}"/>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3685636882"/>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3.xml"/><Relationship Id="rId10" Type="http://schemas.openxmlformats.org/officeDocument/2006/relationships/slideLayout" Target="../slideLayouts/slideLayout21.xml"/><Relationship Id="rId19" Type="http://schemas.openxmlformats.org/officeDocument/2006/relationships/image" Target="../media/image3.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ags" Target="../tags/tag21.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5.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20.emf"/><Relationship Id="rId2" Type="http://schemas.openxmlformats.org/officeDocument/2006/relationships/slideLayout" Target="../slideLayouts/slideLayout64.xml"/><Relationship Id="rId16" Type="http://schemas.openxmlformats.org/officeDocument/2006/relationships/oleObject" Target="../embeddings/oleObject14.bin"/><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ags" Target="../tags/tag24.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ags" Target="../tags/tag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ags" Target="../tags/tag36.xml"/><Relationship Id="rId3" Type="http://schemas.openxmlformats.org/officeDocument/2006/relationships/slideLayout" Target="../slideLayouts/slideLayout77.xml"/><Relationship Id="rId21" Type="http://schemas.openxmlformats.org/officeDocument/2006/relationships/image" Target="../media/image3.emf"/><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8.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oleObject" Target="../embeddings/oleObject25.bin"/><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tags" Target="../tags/tag3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 name="5 Marcador de número de diapositiva"/>
          <p:cNvSpPr txBox="1">
            <a:spLocks noGrp="1"/>
          </p:cNvSpPr>
          <p:nvPr/>
        </p:nvSpPr>
        <p:spPr bwMode="auto">
          <a:xfrm>
            <a:off x="11303000" y="6415088"/>
            <a:ext cx="457200" cy="184666"/>
          </a:xfrm>
          <a:prstGeom prst="rect">
            <a:avLst/>
          </a:prstGeom>
          <a:noFill/>
          <a:ln>
            <a:noFill/>
          </a:ln>
        </p:spPr>
        <p:txBody>
          <a:bodyPr lIns="0" tIns="0" rIns="0" bIns="0">
            <a:spAutoFit/>
          </a:bodyPr>
          <a:lstStyle>
            <a:lvl1pPr defTabSz="909638" eaLnBrk="0" hangingPunct="0">
              <a:defRPr>
                <a:solidFill>
                  <a:schemeClr val="tx1"/>
                </a:solidFill>
                <a:latin typeface="Arial" charset="0"/>
              </a:defRPr>
            </a:lvl1pPr>
            <a:lvl2pPr marL="742950" indent="-285750" defTabSz="909638" eaLnBrk="0" hangingPunct="0">
              <a:defRPr>
                <a:solidFill>
                  <a:schemeClr val="tx1"/>
                </a:solidFill>
                <a:latin typeface="Arial" charset="0"/>
              </a:defRPr>
            </a:lvl2pPr>
            <a:lvl3pPr marL="1143000" indent="-228600" defTabSz="909638" eaLnBrk="0" hangingPunct="0">
              <a:defRPr>
                <a:solidFill>
                  <a:schemeClr val="tx1"/>
                </a:solidFill>
                <a:latin typeface="Arial" charset="0"/>
              </a:defRPr>
            </a:lvl3pPr>
            <a:lvl4pPr marL="1600200" indent="-228600" defTabSz="909638" eaLnBrk="0" hangingPunct="0">
              <a:defRPr>
                <a:solidFill>
                  <a:schemeClr val="tx1"/>
                </a:solidFill>
                <a:latin typeface="Arial" charset="0"/>
              </a:defRPr>
            </a:lvl4pPr>
            <a:lvl5pPr marL="2057400" indent="-228600" defTabSz="909638" eaLnBrk="0" hangingPunct="0">
              <a:defRPr>
                <a:solidFill>
                  <a:schemeClr val="tx1"/>
                </a:solidFill>
                <a:latin typeface="Arial" charset="0"/>
              </a:defRPr>
            </a:lvl5pPr>
            <a:lvl6pPr marL="2514600" indent="-228600" defTabSz="909638" eaLnBrk="0" fontAlgn="base" hangingPunct="0">
              <a:spcBef>
                <a:spcPct val="0"/>
              </a:spcBef>
              <a:spcAft>
                <a:spcPct val="0"/>
              </a:spcAft>
              <a:defRPr>
                <a:solidFill>
                  <a:schemeClr val="tx1"/>
                </a:solidFill>
                <a:latin typeface="Arial" charset="0"/>
              </a:defRPr>
            </a:lvl6pPr>
            <a:lvl7pPr marL="2971800" indent="-228600" defTabSz="909638" eaLnBrk="0" fontAlgn="base" hangingPunct="0">
              <a:spcBef>
                <a:spcPct val="0"/>
              </a:spcBef>
              <a:spcAft>
                <a:spcPct val="0"/>
              </a:spcAft>
              <a:defRPr>
                <a:solidFill>
                  <a:schemeClr val="tx1"/>
                </a:solidFill>
                <a:latin typeface="Arial" charset="0"/>
              </a:defRPr>
            </a:lvl7pPr>
            <a:lvl8pPr marL="3429000" indent="-228600" defTabSz="909638" eaLnBrk="0" fontAlgn="base" hangingPunct="0">
              <a:spcBef>
                <a:spcPct val="0"/>
              </a:spcBef>
              <a:spcAft>
                <a:spcPct val="0"/>
              </a:spcAft>
              <a:defRPr>
                <a:solidFill>
                  <a:schemeClr val="tx1"/>
                </a:solidFill>
                <a:latin typeface="Arial" charset="0"/>
              </a:defRPr>
            </a:lvl8pPr>
            <a:lvl9pPr marL="3886200" indent="-228600" defTabSz="909638"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fld id="{DD39A04F-51A2-4537-8D54-9A2958303E3D}" type="slidenum">
              <a:rPr lang="es-CL" sz="1200" b="0" i="0" smtClean="0">
                <a:solidFill>
                  <a:prstClr val="white"/>
                </a:solidFill>
                <a:latin typeface="ACHS Nueva Sans Medium" pitchFamily="2" charset="77"/>
              </a:rPr>
              <a:pPr algn="ctr" eaLnBrk="1" fontAlgn="auto" hangingPunct="1">
                <a:spcBef>
                  <a:spcPts val="0"/>
                </a:spcBef>
                <a:spcAft>
                  <a:spcPts val="0"/>
                </a:spcAft>
                <a:defRPr/>
              </a:pPr>
              <a:t>‹Nº›</a:t>
            </a:fld>
            <a:endParaRPr lang="es-CL" sz="1200" b="0" i="0" dirty="0">
              <a:solidFill>
                <a:prstClr val="white"/>
              </a:solidFill>
              <a:latin typeface="ACHS Nueva Sans Medium" pitchFamily="2" charset="77"/>
            </a:endParaRPr>
          </a:p>
        </p:txBody>
      </p:sp>
    </p:spTree>
    <p:custDataLst>
      <p:tags r:id="rId7"/>
    </p:custDataLst>
  </p:cSld>
  <p:clrMap bg1="lt1" tx1="dk1" bg2="lt2" tx2="dk2" accent1="accent1" accent2="accent2" accent3="accent3" accent4="accent4" accent5="accent5" accent6="accent6" hlink="hlink" folHlink="folHlink"/>
  <p:sldLayoutIdLst>
    <p:sldLayoutId id="2147483832" r:id="rId1"/>
    <p:sldLayoutId id="2147483833" r:id="rId2"/>
    <p:sldLayoutId id="2147483836" r:id="rId3"/>
    <p:sldLayoutId id="2147483843" r:id="rId4"/>
    <p:sldLayoutId id="2147483837" r:id="rId5"/>
  </p:sldLayoutIdLst>
  <p:transition spd="slow">
    <p:push dir="u"/>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5 Marcador de número de diapositiva"/>
          <p:cNvSpPr txBox="1">
            <a:spLocks noGrp="1"/>
          </p:cNvSpPr>
          <p:nvPr userDrawn="1"/>
        </p:nvSpPr>
        <p:spPr bwMode="auto">
          <a:xfrm>
            <a:off x="11303000" y="6415088"/>
            <a:ext cx="457200" cy="184666"/>
          </a:xfrm>
          <a:prstGeom prst="rect">
            <a:avLst/>
          </a:prstGeom>
          <a:noFill/>
          <a:ln>
            <a:noFill/>
          </a:ln>
        </p:spPr>
        <p:txBody>
          <a:bodyPr lIns="0" tIns="0" rIns="0" bIns="0">
            <a:spAutoFit/>
          </a:bodyPr>
          <a:lstStyle>
            <a:lvl1pPr defTabSz="909638" eaLnBrk="0" hangingPunct="0">
              <a:defRPr>
                <a:solidFill>
                  <a:schemeClr val="tx1"/>
                </a:solidFill>
                <a:latin typeface="Arial" charset="0"/>
              </a:defRPr>
            </a:lvl1pPr>
            <a:lvl2pPr marL="742950" indent="-285750" defTabSz="909638" eaLnBrk="0" hangingPunct="0">
              <a:defRPr>
                <a:solidFill>
                  <a:schemeClr val="tx1"/>
                </a:solidFill>
                <a:latin typeface="Arial" charset="0"/>
              </a:defRPr>
            </a:lvl2pPr>
            <a:lvl3pPr marL="1143000" indent="-228600" defTabSz="909638" eaLnBrk="0" hangingPunct="0">
              <a:defRPr>
                <a:solidFill>
                  <a:schemeClr val="tx1"/>
                </a:solidFill>
                <a:latin typeface="Arial" charset="0"/>
              </a:defRPr>
            </a:lvl3pPr>
            <a:lvl4pPr marL="1600200" indent="-228600" defTabSz="909638" eaLnBrk="0" hangingPunct="0">
              <a:defRPr>
                <a:solidFill>
                  <a:schemeClr val="tx1"/>
                </a:solidFill>
                <a:latin typeface="Arial" charset="0"/>
              </a:defRPr>
            </a:lvl4pPr>
            <a:lvl5pPr marL="2057400" indent="-228600" defTabSz="909638" eaLnBrk="0" hangingPunct="0">
              <a:defRPr>
                <a:solidFill>
                  <a:schemeClr val="tx1"/>
                </a:solidFill>
                <a:latin typeface="Arial" charset="0"/>
              </a:defRPr>
            </a:lvl5pPr>
            <a:lvl6pPr marL="2514600" indent="-228600" defTabSz="909638" eaLnBrk="0" fontAlgn="base" hangingPunct="0">
              <a:spcBef>
                <a:spcPct val="0"/>
              </a:spcBef>
              <a:spcAft>
                <a:spcPct val="0"/>
              </a:spcAft>
              <a:defRPr>
                <a:solidFill>
                  <a:schemeClr val="tx1"/>
                </a:solidFill>
                <a:latin typeface="Arial" charset="0"/>
              </a:defRPr>
            </a:lvl6pPr>
            <a:lvl7pPr marL="2971800" indent="-228600" defTabSz="909638" eaLnBrk="0" fontAlgn="base" hangingPunct="0">
              <a:spcBef>
                <a:spcPct val="0"/>
              </a:spcBef>
              <a:spcAft>
                <a:spcPct val="0"/>
              </a:spcAft>
              <a:defRPr>
                <a:solidFill>
                  <a:schemeClr val="tx1"/>
                </a:solidFill>
                <a:latin typeface="Arial" charset="0"/>
              </a:defRPr>
            </a:lvl7pPr>
            <a:lvl8pPr marL="3429000" indent="-228600" defTabSz="909638" eaLnBrk="0" fontAlgn="base" hangingPunct="0">
              <a:spcBef>
                <a:spcPct val="0"/>
              </a:spcBef>
              <a:spcAft>
                <a:spcPct val="0"/>
              </a:spcAft>
              <a:defRPr>
                <a:solidFill>
                  <a:schemeClr val="tx1"/>
                </a:solidFill>
                <a:latin typeface="Arial" charset="0"/>
              </a:defRPr>
            </a:lvl8pPr>
            <a:lvl9pPr marL="3886200" indent="-228600" defTabSz="909638"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fld id="{E6004A23-CD95-47BF-978C-C3F2D522374A}" type="slidenum">
              <a:rPr lang="es-CL" sz="1200" b="0" i="0" smtClean="0">
                <a:solidFill>
                  <a:prstClr val="white"/>
                </a:solidFill>
                <a:latin typeface="ACHS Nueva Sans Medium" pitchFamily="2" charset="77"/>
              </a:rPr>
              <a:pPr algn="ctr" eaLnBrk="1" fontAlgn="auto" hangingPunct="1">
                <a:spcBef>
                  <a:spcPts val="0"/>
                </a:spcBef>
                <a:spcAft>
                  <a:spcPts val="0"/>
                </a:spcAft>
                <a:defRPr/>
              </a:pPr>
              <a:t>‹Nº›</a:t>
            </a:fld>
            <a:endParaRPr lang="es-CL" sz="1200" b="0" i="0" dirty="0">
              <a:solidFill>
                <a:prstClr val="white"/>
              </a:solidFill>
              <a:latin typeface="ACHS Nueva Sans Medium" pitchFamily="2" charset="77"/>
            </a:endParaRPr>
          </a:p>
        </p:txBody>
      </p:sp>
    </p:spTree>
    <p:custDataLst>
      <p:tags r:id="rId8"/>
    </p:custDataLst>
    <p:extLst>
      <p:ext uri="{BB962C8B-B14F-4D97-AF65-F5344CB8AC3E}">
        <p14:creationId xmlns:p14="http://schemas.microsoft.com/office/powerpoint/2010/main" val="389235206"/>
      </p:ext>
    </p:extLst>
  </p:cSld>
  <p:clrMap bg1="lt1" tx1="dk1" bg2="lt2" tx2="dk2" accent1="accent1" accent2="accent2" accent3="accent3" accent4="accent4" accent5="accent5" accent6="accent6" hlink="hlink" folHlink="folHlink"/>
  <p:sldLayoutIdLst>
    <p:sldLayoutId id="2147483848" r:id="rId1"/>
    <p:sldLayoutId id="2147483852" r:id="rId2"/>
    <p:sldLayoutId id="2147483853" r:id="rId3"/>
    <p:sldLayoutId id="2147483855" r:id="rId4"/>
    <p:sldLayoutId id="2147483856" r:id="rId5"/>
    <p:sldLayoutId id="2147483861" r:id="rId6"/>
  </p:sldLayoutIdLst>
  <p:transition spd="slow">
    <p:push dir="u"/>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32A4F985-5364-6E40-4A83-23C6EC548210}"/>
              </a:ext>
            </a:extLst>
          </p:cNvPr>
          <p:cNvGraphicFramePr>
            <a:graphicFrameLocks noChangeAspect="1"/>
          </p:cNvGraphicFramePr>
          <p:nvPr userDrawn="1">
            <p:custDataLst>
              <p:tags r:id="rId17"/>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8" imgW="415" imgH="416" progId="TCLayout.ActiveDocument.1">
                  <p:embed/>
                </p:oleObj>
              </mc:Choice>
              <mc:Fallback>
                <p:oleObj name="Diapositiva de think-cell" r:id="rId18" imgW="415" imgH="416" progId="TCLayout.ActiveDocument.1">
                  <p:embed/>
                  <p:pic>
                    <p:nvPicPr>
                      <p:cNvPr id="2" name="Objeto 1" hidden="1">
                        <a:extLst>
                          <a:ext uri="{FF2B5EF4-FFF2-40B4-BE49-F238E27FC236}">
                            <a16:creationId xmlns:a16="http://schemas.microsoft.com/office/drawing/2014/main" id="{32A4F985-5364-6E40-4A83-23C6EC54821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6"/>
    </p:custDataLst>
    <p:extLst>
      <p:ext uri="{BB962C8B-B14F-4D97-AF65-F5344CB8AC3E}">
        <p14:creationId xmlns:p14="http://schemas.microsoft.com/office/powerpoint/2010/main" val="288732978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7" r:id="rId8"/>
    <p:sldLayoutId id="2147483878" r:id="rId9"/>
    <p:sldLayoutId id="2147483879" r:id="rId10"/>
    <p:sldLayoutId id="2147483880" r:id="rId11"/>
    <p:sldLayoutId id="2147483881" r:id="rId12"/>
    <p:sldLayoutId id="2147483882" r:id="rId13"/>
    <p:sldLayoutId id="214748388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1" i="0" kern="1200">
          <a:solidFill>
            <a:schemeClr val="accent3">
              <a:lumMod val="75000"/>
              <a:lumOff val="25000"/>
            </a:schemeClr>
          </a:solidFill>
          <a:latin typeface="ACHS Nueva Sans SemiBold" pitchFamily="2"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1" i="0" kern="1200">
          <a:solidFill>
            <a:schemeClr val="accent3">
              <a:lumMod val="75000"/>
              <a:lumOff val="25000"/>
            </a:schemeClr>
          </a:solidFill>
          <a:latin typeface="ACHS Nueva Sans SemiBold" pitchFamily="2"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1" i="0" kern="1200">
          <a:solidFill>
            <a:schemeClr val="accent3">
              <a:lumMod val="75000"/>
              <a:lumOff val="25000"/>
            </a:schemeClr>
          </a:solidFill>
          <a:latin typeface="ACHS Nueva Sans SemiBold" pitchFamily="2"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1" i="0" kern="1200">
          <a:solidFill>
            <a:schemeClr val="accent3">
              <a:lumMod val="75000"/>
              <a:lumOff val="25000"/>
            </a:schemeClr>
          </a:solidFill>
          <a:latin typeface="ACHS Nueva Sans SemiBold" pitchFamily="2"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1" i="0" kern="1200">
          <a:solidFill>
            <a:schemeClr val="accent3">
              <a:lumMod val="75000"/>
              <a:lumOff val="25000"/>
            </a:schemeClr>
          </a:solidFill>
          <a:latin typeface="ACHS Nueva Sans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3" name="Google Shape;23;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accent1"/>
              </a:buClr>
              <a:buSzPts val="1600"/>
              <a:buFont typeface="Noto Sans Symbols"/>
              <a:buChar char="▪"/>
              <a:defRPr sz="1600" b="0" i="0" u="none" strike="noStrike" cap="none">
                <a:solidFill>
                  <a:srgbClr val="3F3F3F"/>
                </a:solidFill>
                <a:latin typeface="Arial"/>
                <a:ea typeface="Arial"/>
                <a:cs typeface="Arial"/>
                <a:sym typeface="Arial"/>
              </a:defRPr>
            </a:lvl1pPr>
            <a:lvl2pPr marL="914400" marR="0" lvl="1"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ustDataLst>
      <p:tags r:id="rId14"/>
    </p:custDataLst>
    <p:extLst>
      <p:ext uri="{BB962C8B-B14F-4D97-AF65-F5344CB8AC3E}">
        <p14:creationId xmlns:p14="http://schemas.microsoft.com/office/powerpoint/2010/main" val="1526279612"/>
      </p:ext>
    </p:extLst>
  </p:cSld>
  <p:clrMap bg1="lt1" tx1="dk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7" r:id="rId8"/>
    <p:sldLayoutId id="2147483938" r:id="rId9"/>
    <p:sldLayoutId id="2147483939" r:id="rId10"/>
    <p:sldLayoutId id="2147483940" r:id="rId11"/>
    <p:sldLayoutId id="214748394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82"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3" name="Google Shape;2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accent1"/>
              </a:buClr>
              <a:buSzPts val="1600"/>
              <a:buFont typeface="Noto Sans Symbols"/>
              <a:buChar char="▪"/>
              <a:defRPr sz="1600" b="0" i="0" u="none" strike="noStrike" cap="none">
                <a:solidFill>
                  <a:srgbClr val="3F3F3F"/>
                </a:solidFill>
                <a:latin typeface="Arial"/>
                <a:ea typeface="Arial"/>
                <a:cs typeface="Arial"/>
                <a:sym typeface="Arial"/>
              </a:defRPr>
            </a:lvl1pPr>
            <a:lvl2pPr marL="914400" marR="0" lvl="1"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2pPr>
            <a:lvl3pPr marL="1371600" marR="0" lvl="2"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ustDataLst>
      <p:tags r:id="rId16"/>
    </p:custDataLst>
    <p:extLst>
      <p:ext uri="{BB962C8B-B14F-4D97-AF65-F5344CB8AC3E}">
        <p14:creationId xmlns:p14="http://schemas.microsoft.com/office/powerpoint/2010/main" val="3918629386"/>
      </p:ext>
    </p:extLst>
  </p:cSld>
  <p:clrMap bg1="lt1" tx1="dk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CHS Nueva Sans" pitchFamily="2" charset="77"/>
          <a:ea typeface="ACHS Nueva Sans"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E7DDD5-35BA-CA43-A513-D0D96DBCD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EDB7863-63F2-F342-A45C-2D526D01CA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84350813-5403-9F4E-9626-03D87412A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C09EF03-2F77-2A4D-9B2F-36C4940DC5E6}" type="datetimeFigureOut">
              <a:rPr lang="es-CL" smtClean="0">
                <a:solidFill>
                  <a:prstClr val="black">
                    <a:tint val="75000"/>
                  </a:prstClr>
                </a:solidFill>
                <a:latin typeface="Calibri" panose="020F0502020204030204"/>
              </a:rPr>
              <a:pPr fontAlgn="auto">
                <a:spcBef>
                  <a:spcPts val="0"/>
                </a:spcBef>
                <a:spcAft>
                  <a:spcPts val="0"/>
                </a:spcAft>
              </a:pPr>
              <a:t>15-05-2024</a:t>
            </a:fld>
            <a:endParaRPr lang="es-CL" dirty="0">
              <a:solidFill>
                <a:prstClr val="black">
                  <a:tint val="75000"/>
                </a:prstClr>
              </a:solidFill>
              <a:latin typeface="Calibri" panose="020F0502020204030204"/>
            </a:endParaRPr>
          </a:p>
        </p:txBody>
      </p:sp>
      <p:sp>
        <p:nvSpPr>
          <p:cNvPr id="5" name="Marcador de pie de página 4">
            <a:extLst>
              <a:ext uri="{FF2B5EF4-FFF2-40B4-BE49-F238E27FC236}">
                <a16:creationId xmlns:a16="http://schemas.microsoft.com/office/drawing/2014/main" id="{986709AD-4AFE-7B42-A4D8-EC4EA4AAF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CL" dirty="0">
              <a:solidFill>
                <a:prstClr val="black">
                  <a:tint val="75000"/>
                </a:prstClr>
              </a:solidFill>
              <a:latin typeface="Calibri" panose="020F0502020204030204"/>
            </a:endParaRPr>
          </a:p>
        </p:txBody>
      </p:sp>
      <p:sp>
        <p:nvSpPr>
          <p:cNvPr id="6" name="Marcador de número de diapositiva 5">
            <a:extLst>
              <a:ext uri="{FF2B5EF4-FFF2-40B4-BE49-F238E27FC236}">
                <a16:creationId xmlns:a16="http://schemas.microsoft.com/office/drawing/2014/main" id="{8AB7210B-4461-5245-B5F4-AB5F929F7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AAAF1F-757C-DD4C-B269-E25CA538D01D}" type="slidenum">
              <a:rPr lang="es-CL" smtClean="0">
                <a:solidFill>
                  <a:prstClr val="black">
                    <a:tint val="75000"/>
                  </a:prstClr>
                </a:solidFill>
                <a:latin typeface="Calibri" panose="020F0502020204030204"/>
              </a:rPr>
              <a:pPr fontAlgn="auto">
                <a:spcBef>
                  <a:spcPts val="0"/>
                </a:spcBef>
                <a:spcAft>
                  <a:spcPts val="0"/>
                </a:spcAft>
              </a:pPr>
              <a:t>‹Nº›</a:t>
            </a:fld>
            <a:endParaRPr lang="es-CL"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01966116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7E22C0DD-7EC0-CB13-19EE-F05783A24E2B}"/>
              </a:ext>
            </a:extLst>
          </p:cNvPr>
          <p:cNvGraphicFramePr>
            <a:graphicFrameLocks noChangeAspect="1"/>
          </p:cNvGraphicFramePr>
          <p:nvPr userDrawn="1">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6" imgW="395" imgH="396" progId="TCLayout.ActiveDocument.1">
                  <p:embed/>
                </p:oleObj>
              </mc:Choice>
              <mc:Fallback>
                <p:oleObj name="Diapositiva de think-cell" r:id="rId16" imgW="395" imgH="39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Tree>
    <p:custDataLst>
      <p:tags r:id="rId14"/>
    </p:custDataLst>
    <p:extLst>
      <p:ext uri="{BB962C8B-B14F-4D97-AF65-F5344CB8AC3E}">
        <p14:creationId xmlns:p14="http://schemas.microsoft.com/office/powerpoint/2010/main" val="2125644073"/>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hf hd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p15:clr>
            <a:srgbClr val="F26B43"/>
          </p15:clr>
        </p15:guide>
        <p15:guide id="6" orient="horz" pos="323">
          <p15:clr>
            <a:srgbClr val="F26B43"/>
          </p15:clr>
        </p15:guide>
        <p15:guide id="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32A4F985-5364-6E40-4A83-23C6EC548210}"/>
              </a:ext>
            </a:extLst>
          </p:cNvPr>
          <p:cNvGraphicFramePr>
            <a:graphicFrameLocks noChangeAspect="1"/>
          </p:cNvGraphicFramePr>
          <p:nvPr userDrawn="1">
            <p:custDataLst>
              <p:tags r:id="rId1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20" imgW="415" imgH="416" progId="TCLayout.ActiveDocument.1">
                  <p:embed/>
                </p:oleObj>
              </mc:Choice>
              <mc:Fallback>
                <p:oleObj name="Diapositiva de think-cell" r:id="rId20" imgW="415" imgH="416"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8"/>
    </p:custDataLst>
    <p:extLst>
      <p:ext uri="{BB962C8B-B14F-4D97-AF65-F5344CB8AC3E}">
        <p14:creationId xmlns:p14="http://schemas.microsoft.com/office/powerpoint/2010/main" val="3075184810"/>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ACHS Nueva Serif"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ACHS Nueva Serif"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52.xml"/><Relationship Id="rId1" Type="http://schemas.openxmlformats.org/officeDocument/2006/relationships/tags" Target="../tags/tag55.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64.xml"/><Relationship Id="rId6" Type="http://schemas.openxmlformats.org/officeDocument/2006/relationships/image" Target="../media/image44.jpeg"/><Relationship Id="rId5" Type="http://schemas.openxmlformats.org/officeDocument/2006/relationships/hyperlink" Target="javascript:showImageGallery(5762,%201)" TargetMode="Externa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tags" Target="../tags/tag65.xml"/><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ags" Target="../tags/tag66.xml"/><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67.xml"/><Relationship Id="rId5" Type="http://schemas.openxmlformats.org/officeDocument/2006/relationships/image" Target="../media/image49.jpeg"/><Relationship Id="rId4" Type="http://schemas.openxmlformats.org/officeDocument/2006/relationships/hyperlink" Target="http://www.amber-industries.es/conveyor-systems/overhead-conveyor-systems/index.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tags" Target="../tags/tag68.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ags" Target="../tags/tag69.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1.xml"/><Relationship Id="rId1" Type="http://schemas.openxmlformats.org/officeDocument/2006/relationships/tags" Target="../tags/tag70.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ags" Target="../tags/tag71.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8.xml"/><Relationship Id="rId1" Type="http://schemas.openxmlformats.org/officeDocument/2006/relationships/tags" Target="../tags/tag72.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73.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56.xml"/><Relationship Id="rId4" Type="http://schemas.openxmlformats.org/officeDocument/2006/relationships/image" Target="../media/image3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8.xml"/><Relationship Id="rId1" Type="http://schemas.openxmlformats.org/officeDocument/2006/relationships/tags" Target="../tags/tag74.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tags" Target="../tags/tag75.xml"/><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tags" Target="../tags/tag76.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8.xml"/><Relationship Id="rId1" Type="http://schemas.openxmlformats.org/officeDocument/2006/relationships/tags" Target="../tags/tag77.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78.xml"/><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8.xml"/><Relationship Id="rId1" Type="http://schemas.openxmlformats.org/officeDocument/2006/relationships/tags" Target="../tags/tag79.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8.xml"/><Relationship Id="rId1" Type="http://schemas.openxmlformats.org/officeDocument/2006/relationships/tags" Target="../tags/tag80.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8.xml"/><Relationship Id="rId1" Type="http://schemas.openxmlformats.org/officeDocument/2006/relationships/tags" Target="../tags/tag81.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2.xml"/><Relationship Id="rId1" Type="http://schemas.openxmlformats.org/officeDocument/2006/relationships/tags" Target="../tags/tag8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0.png"/><Relationship Id="rId2" Type="http://schemas.openxmlformats.org/officeDocument/2006/relationships/slideLayout" Target="../slideLayouts/slideLayout28.xml"/><Relationship Id="rId1" Type="http://schemas.openxmlformats.org/officeDocument/2006/relationships/tags" Target="../tags/tag83.xml"/><Relationship Id="rId6" Type="http://schemas.openxmlformats.org/officeDocument/2006/relationships/hyperlink" Target="http://tinyurl.com/ts58c66"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57.xml"/><Relationship Id="rId5" Type="http://schemas.openxmlformats.org/officeDocument/2006/relationships/image" Target="../media/image34.jpeg"/><Relationship Id="rId4" Type="http://schemas.openxmlformats.org/officeDocument/2006/relationships/image" Target="../media/image3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1.png"/><Relationship Id="rId2" Type="http://schemas.openxmlformats.org/officeDocument/2006/relationships/slideLayout" Target="../slideLayouts/slideLayout28.xml"/><Relationship Id="rId1" Type="http://schemas.openxmlformats.org/officeDocument/2006/relationships/tags" Target="../tags/tag84.xml"/><Relationship Id="rId6" Type="http://schemas.openxmlformats.org/officeDocument/2006/relationships/hyperlink" Target="http://tinyurl.com/ts58c66"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58.xml"/><Relationship Id="rId5" Type="http://schemas.openxmlformats.org/officeDocument/2006/relationships/image" Target="../media/image36.pn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59.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ags" Target="../tags/tag60.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61.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tags" Target="../tags/tag62.xm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63.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9213" r="10341"/>
          <a:stretch/>
        </p:blipFill>
        <p:spPr>
          <a:xfrm>
            <a:off x="4923290" y="-8766"/>
            <a:ext cx="7365398" cy="6866766"/>
          </a:xfrm>
          <a:prstGeom prst="rect">
            <a:avLst/>
          </a:prstGeom>
        </p:spPr>
      </p:pic>
      <p:sp>
        <p:nvSpPr>
          <p:cNvPr id="5" name="Marcador de texto 1">
            <a:extLst>
              <a:ext uri="{FF2B5EF4-FFF2-40B4-BE49-F238E27FC236}">
                <a16:creationId xmlns:a16="http://schemas.microsoft.com/office/drawing/2014/main" id="{86A61BA3-7C2F-DF43-AA70-43DB49CCE190}"/>
              </a:ext>
            </a:extLst>
          </p:cNvPr>
          <p:cNvSpPr txBox="1">
            <a:spLocks/>
          </p:cNvSpPr>
          <p:nvPr/>
        </p:nvSpPr>
        <p:spPr>
          <a:xfrm>
            <a:off x="225222" y="377672"/>
            <a:ext cx="4230313" cy="2232248"/>
          </a:xfrm>
          <a:prstGeom prst="rect">
            <a:avLst/>
          </a:prstGeom>
        </p:spPr>
        <p:txBody>
          <a:bodyPr vert="horz" lIns="91440" tIns="45720" rIns="91440" bIns="45720"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s-MX" sz="3000" dirty="0">
                <a:solidFill>
                  <a:prstClr val="black"/>
                </a:solidFill>
                <a:latin typeface="ACHS Nueva Serif SemiBold" pitchFamily="2" charset="0"/>
                <a:cs typeface="Arial" panose="020B0604020202020204" pitchFamily="34" charset="0"/>
              </a:rPr>
              <a:t>SEGURIDAD EN ENTORNOS DE TRABAJO CON CINTAS TRANSPORTADORAS</a:t>
            </a:r>
          </a:p>
        </p:txBody>
      </p:sp>
      <p:sp>
        <p:nvSpPr>
          <p:cNvPr id="6" name="Rectángulo 5">
            <a:extLst>
              <a:ext uri="{FF2B5EF4-FFF2-40B4-BE49-F238E27FC236}">
                <a16:creationId xmlns:a16="http://schemas.microsoft.com/office/drawing/2014/main" id="{81E20C44-438A-8041-9CF4-810D65F1779D}"/>
              </a:ext>
            </a:extLst>
          </p:cNvPr>
          <p:cNvSpPr/>
          <p:nvPr/>
        </p:nvSpPr>
        <p:spPr>
          <a:xfrm>
            <a:off x="225222" y="4079545"/>
            <a:ext cx="2443298" cy="400110"/>
          </a:xfrm>
          <a:prstGeom prst="rect">
            <a:avLst/>
          </a:prstGeom>
        </p:spPr>
        <p:txBody>
          <a:bodyPr wrap="none">
            <a:spAutoFit/>
          </a:bodyPr>
          <a:lstStyle/>
          <a:p>
            <a:pPr defTabSz="913852" fontAlgn="auto">
              <a:spcBef>
                <a:spcPts val="0"/>
              </a:spcBef>
              <a:spcAft>
                <a:spcPts val="0"/>
              </a:spcAft>
              <a:defRPr/>
            </a:pPr>
            <a:r>
              <a:rPr lang="es-ES" sz="2000" dirty="0">
                <a:solidFill>
                  <a:srgbClr val="00D94C"/>
                </a:solidFill>
                <a:latin typeface="ACHS Nueva Serif" pitchFamily="2" charset="77"/>
                <a:cs typeface="Arial" panose="020B0604020202020204" pitchFamily="34" charset="0"/>
              </a:rPr>
              <a:t>Charla / Presencial</a:t>
            </a:r>
          </a:p>
        </p:txBody>
      </p:sp>
      <p:pic>
        <p:nvPicPr>
          <p:cNvPr id="7" name="Imagen 6">
            <a:extLst>
              <a:ext uri="{FF2B5EF4-FFF2-40B4-BE49-F238E27FC236}">
                <a16:creationId xmlns:a16="http://schemas.microsoft.com/office/drawing/2014/main" id="{FC69D0A1-B60C-974F-877F-39ECF6891D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222" y="5949280"/>
            <a:ext cx="1239633" cy="506414"/>
          </a:xfrm>
          <a:prstGeom prst="rect">
            <a:avLst/>
          </a:prstGeom>
        </p:spPr>
      </p:pic>
    </p:spTree>
    <p:custDataLst>
      <p:tags r:id="rId1"/>
    </p:custDataLst>
    <p:extLst>
      <p:ext uri="{BB962C8B-B14F-4D97-AF65-F5344CB8AC3E}">
        <p14:creationId xmlns:p14="http://schemas.microsoft.com/office/powerpoint/2010/main" val="386228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64EAD2AF-760F-EA60-1BEB-AA79DA5B37D2}"/>
              </a:ext>
            </a:extLst>
          </p:cNvPr>
          <p:cNvSpPr/>
          <p:nvPr/>
        </p:nvSpPr>
        <p:spPr>
          <a:xfrm>
            <a:off x="7536160" y="5340447"/>
            <a:ext cx="2880320" cy="75293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Rectángulo redondeado 7">
            <a:extLst>
              <a:ext uri="{FF2B5EF4-FFF2-40B4-BE49-F238E27FC236}">
                <a16:creationId xmlns:a16="http://schemas.microsoft.com/office/drawing/2014/main" id="{D6EB645D-B5FF-4AD3-CDF2-3321D628E5EA}"/>
              </a:ext>
            </a:extLst>
          </p:cNvPr>
          <p:cNvSpPr/>
          <p:nvPr/>
        </p:nvSpPr>
        <p:spPr>
          <a:xfrm>
            <a:off x="1523408" y="5298010"/>
            <a:ext cx="2988416" cy="7232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Tipos de cintas</a:t>
            </a:r>
            <a:endParaRPr dirty="0">
              <a:latin typeface="ACHS Nueva Serif Medium" pitchFamily="2" charset="77"/>
            </a:endParaRPr>
          </a:p>
        </p:txBody>
      </p:sp>
      <p:sp>
        <p:nvSpPr>
          <p:cNvPr id="4" name="CuadroTexto 3">
            <a:extLst>
              <a:ext uri="{FF2B5EF4-FFF2-40B4-BE49-F238E27FC236}">
                <a16:creationId xmlns:a16="http://schemas.microsoft.com/office/drawing/2014/main" id="{2A82832E-7B55-F982-125E-B26792F6F958}"/>
              </a:ext>
            </a:extLst>
          </p:cNvPr>
          <p:cNvSpPr txBox="1"/>
          <p:nvPr/>
        </p:nvSpPr>
        <p:spPr>
          <a:xfrm>
            <a:off x="1526359" y="5340447"/>
            <a:ext cx="2985464" cy="646331"/>
          </a:xfrm>
          <a:prstGeom prst="rect">
            <a:avLst/>
          </a:prstGeom>
          <a:noFill/>
        </p:spPr>
        <p:txBody>
          <a:bodyPr wrap="square">
            <a:spAutoFit/>
          </a:bodyPr>
          <a:lstStyle/>
          <a:p>
            <a:pPr algn="ctr" defTabSz="642717">
              <a:spcBef>
                <a:spcPts val="0"/>
              </a:spcBef>
              <a:buClr>
                <a:srgbClr val="414141"/>
              </a:buClr>
              <a:buSzPct val="81000"/>
            </a:pPr>
            <a:r>
              <a:rPr lang="es-CL" kern="0" dirty="0">
                <a:solidFill>
                  <a:schemeClr val="bg1"/>
                </a:solidFill>
                <a:latin typeface="ACHS Nueva Sans Medium" pitchFamily="2" charset="77"/>
              </a:rPr>
              <a:t>Cintas con ruedas </a:t>
            </a:r>
          </a:p>
          <a:p>
            <a:pPr algn="ctr" defTabSz="642717">
              <a:spcBef>
                <a:spcPts val="0"/>
              </a:spcBef>
              <a:buClr>
                <a:srgbClr val="414141"/>
              </a:buClr>
              <a:buSzPct val="81000"/>
            </a:pPr>
            <a:r>
              <a:rPr lang="es-CL" kern="0" dirty="0">
                <a:solidFill>
                  <a:schemeClr val="bg1"/>
                </a:solidFill>
                <a:latin typeface="ACHS Nueva Sans Medium" pitchFamily="2" charset="77"/>
              </a:rPr>
              <a:t>(Skate-wheelconveyors): </a:t>
            </a:r>
          </a:p>
        </p:txBody>
      </p:sp>
      <p:pic>
        <p:nvPicPr>
          <p:cNvPr id="5" name="7 Imagen" descr="http://www.dhpcatalog.com/images/Packaging/ConveyorsAccumulator/Flexible%20Skatewheel/FlxSkatewheelConveyor1.jpg">
            <a:extLst>
              <a:ext uri="{FF2B5EF4-FFF2-40B4-BE49-F238E27FC236}">
                <a16:creationId xmlns:a16="http://schemas.microsoft.com/office/drawing/2014/main" id="{8727ED56-92FC-D1CD-1F42-03A4EFB35E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06418" y="2096852"/>
            <a:ext cx="3234379" cy="2664296"/>
          </a:xfrm>
          <a:prstGeom prst="rect">
            <a:avLst/>
          </a:prstGeom>
          <a:noFill/>
          <a:ln>
            <a:noFill/>
          </a:ln>
        </p:spPr>
      </p:pic>
      <p:pic>
        <p:nvPicPr>
          <p:cNvPr id="6" name="8 Imagen" descr="Stromberg Sanitary Plastic Belt Conveyors">
            <a:hlinkClick r:id="rId5" tooltip="&quot;Stromberg Sanitary Plastic Belt Conveyors&quot;"/>
            <a:extLst>
              <a:ext uri="{FF2B5EF4-FFF2-40B4-BE49-F238E27FC236}">
                <a16:creationId xmlns:a16="http://schemas.microsoft.com/office/drawing/2014/main" id="{C7CA7F2F-CBF3-9AEA-C949-C694806D327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528048" y="1338042"/>
            <a:ext cx="4761865" cy="3571240"/>
          </a:xfrm>
          <a:prstGeom prst="rect">
            <a:avLst/>
          </a:prstGeom>
          <a:noFill/>
          <a:ln>
            <a:noFill/>
          </a:ln>
        </p:spPr>
      </p:pic>
      <p:sp>
        <p:nvSpPr>
          <p:cNvPr id="7" name="2 Rectángulo">
            <a:extLst>
              <a:ext uri="{FF2B5EF4-FFF2-40B4-BE49-F238E27FC236}">
                <a16:creationId xmlns:a16="http://schemas.microsoft.com/office/drawing/2014/main" id="{E6BCA664-0F79-FED4-25A0-236BAEFE65C5}"/>
              </a:ext>
            </a:extLst>
          </p:cNvPr>
          <p:cNvSpPr/>
          <p:nvPr/>
        </p:nvSpPr>
        <p:spPr>
          <a:xfrm>
            <a:off x="7896200" y="5370099"/>
            <a:ext cx="2160240" cy="723278"/>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algn="ctr" defTabSz="642717">
              <a:spcBef>
                <a:spcPts val="0"/>
              </a:spcBef>
              <a:buClr>
                <a:srgbClr val="414141"/>
              </a:buClr>
              <a:buSzPct val="81000"/>
            </a:pPr>
            <a:r>
              <a:rPr lang="es-CL" kern="0" dirty="0">
                <a:solidFill>
                  <a:schemeClr val="bg1"/>
                </a:solidFill>
                <a:latin typeface="ACHS Nueva Sans Medium" pitchFamily="2" charset="77"/>
              </a:rPr>
              <a:t>Cintas Planas </a:t>
            </a:r>
          </a:p>
          <a:p>
            <a:pPr algn="ctr" defTabSz="642717">
              <a:spcBef>
                <a:spcPts val="0"/>
              </a:spcBef>
              <a:buClr>
                <a:srgbClr val="414141"/>
              </a:buClr>
              <a:buSzPct val="81000"/>
            </a:pPr>
            <a:r>
              <a:rPr lang="es-CL" kern="0" dirty="0">
                <a:solidFill>
                  <a:schemeClr val="bg1"/>
                </a:solidFill>
                <a:latin typeface="ACHS Nueva Sans Medium" pitchFamily="2" charset="77"/>
              </a:rPr>
              <a:t>( Beltconveyors)</a:t>
            </a:r>
          </a:p>
        </p:txBody>
      </p:sp>
    </p:spTree>
    <p:custDataLst>
      <p:tags r:id="rId1"/>
    </p:custDataLst>
    <p:extLst>
      <p:ext uri="{BB962C8B-B14F-4D97-AF65-F5344CB8AC3E}">
        <p14:creationId xmlns:p14="http://schemas.microsoft.com/office/powerpoint/2010/main" val="43136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4" name="Rectángulo redondeado 13">
            <a:extLst>
              <a:ext uri="{FF2B5EF4-FFF2-40B4-BE49-F238E27FC236}">
                <a16:creationId xmlns:a16="http://schemas.microsoft.com/office/drawing/2014/main" id="{1B3535C0-AF0F-FE3F-13E2-E936BB623C2F}"/>
              </a:ext>
            </a:extLst>
          </p:cNvPr>
          <p:cNvSpPr/>
          <p:nvPr/>
        </p:nvSpPr>
        <p:spPr>
          <a:xfrm>
            <a:off x="6879547" y="5068782"/>
            <a:ext cx="3968981" cy="56075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Rectángulo redondeado 12">
            <a:extLst>
              <a:ext uri="{FF2B5EF4-FFF2-40B4-BE49-F238E27FC236}">
                <a16:creationId xmlns:a16="http://schemas.microsoft.com/office/drawing/2014/main" id="{A1B2D1FB-C2C7-37C9-28C2-846F89A464C6}"/>
              </a:ext>
            </a:extLst>
          </p:cNvPr>
          <p:cNvSpPr/>
          <p:nvPr/>
        </p:nvSpPr>
        <p:spPr>
          <a:xfrm>
            <a:off x="1199455" y="5079918"/>
            <a:ext cx="4392489" cy="54961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Tipos de cintas</a:t>
            </a:r>
            <a:endParaRPr dirty="0">
              <a:latin typeface="ACHS Nueva Serif Medium" pitchFamily="2" charset="77"/>
            </a:endParaRPr>
          </a:p>
        </p:txBody>
      </p:sp>
      <p:sp>
        <p:nvSpPr>
          <p:cNvPr id="2" name="4 Rectángulo">
            <a:extLst>
              <a:ext uri="{FF2B5EF4-FFF2-40B4-BE49-F238E27FC236}">
                <a16:creationId xmlns:a16="http://schemas.microsoft.com/office/drawing/2014/main" id="{13FB3595-33BB-CBDD-A4AC-971AD0FFEBFB}"/>
              </a:ext>
            </a:extLst>
          </p:cNvPr>
          <p:cNvSpPr/>
          <p:nvPr/>
        </p:nvSpPr>
        <p:spPr>
          <a:xfrm>
            <a:off x="1384873" y="5146994"/>
            <a:ext cx="4207071" cy="369332"/>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defTabSz="642717">
              <a:spcBef>
                <a:spcPts val="0"/>
              </a:spcBef>
              <a:buClr>
                <a:srgbClr val="414141"/>
              </a:buClr>
              <a:buSzPct val="81000"/>
            </a:pPr>
            <a:r>
              <a:rPr lang="es-CL" kern="0" dirty="0">
                <a:solidFill>
                  <a:schemeClr val="bg1"/>
                </a:solidFill>
                <a:latin typeface="ACHS Nueva Sans Medium" pitchFamily="2" charset="77"/>
              </a:rPr>
              <a:t>Cintas con cadenas  (ChainConveyors)</a:t>
            </a:r>
          </a:p>
        </p:txBody>
      </p:sp>
      <p:sp>
        <p:nvSpPr>
          <p:cNvPr id="3" name="2 Rectángulo">
            <a:extLst>
              <a:ext uri="{FF2B5EF4-FFF2-40B4-BE49-F238E27FC236}">
                <a16:creationId xmlns:a16="http://schemas.microsoft.com/office/drawing/2014/main" id="{8AE3707B-AC49-2E59-9559-AC32876B71D6}"/>
              </a:ext>
            </a:extLst>
          </p:cNvPr>
          <p:cNvSpPr/>
          <p:nvPr/>
        </p:nvSpPr>
        <p:spPr>
          <a:xfrm>
            <a:off x="7017973" y="5158925"/>
            <a:ext cx="3830555" cy="369332"/>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defTabSz="642717">
              <a:spcBef>
                <a:spcPts val="0"/>
              </a:spcBef>
              <a:buClr>
                <a:srgbClr val="414141"/>
              </a:buClr>
              <a:buSzPct val="81000"/>
            </a:pPr>
            <a:r>
              <a:rPr lang="es-CL" kern="0" dirty="0">
                <a:solidFill>
                  <a:schemeClr val="bg1"/>
                </a:solidFill>
                <a:latin typeface="ACHS Nueva Sans Medium" pitchFamily="2" charset="77"/>
              </a:rPr>
              <a:t>Cintas con listones (Slatconveyors)</a:t>
            </a:r>
          </a:p>
        </p:txBody>
      </p:sp>
      <p:pic>
        <p:nvPicPr>
          <p:cNvPr id="10" name="9 Imagen" descr="http://img.logismarket.cl/ip/rukava-transportador-de-cadena-con-tablillas-transportador-de-cadena-con-tablillas-485831-FGR.jpg?imgmax=800">
            <a:extLst>
              <a:ext uri="{FF2B5EF4-FFF2-40B4-BE49-F238E27FC236}">
                <a16:creationId xmlns:a16="http://schemas.microsoft.com/office/drawing/2014/main" id="{7BC1CD62-1916-6A7B-A2A2-F618D0FC7C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43666" y="1778082"/>
            <a:ext cx="2656190" cy="2683777"/>
          </a:xfrm>
          <a:prstGeom prst="rect">
            <a:avLst/>
          </a:prstGeom>
          <a:noFill/>
          <a:ln>
            <a:noFill/>
          </a:ln>
        </p:spPr>
      </p:pic>
      <p:pic>
        <p:nvPicPr>
          <p:cNvPr id="11" name="10 Imagen" descr="http://i00.i.aliimg.com/photo/v0/100236624/Slat_Chain_Conveyors.jpg">
            <a:extLst>
              <a:ext uri="{FF2B5EF4-FFF2-40B4-BE49-F238E27FC236}">
                <a16:creationId xmlns:a16="http://schemas.microsoft.com/office/drawing/2014/main" id="{29B4C20D-CCE2-BB27-32C3-2BD1998BE05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6068" y="1630533"/>
            <a:ext cx="4580689" cy="3312368"/>
          </a:xfrm>
          <a:prstGeom prst="rect">
            <a:avLst/>
          </a:prstGeom>
          <a:noFill/>
          <a:ln>
            <a:noFill/>
          </a:ln>
        </p:spPr>
      </p:pic>
    </p:spTree>
    <p:custDataLst>
      <p:tags r:id="rId1"/>
    </p:custDataLst>
    <p:extLst>
      <p:ext uri="{BB962C8B-B14F-4D97-AF65-F5344CB8AC3E}">
        <p14:creationId xmlns:p14="http://schemas.microsoft.com/office/powerpoint/2010/main" val="3262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1" name="Rectángulo redondeado 10">
            <a:extLst>
              <a:ext uri="{FF2B5EF4-FFF2-40B4-BE49-F238E27FC236}">
                <a16:creationId xmlns:a16="http://schemas.microsoft.com/office/drawing/2014/main" id="{F176EAEA-3DAF-40DC-D2D2-54D09DEE72D9}"/>
              </a:ext>
            </a:extLst>
          </p:cNvPr>
          <p:cNvSpPr/>
          <p:nvPr/>
        </p:nvSpPr>
        <p:spPr>
          <a:xfrm>
            <a:off x="6877466" y="5288615"/>
            <a:ext cx="3384377" cy="7326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redondeado 11">
            <a:extLst>
              <a:ext uri="{FF2B5EF4-FFF2-40B4-BE49-F238E27FC236}">
                <a16:creationId xmlns:a16="http://schemas.microsoft.com/office/drawing/2014/main" id="{B7CE4EF4-5315-89EA-1260-026F4A8256B7}"/>
              </a:ext>
            </a:extLst>
          </p:cNvPr>
          <p:cNvSpPr/>
          <p:nvPr/>
        </p:nvSpPr>
        <p:spPr>
          <a:xfrm>
            <a:off x="1487488" y="5288615"/>
            <a:ext cx="2664296" cy="53510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Tipos de cintas</a:t>
            </a:r>
            <a:endParaRPr dirty="0">
              <a:latin typeface="ACHS Nueva Serif Medium" pitchFamily="2" charset="77"/>
            </a:endParaRPr>
          </a:p>
        </p:txBody>
      </p:sp>
      <p:sp>
        <p:nvSpPr>
          <p:cNvPr id="297" name="Google Shape;297;p10"/>
          <p:cNvSpPr txBox="1"/>
          <p:nvPr/>
        </p:nvSpPr>
        <p:spPr>
          <a:xfrm>
            <a:off x="520506" y="1562927"/>
            <a:ext cx="9895974" cy="1145993"/>
          </a:xfrm>
          <a:prstGeom prst="rect">
            <a:avLst/>
          </a:prstGeom>
          <a:noFill/>
          <a:ln>
            <a:noFill/>
          </a:ln>
        </p:spPr>
        <p:txBody>
          <a:bodyPr spcFirstLastPara="1" wrap="square" lIns="0" tIns="0" rIns="0" bIns="0" anchor="t" anchorCtr="0">
            <a:noAutofit/>
          </a:bodyPr>
          <a:lstStyle/>
          <a:p>
            <a:pPr algn="just" defTabSz="642717">
              <a:spcBef>
                <a:spcPts val="0"/>
              </a:spcBef>
              <a:buClr>
                <a:srgbClr val="414141"/>
              </a:buClr>
              <a:buSzPct val="81000"/>
            </a:pPr>
            <a:r>
              <a:rPr lang="es-CL" sz="1600" kern="0" dirty="0">
                <a:latin typeface="ACHS Nueva Sans Medium" pitchFamily="2" charset="77"/>
              </a:rPr>
              <a:t>Cinta de carros aéreos de la cual cuelgan ganchos especiales para el faenado de pollos. En la fotografía se observa cómo se cuelgan pollos a los ganchos para pasar a la etapa siguiente de eviscerado de las aves.</a:t>
            </a:r>
          </a:p>
        </p:txBody>
      </p:sp>
      <p:sp>
        <p:nvSpPr>
          <p:cNvPr id="4" name="4 Rectángulo">
            <a:extLst>
              <a:ext uri="{FF2B5EF4-FFF2-40B4-BE49-F238E27FC236}">
                <a16:creationId xmlns:a16="http://schemas.microsoft.com/office/drawing/2014/main" id="{B5CDC372-DF31-A8D7-85A4-174513DC27F2}"/>
              </a:ext>
            </a:extLst>
          </p:cNvPr>
          <p:cNvSpPr/>
          <p:nvPr/>
        </p:nvSpPr>
        <p:spPr>
          <a:xfrm>
            <a:off x="6877554" y="5361694"/>
            <a:ext cx="3384377" cy="517264"/>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algn="ctr" defTabSz="642717">
              <a:spcBef>
                <a:spcPts val="0"/>
              </a:spcBef>
              <a:buClr>
                <a:srgbClr val="414141"/>
              </a:buClr>
              <a:buSzPct val="81000"/>
            </a:pPr>
            <a:r>
              <a:rPr lang="es-CL" sz="1600" b="1" kern="0" dirty="0">
                <a:solidFill>
                  <a:schemeClr val="bg1"/>
                </a:solidFill>
                <a:latin typeface="ACHS Nueva Sans Medium" pitchFamily="2" charset="77"/>
              </a:rPr>
              <a:t>Cintas aéreas de carro (OverheadTrolleyconveyors)</a:t>
            </a:r>
          </a:p>
        </p:txBody>
      </p:sp>
      <p:pic>
        <p:nvPicPr>
          <p:cNvPr id="5" name="8 Imagen" descr="Descripción: Cinta carro aereo.bmp">
            <a:extLst>
              <a:ext uri="{FF2B5EF4-FFF2-40B4-BE49-F238E27FC236}">
                <a16:creationId xmlns:a16="http://schemas.microsoft.com/office/drawing/2014/main" id="{A494E21B-94F9-FC95-96F4-C35578158CB9}"/>
              </a:ext>
            </a:extLst>
          </p:cNvPr>
          <p:cNvPicPr/>
          <p:nvPr/>
        </p:nvPicPr>
        <p:blipFill rotWithShape="1">
          <a:blip r:embed="rId4">
            <a:extLst>
              <a:ext uri="{28A0092B-C50C-407E-A947-70E740481C1C}">
                <a14:useLocalDpi xmlns:a14="http://schemas.microsoft.com/office/drawing/2010/main" val="0"/>
              </a:ext>
            </a:extLst>
          </a:blip>
          <a:srcRect l="3967" t="6466" r="6244" b="5573"/>
          <a:stretch/>
        </p:blipFill>
        <p:spPr bwMode="auto">
          <a:xfrm>
            <a:off x="7319963" y="3043489"/>
            <a:ext cx="2664469" cy="2041274"/>
          </a:xfrm>
          <a:prstGeom prst="rect">
            <a:avLst/>
          </a:prstGeom>
          <a:noFill/>
          <a:ln>
            <a:noFill/>
          </a:ln>
        </p:spPr>
      </p:pic>
      <p:pic>
        <p:nvPicPr>
          <p:cNvPr id="6" name="11 Imagen" descr="Descripción: cinta con pollos.bmp">
            <a:extLst>
              <a:ext uri="{FF2B5EF4-FFF2-40B4-BE49-F238E27FC236}">
                <a16:creationId xmlns:a16="http://schemas.microsoft.com/office/drawing/2014/main" id="{A6682341-1385-838B-BB2F-973243084786}"/>
              </a:ext>
            </a:extLst>
          </p:cNvPr>
          <p:cNvPicPr/>
          <p:nvPr/>
        </p:nvPicPr>
        <p:blipFill rotWithShape="1">
          <a:blip r:embed="rId5">
            <a:extLst>
              <a:ext uri="{28A0092B-C50C-407E-A947-70E740481C1C}">
                <a14:useLocalDpi xmlns:a14="http://schemas.microsoft.com/office/drawing/2010/main" val="0"/>
              </a:ext>
            </a:extLst>
          </a:blip>
          <a:srcRect l="781" r="5291" b="3791"/>
          <a:stretch/>
        </p:blipFill>
        <p:spPr bwMode="auto">
          <a:xfrm>
            <a:off x="1283564" y="3043489"/>
            <a:ext cx="3199748" cy="2041274"/>
          </a:xfrm>
          <a:prstGeom prst="rect">
            <a:avLst/>
          </a:prstGeom>
          <a:noFill/>
          <a:ln>
            <a:noFill/>
          </a:ln>
        </p:spPr>
      </p:pic>
      <p:sp>
        <p:nvSpPr>
          <p:cNvPr id="7" name="3 Rectángulo">
            <a:extLst>
              <a:ext uri="{FF2B5EF4-FFF2-40B4-BE49-F238E27FC236}">
                <a16:creationId xmlns:a16="http://schemas.microsoft.com/office/drawing/2014/main" id="{7C926DEC-0A37-1E65-762E-BC32D8B34174}"/>
              </a:ext>
            </a:extLst>
          </p:cNvPr>
          <p:cNvSpPr/>
          <p:nvPr/>
        </p:nvSpPr>
        <p:spPr>
          <a:xfrm>
            <a:off x="1487488" y="5365246"/>
            <a:ext cx="2664296" cy="369332"/>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algn="ctr" defTabSz="642717">
              <a:spcBef>
                <a:spcPts val="0"/>
              </a:spcBef>
              <a:buClr>
                <a:srgbClr val="414141"/>
              </a:buClr>
              <a:buSzPct val="81000"/>
            </a:pPr>
            <a:r>
              <a:rPr lang="es-CL" sz="1600" b="1" kern="0" dirty="0">
                <a:solidFill>
                  <a:schemeClr val="bg1"/>
                </a:solidFill>
                <a:latin typeface="ACHS Nueva Sans Medium" pitchFamily="2" charset="77"/>
              </a:rPr>
              <a:t>Cinta con carros aéreos</a:t>
            </a:r>
          </a:p>
        </p:txBody>
      </p:sp>
    </p:spTree>
    <p:custDataLst>
      <p:tags r:id="rId1"/>
    </p:custDataLst>
    <p:extLst>
      <p:ext uri="{BB962C8B-B14F-4D97-AF65-F5344CB8AC3E}">
        <p14:creationId xmlns:p14="http://schemas.microsoft.com/office/powerpoint/2010/main" val="314224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Tipos de cintas</a:t>
            </a:r>
            <a:endParaRPr dirty="0">
              <a:latin typeface="ACHS Nueva Serif Medium" pitchFamily="2" charset="77"/>
            </a:endParaRPr>
          </a:p>
        </p:txBody>
      </p:sp>
      <p:sp>
        <p:nvSpPr>
          <p:cNvPr id="297" name="Google Shape;297;p10"/>
          <p:cNvSpPr txBox="1"/>
          <p:nvPr/>
        </p:nvSpPr>
        <p:spPr>
          <a:xfrm>
            <a:off x="520506" y="1562927"/>
            <a:ext cx="5647502" cy="1145993"/>
          </a:xfrm>
          <a:prstGeom prst="rect">
            <a:avLst/>
          </a:prstGeom>
          <a:noFill/>
          <a:ln>
            <a:noFill/>
          </a:ln>
        </p:spPr>
        <p:txBody>
          <a:bodyPr spcFirstLastPara="1" wrap="square" lIns="0" tIns="0" rIns="0" bIns="0" anchor="t" anchorCtr="0">
            <a:noAutofit/>
          </a:bodyPr>
          <a:lstStyle/>
          <a:p>
            <a:pPr defTabSz="642717">
              <a:spcBef>
                <a:spcPts val="0"/>
              </a:spcBef>
              <a:buClr>
                <a:srgbClr val="414141"/>
              </a:buClr>
              <a:buSzPct val="81000"/>
            </a:pPr>
            <a:r>
              <a:rPr lang="es-CL" sz="1600" kern="0" dirty="0">
                <a:latin typeface="ACHS Nueva Sans Medium" pitchFamily="2" charset="77"/>
              </a:rPr>
              <a:t>Cintas aéreas de carro (OverheadTrolleyconveyors)</a:t>
            </a:r>
          </a:p>
          <a:p>
            <a:pPr marL="0" marR="0" lvl="0" indent="0" algn="l" defTabSz="642717" rtl="0" eaLnBrk="1" fontAlgn="base" latinLnBrk="0" hangingPunct="1">
              <a:lnSpc>
                <a:spcPct val="100000"/>
              </a:lnSpc>
              <a:spcBef>
                <a:spcPts val="0"/>
              </a:spcBef>
              <a:spcAft>
                <a:spcPct val="0"/>
              </a:spcAft>
              <a:buClr>
                <a:srgbClr val="414141"/>
              </a:buClr>
              <a:buSzPct val="81000"/>
              <a:buFontTx/>
              <a:buNone/>
              <a:tabLst/>
              <a:defRPr/>
            </a:pPr>
            <a:endParaRPr kumimoji="0" lang="es-CL" sz="1600" b="0" i="0" u="none" strike="noStrike" kern="0" cap="none" spc="0" normalizeH="0" baseline="0" noProof="0" dirty="0">
              <a:ln>
                <a:noFill/>
              </a:ln>
              <a:solidFill>
                <a:srgbClr val="3F3F3F"/>
              </a:solidFill>
              <a:effectLst/>
              <a:uLnTx/>
              <a:uFillTx/>
              <a:latin typeface="ACHS Nueva Sans Medium" pitchFamily="2" charset="77"/>
              <a:ea typeface="+mn-ea"/>
              <a:cs typeface="+mn-cs"/>
            </a:endParaRPr>
          </a:p>
        </p:txBody>
      </p:sp>
      <p:sp>
        <p:nvSpPr>
          <p:cNvPr id="4" name="Rectángulo redondeado 3">
            <a:extLst>
              <a:ext uri="{FF2B5EF4-FFF2-40B4-BE49-F238E27FC236}">
                <a16:creationId xmlns:a16="http://schemas.microsoft.com/office/drawing/2014/main" id="{319D446F-AABF-14B0-6848-9D73E87338C3}"/>
              </a:ext>
            </a:extLst>
          </p:cNvPr>
          <p:cNvSpPr/>
          <p:nvPr/>
        </p:nvSpPr>
        <p:spPr>
          <a:xfrm>
            <a:off x="4388558" y="5822277"/>
            <a:ext cx="3096344" cy="5021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2 Rectángulo">
            <a:extLst>
              <a:ext uri="{FF2B5EF4-FFF2-40B4-BE49-F238E27FC236}">
                <a16:creationId xmlns:a16="http://schemas.microsoft.com/office/drawing/2014/main" id="{07DCDACF-F7AA-FCB4-DB2D-163F0753FAC2}"/>
              </a:ext>
            </a:extLst>
          </p:cNvPr>
          <p:cNvSpPr/>
          <p:nvPr/>
        </p:nvSpPr>
        <p:spPr>
          <a:xfrm>
            <a:off x="4546956" y="5887144"/>
            <a:ext cx="3009953" cy="369332"/>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defTabSz="642717">
              <a:spcBef>
                <a:spcPts val="0"/>
              </a:spcBef>
              <a:buClr>
                <a:srgbClr val="414141"/>
              </a:buClr>
              <a:buSzPct val="81000"/>
            </a:pPr>
            <a:r>
              <a:rPr lang="es-CL" kern="0" dirty="0">
                <a:solidFill>
                  <a:schemeClr val="bg1"/>
                </a:solidFill>
                <a:latin typeface="ACHS Nueva Sans Medium" pitchFamily="2" charset="77"/>
              </a:rPr>
              <a:t>OverheadChainConveyor</a:t>
            </a:r>
          </a:p>
        </p:txBody>
      </p:sp>
      <p:pic>
        <p:nvPicPr>
          <p:cNvPr id="7" name="10 Imagen" descr="http://www.amber-industries.es/images/large/30.jpg">
            <a:hlinkClick r:id="rId4" tooltip="&quot;Click to close&quot;"/>
            <a:extLst>
              <a:ext uri="{FF2B5EF4-FFF2-40B4-BE49-F238E27FC236}">
                <a16:creationId xmlns:a16="http://schemas.microsoft.com/office/drawing/2014/main" id="{CAEA254D-95C1-B1E8-F585-F70D9E8326C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59696" y="2105768"/>
            <a:ext cx="5256584" cy="3600400"/>
          </a:xfrm>
          <a:prstGeom prst="rect">
            <a:avLst/>
          </a:prstGeom>
          <a:noFill/>
          <a:ln>
            <a:noFill/>
          </a:ln>
        </p:spPr>
      </p:pic>
    </p:spTree>
    <p:custDataLst>
      <p:tags r:id="rId1"/>
    </p:custDataLst>
    <p:extLst>
      <p:ext uri="{BB962C8B-B14F-4D97-AF65-F5344CB8AC3E}">
        <p14:creationId xmlns:p14="http://schemas.microsoft.com/office/powerpoint/2010/main" val="93908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Partes y piezas de una cinta transportadoras</a:t>
            </a:r>
            <a:endParaRPr sz="2000" dirty="0">
              <a:latin typeface="ACHS Nueva Serif Medium" pitchFamily="2" charset="77"/>
            </a:endParaRPr>
          </a:p>
        </p:txBody>
      </p:sp>
      <p:sp>
        <p:nvSpPr>
          <p:cNvPr id="297" name="Google Shape;297;p10"/>
          <p:cNvSpPr txBox="1"/>
          <p:nvPr/>
        </p:nvSpPr>
        <p:spPr>
          <a:xfrm>
            <a:off x="520506" y="1562927"/>
            <a:ext cx="4639390" cy="1073985"/>
          </a:xfrm>
          <a:prstGeom prst="rect">
            <a:avLst/>
          </a:prstGeom>
          <a:noFill/>
          <a:ln>
            <a:noFill/>
          </a:ln>
        </p:spPr>
        <p:txBody>
          <a:bodyPr spcFirstLastPara="1" wrap="square" lIns="0" tIns="0" rIns="0" bIns="0" anchor="t" anchorCtr="0">
            <a:noAutofit/>
          </a:bodyPr>
          <a:lstStyle/>
          <a:p>
            <a:r>
              <a:rPr lang="es-CL" sz="1600" b="1" i="0" dirty="0">
                <a:latin typeface="ACHS Nueva Sans Medium" pitchFamily="2" charset="77"/>
              </a:rPr>
              <a:t>Tambor de cola que gira libremente</a:t>
            </a:r>
            <a:r>
              <a:rPr lang="es-CL" sz="1600" i="0" dirty="0">
                <a:latin typeface="ACHS Nueva Sans Medium" pitchFamily="2" charset="77"/>
              </a:rPr>
              <a:t>. Constituye un punto de peligro, pues es un mecanismo móvil donde los operarios pueden sufrir atrapamientos, incluso amputaciones.</a:t>
            </a:r>
          </a:p>
          <a:p>
            <a:r>
              <a:rPr lang="es-CL" sz="1600" i="0" dirty="0">
                <a:latin typeface="ACHS Nueva Sans Medium" pitchFamily="2" charset="77"/>
              </a:rPr>
              <a:t> </a:t>
            </a:r>
          </a:p>
        </p:txBody>
      </p:sp>
      <p:pic>
        <p:nvPicPr>
          <p:cNvPr id="8" name="10 Imagen" descr="Tambor de cola.bmp">
            <a:extLst>
              <a:ext uri="{FF2B5EF4-FFF2-40B4-BE49-F238E27FC236}">
                <a16:creationId xmlns:a16="http://schemas.microsoft.com/office/drawing/2014/main" id="{2AC90B91-DF28-03FD-312A-D5FC50934144}"/>
              </a:ext>
            </a:extLst>
          </p:cNvPr>
          <p:cNvPicPr/>
          <p:nvPr/>
        </p:nvPicPr>
        <p:blipFill>
          <a:blip r:embed="rId4"/>
          <a:stretch>
            <a:fillRect/>
          </a:stretch>
        </p:blipFill>
        <p:spPr>
          <a:xfrm>
            <a:off x="520505" y="3567051"/>
            <a:ext cx="3900484" cy="2016565"/>
          </a:xfrm>
          <a:prstGeom prst="rect">
            <a:avLst/>
          </a:prstGeom>
        </p:spPr>
      </p:pic>
      <p:pic>
        <p:nvPicPr>
          <p:cNvPr id="9" name="11 Imagen" descr="tracción por cadena.bmp">
            <a:extLst>
              <a:ext uri="{FF2B5EF4-FFF2-40B4-BE49-F238E27FC236}">
                <a16:creationId xmlns:a16="http://schemas.microsoft.com/office/drawing/2014/main" id="{9E4D7B07-7769-C967-20D0-CAFC7ED30A8B}"/>
              </a:ext>
            </a:extLst>
          </p:cNvPr>
          <p:cNvPicPr/>
          <p:nvPr/>
        </p:nvPicPr>
        <p:blipFill>
          <a:blip r:embed="rId5"/>
          <a:stretch>
            <a:fillRect/>
          </a:stretch>
        </p:blipFill>
        <p:spPr>
          <a:xfrm>
            <a:off x="6476732" y="3356992"/>
            <a:ext cx="4443803" cy="2448272"/>
          </a:xfrm>
          <a:prstGeom prst="rect">
            <a:avLst/>
          </a:prstGeom>
        </p:spPr>
      </p:pic>
      <p:sp>
        <p:nvSpPr>
          <p:cNvPr id="13" name="Google Shape;297;p10">
            <a:extLst>
              <a:ext uri="{FF2B5EF4-FFF2-40B4-BE49-F238E27FC236}">
                <a16:creationId xmlns:a16="http://schemas.microsoft.com/office/drawing/2014/main" id="{26FF3059-FA42-718E-5CDC-010AEBD8F920}"/>
              </a:ext>
            </a:extLst>
          </p:cNvPr>
          <p:cNvSpPr txBox="1"/>
          <p:nvPr/>
        </p:nvSpPr>
        <p:spPr>
          <a:xfrm>
            <a:off x="6445470" y="1562927"/>
            <a:ext cx="4547074" cy="1073985"/>
          </a:xfrm>
          <a:prstGeom prst="rect">
            <a:avLst/>
          </a:prstGeom>
          <a:noFill/>
          <a:ln>
            <a:noFill/>
          </a:ln>
        </p:spPr>
        <p:txBody>
          <a:bodyPr spcFirstLastPara="1" wrap="square" lIns="0" tIns="0" rIns="0" bIns="0" anchor="t" anchorCtr="0">
            <a:noAutofit/>
          </a:bodyPr>
          <a:lstStyle/>
          <a:p>
            <a:r>
              <a:rPr lang="es-CL" sz="1600" b="1" i="0" dirty="0">
                <a:latin typeface="ACHS Nueva Sans Medium" pitchFamily="2" charset="77"/>
              </a:rPr>
              <a:t>Detalle del sistema de tracción de una cinta movilizada por cadenas</a:t>
            </a:r>
            <a:r>
              <a:rPr lang="es-CL" sz="1600" i="0" dirty="0">
                <a:latin typeface="ACHS Nueva Sans Medium" pitchFamily="2" charset="77"/>
              </a:rPr>
              <a:t>. Los rodillos de cabeza que producen la tracción, son dentados para engranar con los eslabones de la cadena.</a:t>
            </a:r>
          </a:p>
        </p:txBody>
      </p:sp>
    </p:spTree>
    <p:custDataLst>
      <p:tags r:id="rId1"/>
    </p:custDataLst>
    <p:extLst>
      <p:ext uri="{BB962C8B-B14F-4D97-AF65-F5344CB8AC3E}">
        <p14:creationId xmlns:p14="http://schemas.microsoft.com/office/powerpoint/2010/main" val="16029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Partes y piezas de una cinta transportadoras</a:t>
            </a:r>
            <a:endParaRPr sz="2000" dirty="0">
              <a:latin typeface="ACHS Nueva Serif Medium" pitchFamily="2" charset="77"/>
            </a:endParaRPr>
          </a:p>
        </p:txBody>
      </p:sp>
      <p:sp>
        <p:nvSpPr>
          <p:cNvPr id="297" name="Google Shape;297;p10"/>
          <p:cNvSpPr txBox="1"/>
          <p:nvPr/>
        </p:nvSpPr>
        <p:spPr>
          <a:xfrm>
            <a:off x="520506" y="1562927"/>
            <a:ext cx="4711398" cy="3738281"/>
          </a:xfrm>
          <a:prstGeom prst="rect">
            <a:avLst/>
          </a:prstGeom>
          <a:noFill/>
          <a:ln>
            <a:noFill/>
          </a:ln>
        </p:spPr>
        <p:txBody>
          <a:bodyPr spcFirstLastPara="1" wrap="square" lIns="0" tIns="0" rIns="0" bIns="0" anchor="t" anchorCtr="0">
            <a:noAutofit/>
          </a:bodyPr>
          <a:lstStyle/>
          <a:p>
            <a:r>
              <a:rPr lang="es-CL" sz="1600" b="1" i="0" dirty="0">
                <a:latin typeface="ACHS Nueva Sans Medium" pitchFamily="2" charset="77"/>
              </a:rPr>
              <a:t>Mecanismo tensor de la cinta</a:t>
            </a:r>
            <a:r>
              <a:rPr lang="es-CL" sz="1600" i="0" dirty="0">
                <a:latin typeface="ACHS Nueva Sans Medium" pitchFamily="2" charset="77"/>
              </a:rPr>
              <a:t>. Se pude tensar la cinta ejerciendo presión sobre ésta desde arriba, o bien desde abajo hacia arriba. Siempre la tensión de la cinta debe ejercerse en un punto cercano al tambor de cabeza (tambor que ejerce la fuerza para mover la cinta)</a:t>
            </a:r>
          </a:p>
        </p:txBody>
      </p:sp>
      <p:pic>
        <p:nvPicPr>
          <p:cNvPr id="2" name="12 Imagen" descr="mecanismo tensoe.bmp">
            <a:extLst>
              <a:ext uri="{FF2B5EF4-FFF2-40B4-BE49-F238E27FC236}">
                <a16:creationId xmlns:a16="http://schemas.microsoft.com/office/drawing/2014/main" id="{E9CB7A4D-D6B3-87DC-4B4B-C5C3540191DC}"/>
              </a:ext>
            </a:extLst>
          </p:cNvPr>
          <p:cNvPicPr/>
          <p:nvPr/>
        </p:nvPicPr>
        <p:blipFill>
          <a:blip r:embed="rId4"/>
          <a:stretch>
            <a:fillRect/>
          </a:stretch>
        </p:blipFill>
        <p:spPr>
          <a:xfrm>
            <a:off x="5879976" y="2060848"/>
            <a:ext cx="6145510" cy="2376264"/>
          </a:xfrm>
          <a:prstGeom prst="rect">
            <a:avLst/>
          </a:prstGeom>
        </p:spPr>
      </p:pic>
    </p:spTree>
    <p:custDataLst>
      <p:tags r:id="rId1"/>
    </p:custDataLst>
    <p:extLst>
      <p:ext uri="{BB962C8B-B14F-4D97-AF65-F5344CB8AC3E}">
        <p14:creationId xmlns:p14="http://schemas.microsoft.com/office/powerpoint/2010/main" val="142438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Partes y piezas de una cinta transportadoras</a:t>
            </a:r>
            <a:endParaRPr sz="2000" dirty="0">
              <a:latin typeface="ACHS Nueva Serif Medium" pitchFamily="2" charset="77"/>
            </a:endParaRPr>
          </a:p>
        </p:txBody>
      </p:sp>
      <p:sp>
        <p:nvSpPr>
          <p:cNvPr id="297" name="Google Shape;297;p10"/>
          <p:cNvSpPr txBox="1"/>
          <p:nvPr/>
        </p:nvSpPr>
        <p:spPr>
          <a:xfrm>
            <a:off x="520506" y="1562927"/>
            <a:ext cx="3847302" cy="4530369"/>
          </a:xfrm>
          <a:prstGeom prst="rect">
            <a:avLst/>
          </a:prstGeom>
          <a:noFill/>
          <a:ln>
            <a:noFill/>
          </a:ln>
        </p:spPr>
        <p:txBody>
          <a:bodyPr spcFirstLastPara="1" wrap="square" lIns="0" tIns="0" rIns="0" bIns="0" anchor="t" anchorCtr="0">
            <a:noAutofit/>
          </a:bodyPr>
          <a:lstStyle/>
          <a:p>
            <a:r>
              <a:rPr lang="es-CL" sz="1600" i="0" dirty="0">
                <a:latin typeface="ACHS Nueva Sans Medium" pitchFamily="2" charset="77"/>
              </a:rPr>
              <a:t>El mecanismo de tracción de una cinta está dado por un tornillo sin fin o eje conductor que está unido mediante una polea a un motor, </a:t>
            </a:r>
            <a:r>
              <a:rPr lang="es-CL" sz="1600" dirty="0">
                <a:latin typeface="ACHS Nueva Sans Medium" pitchFamily="2" charset="77"/>
              </a:rPr>
              <a:t>é</a:t>
            </a:r>
            <a:r>
              <a:rPr lang="es-CL" sz="1600" i="0" dirty="0">
                <a:latin typeface="ACHS Nueva Sans Medium" pitchFamily="2" charset="77"/>
              </a:rPr>
              <a:t>ste moviliza a una rueda dentada o piñón que mueve al tambor de cabeza. En la fotografía se observa que el mecanismo descrito está protegido por la cubierta roja.</a:t>
            </a:r>
          </a:p>
        </p:txBody>
      </p:sp>
      <p:pic>
        <p:nvPicPr>
          <p:cNvPr id="3" name="13 Imagen" descr="mecanismo de tracción y cinta.bmp">
            <a:extLst>
              <a:ext uri="{FF2B5EF4-FFF2-40B4-BE49-F238E27FC236}">
                <a16:creationId xmlns:a16="http://schemas.microsoft.com/office/drawing/2014/main" id="{F64C13B2-3F6F-DDCF-1D0C-8372E5970BF7}"/>
              </a:ext>
            </a:extLst>
          </p:cNvPr>
          <p:cNvPicPr/>
          <p:nvPr/>
        </p:nvPicPr>
        <p:blipFill>
          <a:blip r:embed="rId4"/>
          <a:stretch>
            <a:fillRect/>
          </a:stretch>
        </p:blipFill>
        <p:spPr>
          <a:xfrm>
            <a:off x="5591944" y="1583030"/>
            <a:ext cx="6192688" cy="3096344"/>
          </a:xfrm>
          <a:prstGeom prst="rect">
            <a:avLst/>
          </a:prstGeom>
        </p:spPr>
      </p:pic>
    </p:spTree>
    <p:custDataLst>
      <p:tags r:id="rId1"/>
    </p:custDataLst>
    <p:extLst>
      <p:ext uri="{BB962C8B-B14F-4D97-AF65-F5344CB8AC3E}">
        <p14:creationId xmlns:p14="http://schemas.microsoft.com/office/powerpoint/2010/main" val="96178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endParaRPr sz="2000" dirty="0">
              <a:latin typeface="ACHS Nueva Serif Medium" pitchFamily="2" charset="77"/>
            </a:endParaRPr>
          </a:p>
        </p:txBody>
      </p:sp>
      <p:sp>
        <p:nvSpPr>
          <p:cNvPr id="297" name="Google Shape;297;p10"/>
          <p:cNvSpPr txBox="1"/>
          <p:nvPr/>
        </p:nvSpPr>
        <p:spPr>
          <a:xfrm>
            <a:off x="520506" y="1562927"/>
            <a:ext cx="6439590" cy="4078089"/>
          </a:xfrm>
          <a:prstGeom prst="rect">
            <a:avLst/>
          </a:prstGeom>
          <a:noFill/>
          <a:ln>
            <a:noFill/>
          </a:ln>
        </p:spPr>
        <p:txBody>
          <a:bodyPr spcFirstLastPara="1" wrap="square" lIns="0" tIns="0" rIns="0" bIns="0" anchor="t" anchorCtr="0">
            <a:noAutofit/>
          </a:bodyPr>
          <a:lstStyle/>
          <a:p>
            <a:r>
              <a:rPr lang="es-CL" sz="1600" i="0" dirty="0">
                <a:latin typeface="ACHS Nueva Sans Medium" pitchFamily="2" charset="77"/>
              </a:rPr>
              <a:t> La mayoría de los accidentes se producen por la manipulación directa de los operarios sobre partes de las cintas, cuando aquellos intentan solucionar alguna anomalía (atascos, derrames, deslizamientos, etc.) mientras se encuentra en marcha el equipo.</a:t>
            </a:r>
          </a:p>
          <a:p>
            <a:endParaRPr lang="es-CL" sz="1600" i="0" dirty="0">
              <a:latin typeface="ACHS Nueva Sans Medium" pitchFamily="2" charset="77"/>
            </a:endParaRPr>
          </a:p>
          <a:p>
            <a:r>
              <a:rPr lang="es-CL" sz="1600" b="1" i="0" dirty="0">
                <a:latin typeface="ACHS Nueva Sans Medium" pitchFamily="2" charset="77"/>
              </a:rPr>
              <a:t>Accidentes más comunes</a:t>
            </a:r>
          </a:p>
          <a:p>
            <a:r>
              <a:rPr lang="es-CL" sz="1600" i="0" dirty="0">
                <a:solidFill>
                  <a:schemeClr val="accent1"/>
                </a:solidFill>
                <a:latin typeface="ACHS Nueva Sans Medium" pitchFamily="2" charset="77"/>
              </a:rPr>
              <a:t> </a:t>
            </a:r>
          </a:p>
          <a:p>
            <a:r>
              <a:rPr lang="es-CL" sz="1600" i="0" dirty="0">
                <a:solidFill>
                  <a:schemeClr val="accent1"/>
                </a:solidFill>
                <a:latin typeface="ACHS Nueva Sans Medium" pitchFamily="2" charset="77"/>
              </a:rPr>
              <a:t>1.  Atrapamientos en los tambores</a:t>
            </a:r>
          </a:p>
          <a:p>
            <a:endParaRPr lang="es-CL" sz="1600" dirty="0">
              <a:latin typeface="ACHS Nueva Sans Medium" pitchFamily="2" charset="77"/>
            </a:endParaRPr>
          </a:p>
          <a:p>
            <a:r>
              <a:rPr lang="es-CL" sz="1600" b="1" i="0" dirty="0">
                <a:latin typeface="ACHS Nueva Sans Medium" pitchFamily="2" charset="77"/>
              </a:rPr>
              <a:t>En el tambor de “cola”: </a:t>
            </a:r>
            <a:r>
              <a:rPr lang="es-CL" sz="1600" i="0" dirty="0">
                <a:latin typeface="ACHS Nueva Sans Medium" pitchFamily="2" charset="77"/>
              </a:rPr>
              <a:t>Suelen producirse atrapamientos durante la limpieza de las adherencias de material sobre la superficie de tambores lisos, o la limpieza de incrustaciones de fragmentos duros en los intersticios de tambores ranurados, mientras el equipo se encuentra en marcha. Estas operaciones de limpieza son muy peligrosas, puesto que se manipula generalmente en posturas incómodas, espacios reducidos y a poca distancia de las zonas de riesgo, por lo que al mínimo descuido o movimiento en falso se produce el atrapamiento de las manos del operario.</a:t>
            </a:r>
          </a:p>
        </p:txBody>
      </p:sp>
      <p:pic>
        <p:nvPicPr>
          <p:cNvPr id="5" name="16 Imagen" descr="TAMBOR CON RASPADOR.bmp">
            <a:extLst>
              <a:ext uri="{FF2B5EF4-FFF2-40B4-BE49-F238E27FC236}">
                <a16:creationId xmlns:a16="http://schemas.microsoft.com/office/drawing/2014/main" id="{59CEAAE5-22C6-1383-BBF5-F6C9529024DB}"/>
              </a:ext>
            </a:extLst>
          </p:cNvPr>
          <p:cNvPicPr/>
          <p:nvPr/>
        </p:nvPicPr>
        <p:blipFill>
          <a:blip r:embed="rId4"/>
          <a:stretch>
            <a:fillRect/>
          </a:stretch>
        </p:blipFill>
        <p:spPr>
          <a:xfrm>
            <a:off x="7683130" y="1562927"/>
            <a:ext cx="2571750" cy="1666875"/>
          </a:xfrm>
          <a:prstGeom prst="rect">
            <a:avLst/>
          </a:prstGeom>
        </p:spPr>
      </p:pic>
      <p:sp>
        <p:nvSpPr>
          <p:cNvPr id="6" name="2 Rectángulo">
            <a:extLst>
              <a:ext uri="{FF2B5EF4-FFF2-40B4-BE49-F238E27FC236}">
                <a16:creationId xmlns:a16="http://schemas.microsoft.com/office/drawing/2014/main" id="{956F4980-C00F-7B0A-6ADA-7F78A45598B2}"/>
              </a:ext>
            </a:extLst>
          </p:cNvPr>
          <p:cNvSpPr/>
          <p:nvPr/>
        </p:nvSpPr>
        <p:spPr>
          <a:xfrm>
            <a:off x="7692479" y="3429000"/>
            <a:ext cx="3744416" cy="144697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defTabSz="642717">
              <a:spcBef>
                <a:spcPts val="0"/>
              </a:spcBef>
              <a:buClr>
                <a:srgbClr val="414141"/>
              </a:buClr>
              <a:buSzPct val="81000"/>
            </a:pPr>
            <a:r>
              <a:rPr lang="es-CL" sz="1600" kern="0" dirty="0">
                <a:latin typeface="ACHS Nueva Sans Medium" pitchFamily="2" charset="77"/>
              </a:rPr>
              <a:t>Tambor de cola con raspador que elimina adherencias de la cinta. Este mecanismo evita que los operadores intenten eliminar materiales adheridos pudiendo sufrir atrapamientos. </a:t>
            </a:r>
          </a:p>
        </p:txBody>
      </p:sp>
    </p:spTree>
    <p:custDataLst>
      <p:tags r:id="rId1"/>
    </p:custDataLst>
    <p:extLst>
      <p:ext uri="{BB962C8B-B14F-4D97-AF65-F5344CB8AC3E}">
        <p14:creationId xmlns:p14="http://schemas.microsoft.com/office/powerpoint/2010/main" val="20050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8095775" cy="4511966"/>
          </a:xfrm>
          <a:prstGeom prst="rect">
            <a:avLst/>
          </a:prstGeom>
          <a:noFill/>
          <a:ln>
            <a:noFill/>
          </a:ln>
        </p:spPr>
        <p:txBody>
          <a:bodyPr spcFirstLastPara="1" wrap="square" lIns="0" tIns="0" rIns="0" bIns="0" anchor="t" anchorCtr="0">
            <a:noAutofit/>
          </a:bodyPr>
          <a:lstStyle/>
          <a:p>
            <a:r>
              <a:rPr lang="es-CL" sz="1600" b="1" i="0" dirty="0">
                <a:latin typeface="ACHS Nueva Sans Medium" pitchFamily="2" charset="77"/>
              </a:rPr>
              <a:t>En el tambor de accionamiento:  </a:t>
            </a:r>
            <a:r>
              <a:rPr lang="es-CL" sz="1600" i="0" dirty="0">
                <a:latin typeface="ACHS Nueva Sans Medium" pitchFamily="2" charset="77"/>
              </a:rPr>
              <a:t>Los atrapamientos suelen presentarse al intentar tensar la cinta a través de cambiar de posición el tambor. Cuando el tambor no tensa lo suficiente a la cinta ésta, resbala y pierde poder de arrastre. También se producen atrapamientos al intentar la limpieza de los rodillos de presión.</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i="0" dirty="0">
                <a:solidFill>
                  <a:schemeClr val="accent1"/>
                </a:solidFill>
                <a:latin typeface="ACHS Nueva Sans Medium" pitchFamily="2" charset="77"/>
              </a:rPr>
              <a:t> 1.  Atrapamientos en los tambores</a:t>
            </a:r>
            <a:endParaRPr lang="es-CL" sz="1600" i="0" dirty="0">
              <a:solidFill>
                <a:srgbClr val="008000"/>
              </a:solidFill>
              <a:latin typeface="ACHS Nueva Sans Medium" pitchFamily="2" charset="77"/>
            </a:endParaRPr>
          </a:p>
        </p:txBody>
      </p:sp>
      <p:pic>
        <p:nvPicPr>
          <p:cNvPr id="2" name="Picture 2" descr="C:\Users\Pc\AppData\Local\Temp\x10sctmp19.png">
            <a:extLst>
              <a:ext uri="{FF2B5EF4-FFF2-40B4-BE49-F238E27FC236}">
                <a16:creationId xmlns:a16="http://schemas.microsoft.com/office/drawing/2014/main" id="{8FEB3627-F45F-599D-036F-8C1125FEA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4472" y="1473883"/>
            <a:ext cx="1368152" cy="46245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316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4495375" cy="4761504"/>
          </a:xfrm>
          <a:prstGeom prst="rect">
            <a:avLst/>
          </a:prstGeom>
          <a:noFill/>
          <a:ln>
            <a:noFill/>
          </a:ln>
        </p:spPr>
        <p:txBody>
          <a:bodyPr spcFirstLastPara="1" wrap="square" lIns="0" tIns="0" rIns="0" bIns="0" anchor="t" anchorCtr="0">
            <a:noAutofit/>
          </a:bodyPr>
          <a:lstStyle/>
          <a:p>
            <a:r>
              <a:rPr lang="es-CL" sz="1600" b="1" i="0" dirty="0">
                <a:latin typeface="ACHS Nueva Sans Medium" pitchFamily="2" charset="77"/>
              </a:rPr>
              <a:t>Desde la cinta:  </a:t>
            </a:r>
            <a:r>
              <a:rPr lang="es-CL" sz="1600" i="0" dirty="0">
                <a:latin typeface="ACHS Nueva Sans Medium" pitchFamily="2" charset="77"/>
              </a:rPr>
              <a:t>Suelen ocurrir al realizar operaciones de mantenimiento que incluyen recorridos para inspección, engrase o sustituciones de piezas y cuando se debe acceder  a los mecanismos de accionamiento que generalmente se encuentran en las puntas de las cintas donde existe poca sustentación para el que opera en dichos lugares.</a:t>
            </a:r>
          </a:p>
          <a:p>
            <a:r>
              <a:rPr lang="es-CL" sz="1600" i="0" dirty="0">
                <a:latin typeface="ACHS Nueva Sans Medium" pitchFamily="2" charset="77"/>
              </a:rPr>
              <a:t>En algunos casos las cintas se ubican por encima de las propias instalaciones, bien sea en posición inclinada o plana. Por ello en los casos de caídas de personas, las lesiones producidas se ven agravadas como consecuencia de las propias máquinas, o equipos sobre los que se precipitan las personas.</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i="0" dirty="0">
                <a:solidFill>
                  <a:schemeClr val="accent1"/>
                </a:solidFill>
                <a:latin typeface="ACHS Nueva Sans Medium" pitchFamily="2" charset="77"/>
              </a:rPr>
              <a:t>2. Caídas de personas</a:t>
            </a:r>
          </a:p>
        </p:txBody>
      </p:sp>
      <p:pic>
        <p:nvPicPr>
          <p:cNvPr id="3" name="Picture 2" descr="http://img.directindustry.es/images_di/photo-g/cinta-transportadora-industria-alimentaria-5857-2478213.jpg">
            <a:extLst>
              <a:ext uri="{FF2B5EF4-FFF2-40B4-BE49-F238E27FC236}">
                <a16:creationId xmlns:a16="http://schemas.microsoft.com/office/drawing/2014/main" id="{70006FA8-BEB0-DE6D-C1A7-DB1092F3B30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0056" y="1562927"/>
            <a:ext cx="5156200" cy="254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66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7">
            <a:extLst>
              <a:ext uri="{FF2B5EF4-FFF2-40B4-BE49-F238E27FC236}">
                <a16:creationId xmlns:a16="http://schemas.microsoft.com/office/drawing/2014/main"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ES" sz="2000" u="none" strike="noStrike" kern="1200" cap="none" spc="0" normalizeH="0" baseline="0" noProof="0" dirty="0">
                <a:ln>
                  <a:noFill/>
                </a:ln>
                <a:solidFill>
                  <a:srgbClr val="15BF45"/>
                </a:solidFill>
                <a:effectLst/>
                <a:uLnTx/>
                <a:uFillTx/>
                <a:latin typeface="ACHS Nueva Serif" pitchFamily="2" charset="77"/>
                <a:ea typeface="+mn-ea"/>
              </a:rPr>
              <a:t>Objetivo</a:t>
            </a:r>
          </a:p>
        </p:txBody>
      </p:sp>
      <p:cxnSp>
        <p:nvCxnSpPr>
          <p:cNvPr id="7" name="Conector recto 18">
            <a:extLst>
              <a:ext uri="{FF2B5EF4-FFF2-40B4-BE49-F238E27FC236}">
                <a16:creationId xmlns:a16="http://schemas.microsoft.com/office/drawing/2014/main"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id="{5896A767-BE9B-FC40-B758-33EE8FEBBA27}"/>
              </a:ext>
            </a:extLst>
          </p:cNvPr>
          <p:cNvSpPr txBox="1">
            <a:spLocks/>
          </p:cNvSpPr>
          <p:nvPr/>
        </p:nvSpPr>
        <p:spPr>
          <a:xfrm>
            <a:off x="449263" y="2686051"/>
            <a:ext cx="4792208" cy="2630942"/>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s-CL" sz="1600" dirty="0">
                <a:solidFill>
                  <a:schemeClr val="bg1"/>
                </a:solidFill>
                <a:latin typeface="ACHS Nueva Sans Medium" pitchFamily="2" charset="77"/>
                <a:cs typeface="Arial"/>
                <a:sym typeface="Helvetica" charset="0"/>
              </a:rPr>
              <a:t>Reconocer los peligros asociados al uso directo o indirecto de cintas transportadoras conforme a lo establecidos en el curso.</a:t>
            </a:r>
          </a:p>
          <a:p>
            <a:pPr marL="0" marR="0" lvl="0" indent="0" algn="l" defTabSz="914400" rtl="0" eaLnBrk="1" fontAlgn="auto" latinLnBrk="0" hangingPunct="1">
              <a:lnSpc>
                <a:spcPct val="90000"/>
              </a:lnSpc>
              <a:spcBef>
                <a:spcPts val="600"/>
              </a:spcBef>
              <a:spcAft>
                <a:spcPts val="600"/>
              </a:spcAft>
              <a:buClr>
                <a:srgbClr val="15BF45"/>
              </a:buClr>
              <a:buSzTx/>
              <a:buFont typeface="Wingdings" panose="05000000000000000000" pitchFamily="2" charset="2"/>
              <a:buNone/>
              <a:tabLst/>
              <a:defRPr/>
            </a:pPr>
            <a:endParaRPr kumimoji="0" lang="es-ES" sz="1600" b="1" i="0" u="none" strike="noStrike" kern="1200" cap="none" spc="0" normalizeH="0" baseline="0" noProof="0" dirty="0">
              <a:ln>
                <a:noFill/>
              </a:ln>
              <a:solidFill>
                <a:srgbClr val="000000">
                  <a:lumMod val="75000"/>
                  <a:lumOff val="25000"/>
                </a:srgbClr>
              </a:solidFill>
              <a:effectLst/>
              <a:uLnTx/>
              <a:uFillTx/>
              <a:latin typeface="ACHS Nueva Sans SemiBold" pitchFamily="2" charset="77"/>
              <a:ea typeface="+mn-ea"/>
              <a:cs typeface="+mn-cs"/>
            </a:endParaRPr>
          </a:p>
        </p:txBody>
      </p:sp>
      <p:sp>
        <p:nvSpPr>
          <p:cNvPr id="11" name="Marcador de texto 7">
            <a:extLst>
              <a:ext uri="{FF2B5EF4-FFF2-40B4-BE49-F238E27FC236}">
                <a16:creationId xmlns:a16="http://schemas.microsoft.com/office/drawing/2014/main"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u="none" strike="noStrike" kern="1200" cap="none" spc="0" normalizeH="0" baseline="0" noProof="0" dirty="0">
                <a:ln>
                  <a:noFill/>
                </a:ln>
                <a:solidFill>
                  <a:srgbClr val="004C14"/>
                </a:solidFill>
                <a:effectLst/>
                <a:uLnTx/>
                <a:uFillTx/>
                <a:latin typeface="ACHS Nueva Sans SemiBold" pitchFamily="2" charset="77"/>
                <a:ea typeface="+mn-ea"/>
              </a:rPr>
              <a:t>OBJETIVO DE LA CHARLA</a:t>
            </a:r>
          </a:p>
        </p:txBody>
      </p:sp>
      <p:pic>
        <p:nvPicPr>
          <p:cNvPr id="15" name="Imagen 14">
            <a:extLst>
              <a:ext uri="{FF2B5EF4-FFF2-40B4-BE49-F238E27FC236}">
                <a16:creationId xmlns:a16="http://schemas.microsoft.com/office/drawing/2014/main" id="{AF65B942-F80F-5B43-A733-7A72D80B2536}"/>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68522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7" name="Picture 4" descr="https://pbs.twimg.com/media/CH0lN6oWEAE88mv.jpg">
            <a:extLst>
              <a:ext uri="{FF2B5EF4-FFF2-40B4-BE49-F238E27FC236}">
                <a16:creationId xmlns:a16="http://schemas.microsoft.com/office/drawing/2014/main" id="{73D77482-DF9E-8BEB-CC09-EFBB8D6AD1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91" r="6633"/>
          <a:stretch/>
        </p:blipFill>
        <p:spPr bwMode="auto">
          <a:xfrm>
            <a:off x="4943871" y="1437816"/>
            <a:ext cx="7248129" cy="5420183"/>
          </a:xfrm>
          <a:prstGeom prst="rect">
            <a:avLst/>
          </a:prstGeom>
          <a:noFill/>
          <a:extLst>
            <a:ext uri="{909E8E84-426E-40DD-AFC4-6F175D3DCCD1}">
              <a14:hiddenFill xmlns:a14="http://schemas.microsoft.com/office/drawing/2010/main">
                <a:solidFill>
                  <a:srgbClr val="FFFFFF"/>
                </a:solidFill>
              </a14:hiddenFill>
            </a:ext>
          </a:extLst>
        </p:spPr>
      </p:pic>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4207343" cy="4674385"/>
          </a:xfrm>
          <a:prstGeom prst="rect">
            <a:avLst/>
          </a:prstGeom>
          <a:noFill/>
          <a:ln>
            <a:noFill/>
          </a:ln>
        </p:spPr>
        <p:txBody>
          <a:bodyPr spcFirstLastPara="1" wrap="square" lIns="0" tIns="0" rIns="0" bIns="0" anchor="t" anchorCtr="0">
            <a:noAutofit/>
          </a:bodyPr>
          <a:lstStyle/>
          <a:p>
            <a:r>
              <a:rPr lang="es-CL" sz="1600" b="1" dirty="0">
                <a:latin typeface="ACHS Nueva Sans Medium" pitchFamily="2" charset="77"/>
              </a:rPr>
              <a:t>Sobre la cinta:  </a:t>
            </a:r>
            <a:r>
              <a:rPr lang="es-CL" sz="1600" dirty="0">
                <a:latin typeface="ACHS Nueva Sans Medium" pitchFamily="2" charset="77"/>
              </a:rPr>
              <a:t>Este tipo de accidentes se produce cuando la persona cae sobre una cinta que sale desde un foso o se encuentra bajo la superficie del piso, o cuando por una pérdida de equilibrio, persona que intenta cruzar por sobre la cinta pisa la misma cuando está en marcha.</a:t>
            </a:r>
          </a:p>
          <a:p>
            <a:endParaRPr lang="es-CL" sz="1600" dirty="0">
              <a:latin typeface="ACHS Nueva Sans Medium" pitchFamily="2" charset="77"/>
            </a:endParaRPr>
          </a:p>
          <a:p>
            <a:r>
              <a:rPr lang="es-CL" sz="1600" dirty="0">
                <a:latin typeface="ACHS Nueva Sans Medium" pitchFamily="2" charset="77"/>
              </a:rPr>
              <a:t>Cuando los trabajadores, intentan ahorrar tiempo, sin dar la vuelta a la cinta para pasar al otro lado de esta, pasan por debajo, con el grave peligro de ser atrapado por los mecanismos inferiores de la cinta .</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dirty="0">
                <a:solidFill>
                  <a:srgbClr val="15BF45"/>
                </a:solidFill>
                <a:latin typeface="ACHS Nueva Sans Medium" pitchFamily="2" charset="77"/>
              </a:rPr>
              <a:t>2. Caídas de personas</a:t>
            </a:r>
          </a:p>
        </p:txBody>
      </p:sp>
    </p:spTree>
    <p:custDataLst>
      <p:tags r:id="rId1"/>
    </p:custDataLst>
    <p:extLst>
      <p:ext uri="{BB962C8B-B14F-4D97-AF65-F5344CB8AC3E}">
        <p14:creationId xmlns:p14="http://schemas.microsoft.com/office/powerpoint/2010/main" val="360298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6" name="Picture 11" descr="DSCI0002">
            <a:extLst>
              <a:ext uri="{FF2B5EF4-FFF2-40B4-BE49-F238E27FC236}">
                <a16:creationId xmlns:a16="http://schemas.microsoft.com/office/drawing/2014/main" id="{8DB197C6-B819-18D4-99A8-D5F4224EA08C}"/>
              </a:ext>
            </a:extLst>
          </p:cNvPr>
          <p:cNvPicPr/>
          <p:nvPr/>
        </p:nvPicPr>
        <p:blipFill rotWithShape="1">
          <a:blip r:embed="rId4" cstate="print">
            <a:lum bright="18000"/>
            <a:extLst>
              <a:ext uri="{28A0092B-C50C-407E-A947-70E740481C1C}">
                <a14:useLocalDpi xmlns:a14="http://schemas.microsoft.com/office/drawing/2010/main" val="0"/>
              </a:ext>
            </a:extLst>
          </a:blip>
          <a:srcRect l="17393" t="10480" r="11652"/>
          <a:stretch/>
        </p:blipFill>
        <p:spPr bwMode="auto">
          <a:xfrm>
            <a:off x="4943872" y="1437816"/>
            <a:ext cx="7248128" cy="54201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4207343" cy="4674385"/>
          </a:xfrm>
          <a:prstGeom prst="rect">
            <a:avLst/>
          </a:prstGeom>
          <a:noFill/>
          <a:ln>
            <a:noFill/>
          </a:ln>
        </p:spPr>
        <p:txBody>
          <a:bodyPr spcFirstLastPara="1" wrap="square" lIns="0" tIns="0" rIns="0" bIns="0" anchor="t" anchorCtr="0">
            <a:noAutofit/>
          </a:bodyPr>
          <a:lstStyle/>
          <a:p>
            <a:pPr defTabSz="642717">
              <a:spcBef>
                <a:spcPts val="0"/>
              </a:spcBef>
              <a:buClr>
                <a:srgbClr val="414141"/>
              </a:buClr>
              <a:buSzPct val="81000"/>
            </a:pPr>
            <a:r>
              <a:rPr lang="es-CL" sz="1600" kern="0" dirty="0">
                <a:latin typeface="ACHS Nueva Sans Medium" pitchFamily="2" charset="77"/>
              </a:rPr>
              <a:t>Trabajador pasando por sobre una cinta transportadora con evidente peligro de caída.</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dirty="0">
                <a:solidFill>
                  <a:schemeClr val="accent1"/>
                </a:solidFill>
                <a:latin typeface="ACHS Nueva Sans Medium" pitchFamily="2" charset="77"/>
              </a:rPr>
              <a:t>2. Caídas de personas</a:t>
            </a:r>
          </a:p>
        </p:txBody>
      </p:sp>
    </p:spTree>
    <p:custDataLst>
      <p:tags r:id="rId1"/>
    </p:custDataLst>
    <p:extLst>
      <p:ext uri="{BB962C8B-B14F-4D97-AF65-F5344CB8AC3E}">
        <p14:creationId xmlns:p14="http://schemas.microsoft.com/office/powerpoint/2010/main" val="11073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9895975" cy="1001977"/>
          </a:xfrm>
          <a:prstGeom prst="rect">
            <a:avLst/>
          </a:prstGeom>
          <a:noFill/>
          <a:ln>
            <a:noFill/>
          </a:ln>
        </p:spPr>
        <p:txBody>
          <a:bodyPr spcFirstLastPara="1" wrap="square" lIns="0" tIns="0" rIns="0" bIns="0" anchor="t" anchorCtr="0">
            <a:noAutofit/>
          </a:bodyPr>
          <a:lstStyle/>
          <a:p>
            <a:pPr algn="just" defTabSz="642717">
              <a:spcBef>
                <a:spcPts val="0"/>
              </a:spcBef>
              <a:buClr>
                <a:srgbClr val="414141"/>
              </a:buClr>
              <a:buSzPct val="81000"/>
            </a:pPr>
            <a:r>
              <a:rPr lang="es-CL" sz="1600" kern="0" dirty="0">
                <a:latin typeface="ACHS Nueva Sans Medium" pitchFamily="2" charset="77"/>
              </a:rPr>
              <a:t>Se debe situar las protecciones necesarias para evitar la circulación de trabajadores, carros etc., bajo la cinta (vallas, señales etc.). Cuando sea necesario establecer puntos de paso, estos deben estar señalizados.</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i="0" dirty="0">
                <a:solidFill>
                  <a:schemeClr val="accent1"/>
                </a:solidFill>
                <a:latin typeface="ACHS Nueva Sans Medium" pitchFamily="2" charset="77"/>
              </a:rPr>
              <a:t>2. Caídas de personas</a:t>
            </a:r>
          </a:p>
        </p:txBody>
      </p:sp>
      <p:pic>
        <p:nvPicPr>
          <p:cNvPr id="4" name="17 Imagen" descr="Cinta con vallas.bmp">
            <a:extLst>
              <a:ext uri="{FF2B5EF4-FFF2-40B4-BE49-F238E27FC236}">
                <a16:creationId xmlns:a16="http://schemas.microsoft.com/office/drawing/2014/main" id="{F03D87D6-7A26-0FF2-98FD-3E7F13534A90}"/>
              </a:ext>
            </a:extLst>
          </p:cNvPr>
          <p:cNvPicPr/>
          <p:nvPr/>
        </p:nvPicPr>
        <p:blipFill rotWithShape="1">
          <a:blip r:embed="rId4"/>
          <a:srcRect l="2544" t="5729" r="2924" b="9346"/>
          <a:stretch/>
        </p:blipFill>
        <p:spPr>
          <a:xfrm>
            <a:off x="2567608" y="3356992"/>
            <a:ext cx="6513619" cy="2386179"/>
          </a:xfrm>
          <a:prstGeom prst="rect">
            <a:avLst/>
          </a:prstGeom>
        </p:spPr>
      </p:pic>
    </p:spTree>
    <p:custDataLst>
      <p:tags r:id="rId1"/>
    </p:custDataLst>
    <p:extLst>
      <p:ext uri="{BB962C8B-B14F-4D97-AF65-F5344CB8AC3E}">
        <p14:creationId xmlns:p14="http://schemas.microsoft.com/office/powerpoint/2010/main" val="107328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9895975" cy="1866073"/>
          </a:xfrm>
          <a:prstGeom prst="rect">
            <a:avLst/>
          </a:prstGeom>
          <a:noFill/>
          <a:ln>
            <a:noFill/>
          </a:ln>
        </p:spPr>
        <p:txBody>
          <a:bodyPr spcFirstLastPara="1" wrap="square" lIns="0" tIns="0" rIns="0" bIns="0" anchor="t" anchorCtr="0">
            <a:noAutofit/>
          </a:bodyPr>
          <a:lstStyle/>
          <a:p>
            <a:pPr algn="just" defTabSz="642717">
              <a:spcBef>
                <a:spcPts val="0"/>
              </a:spcBef>
              <a:buClr>
                <a:srgbClr val="414141"/>
              </a:buClr>
              <a:buSzPct val="81000"/>
            </a:pPr>
            <a:r>
              <a:rPr lang="es-CL" sz="1600" kern="0" dirty="0">
                <a:latin typeface="ACHS Nueva Sans Medium" pitchFamily="2" charset="77"/>
              </a:rPr>
              <a:t>En la agroindustria se utilizan a menudo, pequeñas cintas que son movilizadas para ser acopladas a diferentes equipos de acuerdo a las necesidades de los procesos productivos. El transporte inadecuado de estas cintas desde un punto a otro puede constituir peligros de accidentabilidad para el trabajador que realiza la operación. La cinta debe ser transportada siguiendo la horizontalidad del piso; no se debe transportar con un extremo inclinado hacia arriba, puesto que por gravedad o peso de la cinta puede bajar en forma de balancín y golpear al trabajador. Tampoco se debe movilizar la cinta sobre pisos inclinados, donde el trabajador puede sufrir aplastamientos o tracción, dependiendo del sentido de la inclinación del piso.</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i="0" dirty="0">
                <a:solidFill>
                  <a:schemeClr val="accent1"/>
                </a:solidFill>
                <a:latin typeface="ACHS Nueva Sans Medium" pitchFamily="2" charset="77"/>
              </a:rPr>
              <a:t>2. Caídas de personas</a:t>
            </a:r>
          </a:p>
        </p:txBody>
      </p:sp>
      <p:pic>
        <p:nvPicPr>
          <p:cNvPr id="2" name="18 Imagen" descr="Transporte de una cinta.bmp">
            <a:extLst>
              <a:ext uri="{FF2B5EF4-FFF2-40B4-BE49-F238E27FC236}">
                <a16:creationId xmlns:a16="http://schemas.microsoft.com/office/drawing/2014/main" id="{214DEDA7-CD2E-2AE5-653E-4224232F0B9B}"/>
              </a:ext>
            </a:extLst>
          </p:cNvPr>
          <p:cNvPicPr/>
          <p:nvPr/>
        </p:nvPicPr>
        <p:blipFill rotWithShape="1">
          <a:blip r:embed="rId4"/>
          <a:srcRect l="1463" t="5119" r="2510" b="6851"/>
          <a:stretch/>
        </p:blipFill>
        <p:spPr>
          <a:xfrm>
            <a:off x="2135560" y="4149080"/>
            <a:ext cx="6845631" cy="2156347"/>
          </a:xfrm>
          <a:prstGeom prst="rect">
            <a:avLst/>
          </a:prstGeom>
        </p:spPr>
      </p:pic>
    </p:spTree>
    <p:custDataLst>
      <p:tags r:id="rId1"/>
    </p:custDataLst>
    <p:extLst>
      <p:ext uri="{BB962C8B-B14F-4D97-AF65-F5344CB8AC3E}">
        <p14:creationId xmlns:p14="http://schemas.microsoft.com/office/powerpoint/2010/main" val="21865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6"/>
            <a:ext cx="5575495" cy="5034425"/>
          </a:xfrm>
          <a:prstGeom prst="rect">
            <a:avLst/>
          </a:prstGeom>
          <a:noFill/>
          <a:ln>
            <a:noFill/>
          </a:ln>
        </p:spPr>
        <p:txBody>
          <a:bodyPr spcFirstLastPara="1" wrap="square" lIns="0" tIns="0" rIns="0" bIns="0" anchor="t" anchorCtr="0">
            <a:noAutofit/>
          </a:bodyPr>
          <a:lstStyle/>
          <a:p>
            <a:r>
              <a:rPr lang="es-CL" sz="1600" b="1" i="0" dirty="0">
                <a:latin typeface="ACHS Nueva Sans Medium" pitchFamily="2" charset="77"/>
              </a:rPr>
              <a:t>Materiales transportados </a:t>
            </a:r>
          </a:p>
          <a:p>
            <a:endParaRPr lang="es-CL" sz="1600" b="1" i="0" dirty="0">
              <a:latin typeface="ACHS Nueva Sans Medium" pitchFamily="2" charset="77"/>
            </a:endParaRPr>
          </a:p>
          <a:p>
            <a:r>
              <a:rPr lang="es-CL" sz="1600" i="0" dirty="0">
                <a:latin typeface="ACHS Nueva Sans Medium" pitchFamily="2" charset="77"/>
              </a:rPr>
              <a:t>La caída de productos  en el recorrido de la cinta suelen ser debido a: </a:t>
            </a:r>
          </a:p>
          <a:p>
            <a:endParaRPr lang="es-CL" sz="1600" dirty="0">
              <a:latin typeface="ACHS Nueva Sans Medium" pitchFamily="2" charset="77"/>
            </a:endParaRPr>
          </a:p>
          <a:p>
            <a:pPr marL="285750" indent="-285750">
              <a:buClr>
                <a:srgbClr val="13C045"/>
              </a:buClr>
              <a:buFont typeface="Arial" panose="020B0604020202020204" pitchFamily="34" charset="0"/>
              <a:buChar char="•"/>
            </a:pPr>
            <a:r>
              <a:rPr lang="es-CL" sz="1600" i="0" dirty="0">
                <a:latin typeface="ACHS Nueva Sans Medium" pitchFamily="2" charset="77"/>
              </a:rPr>
              <a:t>una excesiva inclinación de la cinta</a:t>
            </a:r>
            <a:endParaRPr lang="es-CL" sz="1600" dirty="0">
              <a:latin typeface="ACHS Nueva Sans Medium" pitchFamily="2" charset="77"/>
            </a:endParaRPr>
          </a:p>
          <a:p>
            <a:pPr marL="285750" indent="-285750">
              <a:buClr>
                <a:srgbClr val="13C045"/>
              </a:buClr>
              <a:buFont typeface="Arial" panose="020B0604020202020204" pitchFamily="34" charset="0"/>
              <a:buChar char="•"/>
            </a:pPr>
            <a:r>
              <a:rPr lang="es-CL" sz="1600" i="0" dirty="0">
                <a:latin typeface="ACHS Nueva Sans Medium" pitchFamily="2" charset="77"/>
              </a:rPr>
              <a:t>una excesiva o irregular carga de la cinta</a:t>
            </a:r>
          </a:p>
          <a:p>
            <a:pPr marL="285750" indent="-285750">
              <a:buClr>
                <a:srgbClr val="13C045"/>
              </a:buClr>
              <a:buFont typeface="Arial" panose="020B0604020202020204" pitchFamily="34" charset="0"/>
              <a:buChar char="•"/>
            </a:pPr>
            <a:r>
              <a:rPr lang="es-CL" sz="1600" i="0" dirty="0">
                <a:latin typeface="ACHS Nueva Sans Medium" pitchFamily="2" charset="77"/>
              </a:rPr>
              <a:t>un ancho inadecuado de la banda</a:t>
            </a:r>
          </a:p>
          <a:p>
            <a:pPr marL="285750" indent="-285750">
              <a:buClr>
                <a:srgbClr val="13C045"/>
              </a:buClr>
              <a:buFont typeface="Arial" panose="020B0604020202020204" pitchFamily="34" charset="0"/>
              <a:buChar char="•"/>
            </a:pPr>
            <a:r>
              <a:rPr lang="es-CL" sz="1600" i="0" dirty="0">
                <a:latin typeface="ACHS Nueva Sans Medium" pitchFamily="2" charset="77"/>
              </a:rPr>
              <a:t>falta de tensión de la banda</a:t>
            </a:r>
          </a:p>
          <a:p>
            <a:pPr marL="285750" indent="-285750">
              <a:buClr>
                <a:srgbClr val="13C045"/>
              </a:buClr>
              <a:buFont typeface="Arial" panose="020B0604020202020204" pitchFamily="34" charset="0"/>
              <a:buChar char="•"/>
            </a:pPr>
            <a:r>
              <a:rPr lang="es-CL" sz="1600" i="0" dirty="0">
                <a:latin typeface="ACHS Nueva Sans Medium" pitchFamily="2" charset="77"/>
              </a:rPr>
              <a:t>adherencias de material húmedo o mojado a la banda</a:t>
            </a:r>
          </a:p>
          <a:p>
            <a:pPr marL="285750" indent="-285750">
              <a:buClr>
                <a:srgbClr val="13C045"/>
              </a:buClr>
              <a:buFont typeface="Arial" panose="020B0604020202020204" pitchFamily="34" charset="0"/>
              <a:buChar char="•"/>
            </a:pPr>
            <a:r>
              <a:rPr lang="es-CL" sz="1600" i="0" dirty="0">
                <a:latin typeface="ACHS Nueva Sans Medium" pitchFamily="2" charset="77"/>
              </a:rPr>
              <a:t>falta de potencia del motor</a:t>
            </a:r>
          </a:p>
          <a:p>
            <a:pPr marL="285750" indent="-285750">
              <a:buClr>
                <a:srgbClr val="13C045"/>
              </a:buClr>
              <a:buFont typeface="Arial" panose="020B0604020202020204" pitchFamily="34" charset="0"/>
              <a:buChar char="•"/>
            </a:pPr>
            <a:r>
              <a:rPr lang="es-CL" sz="1600" i="0" dirty="0">
                <a:latin typeface="ACHS Nueva Sans Medium" pitchFamily="2" charset="77"/>
              </a:rPr>
              <a:t>rotura en la banda transportadora</a:t>
            </a:r>
          </a:p>
          <a:p>
            <a:endParaRPr lang="es-CL" sz="1600" dirty="0">
              <a:latin typeface="ACHS Nueva Sans Medium" pitchFamily="2" charset="77"/>
            </a:endParaRPr>
          </a:p>
          <a:p>
            <a:r>
              <a:rPr lang="es-CL" sz="1600" i="0" dirty="0">
                <a:latin typeface="ACHS Nueva Sans Medium" pitchFamily="2" charset="77"/>
              </a:rPr>
              <a:t>Debe prevenirse la caída de parte del material transportado sobre zonas de trabajo o de paso de carros u otros vehículos o personas. La caída de fragmentos gruesos puede generar lesiones graves ante un impacto directo, y la caída de partículas finas acumuladas sobre el piso, puede provocar caídas del personal por resbalones.</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dirty="0">
                <a:solidFill>
                  <a:schemeClr val="accent1"/>
                </a:solidFill>
                <a:latin typeface="ACHS Nueva Sans Medium" pitchFamily="2" charset="77"/>
              </a:rPr>
              <a:t>3</a:t>
            </a:r>
            <a:r>
              <a:rPr lang="es-CL" sz="1600" i="0" dirty="0">
                <a:solidFill>
                  <a:schemeClr val="accent1"/>
                </a:solidFill>
                <a:latin typeface="ACHS Nueva Sans Medium" pitchFamily="2" charset="77"/>
              </a:rPr>
              <a:t>. Caídas de materiales</a:t>
            </a:r>
          </a:p>
        </p:txBody>
      </p:sp>
      <p:pic>
        <p:nvPicPr>
          <p:cNvPr id="3" name="Picture 2" descr="http://www.dw.de/image/0,,15664714_302,00.jpg">
            <a:extLst>
              <a:ext uri="{FF2B5EF4-FFF2-40B4-BE49-F238E27FC236}">
                <a16:creationId xmlns:a16="http://schemas.microsoft.com/office/drawing/2014/main" id="{9C8D399C-068F-3E49-410C-5666E1EAE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1677972"/>
            <a:ext cx="4859845" cy="27363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894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EB350327-C37A-8DCC-F2A5-8A421A80DA1A}"/>
              </a:ext>
            </a:extLst>
          </p:cNvPr>
          <p:cNvSpPr/>
          <p:nvPr/>
        </p:nvSpPr>
        <p:spPr>
          <a:xfrm>
            <a:off x="7680175" y="4776662"/>
            <a:ext cx="3227923" cy="72008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5935535" cy="4674385"/>
          </a:xfrm>
          <a:prstGeom prst="rect">
            <a:avLst/>
          </a:prstGeom>
          <a:noFill/>
          <a:ln>
            <a:noFill/>
          </a:ln>
        </p:spPr>
        <p:txBody>
          <a:bodyPr spcFirstLastPara="1" wrap="square" lIns="0" tIns="0" rIns="0" bIns="0" anchor="t" anchorCtr="0">
            <a:noAutofit/>
          </a:bodyPr>
          <a:lstStyle/>
          <a:p>
            <a:r>
              <a:rPr lang="es-CL" sz="1600" b="1" i="0" dirty="0">
                <a:latin typeface="ACHS Nueva Sans Medium" pitchFamily="2" charset="77"/>
              </a:rPr>
              <a:t>Componentes de la cinta</a:t>
            </a:r>
          </a:p>
          <a:p>
            <a:endParaRPr lang="es-CL" sz="1600" b="1" i="0" dirty="0">
              <a:latin typeface="ACHS Nueva Sans Medium" pitchFamily="2" charset="77"/>
            </a:endParaRPr>
          </a:p>
          <a:p>
            <a:r>
              <a:rPr lang="es-CL" sz="1600" i="0" dirty="0">
                <a:solidFill>
                  <a:schemeClr val="accent1"/>
                </a:solidFill>
                <a:latin typeface="ACHS Nueva Sans Medium" pitchFamily="2" charset="77"/>
              </a:rPr>
              <a:t>Dispositivos tensores: </a:t>
            </a:r>
            <a:r>
              <a:rPr lang="es-CL" sz="1600" i="0" dirty="0">
                <a:latin typeface="ACHS Nueva Sans Medium" pitchFamily="2" charset="77"/>
              </a:rPr>
              <a:t>En las cintas que tienen un sistema de tensión o estiramiento, mediante un contrapeso,  La rotura de la banda transportadora puede dar lugar a la caída del contrapeso y ser causa de graves accidentes por aplastamiento. Un dispositivo de tensado cumple las siguientes funciones:</a:t>
            </a:r>
          </a:p>
          <a:p>
            <a:endParaRPr lang="es-CL" sz="1600" i="0" dirty="0">
              <a:latin typeface="ACHS Nueva Sans Medium" pitchFamily="2" charset="77"/>
            </a:endParaRPr>
          </a:p>
          <a:p>
            <a:pPr marL="285750" indent="-285750">
              <a:buClr>
                <a:schemeClr val="accent1"/>
              </a:buClr>
              <a:buFont typeface="Arial" panose="020B0604020202020204" pitchFamily="34" charset="0"/>
              <a:buChar char="•"/>
            </a:pPr>
            <a:r>
              <a:rPr lang="es-CL" sz="1600" i="0" dirty="0">
                <a:latin typeface="ACHS Nueva Sans Medium" pitchFamily="2" charset="77"/>
              </a:rPr>
              <a:t>Lograr el adecuado contacto entre la banda y el tambor motriz</a:t>
            </a:r>
          </a:p>
          <a:p>
            <a:pPr marL="285750" indent="-285750">
              <a:buClr>
                <a:schemeClr val="accent1"/>
              </a:buClr>
              <a:buFont typeface="Arial" panose="020B0604020202020204" pitchFamily="34" charset="0"/>
              <a:buChar char="•"/>
            </a:pPr>
            <a:r>
              <a:rPr lang="es-CL" sz="1600" i="0" dirty="0">
                <a:latin typeface="ACHS Nueva Sans Medium" pitchFamily="2" charset="77"/>
              </a:rPr>
              <a:t>Evitar derrames de material en las proximidades de los puntos de carga motivados por la tensión de la banda,</a:t>
            </a:r>
          </a:p>
          <a:p>
            <a:pPr marL="285750" indent="-285750">
              <a:buClr>
                <a:schemeClr val="accent1"/>
              </a:buClr>
              <a:buFont typeface="Arial" panose="020B0604020202020204" pitchFamily="34" charset="0"/>
              <a:buChar char="•"/>
            </a:pPr>
            <a:r>
              <a:rPr lang="es-CL" sz="1600" i="0" dirty="0">
                <a:latin typeface="ACHS Nueva Sans Medium" pitchFamily="2" charset="77"/>
              </a:rPr>
              <a:t>Compensar las variaciones de longitud producidas en la banda, estas variaciones  son debidas a los cambios de tensión en la tensión de la banda.</a:t>
            </a:r>
          </a:p>
          <a:p>
            <a:pPr marL="285750" indent="-285750">
              <a:buClr>
                <a:schemeClr val="accent1"/>
              </a:buClr>
              <a:buFont typeface="Arial" panose="020B0604020202020204" pitchFamily="34" charset="0"/>
              <a:buChar char="•"/>
            </a:pPr>
            <a:r>
              <a:rPr lang="es-CL" sz="1600" i="0" dirty="0">
                <a:latin typeface="ACHS Nueva Sans Medium" pitchFamily="2" charset="77"/>
              </a:rPr>
              <a:t>Mantener la tensión adecuada en el ramal de retorno durante el arranque.</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dirty="0">
                <a:solidFill>
                  <a:schemeClr val="accent1"/>
                </a:solidFill>
                <a:latin typeface="ACHS Nueva Sans Medium" pitchFamily="2" charset="77"/>
              </a:rPr>
              <a:t>3</a:t>
            </a:r>
            <a:r>
              <a:rPr lang="es-CL" sz="1600" i="0" dirty="0">
                <a:solidFill>
                  <a:schemeClr val="accent1"/>
                </a:solidFill>
                <a:latin typeface="ACHS Nueva Sans Medium" pitchFamily="2" charset="77"/>
              </a:rPr>
              <a:t>. Caídas de materiales</a:t>
            </a:r>
          </a:p>
        </p:txBody>
      </p:sp>
      <p:pic>
        <p:nvPicPr>
          <p:cNvPr id="2" name="27 Imagen" descr="Dispositivo de tensado.bmp">
            <a:extLst>
              <a:ext uri="{FF2B5EF4-FFF2-40B4-BE49-F238E27FC236}">
                <a16:creationId xmlns:a16="http://schemas.microsoft.com/office/drawing/2014/main" id="{80581644-2997-56CA-0C8F-2FB98FE1B6AC}"/>
              </a:ext>
            </a:extLst>
          </p:cNvPr>
          <p:cNvPicPr/>
          <p:nvPr/>
        </p:nvPicPr>
        <p:blipFill>
          <a:blip r:embed="rId4"/>
          <a:stretch>
            <a:fillRect/>
          </a:stretch>
        </p:blipFill>
        <p:spPr>
          <a:xfrm>
            <a:off x="7457932" y="1623927"/>
            <a:ext cx="3672408" cy="2963975"/>
          </a:xfrm>
          <a:prstGeom prst="rect">
            <a:avLst/>
          </a:prstGeom>
        </p:spPr>
      </p:pic>
      <p:sp>
        <p:nvSpPr>
          <p:cNvPr id="4" name="2 Rectángulo">
            <a:extLst>
              <a:ext uri="{FF2B5EF4-FFF2-40B4-BE49-F238E27FC236}">
                <a16:creationId xmlns:a16="http://schemas.microsoft.com/office/drawing/2014/main" id="{4515FA94-4E8D-8252-386C-87E15061F274}"/>
              </a:ext>
            </a:extLst>
          </p:cNvPr>
          <p:cNvSpPr/>
          <p:nvPr/>
        </p:nvSpPr>
        <p:spPr>
          <a:xfrm>
            <a:off x="7680176" y="4671533"/>
            <a:ext cx="3128262" cy="923330"/>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algn="ctr" defTabSz="642717">
              <a:spcBef>
                <a:spcPts val="0"/>
              </a:spcBef>
              <a:buClr>
                <a:srgbClr val="414141"/>
              </a:buClr>
              <a:buSzPct val="81000"/>
            </a:pPr>
            <a:r>
              <a:rPr lang="es-CL" sz="1600" b="1" kern="0" dirty="0">
                <a:solidFill>
                  <a:schemeClr val="bg1"/>
                </a:solidFill>
                <a:latin typeface="ACHS Nueva Sans Medium" pitchFamily="2" charset="77"/>
              </a:rPr>
              <a:t>Dispositivo de tensado de una cinta transportadora</a:t>
            </a:r>
          </a:p>
        </p:txBody>
      </p:sp>
    </p:spTree>
    <p:custDataLst>
      <p:tags r:id="rId1"/>
    </p:custDataLst>
    <p:extLst>
      <p:ext uri="{BB962C8B-B14F-4D97-AF65-F5344CB8AC3E}">
        <p14:creationId xmlns:p14="http://schemas.microsoft.com/office/powerpoint/2010/main" val="33450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4207343" cy="4674385"/>
          </a:xfrm>
          <a:prstGeom prst="rect">
            <a:avLst/>
          </a:prstGeom>
          <a:noFill/>
          <a:ln>
            <a:noFill/>
          </a:ln>
        </p:spPr>
        <p:txBody>
          <a:bodyPr spcFirstLastPara="1" wrap="square" lIns="0" tIns="0" rIns="0" bIns="0" anchor="t" anchorCtr="0">
            <a:noAutofit/>
          </a:bodyPr>
          <a:lstStyle/>
          <a:p>
            <a:r>
              <a:rPr lang="es-CL" sz="1600" i="0" dirty="0">
                <a:latin typeface="ACHS Nueva Sans Medium" pitchFamily="2" charset="77"/>
              </a:rPr>
              <a:t>En ocasiones los materiales transportados tienen un alto contenido de polvo, por lo que, tanto en la zona de recepción como en la de vertido, esto es, cuando el material “está en el aire”, se producen fuerte emisiones de polvo que pasan al ambiente. Igualmente ocurre durante el recorrido de la cinta, si está expuesta a la acción del viento.</a:t>
            </a:r>
          </a:p>
          <a:p>
            <a:endParaRPr lang="es-CL" sz="1600" i="0" dirty="0">
              <a:latin typeface="ACHS Nueva Sans Medium" pitchFamily="2" charset="77"/>
            </a:endParaRPr>
          </a:p>
          <a:p>
            <a:r>
              <a:rPr lang="es-CL" sz="1600" i="0" dirty="0">
                <a:latin typeface="ACHS Nueva Sans Medium" pitchFamily="2" charset="77"/>
              </a:rPr>
              <a:t>En la empresa de conservas hay procesos que requieren que el tarro conservero pase en una cinta transportadora por un túnel de vapor (</a:t>
            </a:r>
            <a:r>
              <a:rPr lang="es-CL" sz="1600" i="0" dirty="0" err="1">
                <a:latin typeface="ACHS Nueva Sans Medium" pitchFamily="2" charset="77"/>
              </a:rPr>
              <a:t>exhausting</a:t>
            </a:r>
            <a:r>
              <a:rPr lang="es-CL" sz="1600" i="0" dirty="0">
                <a:latin typeface="ACHS Nueva Sans Medium" pitchFamily="2" charset="77"/>
              </a:rPr>
              <a:t>). Este proceso se realiza con vapor saturado a más de 100 °C. El operario recibe este vapor sobre su rostro en forma continuada.</a:t>
            </a:r>
          </a:p>
        </p:txBody>
      </p:sp>
      <p:sp>
        <p:nvSpPr>
          <p:cNvPr id="385" name="Google Shape;385;p17"/>
          <p:cNvSpPr txBox="1"/>
          <p:nvPr/>
        </p:nvSpPr>
        <p:spPr>
          <a:xfrm>
            <a:off x="520505" y="1188509"/>
            <a:ext cx="9741338" cy="351787"/>
          </a:xfrm>
          <a:prstGeom prst="rect">
            <a:avLst/>
          </a:prstGeom>
          <a:noFill/>
          <a:ln>
            <a:noFill/>
          </a:ln>
        </p:spPr>
        <p:txBody>
          <a:bodyPr spcFirstLastPara="1" wrap="square" lIns="0" tIns="0" rIns="0" bIns="0" anchor="t" anchorCtr="0">
            <a:normAutofit/>
          </a:bodyPr>
          <a:lstStyle/>
          <a:p>
            <a:r>
              <a:rPr lang="es-CL" sz="1600" i="0" dirty="0">
                <a:solidFill>
                  <a:schemeClr val="accent1"/>
                </a:solidFill>
                <a:latin typeface="ACHS Nueva Sans Medium" pitchFamily="2" charset="77"/>
              </a:rPr>
              <a:t>4. Inhalación de polvo o vapores de proceso</a:t>
            </a:r>
          </a:p>
        </p:txBody>
      </p:sp>
      <p:pic>
        <p:nvPicPr>
          <p:cNvPr id="3" name="Picture 2" descr="http://www.logismarket.cl/ic/tecnologia-industrial-vaciado-de-cerezas-frescas-1091050-FGR.jpg">
            <a:extLst>
              <a:ext uri="{FF2B5EF4-FFF2-40B4-BE49-F238E27FC236}">
                <a16:creationId xmlns:a16="http://schemas.microsoft.com/office/drawing/2014/main" id="{B0CE9631-5282-0015-52A9-401F0D1E6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872" y="1431014"/>
            <a:ext cx="7248128" cy="54394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713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6" name="28 Imagen" descr="Exhauter.bmp">
            <a:extLst>
              <a:ext uri="{FF2B5EF4-FFF2-40B4-BE49-F238E27FC236}">
                <a16:creationId xmlns:a16="http://schemas.microsoft.com/office/drawing/2014/main" id="{B4F17315-CAAD-2E6B-36CA-C17D5D22DC45}"/>
              </a:ext>
            </a:extLst>
          </p:cNvPr>
          <p:cNvPicPr/>
          <p:nvPr/>
        </p:nvPicPr>
        <p:blipFill rotWithShape="1">
          <a:blip r:embed="rId4"/>
          <a:srcRect l="7692" r="6276"/>
          <a:stretch/>
        </p:blipFill>
        <p:spPr>
          <a:xfrm>
            <a:off x="4943872" y="1431014"/>
            <a:ext cx="7248128" cy="5426986"/>
          </a:xfrm>
          <a:prstGeom prst="rect">
            <a:avLst/>
          </a:prstGeom>
        </p:spPr>
      </p:pic>
      <p:sp>
        <p:nvSpPr>
          <p:cNvPr id="382" name="Google Shape;382;p17"/>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 Accidentes más comunes y sus causas</a:t>
            </a:r>
          </a:p>
          <a:p>
            <a:pPr marL="0" indent="0">
              <a:spcBef>
                <a:spcPts val="0"/>
              </a:spcBef>
            </a:pPr>
            <a:endParaRPr dirty="0">
              <a:latin typeface="ACHS Nueva Serif Medium" pitchFamily="2" charset="77"/>
            </a:endParaRPr>
          </a:p>
        </p:txBody>
      </p:sp>
      <p:sp>
        <p:nvSpPr>
          <p:cNvPr id="383" name="Google Shape;383;p17"/>
          <p:cNvSpPr txBox="1"/>
          <p:nvPr/>
        </p:nvSpPr>
        <p:spPr>
          <a:xfrm>
            <a:off x="520505" y="1562927"/>
            <a:ext cx="4207343" cy="4674385"/>
          </a:xfrm>
          <a:prstGeom prst="rect">
            <a:avLst/>
          </a:prstGeom>
          <a:noFill/>
          <a:ln>
            <a:noFill/>
          </a:ln>
        </p:spPr>
        <p:txBody>
          <a:bodyPr spcFirstLastPara="1" wrap="square" lIns="0" tIns="0" rIns="0" bIns="0" anchor="t" anchorCtr="0">
            <a:noAutofit/>
          </a:bodyPr>
          <a:lstStyle/>
          <a:p>
            <a:r>
              <a:rPr lang="es-CL" sz="1600" b="1" dirty="0">
                <a:latin typeface="ACHS Nueva Sans Medium" pitchFamily="2" charset="77"/>
              </a:rPr>
              <a:t>Cinta transportadora asociada a un </a:t>
            </a:r>
            <a:r>
              <a:rPr lang="es-CL" sz="1600" b="1" dirty="0" err="1">
                <a:latin typeface="ACHS Nueva Sans Medium" pitchFamily="2" charset="77"/>
              </a:rPr>
              <a:t>exhauster</a:t>
            </a:r>
            <a:r>
              <a:rPr lang="es-CL" sz="1600" dirty="0">
                <a:latin typeface="ACHS Nueva Sans Medium" pitchFamily="2" charset="77"/>
              </a:rPr>
              <a:t>. Esta máquina tiene la función de inyectar vapor a presión sobre las conservas, cuando el tarro se encuentra con el alimento en su interior, pero sin su tapa. Lo anterior se realiza con el propósito de eliminar el aire desde la superficie de la conserva para producir vacío luego de tapado. Los operarios trabajan alrededor del </a:t>
            </a:r>
            <a:r>
              <a:rPr lang="es-CL" sz="1600" dirty="0" err="1">
                <a:latin typeface="ACHS Nueva Sans Medium" pitchFamily="2" charset="77"/>
              </a:rPr>
              <a:t>exhauster</a:t>
            </a:r>
            <a:r>
              <a:rPr lang="es-CL" sz="1600" dirty="0">
                <a:latin typeface="ACHS Nueva Sans Medium" pitchFamily="2" charset="77"/>
              </a:rPr>
              <a:t> recibiendo gran parte del vapor en el rostro y manos.</a:t>
            </a:r>
          </a:p>
        </p:txBody>
      </p:sp>
    </p:spTree>
    <p:custDataLst>
      <p:tags r:id="rId1"/>
    </p:custDataLst>
    <p:extLst>
      <p:ext uri="{BB962C8B-B14F-4D97-AF65-F5344CB8AC3E}">
        <p14:creationId xmlns:p14="http://schemas.microsoft.com/office/powerpoint/2010/main" val="2855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34"/>
          <p:cNvSpPr txBox="1">
            <a:spLocks noGrp="1"/>
          </p:cNvSpPr>
          <p:nvPr>
            <p:ph type="body" idx="2"/>
          </p:nvPr>
        </p:nvSpPr>
        <p:spPr>
          <a:xfrm>
            <a:off x="449262" y="496571"/>
            <a:ext cx="9865812" cy="52387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000"/>
              <a:buNone/>
            </a:pPr>
            <a:r>
              <a:rPr lang="es-CL" dirty="0">
                <a:latin typeface="ACHS Nueva Serif Medium" pitchFamily="2" charset="77"/>
                <a:ea typeface="Arial"/>
                <a:sym typeface="Arial"/>
              </a:rPr>
              <a:t>SECCIÓN II: Modelo de Conducta Preventiva ODE</a:t>
            </a:r>
            <a:endParaRPr dirty="0">
              <a:latin typeface="ACHS Nueva Serif Medium" pitchFamily="2" charset="77"/>
              <a:ea typeface="Arial"/>
              <a:sym typeface="Arial"/>
            </a:endParaRPr>
          </a:p>
        </p:txBody>
      </p:sp>
      <p:sp>
        <p:nvSpPr>
          <p:cNvPr id="885" name="Google Shape;885;p34"/>
          <p:cNvSpPr/>
          <p:nvPr/>
        </p:nvSpPr>
        <p:spPr>
          <a:xfrm>
            <a:off x="2127176" y="5134043"/>
            <a:ext cx="864096" cy="10026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s-CL" sz="3600" b="0" i="0" u="none" strike="noStrike" kern="0" cap="none" spc="0" normalizeH="0" baseline="0" noProof="0" dirty="0">
                <a:ln>
                  <a:noFill/>
                </a:ln>
                <a:solidFill>
                  <a:srgbClr val="FFFFFF"/>
                </a:solidFill>
                <a:effectLst/>
                <a:uLnTx/>
                <a:uFillTx/>
                <a:latin typeface="ACHS Nueva Sans Medium" pitchFamily="2" charset="77"/>
                <a:ea typeface="+mn-ea"/>
                <a:cs typeface="Arial"/>
                <a:sym typeface="Arial"/>
              </a:rPr>
              <a:t>E</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sp>
        <p:nvSpPr>
          <p:cNvPr id="886" name="Google Shape;886;p34"/>
          <p:cNvSpPr/>
          <p:nvPr/>
        </p:nvSpPr>
        <p:spPr>
          <a:xfrm>
            <a:off x="2127176" y="3261374"/>
            <a:ext cx="864096" cy="10026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s-CL" sz="3600" b="0" i="0" u="none" strike="noStrike" kern="0" cap="none" spc="0" normalizeH="0" baseline="0" noProof="0" dirty="0">
                <a:ln>
                  <a:noFill/>
                </a:ln>
                <a:solidFill>
                  <a:srgbClr val="FFFFFF"/>
                </a:solidFill>
                <a:effectLst/>
                <a:uLnTx/>
                <a:uFillTx/>
                <a:latin typeface="ACHS Nueva Sans Medium" pitchFamily="2" charset="77"/>
                <a:ea typeface="+mn-ea"/>
                <a:cs typeface="Arial"/>
                <a:sym typeface="Arial"/>
              </a:rPr>
              <a:t>D</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sp>
        <p:nvSpPr>
          <p:cNvPr id="887" name="Google Shape;887;p34"/>
          <p:cNvSpPr/>
          <p:nvPr/>
        </p:nvSpPr>
        <p:spPr>
          <a:xfrm>
            <a:off x="2127176" y="1509522"/>
            <a:ext cx="864096" cy="10026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s-CL" sz="3600" b="0" i="0" u="none" strike="noStrike" kern="0" cap="none" spc="0" normalizeH="0" baseline="0" noProof="0" dirty="0">
                <a:ln>
                  <a:noFill/>
                </a:ln>
                <a:solidFill>
                  <a:srgbClr val="FFFFFF"/>
                </a:solidFill>
                <a:effectLst/>
                <a:uLnTx/>
                <a:uFillTx/>
                <a:latin typeface="ACHS Nueva Sans Medium" pitchFamily="2" charset="77"/>
                <a:ea typeface="+mn-ea"/>
                <a:cs typeface="Arial"/>
                <a:sym typeface="Arial"/>
              </a:rPr>
              <a:t>O</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sp>
        <p:nvSpPr>
          <p:cNvPr id="888" name="Google Shape;888;p34"/>
          <p:cNvSpPr/>
          <p:nvPr/>
        </p:nvSpPr>
        <p:spPr>
          <a:xfrm>
            <a:off x="7906203" y="1680675"/>
            <a:ext cx="2342013" cy="798395"/>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CL" sz="1800" b="0" i="0" u="none" strike="noStrike" kern="0" cap="none" spc="0" normalizeH="0" baseline="0" noProof="0" dirty="0">
                <a:ln>
                  <a:noFill/>
                </a:ln>
                <a:solidFill>
                  <a:srgbClr val="FFFFFF"/>
                </a:solidFill>
                <a:effectLst/>
                <a:uLnTx/>
                <a:uFillTx/>
                <a:latin typeface="ACHS Nueva Sans Medium" pitchFamily="2" charset="77"/>
                <a:ea typeface="+mn-ea"/>
                <a:cs typeface="Arial"/>
                <a:sym typeface="Arial"/>
              </a:rPr>
              <a:t>Contexto </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sp>
        <p:nvSpPr>
          <p:cNvPr id="889" name="Google Shape;889;p34"/>
          <p:cNvSpPr/>
          <p:nvPr/>
        </p:nvSpPr>
        <p:spPr>
          <a:xfrm>
            <a:off x="7906204" y="3404936"/>
            <a:ext cx="2342013" cy="798395"/>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CL" sz="1800" b="0" i="0" u="none" strike="noStrike" kern="0" cap="none" spc="0" normalizeH="0" baseline="0" noProof="0" dirty="0">
                <a:ln>
                  <a:noFill/>
                </a:ln>
                <a:solidFill>
                  <a:srgbClr val="FFFFFF"/>
                </a:solidFill>
                <a:effectLst/>
                <a:uLnTx/>
                <a:uFillTx/>
                <a:latin typeface="ACHS Nueva Sans Medium" pitchFamily="2" charset="77"/>
                <a:ea typeface="+mn-ea"/>
                <a:cs typeface="Arial"/>
                <a:sym typeface="Arial"/>
              </a:rPr>
              <a:t> Riesgos</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sp>
        <p:nvSpPr>
          <p:cNvPr id="890" name="Google Shape;890;p34"/>
          <p:cNvSpPr/>
          <p:nvPr/>
        </p:nvSpPr>
        <p:spPr>
          <a:xfrm>
            <a:off x="7906204" y="5044996"/>
            <a:ext cx="2342013" cy="798395"/>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CL" sz="1800" b="0" i="0" u="none" strike="noStrike" kern="0" cap="none" spc="0" normalizeH="0" baseline="0" noProof="0" dirty="0">
                <a:ln>
                  <a:noFill/>
                </a:ln>
                <a:solidFill>
                  <a:srgbClr val="FFFFFF"/>
                </a:solidFill>
                <a:effectLst/>
                <a:uLnTx/>
                <a:uFillTx/>
                <a:latin typeface="ACHS Nueva Sans Medium" pitchFamily="2" charset="77"/>
                <a:ea typeface="+mn-ea"/>
                <a:cs typeface="Arial"/>
                <a:sym typeface="Arial"/>
              </a:rPr>
              <a:t> Procedimientos</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grpSp>
        <p:nvGrpSpPr>
          <p:cNvPr id="891" name="Google Shape;891;p34"/>
          <p:cNvGrpSpPr/>
          <p:nvPr/>
        </p:nvGrpSpPr>
        <p:grpSpPr>
          <a:xfrm>
            <a:off x="3425474" y="1289409"/>
            <a:ext cx="4046526" cy="1580925"/>
            <a:chOff x="3315088" y="1227804"/>
            <a:chExt cx="4046526" cy="1580925"/>
          </a:xfrm>
        </p:grpSpPr>
        <p:sp>
          <p:nvSpPr>
            <p:cNvPr id="892" name="Google Shape;892;p34"/>
            <p:cNvSpPr/>
            <p:nvPr/>
          </p:nvSpPr>
          <p:spPr>
            <a:xfrm>
              <a:off x="3315088" y="1227804"/>
              <a:ext cx="4046526" cy="1580925"/>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4C14"/>
                </a:solidFill>
                <a:effectLst/>
                <a:uLnTx/>
                <a:uFillTx/>
                <a:latin typeface="ACHS Nueva Sans Medium" pitchFamily="2" charset="77"/>
                <a:ea typeface="+mn-ea"/>
                <a:cs typeface="Arial"/>
                <a:sym typeface="Arial"/>
              </a:endParaRPr>
            </a:p>
          </p:txBody>
        </p:sp>
        <p:sp>
          <p:nvSpPr>
            <p:cNvPr id="893" name="Google Shape;893;p34"/>
            <p:cNvSpPr txBox="1"/>
            <p:nvPr/>
          </p:nvSpPr>
          <p:spPr>
            <a:xfrm>
              <a:off x="5106277" y="1791354"/>
              <a:ext cx="1784380" cy="544123"/>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15BF45"/>
                </a:buClr>
                <a:buSzPts val="2800"/>
                <a:buFont typeface="Arial"/>
                <a:buNone/>
                <a:tabLst/>
                <a:defRPr/>
              </a:pPr>
              <a:r>
                <a:rPr kumimoji="0" lang="es-CL" sz="2800" b="0" i="0" u="none" strike="noStrike" kern="0" cap="none" spc="0" normalizeH="0" baseline="0" noProof="0" dirty="0">
                  <a:ln>
                    <a:noFill/>
                  </a:ln>
                  <a:solidFill>
                    <a:srgbClr val="15BF45"/>
                  </a:solidFill>
                  <a:effectLst/>
                  <a:uLnTx/>
                  <a:uFillTx/>
                  <a:latin typeface="ACHS Nueva Sans Medium" pitchFamily="2" charset="77"/>
                  <a:ea typeface="+mn-ea"/>
                  <a:cs typeface="Arial"/>
                  <a:sym typeface="Arial"/>
                </a:rPr>
                <a:t>Observar</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pic>
          <p:nvPicPr>
            <p:cNvPr id="894" name="Google Shape;894;p34"/>
            <p:cNvPicPr preferRelativeResize="0"/>
            <p:nvPr/>
          </p:nvPicPr>
          <p:blipFill rotWithShape="1">
            <a:blip r:embed="rId4">
              <a:alphaModFix/>
            </a:blip>
            <a:srcRect/>
            <a:stretch/>
          </p:blipFill>
          <p:spPr>
            <a:xfrm>
              <a:off x="3576873" y="1710860"/>
              <a:ext cx="1282222" cy="680767"/>
            </a:xfrm>
            <a:prstGeom prst="rect">
              <a:avLst/>
            </a:prstGeom>
            <a:noFill/>
            <a:ln>
              <a:noFill/>
            </a:ln>
          </p:spPr>
        </p:pic>
      </p:grpSp>
      <p:grpSp>
        <p:nvGrpSpPr>
          <p:cNvPr id="895" name="Google Shape;895;p34"/>
          <p:cNvGrpSpPr/>
          <p:nvPr/>
        </p:nvGrpSpPr>
        <p:grpSpPr>
          <a:xfrm>
            <a:off x="3425474" y="4746351"/>
            <a:ext cx="4046526" cy="1580925"/>
            <a:chOff x="3315088" y="4736090"/>
            <a:chExt cx="4046526" cy="1580925"/>
          </a:xfrm>
        </p:grpSpPr>
        <p:sp>
          <p:nvSpPr>
            <p:cNvPr id="896" name="Google Shape;896;p34"/>
            <p:cNvSpPr/>
            <p:nvPr/>
          </p:nvSpPr>
          <p:spPr>
            <a:xfrm>
              <a:off x="3315088" y="4736090"/>
              <a:ext cx="4046526" cy="1580925"/>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4C14"/>
                </a:solidFill>
                <a:effectLst/>
                <a:uLnTx/>
                <a:uFillTx/>
                <a:latin typeface="ACHS Nueva Sans Medium" pitchFamily="2" charset="77"/>
                <a:ea typeface="+mn-ea"/>
                <a:cs typeface="Arial"/>
                <a:sym typeface="Arial"/>
              </a:endParaRPr>
            </a:p>
          </p:txBody>
        </p:sp>
        <p:sp>
          <p:nvSpPr>
            <p:cNvPr id="897" name="Google Shape;897;p34"/>
            <p:cNvSpPr txBox="1"/>
            <p:nvPr/>
          </p:nvSpPr>
          <p:spPr>
            <a:xfrm>
              <a:off x="5242348" y="5134043"/>
              <a:ext cx="1648309" cy="620302"/>
            </a:xfrm>
            <a:prstGeom prst="rect">
              <a:avLst/>
            </a:prstGeom>
            <a:noFill/>
            <a:ln>
              <a:noFill/>
            </a:ln>
          </p:spPr>
          <p:txBody>
            <a:bodyPr spcFirstLastPara="1" wrap="square" lIns="35700" tIns="35700" rIns="35700" bIns="35700" anchor="ctr" anchorCtr="0">
              <a:noAutofit/>
            </a:bodyPr>
            <a:lstStyle/>
            <a:p>
              <a:pPr marL="304800" marR="0" lvl="0" indent="-304800" algn="l" defTabSz="914400" rtl="0" eaLnBrk="1" fontAlgn="auto" latinLnBrk="0" hangingPunct="1">
                <a:lnSpc>
                  <a:spcPct val="100000"/>
                </a:lnSpc>
                <a:spcBef>
                  <a:spcPts val="0"/>
                </a:spcBef>
                <a:spcAft>
                  <a:spcPts val="0"/>
                </a:spcAft>
                <a:buClr>
                  <a:srgbClr val="414141"/>
                </a:buClr>
                <a:buSzPts val="2268"/>
                <a:buFont typeface="Helvetica Neue Light"/>
                <a:buNone/>
                <a:tabLst/>
                <a:defRPr/>
              </a:pPr>
              <a:r>
                <a:rPr kumimoji="0" lang="es-CL" sz="2800" b="0" i="0" u="none" strike="noStrike" kern="0" cap="none" spc="0" normalizeH="0" baseline="0" noProof="0" dirty="0">
                  <a:ln>
                    <a:noFill/>
                  </a:ln>
                  <a:solidFill>
                    <a:srgbClr val="15BF45"/>
                  </a:solidFill>
                  <a:effectLst/>
                  <a:uLnTx/>
                  <a:uFillTx/>
                  <a:latin typeface="ACHS Nueva Sans Medium" pitchFamily="2" charset="77"/>
                  <a:ea typeface="+mn-ea"/>
                  <a:cs typeface="Arial"/>
                  <a:sym typeface="Arial"/>
                </a:rPr>
                <a:t>Ejecutar</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pic>
          <p:nvPicPr>
            <p:cNvPr id="898" name="Google Shape;898;p34"/>
            <p:cNvPicPr preferRelativeResize="0"/>
            <p:nvPr/>
          </p:nvPicPr>
          <p:blipFill rotWithShape="1">
            <a:blip r:embed="rId5">
              <a:alphaModFix/>
            </a:blip>
            <a:srcRect/>
            <a:stretch/>
          </p:blipFill>
          <p:spPr>
            <a:xfrm>
              <a:off x="3680094" y="4919168"/>
              <a:ext cx="1075779" cy="1174575"/>
            </a:xfrm>
            <a:prstGeom prst="rect">
              <a:avLst/>
            </a:prstGeom>
            <a:noFill/>
            <a:ln>
              <a:noFill/>
            </a:ln>
          </p:spPr>
        </p:pic>
      </p:grpSp>
      <p:grpSp>
        <p:nvGrpSpPr>
          <p:cNvPr id="899" name="Google Shape;899;p34"/>
          <p:cNvGrpSpPr/>
          <p:nvPr/>
        </p:nvGrpSpPr>
        <p:grpSpPr>
          <a:xfrm>
            <a:off x="3425474" y="3017880"/>
            <a:ext cx="4046526" cy="1580925"/>
            <a:chOff x="3315088" y="3007619"/>
            <a:chExt cx="4046526" cy="1580925"/>
          </a:xfrm>
        </p:grpSpPr>
        <p:sp>
          <p:nvSpPr>
            <p:cNvPr id="900" name="Google Shape;900;p34"/>
            <p:cNvSpPr/>
            <p:nvPr/>
          </p:nvSpPr>
          <p:spPr>
            <a:xfrm>
              <a:off x="3315088" y="3007619"/>
              <a:ext cx="4046526" cy="1580925"/>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4C14"/>
                </a:solidFill>
                <a:effectLst/>
                <a:uLnTx/>
                <a:uFillTx/>
                <a:latin typeface="ACHS Nueva Sans Medium" pitchFamily="2" charset="77"/>
                <a:ea typeface="+mn-ea"/>
                <a:cs typeface="Arial"/>
                <a:sym typeface="Arial"/>
              </a:endParaRPr>
            </a:p>
          </p:txBody>
        </p:sp>
        <p:sp>
          <p:nvSpPr>
            <p:cNvPr id="901" name="Google Shape;901;p34"/>
            <p:cNvSpPr txBox="1"/>
            <p:nvPr/>
          </p:nvSpPr>
          <p:spPr>
            <a:xfrm>
              <a:off x="5203810" y="3404936"/>
              <a:ext cx="1784380" cy="798396"/>
            </a:xfrm>
            <a:prstGeom prst="rect">
              <a:avLst/>
            </a:prstGeom>
            <a:noFill/>
            <a:ln>
              <a:noFill/>
            </a:ln>
          </p:spPr>
          <p:txBody>
            <a:bodyPr spcFirstLastPara="1" wrap="square" lIns="35700" tIns="35700" rIns="35700" bIns="35700" anchor="ctr" anchorCtr="0">
              <a:noAutofit/>
            </a:bodyPr>
            <a:lstStyle/>
            <a:p>
              <a:pPr marL="304800" marR="0" lvl="0" indent="-304800" algn="l" defTabSz="914400" rtl="0" eaLnBrk="1" fontAlgn="auto" latinLnBrk="0" hangingPunct="1">
                <a:lnSpc>
                  <a:spcPct val="100000"/>
                </a:lnSpc>
                <a:spcBef>
                  <a:spcPts val="0"/>
                </a:spcBef>
                <a:spcAft>
                  <a:spcPts val="0"/>
                </a:spcAft>
                <a:buClr>
                  <a:srgbClr val="414141"/>
                </a:buClr>
                <a:buSzPts val="2268"/>
                <a:buFont typeface="Helvetica Neue Light"/>
                <a:buNone/>
                <a:tabLst/>
                <a:defRPr/>
              </a:pPr>
              <a:r>
                <a:rPr kumimoji="0" lang="es-CL" sz="2800" b="0" i="0" u="none" strike="noStrike" kern="0" cap="none" spc="0" normalizeH="0" baseline="0" noProof="0" dirty="0">
                  <a:ln>
                    <a:noFill/>
                  </a:ln>
                  <a:solidFill>
                    <a:srgbClr val="15BF45"/>
                  </a:solidFill>
                  <a:effectLst/>
                  <a:uLnTx/>
                  <a:uFillTx/>
                  <a:latin typeface="ACHS Nueva Sans Medium" pitchFamily="2" charset="77"/>
                  <a:ea typeface="+mn-ea"/>
                  <a:cs typeface="Arial"/>
                  <a:sym typeface="Arial"/>
                </a:rPr>
                <a:t>Distinguir</a:t>
              </a:r>
              <a:endParaRPr kumimoji="0" sz="1400" b="0" i="0" u="none" strike="noStrike" kern="0" cap="none" spc="0" normalizeH="0" baseline="0" noProof="0" dirty="0">
                <a:ln>
                  <a:noFill/>
                </a:ln>
                <a:solidFill>
                  <a:srgbClr val="000000"/>
                </a:solidFill>
                <a:effectLst/>
                <a:uLnTx/>
                <a:uFillTx/>
                <a:latin typeface="ACHS Nueva Sans Medium" pitchFamily="2" charset="77"/>
                <a:ea typeface="+mn-ea"/>
                <a:cs typeface="Arial"/>
                <a:sym typeface="Arial"/>
              </a:endParaRPr>
            </a:p>
          </p:txBody>
        </p:sp>
        <p:pic>
          <p:nvPicPr>
            <p:cNvPr id="902" name="Google Shape;902;p34"/>
            <p:cNvPicPr preferRelativeResize="0"/>
            <p:nvPr/>
          </p:nvPicPr>
          <p:blipFill rotWithShape="1">
            <a:blip r:embed="rId6">
              <a:alphaModFix/>
            </a:blip>
            <a:srcRect/>
            <a:stretch/>
          </p:blipFill>
          <p:spPr>
            <a:xfrm>
              <a:off x="3680094" y="3322065"/>
              <a:ext cx="1075779" cy="1083991"/>
            </a:xfrm>
            <a:prstGeom prst="rect">
              <a:avLst/>
            </a:prstGeom>
            <a:noFill/>
            <a:ln>
              <a:noFill/>
            </a:ln>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935" name="Google Shape;935;p66"/>
          <p:cNvPicPr preferRelativeResize="0"/>
          <p:nvPr/>
        </p:nvPicPr>
        <p:blipFill rotWithShape="1">
          <a:blip r:embed="rId4">
            <a:alphaModFix/>
          </a:blip>
          <a:srcRect/>
          <a:stretch/>
        </p:blipFill>
        <p:spPr>
          <a:xfrm>
            <a:off x="5624371" y="2094869"/>
            <a:ext cx="4323306" cy="3427947"/>
          </a:xfrm>
          <a:prstGeom prst="rect">
            <a:avLst/>
          </a:prstGeom>
          <a:noFill/>
          <a:ln>
            <a:noFill/>
          </a:ln>
        </p:spPr>
      </p:pic>
      <p:pic>
        <p:nvPicPr>
          <p:cNvPr id="936" name="Google Shape;936;p66"/>
          <p:cNvPicPr preferRelativeResize="0"/>
          <p:nvPr/>
        </p:nvPicPr>
        <p:blipFill rotWithShape="1">
          <a:blip r:embed="rId5">
            <a:alphaModFix/>
          </a:blip>
          <a:srcRect/>
          <a:stretch/>
        </p:blipFill>
        <p:spPr>
          <a:xfrm>
            <a:off x="1981089" y="2094869"/>
            <a:ext cx="2028511" cy="3317461"/>
          </a:xfrm>
          <a:prstGeom prst="rect">
            <a:avLst/>
          </a:prstGeom>
          <a:noFill/>
          <a:ln>
            <a:noFill/>
          </a:ln>
        </p:spPr>
      </p:pic>
      <p:sp>
        <p:nvSpPr>
          <p:cNvPr id="938" name="Google Shape;938;p66"/>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Encuesta de satisfacción – Charla abierta presencial</a:t>
            </a:r>
            <a:endParaRPr sz="2000" dirty="0">
              <a:latin typeface="ACHS Nueva Serif Medium" pitchFamily="2" charset="77"/>
            </a:endParaRPr>
          </a:p>
        </p:txBody>
      </p:sp>
      <p:sp>
        <p:nvSpPr>
          <p:cNvPr id="939" name="Google Shape;939;p66"/>
          <p:cNvSpPr txBox="1"/>
          <p:nvPr/>
        </p:nvSpPr>
        <p:spPr>
          <a:xfrm>
            <a:off x="5445833" y="3429000"/>
            <a:ext cx="4323306" cy="475119"/>
          </a:xfrm>
          <a:prstGeom prst="rect">
            <a:avLst/>
          </a:prstGeom>
          <a:noFill/>
          <a:ln>
            <a:noFill/>
          </a:ln>
        </p:spPr>
        <p:txBody>
          <a:bodyPr spcFirstLastPara="1" wrap="square" lIns="0" tIns="0" rIns="0" bIns="0" anchor="t" anchorCtr="0">
            <a:noAutofit/>
          </a:bodyPr>
          <a:lstStyle/>
          <a:p>
            <a:pPr algn="ctr" defTabSz="913805" fontAlgn="auto">
              <a:spcBef>
                <a:spcPts val="300"/>
              </a:spcBef>
              <a:spcAft>
                <a:spcPts val="300"/>
              </a:spcAft>
              <a:buClr>
                <a:srgbClr val="83B727"/>
              </a:buClr>
              <a:defRPr/>
            </a:pPr>
            <a:r>
              <a:rPr lang="es-CL" sz="1600" b="0" u="sng" kern="0" dirty="0">
                <a:solidFill>
                  <a:schemeClr val="accent1">
                    <a:lumMod val="75000"/>
                  </a:schemeClr>
                </a:solidFill>
                <a:latin typeface="ACHS Nueva Sans Medium" pitchFamily="2" charset="77"/>
                <a:hlinkClick r:id="rId6">
                  <a:extLst>
                    <a:ext uri="{A12FA001-AC4F-418D-AE19-62706E023703}">
                      <ahyp:hlinkClr xmlns:ahyp="http://schemas.microsoft.com/office/drawing/2018/hyperlinkcolor" val="tx"/>
                    </a:ext>
                  </a:extLst>
                </a:hlinkClick>
              </a:rPr>
              <a:t>tinyurl.com/</a:t>
            </a:r>
            <a:r>
              <a:rPr lang="es-CL" sz="1600" b="0" u="sng" kern="0" dirty="0">
                <a:solidFill>
                  <a:schemeClr val="accent1">
                    <a:lumMod val="75000"/>
                  </a:schemeClr>
                </a:solidFill>
                <a:latin typeface="ACHS Nueva Sans Medium" pitchFamily="2" charset="77"/>
              </a:rPr>
              <a:t>26vbepn4</a:t>
            </a:r>
          </a:p>
        </p:txBody>
      </p:sp>
      <p:pic>
        <p:nvPicPr>
          <p:cNvPr id="2" name="Imagen 1">
            <a:extLst>
              <a:ext uri="{FF2B5EF4-FFF2-40B4-BE49-F238E27FC236}">
                <a16:creationId xmlns:a16="http://schemas.microsoft.com/office/drawing/2014/main" id="{BB57AE17-1889-64A4-E34F-D59E549A8061}"/>
              </a:ext>
            </a:extLst>
          </p:cNvPr>
          <p:cNvPicPr>
            <a:picLocks noChangeAspect="1"/>
          </p:cNvPicPr>
          <p:nvPr/>
        </p:nvPicPr>
        <p:blipFill rotWithShape="1">
          <a:blip r:embed="rId7"/>
          <a:srcRect l="12245" t="11281" r="12375" b="27601"/>
          <a:stretch/>
        </p:blipFill>
        <p:spPr>
          <a:xfrm>
            <a:off x="2385950" y="3142771"/>
            <a:ext cx="1218788" cy="1221656"/>
          </a:xfrm>
          <a:prstGeom prst="rect">
            <a:avLst/>
          </a:prstGeom>
        </p:spPr>
      </p:pic>
    </p:spTree>
    <p:custDataLst>
      <p:tags r:id="rId1"/>
    </p:custDataLst>
    <p:extLst>
      <p:ext uri="{BB962C8B-B14F-4D97-AF65-F5344CB8AC3E}">
        <p14:creationId xmlns:p14="http://schemas.microsoft.com/office/powerpoint/2010/main" val="32656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7" name="Imagen 6">
            <a:extLst>
              <a:ext uri="{FF2B5EF4-FFF2-40B4-BE49-F238E27FC236}">
                <a16:creationId xmlns:a16="http://schemas.microsoft.com/office/drawing/2014/main" id="{7D1929D4-015C-C74B-A126-F6412F2F448C}"/>
              </a:ext>
            </a:extLst>
          </p:cNvPr>
          <p:cNvPicPr>
            <a:picLocks noChangeAspect="1"/>
          </p:cNvPicPr>
          <p:nvPr/>
        </p:nvPicPr>
        <p:blipFill rotWithShape="1">
          <a:blip r:embed="rId4">
            <a:extLst>
              <a:ext uri="{28A0092B-C50C-407E-A947-70E740481C1C}">
                <a14:useLocalDpi xmlns:a14="http://schemas.microsoft.com/office/drawing/2010/main" val="0"/>
              </a:ext>
            </a:extLst>
          </a:blip>
          <a:srcRect t="8982" b="41472"/>
          <a:stretch/>
        </p:blipFill>
        <p:spPr>
          <a:xfrm>
            <a:off x="5148522" y="1585749"/>
            <a:ext cx="7043479" cy="5228989"/>
          </a:xfrm>
          <a:prstGeom prst="rect">
            <a:avLst/>
          </a:prstGeom>
        </p:spPr>
      </p:pic>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Introducción</a:t>
            </a:r>
            <a:endParaRPr dirty="0">
              <a:latin typeface="ACHS Nueva Serif Medium" pitchFamily="2" charset="77"/>
            </a:endParaRPr>
          </a:p>
        </p:txBody>
      </p:sp>
      <p:sp>
        <p:nvSpPr>
          <p:cNvPr id="297" name="Google Shape;297;p10"/>
          <p:cNvSpPr txBox="1"/>
          <p:nvPr/>
        </p:nvSpPr>
        <p:spPr>
          <a:xfrm>
            <a:off x="520506" y="1562927"/>
            <a:ext cx="4207342" cy="4078089"/>
          </a:xfrm>
          <a:prstGeom prst="rect">
            <a:avLst/>
          </a:prstGeom>
          <a:noFill/>
          <a:ln>
            <a:noFill/>
          </a:ln>
        </p:spPr>
        <p:txBody>
          <a:bodyPr spcFirstLastPara="1" wrap="square" lIns="0" tIns="0" rIns="0" bIns="0" anchor="t" anchorCtr="0">
            <a:noAutofit/>
          </a:bodyPr>
          <a:lstStyle/>
          <a:p>
            <a:pPr>
              <a:spcBef>
                <a:spcPts val="1200"/>
              </a:spcBef>
            </a:pPr>
            <a:r>
              <a:rPr lang="es-CL" sz="1600" i="0" dirty="0">
                <a:latin typeface="ACHS Nueva Sans Medium" pitchFamily="2" charset="77"/>
              </a:rPr>
              <a:t>En el uso de cintas transportadoras, como todo equipo mecanizado que trabaja en interacción con el hombre, se pueden producir accidentes graves, que a menudo dicen relación con la falta de instrucciones o la operación de equipos sin que el personal tenga las competencias adecuadas para la operación de estos equipos.</a:t>
            </a:r>
          </a:p>
          <a:p>
            <a:pPr>
              <a:spcBef>
                <a:spcPts val="1200"/>
              </a:spcBef>
            </a:pPr>
            <a:r>
              <a:rPr lang="es-CL" sz="1600" i="0" dirty="0">
                <a:latin typeface="ACHS Nueva Sans Medium" pitchFamily="2" charset="77"/>
              </a:rPr>
              <a:t>Como una forma de prevenir, disminuir o evitar accidentes ocasionados por este tipo de equipos, es deseable mejorar el nivel de conocimientos de los operadores y personal de mantención de estos equipos y en general de todo el personal que se relaciona con procesos en que intervienen cintas de transporte, identificando los peligros inherentes a su manejo. </a:t>
            </a:r>
          </a:p>
        </p:txBody>
      </p:sp>
      <p:pic>
        <p:nvPicPr>
          <p:cNvPr id="2" name="Picture 4" descr="https://1.bp.blogspot.com/-5L87mZOGjlg/VIUr25heJvI/AAAAAAAAATc/0LZvX-b_z6I/s1600/produccion_pan_bimbo.jpg">
            <a:extLst>
              <a:ext uri="{FF2B5EF4-FFF2-40B4-BE49-F238E27FC236}">
                <a16:creationId xmlns:a16="http://schemas.microsoft.com/office/drawing/2014/main" id="{2F7D8F65-9456-4A67-E55C-2063DB10A8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24" t="-424" r="5209" b="157"/>
          <a:stretch/>
        </p:blipFill>
        <p:spPr bwMode="auto">
          <a:xfrm>
            <a:off x="5148521" y="1540297"/>
            <a:ext cx="7043479" cy="5350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325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935" name="Google Shape;935;p66"/>
          <p:cNvPicPr preferRelativeResize="0"/>
          <p:nvPr/>
        </p:nvPicPr>
        <p:blipFill rotWithShape="1">
          <a:blip r:embed="rId4">
            <a:alphaModFix/>
          </a:blip>
          <a:srcRect/>
          <a:stretch/>
        </p:blipFill>
        <p:spPr>
          <a:xfrm>
            <a:off x="5624371" y="2094869"/>
            <a:ext cx="4323306" cy="3427947"/>
          </a:xfrm>
          <a:prstGeom prst="rect">
            <a:avLst/>
          </a:prstGeom>
          <a:noFill/>
          <a:ln>
            <a:noFill/>
          </a:ln>
        </p:spPr>
      </p:pic>
      <p:pic>
        <p:nvPicPr>
          <p:cNvPr id="936" name="Google Shape;936;p66"/>
          <p:cNvPicPr preferRelativeResize="0"/>
          <p:nvPr/>
        </p:nvPicPr>
        <p:blipFill rotWithShape="1">
          <a:blip r:embed="rId5">
            <a:alphaModFix/>
          </a:blip>
          <a:srcRect/>
          <a:stretch/>
        </p:blipFill>
        <p:spPr>
          <a:xfrm>
            <a:off x="1981089" y="2094869"/>
            <a:ext cx="2028511" cy="3317461"/>
          </a:xfrm>
          <a:prstGeom prst="rect">
            <a:avLst/>
          </a:prstGeom>
          <a:noFill/>
          <a:ln>
            <a:noFill/>
          </a:ln>
        </p:spPr>
      </p:pic>
      <p:sp>
        <p:nvSpPr>
          <p:cNvPr id="938" name="Google Shape;938;p66"/>
          <p:cNvSpPr txBox="1">
            <a:spLocks noGrp="1"/>
          </p:cNvSpPr>
          <p:nvPr>
            <p:ph type="body" idx="3"/>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sz="2000" dirty="0">
                <a:latin typeface="ACHS Nueva Serif Medium" pitchFamily="2" charset="77"/>
              </a:rPr>
              <a:t>Encuesta de satisfacción – Charla cerrada presencial</a:t>
            </a:r>
            <a:endParaRPr sz="2000" dirty="0">
              <a:latin typeface="ACHS Nueva Serif Medium" pitchFamily="2" charset="77"/>
            </a:endParaRPr>
          </a:p>
        </p:txBody>
      </p:sp>
      <p:sp>
        <p:nvSpPr>
          <p:cNvPr id="939" name="Google Shape;939;p66"/>
          <p:cNvSpPr txBox="1"/>
          <p:nvPr/>
        </p:nvSpPr>
        <p:spPr>
          <a:xfrm>
            <a:off x="5445833" y="3429000"/>
            <a:ext cx="4323306" cy="475119"/>
          </a:xfrm>
          <a:prstGeom prst="rect">
            <a:avLst/>
          </a:prstGeom>
          <a:noFill/>
          <a:ln>
            <a:noFill/>
          </a:ln>
        </p:spPr>
        <p:txBody>
          <a:bodyPr spcFirstLastPara="1" wrap="square" lIns="0" tIns="0" rIns="0" bIns="0" anchor="t" anchorCtr="0">
            <a:noAutofit/>
          </a:bodyPr>
          <a:lstStyle/>
          <a:p>
            <a:pPr algn="ctr" defTabSz="913805" fontAlgn="auto">
              <a:spcBef>
                <a:spcPts val="300"/>
              </a:spcBef>
              <a:spcAft>
                <a:spcPts val="300"/>
              </a:spcAft>
              <a:buClr>
                <a:srgbClr val="83B727"/>
              </a:buClr>
              <a:defRPr/>
            </a:pPr>
            <a:r>
              <a:rPr lang="es-CL" sz="1600" b="0" u="sng" kern="0" dirty="0">
                <a:solidFill>
                  <a:schemeClr val="accent1"/>
                </a:solidFill>
                <a:latin typeface="ACHS Nueva Sans Medium" pitchFamily="2" charset="77"/>
                <a:hlinkClick r:id="rId6">
                  <a:extLst>
                    <a:ext uri="{A12FA001-AC4F-418D-AE19-62706E023703}">
                      <ahyp:hlinkClr xmlns:ahyp="http://schemas.microsoft.com/office/drawing/2018/hyperlinkcolor" val="tx"/>
                    </a:ext>
                  </a:extLst>
                </a:hlinkClick>
              </a:rPr>
              <a:t>tinyurl.com/</a:t>
            </a:r>
            <a:r>
              <a:rPr lang="es-CL" sz="1600" b="0" u="sng" kern="0" dirty="0" err="1">
                <a:solidFill>
                  <a:schemeClr val="accent1"/>
                </a:solidFill>
                <a:latin typeface="ACHS Nueva Sans Medium" pitchFamily="2" charset="77"/>
              </a:rPr>
              <a:t>ujnzkjew</a:t>
            </a:r>
            <a:endParaRPr lang="es-CL" sz="1600" b="0" u="sng" kern="0" dirty="0">
              <a:solidFill>
                <a:schemeClr val="accent1"/>
              </a:solidFill>
              <a:latin typeface="ACHS Nueva Sans Medium" pitchFamily="2" charset="77"/>
            </a:endParaRPr>
          </a:p>
        </p:txBody>
      </p:sp>
      <p:pic>
        <p:nvPicPr>
          <p:cNvPr id="3" name="Imagen 2">
            <a:extLst>
              <a:ext uri="{FF2B5EF4-FFF2-40B4-BE49-F238E27FC236}">
                <a16:creationId xmlns:a16="http://schemas.microsoft.com/office/drawing/2014/main" id="{A2FA3CAB-01B4-7B54-8CB3-28CA5DB991D7}"/>
              </a:ext>
            </a:extLst>
          </p:cNvPr>
          <p:cNvPicPr>
            <a:picLocks noChangeAspect="1"/>
          </p:cNvPicPr>
          <p:nvPr/>
        </p:nvPicPr>
        <p:blipFill rotWithShape="1">
          <a:blip r:embed="rId7"/>
          <a:srcRect l="16481" t="15729" r="16954" b="32193"/>
          <a:stretch/>
        </p:blipFill>
        <p:spPr>
          <a:xfrm>
            <a:off x="2393850" y="3124949"/>
            <a:ext cx="1243445" cy="1257300"/>
          </a:xfrm>
          <a:prstGeom prst="rect">
            <a:avLst/>
          </a:prstGeom>
        </p:spPr>
      </p:pic>
    </p:spTree>
    <p:custDataLst>
      <p:tags r:id="rId1"/>
    </p:custDataLst>
    <p:extLst>
      <p:ext uri="{BB962C8B-B14F-4D97-AF65-F5344CB8AC3E}">
        <p14:creationId xmlns:p14="http://schemas.microsoft.com/office/powerpoint/2010/main" val="308544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5705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Introducción</a:t>
            </a:r>
            <a:endParaRPr dirty="0">
              <a:latin typeface="ACHS Nueva Serif Medium" pitchFamily="2" charset="77"/>
            </a:endParaRPr>
          </a:p>
        </p:txBody>
      </p:sp>
      <p:sp>
        <p:nvSpPr>
          <p:cNvPr id="297" name="Google Shape;297;p10"/>
          <p:cNvSpPr txBox="1"/>
          <p:nvPr/>
        </p:nvSpPr>
        <p:spPr>
          <a:xfrm>
            <a:off x="520506" y="1562927"/>
            <a:ext cx="4207342" cy="4078089"/>
          </a:xfrm>
          <a:prstGeom prst="rect">
            <a:avLst/>
          </a:prstGeom>
          <a:noFill/>
          <a:ln>
            <a:noFill/>
          </a:ln>
        </p:spPr>
        <p:txBody>
          <a:bodyPr spcFirstLastPara="1" wrap="square" lIns="0" tIns="0" rIns="0" bIns="0" anchor="t" anchorCtr="0">
            <a:noAutofit/>
          </a:bodyPr>
          <a:lstStyle/>
          <a:p>
            <a:r>
              <a:rPr lang="es-CL" sz="1600" i="0" dirty="0">
                <a:latin typeface="ACHS Nueva Sans Medium" pitchFamily="2" charset="77"/>
              </a:rPr>
              <a:t>Cintas utilizadas en la agroindustria, por ejemplo, se observa una cinta de selección y envasado de huevos y otra cinta usada para el desposte de carnes. Ambas cintas tienen características especiales para la función que realizan, La cinta para huevos tiene orificios que impiden que los huevos cambien de posición o se desplacen  libremente. En el caso de la cinta para carnes, el material de ésta es de fácil limpieza e higienización.</a:t>
            </a:r>
          </a:p>
        </p:txBody>
      </p:sp>
      <p:pic>
        <p:nvPicPr>
          <p:cNvPr id="3" name="Picture 2" descr="http://img.directindustry.es/images_di/photo-g/cinta-transportadora-industria-alimentaria-5857-3903547.jpg">
            <a:extLst>
              <a:ext uri="{FF2B5EF4-FFF2-40B4-BE49-F238E27FC236}">
                <a16:creationId xmlns:a16="http://schemas.microsoft.com/office/drawing/2014/main" id="{DF23AE9E-CFD3-CA97-D554-40C2C9D55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519" y="1539319"/>
            <a:ext cx="7051931" cy="3473857"/>
          </a:xfrm>
          <a:prstGeom prst="rect">
            <a:avLst/>
          </a:prstGeom>
          <a:noFill/>
          <a:extLst>
            <a:ext uri="{909E8E84-426E-40DD-AFC4-6F175D3DCCD1}">
              <a14:hiddenFill xmlns:a14="http://schemas.microsoft.com/office/drawing/2010/main">
                <a:solidFill>
                  <a:srgbClr val="FFFFFF"/>
                </a:solidFill>
              </a14:hiddenFill>
            </a:ext>
          </a:extLst>
        </p:spPr>
      </p:pic>
      <p:pic>
        <p:nvPicPr>
          <p:cNvPr id="4" name="0 Imagen" descr="Cinta para selección y envasado de huevos.bmp">
            <a:extLst>
              <a:ext uri="{FF2B5EF4-FFF2-40B4-BE49-F238E27FC236}">
                <a16:creationId xmlns:a16="http://schemas.microsoft.com/office/drawing/2014/main" id="{40EA50AF-4A77-F9A3-9808-69B6AEA65354}"/>
              </a:ext>
            </a:extLst>
          </p:cNvPr>
          <p:cNvPicPr/>
          <p:nvPr/>
        </p:nvPicPr>
        <p:blipFill rotWithShape="1">
          <a:blip r:embed="rId5"/>
          <a:srcRect t="4982" r="4184" b="23292"/>
          <a:stretch/>
        </p:blipFill>
        <p:spPr>
          <a:xfrm>
            <a:off x="5148518" y="3933057"/>
            <a:ext cx="7043481" cy="2924944"/>
          </a:xfrm>
          <a:prstGeom prst="rect">
            <a:avLst/>
          </a:prstGeom>
        </p:spPr>
      </p:pic>
    </p:spTree>
    <p:custDataLst>
      <p:tags r:id="rId1"/>
    </p:custDataLst>
    <p:extLst>
      <p:ext uri="{BB962C8B-B14F-4D97-AF65-F5344CB8AC3E}">
        <p14:creationId xmlns:p14="http://schemas.microsoft.com/office/powerpoint/2010/main" val="116231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Definición</a:t>
            </a:r>
            <a:endParaRPr dirty="0">
              <a:latin typeface="ACHS Nueva Serif Medium" pitchFamily="2" charset="77"/>
            </a:endParaRPr>
          </a:p>
        </p:txBody>
      </p:sp>
      <p:sp>
        <p:nvSpPr>
          <p:cNvPr id="297" name="Google Shape;297;p10"/>
          <p:cNvSpPr txBox="1"/>
          <p:nvPr/>
        </p:nvSpPr>
        <p:spPr>
          <a:xfrm>
            <a:off x="520506" y="1562927"/>
            <a:ext cx="9895974" cy="2442137"/>
          </a:xfrm>
          <a:prstGeom prst="rect">
            <a:avLst/>
          </a:prstGeom>
          <a:noFill/>
          <a:ln>
            <a:noFill/>
          </a:ln>
        </p:spPr>
        <p:txBody>
          <a:bodyPr spcFirstLastPara="1" wrap="square" lIns="0" tIns="0" rIns="0" bIns="0" anchor="t" anchorCtr="0">
            <a:noAutofit/>
          </a:bodyPr>
          <a:lstStyle/>
          <a:p>
            <a:pPr algn="just"/>
            <a:r>
              <a:rPr lang="es-CL" sz="1600" i="0" dirty="0">
                <a:latin typeface="ACHS Nueva Sans Medium" pitchFamily="2" charset="77"/>
              </a:rPr>
              <a:t>Las cintas transportadoras son elementos auxiliares en las instalaciones de plantas de alimentos y agroindustriales, cuya misión es la de recibir un producto de forma más o menos continua y regular para transportarlo o conducirlo a otro punto. En general, son elementos de gran sencillez de funcionamiento mecánico, que una vez que se han instalado en buenas condiciones; es decir, con estabilidad e instalación eléctrica o de nivelación, suelen dar pocos problemas mecánicos y de mantenimiento.</a:t>
            </a:r>
          </a:p>
          <a:p>
            <a:r>
              <a:rPr lang="es-CL" sz="1600" i="0" dirty="0">
                <a:latin typeface="ACHS Nueva Sans Medium" pitchFamily="2" charset="77"/>
              </a:rPr>
              <a:t> </a:t>
            </a:r>
          </a:p>
          <a:p>
            <a:pPr algn="just"/>
            <a:r>
              <a:rPr lang="es-CL" sz="1600" i="0" dirty="0">
                <a:latin typeface="ACHS Nueva Sans Medium" pitchFamily="2" charset="77"/>
              </a:rPr>
              <a:t>Los sistemas de cintas transportadoras se emplean, generalmente, cuando los materiales deben ser desplazados en cantidades relativamente grandes entre puntos específicos de un camino fijo.  La mayoría de estos sistemas son impulsados mecánicamente; algunos emplean la gravedad para trasladar la carga entre puntos de diferente altura. </a:t>
            </a:r>
          </a:p>
        </p:txBody>
      </p:sp>
      <p:pic>
        <p:nvPicPr>
          <p:cNvPr id="5" name="Picture 2" descr="http://www.curmaq.cl/gfx/curmaq-tit-servicios-box.png">
            <a:extLst>
              <a:ext uri="{FF2B5EF4-FFF2-40B4-BE49-F238E27FC236}">
                <a16:creationId xmlns:a16="http://schemas.microsoft.com/office/drawing/2014/main" id="{17A2140A-D786-A36F-1154-5CE08DECC2C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44428" y="4293096"/>
            <a:ext cx="6872266" cy="20959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197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Definición</a:t>
            </a:r>
            <a:endParaRPr dirty="0">
              <a:latin typeface="ACHS Nueva Serif Medium" pitchFamily="2" charset="77"/>
            </a:endParaRPr>
          </a:p>
        </p:txBody>
      </p:sp>
      <p:sp>
        <p:nvSpPr>
          <p:cNvPr id="297" name="Google Shape;297;p10"/>
          <p:cNvSpPr txBox="1"/>
          <p:nvPr/>
        </p:nvSpPr>
        <p:spPr>
          <a:xfrm>
            <a:off x="520506" y="1562927"/>
            <a:ext cx="9895974" cy="2442137"/>
          </a:xfrm>
          <a:prstGeom prst="rect">
            <a:avLst/>
          </a:prstGeom>
          <a:noFill/>
          <a:ln>
            <a:noFill/>
          </a:ln>
        </p:spPr>
        <p:txBody>
          <a:bodyPr spcFirstLastPara="1" wrap="square" lIns="0" tIns="0" rIns="0" bIns="0" anchor="t" anchorCtr="0">
            <a:noAutofit/>
          </a:bodyPr>
          <a:lstStyle/>
          <a:p>
            <a:r>
              <a:rPr lang="es-CL" sz="1600" i="0" dirty="0">
                <a:latin typeface="ACHS Nueva Sans Medium" pitchFamily="2" charset="77"/>
              </a:rPr>
              <a:t>La gran mayoría de estas cintas de transporte comparten los siguientes atributos:</a:t>
            </a:r>
          </a:p>
          <a:p>
            <a:endParaRPr lang="es-CL" sz="1600" i="0" dirty="0">
              <a:latin typeface="ACHS Nueva Sans Medium" pitchFamily="2" charset="77"/>
            </a:endParaRPr>
          </a:p>
          <a:p>
            <a:pPr marL="285750" indent="-285750">
              <a:buClr>
                <a:schemeClr val="accent1"/>
              </a:buClr>
              <a:buFont typeface="Arial" panose="020B0604020202020204" pitchFamily="34" charset="0"/>
              <a:buChar char="•"/>
            </a:pPr>
            <a:r>
              <a:rPr lang="es-CL" sz="1600" i="0" dirty="0">
                <a:latin typeface="ACHS Nueva Sans Medium" pitchFamily="2" charset="77"/>
              </a:rPr>
              <a:t>Son generalmente mecanizados y a veces automatizados.</a:t>
            </a:r>
          </a:p>
          <a:p>
            <a:pPr marL="285750" indent="-285750">
              <a:buClr>
                <a:schemeClr val="accent1"/>
              </a:buClr>
              <a:buFont typeface="Arial" panose="020B0604020202020204" pitchFamily="34" charset="0"/>
              <a:buChar char="•"/>
            </a:pPr>
            <a:r>
              <a:rPr lang="es-CL" sz="1600" i="0" dirty="0">
                <a:latin typeface="ACHS Nueva Sans Medium" pitchFamily="2" charset="77"/>
              </a:rPr>
              <a:t>Ocupan posiciones fijas, estableciendo las rutas, excepto cuando son cintas cortas que se adicionan a una máquina que cumple una función específica en un proceso.</a:t>
            </a:r>
          </a:p>
          <a:p>
            <a:pPr marL="285750" indent="-285750">
              <a:buClr>
                <a:schemeClr val="accent1"/>
              </a:buClr>
              <a:buFont typeface="Arial" panose="020B0604020202020204" pitchFamily="34" charset="0"/>
              <a:buChar char="•"/>
            </a:pPr>
            <a:r>
              <a:rPr lang="es-CL" sz="1600" i="0" dirty="0">
                <a:latin typeface="ACHS Nueva Sans Medium" pitchFamily="2" charset="77"/>
              </a:rPr>
              <a:t>Pueden estar montadas sobre el piso o suspendidas del techo.</a:t>
            </a:r>
          </a:p>
          <a:p>
            <a:pPr marL="285750" indent="-285750">
              <a:buClr>
                <a:schemeClr val="accent1"/>
              </a:buClr>
              <a:buFont typeface="Arial" panose="020B0604020202020204" pitchFamily="34" charset="0"/>
              <a:buChar char="•"/>
            </a:pPr>
            <a:r>
              <a:rPr lang="es-CL" sz="1600" i="0" dirty="0">
                <a:latin typeface="ACHS Nueva Sans Medium" pitchFamily="2" charset="77"/>
              </a:rPr>
              <a:t>Casi siempre están limitadas a un flujo unidireccional de materiales.</a:t>
            </a:r>
          </a:p>
          <a:p>
            <a:pPr marL="285750" indent="-285750">
              <a:buClr>
                <a:schemeClr val="accent1"/>
              </a:buClr>
              <a:buFont typeface="Arial" panose="020B0604020202020204" pitchFamily="34" charset="0"/>
              <a:buChar char="•"/>
            </a:pPr>
            <a:r>
              <a:rPr lang="es-CL" sz="1600" i="0" dirty="0">
                <a:latin typeface="ACHS Nueva Sans Medium" pitchFamily="2" charset="77"/>
              </a:rPr>
              <a:t>Generalmente mueven cargas livianas, aunque algunos equipos están diseñados para cargas voluminosas o continuas.</a:t>
            </a:r>
          </a:p>
        </p:txBody>
      </p:sp>
      <p:pic>
        <p:nvPicPr>
          <p:cNvPr id="2" name="Picture 2" descr="http://www.curmaq.cl/gfx/curmaq-tit-repuestos-box.png">
            <a:extLst>
              <a:ext uri="{FF2B5EF4-FFF2-40B4-BE49-F238E27FC236}">
                <a16:creationId xmlns:a16="http://schemas.microsoft.com/office/drawing/2014/main" id="{CC9ECFD8-290C-04A1-FC95-09ABCAC0D4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23592" y="4149080"/>
            <a:ext cx="6872266" cy="20959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337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42645844-F308-45C7-471C-CC2C87CA1FA3}"/>
              </a:ext>
            </a:extLst>
          </p:cNvPr>
          <p:cNvSpPr/>
          <p:nvPr/>
        </p:nvSpPr>
        <p:spPr>
          <a:xfrm>
            <a:off x="6774462" y="5985023"/>
            <a:ext cx="2755813" cy="6155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Rectángulo redondeado 6">
            <a:extLst>
              <a:ext uri="{FF2B5EF4-FFF2-40B4-BE49-F238E27FC236}">
                <a16:creationId xmlns:a16="http://schemas.microsoft.com/office/drawing/2014/main" id="{587BE198-B5E9-DF31-5BCE-B9581E59F6EB}"/>
              </a:ext>
            </a:extLst>
          </p:cNvPr>
          <p:cNvSpPr/>
          <p:nvPr/>
        </p:nvSpPr>
        <p:spPr>
          <a:xfrm>
            <a:off x="2260958" y="6000697"/>
            <a:ext cx="2996117" cy="6155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Definición</a:t>
            </a:r>
            <a:endParaRPr dirty="0">
              <a:latin typeface="ACHS Nueva Serif Medium" pitchFamily="2" charset="77"/>
            </a:endParaRPr>
          </a:p>
        </p:txBody>
      </p:sp>
      <p:sp>
        <p:nvSpPr>
          <p:cNvPr id="297" name="Google Shape;297;p10"/>
          <p:cNvSpPr txBox="1"/>
          <p:nvPr/>
        </p:nvSpPr>
        <p:spPr>
          <a:xfrm>
            <a:off x="520506" y="1562927"/>
            <a:ext cx="9967982" cy="1722057"/>
          </a:xfrm>
          <a:prstGeom prst="rect">
            <a:avLst/>
          </a:prstGeom>
          <a:noFill/>
          <a:ln>
            <a:noFill/>
          </a:ln>
        </p:spPr>
        <p:txBody>
          <a:bodyPr spcFirstLastPara="1" wrap="square" lIns="0" tIns="0" rIns="0" bIns="0" anchor="t" anchorCtr="0">
            <a:noAutofit/>
          </a:bodyPr>
          <a:lstStyle/>
          <a:p>
            <a:pPr marL="285750" indent="-285750" algn="just" defTabSz="642717">
              <a:spcBef>
                <a:spcPts val="0"/>
              </a:spcBef>
              <a:buClr>
                <a:schemeClr val="accent1"/>
              </a:buClr>
              <a:buSzPct val="81000"/>
              <a:buFont typeface="Arial" panose="020B0604020202020204" pitchFamily="34" charset="0"/>
              <a:buChar char="•"/>
            </a:pPr>
            <a:r>
              <a:rPr lang="es-CL" sz="1600" kern="0" dirty="0">
                <a:latin typeface="ACHS Nueva Sans Medium" pitchFamily="2" charset="77"/>
              </a:rPr>
              <a:t>Pueden emplearse solo para transporte aunque en la agroindustria se utilizan para procesar, por ejemplo: (faenamiento de pollos y animales, o para seleccionar frutas y hortalizas por calibre, o piezas de carnes por peso, etc.)</a:t>
            </a:r>
          </a:p>
          <a:p>
            <a:pPr marL="285750" indent="-285750" algn="just" defTabSz="642717">
              <a:spcBef>
                <a:spcPts val="0"/>
              </a:spcBef>
              <a:buClr>
                <a:schemeClr val="accent1"/>
              </a:buClr>
              <a:buSzPct val="81000"/>
              <a:buFont typeface="Arial" panose="020B0604020202020204" pitchFamily="34" charset="0"/>
              <a:buChar char="•"/>
            </a:pPr>
            <a:endParaRPr lang="es-CL" sz="1600" kern="0" dirty="0">
              <a:latin typeface="ACHS Nueva Sans Medium" pitchFamily="2" charset="77"/>
            </a:endParaRPr>
          </a:p>
          <a:p>
            <a:pPr marL="285750" indent="-285750" algn="just" defTabSz="642717">
              <a:spcBef>
                <a:spcPts val="0"/>
              </a:spcBef>
              <a:buClr>
                <a:schemeClr val="accent1"/>
              </a:buClr>
              <a:buSzPct val="81000"/>
              <a:buFont typeface="Arial" panose="020B0604020202020204" pitchFamily="34" charset="0"/>
              <a:buChar char="•"/>
            </a:pPr>
            <a:r>
              <a:rPr lang="es-CL" sz="1600" kern="0" dirty="0">
                <a:latin typeface="ACHS Nueva Sans Medium" pitchFamily="2" charset="77"/>
              </a:rPr>
              <a:t>Una característica común a las cintas transportadoras es que el mecanismo de avance está construido sobre el mismo camino de la cinta. Los elementos transportadores individuales (si se utilizan carritos, capachos, aletas, u otros receptáculos) no son impulsados individualmente</a:t>
            </a:r>
          </a:p>
        </p:txBody>
      </p:sp>
      <p:pic>
        <p:nvPicPr>
          <p:cNvPr id="3" name="5 Imagen" descr="cinta para pollos.bmp">
            <a:extLst>
              <a:ext uri="{FF2B5EF4-FFF2-40B4-BE49-F238E27FC236}">
                <a16:creationId xmlns:a16="http://schemas.microsoft.com/office/drawing/2014/main" id="{1362D1B3-4E81-C385-B855-146083282937}"/>
              </a:ext>
            </a:extLst>
          </p:cNvPr>
          <p:cNvPicPr/>
          <p:nvPr/>
        </p:nvPicPr>
        <p:blipFill>
          <a:blip r:embed="rId4"/>
          <a:stretch>
            <a:fillRect/>
          </a:stretch>
        </p:blipFill>
        <p:spPr>
          <a:xfrm>
            <a:off x="2063552" y="3573016"/>
            <a:ext cx="3303214" cy="2302814"/>
          </a:xfrm>
          <a:prstGeom prst="rect">
            <a:avLst/>
          </a:prstGeom>
        </p:spPr>
      </p:pic>
      <p:pic>
        <p:nvPicPr>
          <p:cNvPr id="4" name="7 Imagen" descr="cinta para carnes.bmp">
            <a:extLst>
              <a:ext uri="{FF2B5EF4-FFF2-40B4-BE49-F238E27FC236}">
                <a16:creationId xmlns:a16="http://schemas.microsoft.com/office/drawing/2014/main" id="{90860EFF-DF0A-5110-8E0D-D31DBE19D95C}"/>
              </a:ext>
            </a:extLst>
          </p:cNvPr>
          <p:cNvPicPr/>
          <p:nvPr/>
        </p:nvPicPr>
        <p:blipFill>
          <a:blip r:embed="rId5"/>
          <a:stretch>
            <a:fillRect/>
          </a:stretch>
        </p:blipFill>
        <p:spPr>
          <a:xfrm>
            <a:off x="7137237" y="3536751"/>
            <a:ext cx="2108358" cy="2302814"/>
          </a:xfrm>
          <a:prstGeom prst="rect">
            <a:avLst/>
          </a:prstGeom>
        </p:spPr>
      </p:pic>
      <p:sp>
        <p:nvSpPr>
          <p:cNvPr id="5" name="2 CuadroTexto">
            <a:extLst>
              <a:ext uri="{FF2B5EF4-FFF2-40B4-BE49-F238E27FC236}">
                <a16:creationId xmlns:a16="http://schemas.microsoft.com/office/drawing/2014/main" id="{54AF5707-40C0-C8E5-6BD3-F35A8B5C9757}"/>
              </a:ext>
            </a:extLst>
          </p:cNvPr>
          <p:cNvSpPr txBox="1"/>
          <p:nvPr/>
        </p:nvSpPr>
        <p:spPr>
          <a:xfrm>
            <a:off x="2381111" y="5985308"/>
            <a:ext cx="2755813" cy="646331"/>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defPPr>
              <a:defRPr lang="es-ES"/>
            </a:defPPr>
            <a:lvl1pPr marL="0" indent="0" defTabSz="642717">
              <a:spcBef>
                <a:spcPts val="0"/>
              </a:spcBef>
              <a:buClr>
                <a:srgbClr val="414141"/>
              </a:buClr>
              <a:buSzPct val="81000"/>
              <a:buFont typeface="Arial" panose="020B0604020202020204" pitchFamily="34" charset="0"/>
              <a:buNone/>
              <a:defRPr b="0" i="1" kern="0">
                <a:solidFill>
                  <a:schemeClr val="tx1">
                    <a:lumMod val="65000"/>
                    <a:lumOff val="35000"/>
                  </a:schemeClr>
                </a:solidFill>
                <a:latin typeface="+mj-lt"/>
              </a:defRPr>
            </a:lvl1pPr>
          </a:lstStyle>
          <a:p>
            <a:pPr algn="ctr"/>
            <a:r>
              <a:rPr lang="es-CL" sz="1600" b="1" i="0" dirty="0">
                <a:solidFill>
                  <a:schemeClr val="bg1"/>
                </a:solidFill>
                <a:latin typeface="ACHS Nueva Sans Medium" pitchFamily="2" charset="77"/>
              </a:rPr>
              <a:t>Cinta con carro aéreo para el faenado de aves</a:t>
            </a:r>
          </a:p>
        </p:txBody>
      </p:sp>
      <p:sp>
        <p:nvSpPr>
          <p:cNvPr id="6" name="3 Rectángulo">
            <a:extLst>
              <a:ext uri="{FF2B5EF4-FFF2-40B4-BE49-F238E27FC236}">
                <a16:creationId xmlns:a16="http://schemas.microsoft.com/office/drawing/2014/main" id="{BDC3259D-5EC4-26F0-DE84-874EAF16DA0F}"/>
              </a:ext>
            </a:extLst>
          </p:cNvPr>
          <p:cNvSpPr/>
          <p:nvPr/>
        </p:nvSpPr>
        <p:spPr>
          <a:xfrm>
            <a:off x="7014767" y="6015800"/>
            <a:ext cx="2353298" cy="584775"/>
          </a:xfrm>
          <a:prstGeom prst="rect">
            <a:avLst/>
          </a:prstGeom>
          <a:noFill/>
          <a:ln w="12700">
            <a:noFill/>
            <a:miter lim="800000"/>
            <a:headEnd/>
            <a:tailEnd/>
          </a:ln>
          <a:effectLst/>
        </p:spPr>
        <p:txBody>
          <a:bodyPr vert="horz" wrap="square" lIns="35705" tIns="35705" rIns="35705" bIns="35705" numCol="1" anchor="ctr" anchorCtr="0" compatLnSpc="1">
            <a:prstTxWarp prst="textNoShape">
              <a:avLst/>
            </a:prstTxWarp>
          </a:bodyPr>
          <a:lstStyle/>
          <a:p>
            <a:pPr algn="ctr" defTabSz="642717">
              <a:spcBef>
                <a:spcPts val="0"/>
              </a:spcBef>
              <a:buClr>
                <a:srgbClr val="414141"/>
              </a:buClr>
              <a:buSzPct val="81000"/>
            </a:pPr>
            <a:r>
              <a:rPr lang="es-CL" sz="1600" b="1" kern="0" dirty="0">
                <a:solidFill>
                  <a:schemeClr val="bg1"/>
                </a:solidFill>
                <a:latin typeface="ACHS Nueva Sans Medium" pitchFamily="2" charset="77"/>
              </a:rPr>
              <a:t>Cinta para la selección de piezas de pollo</a:t>
            </a:r>
          </a:p>
        </p:txBody>
      </p:sp>
    </p:spTree>
    <p:custDataLst>
      <p:tags r:id="rId1"/>
    </p:custDataLst>
    <p:extLst>
      <p:ext uri="{BB962C8B-B14F-4D97-AF65-F5344CB8AC3E}">
        <p14:creationId xmlns:p14="http://schemas.microsoft.com/office/powerpoint/2010/main" val="35812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Definición</a:t>
            </a:r>
            <a:endParaRPr dirty="0">
              <a:latin typeface="ACHS Nueva Serif Medium" pitchFamily="2" charset="77"/>
            </a:endParaRPr>
          </a:p>
        </p:txBody>
      </p:sp>
      <p:sp>
        <p:nvSpPr>
          <p:cNvPr id="297" name="Google Shape;297;p10"/>
          <p:cNvSpPr txBox="1"/>
          <p:nvPr/>
        </p:nvSpPr>
        <p:spPr>
          <a:xfrm>
            <a:off x="520506" y="1562927"/>
            <a:ext cx="9967982" cy="857961"/>
          </a:xfrm>
          <a:prstGeom prst="rect">
            <a:avLst/>
          </a:prstGeom>
          <a:noFill/>
          <a:ln>
            <a:noFill/>
          </a:ln>
        </p:spPr>
        <p:txBody>
          <a:bodyPr spcFirstLastPara="1" wrap="square" lIns="0" tIns="0" rIns="0" bIns="0" anchor="t" anchorCtr="0">
            <a:noAutofit/>
          </a:bodyPr>
          <a:lstStyle/>
          <a:p>
            <a:pPr algn="just" defTabSz="642717">
              <a:spcBef>
                <a:spcPts val="0"/>
              </a:spcBef>
              <a:buClr>
                <a:srgbClr val="414141"/>
              </a:buClr>
              <a:buSzPct val="81000"/>
            </a:pPr>
            <a:r>
              <a:rPr lang="es-CL" sz="1600" kern="0" dirty="0">
                <a:latin typeface="ACHS Nueva Sans Medium" pitchFamily="2" charset="77"/>
              </a:rPr>
              <a:t>Cinta que funciona en un sistema electrónico que sincroniza una máquina cortadora de fiambres, una balanza y la cinta para envasado. El conjunto funciona con un PLC (Controlador Lógico Programable), que permite entregar porciones pesadas o en determinado número de unidades, al envasador.</a:t>
            </a:r>
          </a:p>
        </p:txBody>
      </p:sp>
      <p:pic>
        <p:nvPicPr>
          <p:cNvPr id="2" name="9 Imagen" descr="laminadora con cinta.jpg">
            <a:extLst>
              <a:ext uri="{FF2B5EF4-FFF2-40B4-BE49-F238E27FC236}">
                <a16:creationId xmlns:a16="http://schemas.microsoft.com/office/drawing/2014/main" id="{3C7EC59A-5AA5-DAE1-D182-F97222AEC8B7}"/>
              </a:ext>
            </a:extLst>
          </p:cNvPr>
          <p:cNvPicPr/>
          <p:nvPr/>
        </p:nvPicPr>
        <p:blipFill>
          <a:blip r:embed="rId4"/>
          <a:stretch>
            <a:fillRect/>
          </a:stretch>
        </p:blipFill>
        <p:spPr>
          <a:xfrm>
            <a:off x="2423592" y="2935746"/>
            <a:ext cx="7344816" cy="3240360"/>
          </a:xfrm>
          <a:prstGeom prst="rect">
            <a:avLst/>
          </a:prstGeom>
        </p:spPr>
      </p:pic>
    </p:spTree>
    <p:custDataLst>
      <p:tags r:id="rId1"/>
    </p:custDataLst>
    <p:extLst>
      <p:ext uri="{BB962C8B-B14F-4D97-AF65-F5344CB8AC3E}">
        <p14:creationId xmlns:p14="http://schemas.microsoft.com/office/powerpoint/2010/main" val="161673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5" name="Google Shape;295;p10"/>
          <p:cNvSpPr txBox="1">
            <a:spLocks noGrp="1"/>
          </p:cNvSpPr>
          <p:nvPr>
            <p:ph type="body" idx="2"/>
          </p:nvPr>
        </p:nvSpPr>
        <p:spPr>
          <a:xfrm>
            <a:off x="520505" y="533569"/>
            <a:ext cx="9741338" cy="517264"/>
          </a:xfrm>
          <a:prstGeom prst="rect">
            <a:avLst/>
          </a:prstGeom>
          <a:noFill/>
          <a:ln>
            <a:noFill/>
          </a:ln>
        </p:spPr>
        <p:txBody>
          <a:bodyPr spcFirstLastPara="1" wrap="square" lIns="0" tIns="0" rIns="0" bIns="0" anchor="t" anchorCtr="0">
            <a:normAutofit/>
          </a:bodyPr>
          <a:lstStyle/>
          <a:p>
            <a:pPr marL="0" indent="0">
              <a:spcBef>
                <a:spcPts val="0"/>
              </a:spcBef>
            </a:pPr>
            <a:r>
              <a:rPr lang="es-CL" dirty="0">
                <a:latin typeface="ACHS Nueva Serif Medium" pitchFamily="2" charset="77"/>
              </a:rPr>
              <a:t>Tipos de cintas</a:t>
            </a:r>
            <a:endParaRPr dirty="0">
              <a:latin typeface="ACHS Nueva Serif Medium" pitchFamily="2" charset="77"/>
            </a:endParaRPr>
          </a:p>
        </p:txBody>
      </p:sp>
      <p:sp>
        <p:nvSpPr>
          <p:cNvPr id="297" name="Google Shape;297;p10"/>
          <p:cNvSpPr txBox="1"/>
          <p:nvPr/>
        </p:nvSpPr>
        <p:spPr>
          <a:xfrm>
            <a:off x="520505" y="1556792"/>
            <a:ext cx="4999430" cy="1650049"/>
          </a:xfrm>
          <a:prstGeom prst="rect">
            <a:avLst/>
          </a:prstGeom>
          <a:noFill/>
          <a:ln>
            <a:noFill/>
          </a:ln>
        </p:spPr>
        <p:txBody>
          <a:bodyPr spcFirstLastPara="1" wrap="square" lIns="0" tIns="0" rIns="0" bIns="0" anchor="t" anchorCtr="0">
            <a:noAutofit/>
          </a:bodyPr>
          <a:lstStyle/>
          <a:p>
            <a:pPr defTabSz="642717">
              <a:spcBef>
                <a:spcPts val="0"/>
              </a:spcBef>
              <a:buClr>
                <a:srgbClr val="414141"/>
              </a:buClr>
              <a:buSzPct val="81000"/>
            </a:pPr>
            <a:r>
              <a:rPr lang="es-CL" sz="1600" kern="0" dirty="0">
                <a:latin typeface="ACHS Nueva Sans Medium" pitchFamily="2" charset="77"/>
              </a:rPr>
              <a:t>De acuerdo a los atributos que tienen las diferentes cintas, encontramos una gran variedad de modelos y aplicaciones. Los principales tipos de cintas son:</a:t>
            </a:r>
          </a:p>
          <a:p>
            <a:pPr marL="285750" indent="-285750" defTabSz="642717">
              <a:spcBef>
                <a:spcPts val="0"/>
              </a:spcBef>
              <a:buClr>
                <a:srgbClr val="414141"/>
              </a:buClr>
              <a:buSzPct val="81000"/>
              <a:buFont typeface="Arial" panose="020B0604020202020204" pitchFamily="34" charset="0"/>
              <a:buChar char="•"/>
            </a:pPr>
            <a:endParaRPr lang="es-CL" sz="1600" kern="0" dirty="0">
              <a:latin typeface="ACHS Nueva Sans Medium" pitchFamily="2" charset="77"/>
            </a:endParaRPr>
          </a:p>
          <a:p>
            <a:pPr marL="285750" indent="-285750" defTabSz="642717">
              <a:spcBef>
                <a:spcPts val="0"/>
              </a:spcBef>
              <a:buClr>
                <a:schemeClr val="accent1"/>
              </a:buClr>
              <a:buSzPct val="81000"/>
              <a:buFont typeface="Arial" panose="020B0604020202020204" pitchFamily="34" charset="0"/>
              <a:buChar char="•"/>
            </a:pPr>
            <a:r>
              <a:rPr lang="es-CL" sz="1600" kern="0" dirty="0">
                <a:latin typeface="ACHS Nueva Sans Medium" pitchFamily="2" charset="77"/>
              </a:rPr>
              <a:t>Cintas con rodillos (Rollerconveyors)</a:t>
            </a:r>
          </a:p>
        </p:txBody>
      </p:sp>
      <p:pic>
        <p:nvPicPr>
          <p:cNvPr id="3" name="6 Imagen" descr="Roller conveyor : Magneroll">
            <a:extLst>
              <a:ext uri="{FF2B5EF4-FFF2-40B4-BE49-F238E27FC236}">
                <a16:creationId xmlns:a16="http://schemas.microsoft.com/office/drawing/2014/main" id="{3F529EDD-5DE1-9266-A32F-8BD22A4EFE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56040" y="1579220"/>
            <a:ext cx="5256583" cy="3448347"/>
          </a:xfrm>
          <a:prstGeom prst="rect">
            <a:avLst/>
          </a:prstGeom>
          <a:noFill/>
          <a:ln>
            <a:noFill/>
          </a:ln>
        </p:spPr>
      </p:pic>
    </p:spTree>
    <p:custDataLst>
      <p:tags r:id="rId1"/>
    </p:custDataLst>
    <p:extLst>
      <p:ext uri="{BB962C8B-B14F-4D97-AF65-F5344CB8AC3E}">
        <p14:creationId xmlns:p14="http://schemas.microsoft.com/office/powerpoint/2010/main" val="16134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3_TEMA DE OFFICE" val="D1bEziig"/>
  <p:tag name="ARTICULATE_DESIGN_ID_1_TEMA DE OFFICE" val="sM7dKUZ4"/>
  <p:tag name="ARTICULATE_DESIGN_ID_2_TEMA DE OFFICE" val="Zj42vsP5"/>
  <p:tag name="ARTICULATE_DESIGN_ID_TEMA DE OFFICE" val="cqaU6F0V"/>
  <p:tag name="ARTICULATE_DESIGN_ID_5_TEMA DE OFFICE" val="2qHpKHG9"/>
  <p:tag name="ARTICULATE_DESIGN_ID_4_TEMA DE OFFICE" val="zLG0yNMG"/>
  <p:tag name="ARTICULATE_DESIGN_ID_6_TEMA DE OFFICE" val="Rl4kg1hv"/>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 pura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 pura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2_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5DE8BE-C810-4447-82EE-8B4663B80529}">
  <ds:schemaRefs>
    <ds:schemaRef ds:uri="http://schemas.microsoft.com/sharepoint/v3/contenttype/forms"/>
  </ds:schemaRefs>
</ds:datastoreItem>
</file>

<file path=customXml/itemProps2.xml><?xml version="1.0" encoding="utf-8"?>
<ds:datastoreItem xmlns:ds="http://schemas.openxmlformats.org/officeDocument/2006/customXml" ds:itemID="{3FC785EC-6FDB-4C14-93F4-F3C3F0FAE25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6C8119F-5CBB-4D50-B5B9-7CE1F80F4AA8}"/>
</file>

<file path=docProps/app.xml><?xml version="1.0" encoding="utf-8"?>
<Properties xmlns="http://schemas.openxmlformats.org/officeDocument/2006/extended-properties" xmlns:vt="http://schemas.openxmlformats.org/officeDocument/2006/docPropsVTypes">
  <Template/>
  <TotalTime>9055</TotalTime>
  <Words>5576</Words>
  <Application>Microsoft Office PowerPoint</Application>
  <PresentationFormat>Panorámica</PresentationFormat>
  <Paragraphs>307</Paragraphs>
  <Slides>31</Slides>
  <Notes>29</Notes>
  <HiddenSlides>0</HiddenSlides>
  <MMClips>0</MMClips>
  <ScaleCrop>false</ScaleCrop>
  <HeadingPairs>
    <vt:vector size="8" baseType="variant">
      <vt:variant>
        <vt:lpstr>Fuentes usadas</vt:lpstr>
      </vt:variant>
      <vt:variant>
        <vt:i4>15</vt:i4>
      </vt:variant>
      <vt:variant>
        <vt:lpstr>Tema</vt:lpstr>
      </vt:variant>
      <vt:variant>
        <vt:i4>8</vt:i4>
      </vt:variant>
      <vt:variant>
        <vt:lpstr>Servidores OLE incrustados</vt:lpstr>
      </vt:variant>
      <vt:variant>
        <vt:i4>1</vt:i4>
      </vt:variant>
      <vt:variant>
        <vt:lpstr>Títulos de diapositiva</vt:lpstr>
      </vt:variant>
      <vt:variant>
        <vt:i4>31</vt:i4>
      </vt:variant>
    </vt:vector>
  </HeadingPairs>
  <TitlesOfParts>
    <vt:vector size="55" baseType="lpstr">
      <vt:lpstr>ACHS Nueva Sans</vt:lpstr>
      <vt:lpstr>ACHS Nueva Sans Medium</vt:lpstr>
      <vt:lpstr>ACHS Nueva Sans SemiBold</vt:lpstr>
      <vt:lpstr>ACHS Nueva Serif</vt:lpstr>
      <vt:lpstr>ACHS Nueva Serif Medium</vt:lpstr>
      <vt:lpstr>ACHS Nueva Serif SemiBold</vt:lpstr>
      <vt:lpstr>Arial</vt:lpstr>
      <vt:lpstr>Calibri</vt:lpstr>
      <vt:lpstr>Calibri Light</vt:lpstr>
      <vt:lpstr>Helvetica Neue</vt:lpstr>
      <vt:lpstr>Helvetica Neue Light</vt:lpstr>
      <vt:lpstr>Helvetica Neue Medium</vt:lpstr>
      <vt:lpstr>Noto Sans Symbols</vt:lpstr>
      <vt:lpstr>Twentieth Century</vt:lpstr>
      <vt:lpstr>Wingdings</vt:lpstr>
      <vt:lpstr>2_Tema de Office</vt:lpstr>
      <vt:lpstr>1_Tema de Office</vt:lpstr>
      <vt:lpstr>3_Tema de Office</vt:lpstr>
      <vt:lpstr>5_Tema de Office</vt:lpstr>
      <vt:lpstr>4_Tema de Office</vt:lpstr>
      <vt:lpstr>42_Tema de Office</vt:lpstr>
      <vt:lpstr>Portadas y cierres_Achs Seguro Laboral</vt:lpstr>
      <vt:lpstr>22_Tema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Felipe Salfatti</dc:creator>
  <cp:lastModifiedBy>Richardson Concha, Luis Enrique</cp:lastModifiedBy>
  <cp:revision>925</cp:revision>
  <dcterms:created xsi:type="dcterms:W3CDTF">2013-08-16T20:13:50Z</dcterms:created>
  <dcterms:modified xsi:type="dcterms:W3CDTF">2024-05-15T20:37:28Z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44C672B5-6778-44A8-96E7-9950DDEC06D6</vt:lpwstr>
  </property>
  <property fmtid="{D5CDD505-2E9C-101B-9397-08002B2CF9AE}" pid="3" name="ArticulatePath">
    <vt:lpwstr>657100_PPT-Seg_en_entornos_de_trab_con_cintas_transportadoras</vt:lpwstr>
  </property>
  <property fmtid="{D5CDD505-2E9C-101B-9397-08002B2CF9AE}" pid="4" name="ContentTypeId">
    <vt:lpwstr>0x0101007C36543F3D857D488921B9E8F0F0A212</vt:lpwstr>
  </property>
  <property fmtid="{D5CDD505-2E9C-101B-9397-08002B2CF9AE}" pid="5" name="MediaServiceImageTags">
    <vt:lpwstr/>
  </property>
  <property fmtid="{D5CDD505-2E9C-101B-9397-08002B2CF9AE}" pid="6" name="Order">
    <vt:r8>509200</vt:r8>
  </property>
</Properties>
</file>