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38.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9.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25.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11.xml" ContentType="application/vnd.openxmlformats-officedocument.presentationml.notesSlide+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slideLayouts/slideLayout35.xml" ContentType="application/vnd.openxmlformats-officedocument.presentationml.slideLayout+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8.xml" ContentType="application/vnd.openxmlformats-officedocument.presentationml.tags+xml"/>
  <Override PartName="/ppt/tags/tag8.xml" ContentType="application/vnd.openxmlformats-officedocument.presentationml.tags+xml"/>
  <Override PartName="/ppt/tags/tag20.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4.xml" ContentType="application/vnd.openxmlformats-officedocument.presentationml.tags+xml"/>
  <Override PartName="/ppt/tags/tag1.xml" ContentType="application/vnd.openxmlformats-officedocument.presentationml.tags+xml"/>
  <Override PartName="/ppt/tags/tag19.xml" ContentType="application/vnd.openxmlformats-officedocument.presentationml.tags+xml"/>
  <Override PartName="/ppt/tags/tag13.xml" ContentType="application/vnd.openxmlformats-officedocument.presentationml.tags+xml"/>
  <Override PartName="/ppt/tags/tag16.xml" ContentType="application/vnd.openxmlformats-officedocument.presentationml.tags+xml"/>
  <Override PartName="/ppt/tags/tag11.xml" ContentType="application/vnd.openxmlformats-officedocument.presentationml.tags+xml"/>
  <Override PartName="/ppt/tags/tag17.xml" ContentType="application/vnd.openxmlformats-officedocument.presentationml.tags+xml"/>
  <Override PartName="/ppt/tags/tag5.xml" ContentType="application/vnd.openxmlformats-officedocument.presentationml.tags+xml"/>
  <Override PartName="/ppt/tags/tag10.xml" ContentType="application/vnd.openxmlformats-officedocument.presentationml.tags+xml"/>
  <Override PartName="/ppt/tags/tag6.xml" ContentType="application/vnd.openxmlformats-officedocument.presentationml.tags+xml"/>
  <Override PartName="/ppt/tags/tag29.xml" ContentType="application/vnd.openxmlformats-officedocument.presentationml.tags+xml"/>
  <Override PartName="/ppt/tags/tag7.xml" ContentType="application/vnd.openxmlformats-officedocument.presentationml.tags+xml"/>
  <Override PartName="/ppt/tags/tag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7.xml" ContentType="application/vnd.openxmlformats-officedocument.presentationml.tags+xml"/>
  <Override PartName="/ppt/tags/tag12.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1.xml" ContentType="application/vnd.openxmlformats-officedocument.presentationml.tags+xml"/>
  <Override PartName="/ppt/tags/tag2.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changesInfos/changesInfo1.xml" ContentType="application/vnd.ms-powerpoint.changesinfo+xml"/>
  <Override PartName="/ppt/authors.xml" ContentType="application/vnd.ms-powerpoint.author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740" r:id="rId3"/>
  </p:sldMasterIdLst>
  <p:notesMasterIdLst>
    <p:notesMasterId r:id="rId43"/>
  </p:notesMasterIdLst>
  <p:handoutMasterIdLst>
    <p:handoutMasterId r:id="rId44"/>
  </p:handoutMasterIdLst>
  <p:sldIdLst>
    <p:sldId id="257" r:id="rId4"/>
    <p:sldId id="605" r:id="rId5"/>
    <p:sldId id="310" r:id="rId6"/>
    <p:sldId id="332" r:id="rId7"/>
    <p:sldId id="330" r:id="rId8"/>
    <p:sldId id="561" r:id="rId9"/>
    <p:sldId id="560" r:id="rId10"/>
    <p:sldId id="536" r:id="rId11"/>
    <p:sldId id="582" r:id="rId12"/>
    <p:sldId id="583" r:id="rId13"/>
    <p:sldId id="584" r:id="rId14"/>
    <p:sldId id="585" r:id="rId15"/>
    <p:sldId id="586" r:id="rId16"/>
    <p:sldId id="587" r:id="rId17"/>
    <p:sldId id="588" r:id="rId18"/>
    <p:sldId id="589" r:id="rId19"/>
    <p:sldId id="590" r:id="rId20"/>
    <p:sldId id="591" r:id="rId21"/>
    <p:sldId id="592" r:id="rId22"/>
    <p:sldId id="500" r:id="rId23"/>
    <p:sldId id="423" r:id="rId24"/>
    <p:sldId id="593" r:id="rId25"/>
    <p:sldId id="595" r:id="rId26"/>
    <p:sldId id="596" r:id="rId27"/>
    <p:sldId id="597" r:id="rId28"/>
    <p:sldId id="598" r:id="rId29"/>
    <p:sldId id="599" r:id="rId30"/>
    <p:sldId id="556" r:id="rId31"/>
    <p:sldId id="600" r:id="rId32"/>
    <p:sldId id="601" r:id="rId33"/>
    <p:sldId id="602" r:id="rId34"/>
    <p:sldId id="576" r:id="rId35"/>
    <p:sldId id="567" r:id="rId36"/>
    <p:sldId id="603" r:id="rId37"/>
    <p:sldId id="604" r:id="rId38"/>
    <p:sldId id="497" r:id="rId39"/>
    <p:sldId id="376" r:id="rId40"/>
    <p:sldId id="377" r:id="rId41"/>
    <p:sldId id="378" r:id="rId4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z/xE7p4GocbeB29ULKReQ==" hashData="bhv6ekVw2OAtEF085XJfGn78gdl+WJ/AB8adIb8QPCeGREgLknWwMyOwsKrsVW+Gn08tMOqBoy+O1MdcHtlZ3g=="/>
  <p:extLst>
    <p:ext uri="{EFAFB233-063F-42B5-8137-9DF3F51BA10A}">
      <p15:sldGuideLst xmlns:p15="http://schemas.microsoft.com/office/powerpoint/2012/main">
        <p15:guide id="4" pos="756" userDrawn="1">
          <p15:clr>
            <a:srgbClr val="A4A3A4"/>
          </p15:clr>
        </p15:guide>
        <p15:guide id="5" orient="horz" pos="1412" userDrawn="1">
          <p15:clr>
            <a:srgbClr val="A4A3A4"/>
          </p15:clr>
        </p15:guide>
        <p15:guide id="6" pos="352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D4BB5F-D0D4-A824-D8A9-92BC082D0178}" name="Zamora Pereira, Esteban Gerardo" initials="EZ" userId="S::egzamorap@achs.cl::f310b99d-a1f5-4b10-9959-13e59cbcea6e" providerId="AD"/>
  <p188:author id="{BBCC529D-BABC-70A9-42AE-EA3279DFD69B}" name="Sandoval Parra, Adrián Valentín" initials="SV" userId="S::avsandovalp@achs.cl::389693b8-b2e2-4428-8d0f-1f7792555fbe" providerId="AD"/>
  <p188:author id="{46A25AD8-930C-87B6-D9AB-AC03CCAE8598}" name="Zamora Pereira, Esteban Gerardo" initials="EZ" userId="Zamora Pereira, Esteban Gerard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C045"/>
    <a:srgbClr val="004C14"/>
    <a:srgbClr val="7EFF45"/>
    <a:srgbClr val="81D877"/>
    <a:srgbClr val="3F3F3F"/>
    <a:srgbClr val="595959"/>
    <a:srgbClr val="EAEA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86067" autoAdjust="0"/>
  </p:normalViewPr>
  <p:slideViewPr>
    <p:cSldViewPr snapToGrid="0">
      <p:cViewPr varScale="1">
        <p:scale>
          <a:sx n="65" d="100"/>
          <a:sy n="65" d="100"/>
        </p:scale>
        <p:origin x="664" y="60"/>
      </p:cViewPr>
      <p:guideLst>
        <p:guide pos="756"/>
        <p:guide orient="horz" pos="1412"/>
        <p:guide pos="3522"/>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3" Type="http://schemas.openxmlformats.org/officeDocument/2006/relationships/customXml" Target="../customXml/item3.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52"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mora Pereira, Esteban Gerardo" userId="f310b99d-a1f5-4b10-9959-13e59cbcea6e" providerId="ADAL" clId="{F35F194B-74DF-4ACC-A568-A33C5A7F938F}"/>
    <pc:docChg chg="undo redo custSel addSld delSld modSld sldOrd">
      <pc:chgData name="Zamora Pereira, Esteban Gerardo" userId="f310b99d-a1f5-4b10-9959-13e59cbcea6e" providerId="ADAL" clId="{F35F194B-74DF-4ACC-A568-A33C5A7F938F}" dt="2025-02-26T20:45:37.013" v="6791" actId="1038"/>
      <pc:docMkLst>
        <pc:docMk/>
      </pc:docMkLst>
      <pc:sldChg chg="modSp mod">
        <pc:chgData name="Zamora Pereira, Esteban Gerardo" userId="f310b99d-a1f5-4b10-9959-13e59cbcea6e" providerId="ADAL" clId="{F35F194B-74DF-4ACC-A568-A33C5A7F938F}" dt="2025-02-25T17:37:00.606" v="3569" actId="207"/>
        <pc:sldMkLst>
          <pc:docMk/>
          <pc:sldMk cId="1293985540" sldId="257"/>
        </pc:sldMkLst>
        <pc:spChg chg="mod">
          <ac:chgData name="Zamora Pereira, Esteban Gerardo" userId="f310b99d-a1f5-4b10-9959-13e59cbcea6e" providerId="ADAL" clId="{F35F194B-74DF-4ACC-A568-A33C5A7F938F}" dt="2025-02-25T17:37:00.606" v="3569" actId="207"/>
          <ac:spMkLst>
            <pc:docMk/>
            <pc:sldMk cId="1293985540" sldId="257"/>
            <ac:spMk id="5" creationId="{403519CE-C58D-7944-9B39-A52069B99C2E}"/>
          </ac:spMkLst>
        </pc:spChg>
      </pc:sldChg>
      <pc:sldChg chg="modSp mod">
        <pc:chgData name="Zamora Pereira, Esteban Gerardo" userId="f310b99d-a1f5-4b10-9959-13e59cbcea6e" providerId="ADAL" clId="{F35F194B-74DF-4ACC-A568-A33C5A7F938F}" dt="2025-02-25T17:36:53.868" v="3568" actId="20577"/>
        <pc:sldMkLst>
          <pc:docMk/>
          <pc:sldMk cId="3301271336" sldId="303"/>
        </pc:sldMkLst>
      </pc:sldChg>
      <pc:sldChg chg="modSp mod">
        <pc:chgData name="Zamora Pereira, Esteban Gerardo" userId="f310b99d-a1f5-4b10-9959-13e59cbcea6e" providerId="ADAL" clId="{F35F194B-74DF-4ACC-A568-A33C5A7F938F}" dt="2025-02-26T19:03:01.930" v="6241" actId="20577"/>
        <pc:sldMkLst>
          <pc:docMk/>
          <pc:sldMk cId="3563234063" sldId="310"/>
        </pc:sldMkLst>
        <pc:spChg chg="mod">
          <ac:chgData name="Zamora Pereira, Esteban Gerardo" userId="f310b99d-a1f5-4b10-9959-13e59cbcea6e" providerId="ADAL" clId="{F35F194B-74DF-4ACC-A568-A33C5A7F938F}" dt="2025-02-26T15:24:10.515" v="4623" actId="20577"/>
          <ac:spMkLst>
            <pc:docMk/>
            <pc:sldMk cId="3563234063" sldId="310"/>
            <ac:spMk id="5" creationId="{93612FFE-3C47-3ABF-4DD5-418F5CBDC1A1}"/>
          </ac:spMkLst>
        </pc:spChg>
      </pc:sldChg>
      <pc:sldChg chg="addSp modSp mod">
        <pc:chgData name="Zamora Pereira, Esteban Gerardo" userId="f310b99d-a1f5-4b10-9959-13e59cbcea6e" providerId="ADAL" clId="{F35F194B-74DF-4ACC-A568-A33C5A7F938F}" dt="2025-02-26T17:10:37.603" v="5205" actId="167"/>
        <pc:sldMkLst>
          <pc:docMk/>
          <pc:sldMk cId="3798399787" sldId="330"/>
        </pc:sldMkLst>
        <pc:spChg chg="mod">
          <ac:chgData name="Zamora Pereira, Esteban Gerardo" userId="f310b99d-a1f5-4b10-9959-13e59cbcea6e" providerId="ADAL" clId="{F35F194B-74DF-4ACC-A568-A33C5A7F938F}" dt="2025-02-25T17:38:54.187" v="3572" actId="207"/>
          <ac:spMkLst>
            <pc:docMk/>
            <pc:sldMk cId="3798399787" sldId="330"/>
            <ac:spMk id="4" creationId="{1FA20230-C4A2-F76C-B4B9-A430504B800D}"/>
          </ac:spMkLst>
        </pc:spChg>
      </pc:sldChg>
      <pc:sldChg chg="addSp delSp modSp mod">
        <pc:chgData name="Zamora Pereira, Esteban Gerardo" userId="f310b99d-a1f5-4b10-9959-13e59cbcea6e" providerId="ADAL" clId="{F35F194B-74DF-4ACC-A568-A33C5A7F938F}" dt="2025-02-26T17:56:16.649" v="6008" actId="6559"/>
        <pc:sldMkLst>
          <pc:docMk/>
          <pc:sldMk cId="873483293" sldId="332"/>
        </pc:sldMkLst>
        <pc:spChg chg="mod">
          <ac:chgData name="Zamora Pereira, Esteban Gerardo" userId="f310b99d-a1f5-4b10-9959-13e59cbcea6e" providerId="ADAL" clId="{F35F194B-74DF-4ACC-A568-A33C5A7F938F}" dt="2025-02-26T17:54:11.665" v="5999" actId="1076"/>
          <ac:spMkLst>
            <pc:docMk/>
            <pc:sldMk cId="873483293" sldId="332"/>
            <ac:spMk id="3" creationId="{8BD7ECE5-DECB-FB44-BA42-D27B36F50D92}"/>
          </ac:spMkLst>
        </pc:spChg>
        <pc:spChg chg="add mod">
          <ac:chgData name="Zamora Pereira, Esteban Gerardo" userId="f310b99d-a1f5-4b10-9959-13e59cbcea6e" providerId="ADAL" clId="{F35F194B-74DF-4ACC-A568-A33C5A7F938F}" dt="2025-02-26T17:56:16.649" v="6008" actId="6559"/>
          <ac:spMkLst>
            <pc:docMk/>
            <pc:sldMk cId="873483293" sldId="332"/>
            <ac:spMk id="6" creationId="{62D11A12-44DD-4D2D-FB29-06C9A6746000}"/>
          </ac:spMkLst>
        </pc:spChg>
      </pc:sldChg>
      <pc:sldChg chg="addSp delSp modSp mod modAnim">
        <pc:chgData name="Zamora Pereira, Esteban Gerardo" userId="f310b99d-a1f5-4b10-9959-13e59cbcea6e" providerId="ADAL" clId="{F35F194B-74DF-4ACC-A568-A33C5A7F938F}" dt="2025-02-26T15:12:57.998" v="4545"/>
        <pc:sldMkLst>
          <pc:docMk/>
          <pc:sldMk cId="2372642200" sldId="335"/>
        </pc:sldMkLst>
      </pc:sldChg>
      <pc:sldChg chg="addSp delSp modSp mod">
        <pc:chgData name="Zamora Pereira, Esteban Gerardo" userId="f310b99d-a1f5-4b10-9959-13e59cbcea6e" providerId="ADAL" clId="{F35F194B-74DF-4ACC-A568-A33C5A7F938F}" dt="2025-02-26T18:59:38.984" v="6173" actId="1037"/>
        <pc:sldMkLst>
          <pc:docMk/>
          <pc:sldMk cId="453200868" sldId="377"/>
        </pc:sldMkLst>
        <pc:picChg chg="mod">
          <ac:chgData name="Zamora Pereira, Esteban Gerardo" userId="f310b99d-a1f5-4b10-9959-13e59cbcea6e" providerId="ADAL" clId="{F35F194B-74DF-4ACC-A568-A33C5A7F938F}" dt="2025-02-26T18:59:38.984" v="6173" actId="1037"/>
          <ac:picMkLst>
            <pc:docMk/>
            <pc:sldMk cId="453200868" sldId="377"/>
            <ac:picMk id="18" creationId="{395EFE7E-E71E-584D-A7E8-D17748D8E1DC}"/>
          </ac:picMkLst>
        </pc:picChg>
      </pc:sldChg>
      <pc:sldChg chg="addSp delSp modSp mod">
        <pc:chgData name="Zamora Pereira, Esteban Gerardo" userId="f310b99d-a1f5-4b10-9959-13e59cbcea6e" providerId="ADAL" clId="{F35F194B-74DF-4ACC-A568-A33C5A7F938F}" dt="2025-02-25T17:39:28.620" v="3580" actId="207"/>
        <pc:sldMkLst>
          <pc:docMk/>
          <pc:sldMk cId="3979228031" sldId="396"/>
        </pc:sldMkLst>
      </pc:sldChg>
      <pc:sldChg chg="addSp modSp mod">
        <pc:chgData name="Zamora Pereira, Esteban Gerardo" userId="f310b99d-a1f5-4b10-9959-13e59cbcea6e" providerId="ADAL" clId="{F35F194B-74DF-4ACC-A568-A33C5A7F938F}" dt="2025-02-26T17:10:28.397" v="5202" actId="1076"/>
        <pc:sldMkLst>
          <pc:docMk/>
          <pc:sldMk cId="3408642385" sldId="423"/>
        </pc:sldMkLst>
      </pc:sldChg>
      <pc:sldChg chg="addSp modSp mod">
        <pc:chgData name="Zamora Pereira, Esteban Gerardo" userId="f310b99d-a1f5-4b10-9959-13e59cbcea6e" providerId="ADAL" clId="{F35F194B-74DF-4ACC-A568-A33C5A7F938F}" dt="2025-02-25T17:39:33.988" v="3583" actId="207"/>
        <pc:sldMkLst>
          <pc:docMk/>
          <pc:sldMk cId="1336379024" sldId="441"/>
        </pc:sldMkLst>
      </pc:sldChg>
      <pc:sldChg chg="addSp modSp add mod">
        <pc:chgData name="Zamora Pereira, Esteban Gerardo" userId="f310b99d-a1f5-4b10-9959-13e59cbcea6e" providerId="ADAL" clId="{F35F194B-74DF-4ACC-A568-A33C5A7F938F}" dt="2025-02-25T17:39:39.060" v="3584" actId="207"/>
        <pc:sldMkLst>
          <pc:docMk/>
          <pc:sldMk cId="3007339953" sldId="442"/>
        </pc:sldMkLst>
      </pc:sldChg>
      <pc:sldChg chg="addSp delSp modSp add mod ord">
        <pc:chgData name="Zamora Pereira, Esteban Gerardo" userId="f310b99d-a1f5-4b10-9959-13e59cbcea6e" providerId="ADAL" clId="{F35F194B-74DF-4ACC-A568-A33C5A7F938F}" dt="2025-02-25T17:40:07.074" v="3590" actId="207"/>
        <pc:sldMkLst>
          <pc:docMk/>
          <pc:sldMk cId="618007416" sldId="443"/>
        </pc:sldMkLst>
      </pc:sldChg>
      <pc:sldChg chg="addSp delSp modSp add mod">
        <pc:chgData name="Zamora Pereira, Esteban Gerardo" userId="f310b99d-a1f5-4b10-9959-13e59cbcea6e" providerId="ADAL" clId="{F35F194B-74DF-4ACC-A568-A33C5A7F938F}" dt="2025-02-25T17:40:15.309" v="3592" actId="207"/>
        <pc:sldMkLst>
          <pc:docMk/>
          <pc:sldMk cId="3212348989" sldId="444"/>
        </pc:sldMkLst>
      </pc:sldChg>
      <pc:sldChg chg="addSp delSp modSp add mod">
        <pc:chgData name="Zamora Pereira, Esteban Gerardo" userId="f310b99d-a1f5-4b10-9959-13e59cbcea6e" providerId="ADAL" clId="{F35F194B-74DF-4ACC-A568-A33C5A7F938F}" dt="2025-02-25T17:40:23.518" v="3595" actId="207"/>
        <pc:sldMkLst>
          <pc:docMk/>
          <pc:sldMk cId="187681661" sldId="445"/>
        </pc:sldMkLst>
      </pc:sldChg>
      <pc:sldChg chg="modSp add mod">
        <pc:chgData name="Zamora Pereira, Esteban Gerardo" userId="f310b99d-a1f5-4b10-9959-13e59cbcea6e" providerId="ADAL" clId="{F35F194B-74DF-4ACC-A568-A33C5A7F938F}" dt="2025-02-26T17:59:22.302" v="6079" actId="948"/>
        <pc:sldMkLst>
          <pc:docMk/>
          <pc:sldMk cId="1754545984" sldId="446"/>
        </pc:sldMkLst>
      </pc:sldChg>
      <pc:sldChg chg="addSp delSp modSp add mod">
        <pc:chgData name="Zamora Pereira, Esteban Gerardo" userId="f310b99d-a1f5-4b10-9959-13e59cbcea6e" providerId="ADAL" clId="{F35F194B-74DF-4ACC-A568-A33C5A7F938F}" dt="2025-02-26T17:59:47.863" v="6084" actId="948"/>
        <pc:sldMkLst>
          <pc:docMk/>
          <pc:sldMk cId="784089788" sldId="447"/>
        </pc:sldMkLst>
      </pc:sldChg>
      <pc:sldChg chg="modSp add mod">
        <pc:chgData name="Zamora Pereira, Esteban Gerardo" userId="f310b99d-a1f5-4b10-9959-13e59cbcea6e" providerId="ADAL" clId="{F35F194B-74DF-4ACC-A568-A33C5A7F938F}" dt="2025-02-25T17:40:43.297" v="3600" actId="207"/>
        <pc:sldMkLst>
          <pc:docMk/>
          <pc:sldMk cId="1154881610" sldId="448"/>
        </pc:sldMkLst>
      </pc:sldChg>
      <pc:sldChg chg="modSp add mod replId">
        <pc:chgData name="Zamora Pereira, Esteban Gerardo" userId="f310b99d-a1f5-4b10-9959-13e59cbcea6e" providerId="ADAL" clId="{F35F194B-74DF-4ACC-A568-A33C5A7F938F}" dt="2025-02-26T18:00:37.515" v="6093" actId="5793"/>
        <pc:sldMkLst>
          <pc:docMk/>
          <pc:sldMk cId="1939077440" sldId="449"/>
        </pc:sldMkLst>
      </pc:sldChg>
      <pc:sldChg chg="addSp delSp modSp add mod replId">
        <pc:chgData name="Zamora Pereira, Esteban Gerardo" userId="f310b99d-a1f5-4b10-9959-13e59cbcea6e" providerId="ADAL" clId="{F35F194B-74DF-4ACC-A568-A33C5A7F938F}" dt="2025-02-26T18:02:25.620" v="6127" actId="1035"/>
        <pc:sldMkLst>
          <pc:docMk/>
          <pc:sldMk cId="2243433928" sldId="450"/>
        </pc:sldMkLst>
      </pc:sldChg>
      <pc:sldChg chg="modSp add del replId">
        <pc:chgData name="Zamora Pereira, Esteban Gerardo" userId="f310b99d-a1f5-4b10-9959-13e59cbcea6e" providerId="ADAL" clId="{F35F194B-74DF-4ACC-A568-A33C5A7F938F}" dt="2025-02-25T14:41:49.637" v="2892" actId="2696"/>
        <pc:sldMkLst>
          <pc:docMk/>
          <pc:sldMk cId="3286452052" sldId="451"/>
        </pc:sldMkLst>
      </pc:sldChg>
      <pc:sldChg chg="modSp add mod">
        <pc:chgData name="Zamora Pereira, Esteban Gerardo" userId="f310b99d-a1f5-4b10-9959-13e59cbcea6e" providerId="ADAL" clId="{F35F194B-74DF-4ACC-A568-A33C5A7F938F}" dt="2025-02-26T18:02:02.748" v="6111" actId="20577"/>
        <pc:sldMkLst>
          <pc:docMk/>
          <pc:sldMk cId="3377768625" sldId="452"/>
        </pc:sldMkLst>
      </pc:sldChg>
      <pc:sldChg chg="delSp modSp add mod">
        <pc:chgData name="Zamora Pereira, Esteban Gerardo" userId="f310b99d-a1f5-4b10-9959-13e59cbcea6e" providerId="ADAL" clId="{F35F194B-74DF-4ACC-A568-A33C5A7F938F}" dt="2025-02-25T17:41:13.910" v="3608" actId="207"/>
        <pc:sldMkLst>
          <pc:docMk/>
          <pc:sldMk cId="3035961598" sldId="453"/>
        </pc:sldMkLst>
      </pc:sldChg>
      <pc:sldChg chg="addSp delSp modSp add mod">
        <pc:chgData name="Zamora Pereira, Esteban Gerardo" userId="f310b99d-a1f5-4b10-9959-13e59cbcea6e" providerId="ADAL" clId="{F35F194B-74DF-4ACC-A568-A33C5A7F938F}" dt="2025-02-25T17:41:24.986" v="3611" actId="207"/>
        <pc:sldMkLst>
          <pc:docMk/>
          <pc:sldMk cId="1183805684" sldId="454"/>
        </pc:sldMkLst>
      </pc:sldChg>
      <pc:sldChg chg="delSp modSp add mod">
        <pc:chgData name="Zamora Pereira, Esteban Gerardo" userId="f310b99d-a1f5-4b10-9959-13e59cbcea6e" providerId="ADAL" clId="{F35F194B-74DF-4ACC-A568-A33C5A7F938F}" dt="2025-02-25T17:41:31.923" v="3613" actId="207"/>
        <pc:sldMkLst>
          <pc:docMk/>
          <pc:sldMk cId="1681451357" sldId="455"/>
        </pc:sldMkLst>
      </pc:sldChg>
      <pc:sldChg chg="delSp modSp add mod ord">
        <pc:chgData name="Zamora Pereira, Esteban Gerardo" userId="f310b99d-a1f5-4b10-9959-13e59cbcea6e" providerId="ADAL" clId="{F35F194B-74DF-4ACC-A568-A33C5A7F938F}" dt="2025-02-25T17:41:38.145" v="3614" actId="207"/>
        <pc:sldMkLst>
          <pc:docMk/>
          <pc:sldMk cId="2654656944" sldId="456"/>
        </pc:sldMkLst>
      </pc:sldChg>
      <pc:sldChg chg="addSp delSp modSp add mod">
        <pc:chgData name="Zamora Pereira, Esteban Gerardo" userId="f310b99d-a1f5-4b10-9959-13e59cbcea6e" providerId="ADAL" clId="{F35F194B-74DF-4ACC-A568-A33C5A7F938F}" dt="2025-02-26T17:11:03.169" v="5208" actId="1035"/>
        <pc:sldMkLst>
          <pc:docMk/>
          <pc:sldMk cId="541653721" sldId="457"/>
        </pc:sldMkLst>
      </pc:sldChg>
      <pc:sldChg chg="addSp delSp modSp add mod">
        <pc:chgData name="Zamora Pereira, Esteban Gerardo" userId="f310b99d-a1f5-4b10-9959-13e59cbcea6e" providerId="ADAL" clId="{F35F194B-74DF-4ACC-A568-A33C5A7F938F}" dt="2025-02-25T18:47:05.378" v="4379" actId="1038"/>
        <pc:sldMkLst>
          <pc:docMk/>
          <pc:sldMk cId="219242356" sldId="458"/>
        </pc:sldMkLst>
      </pc:sldChg>
      <pc:sldChg chg="addSp delSp modSp add mod">
        <pc:chgData name="Zamora Pereira, Esteban Gerardo" userId="f310b99d-a1f5-4b10-9959-13e59cbcea6e" providerId="ADAL" clId="{F35F194B-74DF-4ACC-A568-A33C5A7F938F}" dt="2025-02-26T17:09:46.195" v="5197" actId="167"/>
        <pc:sldMkLst>
          <pc:docMk/>
          <pc:sldMk cId="1344257841" sldId="459"/>
        </pc:sldMkLst>
      </pc:sldChg>
      <pc:sldChg chg="addSp modSp add mod ord">
        <pc:chgData name="Zamora Pereira, Esteban Gerardo" userId="f310b99d-a1f5-4b10-9959-13e59cbcea6e" providerId="ADAL" clId="{F35F194B-74DF-4ACC-A568-A33C5A7F938F}" dt="2025-02-26T17:17:38.245" v="5266" actId="20577"/>
        <pc:sldMkLst>
          <pc:docMk/>
          <pc:sldMk cId="2009961290" sldId="460"/>
        </pc:sldMkLst>
      </pc:sldChg>
      <pc:sldChg chg="addSp delSp modSp add mod ord">
        <pc:chgData name="Zamora Pereira, Esteban Gerardo" userId="f310b99d-a1f5-4b10-9959-13e59cbcea6e" providerId="ADAL" clId="{F35F194B-74DF-4ACC-A568-A33C5A7F938F}" dt="2025-02-26T15:41:44.947" v="4789" actId="20577"/>
        <pc:sldMkLst>
          <pc:docMk/>
          <pc:sldMk cId="2653256337" sldId="461"/>
        </pc:sldMkLst>
      </pc:sldChg>
      <pc:sldChg chg="modSp add mod">
        <pc:chgData name="Zamora Pereira, Esteban Gerardo" userId="f310b99d-a1f5-4b10-9959-13e59cbcea6e" providerId="ADAL" clId="{F35F194B-74DF-4ACC-A568-A33C5A7F938F}" dt="2025-02-26T15:41:30.194" v="4782" actId="20577"/>
        <pc:sldMkLst>
          <pc:docMk/>
          <pc:sldMk cId="180129395" sldId="462"/>
        </pc:sldMkLst>
      </pc:sldChg>
      <pc:sldChg chg="modSp add mod">
        <pc:chgData name="Zamora Pereira, Esteban Gerardo" userId="f310b99d-a1f5-4b10-9959-13e59cbcea6e" providerId="ADAL" clId="{F35F194B-74DF-4ACC-A568-A33C5A7F938F}" dt="2025-02-26T16:46:41.994" v="4840" actId="18131"/>
        <pc:sldMkLst>
          <pc:docMk/>
          <pc:sldMk cId="134482676" sldId="463"/>
        </pc:sldMkLst>
      </pc:sldChg>
      <pc:sldChg chg="addSp delSp modSp add mod ord">
        <pc:chgData name="Zamora Pereira, Esteban Gerardo" userId="f310b99d-a1f5-4b10-9959-13e59cbcea6e" providerId="ADAL" clId="{F35F194B-74DF-4ACC-A568-A33C5A7F938F}" dt="2025-02-26T17:09:19.597" v="5192" actId="167"/>
        <pc:sldMkLst>
          <pc:docMk/>
          <pc:sldMk cId="1691585226" sldId="464"/>
        </pc:sldMkLst>
      </pc:sldChg>
      <pc:sldChg chg="addSp delSp modSp add mod">
        <pc:chgData name="Zamora Pereira, Esteban Gerardo" userId="f310b99d-a1f5-4b10-9959-13e59cbcea6e" providerId="ADAL" clId="{F35F194B-74DF-4ACC-A568-A33C5A7F938F}" dt="2025-02-26T17:08:53.723" v="5189" actId="167"/>
        <pc:sldMkLst>
          <pc:docMk/>
          <pc:sldMk cId="1682997414" sldId="465"/>
        </pc:sldMkLst>
      </pc:sldChg>
      <pc:sldChg chg="addSp delSp modSp add mod ord">
        <pc:chgData name="Zamora Pereira, Esteban Gerardo" userId="f310b99d-a1f5-4b10-9959-13e59cbcea6e" providerId="ADAL" clId="{F35F194B-74DF-4ACC-A568-A33C5A7F938F}" dt="2025-02-26T17:19:58.554" v="5267" actId="14826"/>
        <pc:sldMkLst>
          <pc:docMk/>
          <pc:sldMk cId="321976517" sldId="466"/>
        </pc:sldMkLst>
      </pc:sldChg>
      <pc:sldChg chg="addSp delSp modSp add mod ord">
        <pc:chgData name="Zamora Pereira, Esteban Gerardo" userId="f310b99d-a1f5-4b10-9959-13e59cbcea6e" providerId="ADAL" clId="{F35F194B-74DF-4ACC-A568-A33C5A7F938F}" dt="2025-02-26T17:36:35.350" v="5594" actId="1035"/>
        <pc:sldMkLst>
          <pc:docMk/>
          <pc:sldMk cId="1565535419" sldId="467"/>
        </pc:sldMkLst>
      </pc:sldChg>
      <pc:sldChg chg="modSp add mod">
        <pc:chgData name="Zamora Pereira, Esteban Gerardo" userId="f310b99d-a1f5-4b10-9959-13e59cbcea6e" providerId="ADAL" clId="{F35F194B-74DF-4ACC-A568-A33C5A7F938F}" dt="2025-02-26T17:36:22.928" v="5589" actId="1076"/>
        <pc:sldMkLst>
          <pc:docMk/>
          <pc:sldMk cId="434027615" sldId="468"/>
        </pc:sldMkLst>
      </pc:sldChg>
      <pc:sldChg chg="modSp add mod">
        <pc:chgData name="Zamora Pereira, Esteban Gerardo" userId="f310b99d-a1f5-4b10-9959-13e59cbcea6e" providerId="ADAL" clId="{F35F194B-74DF-4ACC-A568-A33C5A7F938F}" dt="2025-02-26T17:37:41.516" v="5602" actId="1076"/>
        <pc:sldMkLst>
          <pc:docMk/>
          <pc:sldMk cId="496620995" sldId="469"/>
        </pc:sldMkLst>
      </pc:sldChg>
      <pc:sldChg chg="addSp delSp modSp add mod">
        <pc:chgData name="Zamora Pereira, Esteban Gerardo" userId="f310b99d-a1f5-4b10-9959-13e59cbcea6e" providerId="ADAL" clId="{F35F194B-74DF-4ACC-A568-A33C5A7F938F}" dt="2025-02-26T17:48:28.705" v="5922" actId="1037"/>
        <pc:sldMkLst>
          <pc:docMk/>
          <pc:sldMk cId="1683767133" sldId="470"/>
        </pc:sldMkLst>
      </pc:sldChg>
      <pc:sldChg chg="modSp add del mod">
        <pc:chgData name="Zamora Pereira, Esteban Gerardo" userId="f310b99d-a1f5-4b10-9959-13e59cbcea6e" providerId="ADAL" clId="{F35F194B-74DF-4ACC-A568-A33C5A7F938F}" dt="2025-02-26T17:43:56.590" v="5794" actId="2696"/>
        <pc:sldMkLst>
          <pc:docMk/>
          <pc:sldMk cId="1081221735" sldId="471"/>
        </pc:sldMkLst>
      </pc:sldChg>
      <pc:sldChg chg="addSp delSp modSp add mod">
        <pc:chgData name="Zamora Pereira, Esteban Gerardo" userId="f310b99d-a1f5-4b10-9959-13e59cbcea6e" providerId="ADAL" clId="{F35F194B-74DF-4ACC-A568-A33C5A7F938F}" dt="2025-02-26T17:48:01.889" v="5917" actId="1037"/>
        <pc:sldMkLst>
          <pc:docMk/>
          <pc:sldMk cId="2771427334" sldId="472"/>
        </pc:sldMkLst>
      </pc:sldChg>
      <pc:sldChg chg="modSp add mod ord">
        <pc:chgData name="Zamora Pereira, Esteban Gerardo" userId="f310b99d-a1f5-4b10-9959-13e59cbcea6e" providerId="ADAL" clId="{F35F194B-74DF-4ACC-A568-A33C5A7F938F}" dt="2025-02-26T17:58:22.891" v="6066" actId="14826"/>
        <pc:sldMkLst>
          <pc:docMk/>
          <pc:sldMk cId="2189073726" sldId="473"/>
        </pc:sldMkLst>
      </pc:sldChg>
      <pc:sldChg chg="modSp add mod">
        <pc:chgData name="Zamora Pereira, Esteban Gerardo" userId="f310b99d-a1f5-4b10-9959-13e59cbcea6e" providerId="ADAL" clId="{F35F194B-74DF-4ACC-A568-A33C5A7F938F}" dt="2025-02-26T18:01:22.622" v="6104" actId="20577"/>
        <pc:sldMkLst>
          <pc:docMk/>
          <pc:sldMk cId="1686718130" sldId="474"/>
        </pc:sldMkLst>
      </pc:sldChg>
      <pc:sldChg chg="addSp delSp modSp add mod ord">
        <pc:chgData name="Zamora Pereira, Esteban Gerardo" userId="f310b99d-a1f5-4b10-9959-13e59cbcea6e" providerId="ADAL" clId="{F35F194B-74DF-4ACC-A568-A33C5A7F938F}" dt="2025-02-26T19:20:38.340" v="6311" actId="2711"/>
        <pc:sldMkLst>
          <pc:docMk/>
          <pc:sldMk cId="1424723057" sldId="475"/>
        </pc:sldMkLst>
      </pc:sldChg>
      <pc:sldChg chg="addSp delSp modSp add mod">
        <pc:chgData name="Zamora Pereira, Esteban Gerardo" userId="f310b99d-a1f5-4b10-9959-13e59cbcea6e" providerId="ADAL" clId="{F35F194B-74DF-4ACC-A568-A33C5A7F938F}" dt="2025-02-26T19:23:28.520" v="6357" actId="164"/>
        <pc:sldMkLst>
          <pc:docMk/>
          <pc:sldMk cId="2616392727" sldId="476"/>
        </pc:sldMkLst>
      </pc:sldChg>
      <pc:sldChg chg="addSp delSp modSp add mod ord">
        <pc:chgData name="Zamora Pereira, Esteban Gerardo" userId="f310b99d-a1f5-4b10-9959-13e59cbcea6e" providerId="ADAL" clId="{F35F194B-74DF-4ACC-A568-A33C5A7F938F}" dt="2025-02-26T19:43:05.322" v="6384" actId="1076"/>
        <pc:sldMkLst>
          <pc:docMk/>
          <pc:sldMk cId="4025883114" sldId="477"/>
        </pc:sldMkLst>
      </pc:sldChg>
      <pc:sldChg chg="new del">
        <pc:chgData name="Zamora Pereira, Esteban Gerardo" userId="f310b99d-a1f5-4b10-9959-13e59cbcea6e" providerId="ADAL" clId="{F35F194B-74DF-4ACC-A568-A33C5A7F938F}" dt="2025-02-26T19:43:13.135" v="6386" actId="2696"/>
        <pc:sldMkLst>
          <pc:docMk/>
          <pc:sldMk cId="3503328809" sldId="478"/>
        </pc:sldMkLst>
      </pc:sldChg>
      <pc:sldChg chg="modSp add mod">
        <pc:chgData name="Zamora Pereira, Esteban Gerardo" userId="f310b99d-a1f5-4b10-9959-13e59cbcea6e" providerId="ADAL" clId="{F35F194B-74DF-4ACC-A568-A33C5A7F938F}" dt="2025-02-26T19:45:26.277" v="6397" actId="14826"/>
        <pc:sldMkLst>
          <pc:docMk/>
          <pc:sldMk cId="3634547451" sldId="478"/>
        </pc:sldMkLst>
      </pc:sldChg>
      <pc:sldChg chg="addSp delSp modSp add mod">
        <pc:chgData name="Zamora Pereira, Esteban Gerardo" userId="f310b99d-a1f5-4b10-9959-13e59cbcea6e" providerId="ADAL" clId="{F35F194B-74DF-4ACC-A568-A33C5A7F938F}" dt="2025-02-26T20:45:37.013" v="6791" actId="1038"/>
        <pc:sldMkLst>
          <pc:docMk/>
          <pc:sldMk cId="577449389" sldId="479"/>
        </pc:sldMkLst>
      </pc:sldChg>
    </pc:docChg>
  </pc:docChgLst>
  <pc:docChgLst>
    <pc:chgData name="Zamora Pereira, Esteban Gerardo" userId="f310b99d-a1f5-4b10-9959-13e59cbcea6e" providerId="ADAL" clId="{FE125605-7BB7-45AA-B092-A1067E8CB98F}"/>
    <pc:docChg chg="undo redo custSel modSld">
      <pc:chgData name="Zamora Pereira, Esteban Gerardo" userId="f310b99d-a1f5-4b10-9959-13e59cbcea6e" providerId="ADAL" clId="{FE125605-7BB7-45AA-B092-A1067E8CB98F}" dt="2025-03-04T18:02:06.212" v="536" actId="1076"/>
      <pc:docMkLst>
        <pc:docMk/>
      </pc:docMkLst>
      <pc:sldChg chg="modSp mod">
        <pc:chgData name="Zamora Pereira, Esteban Gerardo" userId="f310b99d-a1f5-4b10-9959-13e59cbcea6e" providerId="ADAL" clId="{FE125605-7BB7-45AA-B092-A1067E8CB98F}" dt="2025-03-04T17:50:34.997" v="356" actId="20577"/>
        <pc:sldMkLst>
          <pc:docMk/>
          <pc:sldMk cId="3563234063" sldId="310"/>
        </pc:sldMkLst>
        <pc:spChg chg="mod">
          <ac:chgData name="Zamora Pereira, Esteban Gerardo" userId="f310b99d-a1f5-4b10-9959-13e59cbcea6e" providerId="ADAL" clId="{FE125605-7BB7-45AA-B092-A1067E8CB98F}" dt="2025-03-04T17:50:34.997" v="356" actId="20577"/>
          <ac:spMkLst>
            <pc:docMk/>
            <pc:sldMk cId="3563234063" sldId="310"/>
            <ac:spMk id="5" creationId="{93612FFE-3C47-3ABF-4DD5-418F5CBDC1A1}"/>
          </ac:spMkLst>
        </pc:spChg>
      </pc:sldChg>
      <pc:sldChg chg="modSp mod">
        <pc:chgData name="Zamora Pereira, Esteban Gerardo" userId="f310b99d-a1f5-4b10-9959-13e59cbcea6e" providerId="ADAL" clId="{FE125605-7BB7-45AA-B092-A1067E8CB98F}" dt="2025-03-04T17:29:48.002" v="80" actId="123"/>
        <pc:sldMkLst>
          <pc:docMk/>
          <pc:sldMk cId="3798399787" sldId="330"/>
        </pc:sldMkLst>
        <pc:spChg chg="mod">
          <ac:chgData name="Zamora Pereira, Esteban Gerardo" userId="f310b99d-a1f5-4b10-9959-13e59cbcea6e" providerId="ADAL" clId="{FE125605-7BB7-45AA-B092-A1067E8CB98F}" dt="2025-03-04T17:29:48.002" v="80" actId="123"/>
          <ac:spMkLst>
            <pc:docMk/>
            <pc:sldMk cId="3798399787" sldId="330"/>
            <ac:spMk id="4" creationId="{1FA20230-C4A2-F76C-B4B9-A430504B800D}"/>
          </ac:spMkLst>
        </pc:spChg>
      </pc:sldChg>
      <pc:sldChg chg="modSp mod">
        <pc:chgData name="Zamora Pereira, Esteban Gerardo" userId="f310b99d-a1f5-4b10-9959-13e59cbcea6e" providerId="ADAL" clId="{FE125605-7BB7-45AA-B092-A1067E8CB98F}" dt="2025-03-04T17:31:34.851" v="101" actId="122"/>
        <pc:sldMkLst>
          <pc:docMk/>
          <pc:sldMk cId="3979228031" sldId="396"/>
        </pc:sldMkLst>
      </pc:sldChg>
      <pc:sldChg chg="modSp mod">
        <pc:chgData name="Zamora Pereira, Esteban Gerardo" userId="f310b99d-a1f5-4b10-9959-13e59cbcea6e" providerId="ADAL" clId="{FE125605-7BB7-45AA-B092-A1067E8CB98F}" dt="2025-03-04T17:30:55.514" v="97" actId="20577"/>
        <pc:sldMkLst>
          <pc:docMk/>
          <pc:sldMk cId="3408642385" sldId="423"/>
        </pc:sldMkLst>
      </pc:sldChg>
      <pc:sldChg chg="modSp mod">
        <pc:chgData name="Zamora Pereira, Esteban Gerardo" userId="f310b99d-a1f5-4b10-9959-13e59cbcea6e" providerId="ADAL" clId="{FE125605-7BB7-45AA-B092-A1067E8CB98F}" dt="2025-03-04T18:00:09.839" v="516" actId="123"/>
        <pc:sldMkLst>
          <pc:docMk/>
          <pc:sldMk cId="3001375951" sldId="433"/>
        </pc:sldMkLst>
      </pc:sldChg>
      <pc:sldChg chg="modSp mod">
        <pc:chgData name="Zamora Pereira, Esteban Gerardo" userId="f310b99d-a1f5-4b10-9959-13e59cbcea6e" providerId="ADAL" clId="{FE125605-7BB7-45AA-B092-A1067E8CB98F}" dt="2025-03-04T17:33:14.371" v="139" actId="20577"/>
        <pc:sldMkLst>
          <pc:docMk/>
          <pc:sldMk cId="1336379024" sldId="441"/>
        </pc:sldMkLst>
      </pc:sldChg>
      <pc:sldChg chg="modSp mod">
        <pc:chgData name="Zamora Pereira, Esteban Gerardo" userId="f310b99d-a1f5-4b10-9959-13e59cbcea6e" providerId="ADAL" clId="{FE125605-7BB7-45AA-B092-A1067E8CB98F}" dt="2025-03-04T17:33:37.618" v="140" actId="123"/>
        <pc:sldMkLst>
          <pc:docMk/>
          <pc:sldMk cId="3007339953" sldId="442"/>
        </pc:sldMkLst>
      </pc:sldChg>
      <pc:sldChg chg="modSp mod">
        <pc:chgData name="Zamora Pereira, Esteban Gerardo" userId="f310b99d-a1f5-4b10-9959-13e59cbcea6e" providerId="ADAL" clId="{FE125605-7BB7-45AA-B092-A1067E8CB98F}" dt="2025-03-04T17:34:21.071" v="167" actId="20577"/>
        <pc:sldMkLst>
          <pc:docMk/>
          <pc:sldMk cId="618007416" sldId="443"/>
        </pc:sldMkLst>
      </pc:sldChg>
      <pc:sldChg chg="modSp mod">
        <pc:chgData name="Zamora Pereira, Esteban Gerardo" userId="f310b99d-a1f5-4b10-9959-13e59cbcea6e" providerId="ADAL" clId="{FE125605-7BB7-45AA-B092-A1067E8CB98F}" dt="2025-03-04T17:35:57.233" v="226" actId="123"/>
        <pc:sldMkLst>
          <pc:docMk/>
          <pc:sldMk cId="3212348989" sldId="444"/>
        </pc:sldMkLst>
      </pc:sldChg>
      <pc:sldChg chg="modSp mod">
        <pc:chgData name="Zamora Pereira, Esteban Gerardo" userId="f310b99d-a1f5-4b10-9959-13e59cbcea6e" providerId="ADAL" clId="{FE125605-7BB7-45AA-B092-A1067E8CB98F}" dt="2025-03-04T17:36:17.060" v="227"/>
        <pc:sldMkLst>
          <pc:docMk/>
          <pc:sldMk cId="187681661" sldId="445"/>
        </pc:sldMkLst>
      </pc:sldChg>
      <pc:sldChg chg="modSp mod">
        <pc:chgData name="Zamora Pereira, Esteban Gerardo" userId="f310b99d-a1f5-4b10-9959-13e59cbcea6e" providerId="ADAL" clId="{FE125605-7BB7-45AA-B092-A1067E8CB98F}" dt="2025-03-04T17:36:40.428" v="228"/>
        <pc:sldMkLst>
          <pc:docMk/>
          <pc:sldMk cId="1754545984" sldId="446"/>
        </pc:sldMkLst>
      </pc:sldChg>
      <pc:sldChg chg="modSp mod">
        <pc:chgData name="Zamora Pereira, Esteban Gerardo" userId="f310b99d-a1f5-4b10-9959-13e59cbcea6e" providerId="ADAL" clId="{FE125605-7BB7-45AA-B092-A1067E8CB98F}" dt="2025-03-04T17:37:10.491" v="230" actId="123"/>
        <pc:sldMkLst>
          <pc:docMk/>
          <pc:sldMk cId="784089788" sldId="447"/>
        </pc:sldMkLst>
      </pc:sldChg>
      <pc:sldChg chg="modSp mod">
        <pc:chgData name="Zamora Pereira, Esteban Gerardo" userId="f310b99d-a1f5-4b10-9959-13e59cbcea6e" providerId="ADAL" clId="{FE125605-7BB7-45AA-B092-A1067E8CB98F}" dt="2025-03-04T17:37:25.711" v="232" actId="123"/>
        <pc:sldMkLst>
          <pc:docMk/>
          <pc:sldMk cId="1154881610" sldId="448"/>
        </pc:sldMkLst>
      </pc:sldChg>
      <pc:sldChg chg="modSp mod">
        <pc:chgData name="Zamora Pereira, Esteban Gerardo" userId="f310b99d-a1f5-4b10-9959-13e59cbcea6e" providerId="ADAL" clId="{FE125605-7BB7-45AA-B092-A1067E8CB98F}" dt="2025-03-04T17:37:49.806" v="234" actId="20577"/>
        <pc:sldMkLst>
          <pc:docMk/>
          <pc:sldMk cId="1939077440" sldId="449"/>
        </pc:sldMkLst>
      </pc:sldChg>
      <pc:sldChg chg="modSp mod">
        <pc:chgData name="Zamora Pereira, Esteban Gerardo" userId="f310b99d-a1f5-4b10-9959-13e59cbcea6e" providerId="ADAL" clId="{FE125605-7BB7-45AA-B092-A1067E8CB98F}" dt="2025-03-04T17:39:26.505" v="238" actId="123"/>
        <pc:sldMkLst>
          <pc:docMk/>
          <pc:sldMk cId="2243433928" sldId="450"/>
        </pc:sldMkLst>
      </pc:sldChg>
      <pc:sldChg chg="modSp mod">
        <pc:chgData name="Zamora Pereira, Esteban Gerardo" userId="f310b99d-a1f5-4b10-9959-13e59cbcea6e" providerId="ADAL" clId="{FE125605-7BB7-45AA-B092-A1067E8CB98F}" dt="2025-03-04T17:38:36.326" v="236"/>
        <pc:sldMkLst>
          <pc:docMk/>
          <pc:sldMk cId="3377768625" sldId="452"/>
        </pc:sldMkLst>
      </pc:sldChg>
      <pc:sldChg chg="modSp mod">
        <pc:chgData name="Zamora Pereira, Esteban Gerardo" userId="f310b99d-a1f5-4b10-9959-13e59cbcea6e" providerId="ADAL" clId="{FE125605-7BB7-45AA-B092-A1067E8CB98F}" dt="2025-03-04T17:40:22.117" v="250" actId="1038"/>
        <pc:sldMkLst>
          <pc:docMk/>
          <pc:sldMk cId="3035961598" sldId="453"/>
        </pc:sldMkLst>
      </pc:sldChg>
      <pc:sldChg chg="modSp mod">
        <pc:chgData name="Zamora Pereira, Esteban Gerardo" userId="f310b99d-a1f5-4b10-9959-13e59cbcea6e" providerId="ADAL" clId="{FE125605-7BB7-45AA-B092-A1067E8CB98F}" dt="2025-03-04T17:41:12.346" v="259"/>
        <pc:sldMkLst>
          <pc:docMk/>
          <pc:sldMk cId="1183805684" sldId="454"/>
        </pc:sldMkLst>
      </pc:sldChg>
      <pc:sldChg chg="modSp mod">
        <pc:chgData name="Zamora Pereira, Esteban Gerardo" userId="f310b99d-a1f5-4b10-9959-13e59cbcea6e" providerId="ADAL" clId="{FE125605-7BB7-45AA-B092-A1067E8CB98F}" dt="2025-03-04T17:41:57.496" v="262" actId="123"/>
        <pc:sldMkLst>
          <pc:docMk/>
          <pc:sldMk cId="1681451357" sldId="455"/>
        </pc:sldMkLst>
      </pc:sldChg>
      <pc:sldChg chg="modSp mod">
        <pc:chgData name="Zamora Pereira, Esteban Gerardo" userId="f310b99d-a1f5-4b10-9959-13e59cbcea6e" providerId="ADAL" clId="{FE125605-7BB7-45AA-B092-A1067E8CB98F}" dt="2025-03-04T17:42:26.248" v="264" actId="123"/>
        <pc:sldMkLst>
          <pc:docMk/>
          <pc:sldMk cId="2654656944" sldId="456"/>
        </pc:sldMkLst>
      </pc:sldChg>
      <pc:sldChg chg="modSp mod">
        <pc:chgData name="Zamora Pereira, Esteban Gerardo" userId="f310b99d-a1f5-4b10-9959-13e59cbcea6e" providerId="ADAL" clId="{FE125605-7BB7-45AA-B092-A1067E8CB98F}" dt="2025-03-04T17:43:11.956" v="283" actId="1038"/>
        <pc:sldMkLst>
          <pc:docMk/>
          <pc:sldMk cId="541653721" sldId="457"/>
        </pc:sldMkLst>
      </pc:sldChg>
      <pc:sldChg chg="modSp mod">
        <pc:chgData name="Zamora Pereira, Esteban Gerardo" userId="f310b99d-a1f5-4b10-9959-13e59cbcea6e" providerId="ADAL" clId="{FE125605-7BB7-45AA-B092-A1067E8CB98F}" dt="2025-03-04T17:43:31.521" v="286" actId="123"/>
        <pc:sldMkLst>
          <pc:docMk/>
          <pc:sldMk cId="1344257841" sldId="459"/>
        </pc:sldMkLst>
      </pc:sldChg>
      <pc:sldChg chg="modSp mod">
        <pc:chgData name="Zamora Pereira, Esteban Gerardo" userId="f310b99d-a1f5-4b10-9959-13e59cbcea6e" providerId="ADAL" clId="{FE125605-7BB7-45AA-B092-A1067E8CB98F}" dt="2025-03-04T17:44:17.229" v="288" actId="123"/>
        <pc:sldMkLst>
          <pc:docMk/>
          <pc:sldMk cId="2009961290" sldId="460"/>
        </pc:sldMkLst>
      </pc:sldChg>
      <pc:sldChg chg="modSp mod">
        <pc:chgData name="Zamora Pereira, Esteban Gerardo" userId="f310b99d-a1f5-4b10-9959-13e59cbcea6e" providerId="ADAL" clId="{FE125605-7BB7-45AA-B092-A1067E8CB98F}" dt="2025-03-04T17:45:23.984" v="306" actId="14100"/>
        <pc:sldMkLst>
          <pc:docMk/>
          <pc:sldMk cId="2653256337" sldId="461"/>
        </pc:sldMkLst>
      </pc:sldChg>
      <pc:sldChg chg="modSp mod">
        <pc:chgData name="Zamora Pereira, Esteban Gerardo" userId="f310b99d-a1f5-4b10-9959-13e59cbcea6e" providerId="ADAL" clId="{FE125605-7BB7-45AA-B092-A1067E8CB98F}" dt="2025-03-04T17:45:15.894" v="305" actId="14100"/>
        <pc:sldMkLst>
          <pc:docMk/>
          <pc:sldMk cId="180129395" sldId="462"/>
        </pc:sldMkLst>
      </pc:sldChg>
      <pc:sldChg chg="modSp mod">
        <pc:chgData name="Zamora Pereira, Esteban Gerardo" userId="f310b99d-a1f5-4b10-9959-13e59cbcea6e" providerId="ADAL" clId="{FE125605-7BB7-45AA-B092-A1067E8CB98F}" dt="2025-03-04T17:48:41.922" v="307" actId="123"/>
        <pc:sldMkLst>
          <pc:docMk/>
          <pc:sldMk cId="134482676" sldId="463"/>
        </pc:sldMkLst>
      </pc:sldChg>
      <pc:sldChg chg="modSp mod">
        <pc:chgData name="Zamora Pereira, Esteban Gerardo" userId="f310b99d-a1f5-4b10-9959-13e59cbcea6e" providerId="ADAL" clId="{FE125605-7BB7-45AA-B092-A1067E8CB98F}" dt="2025-03-04T17:49:25.355" v="318" actId="123"/>
        <pc:sldMkLst>
          <pc:docMk/>
          <pc:sldMk cId="1691585226" sldId="464"/>
        </pc:sldMkLst>
      </pc:sldChg>
      <pc:sldChg chg="modSp mod">
        <pc:chgData name="Zamora Pereira, Esteban Gerardo" userId="f310b99d-a1f5-4b10-9959-13e59cbcea6e" providerId="ADAL" clId="{FE125605-7BB7-45AA-B092-A1067E8CB98F}" dt="2025-03-04T17:50:06.196" v="328" actId="123"/>
        <pc:sldMkLst>
          <pc:docMk/>
          <pc:sldMk cId="1682997414" sldId="465"/>
        </pc:sldMkLst>
      </pc:sldChg>
      <pc:sldChg chg="modSp mod">
        <pc:chgData name="Zamora Pereira, Esteban Gerardo" userId="f310b99d-a1f5-4b10-9959-13e59cbcea6e" providerId="ADAL" clId="{FE125605-7BB7-45AA-B092-A1067E8CB98F}" dt="2025-03-04T17:51:36.754" v="382" actId="12"/>
        <pc:sldMkLst>
          <pc:docMk/>
          <pc:sldMk cId="321976517" sldId="466"/>
        </pc:sldMkLst>
      </pc:sldChg>
      <pc:sldChg chg="modSp mod">
        <pc:chgData name="Zamora Pereira, Esteban Gerardo" userId="f310b99d-a1f5-4b10-9959-13e59cbcea6e" providerId="ADAL" clId="{FE125605-7BB7-45AA-B092-A1067E8CB98F}" dt="2025-03-04T17:52:23.117" v="402" actId="20577"/>
        <pc:sldMkLst>
          <pc:docMk/>
          <pc:sldMk cId="1565535419" sldId="467"/>
        </pc:sldMkLst>
      </pc:sldChg>
      <pc:sldChg chg="modSp mod">
        <pc:chgData name="Zamora Pereira, Esteban Gerardo" userId="f310b99d-a1f5-4b10-9959-13e59cbcea6e" providerId="ADAL" clId="{FE125605-7BB7-45AA-B092-A1067E8CB98F}" dt="2025-03-04T17:52:34.105" v="403" actId="123"/>
        <pc:sldMkLst>
          <pc:docMk/>
          <pc:sldMk cId="434027615" sldId="468"/>
        </pc:sldMkLst>
      </pc:sldChg>
      <pc:sldChg chg="modSp mod">
        <pc:chgData name="Zamora Pereira, Esteban Gerardo" userId="f310b99d-a1f5-4b10-9959-13e59cbcea6e" providerId="ADAL" clId="{FE125605-7BB7-45AA-B092-A1067E8CB98F}" dt="2025-03-04T17:53:20.228" v="416" actId="1076"/>
        <pc:sldMkLst>
          <pc:docMk/>
          <pc:sldMk cId="496620995" sldId="469"/>
        </pc:sldMkLst>
      </pc:sldChg>
      <pc:sldChg chg="modSp mod">
        <pc:chgData name="Zamora Pereira, Esteban Gerardo" userId="f310b99d-a1f5-4b10-9959-13e59cbcea6e" providerId="ADAL" clId="{FE125605-7BB7-45AA-B092-A1067E8CB98F}" dt="2025-03-04T17:54:06.019" v="437" actId="1035"/>
        <pc:sldMkLst>
          <pc:docMk/>
          <pc:sldMk cId="1683767133" sldId="470"/>
        </pc:sldMkLst>
      </pc:sldChg>
      <pc:sldChg chg="modSp mod">
        <pc:chgData name="Zamora Pereira, Esteban Gerardo" userId="f310b99d-a1f5-4b10-9959-13e59cbcea6e" providerId="ADAL" clId="{FE125605-7BB7-45AA-B092-A1067E8CB98F}" dt="2025-03-04T17:54:30.167" v="452" actId="123"/>
        <pc:sldMkLst>
          <pc:docMk/>
          <pc:sldMk cId="2771427334" sldId="472"/>
        </pc:sldMkLst>
      </pc:sldChg>
      <pc:sldChg chg="modSp mod">
        <pc:chgData name="Zamora Pereira, Esteban Gerardo" userId="f310b99d-a1f5-4b10-9959-13e59cbcea6e" providerId="ADAL" clId="{FE125605-7BB7-45AA-B092-A1067E8CB98F}" dt="2025-03-04T17:38:10.300" v="235"/>
        <pc:sldMkLst>
          <pc:docMk/>
          <pc:sldMk cId="1686718130" sldId="474"/>
        </pc:sldMkLst>
      </pc:sldChg>
      <pc:sldChg chg="modSp mod">
        <pc:chgData name="Zamora Pereira, Esteban Gerardo" userId="f310b99d-a1f5-4b10-9959-13e59cbcea6e" providerId="ADAL" clId="{FE125605-7BB7-45AA-B092-A1067E8CB98F}" dt="2025-03-04T17:55:22.178" v="462" actId="123"/>
        <pc:sldMkLst>
          <pc:docMk/>
          <pc:sldMk cId="1424723057" sldId="475"/>
        </pc:sldMkLst>
      </pc:sldChg>
      <pc:sldChg chg="modSp mod">
        <pc:chgData name="Zamora Pereira, Esteban Gerardo" userId="f310b99d-a1f5-4b10-9959-13e59cbcea6e" providerId="ADAL" clId="{FE125605-7BB7-45AA-B092-A1067E8CB98F}" dt="2025-03-04T17:55:26.924" v="463" actId="123"/>
        <pc:sldMkLst>
          <pc:docMk/>
          <pc:sldMk cId="2616392727" sldId="476"/>
        </pc:sldMkLst>
      </pc:sldChg>
      <pc:sldChg chg="modSp mod">
        <pc:chgData name="Zamora Pereira, Esteban Gerardo" userId="f310b99d-a1f5-4b10-9959-13e59cbcea6e" providerId="ADAL" clId="{FE125605-7BB7-45AA-B092-A1067E8CB98F}" dt="2025-03-04T17:55:36.514" v="465" actId="123"/>
        <pc:sldMkLst>
          <pc:docMk/>
          <pc:sldMk cId="4025883114" sldId="477"/>
        </pc:sldMkLst>
      </pc:sldChg>
      <pc:sldChg chg="modSp mod">
        <pc:chgData name="Zamora Pereira, Esteban Gerardo" userId="f310b99d-a1f5-4b10-9959-13e59cbcea6e" providerId="ADAL" clId="{FE125605-7BB7-45AA-B092-A1067E8CB98F}" dt="2025-03-04T17:55:44.051" v="467" actId="123"/>
        <pc:sldMkLst>
          <pc:docMk/>
          <pc:sldMk cId="3634547451" sldId="478"/>
        </pc:sldMkLst>
      </pc:sldChg>
      <pc:sldChg chg="modSp mod">
        <pc:chgData name="Zamora Pereira, Esteban Gerardo" userId="f310b99d-a1f5-4b10-9959-13e59cbcea6e" providerId="ADAL" clId="{FE125605-7BB7-45AA-B092-A1067E8CB98F}" dt="2025-03-04T17:55:51.807" v="468" actId="123"/>
        <pc:sldMkLst>
          <pc:docMk/>
          <pc:sldMk cId="577449389" sldId="479"/>
        </pc:sldMkLst>
      </pc:sldChg>
      <pc:sldChg chg="modSp mod">
        <pc:chgData name="Zamora Pereira, Esteban Gerardo" userId="f310b99d-a1f5-4b10-9959-13e59cbcea6e" providerId="ADAL" clId="{FE125605-7BB7-45AA-B092-A1067E8CB98F}" dt="2025-03-04T17:55:59.738" v="469" actId="123"/>
        <pc:sldMkLst>
          <pc:docMk/>
          <pc:sldMk cId="594769289" sldId="480"/>
        </pc:sldMkLst>
      </pc:sldChg>
      <pc:sldChg chg="modSp mod">
        <pc:chgData name="Zamora Pereira, Esteban Gerardo" userId="f310b99d-a1f5-4b10-9959-13e59cbcea6e" providerId="ADAL" clId="{FE125605-7BB7-45AA-B092-A1067E8CB98F}" dt="2025-03-04T17:56:49.028" v="480" actId="113"/>
        <pc:sldMkLst>
          <pc:docMk/>
          <pc:sldMk cId="3019819721" sldId="481"/>
        </pc:sldMkLst>
      </pc:sldChg>
      <pc:sldChg chg="modSp mod">
        <pc:chgData name="Zamora Pereira, Esteban Gerardo" userId="f310b99d-a1f5-4b10-9959-13e59cbcea6e" providerId="ADAL" clId="{FE125605-7BB7-45AA-B092-A1067E8CB98F}" dt="2025-03-04T17:57:51.162" v="487" actId="123"/>
        <pc:sldMkLst>
          <pc:docMk/>
          <pc:sldMk cId="2607692353" sldId="483"/>
        </pc:sldMkLst>
      </pc:sldChg>
      <pc:sldChg chg="modSp mod">
        <pc:chgData name="Zamora Pereira, Esteban Gerardo" userId="f310b99d-a1f5-4b10-9959-13e59cbcea6e" providerId="ADAL" clId="{FE125605-7BB7-45AA-B092-A1067E8CB98F}" dt="2025-03-04T17:58:07.416" v="489" actId="123"/>
        <pc:sldMkLst>
          <pc:docMk/>
          <pc:sldMk cId="1724238021" sldId="484"/>
        </pc:sldMkLst>
      </pc:sldChg>
      <pc:sldChg chg="modSp mod">
        <pc:chgData name="Zamora Pereira, Esteban Gerardo" userId="f310b99d-a1f5-4b10-9959-13e59cbcea6e" providerId="ADAL" clId="{FE125605-7BB7-45AA-B092-A1067E8CB98F}" dt="2025-03-04T17:58:18.073" v="491" actId="123"/>
        <pc:sldMkLst>
          <pc:docMk/>
          <pc:sldMk cId="3752234484" sldId="485"/>
        </pc:sldMkLst>
      </pc:sldChg>
      <pc:sldChg chg="modSp mod">
        <pc:chgData name="Zamora Pereira, Esteban Gerardo" userId="f310b99d-a1f5-4b10-9959-13e59cbcea6e" providerId="ADAL" clId="{FE125605-7BB7-45AA-B092-A1067E8CB98F}" dt="2025-03-04T18:00:04.181" v="514" actId="123"/>
        <pc:sldMkLst>
          <pc:docMk/>
          <pc:sldMk cId="2545515154" sldId="487"/>
        </pc:sldMkLst>
      </pc:sldChg>
      <pc:sldChg chg="modSp mod">
        <pc:chgData name="Zamora Pereira, Esteban Gerardo" userId="f310b99d-a1f5-4b10-9959-13e59cbcea6e" providerId="ADAL" clId="{FE125605-7BB7-45AA-B092-A1067E8CB98F}" dt="2025-03-04T17:59:57.967" v="512" actId="123"/>
        <pc:sldMkLst>
          <pc:docMk/>
          <pc:sldMk cId="2129271629" sldId="488"/>
        </pc:sldMkLst>
      </pc:sldChg>
      <pc:sldChg chg="modSp mod">
        <pc:chgData name="Zamora Pereira, Esteban Gerardo" userId="f310b99d-a1f5-4b10-9959-13e59cbcea6e" providerId="ADAL" clId="{FE125605-7BB7-45AA-B092-A1067E8CB98F}" dt="2025-03-04T17:59:48.519" v="510" actId="123"/>
        <pc:sldMkLst>
          <pc:docMk/>
          <pc:sldMk cId="2516473952" sldId="489"/>
        </pc:sldMkLst>
      </pc:sldChg>
      <pc:sldChg chg="modSp mod">
        <pc:chgData name="Zamora Pereira, Esteban Gerardo" userId="f310b99d-a1f5-4b10-9959-13e59cbcea6e" providerId="ADAL" clId="{FE125605-7BB7-45AA-B092-A1067E8CB98F}" dt="2025-03-04T18:00:32.037" v="521" actId="20577"/>
        <pc:sldMkLst>
          <pc:docMk/>
          <pc:sldMk cId="3103364818" sldId="490"/>
        </pc:sldMkLst>
      </pc:sldChg>
      <pc:sldChg chg="modSp mod">
        <pc:chgData name="Zamora Pereira, Esteban Gerardo" userId="f310b99d-a1f5-4b10-9959-13e59cbcea6e" providerId="ADAL" clId="{FE125605-7BB7-45AA-B092-A1067E8CB98F}" dt="2025-03-04T18:00:56.731" v="522" actId="123"/>
        <pc:sldMkLst>
          <pc:docMk/>
          <pc:sldMk cId="1002171947" sldId="492"/>
        </pc:sldMkLst>
      </pc:sldChg>
      <pc:sldChg chg="modSp mod">
        <pc:chgData name="Zamora Pereira, Esteban Gerardo" userId="f310b99d-a1f5-4b10-9959-13e59cbcea6e" providerId="ADAL" clId="{FE125605-7BB7-45AA-B092-A1067E8CB98F}" dt="2025-03-04T18:01:25.142" v="527" actId="123"/>
        <pc:sldMkLst>
          <pc:docMk/>
          <pc:sldMk cId="780854489" sldId="493"/>
        </pc:sldMkLst>
      </pc:sldChg>
      <pc:sldChg chg="modSp mod">
        <pc:chgData name="Zamora Pereira, Esteban Gerardo" userId="f310b99d-a1f5-4b10-9959-13e59cbcea6e" providerId="ADAL" clId="{FE125605-7BB7-45AA-B092-A1067E8CB98F}" dt="2025-03-04T18:01:51.166" v="534" actId="123"/>
        <pc:sldMkLst>
          <pc:docMk/>
          <pc:sldMk cId="4093293245" sldId="494"/>
        </pc:sldMkLst>
      </pc:sldChg>
      <pc:sldChg chg="modSp mod">
        <pc:chgData name="Zamora Pereira, Esteban Gerardo" userId="f310b99d-a1f5-4b10-9959-13e59cbcea6e" providerId="ADAL" clId="{FE125605-7BB7-45AA-B092-A1067E8CB98F}" dt="2025-03-04T18:01:37.326" v="530" actId="123"/>
        <pc:sldMkLst>
          <pc:docMk/>
          <pc:sldMk cId="973438889" sldId="495"/>
        </pc:sldMkLst>
      </pc:sldChg>
      <pc:sldChg chg="modSp mod">
        <pc:chgData name="Zamora Pereira, Esteban Gerardo" userId="f310b99d-a1f5-4b10-9959-13e59cbcea6e" providerId="ADAL" clId="{FE125605-7BB7-45AA-B092-A1067E8CB98F}" dt="2025-03-04T18:02:06.212" v="536" actId="1076"/>
        <pc:sldMkLst>
          <pc:docMk/>
          <pc:sldMk cId="269698832" sldId="496"/>
        </pc:sldMkLst>
      </pc:sldChg>
      <pc:sldChg chg="modSp mod">
        <pc:chgData name="Zamora Pereira, Esteban Gerardo" userId="f310b99d-a1f5-4b10-9959-13e59cbcea6e" providerId="ADAL" clId="{FE125605-7BB7-45AA-B092-A1067E8CB98F}" dt="2025-03-04T17:55:01.779" v="461" actId="1036"/>
        <pc:sldMkLst>
          <pc:docMk/>
          <pc:sldMk cId="3959699484" sldId="498"/>
        </pc:sldMkLst>
      </pc:sldChg>
    </pc:docChg>
  </pc:docChgLst>
  <pc:docChgLst>
    <pc:chgData name="Zamora Pereira, Esteban Gerardo" userId="f310b99d-a1f5-4b10-9959-13e59cbcea6e" providerId="ADAL" clId="{DA8031C0-FB07-4CF0-808F-A35FCA72939E}"/>
    <pc:docChg chg="undo custSel addSld delSld modSld sldOrd">
      <pc:chgData name="Zamora Pereira, Esteban Gerardo" userId="f310b99d-a1f5-4b10-9959-13e59cbcea6e" providerId="ADAL" clId="{DA8031C0-FB07-4CF0-808F-A35FCA72939E}" dt="2024-07-17T21:37:44.798" v="2811"/>
      <pc:docMkLst>
        <pc:docMk/>
      </pc:docMkLst>
      <pc:sldChg chg="modSp mod modCm">
        <pc:chgData name="Zamora Pereira, Esteban Gerardo" userId="f310b99d-a1f5-4b10-9959-13e59cbcea6e" providerId="ADAL" clId="{DA8031C0-FB07-4CF0-808F-A35FCA72939E}" dt="2024-07-17T15:31:34.295" v="49"/>
        <pc:sldMkLst>
          <pc:docMk/>
          <pc:sldMk cId="3301271336" sldId="303"/>
        </pc:sldMkLst>
        <pc:extLst>
          <p:ext xmlns:p="http://schemas.openxmlformats.org/presentationml/2006/main" uri="{D6D511B9-2390-475A-947B-AFAB55BFBCF1}">
            <pc226:cmChg xmlns:pc226="http://schemas.microsoft.com/office/powerpoint/2022/06/main/command" chg="">
              <pc226:chgData name="Zamora Pereira, Esteban Gerardo" userId="f310b99d-a1f5-4b10-9959-13e59cbcea6e" providerId="ADAL" clId="{DA8031C0-FB07-4CF0-808F-A35FCA72939E}" dt="2024-07-17T15:31:34.295" v="49"/>
              <pc2:cmMkLst xmlns:pc2="http://schemas.microsoft.com/office/powerpoint/2019/9/main/command">
                <pc:docMk/>
                <pc:sldMk cId="3301271336" sldId="303"/>
                <pc2:cmMk id="{6707C868-2C24-4D0C-9D5B-3DBAF26D4BF9}"/>
              </pc2:cmMkLst>
              <pc226:cmRplyChg chg="add">
                <pc226:chgData name="Zamora Pereira, Esteban Gerardo" userId="f310b99d-a1f5-4b10-9959-13e59cbcea6e" providerId="ADAL" clId="{DA8031C0-FB07-4CF0-808F-A35FCA72939E}" dt="2024-07-17T15:31:34.295" v="49"/>
                <pc2:cmRplyMkLst xmlns:pc2="http://schemas.microsoft.com/office/powerpoint/2019/9/main/command">
                  <pc:docMk/>
                  <pc:sldMk cId="3301271336" sldId="303"/>
                  <pc2:cmMk id="{6707C868-2C24-4D0C-9D5B-3DBAF26D4BF9}"/>
                  <pc2:cmRplyMk id="{5CEB06EA-11BA-433D-B4F7-0F3FF6B28E2F}"/>
                </pc2:cmRplyMkLst>
              </pc226:cmRplyChg>
            </pc226:cmChg>
          </p:ext>
        </pc:extLst>
      </pc:sldChg>
      <pc:sldChg chg="delSp modSp mod modCm">
        <pc:chgData name="Zamora Pereira, Esteban Gerardo" userId="f310b99d-a1f5-4b10-9959-13e59cbcea6e" providerId="ADAL" clId="{DA8031C0-FB07-4CF0-808F-A35FCA72939E}" dt="2024-07-17T16:45:00.341" v="457" actId="120"/>
        <pc:sldMkLst>
          <pc:docMk/>
          <pc:sldMk cId="3554718131" sldId="311"/>
        </pc:sldMkLst>
        <pc:extLst>
          <p:ext xmlns:p="http://schemas.openxmlformats.org/presentationml/2006/main" uri="{D6D511B9-2390-475A-947B-AFAB55BFBCF1}">
            <pc226:cmChg xmlns:pc226="http://schemas.microsoft.com/office/powerpoint/2022/06/main/command" chg="">
              <pc226:chgData name="Zamora Pereira, Esteban Gerardo" userId="f310b99d-a1f5-4b10-9959-13e59cbcea6e" providerId="ADAL" clId="{DA8031C0-FB07-4CF0-808F-A35FCA72939E}" dt="2024-07-17T15:35:43.758" v="58"/>
              <pc2:cmMkLst xmlns:pc2="http://schemas.microsoft.com/office/powerpoint/2019/9/main/command">
                <pc:docMk/>
                <pc:sldMk cId="3554718131" sldId="311"/>
                <pc2:cmMk id="{C35A8D6D-5972-4CDC-9CF2-EEC4D5107C05}"/>
              </pc2:cmMkLst>
              <pc226:cmRplyChg chg="add">
                <pc226:chgData name="Zamora Pereira, Esteban Gerardo" userId="f310b99d-a1f5-4b10-9959-13e59cbcea6e" providerId="ADAL" clId="{DA8031C0-FB07-4CF0-808F-A35FCA72939E}" dt="2024-07-17T15:35:43.758" v="58"/>
                <pc2:cmRplyMkLst xmlns:pc2="http://schemas.microsoft.com/office/powerpoint/2019/9/main/command">
                  <pc:docMk/>
                  <pc:sldMk cId="3554718131" sldId="311"/>
                  <pc2:cmMk id="{C35A8D6D-5972-4CDC-9CF2-EEC4D5107C05}"/>
                  <pc2:cmRplyMk id="{E99A0439-891B-4A06-BFDE-DE44A2B0B3CA}"/>
                </pc2:cmRplyMkLst>
              </pc226:cmRplyChg>
            </pc226:cmChg>
          </p:ext>
        </pc:extLst>
      </pc:sldChg>
      <pc:sldChg chg="delSp modSp mod">
        <pc:chgData name="Zamora Pereira, Esteban Gerardo" userId="f310b99d-a1f5-4b10-9959-13e59cbcea6e" providerId="ADAL" clId="{DA8031C0-FB07-4CF0-808F-A35FCA72939E}" dt="2024-07-17T16:44:54.923" v="456" actId="120"/>
        <pc:sldMkLst>
          <pc:docMk/>
          <pc:sldMk cId="626194331" sldId="319"/>
        </pc:sldMkLst>
      </pc:sldChg>
      <pc:sldChg chg="modNotesTx">
        <pc:chgData name="Zamora Pereira, Esteban Gerardo" userId="f310b99d-a1f5-4b10-9959-13e59cbcea6e" providerId="ADAL" clId="{DA8031C0-FB07-4CF0-808F-A35FCA72939E}" dt="2024-07-17T16:29:35.153" v="453" actId="20577"/>
        <pc:sldMkLst>
          <pc:docMk/>
          <pc:sldMk cId="1476551535" sldId="320"/>
        </pc:sldMkLst>
      </pc:sldChg>
      <pc:sldChg chg="modCm">
        <pc:chgData name="Zamora Pereira, Esteban Gerardo" userId="f310b99d-a1f5-4b10-9959-13e59cbcea6e" providerId="ADAL" clId="{DA8031C0-FB07-4CF0-808F-A35FCA72939E}" dt="2024-07-17T21:37:44.798" v="2811"/>
        <pc:sldMkLst>
          <pc:docMk/>
          <pc:sldMk cId="1850353442" sldId="329"/>
        </pc:sldMkLst>
        <pc:extLst>
          <p:ext xmlns:p="http://schemas.openxmlformats.org/presentationml/2006/main" uri="{D6D511B9-2390-475A-947B-AFAB55BFBCF1}">
            <pc226:cmChg xmlns:pc226="http://schemas.microsoft.com/office/powerpoint/2022/06/main/command" chg="">
              <pc226:chgData name="Zamora Pereira, Esteban Gerardo" userId="f310b99d-a1f5-4b10-9959-13e59cbcea6e" providerId="ADAL" clId="{DA8031C0-FB07-4CF0-808F-A35FCA72939E}" dt="2024-07-17T21:37:44.798" v="2811"/>
              <pc2:cmMkLst xmlns:pc2="http://schemas.microsoft.com/office/powerpoint/2019/9/main/command">
                <pc:docMk/>
                <pc:sldMk cId="1850353442" sldId="329"/>
                <pc2:cmMk id="{FC8E4D8D-8C3D-43C0-A158-4656447C8BF9}"/>
              </pc2:cmMkLst>
              <pc226:cmRplyChg chg="add">
                <pc226:chgData name="Zamora Pereira, Esteban Gerardo" userId="f310b99d-a1f5-4b10-9959-13e59cbcea6e" providerId="ADAL" clId="{DA8031C0-FB07-4CF0-808F-A35FCA72939E}" dt="2024-07-17T21:37:44.798" v="2811"/>
                <pc2:cmRplyMkLst xmlns:pc2="http://schemas.microsoft.com/office/powerpoint/2019/9/main/command">
                  <pc:docMk/>
                  <pc:sldMk cId="1850353442" sldId="329"/>
                  <pc2:cmMk id="{FC8E4D8D-8C3D-43C0-A158-4656447C8BF9}"/>
                  <pc2:cmRplyMk id="{001087CB-7E7B-4A42-88FF-0BA6E09123D3}"/>
                </pc2:cmRplyMkLst>
              </pc226:cmRplyChg>
            </pc226:cmChg>
          </p:ext>
        </pc:extLst>
      </pc:sldChg>
      <pc:sldChg chg="modSp mod modCm">
        <pc:chgData name="Zamora Pereira, Esteban Gerardo" userId="f310b99d-a1f5-4b10-9959-13e59cbcea6e" providerId="ADAL" clId="{DA8031C0-FB07-4CF0-808F-A35FCA72939E}" dt="2024-07-17T16:00:33.808" v="64"/>
        <pc:sldMkLst>
          <pc:docMk/>
          <pc:sldMk cId="2372642200" sldId="335"/>
        </pc:sldMkLst>
        <pc:extLst>
          <p:ext xmlns:p="http://schemas.openxmlformats.org/presentationml/2006/main" uri="{D6D511B9-2390-475A-947B-AFAB55BFBCF1}">
            <pc226:cmChg xmlns:pc226="http://schemas.microsoft.com/office/powerpoint/2022/06/main/command" chg="">
              <pc226:chgData name="Zamora Pereira, Esteban Gerardo" userId="f310b99d-a1f5-4b10-9959-13e59cbcea6e" providerId="ADAL" clId="{DA8031C0-FB07-4CF0-808F-A35FCA72939E}" dt="2024-07-17T16:00:33.808" v="64"/>
              <pc2:cmMkLst xmlns:pc2="http://schemas.microsoft.com/office/powerpoint/2019/9/main/command">
                <pc:docMk/>
                <pc:sldMk cId="2372642200" sldId="335"/>
                <pc2:cmMk id="{B9907B08-F503-4D95-AD54-96EB06B847CA}"/>
              </pc2:cmMkLst>
              <pc226:cmRplyChg chg="add">
                <pc226:chgData name="Zamora Pereira, Esteban Gerardo" userId="f310b99d-a1f5-4b10-9959-13e59cbcea6e" providerId="ADAL" clId="{DA8031C0-FB07-4CF0-808F-A35FCA72939E}" dt="2024-07-17T16:00:33.808" v="64"/>
                <pc2:cmRplyMkLst xmlns:pc2="http://schemas.microsoft.com/office/powerpoint/2019/9/main/command">
                  <pc:docMk/>
                  <pc:sldMk cId="2372642200" sldId="335"/>
                  <pc2:cmMk id="{B9907B08-F503-4D95-AD54-96EB06B847CA}"/>
                  <pc2:cmRplyMk id="{8924AB93-CF51-464B-8DF0-C9C33C845763}"/>
                </pc2:cmRplyMkLst>
              </pc226:cmRplyChg>
            </pc226:cmChg>
          </p:ext>
        </pc:extLst>
      </pc:sldChg>
      <pc:sldChg chg="modSp mod">
        <pc:chgData name="Zamora Pereira, Esteban Gerardo" userId="f310b99d-a1f5-4b10-9959-13e59cbcea6e" providerId="ADAL" clId="{DA8031C0-FB07-4CF0-808F-A35FCA72939E}" dt="2024-07-17T16:01:27.974" v="66" actId="20577"/>
        <pc:sldMkLst>
          <pc:docMk/>
          <pc:sldMk cId="1250569291" sldId="342"/>
        </pc:sldMkLst>
      </pc:sldChg>
      <pc:sldChg chg="modSp mod">
        <pc:chgData name="Zamora Pereira, Esteban Gerardo" userId="f310b99d-a1f5-4b10-9959-13e59cbcea6e" providerId="ADAL" clId="{DA8031C0-FB07-4CF0-808F-A35FCA72939E}" dt="2024-07-17T16:19:25.474" v="347" actId="207"/>
        <pc:sldMkLst>
          <pc:docMk/>
          <pc:sldMk cId="3561526899" sldId="360"/>
        </pc:sldMkLst>
      </pc:sldChg>
      <pc:sldChg chg="addSp delSp modSp mod">
        <pc:chgData name="Zamora Pereira, Esteban Gerardo" userId="f310b99d-a1f5-4b10-9959-13e59cbcea6e" providerId="ADAL" clId="{DA8031C0-FB07-4CF0-808F-A35FCA72939E}" dt="2024-07-17T16:21:37.467" v="377" actId="164"/>
        <pc:sldMkLst>
          <pc:docMk/>
          <pc:sldMk cId="2542049074" sldId="361"/>
        </pc:sldMkLst>
      </pc:sldChg>
      <pc:sldChg chg="addSp delSp modSp">
        <pc:chgData name="Zamora Pereira, Esteban Gerardo" userId="f310b99d-a1f5-4b10-9959-13e59cbcea6e" providerId="ADAL" clId="{DA8031C0-FB07-4CF0-808F-A35FCA72939E}" dt="2024-07-17T16:23:12.313" v="384" actId="164"/>
        <pc:sldMkLst>
          <pc:docMk/>
          <pc:sldMk cId="2579821932" sldId="362"/>
        </pc:sldMkLst>
      </pc:sldChg>
      <pc:sldChg chg="addSp delSp modSp mod">
        <pc:chgData name="Zamora Pereira, Esteban Gerardo" userId="f310b99d-a1f5-4b10-9959-13e59cbcea6e" providerId="ADAL" clId="{DA8031C0-FB07-4CF0-808F-A35FCA72939E}" dt="2024-07-17T16:25:41.575" v="409" actId="13244"/>
        <pc:sldMkLst>
          <pc:docMk/>
          <pc:sldMk cId="189508368" sldId="363"/>
        </pc:sldMkLst>
      </pc:sldChg>
      <pc:sldChg chg="addSp delSp modSp mod">
        <pc:chgData name="Zamora Pereira, Esteban Gerardo" userId="f310b99d-a1f5-4b10-9959-13e59cbcea6e" providerId="ADAL" clId="{DA8031C0-FB07-4CF0-808F-A35FCA72939E}" dt="2024-07-17T16:14:58.123" v="315" actId="14429"/>
        <pc:sldMkLst>
          <pc:docMk/>
          <pc:sldMk cId="2494258737" sldId="364"/>
        </pc:sldMkLst>
      </pc:sldChg>
      <pc:sldChg chg="addSp modSp del mod">
        <pc:chgData name="Zamora Pereira, Esteban Gerardo" userId="f310b99d-a1f5-4b10-9959-13e59cbcea6e" providerId="ADAL" clId="{DA8031C0-FB07-4CF0-808F-A35FCA72939E}" dt="2024-07-17T16:13:22.701" v="303" actId="2696"/>
        <pc:sldMkLst>
          <pc:docMk/>
          <pc:sldMk cId="4193850020" sldId="365"/>
        </pc:sldMkLst>
      </pc:sldChg>
      <pc:sldChg chg="addSp delSp modSp mod">
        <pc:chgData name="Zamora Pereira, Esteban Gerardo" userId="f310b99d-a1f5-4b10-9959-13e59cbcea6e" providerId="ADAL" clId="{DA8031C0-FB07-4CF0-808F-A35FCA72939E}" dt="2024-07-17T16:18:35.151" v="346" actId="1036"/>
        <pc:sldMkLst>
          <pc:docMk/>
          <pc:sldMk cId="4239788698" sldId="366"/>
        </pc:sldMkLst>
      </pc:sldChg>
      <pc:sldChg chg="modSp mod">
        <pc:chgData name="Zamora Pereira, Esteban Gerardo" userId="f310b99d-a1f5-4b10-9959-13e59cbcea6e" providerId="ADAL" clId="{DA8031C0-FB07-4CF0-808F-A35FCA72939E}" dt="2024-07-17T16:26:02.129" v="410" actId="20577"/>
        <pc:sldMkLst>
          <pc:docMk/>
          <pc:sldMk cId="271569252" sldId="368"/>
        </pc:sldMkLst>
      </pc:sldChg>
      <pc:sldChg chg="modSp mod">
        <pc:chgData name="Zamora Pereira, Esteban Gerardo" userId="f310b99d-a1f5-4b10-9959-13e59cbcea6e" providerId="ADAL" clId="{DA8031C0-FB07-4CF0-808F-A35FCA72939E}" dt="2024-07-17T16:26:15.843" v="411" actId="207"/>
        <pc:sldMkLst>
          <pc:docMk/>
          <pc:sldMk cId="1871777318" sldId="369"/>
        </pc:sldMkLst>
      </pc:sldChg>
      <pc:sldChg chg="modSp mod">
        <pc:chgData name="Zamora Pereira, Esteban Gerardo" userId="f310b99d-a1f5-4b10-9959-13e59cbcea6e" providerId="ADAL" clId="{DA8031C0-FB07-4CF0-808F-A35FCA72939E}" dt="2024-07-17T16:26:26.636" v="412" actId="207"/>
        <pc:sldMkLst>
          <pc:docMk/>
          <pc:sldMk cId="3013583320" sldId="371"/>
        </pc:sldMkLst>
      </pc:sldChg>
      <pc:sldChg chg="addSp delSp modSp add mod">
        <pc:chgData name="Zamora Pereira, Esteban Gerardo" userId="f310b99d-a1f5-4b10-9959-13e59cbcea6e" providerId="ADAL" clId="{DA8031C0-FB07-4CF0-808F-A35FCA72939E}" dt="2024-07-17T16:16:28.470" v="324" actId="13244"/>
        <pc:sldMkLst>
          <pc:docMk/>
          <pc:sldMk cId="2832660345" sldId="380"/>
        </pc:sldMkLst>
      </pc:sldChg>
      <pc:sldChg chg="addSp delSp modSp add mod ord">
        <pc:chgData name="Zamora Pereira, Esteban Gerardo" userId="f310b99d-a1f5-4b10-9959-13e59cbcea6e" providerId="ADAL" clId="{DA8031C0-FB07-4CF0-808F-A35FCA72939E}" dt="2024-07-17T19:15:17.860" v="600" actId="1035"/>
        <pc:sldMkLst>
          <pc:docMk/>
          <pc:sldMk cId="285062088" sldId="381"/>
        </pc:sldMkLst>
      </pc:sldChg>
      <pc:sldChg chg="new del">
        <pc:chgData name="Zamora Pereira, Esteban Gerardo" userId="f310b99d-a1f5-4b10-9959-13e59cbcea6e" providerId="ADAL" clId="{DA8031C0-FB07-4CF0-808F-A35FCA72939E}" dt="2024-07-17T19:10:38.740" v="585" actId="680"/>
        <pc:sldMkLst>
          <pc:docMk/>
          <pc:sldMk cId="2687268783" sldId="382"/>
        </pc:sldMkLst>
      </pc:sldChg>
      <pc:sldChg chg="addSp delSp modSp new mod modClrScheme chgLayout">
        <pc:chgData name="Zamora Pereira, Esteban Gerardo" userId="f310b99d-a1f5-4b10-9959-13e59cbcea6e" providerId="ADAL" clId="{DA8031C0-FB07-4CF0-808F-A35FCA72939E}" dt="2024-07-17T21:23:01.328" v="2339" actId="1036"/>
        <pc:sldMkLst>
          <pc:docMk/>
          <pc:sldMk cId="3332190392" sldId="382"/>
        </pc:sldMkLst>
      </pc:sldChg>
      <pc:sldChg chg="add ord">
        <pc:chgData name="Zamora Pereira, Esteban Gerardo" userId="f310b99d-a1f5-4b10-9959-13e59cbcea6e" providerId="ADAL" clId="{DA8031C0-FB07-4CF0-808F-A35FCA72939E}" dt="2024-07-17T21:23:50.665" v="2344"/>
        <pc:sldMkLst>
          <pc:docMk/>
          <pc:sldMk cId="3117042454" sldId="383"/>
        </pc:sldMkLst>
      </pc:sldChg>
      <pc:sldChg chg="modSp add mod ord">
        <pc:chgData name="Zamora Pereira, Esteban Gerardo" userId="f310b99d-a1f5-4b10-9959-13e59cbcea6e" providerId="ADAL" clId="{DA8031C0-FB07-4CF0-808F-A35FCA72939E}" dt="2024-07-17T21:34:56.843" v="2810" actId="1076"/>
        <pc:sldMkLst>
          <pc:docMk/>
          <pc:sldMk cId="670959804" sldId="384"/>
        </pc:sldMkLst>
      </pc:sldChg>
    </pc:docChg>
  </pc:docChgLst>
  <pc:docChgLst>
    <pc:chgData name="Zamora Pereira, Esteban Gerardo" userId="f310b99d-a1f5-4b10-9959-13e59cbcea6e" providerId="ADAL" clId="{7B74B9CD-0922-4894-9877-684C288EF928}"/>
    <pc:docChg chg="undo redo custSel addSld delSld modSld sldOrd">
      <pc:chgData name="Zamora Pereira, Esteban Gerardo" userId="f310b99d-a1f5-4b10-9959-13e59cbcea6e" providerId="ADAL" clId="{7B74B9CD-0922-4894-9877-684C288EF928}" dt="2024-12-12T14:14:44.489" v="4021" actId="14826"/>
      <pc:docMkLst>
        <pc:docMk/>
      </pc:docMkLst>
      <pc:sldChg chg="modSp mod">
        <pc:chgData name="Zamora Pereira, Esteban Gerardo" userId="f310b99d-a1f5-4b10-9959-13e59cbcea6e" providerId="ADAL" clId="{7B74B9CD-0922-4894-9877-684C288EF928}" dt="2024-12-11T19:52:29.263" v="1204" actId="20577"/>
        <pc:sldMkLst>
          <pc:docMk/>
          <pc:sldMk cId="1293985540" sldId="257"/>
        </pc:sldMkLst>
      </pc:sldChg>
      <pc:sldChg chg="modSp mod">
        <pc:chgData name="Zamora Pereira, Esteban Gerardo" userId="f310b99d-a1f5-4b10-9959-13e59cbcea6e" providerId="ADAL" clId="{7B74B9CD-0922-4894-9877-684C288EF928}" dt="2024-12-11T16:51:08.976" v="128" actId="20577"/>
        <pc:sldMkLst>
          <pc:docMk/>
          <pc:sldMk cId="1323075231" sldId="258"/>
        </pc:sldMkLst>
      </pc:sldChg>
      <pc:sldChg chg="modSp mod">
        <pc:chgData name="Zamora Pereira, Esteban Gerardo" userId="f310b99d-a1f5-4b10-9959-13e59cbcea6e" providerId="ADAL" clId="{7B74B9CD-0922-4894-9877-684C288EF928}" dt="2024-12-11T17:57:08.521" v="691" actId="20577"/>
        <pc:sldMkLst>
          <pc:docMk/>
          <pc:sldMk cId="3522496235" sldId="274"/>
        </pc:sldMkLst>
      </pc:sldChg>
      <pc:sldChg chg="modSp mod">
        <pc:chgData name="Zamora Pereira, Esteban Gerardo" userId="f310b99d-a1f5-4b10-9959-13e59cbcea6e" providerId="ADAL" clId="{7B74B9CD-0922-4894-9877-684C288EF928}" dt="2024-12-12T14:11:18.048" v="4020" actId="20577"/>
        <pc:sldMkLst>
          <pc:docMk/>
          <pc:sldMk cId="3301271336" sldId="303"/>
        </pc:sldMkLst>
      </pc:sldChg>
      <pc:sldChg chg="delSp modSp mod">
        <pc:chgData name="Zamora Pereira, Esteban Gerardo" userId="f310b99d-a1f5-4b10-9959-13e59cbcea6e" providerId="ADAL" clId="{7B74B9CD-0922-4894-9877-684C288EF928}" dt="2024-12-11T17:55:34.488" v="676" actId="1076"/>
        <pc:sldMkLst>
          <pc:docMk/>
          <pc:sldMk cId="3563234063" sldId="310"/>
        </pc:sldMkLst>
      </pc:sldChg>
      <pc:sldChg chg="modSp mod">
        <pc:chgData name="Zamora Pereira, Esteban Gerardo" userId="f310b99d-a1f5-4b10-9959-13e59cbcea6e" providerId="ADAL" clId="{7B74B9CD-0922-4894-9877-684C288EF928}" dt="2024-12-11T18:38:54.060" v="956" actId="14826"/>
        <pc:sldMkLst>
          <pc:docMk/>
          <pc:sldMk cId="3798399787" sldId="330"/>
        </pc:sldMkLst>
      </pc:sldChg>
      <pc:sldChg chg="modSp mod">
        <pc:chgData name="Zamora Pereira, Esteban Gerardo" userId="f310b99d-a1f5-4b10-9959-13e59cbcea6e" providerId="ADAL" clId="{7B74B9CD-0922-4894-9877-684C288EF928}" dt="2024-12-11T18:41:05.777" v="957" actId="14826"/>
        <pc:sldMkLst>
          <pc:docMk/>
          <pc:sldMk cId="873483293" sldId="332"/>
        </pc:sldMkLst>
      </pc:sldChg>
      <pc:sldChg chg="addSp delSp modSp del mod">
        <pc:chgData name="Zamora Pereira, Esteban Gerardo" userId="f310b99d-a1f5-4b10-9959-13e59cbcea6e" providerId="ADAL" clId="{7B74B9CD-0922-4894-9877-684C288EF928}" dt="2024-12-12T12:10:09.054" v="1868" actId="2696"/>
        <pc:sldMkLst>
          <pc:docMk/>
          <pc:sldMk cId="3113086119" sldId="334"/>
        </pc:sldMkLst>
      </pc:sldChg>
      <pc:sldChg chg="delSp modSp mod">
        <pc:chgData name="Zamora Pereira, Esteban Gerardo" userId="f310b99d-a1f5-4b10-9959-13e59cbcea6e" providerId="ADAL" clId="{7B74B9CD-0922-4894-9877-684C288EF928}" dt="2024-12-11T19:40:27.992" v="1184" actId="14826"/>
        <pc:sldMkLst>
          <pc:docMk/>
          <pc:sldMk cId="2372642200" sldId="335"/>
        </pc:sldMkLst>
      </pc:sldChg>
      <pc:sldChg chg="modSp mod">
        <pc:chgData name="Zamora Pereira, Esteban Gerardo" userId="f310b99d-a1f5-4b10-9959-13e59cbcea6e" providerId="ADAL" clId="{7B74B9CD-0922-4894-9877-684C288EF928}" dt="2024-12-11T19:54:12.036" v="1205" actId="14826"/>
        <pc:sldMkLst>
          <pc:docMk/>
          <pc:sldMk cId="1649401902" sldId="336"/>
        </pc:sldMkLst>
      </pc:sldChg>
      <pc:sldChg chg="del">
        <pc:chgData name="Zamora Pereira, Esteban Gerardo" userId="f310b99d-a1f5-4b10-9959-13e59cbcea6e" providerId="ADAL" clId="{7B74B9CD-0922-4894-9877-684C288EF928}" dt="2024-12-12T12:06:16.193" v="1790" actId="2696"/>
        <pc:sldMkLst>
          <pc:docMk/>
          <pc:sldMk cId="2941207470" sldId="337"/>
        </pc:sldMkLst>
      </pc:sldChg>
      <pc:sldChg chg="del">
        <pc:chgData name="Zamora Pereira, Esteban Gerardo" userId="f310b99d-a1f5-4b10-9959-13e59cbcea6e" providerId="ADAL" clId="{7B74B9CD-0922-4894-9877-684C288EF928}" dt="2024-12-12T12:06:16.193" v="1790" actId="2696"/>
        <pc:sldMkLst>
          <pc:docMk/>
          <pc:sldMk cId="3332004240" sldId="338"/>
        </pc:sldMkLst>
      </pc:sldChg>
      <pc:sldChg chg="del">
        <pc:chgData name="Zamora Pereira, Esteban Gerardo" userId="f310b99d-a1f5-4b10-9959-13e59cbcea6e" providerId="ADAL" clId="{7B74B9CD-0922-4894-9877-684C288EF928}" dt="2024-12-12T12:06:16.193" v="1790" actId="2696"/>
        <pc:sldMkLst>
          <pc:docMk/>
          <pc:sldMk cId="3473296800" sldId="339"/>
        </pc:sldMkLst>
      </pc:sldChg>
      <pc:sldChg chg="del">
        <pc:chgData name="Zamora Pereira, Esteban Gerardo" userId="f310b99d-a1f5-4b10-9959-13e59cbcea6e" providerId="ADAL" clId="{7B74B9CD-0922-4894-9877-684C288EF928}" dt="2024-12-12T12:06:16.193" v="1790" actId="2696"/>
        <pc:sldMkLst>
          <pc:docMk/>
          <pc:sldMk cId="543348266" sldId="340"/>
        </pc:sldMkLst>
      </pc:sldChg>
      <pc:sldChg chg="addSp delSp modSp mod">
        <pc:chgData name="Zamora Pereira, Esteban Gerardo" userId="f310b99d-a1f5-4b10-9959-13e59cbcea6e" providerId="ADAL" clId="{7B74B9CD-0922-4894-9877-684C288EF928}" dt="2024-12-12T13:44:12.679" v="3243" actId="732"/>
        <pc:sldMkLst>
          <pc:docMk/>
          <pc:sldMk cId="4190390489" sldId="341"/>
        </pc:sldMkLst>
      </pc:sldChg>
      <pc:sldChg chg="addSp delSp modSp mod ord">
        <pc:chgData name="Zamora Pereira, Esteban Gerardo" userId="f310b99d-a1f5-4b10-9959-13e59cbcea6e" providerId="ADAL" clId="{7B74B9CD-0922-4894-9877-684C288EF928}" dt="2024-12-12T13:06:48.324" v="2810" actId="1036"/>
        <pc:sldMkLst>
          <pc:docMk/>
          <pc:sldMk cId="1250569291" sldId="342"/>
        </pc:sldMkLst>
      </pc:sldChg>
      <pc:sldChg chg="del">
        <pc:chgData name="Zamora Pereira, Esteban Gerardo" userId="f310b99d-a1f5-4b10-9959-13e59cbcea6e" providerId="ADAL" clId="{7B74B9CD-0922-4894-9877-684C288EF928}" dt="2024-12-12T13:52:22.461" v="3439" actId="2696"/>
        <pc:sldMkLst>
          <pc:docMk/>
          <pc:sldMk cId="2895679467" sldId="343"/>
        </pc:sldMkLst>
      </pc:sldChg>
      <pc:sldChg chg="del">
        <pc:chgData name="Zamora Pereira, Esteban Gerardo" userId="f310b99d-a1f5-4b10-9959-13e59cbcea6e" providerId="ADAL" clId="{7B74B9CD-0922-4894-9877-684C288EF928}" dt="2024-12-12T13:52:22.461" v="3439" actId="2696"/>
        <pc:sldMkLst>
          <pc:docMk/>
          <pc:sldMk cId="3921061985" sldId="344"/>
        </pc:sldMkLst>
      </pc:sldChg>
      <pc:sldChg chg="del">
        <pc:chgData name="Zamora Pereira, Esteban Gerardo" userId="f310b99d-a1f5-4b10-9959-13e59cbcea6e" providerId="ADAL" clId="{7B74B9CD-0922-4894-9877-684C288EF928}" dt="2024-12-12T13:52:22.461" v="3439" actId="2696"/>
        <pc:sldMkLst>
          <pc:docMk/>
          <pc:sldMk cId="2162349415" sldId="345"/>
        </pc:sldMkLst>
      </pc:sldChg>
      <pc:sldChg chg="del">
        <pc:chgData name="Zamora Pereira, Esteban Gerardo" userId="f310b99d-a1f5-4b10-9959-13e59cbcea6e" providerId="ADAL" clId="{7B74B9CD-0922-4894-9877-684C288EF928}" dt="2024-12-12T13:52:22.461" v="3439" actId="2696"/>
        <pc:sldMkLst>
          <pc:docMk/>
          <pc:sldMk cId="4136440546" sldId="346"/>
        </pc:sldMkLst>
      </pc:sldChg>
      <pc:sldChg chg="del">
        <pc:chgData name="Zamora Pereira, Esteban Gerardo" userId="f310b99d-a1f5-4b10-9959-13e59cbcea6e" providerId="ADAL" clId="{7B74B9CD-0922-4894-9877-684C288EF928}" dt="2024-12-12T13:52:22.461" v="3439" actId="2696"/>
        <pc:sldMkLst>
          <pc:docMk/>
          <pc:sldMk cId="1805660515" sldId="347"/>
        </pc:sldMkLst>
      </pc:sldChg>
      <pc:sldChg chg="del">
        <pc:chgData name="Zamora Pereira, Esteban Gerardo" userId="f310b99d-a1f5-4b10-9959-13e59cbcea6e" providerId="ADAL" clId="{7B74B9CD-0922-4894-9877-684C288EF928}" dt="2024-12-12T13:52:22.461" v="3439" actId="2696"/>
        <pc:sldMkLst>
          <pc:docMk/>
          <pc:sldMk cId="3448503749" sldId="348"/>
        </pc:sldMkLst>
      </pc:sldChg>
      <pc:sldChg chg="del">
        <pc:chgData name="Zamora Pereira, Esteban Gerardo" userId="f310b99d-a1f5-4b10-9959-13e59cbcea6e" providerId="ADAL" clId="{7B74B9CD-0922-4894-9877-684C288EF928}" dt="2024-12-12T13:52:22.461" v="3439" actId="2696"/>
        <pc:sldMkLst>
          <pc:docMk/>
          <pc:sldMk cId="1181787156" sldId="349"/>
        </pc:sldMkLst>
      </pc:sldChg>
      <pc:sldChg chg="del">
        <pc:chgData name="Zamora Pereira, Esteban Gerardo" userId="f310b99d-a1f5-4b10-9959-13e59cbcea6e" providerId="ADAL" clId="{7B74B9CD-0922-4894-9877-684C288EF928}" dt="2024-12-12T13:52:22.461" v="3439" actId="2696"/>
        <pc:sldMkLst>
          <pc:docMk/>
          <pc:sldMk cId="1783959824" sldId="350"/>
        </pc:sldMkLst>
      </pc:sldChg>
      <pc:sldChg chg="del">
        <pc:chgData name="Zamora Pereira, Esteban Gerardo" userId="f310b99d-a1f5-4b10-9959-13e59cbcea6e" providerId="ADAL" clId="{7B74B9CD-0922-4894-9877-684C288EF928}" dt="2024-12-12T13:52:22.461" v="3439" actId="2696"/>
        <pc:sldMkLst>
          <pc:docMk/>
          <pc:sldMk cId="2480388816" sldId="351"/>
        </pc:sldMkLst>
      </pc:sldChg>
      <pc:sldChg chg="del">
        <pc:chgData name="Zamora Pereira, Esteban Gerardo" userId="f310b99d-a1f5-4b10-9959-13e59cbcea6e" providerId="ADAL" clId="{7B74B9CD-0922-4894-9877-684C288EF928}" dt="2024-12-12T12:30:46.652" v="2287" actId="2696"/>
        <pc:sldMkLst>
          <pc:docMk/>
          <pc:sldMk cId="3386735762" sldId="375"/>
        </pc:sldMkLst>
      </pc:sldChg>
      <pc:sldChg chg="add del">
        <pc:chgData name="Zamora Pereira, Esteban Gerardo" userId="f310b99d-a1f5-4b10-9959-13e59cbcea6e" providerId="ADAL" clId="{7B74B9CD-0922-4894-9877-684C288EF928}" dt="2024-12-12T14:05:21.923" v="3583"/>
        <pc:sldMkLst>
          <pc:docMk/>
          <pc:sldMk cId="2022287320" sldId="376"/>
        </pc:sldMkLst>
      </pc:sldChg>
      <pc:sldChg chg="add del setBg">
        <pc:chgData name="Zamora Pereira, Esteban Gerardo" userId="f310b99d-a1f5-4b10-9959-13e59cbcea6e" providerId="ADAL" clId="{7B74B9CD-0922-4894-9877-684C288EF928}" dt="2024-12-12T14:05:21.923" v="3583"/>
        <pc:sldMkLst>
          <pc:docMk/>
          <pc:sldMk cId="453200868" sldId="377"/>
        </pc:sldMkLst>
      </pc:sldChg>
      <pc:sldChg chg="del">
        <pc:chgData name="Zamora Pereira, Esteban Gerardo" userId="f310b99d-a1f5-4b10-9959-13e59cbcea6e" providerId="ADAL" clId="{7B74B9CD-0922-4894-9877-684C288EF928}" dt="2024-12-12T12:34:29.229" v="2289" actId="2696"/>
        <pc:sldMkLst>
          <pc:docMk/>
          <pc:sldMk cId="3117042454" sldId="383"/>
        </pc:sldMkLst>
      </pc:sldChg>
      <pc:sldChg chg="del">
        <pc:chgData name="Zamora Pereira, Esteban Gerardo" userId="f310b99d-a1f5-4b10-9959-13e59cbcea6e" providerId="ADAL" clId="{7B74B9CD-0922-4894-9877-684C288EF928}" dt="2024-12-12T12:34:32.899" v="2290" actId="2696"/>
        <pc:sldMkLst>
          <pc:docMk/>
          <pc:sldMk cId="670959804" sldId="384"/>
        </pc:sldMkLst>
      </pc:sldChg>
      <pc:sldChg chg="addSp delSp modSp mod">
        <pc:chgData name="Zamora Pereira, Esteban Gerardo" userId="f310b99d-a1f5-4b10-9959-13e59cbcea6e" providerId="ADAL" clId="{7B74B9CD-0922-4894-9877-684C288EF928}" dt="2024-12-11T19:35:49.180" v="1183" actId="1076"/>
        <pc:sldMkLst>
          <pc:docMk/>
          <pc:sldMk cId="3979228031" sldId="396"/>
        </pc:sldMkLst>
      </pc:sldChg>
      <pc:sldChg chg="addSp modSp mod">
        <pc:chgData name="Zamora Pereira, Esteban Gerardo" userId="f310b99d-a1f5-4b10-9959-13e59cbcea6e" providerId="ADAL" clId="{7B74B9CD-0922-4894-9877-684C288EF928}" dt="2024-12-12T14:14:44.489" v="4021" actId="14826"/>
        <pc:sldMkLst>
          <pc:docMk/>
          <pc:sldMk cId="3888139631" sldId="397"/>
        </pc:sldMkLst>
      </pc:sldChg>
      <pc:sldChg chg="del">
        <pc:chgData name="Zamora Pereira, Esteban Gerardo" userId="f310b99d-a1f5-4b10-9959-13e59cbcea6e" providerId="ADAL" clId="{7B74B9CD-0922-4894-9877-684C288EF928}" dt="2024-12-12T13:52:22.461" v="3439" actId="2696"/>
        <pc:sldMkLst>
          <pc:docMk/>
          <pc:sldMk cId="2976717018" sldId="399"/>
        </pc:sldMkLst>
      </pc:sldChg>
      <pc:sldChg chg="del">
        <pc:chgData name="Zamora Pereira, Esteban Gerardo" userId="f310b99d-a1f5-4b10-9959-13e59cbcea6e" providerId="ADAL" clId="{7B74B9CD-0922-4894-9877-684C288EF928}" dt="2024-12-12T13:52:22.461" v="3439" actId="2696"/>
        <pc:sldMkLst>
          <pc:docMk/>
          <pc:sldMk cId="2785923420" sldId="400"/>
        </pc:sldMkLst>
      </pc:sldChg>
      <pc:sldChg chg="del">
        <pc:chgData name="Zamora Pereira, Esteban Gerardo" userId="f310b99d-a1f5-4b10-9959-13e59cbcea6e" providerId="ADAL" clId="{7B74B9CD-0922-4894-9877-684C288EF928}" dt="2024-12-12T12:07:08.092" v="1791" actId="2696"/>
        <pc:sldMkLst>
          <pc:docMk/>
          <pc:sldMk cId="3378900972" sldId="416"/>
        </pc:sldMkLst>
      </pc:sldChg>
      <pc:sldChg chg="del">
        <pc:chgData name="Zamora Pereira, Esteban Gerardo" userId="f310b99d-a1f5-4b10-9959-13e59cbcea6e" providerId="ADAL" clId="{7B74B9CD-0922-4894-9877-684C288EF928}" dt="2024-12-12T12:07:08.092" v="1791" actId="2696"/>
        <pc:sldMkLst>
          <pc:docMk/>
          <pc:sldMk cId="3709235259" sldId="418"/>
        </pc:sldMkLst>
      </pc:sldChg>
      <pc:sldChg chg="del">
        <pc:chgData name="Zamora Pereira, Esteban Gerardo" userId="f310b99d-a1f5-4b10-9959-13e59cbcea6e" providerId="ADAL" clId="{7B74B9CD-0922-4894-9877-684C288EF928}" dt="2024-12-12T12:30:42.980" v="2286" actId="2696"/>
        <pc:sldMkLst>
          <pc:docMk/>
          <pc:sldMk cId="133799151" sldId="420"/>
        </pc:sldMkLst>
      </pc:sldChg>
      <pc:sldChg chg="del">
        <pc:chgData name="Zamora Pereira, Esteban Gerardo" userId="f310b99d-a1f5-4b10-9959-13e59cbcea6e" providerId="ADAL" clId="{7B74B9CD-0922-4894-9877-684C288EF928}" dt="2024-12-11T19:02:38.584" v="1035" actId="2696"/>
        <pc:sldMkLst>
          <pc:docMk/>
          <pc:sldMk cId="2400542551" sldId="421"/>
        </pc:sldMkLst>
      </pc:sldChg>
      <pc:sldChg chg="del">
        <pc:chgData name="Zamora Pereira, Esteban Gerardo" userId="f310b99d-a1f5-4b10-9959-13e59cbcea6e" providerId="ADAL" clId="{7B74B9CD-0922-4894-9877-684C288EF928}" dt="2024-12-12T12:30:53.236" v="2288" actId="2696"/>
        <pc:sldMkLst>
          <pc:docMk/>
          <pc:sldMk cId="3137515812" sldId="422"/>
        </pc:sldMkLst>
      </pc:sldChg>
      <pc:sldChg chg="addSp delSp modSp add mod">
        <pc:chgData name="Zamora Pereira, Esteban Gerardo" userId="f310b99d-a1f5-4b10-9959-13e59cbcea6e" providerId="ADAL" clId="{7B74B9CD-0922-4894-9877-684C288EF928}" dt="2024-12-11T18:53:00.406" v="1034" actId="14826"/>
        <pc:sldMkLst>
          <pc:docMk/>
          <pc:sldMk cId="3408642385" sldId="423"/>
        </pc:sldMkLst>
      </pc:sldChg>
      <pc:sldChg chg="addSp delSp modSp add mod">
        <pc:chgData name="Zamora Pereira, Esteban Gerardo" userId="f310b99d-a1f5-4b10-9959-13e59cbcea6e" providerId="ADAL" clId="{7B74B9CD-0922-4894-9877-684C288EF928}" dt="2024-12-12T11:49:57.618" v="1563" actId="207"/>
        <pc:sldMkLst>
          <pc:docMk/>
          <pc:sldMk cId="4220396720" sldId="424"/>
        </pc:sldMkLst>
      </pc:sldChg>
      <pc:sldChg chg="delSp modSp add mod">
        <pc:chgData name="Zamora Pereira, Esteban Gerardo" userId="f310b99d-a1f5-4b10-9959-13e59cbcea6e" providerId="ADAL" clId="{7B74B9CD-0922-4894-9877-684C288EF928}" dt="2024-12-12T13:00:48.299" v="2419" actId="1036"/>
        <pc:sldMkLst>
          <pc:docMk/>
          <pc:sldMk cId="2248836550" sldId="425"/>
        </pc:sldMkLst>
      </pc:sldChg>
      <pc:sldChg chg="modSp add mod">
        <pc:chgData name="Zamora Pereira, Esteban Gerardo" userId="f310b99d-a1f5-4b10-9959-13e59cbcea6e" providerId="ADAL" clId="{7B74B9CD-0922-4894-9877-684C288EF928}" dt="2024-12-12T12:20:18.176" v="2095" actId="20577"/>
        <pc:sldMkLst>
          <pc:docMk/>
          <pc:sldMk cId="3943299638" sldId="426"/>
        </pc:sldMkLst>
      </pc:sldChg>
      <pc:sldChg chg="modSp add mod">
        <pc:chgData name="Zamora Pereira, Esteban Gerardo" userId="f310b99d-a1f5-4b10-9959-13e59cbcea6e" providerId="ADAL" clId="{7B74B9CD-0922-4894-9877-684C288EF928}" dt="2024-12-12T12:22:45.247" v="2183" actId="1076"/>
        <pc:sldMkLst>
          <pc:docMk/>
          <pc:sldMk cId="2088624011" sldId="427"/>
        </pc:sldMkLst>
      </pc:sldChg>
      <pc:sldChg chg="modSp add mod">
        <pc:chgData name="Zamora Pereira, Esteban Gerardo" userId="f310b99d-a1f5-4b10-9959-13e59cbcea6e" providerId="ADAL" clId="{7B74B9CD-0922-4894-9877-684C288EF928}" dt="2024-12-12T12:24:51.321" v="2269" actId="20577"/>
        <pc:sldMkLst>
          <pc:docMk/>
          <pc:sldMk cId="3074087242" sldId="428"/>
        </pc:sldMkLst>
      </pc:sldChg>
      <pc:sldChg chg="modSp add mod">
        <pc:chgData name="Zamora Pereira, Esteban Gerardo" userId="f310b99d-a1f5-4b10-9959-13e59cbcea6e" providerId="ADAL" clId="{7B74B9CD-0922-4894-9877-684C288EF928}" dt="2024-12-12T12:25:57.586" v="2284" actId="1076"/>
        <pc:sldMkLst>
          <pc:docMk/>
          <pc:sldMk cId="742167705" sldId="429"/>
        </pc:sldMkLst>
      </pc:sldChg>
      <pc:sldChg chg="modSp add mod">
        <pc:chgData name="Zamora Pereira, Esteban Gerardo" userId="f310b99d-a1f5-4b10-9959-13e59cbcea6e" providerId="ADAL" clId="{7B74B9CD-0922-4894-9877-684C288EF928}" dt="2024-12-12T12:36:34.898" v="2333"/>
        <pc:sldMkLst>
          <pc:docMk/>
          <pc:sldMk cId="2942449145" sldId="430"/>
        </pc:sldMkLst>
      </pc:sldChg>
      <pc:sldChg chg="modSp add mod">
        <pc:chgData name="Zamora Pereira, Esteban Gerardo" userId="f310b99d-a1f5-4b10-9959-13e59cbcea6e" providerId="ADAL" clId="{7B74B9CD-0922-4894-9877-684C288EF928}" dt="2024-12-12T12:37:41.677" v="2354" actId="20577"/>
        <pc:sldMkLst>
          <pc:docMk/>
          <pc:sldMk cId="1433774058" sldId="431"/>
        </pc:sldMkLst>
      </pc:sldChg>
      <pc:sldChg chg="addSp delSp modSp add mod ord">
        <pc:chgData name="Zamora Pereira, Esteban Gerardo" userId="f310b99d-a1f5-4b10-9959-13e59cbcea6e" providerId="ADAL" clId="{7B74B9CD-0922-4894-9877-684C288EF928}" dt="2024-12-12T13:13:52.700" v="2813" actId="14826"/>
        <pc:sldMkLst>
          <pc:docMk/>
          <pc:sldMk cId="2317086876" sldId="432"/>
        </pc:sldMkLst>
      </pc:sldChg>
      <pc:sldChg chg="delSp modSp add mod">
        <pc:chgData name="Zamora Pereira, Esteban Gerardo" userId="f310b99d-a1f5-4b10-9959-13e59cbcea6e" providerId="ADAL" clId="{7B74B9CD-0922-4894-9877-684C288EF928}" dt="2024-12-12T13:00:43.948" v="2418" actId="1036"/>
        <pc:sldMkLst>
          <pc:docMk/>
          <pc:sldMk cId="3001375951" sldId="433"/>
        </pc:sldMkLst>
      </pc:sldChg>
      <pc:sldChg chg="addSp delSp modSp add mod ord">
        <pc:chgData name="Zamora Pereira, Esteban Gerardo" userId="f310b99d-a1f5-4b10-9959-13e59cbcea6e" providerId="ADAL" clId="{7B74B9CD-0922-4894-9877-684C288EF928}" dt="2024-12-12T13:21:50.506" v="3058" actId="207"/>
        <pc:sldMkLst>
          <pc:docMk/>
          <pc:sldMk cId="3921566561" sldId="434"/>
        </pc:sldMkLst>
      </pc:sldChg>
      <pc:sldChg chg="addSp delSp modSp add mod ord">
        <pc:chgData name="Zamora Pereira, Esteban Gerardo" userId="f310b99d-a1f5-4b10-9959-13e59cbcea6e" providerId="ADAL" clId="{7B74B9CD-0922-4894-9877-684C288EF928}" dt="2024-12-12T13:34:39.563" v="3097" actId="14100"/>
        <pc:sldMkLst>
          <pc:docMk/>
          <pc:sldMk cId="3407723461" sldId="435"/>
        </pc:sldMkLst>
      </pc:sldChg>
      <pc:sldChg chg="modSp add mod ord">
        <pc:chgData name="Zamora Pereira, Esteban Gerardo" userId="f310b99d-a1f5-4b10-9959-13e59cbcea6e" providerId="ADAL" clId="{7B74B9CD-0922-4894-9877-684C288EF928}" dt="2024-12-12T13:37:56.809" v="3164" actId="1076"/>
        <pc:sldMkLst>
          <pc:docMk/>
          <pc:sldMk cId="4124141283" sldId="436"/>
        </pc:sldMkLst>
      </pc:sldChg>
      <pc:sldChg chg="delSp modSp add del mod">
        <pc:chgData name="Zamora Pereira, Esteban Gerardo" userId="f310b99d-a1f5-4b10-9959-13e59cbcea6e" providerId="ADAL" clId="{7B74B9CD-0922-4894-9877-684C288EF928}" dt="2024-12-12T13:46:29.885" v="3331" actId="2696"/>
        <pc:sldMkLst>
          <pc:docMk/>
          <pc:sldMk cId="1465358026" sldId="437"/>
        </pc:sldMkLst>
      </pc:sldChg>
      <pc:sldChg chg="addSp delSp modSp add mod">
        <pc:chgData name="Zamora Pereira, Esteban Gerardo" userId="f310b99d-a1f5-4b10-9959-13e59cbcea6e" providerId="ADAL" clId="{7B74B9CD-0922-4894-9877-684C288EF928}" dt="2024-12-12T13:53:22.509" v="3517" actId="20577"/>
        <pc:sldMkLst>
          <pc:docMk/>
          <pc:sldMk cId="504700256" sldId="438"/>
        </pc:sldMkLst>
      </pc:sldChg>
      <pc:sldChg chg="addSp delSp modSp add mod">
        <pc:chgData name="Zamora Pereira, Esteban Gerardo" userId="f310b99d-a1f5-4b10-9959-13e59cbcea6e" providerId="ADAL" clId="{7B74B9CD-0922-4894-9877-684C288EF928}" dt="2024-12-12T13:56:58.645" v="3582" actId="732"/>
        <pc:sldMkLst>
          <pc:docMk/>
          <pc:sldMk cId="286945141" sldId="439"/>
        </pc:sldMkLst>
      </pc:sldChg>
    </pc:docChg>
  </pc:docChgLst>
  <pc:docChgLst>
    <pc:chgData name="Zamora Pereira, Esteban Gerardo" userId="f310b99d-a1f5-4b10-9959-13e59cbcea6e" providerId="ADAL" clId="{8FA1D5E7-487E-4291-B9A7-EDB84B96CC5C}"/>
    <pc:docChg chg="undo redo custSel addSld delSld modSld">
      <pc:chgData name="Zamora Pereira, Esteban Gerardo" userId="f310b99d-a1f5-4b10-9959-13e59cbcea6e" providerId="ADAL" clId="{8FA1D5E7-487E-4291-B9A7-EDB84B96CC5C}" dt="2025-04-17T15:42:24.640" v="74" actId="20577"/>
      <pc:docMkLst>
        <pc:docMk/>
      </pc:docMkLst>
      <pc:sldChg chg="modSp mod">
        <pc:chgData name="Zamora Pereira, Esteban Gerardo" userId="f310b99d-a1f5-4b10-9959-13e59cbcea6e" providerId="ADAL" clId="{8FA1D5E7-487E-4291-B9A7-EDB84B96CC5C}" dt="2025-04-17T15:27:40.456" v="52" actId="20577"/>
        <pc:sldMkLst>
          <pc:docMk/>
          <pc:sldMk cId="1293985540" sldId="257"/>
        </pc:sldMkLst>
        <pc:spChg chg="mod">
          <ac:chgData name="Zamora Pereira, Esteban Gerardo" userId="f310b99d-a1f5-4b10-9959-13e59cbcea6e" providerId="ADAL" clId="{8FA1D5E7-487E-4291-B9A7-EDB84B96CC5C}" dt="2025-04-17T15:27:40.456" v="52" actId="20577"/>
          <ac:spMkLst>
            <pc:docMk/>
            <pc:sldMk cId="1293985540" sldId="257"/>
            <ac:spMk id="4" creationId="{7ECCAB12-C10E-6E47-B3FD-F5C083FCF6D5}"/>
          </ac:spMkLst>
        </pc:spChg>
        <pc:spChg chg="mod">
          <ac:chgData name="Zamora Pereira, Esteban Gerardo" userId="f310b99d-a1f5-4b10-9959-13e59cbcea6e" providerId="ADAL" clId="{8FA1D5E7-487E-4291-B9A7-EDB84B96CC5C}" dt="2025-04-17T15:25:07.466" v="1" actId="1076"/>
          <ac:spMkLst>
            <pc:docMk/>
            <pc:sldMk cId="1293985540" sldId="257"/>
            <ac:spMk id="5" creationId="{403519CE-C58D-7944-9B39-A52069B99C2E}"/>
          </ac:spMkLst>
        </pc:spChg>
      </pc:sldChg>
      <pc:sldChg chg="del">
        <pc:chgData name="Zamora Pereira, Esteban Gerardo" userId="f310b99d-a1f5-4b10-9959-13e59cbcea6e" providerId="ADAL" clId="{8FA1D5E7-487E-4291-B9A7-EDB84B96CC5C}" dt="2025-04-17T15:25:10.307" v="2" actId="2696"/>
        <pc:sldMkLst>
          <pc:docMk/>
          <pc:sldMk cId="3301271336" sldId="303"/>
        </pc:sldMkLst>
      </pc:sldChg>
      <pc:sldChg chg="add">
        <pc:chgData name="Zamora Pereira, Esteban Gerardo" userId="f310b99d-a1f5-4b10-9959-13e59cbcea6e" providerId="ADAL" clId="{8FA1D5E7-487E-4291-B9A7-EDB84B96CC5C}" dt="2025-04-17T15:27:20.301" v="27"/>
        <pc:sldMkLst>
          <pc:docMk/>
          <pc:sldMk cId="2022287320" sldId="376"/>
        </pc:sldMkLst>
      </pc:sldChg>
      <pc:sldChg chg="add">
        <pc:chgData name="Zamora Pereira, Esteban Gerardo" userId="f310b99d-a1f5-4b10-9959-13e59cbcea6e" providerId="ADAL" clId="{8FA1D5E7-487E-4291-B9A7-EDB84B96CC5C}" dt="2025-04-17T15:27:20.301" v="27"/>
        <pc:sldMkLst>
          <pc:docMk/>
          <pc:sldMk cId="453200868" sldId="377"/>
        </pc:sldMkLst>
      </pc:sldChg>
      <pc:sldChg chg="add">
        <pc:chgData name="Zamora Pereira, Esteban Gerardo" userId="f310b99d-a1f5-4b10-9959-13e59cbcea6e" providerId="ADAL" clId="{8FA1D5E7-487E-4291-B9A7-EDB84B96CC5C}" dt="2025-04-17T15:27:20.301" v="27"/>
        <pc:sldMkLst>
          <pc:docMk/>
          <pc:sldMk cId="3240942546" sldId="497"/>
        </pc:sldMkLst>
      </pc:sldChg>
      <pc:sldChg chg="modSp mod">
        <pc:chgData name="Zamora Pereira, Esteban Gerardo" userId="f310b99d-a1f5-4b10-9959-13e59cbcea6e" providerId="ADAL" clId="{8FA1D5E7-487E-4291-B9A7-EDB84B96CC5C}" dt="2025-04-17T15:42:24.640" v="74" actId="20577"/>
        <pc:sldMkLst>
          <pc:docMk/>
          <pc:sldMk cId="2458991514" sldId="605"/>
        </pc:sldMkLst>
        <pc:spChg chg="mod">
          <ac:chgData name="Zamora Pereira, Esteban Gerardo" userId="f310b99d-a1f5-4b10-9959-13e59cbcea6e" providerId="ADAL" clId="{8FA1D5E7-487E-4291-B9A7-EDB84B96CC5C}" dt="2025-04-17T15:25:41.642" v="26" actId="20577"/>
          <ac:spMkLst>
            <pc:docMk/>
            <pc:sldMk cId="2458991514" sldId="605"/>
            <ac:spMk id="15" creationId="{5A8C30DA-2441-6DE1-9A96-A6016B0C843A}"/>
          </ac:spMkLst>
        </pc:spChg>
        <pc:spChg chg="mod">
          <ac:chgData name="Zamora Pereira, Esteban Gerardo" userId="f310b99d-a1f5-4b10-9959-13e59cbcea6e" providerId="ADAL" clId="{8FA1D5E7-487E-4291-B9A7-EDB84B96CC5C}" dt="2025-04-17T15:42:24.640" v="74" actId="20577"/>
          <ac:spMkLst>
            <pc:docMk/>
            <pc:sldMk cId="2458991514" sldId="605"/>
            <ac:spMk id="16" creationId="{B872274D-D406-5FD8-2A94-BB4FC10FBE6C}"/>
          </ac:spMkLst>
        </pc:spChg>
      </pc:sldChg>
    </pc:docChg>
  </pc:docChgLst>
  <pc:docChgLst>
    <pc:chgData name="Zamora Pereira, Esteban Gerardo" userId="f310b99d-a1f5-4b10-9959-13e59cbcea6e" providerId="ADAL" clId="{2FFC5651-38DF-42CE-90A1-03B84290DF4A}"/>
    <pc:docChg chg="undo custSel modSld">
      <pc:chgData name="Zamora Pereira, Esteban Gerardo" userId="f310b99d-a1f5-4b10-9959-13e59cbcea6e" providerId="ADAL" clId="{2FFC5651-38DF-42CE-90A1-03B84290DF4A}" dt="2024-08-07T18:39:17.541" v="886" actId="20577"/>
      <pc:docMkLst>
        <pc:docMk/>
      </pc:docMkLst>
      <pc:sldChg chg="modNotesTx">
        <pc:chgData name="Zamora Pereira, Esteban Gerardo" userId="f310b99d-a1f5-4b10-9959-13e59cbcea6e" providerId="ADAL" clId="{2FFC5651-38DF-42CE-90A1-03B84290DF4A}" dt="2024-08-06T13:00:18.026" v="128" actId="5793"/>
        <pc:sldMkLst>
          <pc:docMk/>
          <pc:sldMk cId="1293985540" sldId="257"/>
        </pc:sldMkLst>
      </pc:sldChg>
      <pc:sldChg chg="addCm modNotesTx">
        <pc:chgData name="Zamora Pereira, Esteban Gerardo" userId="f310b99d-a1f5-4b10-9959-13e59cbcea6e" providerId="ADAL" clId="{2FFC5651-38DF-42CE-90A1-03B84290DF4A}" dt="2024-07-29T22:05:04.619" v="16" actId="20577"/>
        <pc:sldMkLst>
          <pc:docMk/>
          <pc:sldMk cId="3554718131" sldId="311"/>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3:53.777" v="0"/>
              <pc2:cmMkLst xmlns:pc2="http://schemas.microsoft.com/office/powerpoint/2019/9/main/command">
                <pc:docMk/>
                <pc:sldMk cId="3554718131" sldId="311"/>
                <pc2:cmMk id="{E8B8687B-2A5A-4F8E-A66C-62DF64E8DBED}"/>
              </pc2:cmMkLst>
            </pc226:cmChg>
          </p:ext>
        </pc:extLst>
      </pc:sldChg>
      <pc:sldChg chg="addCm">
        <pc:chgData name="Zamora Pereira, Esteban Gerardo" userId="f310b99d-a1f5-4b10-9959-13e59cbcea6e" providerId="ADAL" clId="{2FFC5651-38DF-42CE-90A1-03B84290DF4A}" dt="2024-07-29T22:05:33.546" v="18"/>
        <pc:sldMkLst>
          <pc:docMk/>
          <pc:sldMk cId="2820568106" sldId="313"/>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5:33.546" v="18"/>
              <pc2:cmMkLst xmlns:pc2="http://schemas.microsoft.com/office/powerpoint/2019/9/main/command">
                <pc:docMk/>
                <pc:sldMk cId="2820568106" sldId="313"/>
                <pc2:cmMk id="{FE87BCCA-A95C-4FD7-B518-A0F1BD0ADFFD}"/>
              </pc2:cmMkLst>
            </pc226:cmChg>
          </p:ext>
        </pc:extLst>
      </pc:sldChg>
      <pc:sldChg chg="addCm">
        <pc:chgData name="Zamora Pereira, Esteban Gerardo" userId="f310b99d-a1f5-4b10-9959-13e59cbcea6e" providerId="ADAL" clId="{2FFC5651-38DF-42CE-90A1-03B84290DF4A}" dt="2024-07-29T22:05:54.848" v="20"/>
        <pc:sldMkLst>
          <pc:docMk/>
          <pc:sldMk cId="909494545" sldId="314"/>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5:54.848" v="20"/>
              <pc2:cmMkLst xmlns:pc2="http://schemas.microsoft.com/office/powerpoint/2019/9/main/command">
                <pc:docMk/>
                <pc:sldMk cId="909494545" sldId="314"/>
                <pc2:cmMk id="{7ED0425C-CE4B-4C60-893A-626B9C1D3C21}"/>
              </pc2:cmMkLst>
            </pc226:cmChg>
          </p:ext>
        </pc:extLst>
      </pc:sldChg>
      <pc:sldChg chg="addCm">
        <pc:chgData name="Zamora Pereira, Esteban Gerardo" userId="f310b99d-a1f5-4b10-9959-13e59cbcea6e" providerId="ADAL" clId="{2FFC5651-38DF-42CE-90A1-03B84290DF4A}" dt="2024-07-29T22:06:35.608" v="23"/>
        <pc:sldMkLst>
          <pc:docMk/>
          <pc:sldMk cId="32701145" sldId="317"/>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6:35.608" v="23"/>
              <pc2:cmMkLst xmlns:pc2="http://schemas.microsoft.com/office/powerpoint/2019/9/main/command">
                <pc:docMk/>
                <pc:sldMk cId="32701145" sldId="317"/>
                <pc2:cmMk id="{26128014-5001-4A98-BAE1-C2C80C283384}"/>
              </pc2:cmMkLst>
            </pc226:cmChg>
          </p:ext>
        </pc:extLst>
      </pc:sldChg>
      <pc:sldChg chg="addCm">
        <pc:chgData name="Zamora Pereira, Esteban Gerardo" userId="f310b99d-a1f5-4b10-9959-13e59cbcea6e" providerId="ADAL" clId="{2FFC5651-38DF-42CE-90A1-03B84290DF4A}" dt="2024-07-29T22:06:45.945" v="24"/>
        <pc:sldMkLst>
          <pc:docMk/>
          <pc:sldMk cId="110817295" sldId="318"/>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6:45.945" v="24"/>
              <pc2:cmMkLst xmlns:pc2="http://schemas.microsoft.com/office/powerpoint/2019/9/main/command">
                <pc:docMk/>
                <pc:sldMk cId="110817295" sldId="318"/>
                <pc2:cmMk id="{61AE53CF-ED19-4C56-9183-AE82D521415F}"/>
              </pc2:cmMkLst>
            </pc226:cmChg>
          </p:ext>
        </pc:extLst>
      </pc:sldChg>
      <pc:sldChg chg="addCm modNotesTx">
        <pc:chgData name="Zamora Pereira, Esteban Gerardo" userId="f310b99d-a1f5-4b10-9959-13e59cbcea6e" providerId="ADAL" clId="{2FFC5651-38DF-42CE-90A1-03B84290DF4A}" dt="2024-07-29T22:04:53.944" v="7" actId="20577"/>
        <pc:sldMkLst>
          <pc:docMk/>
          <pc:sldMk cId="626194331" sldId="319"/>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4:50.014" v="1"/>
              <pc2:cmMkLst xmlns:pc2="http://schemas.microsoft.com/office/powerpoint/2019/9/main/command">
                <pc:docMk/>
                <pc:sldMk cId="626194331" sldId="319"/>
                <pc2:cmMk id="{B923922D-BCC8-4049-B68B-29CA8C69BED0}"/>
              </pc2:cmMkLst>
            </pc226:cmChg>
          </p:ext>
        </pc:extLst>
      </pc:sldChg>
      <pc:sldChg chg="addCm modNotesTx">
        <pc:chgData name="Zamora Pereira, Esteban Gerardo" userId="f310b99d-a1f5-4b10-9959-13e59cbcea6e" providerId="ADAL" clId="{2FFC5651-38DF-42CE-90A1-03B84290DF4A}" dt="2024-07-29T22:07:20.864" v="30" actId="20577"/>
        <pc:sldMkLst>
          <pc:docMk/>
          <pc:sldMk cId="1476551535" sldId="320"/>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7:15.185" v="28"/>
              <pc2:cmMkLst xmlns:pc2="http://schemas.microsoft.com/office/powerpoint/2019/9/main/command">
                <pc:docMk/>
                <pc:sldMk cId="1476551535" sldId="320"/>
                <pc2:cmMk id="{6060F412-6755-484C-9C49-34A444FDA5BC}"/>
              </pc2:cmMkLst>
            </pc226:cmChg>
          </p:ext>
        </pc:extLst>
      </pc:sldChg>
      <pc:sldChg chg="addCm">
        <pc:chgData name="Zamora Pereira, Esteban Gerardo" userId="f310b99d-a1f5-4b10-9959-13e59cbcea6e" providerId="ADAL" clId="{2FFC5651-38DF-42CE-90A1-03B84290DF4A}" dt="2024-07-29T22:07:38.898" v="31"/>
        <pc:sldMkLst>
          <pc:docMk/>
          <pc:sldMk cId="4247434985" sldId="323"/>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7:38.898" v="31"/>
              <pc2:cmMkLst xmlns:pc2="http://schemas.microsoft.com/office/powerpoint/2019/9/main/command">
                <pc:docMk/>
                <pc:sldMk cId="4247434985" sldId="323"/>
                <pc2:cmMk id="{DA1B7FE0-B475-45C5-9074-F06A1FFBDB31}"/>
              </pc2:cmMkLst>
            </pc226:cmChg>
          </p:ext>
        </pc:extLst>
      </pc:sldChg>
      <pc:sldChg chg="addCm modNotesTx">
        <pc:chgData name="Zamora Pereira, Esteban Gerardo" userId="f310b99d-a1f5-4b10-9959-13e59cbcea6e" providerId="ADAL" clId="{2FFC5651-38DF-42CE-90A1-03B84290DF4A}" dt="2024-07-29T22:07:50.903" v="33" actId="20577"/>
        <pc:sldMkLst>
          <pc:docMk/>
          <pc:sldMk cId="1659840066" sldId="327"/>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7:48.638" v="32"/>
              <pc2:cmMkLst xmlns:pc2="http://schemas.microsoft.com/office/powerpoint/2019/9/main/command">
                <pc:docMk/>
                <pc:sldMk cId="1659840066" sldId="327"/>
                <pc2:cmMk id="{75A4D2ED-A0D8-497E-AF2A-9CE741428D8E}"/>
              </pc2:cmMkLst>
            </pc226:cmChg>
          </p:ext>
        </pc:extLst>
      </pc:sldChg>
      <pc:sldChg chg="addCm modNotesTx">
        <pc:chgData name="Zamora Pereira, Esteban Gerardo" userId="f310b99d-a1f5-4b10-9959-13e59cbcea6e" providerId="ADAL" clId="{2FFC5651-38DF-42CE-90A1-03B84290DF4A}" dt="2024-07-29T22:08:20.869" v="37" actId="20577"/>
        <pc:sldMkLst>
          <pc:docMk/>
          <pc:sldMk cId="1832040629" sldId="328"/>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8:18.629" v="36"/>
              <pc2:cmMkLst xmlns:pc2="http://schemas.microsoft.com/office/powerpoint/2019/9/main/command">
                <pc:docMk/>
                <pc:sldMk cId="1832040629" sldId="328"/>
                <pc2:cmMk id="{EBB8FC26-C70C-4309-92A0-82384E0BA9FA}"/>
              </pc2:cmMkLst>
            </pc226:cmChg>
          </p:ext>
        </pc:extLst>
      </pc:sldChg>
      <pc:sldChg chg="addCm">
        <pc:chgData name="Zamora Pereira, Esteban Gerardo" userId="f310b99d-a1f5-4b10-9959-13e59cbcea6e" providerId="ADAL" clId="{2FFC5651-38DF-42CE-90A1-03B84290DF4A}" dt="2024-07-29T22:09:18.765" v="45"/>
        <pc:sldMkLst>
          <pc:docMk/>
          <pc:sldMk cId="3798399787" sldId="330"/>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9:18.765" v="45"/>
              <pc2:cmMkLst xmlns:pc2="http://schemas.microsoft.com/office/powerpoint/2019/9/main/command">
                <pc:docMk/>
                <pc:sldMk cId="3798399787" sldId="330"/>
                <pc2:cmMk id="{730EE96B-DB48-44C7-883A-CF4514985B0D}"/>
              </pc2:cmMkLst>
            </pc226:cmChg>
          </p:ext>
        </pc:extLst>
      </pc:sldChg>
      <pc:sldChg chg="addCm">
        <pc:chgData name="Zamora Pereira, Esteban Gerardo" userId="f310b99d-a1f5-4b10-9959-13e59cbcea6e" providerId="ADAL" clId="{2FFC5651-38DF-42CE-90A1-03B84290DF4A}" dt="2024-07-29T22:08:11.020" v="35"/>
        <pc:sldMkLst>
          <pc:docMk/>
          <pc:sldMk cId="97570711" sldId="331"/>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8:11.020" v="35"/>
              <pc2:cmMkLst xmlns:pc2="http://schemas.microsoft.com/office/powerpoint/2019/9/main/command">
                <pc:docMk/>
                <pc:sldMk cId="97570711" sldId="331"/>
                <pc2:cmMk id="{330AF045-1387-47D2-9BE8-AC2205F25972}"/>
              </pc2:cmMkLst>
            </pc226:cmChg>
          </p:ext>
        </pc:extLst>
      </pc:sldChg>
      <pc:sldChg chg="addCm">
        <pc:chgData name="Zamora Pereira, Esteban Gerardo" userId="f310b99d-a1f5-4b10-9959-13e59cbcea6e" providerId="ADAL" clId="{2FFC5651-38DF-42CE-90A1-03B84290DF4A}" dt="2024-07-29T22:09:59.851" v="51"/>
        <pc:sldMkLst>
          <pc:docMk/>
          <pc:sldMk cId="3113086119" sldId="334"/>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9:59.851" v="51"/>
              <pc2:cmMkLst xmlns:pc2="http://schemas.microsoft.com/office/powerpoint/2019/9/main/command">
                <pc:docMk/>
                <pc:sldMk cId="3113086119" sldId="334"/>
                <pc2:cmMk id="{CD3886D7-75AC-4386-BA25-466567978B1A}"/>
              </pc2:cmMkLst>
            </pc226:cmChg>
          </p:ext>
        </pc:extLst>
      </pc:sldChg>
      <pc:sldChg chg="addCm modNotesTx">
        <pc:chgData name="Zamora Pereira, Esteban Gerardo" userId="f310b99d-a1f5-4b10-9959-13e59cbcea6e" providerId="ADAL" clId="{2FFC5651-38DF-42CE-90A1-03B84290DF4A}" dt="2024-07-29T22:09:38.525" v="49" actId="20577"/>
        <pc:sldMkLst>
          <pc:docMk/>
          <pc:sldMk cId="1649401902" sldId="336"/>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9:35.913" v="48"/>
              <pc2:cmMkLst xmlns:pc2="http://schemas.microsoft.com/office/powerpoint/2019/9/main/command">
                <pc:docMk/>
                <pc:sldMk cId="1649401902" sldId="336"/>
                <pc2:cmMk id="{37E2D045-1DD7-4C76-9D85-F44294064B16}"/>
              </pc2:cmMkLst>
            </pc226:cmChg>
          </p:ext>
        </pc:extLst>
      </pc:sldChg>
      <pc:sldChg chg="addCm modNotesTx">
        <pc:chgData name="Zamora Pereira, Esteban Gerardo" userId="f310b99d-a1f5-4b10-9959-13e59cbcea6e" providerId="ADAL" clId="{2FFC5651-38DF-42CE-90A1-03B84290DF4A}" dt="2024-07-29T22:10:08.314" v="53" actId="20577"/>
        <pc:sldMkLst>
          <pc:docMk/>
          <pc:sldMk cId="2941207470" sldId="337"/>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0:06.033" v="52"/>
              <pc2:cmMkLst xmlns:pc2="http://schemas.microsoft.com/office/powerpoint/2019/9/main/command">
                <pc:docMk/>
                <pc:sldMk cId="2941207470" sldId="337"/>
                <pc2:cmMk id="{B4B41B09-03D0-44D1-BA2A-47047E4022F0}"/>
              </pc2:cmMkLst>
            </pc226:cmChg>
          </p:ext>
        </pc:extLst>
      </pc:sldChg>
      <pc:sldChg chg="addCm modNotesTx">
        <pc:chgData name="Zamora Pereira, Esteban Gerardo" userId="f310b99d-a1f5-4b10-9959-13e59cbcea6e" providerId="ADAL" clId="{2FFC5651-38DF-42CE-90A1-03B84290DF4A}" dt="2024-07-29T22:10:17.715" v="55" actId="20577"/>
        <pc:sldMkLst>
          <pc:docMk/>
          <pc:sldMk cId="3332004240" sldId="338"/>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0:15.302" v="54"/>
              <pc2:cmMkLst xmlns:pc2="http://schemas.microsoft.com/office/powerpoint/2019/9/main/command">
                <pc:docMk/>
                <pc:sldMk cId="3332004240" sldId="338"/>
                <pc2:cmMk id="{0CBEF35F-4033-4FD6-96A8-7B9D8610BC3E}"/>
              </pc2:cmMkLst>
            </pc226:cmChg>
          </p:ext>
        </pc:extLst>
      </pc:sldChg>
      <pc:sldChg chg="addCm modNotesTx">
        <pc:chgData name="Zamora Pereira, Esteban Gerardo" userId="f310b99d-a1f5-4b10-9959-13e59cbcea6e" providerId="ADAL" clId="{2FFC5651-38DF-42CE-90A1-03B84290DF4A}" dt="2024-07-29T22:10:29.142" v="57" actId="20577"/>
        <pc:sldMkLst>
          <pc:docMk/>
          <pc:sldMk cId="3473296800" sldId="339"/>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0:26.787" v="56"/>
              <pc2:cmMkLst xmlns:pc2="http://schemas.microsoft.com/office/powerpoint/2019/9/main/command">
                <pc:docMk/>
                <pc:sldMk cId="3473296800" sldId="339"/>
                <pc2:cmMk id="{E338DFB5-975A-4E9E-A405-827A0E77E6B5}"/>
              </pc2:cmMkLst>
            </pc226:cmChg>
          </p:ext>
        </pc:extLst>
      </pc:sldChg>
      <pc:sldChg chg="addCm">
        <pc:chgData name="Zamora Pereira, Esteban Gerardo" userId="f310b99d-a1f5-4b10-9959-13e59cbcea6e" providerId="ADAL" clId="{2FFC5651-38DF-42CE-90A1-03B84290DF4A}" dt="2024-07-29T22:10:35.749" v="58"/>
        <pc:sldMkLst>
          <pc:docMk/>
          <pc:sldMk cId="543348266" sldId="340"/>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0:35.749" v="58"/>
              <pc2:cmMkLst xmlns:pc2="http://schemas.microsoft.com/office/powerpoint/2019/9/main/command">
                <pc:docMk/>
                <pc:sldMk cId="543348266" sldId="340"/>
                <pc2:cmMk id="{D82F844B-1732-44CA-AEB9-82524CEB7EC9}"/>
              </pc2:cmMkLst>
            </pc226:cmChg>
          </p:ext>
        </pc:extLst>
      </pc:sldChg>
      <pc:sldChg chg="addCm modNotesTx">
        <pc:chgData name="Zamora Pereira, Esteban Gerardo" userId="f310b99d-a1f5-4b10-9959-13e59cbcea6e" providerId="ADAL" clId="{2FFC5651-38DF-42CE-90A1-03B84290DF4A}" dt="2024-07-29T22:10:48.486" v="60" actId="20577"/>
        <pc:sldMkLst>
          <pc:docMk/>
          <pc:sldMk cId="4190390489" sldId="341"/>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0:46.280" v="59"/>
              <pc2:cmMkLst xmlns:pc2="http://schemas.microsoft.com/office/powerpoint/2019/9/main/command">
                <pc:docMk/>
                <pc:sldMk cId="4190390489" sldId="341"/>
                <pc2:cmMk id="{7FCA465A-4C9A-4B60-BCAD-69CA8EEA0C73}"/>
              </pc2:cmMkLst>
            </pc226:cmChg>
          </p:ext>
        </pc:extLst>
      </pc:sldChg>
      <pc:sldChg chg="addCm">
        <pc:chgData name="Zamora Pereira, Esteban Gerardo" userId="f310b99d-a1f5-4b10-9959-13e59cbcea6e" providerId="ADAL" clId="{2FFC5651-38DF-42CE-90A1-03B84290DF4A}" dt="2024-07-29T22:11:05.034" v="61"/>
        <pc:sldMkLst>
          <pc:docMk/>
          <pc:sldMk cId="1250569291" sldId="342"/>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1:05.034" v="61"/>
              <pc2:cmMkLst xmlns:pc2="http://schemas.microsoft.com/office/powerpoint/2019/9/main/command">
                <pc:docMk/>
                <pc:sldMk cId="1250569291" sldId="342"/>
                <pc2:cmMk id="{82991E5C-FBC0-45D2-B792-50C7DA0E2713}"/>
              </pc2:cmMkLst>
            </pc226:cmChg>
          </p:ext>
        </pc:extLst>
      </pc:sldChg>
      <pc:sldChg chg="addCm">
        <pc:chgData name="Zamora Pereira, Esteban Gerardo" userId="f310b99d-a1f5-4b10-9959-13e59cbcea6e" providerId="ADAL" clId="{2FFC5651-38DF-42CE-90A1-03B84290DF4A}" dt="2024-07-29T22:11:28.650" v="63"/>
        <pc:sldMkLst>
          <pc:docMk/>
          <pc:sldMk cId="3921061985" sldId="344"/>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1:28.650" v="63"/>
              <pc2:cmMkLst xmlns:pc2="http://schemas.microsoft.com/office/powerpoint/2019/9/main/command">
                <pc:docMk/>
                <pc:sldMk cId="3921061985" sldId="344"/>
                <pc2:cmMk id="{07709248-EE5B-47B2-A28B-100348D35681}"/>
              </pc2:cmMkLst>
            </pc226:cmChg>
          </p:ext>
        </pc:extLst>
      </pc:sldChg>
      <pc:sldChg chg="addCm">
        <pc:chgData name="Zamora Pereira, Esteban Gerardo" userId="f310b99d-a1f5-4b10-9959-13e59cbcea6e" providerId="ADAL" clId="{2FFC5651-38DF-42CE-90A1-03B84290DF4A}" dt="2024-07-29T22:11:43.667" v="64"/>
        <pc:sldMkLst>
          <pc:docMk/>
          <pc:sldMk cId="4136440546" sldId="346"/>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1:43.667" v="64"/>
              <pc2:cmMkLst xmlns:pc2="http://schemas.microsoft.com/office/powerpoint/2019/9/main/command">
                <pc:docMk/>
                <pc:sldMk cId="4136440546" sldId="346"/>
                <pc2:cmMk id="{1E015A86-3A0A-496F-B035-A2C1C6ACD47E}"/>
              </pc2:cmMkLst>
            </pc226:cmChg>
          </p:ext>
        </pc:extLst>
      </pc:sldChg>
      <pc:sldChg chg="addCm">
        <pc:chgData name="Zamora Pereira, Esteban Gerardo" userId="f310b99d-a1f5-4b10-9959-13e59cbcea6e" providerId="ADAL" clId="{2FFC5651-38DF-42CE-90A1-03B84290DF4A}" dt="2024-07-29T22:11:55.780" v="65"/>
        <pc:sldMkLst>
          <pc:docMk/>
          <pc:sldMk cId="1805660515" sldId="347"/>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1:55.780" v="65"/>
              <pc2:cmMkLst xmlns:pc2="http://schemas.microsoft.com/office/powerpoint/2019/9/main/command">
                <pc:docMk/>
                <pc:sldMk cId="1805660515" sldId="347"/>
                <pc2:cmMk id="{5B31E8D4-85C1-4436-8C84-B7B5DFAA27E1}"/>
              </pc2:cmMkLst>
            </pc226:cmChg>
          </p:ext>
        </pc:extLst>
      </pc:sldChg>
      <pc:sldChg chg="addCm">
        <pc:chgData name="Zamora Pereira, Esteban Gerardo" userId="f310b99d-a1f5-4b10-9959-13e59cbcea6e" providerId="ADAL" clId="{2FFC5651-38DF-42CE-90A1-03B84290DF4A}" dt="2024-07-29T22:12:06.463" v="66"/>
        <pc:sldMkLst>
          <pc:docMk/>
          <pc:sldMk cId="3448503749" sldId="348"/>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2:06.463" v="66"/>
              <pc2:cmMkLst xmlns:pc2="http://schemas.microsoft.com/office/powerpoint/2019/9/main/command">
                <pc:docMk/>
                <pc:sldMk cId="3448503749" sldId="348"/>
                <pc2:cmMk id="{66443F6A-4DBD-40A3-986B-D095D2031133}"/>
              </pc2:cmMkLst>
            </pc226:cmChg>
          </p:ext>
        </pc:extLst>
      </pc:sldChg>
      <pc:sldChg chg="addCm modNotesTx">
        <pc:chgData name="Zamora Pereira, Esteban Gerardo" userId="f310b99d-a1f5-4b10-9959-13e59cbcea6e" providerId="ADAL" clId="{2FFC5651-38DF-42CE-90A1-03B84290DF4A}" dt="2024-07-29T22:12:15.242" v="68" actId="20577"/>
        <pc:sldMkLst>
          <pc:docMk/>
          <pc:sldMk cId="1181787156" sldId="349"/>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2:12.624" v="67"/>
              <pc2:cmMkLst xmlns:pc2="http://schemas.microsoft.com/office/powerpoint/2019/9/main/command">
                <pc:docMk/>
                <pc:sldMk cId="1181787156" sldId="349"/>
                <pc2:cmMk id="{7A188F83-2E55-45B1-9758-AEB2CB5451F8}"/>
              </pc2:cmMkLst>
            </pc226:cmChg>
          </p:ext>
        </pc:extLst>
      </pc:sldChg>
      <pc:sldChg chg="addCm modNotesTx">
        <pc:chgData name="Zamora Pereira, Esteban Gerardo" userId="f310b99d-a1f5-4b10-9959-13e59cbcea6e" providerId="ADAL" clId="{2FFC5651-38DF-42CE-90A1-03B84290DF4A}" dt="2024-07-29T22:12:35.985" v="72" actId="20577"/>
        <pc:sldMkLst>
          <pc:docMk/>
          <pc:sldMk cId="1783959824" sldId="350"/>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2:22.518" v="69"/>
              <pc2:cmMkLst xmlns:pc2="http://schemas.microsoft.com/office/powerpoint/2019/9/main/command">
                <pc:docMk/>
                <pc:sldMk cId="1783959824" sldId="350"/>
                <pc2:cmMk id="{57AC13EB-AD80-4CB5-A6FD-47F4508CB467}"/>
              </pc2:cmMkLst>
            </pc226:cmChg>
          </p:ext>
        </pc:extLst>
      </pc:sldChg>
      <pc:sldChg chg="addCm modNotesTx">
        <pc:chgData name="Zamora Pereira, Esteban Gerardo" userId="f310b99d-a1f5-4b10-9959-13e59cbcea6e" providerId="ADAL" clId="{2FFC5651-38DF-42CE-90A1-03B84290DF4A}" dt="2024-07-29T22:12:32.516" v="71" actId="20577"/>
        <pc:sldMkLst>
          <pc:docMk/>
          <pc:sldMk cId="2480388816" sldId="351"/>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2:30.435" v="70"/>
              <pc2:cmMkLst xmlns:pc2="http://schemas.microsoft.com/office/powerpoint/2019/9/main/command">
                <pc:docMk/>
                <pc:sldMk cId="2480388816" sldId="351"/>
                <pc2:cmMk id="{BDF83F0F-B813-47D8-834B-B34AA76EBA11}"/>
              </pc2:cmMkLst>
            </pc226:cmChg>
          </p:ext>
        </pc:extLst>
      </pc:sldChg>
      <pc:sldChg chg="addCm">
        <pc:chgData name="Zamora Pereira, Esteban Gerardo" userId="f310b99d-a1f5-4b10-9959-13e59cbcea6e" providerId="ADAL" clId="{2FFC5651-38DF-42CE-90A1-03B84290DF4A}" dt="2024-07-29T22:12:50.151" v="73"/>
        <pc:sldMkLst>
          <pc:docMk/>
          <pc:sldMk cId="205015592" sldId="352"/>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2:50.151" v="73"/>
              <pc2:cmMkLst xmlns:pc2="http://schemas.microsoft.com/office/powerpoint/2019/9/main/command">
                <pc:docMk/>
                <pc:sldMk cId="205015592" sldId="352"/>
                <pc2:cmMk id="{6C7DEE59-1099-4102-B1A1-A3D6FAEAA5FB}"/>
              </pc2:cmMkLst>
            </pc226:cmChg>
          </p:ext>
        </pc:extLst>
      </pc:sldChg>
      <pc:sldChg chg="addCm modNotesTx">
        <pc:chgData name="Zamora Pereira, Esteban Gerardo" userId="f310b99d-a1f5-4b10-9959-13e59cbcea6e" providerId="ADAL" clId="{2FFC5651-38DF-42CE-90A1-03B84290DF4A}" dt="2024-07-29T22:14:10.218" v="86" actId="20577"/>
        <pc:sldMkLst>
          <pc:docMk/>
          <pc:sldMk cId="2220596296" sldId="355"/>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4:08.203" v="85"/>
              <pc2:cmMkLst xmlns:pc2="http://schemas.microsoft.com/office/powerpoint/2019/9/main/command">
                <pc:docMk/>
                <pc:sldMk cId="2220596296" sldId="355"/>
                <pc2:cmMk id="{67A3724E-5E76-4E76-AFAB-7022AEC96D47}"/>
              </pc2:cmMkLst>
            </pc226:cmChg>
          </p:ext>
        </pc:extLst>
      </pc:sldChg>
      <pc:sldChg chg="addCm modNotesTx">
        <pc:chgData name="Zamora Pereira, Esteban Gerardo" userId="f310b99d-a1f5-4b10-9959-13e59cbcea6e" providerId="ADAL" clId="{2FFC5651-38DF-42CE-90A1-03B84290DF4A}" dt="2024-07-29T22:14:19.451" v="88" actId="20577"/>
        <pc:sldMkLst>
          <pc:docMk/>
          <pc:sldMk cId="1229943471" sldId="356"/>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4:16.881" v="87"/>
              <pc2:cmMkLst xmlns:pc2="http://schemas.microsoft.com/office/powerpoint/2019/9/main/command">
                <pc:docMk/>
                <pc:sldMk cId="1229943471" sldId="356"/>
                <pc2:cmMk id="{0B0FF619-33A7-4115-BB02-A9BE6B8FC3BA}"/>
              </pc2:cmMkLst>
            </pc226:cmChg>
          </p:ext>
        </pc:extLst>
      </pc:sldChg>
      <pc:sldChg chg="addCm modNotesTx">
        <pc:chgData name="Zamora Pereira, Esteban Gerardo" userId="f310b99d-a1f5-4b10-9959-13e59cbcea6e" providerId="ADAL" clId="{2FFC5651-38DF-42CE-90A1-03B84290DF4A}" dt="2024-07-29T22:14:28.382" v="90" actId="20577"/>
        <pc:sldMkLst>
          <pc:docMk/>
          <pc:sldMk cId="1707664079" sldId="357"/>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4:26.456" v="89"/>
              <pc2:cmMkLst xmlns:pc2="http://schemas.microsoft.com/office/powerpoint/2019/9/main/command">
                <pc:docMk/>
                <pc:sldMk cId="1707664079" sldId="357"/>
                <pc2:cmMk id="{A25D1A55-8FE8-4192-AAD9-9BDF285D1559}"/>
              </pc2:cmMkLst>
            </pc226:cmChg>
          </p:ext>
        </pc:extLst>
      </pc:sldChg>
      <pc:sldChg chg="addCm">
        <pc:chgData name="Zamora Pereira, Esteban Gerardo" userId="f310b99d-a1f5-4b10-9959-13e59cbcea6e" providerId="ADAL" clId="{2FFC5651-38DF-42CE-90A1-03B84290DF4A}" dt="2024-07-29T22:14:46.064" v="92"/>
        <pc:sldMkLst>
          <pc:docMk/>
          <pc:sldMk cId="790371748" sldId="358"/>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4:46.064" v="92"/>
              <pc2:cmMkLst xmlns:pc2="http://schemas.microsoft.com/office/powerpoint/2019/9/main/command">
                <pc:docMk/>
                <pc:sldMk cId="790371748" sldId="358"/>
                <pc2:cmMk id="{654F5A4B-D465-4A07-BACA-A4FC5048A721}"/>
              </pc2:cmMkLst>
            </pc226:cmChg>
          </p:ext>
        </pc:extLst>
      </pc:sldChg>
      <pc:sldChg chg="addCm modNotesTx">
        <pc:chgData name="Zamora Pereira, Esteban Gerardo" userId="f310b99d-a1f5-4b10-9959-13e59cbcea6e" providerId="ADAL" clId="{2FFC5651-38DF-42CE-90A1-03B84290DF4A}" dt="2024-07-29T22:15:23.495" v="96" actId="20577"/>
        <pc:sldMkLst>
          <pc:docMk/>
          <pc:sldMk cId="3001646439" sldId="359"/>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5:21.037" v="95"/>
              <pc2:cmMkLst xmlns:pc2="http://schemas.microsoft.com/office/powerpoint/2019/9/main/command">
                <pc:docMk/>
                <pc:sldMk cId="3001646439" sldId="359"/>
                <pc2:cmMk id="{8BE12043-82F2-4C83-9CD4-B1CA05135F69}"/>
              </pc2:cmMkLst>
            </pc226:cmChg>
          </p:ext>
        </pc:extLst>
      </pc:sldChg>
      <pc:sldChg chg="addCm modNotesTx">
        <pc:chgData name="Zamora Pereira, Esteban Gerardo" userId="f310b99d-a1f5-4b10-9959-13e59cbcea6e" providerId="ADAL" clId="{2FFC5651-38DF-42CE-90A1-03B84290DF4A}" dt="2024-07-29T22:15:44.500" v="99" actId="20577"/>
        <pc:sldMkLst>
          <pc:docMk/>
          <pc:sldMk cId="3561526899" sldId="360"/>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5:41.912" v="98"/>
              <pc2:cmMkLst xmlns:pc2="http://schemas.microsoft.com/office/powerpoint/2019/9/main/command">
                <pc:docMk/>
                <pc:sldMk cId="3561526899" sldId="360"/>
                <pc2:cmMk id="{852FA73F-7B9D-4BD4-9940-2B26DBF1CAB9}"/>
              </pc2:cmMkLst>
            </pc226:cmChg>
          </p:ext>
        </pc:extLst>
      </pc:sldChg>
      <pc:sldChg chg="addCm modNotesTx">
        <pc:chgData name="Zamora Pereira, Esteban Gerardo" userId="f310b99d-a1f5-4b10-9959-13e59cbcea6e" providerId="ADAL" clId="{2FFC5651-38DF-42CE-90A1-03B84290DF4A}" dt="2024-07-29T22:15:52.935" v="101" actId="20577"/>
        <pc:sldMkLst>
          <pc:docMk/>
          <pc:sldMk cId="2542049074" sldId="361"/>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5:50.858" v="100"/>
              <pc2:cmMkLst xmlns:pc2="http://schemas.microsoft.com/office/powerpoint/2019/9/main/command">
                <pc:docMk/>
                <pc:sldMk cId="2542049074" sldId="361"/>
                <pc2:cmMk id="{44E11C66-27D6-49AF-ACC3-9E97C5524224}"/>
              </pc2:cmMkLst>
            </pc226:cmChg>
          </p:ext>
        </pc:extLst>
      </pc:sldChg>
      <pc:sldChg chg="addCm modNotesTx">
        <pc:chgData name="Zamora Pereira, Esteban Gerardo" userId="f310b99d-a1f5-4b10-9959-13e59cbcea6e" providerId="ADAL" clId="{2FFC5651-38DF-42CE-90A1-03B84290DF4A}" dt="2024-07-29T22:16:02.835" v="103" actId="20577"/>
        <pc:sldMkLst>
          <pc:docMk/>
          <pc:sldMk cId="2579821932" sldId="362"/>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6:00.462" v="102"/>
              <pc2:cmMkLst xmlns:pc2="http://schemas.microsoft.com/office/powerpoint/2019/9/main/command">
                <pc:docMk/>
                <pc:sldMk cId="2579821932" sldId="362"/>
                <pc2:cmMk id="{A8B995BB-EF6A-4611-A22F-65442DF055DB}"/>
              </pc2:cmMkLst>
            </pc226:cmChg>
          </p:ext>
        </pc:extLst>
      </pc:sldChg>
      <pc:sldChg chg="addCm modNotesTx">
        <pc:chgData name="Zamora Pereira, Esteban Gerardo" userId="f310b99d-a1f5-4b10-9959-13e59cbcea6e" providerId="ADAL" clId="{2FFC5651-38DF-42CE-90A1-03B84290DF4A}" dt="2024-07-29T22:16:13.084" v="105" actId="20577"/>
        <pc:sldMkLst>
          <pc:docMk/>
          <pc:sldMk cId="189508368" sldId="363"/>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6:10.874" v="104"/>
              <pc2:cmMkLst xmlns:pc2="http://schemas.microsoft.com/office/powerpoint/2019/9/main/command">
                <pc:docMk/>
                <pc:sldMk cId="189508368" sldId="363"/>
                <pc2:cmMk id="{655CF8A2-1571-4F82-9944-22DEF136BC6E}"/>
              </pc2:cmMkLst>
            </pc226:cmChg>
          </p:ext>
        </pc:extLst>
      </pc:sldChg>
      <pc:sldChg chg="addCm">
        <pc:chgData name="Zamora Pereira, Esteban Gerardo" userId="f310b99d-a1f5-4b10-9959-13e59cbcea6e" providerId="ADAL" clId="{2FFC5651-38DF-42CE-90A1-03B84290DF4A}" dt="2024-07-29T22:13:13.234" v="75"/>
        <pc:sldMkLst>
          <pc:docMk/>
          <pc:sldMk cId="2494258737" sldId="364"/>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3:13.234" v="75"/>
              <pc2:cmMkLst xmlns:pc2="http://schemas.microsoft.com/office/powerpoint/2019/9/main/command">
                <pc:docMk/>
                <pc:sldMk cId="2494258737" sldId="364"/>
                <pc2:cmMk id="{AEFBFB80-9D97-4F57-9A8A-EAEAD21681A2}"/>
              </pc2:cmMkLst>
            </pc226:cmChg>
          </p:ext>
        </pc:extLst>
      </pc:sldChg>
      <pc:sldChg chg="addCm modNotesTx">
        <pc:chgData name="Zamora Pereira, Esteban Gerardo" userId="f310b99d-a1f5-4b10-9959-13e59cbcea6e" providerId="ADAL" clId="{2FFC5651-38DF-42CE-90A1-03B84290DF4A}" dt="2024-07-29T22:16:23.052" v="107" actId="20577"/>
        <pc:sldMkLst>
          <pc:docMk/>
          <pc:sldMk cId="179743039" sldId="367"/>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6:20.452" v="106"/>
              <pc2:cmMkLst xmlns:pc2="http://schemas.microsoft.com/office/powerpoint/2019/9/main/command">
                <pc:docMk/>
                <pc:sldMk cId="179743039" sldId="367"/>
                <pc2:cmMk id="{5D972540-169B-4955-A6C4-5F05B0F1C4F4}"/>
              </pc2:cmMkLst>
            </pc226:cmChg>
          </p:ext>
        </pc:extLst>
      </pc:sldChg>
      <pc:sldChg chg="addCm modNotesTx">
        <pc:chgData name="Zamora Pereira, Esteban Gerardo" userId="f310b99d-a1f5-4b10-9959-13e59cbcea6e" providerId="ADAL" clId="{2FFC5651-38DF-42CE-90A1-03B84290DF4A}" dt="2024-07-29T22:16:32.284" v="109" actId="20577"/>
        <pc:sldMkLst>
          <pc:docMk/>
          <pc:sldMk cId="271569252" sldId="368"/>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6:30.125" v="108"/>
              <pc2:cmMkLst xmlns:pc2="http://schemas.microsoft.com/office/powerpoint/2019/9/main/command">
                <pc:docMk/>
                <pc:sldMk cId="271569252" sldId="368"/>
                <pc2:cmMk id="{7E25C4AB-002F-4E34-BAA5-F0128196AAA7}"/>
              </pc2:cmMkLst>
            </pc226:cmChg>
          </p:ext>
        </pc:extLst>
      </pc:sldChg>
      <pc:sldChg chg="addCm">
        <pc:chgData name="Zamora Pereira, Esteban Gerardo" userId="f310b99d-a1f5-4b10-9959-13e59cbcea6e" providerId="ADAL" clId="{2FFC5651-38DF-42CE-90A1-03B84290DF4A}" dt="2024-07-29T22:16:42.321" v="110"/>
        <pc:sldMkLst>
          <pc:docMk/>
          <pc:sldMk cId="1871777318" sldId="369"/>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6:42.321" v="110"/>
              <pc2:cmMkLst xmlns:pc2="http://schemas.microsoft.com/office/powerpoint/2019/9/main/command">
                <pc:docMk/>
                <pc:sldMk cId="1871777318" sldId="369"/>
                <pc2:cmMk id="{98C0EEAF-288B-4ACB-96D9-20169C89B7FC}"/>
              </pc2:cmMkLst>
            </pc226:cmChg>
          </p:ext>
        </pc:extLst>
      </pc:sldChg>
      <pc:sldChg chg="addCm">
        <pc:chgData name="Zamora Pereira, Esteban Gerardo" userId="f310b99d-a1f5-4b10-9959-13e59cbcea6e" providerId="ADAL" clId="{2FFC5651-38DF-42CE-90A1-03B84290DF4A}" dt="2024-07-29T22:16:59.619" v="112"/>
        <pc:sldMkLst>
          <pc:docMk/>
          <pc:sldMk cId="634612076" sldId="370"/>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6:59.619" v="112"/>
              <pc2:cmMkLst xmlns:pc2="http://schemas.microsoft.com/office/powerpoint/2019/9/main/command">
                <pc:docMk/>
                <pc:sldMk cId="634612076" sldId="370"/>
                <pc2:cmMk id="{7E5762E1-86B1-460A-889B-53783F828AF9}"/>
              </pc2:cmMkLst>
            </pc226:cmChg>
          </p:ext>
        </pc:extLst>
      </pc:sldChg>
      <pc:sldChg chg="addCm">
        <pc:chgData name="Zamora Pereira, Esteban Gerardo" userId="f310b99d-a1f5-4b10-9959-13e59cbcea6e" providerId="ADAL" clId="{2FFC5651-38DF-42CE-90A1-03B84290DF4A}" dt="2024-07-29T22:17:42.423" v="116"/>
        <pc:sldMkLst>
          <pc:docMk/>
          <pc:sldMk cId="347307988" sldId="373"/>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7:42.423" v="116"/>
              <pc2:cmMkLst xmlns:pc2="http://schemas.microsoft.com/office/powerpoint/2019/9/main/command">
                <pc:docMk/>
                <pc:sldMk cId="347307988" sldId="373"/>
                <pc2:cmMk id="{77445B88-CB03-427C-8842-FC94AF563635}"/>
              </pc2:cmMkLst>
            </pc226:cmChg>
          </p:ext>
        </pc:extLst>
      </pc:sldChg>
      <pc:sldChg chg="addCm">
        <pc:chgData name="Zamora Pereira, Esteban Gerardo" userId="f310b99d-a1f5-4b10-9959-13e59cbcea6e" providerId="ADAL" clId="{2FFC5651-38DF-42CE-90A1-03B84290DF4A}" dt="2024-07-29T22:13:22.742" v="76"/>
        <pc:sldMkLst>
          <pc:docMk/>
          <pc:sldMk cId="2832660345" sldId="380"/>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3:22.742" v="76"/>
              <pc2:cmMkLst xmlns:pc2="http://schemas.microsoft.com/office/powerpoint/2019/9/main/command">
                <pc:docMk/>
                <pc:sldMk cId="2832660345" sldId="380"/>
                <pc2:cmMk id="{CADA6F4C-DE91-4BB8-938E-CA86F0C76840}"/>
              </pc2:cmMkLst>
            </pc226:cmChg>
          </p:ext>
        </pc:extLst>
      </pc:sldChg>
      <pc:sldChg chg="modSp mod addCm">
        <pc:chgData name="Zamora Pereira, Esteban Gerardo" userId="f310b99d-a1f5-4b10-9959-13e59cbcea6e" providerId="ADAL" clId="{2FFC5651-38DF-42CE-90A1-03B84290DF4A}" dt="2024-07-30T18:46:05.628" v="122" actId="732"/>
        <pc:sldMkLst>
          <pc:docMk/>
          <pc:sldMk cId="2013712227" sldId="385"/>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5:20.503" v="17"/>
              <pc2:cmMkLst xmlns:pc2="http://schemas.microsoft.com/office/powerpoint/2019/9/main/command">
                <pc:docMk/>
                <pc:sldMk cId="2013712227" sldId="385"/>
                <pc2:cmMk id="{39548966-9EA1-4146-AF66-5B3765A497E7}"/>
              </pc2:cmMkLst>
            </pc226:cmChg>
          </p:ext>
        </pc:extLst>
      </pc:sldChg>
      <pc:sldChg chg="addCm">
        <pc:chgData name="Zamora Pereira, Esteban Gerardo" userId="f310b99d-a1f5-4b10-9959-13e59cbcea6e" providerId="ADAL" clId="{2FFC5651-38DF-42CE-90A1-03B84290DF4A}" dt="2024-07-29T22:05:43.761" v="19"/>
        <pc:sldMkLst>
          <pc:docMk/>
          <pc:sldMk cId="847741509" sldId="386"/>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5:43.761" v="19"/>
              <pc2:cmMkLst xmlns:pc2="http://schemas.microsoft.com/office/powerpoint/2019/9/main/command">
                <pc:docMk/>
                <pc:sldMk cId="847741509" sldId="386"/>
                <pc2:cmMk id="{55338098-43E6-4AEC-AE78-BBB9ABD745D7}"/>
              </pc2:cmMkLst>
            </pc226:cmChg>
          </p:ext>
        </pc:extLst>
      </pc:sldChg>
      <pc:sldChg chg="addCm">
        <pc:chgData name="Zamora Pereira, Esteban Gerardo" userId="f310b99d-a1f5-4b10-9959-13e59cbcea6e" providerId="ADAL" clId="{2FFC5651-38DF-42CE-90A1-03B84290DF4A}" dt="2024-07-29T22:06:13.009" v="21"/>
        <pc:sldMkLst>
          <pc:docMk/>
          <pc:sldMk cId="620143877" sldId="387"/>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6:13.009" v="21"/>
              <pc2:cmMkLst xmlns:pc2="http://schemas.microsoft.com/office/powerpoint/2019/9/main/command">
                <pc:docMk/>
                <pc:sldMk cId="620143877" sldId="387"/>
                <pc2:cmMk id="{0B5CA05F-C0FD-4943-ACEA-BB3C58F3C023}"/>
              </pc2:cmMkLst>
            </pc226:cmChg>
          </p:ext>
        </pc:extLst>
      </pc:sldChg>
      <pc:sldChg chg="addCm">
        <pc:chgData name="Zamora Pereira, Esteban Gerardo" userId="f310b99d-a1f5-4b10-9959-13e59cbcea6e" providerId="ADAL" clId="{2FFC5651-38DF-42CE-90A1-03B84290DF4A}" dt="2024-07-29T22:06:24.825" v="22"/>
        <pc:sldMkLst>
          <pc:docMk/>
          <pc:sldMk cId="151808848" sldId="388"/>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6:24.825" v="22"/>
              <pc2:cmMkLst xmlns:pc2="http://schemas.microsoft.com/office/powerpoint/2019/9/main/command">
                <pc:docMk/>
                <pc:sldMk cId="151808848" sldId="388"/>
                <pc2:cmMk id="{6E831C39-4BF7-40DE-B9E3-A58577209425}"/>
              </pc2:cmMkLst>
            </pc226:cmChg>
          </p:ext>
        </pc:extLst>
      </pc:sldChg>
      <pc:sldChg chg="addCm">
        <pc:chgData name="Zamora Pereira, Esteban Gerardo" userId="f310b99d-a1f5-4b10-9959-13e59cbcea6e" providerId="ADAL" clId="{2FFC5651-38DF-42CE-90A1-03B84290DF4A}" dt="2024-07-29T22:07:06.467" v="27"/>
        <pc:sldMkLst>
          <pc:docMk/>
          <pc:sldMk cId="4199281389" sldId="389"/>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7:06.467" v="27"/>
              <pc2:cmMkLst xmlns:pc2="http://schemas.microsoft.com/office/powerpoint/2019/9/main/command">
                <pc:docMk/>
                <pc:sldMk cId="4199281389" sldId="389"/>
                <pc2:cmMk id="{06EF0ABE-4250-42E5-B117-081D626C0A2A}"/>
              </pc2:cmMkLst>
            </pc226:cmChg>
          </p:ext>
        </pc:extLst>
      </pc:sldChg>
      <pc:sldChg chg="addCm modNotesTx">
        <pc:chgData name="Zamora Pereira, Esteban Gerardo" userId="f310b99d-a1f5-4b10-9959-13e59cbcea6e" providerId="ADAL" clId="{2FFC5651-38DF-42CE-90A1-03B84290DF4A}" dt="2024-07-29T22:06:56.401" v="26" actId="20577"/>
        <pc:sldMkLst>
          <pc:docMk/>
          <pc:sldMk cId="2681594959" sldId="390"/>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6:53.408" v="25"/>
              <pc2:cmMkLst xmlns:pc2="http://schemas.microsoft.com/office/powerpoint/2019/9/main/command">
                <pc:docMk/>
                <pc:sldMk cId="2681594959" sldId="390"/>
                <pc2:cmMk id="{EE4277CC-11C7-4E52-BDE1-C72FDD10E92E}"/>
              </pc2:cmMkLst>
            </pc226:cmChg>
          </p:ext>
        </pc:extLst>
      </pc:sldChg>
      <pc:sldChg chg="addCm">
        <pc:chgData name="Zamora Pereira, Esteban Gerardo" userId="f310b99d-a1f5-4b10-9959-13e59cbcea6e" providerId="ADAL" clId="{2FFC5651-38DF-42CE-90A1-03B84290DF4A}" dt="2024-07-29T22:08:00.374" v="34"/>
        <pc:sldMkLst>
          <pc:docMk/>
          <pc:sldMk cId="3685390546" sldId="391"/>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8:00.374" v="34"/>
              <pc2:cmMkLst xmlns:pc2="http://schemas.microsoft.com/office/powerpoint/2019/9/main/command">
                <pc:docMk/>
                <pc:sldMk cId="3685390546" sldId="391"/>
                <pc2:cmMk id="{4A23ACAA-DFE5-426E-9299-88AF550D5005}"/>
              </pc2:cmMkLst>
            </pc226:cmChg>
          </p:ext>
        </pc:extLst>
      </pc:sldChg>
      <pc:sldChg chg="addCm">
        <pc:chgData name="Zamora Pereira, Esteban Gerardo" userId="f310b99d-a1f5-4b10-9959-13e59cbcea6e" providerId="ADAL" clId="{2FFC5651-38DF-42CE-90A1-03B84290DF4A}" dt="2024-07-29T22:08:31.687" v="38"/>
        <pc:sldMkLst>
          <pc:docMk/>
          <pc:sldMk cId="151117994" sldId="392"/>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8:31.687" v="38"/>
              <pc2:cmMkLst xmlns:pc2="http://schemas.microsoft.com/office/powerpoint/2019/9/main/command">
                <pc:docMk/>
                <pc:sldMk cId="151117994" sldId="392"/>
                <pc2:cmMk id="{15912B9D-5098-4009-8605-CB3411B6DCFA}"/>
              </pc2:cmMkLst>
            </pc226:cmChg>
          </p:ext>
        </pc:extLst>
      </pc:sldChg>
      <pc:sldChg chg="addCm modNotesTx">
        <pc:chgData name="Zamora Pereira, Esteban Gerardo" userId="f310b99d-a1f5-4b10-9959-13e59cbcea6e" providerId="ADAL" clId="{2FFC5651-38DF-42CE-90A1-03B84290DF4A}" dt="2024-07-29T22:08:41.349" v="40" actId="20577"/>
        <pc:sldMkLst>
          <pc:docMk/>
          <pc:sldMk cId="475082594" sldId="393"/>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8:38.823" v="39"/>
              <pc2:cmMkLst xmlns:pc2="http://schemas.microsoft.com/office/powerpoint/2019/9/main/command">
                <pc:docMk/>
                <pc:sldMk cId="475082594" sldId="393"/>
                <pc2:cmMk id="{A238455D-E447-4A46-883B-2AD1863E9D6D}"/>
              </pc2:cmMkLst>
            </pc226:cmChg>
          </p:ext>
        </pc:extLst>
      </pc:sldChg>
      <pc:sldChg chg="addCm modNotesTx">
        <pc:chgData name="Zamora Pereira, Esteban Gerardo" userId="f310b99d-a1f5-4b10-9959-13e59cbcea6e" providerId="ADAL" clId="{2FFC5651-38DF-42CE-90A1-03B84290DF4A}" dt="2024-07-29T22:08:50.384" v="42" actId="20577"/>
        <pc:sldMkLst>
          <pc:docMk/>
          <pc:sldMk cId="4111095200" sldId="394"/>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8:48.268" v="41"/>
              <pc2:cmMkLst xmlns:pc2="http://schemas.microsoft.com/office/powerpoint/2019/9/main/command">
                <pc:docMk/>
                <pc:sldMk cId="4111095200" sldId="394"/>
                <pc2:cmMk id="{B089B09A-5BB9-4035-A6D2-DE041F32926E}"/>
              </pc2:cmMkLst>
            </pc226:cmChg>
          </p:ext>
        </pc:extLst>
      </pc:sldChg>
      <pc:sldChg chg="addCm modNotesTx">
        <pc:chgData name="Zamora Pereira, Esteban Gerardo" userId="f310b99d-a1f5-4b10-9959-13e59cbcea6e" providerId="ADAL" clId="{2FFC5651-38DF-42CE-90A1-03B84290DF4A}" dt="2024-07-29T22:08:59.468" v="44" actId="20577"/>
        <pc:sldMkLst>
          <pc:docMk/>
          <pc:sldMk cId="829364397" sldId="395"/>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8:56.997" v="43"/>
              <pc2:cmMkLst xmlns:pc2="http://schemas.microsoft.com/office/powerpoint/2019/9/main/command">
                <pc:docMk/>
                <pc:sldMk cId="829364397" sldId="395"/>
                <pc2:cmMk id="{0A51422A-0694-4547-9ABE-4DEF500F3A04}"/>
              </pc2:cmMkLst>
            </pc226:cmChg>
          </p:ext>
        </pc:extLst>
      </pc:sldChg>
      <pc:sldChg chg="modSp mod addCm modNotesTx">
        <pc:chgData name="Zamora Pereira, Esteban Gerardo" userId="f310b99d-a1f5-4b10-9959-13e59cbcea6e" providerId="ADAL" clId="{2FFC5651-38DF-42CE-90A1-03B84290DF4A}" dt="2024-08-01T21:54:17.031" v="124" actId="20577"/>
        <pc:sldMkLst>
          <pc:docMk/>
          <pc:sldMk cId="3979228031" sldId="396"/>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9:26.336" v="46"/>
              <pc2:cmMkLst xmlns:pc2="http://schemas.microsoft.com/office/powerpoint/2019/9/main/command">
                <pc:docMk/>
                <pc:sldMk cId="3979228031" sldId="396"/>
                <pc2:cmMk id="{A601080D-9EBE-47BB-8831-C4FF4809A91C}"/>
              </pc2:cmMkLst>
            </pc226:cmChg>
          </p:ext>
        </pc:extLst>
      </pc:sldChg>
      <pc:sldChg chg="addCm">
        <pc:chgData name="Zamora Pereira, Esteban Gerardo" userId="f310b99d-a1f5-4b10-9959-13e59cbcea6e" providerId="ADAL" clId="{2FFC5651-38DF-42CE-90A1-03B84290DF4A}" dt="2024-07-29T22:09:49.018" v="50"/>
        <pc:sldMkLst>
          <pc:docMk/>
          <pc:sldMk cId="3888139631" sldId="397"/>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09:49.018" v="50"/>
              <pc2:cmMkLst xmlns:pc2="http://schemas.microsoft.com/office/powerpoint/2019/9/main/command">
                <pc:docMk/>
                <pc:sldMk cId="3888139631" sldId="397"/>
                <pc2:cmMk id="{AAF1EE72-1C31-4D89-B390-695F789B469F}"/>
              </pc2:cmMkLst>
            </pc226:cmChg>
          </p:ext>
        </pc:extLst>
      </pc:sldChg>
      <pc:sldChg chg="addCm">
        <pc:chgData name="Zamora Pereira, Esteban Gerardo" userId="f310b99d-a1f5-4b10-9959-13e59cbcea6e" providerId="ADAL" clId="{2FFC5651-38DF-42CE-90A1-03B84290DF4A}" dt="2024-07-29T22:11:15.555" v="62"/>
        <pc:sldMkLst>
          <pc:docMk/>
          <pc:sldMk cId="2976717018" sldId="399"/>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1:15.555" v="62"/>
              <pc2:cmMkLst xmlns:pc2="http://schemas.microsoft.com/office/powerpoint/2019/9/main/command">
                <pc:docMk/>
                <pc:sldMk cId="2976717018" sldId="399"/>
                <pc2:cmMk id="{916F70D6-EB4E-4D81-A00D-64D0F2BF2791}"/>
              </pc2:cmMkLst>
            </pc226:cmChg>
          </p:ext>
        </pc:extLst>
      </pc:sldChg>
      <pc:sldChg chg="addCm">
        <pc:chgData name="Zamora Pereira, Esteban Gerardo" userId="f310b99d-a1f5-4b10-9959-13e59cbcea6e" providerId="ADAL" clId="{2FFC5651-38DF-42CE-90A1-03B84290DF4A}" dt="2024-07-29T22:13:01.645" v="74"/>
        <pc:sldMkLst>
          <pc:docMk/>
          <pc:sldMk cId="3700880183" sldId="401"/>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3:01.645" v="74"/>
              <pc2:cmMkLst xmlns:pc2="http://schemas.microsoft.com/office/powerpoint/2019/9/main/command">
                <pc:docMk/>
                <pc:sldMk cId="3700880183" sldId="401"/>
                <pc2:cmMk id="{2DBE58BB-F974-4707-941D-41A2159C370E}"/>
              </pc2:cmMkLst>
            </pc226:cmChg>
          </p:ext>
        </pc:extLst>
      </pc:sldChg>
      <pc:sldChg chg="addCm modNotesTx">
        <pc:chgData name="Zamora Pereira, Esteban Gerardo" userId="f310b99d-a1f5-4b10-9959-13e59cbcea6e" providerId="ADAL" clId="{2FFC5651-38DF-42CE-90A1-03B84290DF4A}" dt="2024-07-29T22:13:32.382" v="78" actId="20577"/>
        <pc:sldMkLst>
          <pc:docMk/>
          <pc:sldMk cId="1334488554" sldId="403"/>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3:30.009" v="77"/>
              <pc2:cmMkLst xmlns:pc2="http://schemas.microsoft.com/office/powerpoint/2019/9/main/command">
                <pc:docMk/>
                <pc:sldMk cId="1334488554" sldId="403"/>
                <pc2:cmMk id="{FA0C364D-DC09-4C62-AD30-8A9AE01CDF45}"/>
              </pc2:cmMkLst>
            </pc226:cmChg>
          </p:ext>
        </pc:extLst>
      </pc:sldChg>
      <pc:sldChg chg="addCm modNotesTx">
        <pc:chgData name="Zamora Pereira, Esteban Gerardo" userId="f310b99d-a1f5-4b10-9959-13e59cbcea6e" providerId="ADAL" clId="{2FFC5651-38DF-42CE-90A1-03B84290DF4A}" dt="2024-07-29T22:13:43.569" v="80" actId="20577"/>
        <pc:sldMkLst>
          <pc:docMk/>
          <pc:sldMk cId="797524277" sldId="404"/>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3:41.372" v="79"/>
              <pc2:cmMkLst xmlns:pc2="http://schemas.microsoft.com/office/powerpoint/2019/9/main/command">
                <pc:docMk/>
                <pc:sldMk cId="797524277" sldId="404"/>
                <pc2:cmMk id="{C013A80A-3E29-49FE-A84D-23B44D1E0069}"/>
              </pc2:cmMkLst>
            </pc226:cmChg>
          </p:ext>
        </pc:extLst>
      </pc:sldChg>
      <pc:sldChg chg="addCm modNotesTx">
        <pc:chgData name="Zamora Pereira, Esteban Gerardo" userId="f310b99d-a1f5-4b10-9959-13e59cbcea6e" providerId="ADAL" clId="{2FFC5651-38DF-42CE-90A1-03B84290DF4A}" dt="2024-07-29T22:13:52.545" v="82" actId="20577"/>
        <pc:sldMkLst>
          <pc:docMk/>
          <pc:sldMk cId="3756731469" sldId="405"/>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3:50.580" v="81"/>
              <pc2:cmMkLst xmlns:pc2="http://schemas.microsoft.com/office/powerpoint/2019/9/main/command">
                <pc:docMk/>
                <pc:sldMk cId="3756731469" sldId="405"/>
                <pc2:cmMk id="{72E29947-5967-4046-9AF2-957CA1D810CF}"/>
              </pc2:cmMkLst>
            </pc226:cmChg>
          </p:ext>
        </pc:extLst>
      </pc:sldChg>
      <pc:sldChg chg="addCm modNotesTx">
        <pc:chgData name="Zamora Pereira, Esteban Gerardo" userId="f310b99d-a1f5-4b10-9959-13e59cbcea6e" providerId="ADAL" clId="{2FFC5651-38DF-42CE-90A1-03B84290DF4A}" dt="2024-07-29T22:14:01.310" v="84" actId="20577"/>
        <pc:sldMkLst>
          <pc:docMk/>
          <pc:sldMk cId="3580138381" sldId="406"/>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3:59.254" v="83"/>
              <pc2:cmMkLst xmlns:pc2="http://schemas.microsoft.com/office/powerpoint/2019/9/main/command">
                <pc:docMk/>
                <pc:sldMk cId="3580138381" sldId="406"/>
                <pc2:cmMk id="{48812250-A4B0-4FFD-8BC8-FC86E756097B}"/>
              </pc2:cmMkLst>
            </pc226:cmChg>
          </p:ext>
        </pc:extLst>
      </pc:sldChg>
      <pc:sldChg chg="addCm">
        <pc:chgData name="Zamora Pereira, Esteban Gerardo" userId="f310b99d-a1f5-4b10-9959-13e59cbcea6e" providerId="ADAL" clId="{2FFC5651-38DF-42CE-90A1-03B84290DF4A}" dt="2024-07-29T22:14:37.134" v="91"/>
        <pc:sldMkLst>
          <pc:docMk/>
          <pc:sldMk cId="628360352" sldId="407"/>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4:37.134" v="91"/>
              <pc2:cmMkLst xmlns:pc2="http://schemas.microsoft.com/office/powerpoint/2019/9/main/command">
                <pc:docMk/>
                <pc:sldMk cId="628360352" sldId="407"/>
                <pc2:cmMk id="{7C7592B3-93C5-415C-94DF-43F9F2453D3B}"/>
              </pc2:cmMkLst>
            </pc226:cmChg>
          </p:ext>
        </pc:extLst>
      </pc:sldChg>
      <pc:sldChg chg="addCm">
        <pc:chgData name="Zamora Pereira, Esteban Gerardo" userId="f310b99d-a1f5-4b10-9959-13e59cbcea6e" providerId="ADAL" clId="{2FFC5651-38DF-42CE-90A1-03B84290DF4A}" dt="2024-07-29T22:15:00.690" v="93"/>
        <pc:sldMkLst>
          <pc:docMk/>
          <pc:sldMk cId="3059175244" sldId="408"/>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5:00.690" v="93"/>
              <pc2:cmMkLst xmlns:pc2="http://schemas.microsoft.com/office/powerpoint/2019/9/main/command">
                <pc:docMk/>
                <pc:sldMk cId="3059175244" sldId="408"/>
                <pc2:cmMk id="{272548FE-3FF0-4045-B2EA-291E183B6B82}"/>
              </pc2:cmMkLst>
            </pc226:cmChg>
          </p:ext>
        </pc:extLst>
      </pc:sldChg>
      <pc:sldChg chg="addCm">
        <pc:chgData name="Zamora Pereira, Esteban Gerardo" userId="f310b99d-a1f5-4b10-9959-13e59cbcea6e" providerId="ADAL" clId="{2FFC5651-38DF-42CE-90A1-03B84290DF4A}" dt="2024-07-29T22:15:13.431" v="94"/>
        <pc:sldMkLst>
          <pc:docMk/>
          <pc:sldMk cId="3024421671" sldId="409"/>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5:13.431" v="94"/>
              <pc2:cmMkLst xmlns:pc2="http://schemas.microsoft.com/office/powerpoint/2019/9/main/command">
                <pc:docMk/>
                <pc:sldMk cId="3024421671" sldId="409"/>
                <pc2:cmMk id="{6D96AB97-8DB6-4227-8A82-423A6A6E0DEC}"/>
              </pc2:cmMkLst>
            </pc226:cmChg>
          </p:ext>
        </pc:extLst>
      </pc:sldChg>
      <pc:sldChg chg="addCm">
        <pc:chgData name="Zamora Pereira, Esteban Gerardo" userId="f310b99d-a1f5-4b10-9959-13e59cbcea6e" providerId="ADAL" clId="{2FFC5651-38DF-42CE-90A1-03B84290DF4A}" dt="2024-07-29T22:15:34.771" v="97"/>
        <pc:sldMkLst>
          <pc:docMk/>
          <pc:sldMk cId="1989866958" sldId="410"/>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5:34.771" v="97"/>
              <pc2:cmMkLst xmlns:pc2="http://schemas.microsoft.com/office/powerpoint/2019/9/main/command">
                <pc:docMk/>
                <pc:sldMk cId="1989866958" sldId="410"/>
                <pc2:cmMk id="{15B75EC8-A159-4E2F-AE8B-1301E2DCFD18}"/>
              </pc2:cmMkLst>
            </pc226:cmChg>
          </p:ext>
        </pc:extLst>
      </pc:sldChg>
      <pc:sldChg chg="addCm">
        <pc:chgData name="Zamora Pereira, Esteban Gerardo" userId="f310b99d-a1f5-4b10-9959-13e59cbcea6e" providerId="ADAL" clId="{2FFC5651-38DF-42CE-90A1-03B84290DF4A}" dt="2024-07-29T22:16:50.996" v="111"/>
        <pc:sldMkLst>
          <pc:docMk/>
          <pc:sldMk cId="725483225" sldId="411"/>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6:50.996" v="111"/>
              <pc2:cmMkLst xmlns:pc2="http://schemas.microsoft.com/office/powerpoint/2019/9/main/command">
                <pc:docMk/>
                <pc:sldMk cId="725483225" sldId="411"/>
                <pc2:cmMk id="{044EB928-FB1D-4C77-A618-4A3599E460E6}"/>
              </pc2:cmMkLst>
            </pc226:cmChg>
          </p:ext>
        </pc:extLst>
      </pc:sldChg>
      <pc:sldChg chg="addCm">
        <pc:chgData name="Zamora Pereira, Esteban Gerardo" userId="f310b99d-a1f5-4b10-9959-13e59cbcea6e" providerId="ADAL" clId="{2FFC5651-38DF-42CE-90A1-03B84290DF4A}" dt="2024-07-29T22:17:13.631" v="113"/>
        <pc:sldMkLst>
          <pc:docMk/>
          <pc:sldMk cId="2022375776" sldId="412"/>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7:13.631" v="113"/>
              <pc2:cmMkLst xmlns:pc2="http://schemas.microsoft.com/office/powerpoint/2019/9/main/command">
                <pc:docMk/>
                <pc:sldMk cId="2022375776" sldId="412"/>
                <pc2:cmMk id="{6467CE09-E7CD-42D5-BC36-98172E1837FF}"/>
              </pc2:cmMkLst>
            </pc226:cmChg>
          </p:ext>
        </pc:extLst>
      </pc:sldChg>
      <pc:sldChg chg="addCm">
        <pc:chgData name="Zamora Pereira, Esteban Gerardo" userId="f310b99d-a1f5-4b10-9959-13e59cbcea6e" providerId="ADAL" clId="{2FFC5651-38DF-42CE-90A1-03B84290DF4A}" dt="2024-07-29T22:17:23.022" v="114"/>
        <pc:sldMkLst>
          <pc:docMk/>
          <pc:sldMk cId="1313269556" sldId="413"/>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7:23.022" v="114"/>
              <pc2:cmMkLst xmlns:pc2="http://schemas.microsoft.com/office/powerpoint/2019/9/main/command">
                <pc:docMk/>
                <pc:sldMk cId="1313269556" sldId="413"/>
                <pc2:cmMk id="{DE27217E-B2D3-4688-A7AD-31C9C0AD1E6F}"/>
              </pc2:cmMkLst>
            </pc226:cmChg>
          </p:ext>
        </pc:extLst>
      </pc:sldChg>
      <pc:sldChg chg="addCm">
        <pc:chgData name="Zamora Pereira, Esteban Gerardo" userId="f310b99d-a1f5-4b10-9959-13e59cbcea6e" providerId="ADAL" clId="{2FFC5651-38DF-42CE-90A1-03B84290DF4A}" dt="2024-07-29T22:17:33.359" v="115"/>
        <pc:sldMkLst>
          <pc:docMk/>
          <pc:sldMk cId="119572437" sldId="414"/>
        </pc:sldMkLst>
        <pc:extLst>
          <p:ext xmlns:p="http://schemas.openxmlformats.org/presentationml/2006/main" uri="{D6D511B9-2390-475A-947B-AFAB55BFBCF1}">
            <pc226:cmChg xmlns:pc226="http://schemas.microsoft.com/office/powerpoint/2022/06/main/command" chg="add">
              <pc226:chgData name="Zamora Pereira, Esteban Gerardo" userId="f310b99d-a1f5-4b10-9959-13e59cbcea6e" providerId="ADAL" clId="{2FFC5651-38DF-42CE-90A1-03B84290DF4A}" dt="2024-07-29T22:17:33.359" v="115"/>
              <pc2:cmMkLst xmlns:pc2="http://schemas.microsoft.com/office/powerpoint/2019/9/main/command">
                <pc:docMk/>
                <pc:sldMk cId="119572437" sldId="414"/>
                <pc2:cmMk id="{398915DD-6E12-4B3C-841F-4515245B836F}"/>
              </pc2:cmMkLst>
            </pc226:cmChg>
          </p:ext>
        </pc:extLst>
      </pc:sldChg>
      <pc:sldChg chg="modNotesTx">
        <pc:chgData name="Zamora Pereira, Esteban Gerardo" userId="f310b99d-a1f5-4b10-9959-13e59cbcea6e" providerId="ADAL" clId="{2FFC5651-38DF-42CE-90A1-03B84290DF4A}" dt="2024-08-07T18:39:17.541" v="886" actId="20577"/>
        <pc:sldMkLst>
          <pc:docMk/>
          <pc:sldMk cId="3674049760" sldId="415"/>
        </pc:sldMkLst>
      </pc:sldChg>
      <pc:sldChg chg="modNotesTx">
        <pc:chgData name="Zamora Pereira, Esteban Gerardo" userId="f310b99d-a1f5-4b10-9959-13e59cbcea6e" providerId="ADAL" clId="{2FFC5651-38DF-42CE-90A1-03B84290DF4A}" dt="2024-08-07T18:33:25.115" v="653" actId="20577"/>
        <pc:sldMkLst>
          <pc:docMk/>
          <pc:sldMk cId="3709235259" sldId="418"/>
        </pc:sldMkLst>
      </pc:sldChg>
      <pc:sldChg chg="modNotesTx">
        <pc:chgData name="Zamora Pereira, Esteban Gerardo" userId="f310b99d-a1f5-4b10-9959-13e59cbcea6e" providerId="ADAL" clId="{2FFC5651-38DF-42CE-90A1-03B84290DF4A}" dt="2024-08-07T18:26:34.520" v="215" actId="20577"/>
        <pc:sldMkLst>
          <pc:docMk/>
          <pc:sldMk cId="2275115186" sldId="419"/>
        </pc:sldMkLst>
      </pc:sldChg>
    </pc:docChg>
  </pc:docChgLst>
  <pc:docChgLst>
    <pc:chgData name="Zamora Pereira, Esteban Gerardo" userId="f310b99d-a1f5-4b10-9959-13e59cbcea6e" providerId="ADAL" clId="{9425F0A6-B895-4D95-A55A-997B1E5B93FE}"/>
    <pc:docChg chg="undo custSel addSld delSld modSld sldOrd">
      <pc:chgData name="Zamora Pereira, Esteban Gerardo" userId="f310b99d-a1f5-4b10-9959-13e59cbcea6e" providerId="ADAL" clId="{9425F0A6-B895-4D95-A55A-997B1E5B93FE}" dt="2024-10-02T13:25:15.799" v="1875" actId="20577"/>
      <pc:docMkLst>
        <pc:docMk/>
      </pc:docMkLst>
      <pc:sldChg chg="addSp delSp modSp mod">
        <pc:chgData name="Zamora Pereira, Esteban Gerardo" userId="f310b99d-a1f5-4b10-9959-13e59cbcea6e" providerId="ADAL" clId="{9425F0A6-B895-4D95-A55A-997B1E5B93FE}" dt="2024-09-17T14:21:59.937" v="93" actId="732"/>
        <pc:sldMkLst>
          <pc:docMk/>
          <pc:sldMk cId="1293985540" sldId="257"/>
        </pc:sldMkLst>
      </pc:sldChg>
      <pc:sldChg chg="del">
        <pc:chgData name="Zamora Pereira, Esteban Gerardo" userId="f310b99d-a1f5-4b10-9959-13e59cbcea6e" providerId="ADAL" clId="{9425F0A6-B895-4D95-A55A-997B1E5B93FE}" dt="2024-09-17T14:59:34.800" v="97" actId="2696"/>
        <pc:sldMkLst>
          <pc:docMk/>
          <pc:sldMk cId="454260785" sldId="267"/>
        </pc:sldMkLst>
      </pc:sldChg>
      <pc:sldChg chg="modSp mod">
        <pc:chgData name="Zamora Pereira, Esteban Gerardo" userId="f310b99d-a1f5-4b10-9959-13e59cbcea6e" providerId="ADAL" clId="{9425F0A6-B895-4D95-A55A-997B1E5B93FE}" dt="2024-09-17T16:03:53.298" v="567" actId="20577"/>
        <pc:sldMkLst>
          <pc:docMk/>
          <pc:sldMk cId="3301271336" sldId="303"/>
        </pc:sldMkLst>
      </pc:sldChg>
      <pc:sldChg chg="del">
        <pc:chgData name="Zamora Pereira, Esteban Gerardo" userId="f310b99d-a1f5-4b10-9959-13e59cbcea6e" providerId="ADAL" clId="{9425F0A6-B895-4D95-A55A-997B1E5B93FE}" dt="2024-09-17T14:59:34.800" v="97" actId="2696"/>
        <pc:sldMkLst>
          <pc:docMk/>
          <pc:sldMk cId="2064569205" sldId="304"/>
        </pc:sldMkLst>
      </pc:sldChg>
      <pc:sldChg chg="addSp delSp modSp mod">
        <pc:chgData name="Zamora Pereira, Esteban Gerardo" userId="f310b99d-a1f5-4b10-9959-13e59cbcea6e" providerId="ADAL" clId="{9425F0A6-B895-4D95-A55A-997B1E5B93FE}" dt="2024-09-17T15:56:43.224" v="499" actId="1076"/>
        <pc:sldMkLst>
          <pc:docMk/>
          <pc:sldMk cId="3563234063" sldId="310"/>
        </pc:sldMkLst>
      </pc:sldChg>
      <pc:sldChg chg="del">
        <pc:chgData name="Zamora Pereira, Esteban Gerardo" userId="f310b99d-a1f5-4b10-9959-13e59cbcea6e" providerId="ADAL" clId="{9425F0A6-B895-4D95-A55A-997B1E5B93FE}" dt="2024-09-17T14:59:34.800" v="97" actId="2696"/>
        <pc:sldMkLst>
          <pc:docMk/>
          <pc:sldMk cId="3554718131" sldId="311"/>
        </pc:sldMkLst>
      </pc:sldChg>
      <pc:sldChg chg="del">
        <pc:chgData name="Zamora Pereira, Esteban Gerardo" userId="f310b99d-a1f5-4b10-9959-13e59cbcea6e" providerId="ADAL" clId="{9425F0A6-B895-4D95-A55A-997B1E5B93FE}" dt="2024-09-17T14:59:34.800" v="97" actId="2696"/>
        <pc:sldMkLst>
          <pc:docMk/>
          <pc:sldMk cId="2820568106" sldId="313"/>
        </pc:sldMkLst>
      </pc:sldChg>
      <pc:sldChg chg="del">
        <pc:chgData name="Zamora Pereira, Esteban Gerardo" userId="f310b99d-a1f5-4b10-9959-13e59cbcea6e" providerId="ADAL" clId="{9425F0A6-B895-4D95-A55A-997B1E5B93FE}" dt="2024-09-17T14:59:34.800" v="97" actId="2696"/>
        <pc:sldMkLst>
          <pc:docMk/>
          <pc:sldMk cId="909494545" sldId="314"/>
        </pc:sldMkLst>
      </pc:sldChg>
      <pc:sldChg chg="del">
        <pc:chgData name="Zamora Pereira, Esteban Gerardo" userId="f310b99d-a1f5-4b10-9959-13e59cbcea6e" providerId="ADAL" clId="{9425F0A6-B895-4D95-A55A-997B1E5B93FE}" dt="2024-09-17T14:59:34.800" v="97" actId="2696"/>
        <pc:sldMkLst>
          <pc:docMk/>
          <pc:sldMk cId="2925311909" sldId="315"/>
        </pc:sldMkLst>
      </pc:sldChg>
      <pc:sldChg chg="del">
        <pc:chgData name="Zamora Pereira, Esteban Gerardo" userId="f310b99d-a1f5-4b10-9959-13e59cbcea6e" providerId="ADAL" clId="{9425F0A6-B895-4D95-A55A-997B1E5B93FE}" dt="2024-09-17T14:59:34.800" v="97" actId="2696"/>
        <pc:sldMkLst>
          <pc:docMk/>
          <pc:sldMk cId="315060047" sldId="316"/>
        </pc:sldMkLst>
      </pc:sldChg>
      <pc:sldChg chg="del">
        <pc:chgData name="Zamora Pereira, Esteban Gerardo" userId="f310b99d-a1f5-4b10-9959-13e59cbcea6e" providerId="ADAL" clId="{9425F0A6-B895-4D95-A55A-997B1E5B93FE}" dt="2024-09-17T14:59:34.800" v="97" actId="2696"/>
        <pc:sldMkLst>
          <pc:docMk/>
          <pc:sldMk cId="32701145" sldId="317"/>
        </pc:sldMkLst>
      </pc:sldChg>
      <pc:sldChg chg="del">
        <pc:chgData name="Zamora Pereira, Esteban Gerardo" userId="f310b99d-a1f5-4b10-9959-13e59cbcea6e" providerId="ADAL" clId="{9425F0A6-B895-4D95-A55A-997B1E5B93FE}" dt="2024-09-17T14:59:34.800" v="97" actId="2696"/>
        <pc:sldMkLst>
          <pc:docMk/>
          <pc:sldMk cId="110817295" sldId="318"/>
        </pc:sldMkLst>
      </pc:sldChg>
      <pc:sldChg chg="del">
        <pc:chgData name="Zamora Pereira, Esteban Gerardo" userId="f310b99d-a1f5-4b10-9959-13e59cbcea6e" providerId="ADAL" clId="{9425F0A6-B895-4D95-A55A-997B1E5B93FE}" dt="2024-09-17T14:59:34.800" v="97" actId="2696"/>
        <pc:sldMkLst>
          <pc:docMk/>
          <pc:sldMk cId="626194331" sldId="319"/>
        </pc:sldMkLst>
      </pc:sldChg>
      <pc:sldChg chg="del">
        <pc:chgData name="Zamora Pereira, Esteban Gerardo" userId="f310b99d-a1f5-4b10-9959-13e59cbcea6e" providerId="ADAL" clId="{9425F0A6-B895-4D95-A55A-997B1E5B93FE}" dt="2024-09-17T14:59:34.800" v="97" actId="2696"/>
        <pc:sldMkLst>
          <pc:docMk/>
          <pc:sldMk cId="1476551535" sldId="320"/>
        </pc:sldMkLst>
      </pc:sldChg>
      <pc:sldChg chg="del">
        <pc:chgData name="Zamora Pereira, Esteban Gerardo" userId="f310b99d-a1f5-4b10-9959-13e59cbcea6e" providerId="ADAL" clId="{9425F0A6-B895-4D95-A55A-997B1E5B93FE}" dt="2024-09-17T14:59:34.800" v="97" actId="2696"/>
        <pc:sldMkLst>
          <pc:docMk/>
          <pc:sldMk cId="4178616367" sldId="321"/>
        </pc:sldMkLst>
      </pc:sldChg>
      <pc:sldChg chg="del">
        <pc:chgData name="Zamora Pereira, Esteban Gerardo" userId="f310b99d-a1f5-4b10-9959-13e59cbcea6e" providerId="ADAL" clId="{9425F0A6-B895-4D95-A55A-997B1E5B93FE}" dt="2024-09-17T14:59:34.800" v="97" actId="2696"/>
        <pc:sldMkLst>
          <pc:docMk/>
          <pc:sldMk cId="4247434985" sldId="323"/>
        </pc:sldMkLst>
      </pc:sldChg>
      <pc:sldChg chg="del">
        <pc:chgData name="Zamora Pereira, Esteban Gerardo" userId="f310b99d-a1f5-4b10-9959-13e59cbcea6e" providerId="ADAL" clId="{9425F0A6-B895-4D95-A55A-997B1E5B93FE}" dt="2024-09-17T14:59:34.800" v="97" actId="2696"/>
        <pc:sldMkLst>
          <pc:docMk/>
          <pc:sldMk cId="3444135647" sldId="324"/>
        </pc:sldMkLst>
      </pc:sldChg>
      <pc:sldChg chg="del">
        <pc:chgData name="Zamora Pereira, Esteban Gerardo" userId="f310b99d-a1f5-4b10-9959-13e59cbcea6e" providerId="ADAL" clId="{9425F0A6-B895-4D95-A55A-997B1E5B93FE}" dt="2024-09-17T14:59:34.800" v="97" actId="2696"/>
        <pc:sldMkLst>
          <pc:docMk/>
          <pc:sldMk cId="2556283537" sldId="325"/>
        </pc:sldMkLst>
      </pc:sldChg>
      <pc:sldChg chg="del">
        <pc:chgData name="Zamora Pereira, Esteban Gerardo" userId="f310b99d-a1f5-4b10-9959-13e59cbcea6e" providerId="ADAL" clId="{9425F0A6-B895-4D95-A55A-997B1E5B93FE}" dt="2024-09-17T14:59:34.800" v="97" actId="2696"/>
        <pc:sldMkLst>
          <pc:docMk/>
          <pc:sldMk cId="1358524438" sldId="326"/>
        </pc:sldMkLst>
      </pc:sldChg>
      <pc:sldChg chg="del">
        <pc:chgData name="Zamora Pereira, Esteban Gerardo" userId="f310b99d-a1f5-4b10-9959-13e59cbcea6e" providerId="ADAL" clId="{9425F0A6-B895-4D95-A55A-997B1E5B93FE}" dt="2024-09-17T14:59:34.800" v="97" actId="2696"/>
        <pc:sldMkLst>
          <pc:docMk/>
          <pc:sldMk cId="1659840066" sldId="327"/>
        </pc:sldMkLst>
      </pc:sldChg>
      <pc:sldChg chg="del">
        <pc:chgData name="Zamora Pereira, Esteban Gerardo" userId="f310b99d-a1f5-4b10-9959-13e59cbcea6e" providerId="ADAL" clId="{9425F0A6-B895-4D95-A55A-997B1E5B93FE}" dt="2024-09-17T14:59:34.800" v="97" actId="2696"/>
        <pc:sldMkLst>
          <pc:docMk/>
          <pc:sldMk cId="1832040629" sldId="328"/>
        </pc:sldMkLst>
      </pc:sldChg>
      <pc:sldChg chg="del">
        <pc:chgData name="Zamora Pereira, Esteban Gerardo" userId="f310b99d-a1f5-4b10-9959-13e59cbcea6e" providerId="ADAL" clId="{9425F0A6-B895-4D95-A55A-997B1E5B93FE}" dt="2024-09-17T14:59:34.800" v="97" actId="2696"/>
        <pc:sldMkLst>
          <pc:docMk/>
          <pc:sldMk cId="1850353442" sldId="329"/>
        </pc:sldMkLst>
      </pc:sldChg>
      <pc:sldChg chg="modSp mod">
        <pc:chgData name="Zamora Pereira, Esteban Gerardo" userId="f310b99d-a1f5-4b10-9959-13e59cbcea6e" providerId="ADAL" clId="{9425F0A6-B895-4D95-A55A-997B1E5B93FE}" dt="2024-10-02T13:25:00.440" v="1844" actId="20577"/>
        <pc:sldMkLst>
          <pc:docMk/>
          <pc:sldMk cId="3798399787" sldId="330"/>
        </pc:sldMkLst>
      </pc:sldChg>
      <pc:sldChg chg="del">
        <pc:chgData name="Zamora Pereira, Esteban Gerardo" userId="f310b99d-a1f5-4b10-9959-13e59cbcea6e" providerId="ADAL" clId="{9425F0A6-B895-4D95-A55A-997B1E5B93FE}" dt="2024-09-17T14:59:34.800" v="97" actId="2696"/>
        <pc:sldMkLst>
          <pc:docMk/>
          <pc:sldMk cId="97570711" sldId="331"/>
        </pc:sldMkLst>
      </pc:sldChg>
      <pc:sldChg chg="delSp modSp mod">
        <pc:chgData name="Zamora Pereira, Esteban Gerardo" userId="f310b99d-a1f5-4b10-9959-13e59cbcea6e" providerId="ADAL" clId="{9425F0A6-B895-4D95-A55A-997B1E5B93FE}" dt="2024-09-17T16:03:10.659" v="526" actId="20577"/>
        <pc:sldMkLst>
          <pc:docMk/>
          <pc:sldMk cId="873483293" sldId="332"/>
        </pc:sldMkLst>
      </pc:sldChg>
      <pc:sldChg chg="del">
        <pc:chgData name="Zamora Pereira, Esteban Gerardo" userId="f310b99d-a1f5-4b10-9959-13e59cbcea6e" providerId="ADAL" clId="{9425F0A6-B895-4D95-A55A-997B1E5B93FE}" dt="2024-09-17T14:58:47.350" v="94" actId="2696"/>
        <pc:sldMkLst>
          <pc:docMk/>
          <pc:sldMk cId="205015592" sldId="352"/>
        </pc:sldMkLst>
      </pc:sldChg>
      <pc:sldChg chg="del">
        <pc:chgData name="Zamora Pereira, Esteban Gerardo" userId="f310b99d-a1f5-4b10-9959-13e59cbcea6e" providerId="ADAL" clId="{9425F0A6-B895-4D95-A55A-997B1E5B93FE}" dt="2024-09-17T14:58:47.350" v="94" actId="2696"/>
        <pc:sldMkLst>
          <pc:docMk/>
          <pc:sldMk cId="2220596296" sldId="355"/>
        </pc:sldMkLst>
      </pc:sldChg>
      <pc:sldChg chg="del">
        <pc:chgData name="Zamora Pereira, Esteban Gerardo" userId="f310b99d-a1f5-4b10-9959-13e59cbcea6e" providerId="ADAL" clId="{9425F0A6-B895-4D95-A55A-997B1E5B93FE}" dt="2024-09-17T14:58:47.350" v="94" actId="2696"/>
        <pc:sldMkLst>
          <pc:docMk/>
          <pc:sldMk cId="1229943471" sldId="356"/>
        </pc:sldMkLst>
      </pc:sldChg>
      <pc:sldChg chg="del">
        <pc:chgData name="Zamora Pereira, Esteban Gerardo" userId="f310b99d-a1f5-4b10-9959-13e59cbcea6e" providerId="ADAL" clId="{9425F0A6-B895-4D95-A55A-997B1E5B93FE}" dt="2024-09-17T14:58:47.350" v="94" actId="2696"/>
        <pc:sldMkLst>
          <pc:docMk/>
          <pc:sldMk cId="1707664079" sldId="357"/>
        </pc:sldMkLst>
      </pc:sldChg>
      <pc:sldChg chg="del">
        <pc:chgData name="Zamora Pereira, Esteban Gerardo" userId="f310b99d-a1f5-4b10-9959-13e59cbcea6e" providerId="ADAL" clId="{9425F0A6-B895-4D95-A55A-997B1E5B93FE}" dt="2024-09-17T14:58:47.350" v="94" actId="2696"/>
        <pc:sldMkLst>
          <pc:docMk/>
          <pc:sldMk cId="790371748" sldId="358"/>
        </pc:sldMkLst>
      </pc:sldChg>
      <pc:sldChg chg="del">
        <pc:chgData name="Zamora Pereira, Esteban Gerardo" userId="f310b99d-a1f5-4b10-9959-13e59cbcea6e" providerId="ADAL" clId="{9425F0A6-B895-4D95-A55A-997B1E5B93FE}" dt="2024-09-17T14:58:47.350" v="94" actId="2696"/>
        <pc:sldMkLst>
          <pc:docMk/>
          <pc:sldMk cId="3001646439" sldId="359"/>
        </pc:sldMkLst>
      </pc:sldChg>
      <pc:sldChg chg="del">
        <pc:chgData name="Zamora Pereira, Esteban Gerardo" userId="f310b99d-a1f5-4b10-9959-13e59cbcea6e" providerId="ADAL" clId="{9425F0A6-B895-4D95-A55A-997B1E5B93FE}" dt="2024-09-17T14:58:47.350" v="94" actId="2696"/>
        <pc:sldMkLst>
          <pc:docMk/>
          <pc:sldMk cId="3561526899" sldId="360"/>
        </pc:sldMkLst>
      </pc:sldChg>
      <pc:sldChg chg="del">
        <pc:chgData name="Zamora Pereira, Esteban Gerardo" userId="f310b99d-a1f5-4b10-9959-13e59cbcea6e" providerId="ADAL" clId="{9425F0A6-B895-4D95-A55A-997B1E5B93FE}" dt="2024-09-17T14:58:47.350" v="94" actId="2696"/>
        <pc:sldMkLst>
          <pc:docMk/>
          <pc:sldMk cId="2542049074" sldId="361"/>
        </pc:sldMkLst>
      </pc:sldChg>
      <pc:sldChg chg="del">
        <pc:chgData name="Zamora Pereira, Esteban Gerardo" userId="f310b99d-a1f5-4b10-9959-13e59cbcea6e" providerId="ADAL" clId="{9425F0A6-B895-4D95-A55A-997B1E5B93FE}" dt="2024-09-17T14:58:47.350" v="94" actId="2696"/>
        <pc:sldMkLst>
          <pc:docMk/>
          <pc:sldMk cId="2579821932" sldId="362"/>
        </pc:sldMkLst>
      </pc:sldChg>
      <pc:sldChg chg="del">
        <pc:chgData name="Zamora Pereira, Esteban Gerardo" userId="f310b99d-a1f5-4b10-9959-13e59cbcea6e" providerId="ADAL" clId="{9425F0A6-B895-4D95-A55A-997B1E5B93FE}" dt="2024-09-17T14:58:47.350" v="94" actId="2696"/>
        <pc:sldMkLst>
          <pc:docMk/>
          <pc:sldMk cId="189508368" sldId="363"/>
        </pc:sldMkLst>
      </pc:sldChg>
      <pc:sldChg chg="del">
        <pc:chgData name="Zamora Pereira, Esteban Gerardo" userId="f310b99d-a1f5-4b10-9959-13e59cbcea6e" providerId="ADAL" clId="{9425F0A6-B895-4D95-A55A-997B1E5B93FE}" dt="2024-09-17T14:58:47.350" v="94" actId="2696"/>
        <pc:sldMkLst>
          <pc:docMk/>
          <pc:sldMk cId="2494258737" sldId="364"/>
        </pc:sldMkLst>
      </pc:sldChg>
      <pc:sldChg chg="del">
        <pc:chgData name="Zamora Pereira, Esteban Gerardo" userId="f310b99d-a1f5-4b10-9959-13e59cbcea6e" providerId="ADAL" clId="{9425F0A6-B895-4D95-A55A-997B1E5B93FE}" dt="2024-09-17T14:58:47.350" v="94" actId="2696"/>
        <pc:sldMkLst>
          <pc:docMk/>
          <pc:sldMk cId="179743039" sldId="367"/>
        </pc:sldMkLst>
      </pc:sldChg>
      <pc:sldChg chg="del">
        <pc:chgData name="Zamora Pereira, Esteban Gerardo" userId="f310b99d-a1f5-4b10-9959-13e59cbcea6e" providerId="ADAL" clId="{9425F0A6-B895-4D95-A55A-997B1E5B93FE}" dt="2024-09-17T14:58:47.350" v="94" actId="2696"/>
        <pc:sldMkLst>
          <pc:docMk/>
          <pc:sldMk cId="271569252" sldId="368"/>
        </pc:sldMkLst>
      </pc:sldChg>
      <pc:sldChg chg="del">
        <pc:chgData name="Zamora Pereira, Esteban Gerardo" userId="f310b99d-a1f5-4b10-9959-13e59cbcea6e" providerId="ADAL" clId="{9425F0A6-B895-4D95-A55A-997B1E5B93FE}" dt="2024-09-17T14:58:59.962" v="95" actId="2696"/>
        <pc:sldMkLst>
          <pc:docMk/>
          <pc:sldMk cId="1871777318" sldId="369"/>
        </pc:sldMkLst>
      </pc:sldChg>
      <pc:sldChg chg="del">
        <pc:chgData name="Zamora Pereira, Esteban Gerardo" userId="f310b99d-a1f5-4b10-9959-13e59cbcea6e" providerId="ADAL" clId="{9425F0A6-B895-4D95-A55A-997B1E5B93FE}" dt="2024-09-17T14:58:59.962" v="95" actId="2696"/>
        <pc:sldMkLst>
          <pc:docMk/>
          <pc:sldMk cId="634612076" sldId="370"/>
        </pc:sldMkLst>
      </pc:sldChg>
      <pc:sldChg chg="del">
        <pc:chgData name="Zamora Pereira, Esteban Gerardo" userId="f310b99d-a1f5-4b10-9959-13e59cbcea6e" providerId="ADAL" clId="{9425F0A6-B895-4D95-A55A-997B1E5B93FE}" dt="2024-09-17T14:58:59.962" v="95" actId="2696"/>
        <pc:sldMkLst>
          <pc:docMk/>
          <pc:sldMk cId="3013583320" sldId="371"/>
        </pc:sldMkLst>
      </pc:sldChg>
      <pc:sldChg chg="del">
        <pc:chgData name="Zamora Pereira, Esteban Gerardo" userId="f310b99d-a1f5-4b10-9959-13e59cbcea6e" providerId="ADAL" clId="{9425F0A6-B895-4D95-A55A-997B1E5B93FE}" dt="2024-09-17T14:58:59.962" v="95" actId="2696"/>
        <pc:sldMkLst>
          <pc:docMk/>
          <pc:sldMk cId="1679085430" sldId="372"/>
        </pc:sldMkLst>
      </pc:sldChg>
      <pc:sldChg chg="del">
        <pc:chgData name="Zamora Pereira, Esteban Gerardo" userId="f310b99d-a1f5-4b10-9959-13e59cbcea6e" providerId="ADAL" clId="{9425F0A6-B895-4D95-A55A-997B1E5B93FE}" dt="2024-09-17T14:58:59.962" v="95" actId="2696"/>
        <pc:sldMkLst>
          <pc:docMk/>
          <pc:sldMk cId="347307988" sldId="373"/>
        </pc:sldMkLst>
      </pc:sldChg>
      <pc:sldChg chg="del">
        <pc:chgData name="Zamora Pereira, Esteban Gerardo" userId="f310b99d-a1f5-4b10-9959-13e59cbcea6e" providerId="ADAL" clId="{9425F0A6-B895-4D95-A55A-997B1E5B93FE}" dt="2024-09-17T14:59:08.309" v="96" actId="2696"/>
        <pc:sldMkLst>
          <pc:docMk/>
          <pc:sldMk cId="1809647855" sldId="374"/>
        </pc:sldMkLst>
      </pc:sldChg>
      <pc:sldChg chg="del">
        <pc:chgData name="Zamora Pereira, Esteban Gerardo" userId="f310b99d-a1f5-4b10-9959-13e59cbcea6e" providerId="ADAL" clId="{9425F0A6-B895-4D95-A55A-997B1E5B93FE}" dt="2024-09-17T14:58:59.962" v="95" actId="2696"/>
        <pc:sldMkLst>
          <pc:docMk/>
          <pc:sldMk cId="3130910381" sldId="379"/>
        </pc:sldMkLst>
      </pc:sldChg>
      <pc:sldChg chg="del">
        <pc:chgData name="Zamora Pereira, Esteban Gerardo" userId="f310b99d-a1f5-4b10-9959-13e59cbcea6e" providerId="ADAL" clId="{9425F0A6-B895-4D95-A55A-997B1E5B93FE}" dt="2024-09-17T14:58:47.350" v="94" actId="2696"/>
        <pc:sldMkLst>
          <pc:docMk/>
          <pc:sldMk cId="2832660345" sldId="380"/>
        </pc:sldMkLst>
      </pc:sldChg>
      <pc:sldChg chg="del">
        <pc:chgData name="Zamora Pereira, Esteban Gerardo" userId="f310b99d-a1f5-4b10-9959-13e59cbcea6e" providerId="ADAL" clId="{9425F0A6-B895-4D95-A55A-997B1E5B93FE}" dt="2024-09-17T14:59:34.800" v="97" actId="2696"/>
        <pc:sldMkLst>
          <pc:docMk/>
          <pc:sldMk cId="285062088" sldId="381"/>
        </pc:sldMkLst>
      </pc:sldChg>
      <pc:sldChg chg="del">
        <pc:chgData name="Zamora Pereira, Esteban Gerardo" userId="f310b99d-a1f5-4b10-9959-13e59cbcea6e" providerId="ADAL" clId="{9425F0A6-B895-4D95-A55A-997B1E5B93FE}" dt="2024-09-17T14:59:34.800" v="97" actId="2696"/>
        <pc:sldMkLst>
          <pc:docMk/>
          <pc:sldMk cId="3332190392" sldId="382"/>
        </pc:sldMkLst>
      </pc:sldChg>
      <pc:sldChg chg="modSp mod">
        <pc:chgData name="Zamora Pereira, Esteban Gerardo" userId="f310b99d-a1f5-4b10-9959-13e59cbcea6e" providerId="ADAL" clId="{9425F0A6-B895-4D95-A55A-997B1E5B93FE}" dt="2024-09-17T16:24:29.588" v="618" actId="20577"/>
        <pc:sldMkLst>
          <pc:docMk/>
          <pc:sldMk cId="670959804" sldId="384"/>
        </pc:sldMkLst>
      </pc:sldChg>
      <pc:sldChg chg="del">
        <pc:chgData name="Zamora Pereira, Esteban Gerardo" userId="f310b99d-a1f5-4b10-9959-13e59cbcea6e" providerId="ADAL" clId="{9425F0A6-B895-4D95-A55A-997B1E5B93FE}" dt="2024-09-17T14:59:34.800" v="97" actId="2696"/>
        <pc:sldMkLst>
          <pc:docMk/>
          <pc:sldMk cId="2013712227" sldId="385"/>
        </pc:sldMkLst>
      </pc:sldChg>
      <pc:sldChg chg="del">
        <pc:chgData name="Zamora Pereira, Esteban Gerardo" userId="f310b99d-a1f5-4b10-9959-13e59cbcea6e" providerId="ADAL" clId="{9425F0A6-B895-4D95-A55A-997B1E5B93FE}" dt="2024-09-17T14:59:34.800" v="97" actId="2696"/>
        <pc:sldMkLst>
          <pc:docMk/>
          <pc:sldMk cId="847741509" sldId="386"/>
        </pc:sldMkLst>
      </pc:sldChg>
      <pc:sldChg chg="del">
        <pc:chgData name="Zamora Pereira, Esteban Gerardo" userId="f310b99d-a1f5-4b10-9959-13e59cbcea6e" providerId="ADAL" clId="{9425F0A6-B895-4D95-A55A-997B1E5B93FE}" dt="2024-09-17T14:59:34.800" v="97" actId="2696"/>
        <pc:sldMkLst>
          <pc:docMk/>
          <pc:sldMk cId="620143877" sldId="387"/>
        </pc:sldMkLst>
      </pc:sldChg>
      <pc:sldChg chg="del">
        <pc:chgData name="Zamora Pereira, Esteban Gerardo" userId="f310b99d-a1f5-4b10-9959-13e59cbcea6e" providerId="ADAL" clId="{9425F0A6-B895-4D95-A55A-997B1E5B93FE}" dt="2024-09-17T14:59:34.800" v="97" actId="2696"/>
        <pc:sldMkLst>
          <pc:docMk/>
          <pc:sldMk cId="151808848" sldId="388"/>
        </pc:sldMkLst>
      </pc:sldChg>
      <pc:sldChg chg="del">
        <pc:chgData name="Zamora Pereira, Esteban Gerardo" userId="f310b99d-a1f5-4b10-9959-13e59cbcea6e" providerId="ADAL" clId="{9425F0A6-B895-4D95-A55A-997B1E5B93FE}" dt="2024-09-17T14:59:34.800" v="97" actId="2696"/>
        <pc:sldMkLst>
          <pc:docMk/>
          <pc:sldMk cId="4199281389" sldId="389"/>
        </pc:sldMkLst>
      </pc:sldChg>
      <pc:sldChg chg="del">
        <pc:chgData name="Zamora Pereira, Esteban Gerardo" userId="f310b99d-a1f5-4b10-9959-13e59cbcea6e" providerId="ADAL" clId="{9425F0A6-B895-4D95-A55A-997B1E5B93FE}" dt="2024-09-17T14:59:34.800" v="97" actId="2696"/>
        <pc:sldMkLst>
          <pc:docMk/>
          <pc:sldMk cId="2681594959" sldId="390"/>
        </pc:sldMkLst>
      </pc:sldChg>
      <pc:sldChg chg="del">
        <pc:chgData name="Zamora Pereira, Esteban Gerardo" userId="f310b99d-a1f5-4b10-9959-13e59cbcea6e" providerId="ADAL" clId="{9425F0A6-B895-4D95-A55A-997B1E5B93FE}" dt="2024-09-17T14:59:34.800" v="97" actId="2696"/>
        <pc:sldMkLst>
          <pc:docMk/>
          <pc:sldMk cId="3685390546" sldId="391"/>
        </pc:sldMkLst>
      </pc:sldChg>
      <pc:sldChg chg="del">
        <pc:chgData name="Zamora Pereira, Esteban Gerardo" userId="f310b99d-a1f5-4b10-9959-13e59cbcea6e" providerId="ADAL" clId="{9425F0A6-B895-4D95-A55A-997B1E5B93FE}" dt="2024-09-17T14:59:34.800" v="97" actId="2696"/>
        <pc:sldMkLst>
          <pc:docMk/>
          <pc:sldMk cId="151117994" sldId="392"/>
        </pc:sldMkLst>
      </pc:sldChg>
      <pc:sldChg chg="del">
        <pc:chgData name="Zamora Pereira, Esteban Gerardo" userId="f310b99d-a1f5-4b10-9959-13e59cbcea6e" providerId="ADAL" clId="{9425F0A6-B895-4D95-A55A-997B1E5B93FE}" dt="2024-09-17T14:59:34.800" v="97" actId="2696"/>
        <pc:sldMkLst>
          <pc:docMk/>
          <pc:sldMk cId="475082594" sldId="393"/>
        </pc:sldMkLst>
      </pc:sldChg>
      <pc:sldChg chg="del">
        <pc:chgData name="Zamora Pereira, Esteban Gerardo" userId="f310b99d-a1f5-4b10-9959-13e59cbcea6e" providerId="ADAL" clId="{9425F0A6-B895-4D95-A55A-997B1E5B93FE}" dt="2024-09-17T14:59:34.800" v="97" actId="2696"/>
        <pc:sldMkLst>
          <pc:docMk/>
          <pc:sldMk cId="4111095200" sldId="394"/>
        </pc:sldMkLst>
      </pc:sldChg>
      <pc:sldChg chg="del">
        <pc:chgData name="Zamora Pereira, Esteban Gerardo" userId="f310b99d-a1f5-4b10-9959-13e59cbcea6e" providerId="ADAL" clId="{9425F0A6-B895-4D95-A55A-997B1E5B93FE}" dt="2024-09-17T14:59:34.800" v="97" actId="2696"/>
        <pc:sldMkLst>
          <pc:docMk/>
          <pc:sldMk cId="829364397" sldId="395"/>
        </pc:sldMkLst>
      </pc:sldChg>
      <pc:sldChg chg="del">
        <pc:chgData name="Zamora Pereira, Esteban Gerardo" userId="f310b99d-a1f5-4b10-9959-13e59cbcea6e" providerId="ADAL" clId="{9425F0A6-B895-4D95-A55A-997B1E5B93FE}" dt="2024-09-17T14:58:47.350" v="94" actId="2696"/>
        <pc:sldMkLst>
          <pc:docMk/>
          <pc:sldMk cId="3700880183" sldId="401"/>
        </pc:sldMkLst>
      </pc:sldChg>
      <pc:sldChg chg="del">
        <pc:chgData name="Zamora Pereira, Esteban Gerardo" userId="f310b99d-a1f5-4b10-9959-13e59cbcea6e" providerId="ADAL" clId="{9425F0A6-B895-4D95-A55A-997B1E5B93FE}" dt="2024-09-17T14:58:47.350" v="94" actId="2696"/>
        <pc:sldMkLst>
          <pc:docMk/>
          <pc:sldMk cId="1334488554" sldId="403"/>
        </pc:sldMkLst>
      </pc:sldChg>
      <pc:sldChg chg="del">
        <pc:chgData name="Zamora Pereira, Esteban Gerardo" userId="f310b99d-a1f5-4b10-9959-13e59cbcea6e" providerId="ADAL" clId="{9425F0A6-B895-4D95-A55A-997B1E5B93FE}" dt="2024-09-17T14:58:47.350" v="94" actId="2696"/>
        <pc:sldMkLst>
          <pc:docMk/>
          <pc:sldMk cId="797524277" sldId="404"/>
        </pc:sldMkLst>
      </pc:sldChg>
      <pc:sldChg chg="del">
        <pc:chgData name="Zamora Pereira, Esteban Gerardo" userId="f310b99d-a1f5-4b10-9959-13e59cbcea6e" providerId="ADAL" clId="{9425F0A6-B895-4D95-A55A-997B1E5B93FE}" dt="2024-09-17T14:58:47.350" v="94" actId="2696"/>
        <pc:sldMkLst>
          <pc:docMk/>
          <pc:sldMk cId="3756731469" sldId="405"/>
        </pc:sldMkLst>
      </pc:sldChg>
      <pc:sldChg chg="del">
        <pc:chgData name="Zamora Pereira, Esteban Gerardo" userId="f310b99d-a1f5-4b10-9959-13e59cbcea6e" providerId="ADAL" clId="{9425F0A6-B895-4D95-A55A-997B1E5B93FE}" dt="2024-09-17T14:58:47.350" v="94" actId="2696"/>
        <pc:sldMkLst>
          <pc:docMk/>
          <pc:sldMk cId="3580138381" sldId="406"/>
        </pc:sldMkLst>
      </pc:sldChg>
      <pc:sldChg chg="del">
        <pc:chgData name="Zamora Pereira, Esteban Gerardo" userId="f310b99d-a1f5-4b10-9959-13e59cbcea6e" providerId="ADAL" clId="{9425F0A6-B895-4D95-A55A-997B1E5B93FE}" dt="2024-09-17T14:58:47.350" v="94" actId="2696"/>
        <pc:sldMkLst>
          <pc:docMk/>
          <pc:sldMk cId="628360352" sldId="407"/>
        </pc:sldMkLst>
      </pc:sldChg>
      <pc:sldChg chg="del">
        <pc:chgData name="Zamora Pereira, Esteban Gerardo" userId="f310b99d-a1f5-4b10-9959-13e59cbcea6e" providerId="ADAL" clId="{9425F0A6-B895-4D95-A55A-997B1E5B93FE}" dt="2024-09-17T14:58:47.350" v="94" actId="2696"/>
        <pc:sldMkLst>
          <pc:docMk/>
          <pc:sldMk cId="3059175244" sldId="408"/>
        </pc:sldMkLst>
      </pc:sldChg>
      <pc:sldChg chg="del">
        <pc:chgData name="Zamora Pereira, Esteban Gerardo" userId="f310b99d-a1f5-4b10-9959-13e59cbcea6e" providerId="ADAL" clId="{9425F0A6-B895-4D95-A55A-997B1E5B93FE}" dt="2024-09-17T14:58:47.350" v="94" actId="2696"/>
        <pc:sldMkLst>
          <pc:docMk/>
          <pc:sldMk cId="3024421671" sldId="409"/>
        </pc:sldMkLst>
      </pc:sldChg>
      <pc:sldChg chg="del">
        <pc:chgData name="Zamora Pereira, Esteban Gerardo" userId="f310b99d-a1f5-4b10-9959-13e59cbcea6e" providerId="ADAL" clId="{9425F0A6-B895-4D95-A55A-997B1E5B93FE}" dt="2024-09-17T14:58:47.350" v="94" actId="2696"/>
        <pc:sldMkLst>
          <pc:docMk/>
          <pc:sldMk cId="1989866958" sldId="410"/>
        </pc:sldMkLst>
      </pc:sldChg>
      <pc:sldChg chg="del">
        <pc:chgData name="Zamora Pereira, Esteban Gerardo" userId="f310b99d-a1f5-4b10-9959-13e59cbcea6e" providerId="ADAL" clId="{9425F0A6-B895-4D95-A55A-997B1E5B93FE}" dt="2024-09-17T14:58:59.962" v="95" actId="2696"/>
        <pc:sldMkLst>
          <pc:docMk/>
          <pc:sldMk cId="725483225" sldId="411"/>
        </pc:sldMkLst>
      </pc:sldChg>
      <pc:sldChg chg="del">
        <pc:chgData name="Zamora Pereira, Esteban Gerardo" userId="f310b99d-a1f5-4b10-9959-13e59cbcea6e" providerId="ADAL" clId="{9425F0A6-B895-4D95-A55A-997B1E5B93FE}" dt="2024-09-17T14:58:59.962" v="95" actId="2696"/>
        <pc:sldMkLst>
          <pc:docMk/>
          <pc:sldMk cId="2022375776" sldId="412"/>
        </pc:sldMkLst>
      </pc:sldChg>
      <pc:sldChg chg="del">
        <pc:chgData name="Zamora Pereira, Esteban Gerardo" userId="f310b99d-a1f5-4b10-9959-13e59cbcea6e" providerId="ADAL" clId="{9425F0A6-B895-4D95-A55A-997B1E5B93FE}" dt="2024-09-17T14:58:59.962" v="95" actId="2696"/>
        <pc:sldMkLst>
          <pc:docMk/>
          <pc:sldMk cId="1313269556" sldId="413"/>
        </pc:sldMkLst>
      </pc:sldChg>
      <pc:sldChg chg="del">
        <pc:chgData name="Zamora Pereira, Esteban Gerardo" userId="f310b99d-a1f5-4b10-9959-13e59cbcea6e" providerId="ADAL" clId="{9425F0A6-B895-4D95-A55A-997B1E5B93FE}" dt="2024-09-17T14:58:59.962" v="95" actId="2696"/>
        <pc:sldMkLst>
          <pc:docMk/>
          <pc:sldMk cId="119572437" sldId="414"/>
        </pc:sldMkLst>
      </pc:sldChg>
      <pc:sldChg chg="del">
        <pc:chgData name="Zamora Pereira, Esteban Gerardo" userId="f310b99d-a1f5-4b10-9959-13e59cbcea6e" providerId="ADAL" clId="{9425F0A6-B895-4D95-A55A-997B1E5B93FE}" dt="2024-09-17T14:59:34.800" v="97" actId="2696"/>
        <pc:sldMkLst>
          <pc:docMk/>
          <pc:sldMk cId="3674049760" sldId="415"/>
        </pc:sldMkLst>
      </pc:sldChg>
      <pc:sldChg chg="del">
        <pc:chgData name="Zamora Pereira, Esteban Gerardo" userId="f310b99d-a1f5-4b10-9959-13e59cbcea6e" providerId="ADAL" clId="{9425F0A6-B895-4D95-A55A-997B1E5B93FE}" dt="2024-09-17T16:26:10.527" v="622" actId="2696"/>
        <pc:sldMkLst>
          <pc:docMk/>
          <pc:sldMk cId="717325797" sldId="417"/>
        </pc:sldMkLst>
      </pc:sldChg>
      <pc:sldChg chg="del">
        <pc:chgData name="Zamora Pereira, Esteban Gerardo" userId="f310b99d-a1f5-4b10-9959-13e59cbcea6e" providerId="ADAL" clId="{9425F0A6-B895-4D95-A55A-997B1E5B93FE}" dt="2024-09-17T14:58:59.962" v="95" actId="2696"/>
        <pc:sldMkLst>
          <pc:docMk/>
          <pc:sldMk cId="2275115186" sldId="419"/>
        </pc:sldMkLst>
      </pc:sldChg>
      <pc:sldChg chg="addSp delSp modSp add mod">
        <pc:chgData name="Zamora Pereira, Esteban Gerardo" userId="f310b99d-a1f5-4b10-9959-13e59cbcea6e" providerId="ADAL" clId="{9425F0A6-B895-4D95-A55A-997B1E5B93FE}" dt="2024-10-02T13:25:15.799" v="1875" actId="20577"/>
        <pc:sldMkLst>
          <pc:docMk/>
          <pc:sldMk cId="2400542551" sldId="421"/>
        </pc:sldMkLst>
      </pc:sldChg>
      <pc:sldChg chg="modSp add mod ord modNotesTx">
        <pc:chgData name="Zamora Pereira, Esteban Gerardo" userId="f310b99d-a1f5-4b10-9959-13e59cbcea6e" providerId="ADAL" clId="{9425F0A6-B895-4D95-A55A-997B1E5B93FE}" dt="2024-09-17T16:53:23.307" v="1818" actId="20577"/>
        <pc:sldMkLst>
          <pc:docMk/>
          <pc:sldMk cId="3137515812" sldId="422"/>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5FA181EC-5506-66C8-5009-D8C0C949D7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xmlns="" id="{CD393786-7701-6474-3489-9FB07F2C20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1410A0-E736-4CCB-AE1F-B2AED7DCC272}" type="datetimeFigureOut">
              <a:rPr lang="es-CL" smtClean="0"/>
              <a:t>29-07-2025</a:t>
            </a:fld>
            <a:endParaRPr lang="es-CL"/>
          </a:p>
        </p:txBody>
      </p:sp>
      <p:sp>
        <p:nvSpPr>
          <p:cNvPr id="4" name="Marcador de pie de página 3">
            <a:extLst>
              <a:ext uri="{FF2B5EF4-FFF2-40B4-BE49-F238E27FC236}">
                <a16:creationId xmlns:a16="http://schemas.microsoft.com/office/drawing/2014/main" xmlns="" id="{B78D8675-6C54-02DE-12D1-C60B8AEC79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xmlns="" id="{108A88D0-ED2C-1177-115B-FF73ACFC0C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F8AD0E-DB1E-4336-B40D-88B99759DCDB}" type="slidenum">
              <a:rPr lang="es-CL" smtClean="0"/>
              <a:t>‹Nº›</a:t>
            </a:fld>
            <a:endParaRPr lang="es-CL"/>
          </a:p>
        </p:txBody>
      </p:sp>
    </p:spTree>
    <p:extLst>
      <p:ext uri="{BB962C8B-B14F-4D97-AF65-F5344CB8AC3E}">
        <p14:creationId xmlns:p14="http://schemas.microsoft.com/office/powerpoint/2010/main" val="4255510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2752EB-5E9F-411C-BC98-C394E8E15CC7}" type="datetimeFigureOut">
              <a:rPr lang="es-CL" smtClean="0"/>
              <a:t>29-07-2025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F78DF-07BD-4FEA-BA10-3C7A94A1330F}" type="slidenum">
              <a:rPr lang="es-CL" smtClean="0"/>
              <a:t>‹Nº›</a:t>
            </a:fld>
            <a:endParaRPr lang="es-CL"/>
          </a:p>
        </p:txBody>
      </p:sp>
    </p:spTree>
    <p:extLst>
      <p:ext uri="{BB962C8B-B14F-4D97-AF65-F5344CB8AC3E}">
        <p14:creationId xmlns:p14="http://schemas.microsoft.com/office/powerpoint/2010/main" val="2599499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t>
            </a:r>
            <a:endParaRPr lang="es-CL" dirty="0"/>
          </a:p>
        </p:txBody>
      </p:sp>
      <p:sp>
        <p:nvSpPr>
          <p:cNvPr id="4" name="Marcador de número de diapositiva 3"/>
          <p:cNvSpPr>
            <a:spLocks noGrp="1"/>
          </p:cNvSpPr>
          <p:nvPr>
            <p:ph type="sldNum" sz="quarter" idx="5"/>
          </p:nvPr>
        </p:nvSpPr>
        <p:spPr/>
        <p:txBody>
          <a:bodyPr/>
          <a:lstStyle/>
          <a:p>
            <a:fld id="{AB2C8F28-7E9B-7146-9906-5BD3B97C239F}" type="slidenum">
              <a:rPr lang="es-CL" smtClean="0">
                <a:solidFill>
                  <a:prstClr val="black"/>
                </a:solidFill>
              </a:rPr>
              <a:pPr/>
              <a:t>1</a:t>
            </a:fld>
            <a:endParaRPr lang="es-CL" dirty="0">
              <a:solidFill>
                <a:prstClr val="black"/>
              </a:solidFill>
            </a:endParaRPr>
          </a:p>
        </p:txBody>
      </p:sp>
    </p:spTree>
    <p:extLst>
      <p:ext uri="{BB962C8B-B14F-4D97-AF65-F5344CB8AC3E}">
        <p14:creationId xmlns:p14="http://schemas.microsoft.com/office/powerpoint/2010/main" val="4181882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9EFA664-B612-9F3E-9292-5114C7F6719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BEAC26EC-AF80-0635-EA0E-28764217E82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2DB67310-D97B-6A1A-5B5E-3D14DEE36BAE}"/>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xmlns="" id="{69D843B1-A6F8-73D1-219E-D61670949DA5}"/>
              </a:ext>
            </a:extLst>
          </p:cNvPr>
          <p:cNvSpPr>
            <a:spLocks noGrp="1"/>
          </p:cNvSpPr>
          <p:nvPr>
            <p:ph type="sldNum" sz="quarter" idx="5"/>
          </p:nvPr>
        </p:nvSpPr>
        <p:spPr/>
        <p:txBody>
          <a:bodyPr/>
          <a:lstStyle/>
          <a:p>
            <a:fld id="{8CAF78DF-07BD-4FEA-BA10-3C7A94A1330F}" type="slidenum">
              <a:rPr lang="es-CL" smtClean="0"/>
              <a:t>11</a:t>
            </a:fld>
            <a:endParaRPr lang="es-CL"/>
          </a:p>
        </p:txBody>
      </p:sp>
    </p:spTree>
    <p:extLst>
      <p:ext uri="{BB962C8B-B14F-4D97-AF65-F5344CB8AC3E}">
        <p14:creationId xmlns:p14="http://schemas.microsoft.com/office/powerpoint/2010/main" val="1896128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72517BA-AC3E-6EB6-6A17-2F0B8DC6D3C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C1458007-EC45-BB76-66B3-88E907A33FE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18323A51-F0A7-19BA-AB5F-4C0779A58908}"/>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xmlns="" id="{86259C0A-9F84-4A93-FD9D-67E1F4427BE6}"/>
              </a:ext>
            </a:extLst>
          </p:cNvPr>
          <p:cNvSpPr>
            <a:spLocks noGrp="1"/>
          </p:cNvSpPr>
          <p:nvPr>
            <p:ph type="sldNum" sz="quarter" idx="5"/>
          </p:nvPr>
        </p:nvSpPr>
        <p:spPr/>
        <p:txBody>
          <a:bodyPr/>
          <a:lstStyle/>
          <a:p>
            <a:fld id="{8CAF78DF-07BD-4FEA-BA10-3C7A94A1330F}" type="slidenum">
              <a:rPr lang="es-CL" smtClean="0"/>
              <a:t>12</a:t>
            </a:fld>
            <a:endParaRPr lang="es-CL"/>
          </a:p>
        </p:txBody>
      </p:sp>
    </p:spTree>
    <p:extLst>
      <p:ext uri="{BB962C8B-B14F-4D97-AF65-F5344CB8AC3E}">
        <p14:creationId xmlns:p14="http://schemas.microsoft.com/office/powerpoint/2010/main" val="3410715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21D124E-8106-A2BF-652F-857B47F9001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F9FDDD77-BC6A-573F-AF70-3CE0A2E1896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BD359190-D2D3-8B33-CAA5-1543434C23F6}"/>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xmlns="" id="{6D472EE6-C565-E6E2-9AAA-6636F3FC4308}"/>
              </a:ext>
            </a:extLst>
          </p:cNvPr>
          <p:cNvSpPr>
            <a:spLocks noGrp="1"/>
          </p:cNvSpPr>
          <p:nvPr>
            <p:ph type="sldNum" sz="quarter" idx="5"/>
          </p:nvPr>
        </p:nvSpPr>
        <p:spPr/>
        <p:txBody>
          <a:bodyPr/>
          <a:lstStyle/>
          <a:p>
            <a:fld id="{8CAF78DF-07BD-4FEA-BA10-3C7A94A1330F}" type="slidenum">
              <a:rPr lang="es-CL" smtClean="0"/>
              <a:t>13</a:t>
            </a:fld>
            <a:endParaRPr lang="es-CL"/>
          </a:p>
        </p:txBody>
      </p:sp>
    </p:spTree>
    <p:extLst>
      <p:ext uri="{BB962C8B-B14F-4D97-AF65-F5344CB8AC3E}">
        <p14:creationId xmlns:p14="http://schemas.microsoft.com/office/powerpoint/2010/main" val="3208852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F2FF8F0-4B7D-8A0A-36BE-6BF05378D61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90454866-5F1A-D83D-D79F-85322BB07E6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4899FB83-AFC2-5D15-59F7-6A9852DFFFA1}"/>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xmlns="" id="{53F9AE51-01A0-F732-ADB2-19A7577B01FA}"/>
              </a:ext>
            </a:extLst>
          </p:cNvPr>
          <p:cNvSpPr>
            <a:spLocks noGrp="1"/>
          </p:cNvSpPr>
          <p:nvPr>
            <p:ph type="sldNum" sz="quarter" idx="5"/>
          </p:nvPr>
        </p:nvSpPr>
        <p:spPr/>
        <p:txBody>
          <a:bodyPr/>
          <a:lstStyle/>
          <a:p>
            <a:fld id="{8CAF78DF-07BD-4FEA-BA10-3C7A94A1330F}" type="slidenum">
              <a:rPr lang="es-CL" smtClean="0"/>
              <a:t>14</a:t>
            </a:fld>
            <a:endParaRPr lang="es-CL"/>
          </a:p>
        </p:txBody>
      </p:sp>
    </p:spTree>
    <p:extLst>
      <p:ext uri="{BB962C8B-B14F-4D97-AF65-F5344CB8AC3E}">
        <p14:creationId xmlns:p14="http://schemas.microsoft.com/office/powerpoint/2010/main" val="887483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4CB93E4-812A-A8C9-7AC5-20FC7E833C8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A535BAA5-8DF6-3E78-DC28-8B0315F36E7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A035EB3B-67A6-137D-729E-09564D019AF5}"/>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xmlns="" id="{6FE33D8C-5720-D14C-69B2-149F247B071B}"/>
              </a:ext>
            </a:extLst>
          </p:cNvPr>
          <p:cNvSpPr>
            <a:spLocks noGrp="1"/>
          </p:cNvSpPr>
          <p:nvPr>
            <p:ph type="sldNum" sz="quarter" idx="5"/>
          </p:nvPr>
        </p:nvSpPr>
        <p:spPr/>
        <p:txBody>
          <a:bodyPr/>
          <a:lstStyle/>
          <a:p>
            <a:fld id="{8CAF78DF-07BD-4FEA-BA10-3C7A94A1330F}" type="slidenum">
              <a:rPr lang="es-CL" smtClean="0"/>
              <a:t>15</a:t>
            </a:fld>
            <a:endParaRPr lang="es-CL"/>
          </a:p>
        </p:txBody>
      </p:sp>
    </p:spTree>
    <p:extLst>
      <p:ext uri="{BB962C8B-B14F-4D97-AF65-F5344CB8AC3E}">
        <p14:creationId xmlns:p14="http://schemas.microsoft.com/office/powerpoint/2010/main" val="1984648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6C68C8D-160D-51CC-B0CE-5F4F51A42F8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B11E16B9-4184-9810-4513-484AF9382FA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E541FDB1-3202-1D88-074A-7CF22E8BC2DB}"/>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xmlns="" id="{986AFC14-450B-5802-02CB-5452E13442EF}"/>
              </a:ext>
            </a:extLst>
          </p:cNvPr>
          <p:cNvSpPr>
            <a:spLocks noGrp="1"/>
          </p:cNvSpPr>
          <p:nvPr>
            <p:ph type="sldNum" sz="quarter" idx="5"/>
          </p:nvPr>
        </p:nvSpPr>
        <p:spPr/>
        <p:txBody>
          <a:bodyPr/>
          <a:lstStyle/>
          <a:p>
            <a:fld id="{8CAF78DF-07BD-4FEA-BA10-3C7A94A1330F}" type="slidenum">
              <a:rPr lang="es-CL" smtClean="0"/>
              <a:t>16</a:t>
            </a:fld>
            <a:endParaRPr lang="es-CL"/>
          </a:p>
        </p:txBody>
      </p:sp>
    </p:spTree>
    <p:extLst>
      <p:ext uri="{BB962C8B-B14F-4D97-AF65-F5344CB8AC3E}">
        <p14:creationId xmlns:p14="http://schemas.microsoft.com/office/powerpoint/2010/main" val="3888623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48095E-AD1F-939A-B183-03235354475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C6D2DACB-B6E4-8776-3EE1-5EBD4416128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8A359CB0-0290-FA50-F4EF-1CE42B0C3C17}"/>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xmlns="" id="{FCD68BF6-7DCF-54C2-B4FC-E65BEFA6698C}"/>
              </a:ext>
            </a:extLst>
          </p:cNvPr>
          <p:cNvSpPr>
            <a:spLocks noGrp="1"/>
          </p:cNvSpPr>
          <p:nvPr>
            <p:ph type="sldNum" sz="quarter" idx="5"/>
          </p:nvPr>
        </p:nvSpPr>
        <p:spPr/>
        <p:txBody>
          <a:bodyPr/>
          <a:lstStyle/>
          <a:p>
            <a:fld id="{8CAF78DF-07BD-4FEA-BA10-3C7A94A1330F}" type="slidenum">
              <a:rPr lang="es-CL" smtClean="0"/>
              <a:t>17</a:t>
            </a:fld>
            <a:endParaRPr lang="es-CL"/>
          </a:p>
        </p:txBody>
      </p:sp>
    </p:spTree>
    <p:extLst>
      <p:ext uri="{BB962C8B-B14F-4D97-AF65-F5344CB8AC3E}">
        <p14:creationId xmlns:p14="http://schemas.microsoft.com/office/powerpoint/2010/main" val="2989669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CA39E2-3CA5-35BD-A871-D2C4BE3F15D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554982D6-9494-4E61-C60B-A9D6BFDCD56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50BA49AE-B81B-132D-A2DA-9C83C241F14B}"/>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xmlns="" id="{5F07877D-C1E5-9497-A888-303D2DE52DD2}"/>
              </a:ext>
            </a:extLst>
          </p:cNvPr>
          <p:cNvSpPr>
            <a:spLocks noGrp="1"/>
          </p:cNvSpPr>
          <p:nvPr>
            <p:ph type="sldNum" sz="quarter" idx="5"/>
          </p:nvPr>
        </p:nvSpPr>
        <p:spPr/>
        <p:txBody>
          <a:bodyPr/>
          <a:lstStyle/>
          <a:p>
            <a:fld id="{8CAF78DF-07BD-4FEA-BA10-3C7A94A1330F}" type="slidenum">
              <a:rPr lang="es-CL" smtClean="0"/>
              <a:t>18</a:t>
            </a:fld>
            <a:endParaRPr lang="es-CL"/>
          </a:p>
        </p:txBody>
      </p:sp>
    </p:spTree>
    <p:extLst>
      <p:ext uri="{BB962C8B-B14F-4D97-AF65-F5344CB8AC3E}">
        <p14:creationId xmlns:p14="http://schemas.microsoft.com/office/powerpoint/2010/main" val="1783306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3F393A8-BEB4-55DB-1418-25B1CEC6192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05FF3C3D-40D9-8CD8-44DD-4A0ED779A2E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FBCF1664-F6D5-02C5-81DC-FDD2B31E06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número de diapositiva 3">
            <a:extLst>
              <a:ext uri="{FF2B5EF4-FFF2-40B4-BE49-F238E27FC236}">
                <a16:creationId xmlns:a16="http://schemas.microsoft.com/office/drawing/2014/main" xmlns="" id="{D753A1EE-1C53-7223-6553-583F69894ADC}"/>
              </a:ext>
            </a:extLst>
          </p:cNvPr>
          <p:cNvSpPr>
            <a:spLocks noGrp="1"/>
          </p:cNvSpPr>
          <p:nvPr>
            <p:ph type="sldNum" sz="quarter" idx="5"/>
          </p:nvPr>
        </p:nvSpPr>
        <p:spPr/>
        <p:txBody>
          <a:bodyPr/>
          <a:lstStyle/>
          <a:p>
            <a:fld id="{8CAF78DF-07BD-4FEA-BA10-3C7A94A1330F}" type="slidenum">
              <a:rPr lang="es-CL" smtClean="0"/>
              <a:t>19</a:t>
            </a:fld>
            <a:endParaRPr lang="es-CL"/>
          </a:p>
        </p:txBody>
      </p:sp>
    </p:spTree>
    <p:extLst>
      <p:ext uri="{BB962C8B-B14F-4D97-AF65-F5344CB8AC3E}">
        <p14:creationId xmlns:p14="http://schemas.microsoft.com/office/powerpoint/2010/main" val="1837266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8CAF78DF-07BD-4FEA-BA10-3C7A94A1330F}" type="slidenum">
              <a:rPr lang="es-CL" smtClean="0"/>
              <a:t>20</a:t>
            </a:fld>
            <a:endParaRPr lang="es-CL"/>
          </a:p>
        </p:txBody>
      </p:sp>
    </p:spTree>
    <p:extLst>
      <p:ext uri="{BB962C8B-B14F-4D97-AF65-F5344CB8AC3E}">
        <p14:creationId xmlns:p14="http://schemas.microsoft.com/office/powerpoint/2010/main" val="280020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8CAF78DF-07BD-4FEA-BA10-3C7A94A1330F}" type="slidenum">
              <a:rPr lang="es-CL" smtClean="0"/>
              <a:t>2</a:t>
            </a:fld>
            <a:endParaRPr lang="es-CL"/>
          </a:p>
        </p:txBody>
      </p:sp>
    </p:spTree>
    <p:extLst>
      <p:ext uri="{BB962C8B-B14F-4D97-AF65-F5344CB8AC3E}">
        <p14:creationId xmlns:p14="http://schemas.microsoft.com/office/powerpoint/2010/main" val="2971521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32BF716-15F8-6FA4-D987-E7DDE49AE6F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10D11A64-1F42-0F53-2231-3F6D498D829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0F91D653-C16B-B002-4834-5E032A162D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número de diapositiva 3">
            <a:extLst>
              <a:ext uri="{FF2B5EF4-FFF2-40B4-BE49-F238E27FC236}">
                <a16:creationId xmlns:a16="http://schemas.microsoft.com/office/drawing/2014/main" xmlns="" id="{86740A82-428F-0A75-16B8-BE4C32235482}"/>
              </a:ext>
            </a:extLst>
          </p:cNvPr>
          <p:cNvSpPr>
            <a:spLocks noGrp="1"/>
          </p:cNvSpPr>
          <p:nvPr>
            <p:ph type="sldNum" sz="quarter" idx="5"/>
          </p:nvPr>
        </p:nvSpPr>
        <p:spPr/>
        <p:txBody>
          <a:bodyPr/>
          <a:lstStyle/>
          <a:p>
            <a:fld id="{8CAF78DF-07BD-4FEA-BA10-3C7A94A1330F}" type="slidenum">
              <a:rPr lang="es-CL" smtClean="0"/>
              <a:t>21</a:t>
            </a:fld>
            <a:endParaRPr lang="es-CL"/>
          </a:p>
        </p:txBody>
      </p:sp>
    </p:spTree>
    <p:extLst>
      <p:ext uri="{BB962C8B-B14F-4D97-AF65-F5344CB8AC3E}">
        <p14:creationId xmlns:p14="http://schemas.microsoft.com/office/powerpoint/2010/main" val="1367200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786B164-8902-3E87-5377-F29FF96E230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3C70F5D6-634D-65A9-450E-DB71E3F7E84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AC97FB8C-95CA-730F-72C3-977F468BB8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número de diapositiva 3">
            <a:extLst>
              <a:ext uri="{FF2B5EF4-FFF2-40B4-BE49-F238E27FC236}">
                <a16:creationId xmlns:a16="http://schemas.microsoft.com/office/drawing/2014/main" xmlns="" id="{5A645CCC-0F06-B6B0-2E7B-A388084542E2}"/>
              </a:ext>
            </a:extLst>
          </p:cNvPr>
          <p:cNvSpPr>
            <a:spLocks noGrp="1"/>
          </p:cNvSpPr>
          <p:nvPr>
            <p:ph type="sldNum" sz="quarter" idx="5"/>
          </p:nvPr>
        </p:nvSpPr>
        <p:spPr/>
        <p:txBody>
          <a:bodyPr/>
          <a:lstStyle/>
          <a:p>
            <a:fld id="{8CAF78DF-07BD-4FEA-BA10-3C7A94A1330F}" type="slidenum">
              <a:rPr lang="es-CL" smtClean="0"/>
              <a:t>22</a:t>
            </a:fld>
            <a:endParaRPr lang="es-CL"/>
          </a:p>
        </p:txBody>
      </p:sp>
    </p:spTree>
    <p:extLst>
      <p:ext uri="{BB962C8B-B14F-4D97-AF65-F5344CB8AC3E}">
        <p14:creationId xmlns:p14="http://schemas.microsoft.com/office/powerpoint/2010/main" val="884439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217EF83-E0F0-55D5-F6C7-D30EB10BABB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DEA92D7A-52FC-2B7E-036B-9841FF58207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06F8C944-34C7-BC42-9548-C7388A5A0EB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número de diapositiva 3">
            <a:extLst>
              <a:ext uri="{FF2B5EF4-FFF2-40B4-BE49-F238E27FC236}">
                <a16:creationId xmlns:a16="http://schemas.microsoft.com/office/drawing/2014/main" xmlns="" id="{79D0D0DF-8DA6-CAF4-171E-12405B0D4CF6}"/>
              </a:ext>
            </a:extLst>
          </p:cNvPr>
          <p:cNvSpPr>
            <a:spLocks noGrp="1"/>
          </p:cNvSpPr>
          <p:nvPr>
            <p:ph type="sldNum" sz="quarter" idx="5"/>
          </p:nvPr>
        </p:nvSpPr>
        <p:spPr/>
        <p:txBody>
          <a:bodyPr/>
          <a:lstStyle/>
          <a:p>
            <a:fld id="{8CAF78DF-07BD-4FEA-BA10-3C7A94A1330F}" type="slidenum">
              <a:rPr lang="es-CL" smtClean="0"/>
              <a:t>23</a:t>
            </a:fld>
            <a:endParaRPr lang="es-CL"/>
          </a:p>
        </p:txBody>
      </p:sp>
    </p:spTree>
    <p:extLst>
      <p:ext uri="{BB962C8B-B14F-4D97-AF65-F5344CB8AC3E}">
        <p14:creationId xmlns:p14="http://schemas.microsoft.com/office/powerpoint/2010/main" val="2665330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D74CEEE-6BBA-0F97-CA90-10EC0D411F6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C0771518-8DF5-C720-A257-F72AD6E86F5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644C63EC-6478-E541-6DD8-C3F5724322C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número de diapositiva 3">
            <a:extLst>
              <a:ext uri="{FF2B5EF4-FFF2-40B4-BE49-F238E27FC236}">
                <a16:creationId xmlns:a16="http://schemas.microsoft.com/office/drawing/2014/main" xmlns="" id="{5B314838-0A5E-A8C9-0EC1-037CB67310A3}"/>
              </a:ext>
            </a:extLst>
          </p:cNvPr>
          <p:cNvSpPr>
            <a:spLocks noGrp="1"/>
          </p:cNvSpPr>
          <p:nvPr>
            <p:ph type="sldNum" sz="quarter" idx="5"/>
          </p:nvPr>
        </p:nvSpPr>
        <p:spPr/>
        <p:txBody>
          <a:bodyPr/>
          <a:lstStyle/>
          <a:p>
            <a:fld id="{8CAF78DF-07BD-4FEA-BA10-3C7A94A1330F}" type="slidenum">
              <a:rPr lang="es-CL" smtClean="0"/>
              <a:t>24</a:t>
            </a:fld>
            <a:endParaRPr lang="es-CL"/>
          </a:p>
        </p:txBody>
      </p:sp>
    </p:spTree>
    <p:extLst>
      <p:ext uri="{BB962C8B-B14F-4D97-AF65-F5344CB8AC3E}">
        <p14:creationId xmlns:p14="http://schemas.microsoft.com/office/powerpoint/2010/main" val="9618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4CBD06B-C2FF-F4BC-6640-8A57BDD3AA9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47D215A2-B924-4928-4447-EE377242F68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BA580C30-2AD3-B1A4-8678-8691E97BE4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número de diapositiva 3">
            <a:extLst>
              <a:ext uri="{FF2B5EF4-FFF2-40B4-BE49-F238E27FC236}">
                <a16:creationId xmlns:a16="http://schemas.microsoft.com/office/drawing/2014/main" xmlns="" id="{3C9F5B1C-BF9C-1F94-710A-487EA693E54F}"/>
              </a:ext>
            </a:extLst>
          </p:cNvPr>
          <p:cNvSpPr>
            <a:spLocks noGrp="1"/>
          </p:cNvSpPr>
          <p:nvPr>
            <p:ph type="sldNum" sz="quarter" idx="5"/>
          </p:nvPr>
        </p:nvSpPr>
        <p:spPr/>
        <p:txBody>
          <a:bodyPr/>
          <a:lstStyle/>
          <a:p>
            <a:fld id="{8CAF78DF-07BD-4FEA-BA10-3C7A94A1330F}" type="slidenum">
              <a:rPr lang="es-CL" smtClean="0"/>
              <a:t>25</a:t>
            </a:fld>
            <a:endParaRPr lang="es-CL"/>
          </a:p>
        </p:txBody>
      </p:sp>
    </p:spTree>
    <p:extLst>
      <p:ext uri="{BB962C8B-B14F-4D97-AF65-F5344CB8AC3E}">
        <p14:creationId xmlns:p14="http://schemas.microsoft.com/office/powerpoint/2010/main" val="4240530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164E3C6-BCEC-CE65-B22F-C68349E826C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35C20CCB-9A5B-2150-BB6C-9FA68609DAD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E369A973-6914-CE70-3156-9161274B62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número de diapositiva 3">
            <a:extLst>
              <a:ext uri="{FF2B5EF4-FFF2-40B4-BE49-F238E27FC236}">
                <a16:creationId xmlns:a16="http://schemas.microsoft.com/office/drawing/2014/main" xmlns="" id="{2B27F441-5564-CF88-B771-067CA3095DAA}"/>
              </a:ext>
            </a:extLst>
          </p:cNvPr>
          <p:cNvSpPr>
            <a:spLocks noGrp="1"/>
          </p:cNvSpPr>
          <p:nvPr>
            <p:ph type="sldNum" sz="quarter" idx="5"/>
          </p:nvPr>
        </p:nvSpPr>
        <p:spPr/>
        <p:txBody>
          <a:bodyPr/>
          <a:lstStyle/>
          <a:p>
            <a:fld id="{8CAF78DF-07BD-4FEA-BA10-3C7A94A1330F}" type="slidenum">
              <a:rPr lang="es-CL" smtClean="0"/>
              <a:t>26</a:t>
            </a:fld>
            <a:endParaRPr lang="es-CL"/>
          </a:p>
        </p:txBody>
      </p:sp>
    </p:spTree>
    <p:extLst>
      <p:ext uri="{BB962C8B-B14F-4D97-AF65-F5344CB8AC3E}">
        <p14:creationId xmlns:p14="http://schemas.microsoft.com/office/powerpoint/2010/main" val="1716458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DCC2616-E7B1-82B6-C992-34970693547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62C3F765-68AF-40D2-2FA3-4CF0F0FB605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0867EE87-F0C3-7930-A44F-9E998E1334F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número de diapositiva 3">
            <a:extLst>
              <a:ext uri="{FF2B5EF4-FFF2-40B4-BE49-F238E27FC236}">
                <a16:creationId xmlns:a16="http://schemas.microsoft.com/office/drawing/2014/main" xmlns="" id="{3D9A5ADB-C9CB-73F1-835A-28043DF166F0}"/>
              </a:ext>
            </a:extLst>
          </p:cNvPr>
          <p:cNvSpPr>
            <a:spLocks noGrp="1"/>
          </p:cNvSpPr>
          <p:nvPr>
            <p:ph type="sldNum" sz="quarter" idx="5"/>
          </p:nvPr>
        </p:nvSpPr>
        <p:spPr/>
        <p:txBody>
          <a:bodyPr/>
          <a:lstStyle/>
          <a:p>
            <a:fld id="{8CAF78DF-07BD-4FEA-BA10-3C7A94A1330F}" type="slidenum">
              <a:rPr lang="es-CL" smtClean="0"/>
              <a:t>27</a:t>
            </a:fld>
            <a:endParaRPr lang="es-CL"/>
          </a:p>
        </p:txBody>
      </p:sp>
    </p:spTree>
    <p:extLst>
      <p:ext uri="{BB962C8B-B14F-4D97-AF65-F5344CB8AC3E}">
        <p14:creationId xmlns:p14="http://schemas.microsoft.com/office/powerpoint/2010/main" val="2212908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109EA95-CD95-1ED2-F11E-A7EDA110A1E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FFC387EC-B2AD-F655-F5DE-B14814928CE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38869920-FE43-51AC-BE4B-B7BFFA457ADE}"/>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xmlns="" id="{0BE4CD00-E874-EB64-45B4-D3BABE792C0B}"/>
              </a:ext>
            </a:extLst>
          </p:cNvPr>
          <p:cNvSpPr>
            <a:spLocks noGrp="1"/>
          </p:cNvSpPr>
          <p:nvPr>
            <p:ph type="sldNum" sz="quarter" idx="5"/>
          </p:nvPr>
        </p:nvSpPr>
        <p:spPr/>
        <p:txBody>
          <a:bodyPr/>
          <a:lstStyle/>
          <a:p>
            <a:fld id="{8CAF78DF-07BD-4FEA-BA10-3C7A94A1330F}" type="slidenum">
              <a:rPr lang="es-CL" smtClean="0"/>
              <a:t>29</a:t>
            </a:fld>
            <a:endParaRPr lang="es-CL"/>
          </a:p>
        </p:txBody>
      </p:sp>
    </p:spTree>
    <p:extLst>
      <p:ext uri="{BB962C8B-B14F-4D97-AF65-F5344CB8AC3E}">
        <p14:creationId xmlns:p14="http://schemas.microsoft.com/office/powerpoint/2010/main" val="4166454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A3BD7B7-683B-6A99-61A0-F6D62C221DB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E568D427-38AE-E654-B1D8-D063CE4A0F1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7F9AADB1-C8FD-88F2-0ADA-D64958042D12}"/>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xmlns="" id="{2B3344E4-C64C-995C-83A1-49155AF45B36}"/>
              </a:ext>
            </a:extLst>
          </p:cNvPr>
          <p:cNvSpPr>
            <a:spLocks noGrp="1"/>
          </p:cNvSpPr>
          <p:nvPr>
            <p:ph type="sldNum" sz="quarter" idx="5"/>
          </p:nvPr>
        </p:nvSpPr>
        <p:spPr/>
        <p:txBody>
          <a:bodyPr/>
          <a:lstStyle/>
          <a:p>
            <a:fld id="{8CAF78DF-07BD-4FEA-BA10-3C7A94A1330F}" type="slidenum">
              <a:rPr lang="es-CL" smtClean="0"/>
              <a:t>30</a:t>
            </a:fld>
            <a:endParaRPr lang="es-CL"/>
          </a:p>
        </p:txBody>
      </p:sp>
    </p:spTree>
    <p:extLst>
      <p:ext uri="{BB962C8B-B14F-4D97-AF65-F5344CB8AC3E}">
        <p14:creationId xmlns:p14="http://schemas.microsoft.com/office/powerpoint/2010/main" val="791465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7F03472-18F4-4510-4E53-B8405714EA1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EAACC80A-9D04-E903-D4CF-8CCFEFC8FA9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846FEC81-E530-0624-050B-0D002FE5CA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número de diapositiva 3">
            <a:extLst>
              <a:ext uri="{FF2B5EF4-FFF2-40B4-BE49-F238E27FC236}">
                <a16:creationId xmlns:a16="http://schemas.microsoft.com/office/drawing/2014/main" xmlns="" id="{08A28D14-B361-273E-4420-24B11B4C40DE}"/>
              </a:ext>
            </a:extLst>
          </p:cNvPr>
          <p:cNvSpPr>
            <a:spLocks noGrp="1"/>
          </p:cNvSpPr>
          <p:nvPr>
            <p:ph type="sldNum" sz="quarter" idx="5"/>
          </p:nvPr>
        </p:nvSpPr>
        <p:spPr/>
        <p:txBody>
          <a:bodyPr/>
          <a:lstStyle/>
          <a:p>
            <a:fld id="{8CAF78DF-07BD-4FEA-BA10-3C7A94A1330F}" type="slidenum">
              <a:rPr lang="es-CL" smtClean="0"/>
              <a:t>31</a:t>
            </a:fld>
            <a:endParaRPr lang="es-CL"/>
          </a:p>
        </p:txBody>
      </p:sp>
    </p:spTree>
    <p:extLst>
      <p:ext uri="{BB962C8B-B14F-4D97-AF65-F5344CB8AC3E}">
        <p14:creationId xmlns:p14="http://schemas.microsoft.com/office/powerpoint/2010/main" val="3809938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3AED1E-FD2E-FB47-B322-90983CD14DC7}"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8252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114B5B0-FAED-BF43-735D-FAF37AD662C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8927D3AE-79A6-5B3B-2268-ADF74EDC19A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CD328C79-D2F0-0BB2-9DE6-AD1F6C4BD65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número de diapositiva 3">
            <a:extLst>
              <a:ext uri="{FF2B5EF4-FFF2-40B4-BE49-F238E27FC236}">
                <a16:creationId xmlns:a16="http://schemas.microsoft.com/office/drawing/2014/main" xmlns="" id="{7A6B7090-CB1D-4DA1-C466-9D8A6BED132A}"/>
              </a:ext>
            </a:extLst>
          </p:cNvPr>
          <p:cNvSpPr>
            <a:spLocks noGrp="1"/>
          </p:cNvSpPr>
          <p:nvPr>
            <p:ph type="sldNum" sz="quarter" idx="5"/>
          </p:nvPr>
        </p:nvSpPr>
        <p:spPr/>
        <p:txBody>
          <a:bodyPr/>
          <a:lstStyle/>
          <a:p>
            <a:fld id="{8CAF78DF-07BD-4FEA-BA10-3C7A94A1330F}" type="slidenum">
              <a:rPr lang="es-CL" smtClean="0"/>
              <a:t>33</a:t>
            </a:fld>
            <a:endParaRPr lang="es-CL"/>
          </a:p>
        </p:txBody>
      </p:sp>
    </p:spTree>
    <p:extLst>
      <p:ext uri="{BB962C8B-B14F-4D97-AF65-F5344CB8AC3E}">
        <p14:creationId xmlns:p14="http://schemas.microsoft.com/office/powerpoint/2010/main" val="366610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E153503-FAA0-5D2D-D672-2F0F85C504E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83D3C7F1-C330-1261-C865-BC5CBAFAFBC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72CDF917-C301-2FC8-0E66-DE033EEC0A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número de diapositiva 3">
            <a:extLst>
              <a:ext uri="{FF2B5EF4-FFF2-40B4-BE49-F238E27FC236}">
                <a16:creationId xmlns:a16="http://schemas.microsoft.com/office/drawing/2014/main" xmlns="" id="{A586A37C-EB51-1A2D-C366-F80607DBE40A}"/>
              </a:ext>
            </a:extLst>
          </p:cNvPr>
          <p:cNvSpPr>
            <a:spLocks noGrp="1"/>
          </p:cNvSpPr>
          <p:nvPr>
            <p:ph type="sldNum" sz="quarter" idx="5"/>
          </p:nvPr>
        </p:nvSpPr>
        <p:spPr/>
        <p:txBody>
          <a:bodyPr/>
          <a:lstStyle/>
          <a:p>
            <a:fld id="{8CAF78DF-07BD-4FEA-BA10-3C7A94A1330F}" type="slidenum">
              <a:rPr lang="es-CL" smtClean="0"/>
              <a:t>34</a:t>
            </a:fld>
            <a:endParaRPr lang="es-CL"/>
          </a:p>
        </p:txBody>
      </p:sp>
    </p:spTree>
    <p:extLst>
      <p:ext uri="{BB962C8B-B14F-4D97-AF65-F5344CB8AC3E}">
        <p14:creationId xmlns:p14="http://schemas.microsoft.com/office/powerpoint/2010/main" val="1491106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944F32C-6FC8-E302-FC92-E268609FDB5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879AF153-7C18-022C-6076-BDE7642DB4B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4308125B-BB9C-7F35-89B5-C2D0C688D6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número de diapositiva 3">
            <a:extLst>
              <a:ext uri="{FF2B5EF4-FFF2-40B4-BE49-F238E27FC236}">
                <a16:creationId xmlns:a16="http://schemas.microsoft.com/office/drawing/2014/main" xmlns="" id="{5AF4BAEE-2D6B-7B16-B86C-D0F1D79520EC}"/>
              </a:ext>
            </a:extLst>
          </p:cNvPr>
          <p:cNvSpPr>
            <a:spLocks noGrp="1"/>
          </p:cNvSpPr>
          <p:nvPr>
            <p:ph type="sldNum" sz="quarter" idx="5"/>
          </p:nvPr>
        </p:nvSpPr>
        <p:spPr/>
        <p:txBody>
          <a:bodyPr/>
          <a:lstStyle/>
          <a:p>
            <a:fld id="{8CAF78DF-07BD-4FEA-BA10-3C7A94A1330F}" type="slidenum">
              <a:rPr lang="es-CL" smtClean="0"/>
              <a:t>35</a:t>
            </a:fld>
            <a:endParaRPr lang="es-CL"/>
          </a:p>
        </p:txBody>
      </p:sp>
    </p:spTree>
    <p:extLst>
      <p:ext uri="{BB962C8B-B14F-4D97-AF65-F5344CB8AC3E}">
        <p14:creationId xmlns:p14="http://schemas.microsoft.com/office/powerpoint/2010/main" val="792162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2F6431F-80C0-4CD0-D13E-AA6CA5AFDB8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C4B2B348-1392-CEE3-2549-318D6304C40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6FB93513-5CB3-4DBA-4304-443563E0B015}"/>
              </a:ext>
            </a:extLst>
          </p:cNvPr>
          <p:cNvSpPr>
            <a:spLocks noGrp="1"/>
          </p:cNvSpPr>
          <p:nvPr>
            <p:ph type="body" idx="1"/>
          </p:nvPr>
        </p:nvSpPr>
        <p:spPr/>
        <p:txBody>
          <a:bodyPr/>
          <a:lstStyle/>
          <a:p>
            <a:pPr>
              <a:buNone/>
            </a:pPr>
            <a:r>
              <a:rPr lang="es-CL" b="1" dirty="0"/>
              <a:t>Actividad: </a:t>
            </a:r>
            <a:r>
              <a:rPr lang="es-MX" dirty="0"/>
              <a:t>El facilitador cuenta una </a:t>
            </a:r>
            <a:r>
              <a:rPr lang="es-MX" b="1" dirty="0"/>
              <a:t>historia abierta o incompleta</a:t>
            </a:r>
            <a:r>
              <a:rPr lang="es-MX" dirty="0"/>
              <a:t> relacionada con el uso de EPP (ideal que sea acorde a la realidad o actividad que realizan los participantes). El grupo debe:</a:t>
            </a:r>
          </a:p>
          <a:p>
            <a:pPr>
              <a:buNone/>
            </a:pPr>
            <a:endParaRPr lang="es-MX" dirty="0"/>
          </a:p>
          <a:p>
            <a:pPr>
              <a:buFont typeface="+mj-lt"/>
              <a:buAutoNum type="arabicPeriod"/>
            </a:pPr>
            <a:r>
              <a:rPr lang="es-MX" b="1" dirty="0"/>
              <a:t>Detectar posibles riesgos o malas prácticas.</a:t>
            </a:r>
            <a:endParaRPr lang="es-MX" dirty="0"/>
          </a:p>
          <a:p>
            <a:pPr>
              <a:buFont typeface="+mj-lt"/>
              <a:buAutoNum type="arabicPeriod"/>
            </a:pPr>
            <a:r>
              <a:rPr lang="es-MX" b="1" dirty="0"/>
              <a:t>Proponer cómo continuar la historia</a:t>
            </a:r>
            <a:r>
              <a:rPr lang="es-MX" dirty="0"/>
              <a:t>, corrigiendo errores o tomando decisiones basadas en las unidades vistas:</a:t>
            </a:r>
          </a:p>
          <a:p>
            <a:pPr marL="742950" lvl="1" indent="-285750">
              <a:buFont typeface="+mj-lt"/>
              <a:buAutoNum type="arabicPeriod"/>
            </a:pPr>
            <a:r>
              <a:rPr lang="es-MX" dirty="0"/>
              <a:t>Selección del EPP</a:t>
            </a:r>
          </a:p>
          <a:p>
            <a:pPr marL="742950" lvl="1" indent="-285750">
              <a:buFont typeface="+mj-lt"/>
              <a:buAutoNum type="arabicPeriod"/>
            </a:pPr>
            <a:r>
              <a:rPr lang="es-MX" dirty="0"/>
              <a:t>Uso e implementación</a:t>
            </a:r>
          </a:p>
          <a:p>
            <a:pPr marL="742950" lvl="1" indent="-285750">
              <a:buFont typeface="+mj-lt"/>
              <a:buAutoNum type="arabicPeriod"/>
            </a:pPr>
            <a:r>
              <a:rPr lang="es-MX" dirty="0"/>
              <a:t>Mantenimiento y almacenamiento</a:t>
            </a:r>
          </a:p>
          <a:p>
            <a:pPr marL="742950" lvl="1" indent="-285750">
              <a:buFont typeface="+mj-lt"/>
              <a:buAutoNum type="arabicPeriod"/>
            </a:pPr>
            <a:r>
              <a:rPr lang="es-MX" dirty="0"/>
              <a:t>Recambio y disposición final</a:t>
            </a:r>
          </a:p>
          <a:p>
            <a:pPr marL="742950" lvl="1" indent="-285750">
              <a:buFont typeface="+mj-lt"/>
              <a:buAutoNum type="arabicPeriod"/>
            </a:pPr>
            <a:endParaRPr lang="es-MX" dirty="0"/>
          </a:p>
          <a:p>
            <a:pPr>
              <a:buNone/>
            </a:pPr>
            <a:r>
              <a:rPr lang="es-CL" sz="1400" b="1" dirty="0"/>
              <a:t>Desarrollo paso a paso: </a:t>
            </a:r>
          </a:p>
          <a:p>
            <a:pPr>
              <a:buNone/>
            </a:pPr>
            <a:endParaRPr lang="es-CL" b="1" dirty="0"/>
          </a:p>
          <a:p>
            <a:pPr>
              <a:buNone/>
            </a:pPr>
            <a:r>
              <a:rPr lang="es-CL" b="1" dirty="0"/>
              <a:t>1) Introducción al grupo: </a:t>
            </a:r>
            <a:r>
              <a:rPr lang="es-MX" dirty="0"/>
              <a:t>“Vamos a escuchar una historia relacionada con el uso del EPP. Pero no está completa… Ustedes serán quienes la analicen y la terminen, aplicando lo que hemos aprendido.”</a:t>
            </a:r>
          </a:p>
          <a:p>
            <a:pPr>
              <a:buNone/>
            </a:pPr>
            <a:endParaRPr lang="es-MX" dirty="0"/>
          </a:p>
          <a:p>
            <a:pPr marL="171450" indent="-171450">
              <a:buFont typeface="Arial" panose="020B0604020202020204" pitchFamily="34" charset="0"/>
              <a:buChar char="•"/>
            </a:pPr>
            <a:r>
              <a:rPr lang="es-MX" b="1" dirty="0"/>
              <a:t>Relato del caso base (ejemplo): </a:t>
            </a:r>
            <a:r>
              <a:rPr lang="es-MX" dirty="0"/>
              <a:t>“Carla trabaja en un laboratorio donde manipula sustancias peligrosas. Al comenzar su jornada, toma rápidamente unos guantes que encontró en una repisa, se pone una mascarilla que lleva en su bolso desde hace una semana y entra al área de trabajo. Dice que no tiene tiempo para revisar más cosas porque el jefe está apurado. Luego de terminar su tarea, guarda el EPP en su casillero y se va a casa.”</a:t>
            </a:r>
          </a:p>
          <a:p>
            <a:pPr marL="0" indent="0">
              <a:buFont typeface="Arial" panose="020B0604020202020204" pitchFamily="34" charset="0"/>
              <a:buNone/>
            </a:pPr>
            <a:endParaRPr lang="es-MX" b="0" dirty="0"/>
          </a:p>
          <a:p>
            <a:pPr marL="0" indent="0">
              <a:buFont typeface="Arial" panose="020B0604020202020204" pitchFamily="34" charset="0"/>
              <a:buNone/>
            </a:pPr>
            <a:r>
              <a:rPr lang="es-MX" b="1" dirty="0"/>
              <a:t>2) Participación grupal guiada: </a:t>
            </a:r>
            <a:r>
              <a:rPr lang="es-MX" dirty="0"/>
              <a:t>El facilitador plantea preguntas abiertas al grupo:</a:t>
            </a:r>
          </a:p>
          <a:p>
            <a:pPr marL="171450" indent="-171450">
              <a:buFont typeface="Arial" panose="020B0604020202020204" pitchFamily="34" charset="0"/>
              <a:buChar char="•"/>
            </a:pPr>
            <a:endParaRPr lang="es-MX" dirty="0"/>
          </a:p>
          <a:p>
            <a:pPr lvl="1">
              <a:buFont typeface="Arial" panose="020B0604020202020204" pitchFamily="34" charset="0"/>
              <a:buChar char="•"/>
            </a:pPr>
            <a:r>
              <a:rPr lang="es-MX" dirty="0"/>
              <a:t> ¿Qué riesgos o errores observan en la historia?</a:t>
            </a:r>
          </a:p>
          <a:p>
            <a:pPr lvl="1">
              <a:buFont typeface="Arial" panose="020B0604020202020204" pitchFamily="34" charset="0"/>
              <a:buChar char="•"/>
            </a:pPr>
            <a:r>
              <a:rPr lang="es-MX" dirty="0"/>
              <a:t> ¿Qué acciones debió tomar Carla al iniciar su jornada?</a:t>
            </a:r>
          </a:p>
          <a:p>
            <a:pPr lvl="1">
              <a:buFont typeface="Arial" panose="020B0604020202020204" pitchFamily="34" charset="0"/>
              <a:buChar char="•"/>
            </a:pPr>
            <a:r>
              <a:rPr lang="es-MX" dirty="0"/>
              <a:t> ¿Cómo debería almacenar o disponer su EPP?</a:t>
            </a:r>
          </a:p>
          <a:p>
            <a:pPr lvl="1">
              <a:buFont typeface="Arial" panose="020B0604020202020204" pitchFamily="34" charset="0"/>
              <a:buChar char="•"/>
            </a:pPr>
            <a:r>
              <a:rPr lang="es-MX" dirty="0"/>
              <a:t> ¿Qué procedimientos se están omitiendo?</a:t>
            </a:r>
          </a:p>
          <a:p>
            <a:pPr lvl="1">
              <a:buFont typeface="Arial" panose="020B0604020202020204" pitchFamily="34" charset="0"/>
              <a:buChar char="•"/>
            </a:pPr>
            <a:r>
              <a:rPr lang="es-MX" dirty="0"/>
              <a:t> ¿Cómo podría la organización mejorar esta situación?</a:t>
            </a:r>
          </a:p>
          <a:p>
            <a:r>
              <a:rPr lang="es-MX" dirty="0"/>
              <a:t>              (Dejar que los participantes debatan, opinen, incluso completen con su experiencia real si corresponde).</a:t>
            </a:r>
          </a:p>
          <a:p>
            <a:pPr marL="171450" indent="-171450">
              <a:buFont typeface="Arial" panose="020B0604020202020204" pitchFamily="34" charset="0"/>
              <a:buChar char="•"/>
            </a:pPr>
            <a:endParaRPr lang="es-MX" dirty="0"/>
          </a:p>
          <a:p>
            <a:pPr>
              <a:buNone/>
            </a:pPr>
            <a:r>
              <a:rPr lang="es-CL" b="1" dirty="0"/>
              <a:t>3) Cierre y conclusiones:</a:t>
            </a:r>
          </a:p>
          <a:p>
            <a:pPr>
              <a:buNone/>
            </a:pPr>
            <a:endParaRPr lang="es-CL" b="1" dirty="0"/>
          </a:p>
          <a:p>
            <a:pPr>
              <a:buNone/>
            </a:pPr>
            <a:r>
              <a:rPr lang="es-MX" dirty="0"/>
              <a:t>El facilitador destaca las respuestas correctas del grupo, </a:t>
            </a:r>
            <a:r>
              <a:rPr lang="es-MX" b="1" dirty="0"/>
              <a:t>refuerza buenas prácticas</a:t>
            </a:r>
            <a:r>
              <a:rPr lang="es-MX" dirty="0"/>
              <a:t> y conecta con los contenidos de cada unidad:</a:t>
            </a:r>
          </a:p>
          <a:p>
            <a:pPr>
              <a:buNone/>
            </a:pPr>
            <a:endParaRPr lang="es-MX" dirty="0"/>
          </a:p>
          <a:p>
            <a:pPr lvl="1">
              <a:buFont typeface="Arial" panose="020B0604020202020204" pitchFamily="34" charset="0"/>
              <a:buChar char="•"/>
            </a:pPr>
            <a:r>
              <a:rPr lang="es-MX" dirty="0"/>
              <a:t> Evaluar el estado del EPP antes de usarlo</a:t>
            </a:r>
          </a:p>
          <a:p>
            <a:pPr lvl="1">
              <a:buFont typeface="Arial" panose="020B0604020202020204" pitchFamily="34" charset="0"/>
              <a:buChar char="•"/>
            </a:pPr>
            <a:r>
              <a:rPr lang="es-MX" dirty="0"/>
              <a:t> Uso adecuado según el riesgo</a:t>
            </a:r>
          </a:p>
          <a:p>
            <a:pPr lvl="1">
              <a:buFont typeface="Arial" panose="020B0604020202020204" pitchFamily="34" charset="0"/>
              <a:buChar char="•"/>
            </a:pPr>
            <a:r>
              <a:rPr lang="es-MX" dirty="0"/>
              <a:t> Mantención periódica</a:t>
            </a:r>
          </a:p>
          <a:p>
            <a:pPr lvl="1">
              <a:buFont typeface="Arial" panose="020B0604020202020204" pitchFamily="34" charset="0"/>
              <a:buChar char="•"/>
            </a:pPr>
            <a:r>
              <a:rPr lang="es-MX" dirty="0"/>
              <a:t> Correcto almacenamiento y disposición final</a:t>
            </a:r>
          </a:p>
          <a:p>
            <a:pPr>
              <a:buNone/>
            </a:pPr>
            <a:endParaRPr lang="es-CL" b="1" dirty="0"/>
          </a:p>
          <a:p>
            <a:pPr>
              <a:buFontTx/>
              <a:buNone/>
            </a:pPr>
            <a:r>
              <a:rPr lang="es-CL" b="1" dirty="0"/>
              <a:t>Tiempo de desarrollo: 10 minutos.</a:t>
            </a:r>
          </a:p>
          <a:p>
            <a:pPr>
              <a:buFontTx/>
              <a:buNone/>
            </a:pPr>
            <a:endParaRPr lang="es-CL" dirty="0"/>
          </a:p>
          <a:p>
            <a:pPr>
              <a:buFontTx/>
              <a:buNone/>
            </a:pPr>
            <a:endParaRPr lang="es-CL" dirty="0"/>
          </a:p>
          <a:p>
            <a:pPr>
              <a:buFontTx/>
              <a:buNone/>
            </a:pPr>
            <a:endParaRPr lang="es-CL" dirty="0"/>
          </a:p>
          <a:p>
            <a:pPr>
              <a:buFontTx/>
              <a:buNone/>
            </a:pPr>
            <a:endParaRPr lang="es-CL" dirty="0"/>
          </a:p>
          <a:p>
            <a:pPr>
              <a:buFontTx/>
              <a:buNone/>
            </a:pPr>
            <a:endParaRPr lang="es-CL" dirty="0"/>
          </a:p>
          <a:p>
            <a:pPr>
              <a:buFontTx/>
              <a:buNone/>
            </a:pPr>
            <a:endParaRPr lang="es-CL" dirty="0"/>
          </a:p>
        </p:txBody>
      </p:sp>
      <p:sp>
        <p:nvSpPr>
          <p:cNvPr id="4" name="Marcador de número de diapositiva 3">
            <a:extLst>
              <a:ext uri="{FF2B5EF4-FFF2-40B4-BE49-F238E27FC236}">
                <a16:creationId xmlns:a16="http://schemas.microsoft.com/office/drawing/2014/main" xmlns="" id="{853AFADF-8A2B-FAE8-FF38-D7C216D57A21}"/>
              </a:ext>
            </a:extLst>
          </p:cNvPr>
          <p:cNvSpPr>
            <a:spLocks noGrp="1"/>
          </p:cNvSpPr>
          <p:nvPr>
            <p:ph type="sldNum" sz="quarter" idx="5"/>
          </p:nvPr>
        </p:nvSpPr>
        <p:spPr/>
        <p:txBody>
          <a:bodyPr/>
          <a:lstStyle/>
          <a:p>
            <a:fld id="{8CAF78DF-07BD-4FEA-BA10-3C7A94A1330F}" type="slidenum">
              <a:rPr lang="es-CL" smtClean="0"/>
              <a:t>36</a:t>
            </a:fld>
            <a:endParaRPr lang="es-CL"/>
          </a:p>
        </p:txBody>
      </p:sp>
    </p:spTree>
    <p:extLst>
      <p:ext uri="{BB962C8B-B14F-4D97-AF65-F5344CB8AC3E}">
        <p14:creationId xmlns:p14="http://schemas.microsoft.com/office/powerpoint/2010/main" val="3522840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número de diapositiva 3"/>
          <p:cNvSpPr>
            <a:spLocks noGrp="1"/>
          </p:cNvSpPr>
          <p:nvPr>
            <p:ph type="sldNum" sz="quarter" idx="5"/>
          </p:nvPr>
        </p:nvSpPr>
        <p:spPr/>
        <p:txBody>
          <a:bodyPr/>
          <a:lstStyle/>
          <a:p>
            <a:fld id="{8CAF78DF-07BD-4FEA-BA10-3C7A94A1330F}" type="slidenum">
              <a:rPr lang="es-CL" smtClean="0"/>
              <a:t>5</a:t>
            </a:fld>
            <a:endParaRPr lang="es-CL"/>
          </a:p>
        </p:txBody>
      </p:sp>
    </p:spTree>
    <p:extLst>
      <p:ext uri="{BB962C8B-B14F-4D97-AF65-F5344CB8AC3E}">
        <p14:creationId xmlns:p14="http://schemas.microsoft.com/office/powerpoint/2010/main" val="2209261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C2FFC94-A443-B723-ED49-E8EDD804F27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9A85B6D4-2E5F-6B87-B26E-856ADD12165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5D45739F-7A30-EB3F-B210-904EC586EDE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número de diapositiva 3">
            <a:extLst>
              <a:ext uri="{FF2B5EF4-FFF2-40B4-BE49-F238E27FC236}">
                <a16:creationId xmlns:a16="http://schemas.microsoft.com/office/drawing/2014/main" xmlns="" id="{E0681C84-A171-095F-B069-1520BCE78BEB}"/>
              </a:ext>
            </a:extLst>
          </p:cNvPr>
          <p:cNvSpPr>
            <a:spLocks noGrp="1"/>
          </p:cNvSpPr>
          <p:nvPr>
            <p:ph type="sldNum" sz="quarter" idx="5"/>
          </p:nvPr>
        </p:nvSpPr>
        <p:spPr/>
        <p:txBody>
          <a:bodyPr/>
          <a:lstStyle/>
          <a:p>
            <a:fld id="{8CAF78DF-07BD-4FEA-BA10-3C7A94A1330F}" type="slidenum">
              <a:rPr lang="es-CL" smtClean="0"/>
              <a:t>6</a:t>
            </a:fld>
            <a:endParaRPr lang="es-CL"/>
          </a:p>
        </p:txBody>
      </p:sp>
    </p:spTree>
    <p:extLst>
      <p:ext uri="{BB962C8B-B14F-4D97-AF65-F5344CB8AC3E}">
        <p14:creationId xmlns:p14="http://schemas.microsoft.com/office/powerpoint/2010/main" val="1227110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B9EF142-0DEF-7BD8-7948-94D7AC4AF83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99CDF37A-63AA-34BB-A8A3-1F1F1698738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CA076F0A-97EC-2080-587E-37DEA873A3A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número de diapositiva 3">
            <a:extLst>
              <a:ext uri="{FF2B5EF4-FFF2-40B4-BE49-F238E27FC236}">
                <a16:creationId xmlns:a16="http://schemas.microsoft.com/office/drawing/2014/main" xmlns="" id="{3223120B-F830-5AFD-2D5E-3597435C8FE8}"/>
              </a:ext>
            </a:extLst>
          </p:cNvPr>
          <p:cNvSpPr>
            <a:spLocks noGrp="1"/>
          </p:cNvSpPr>
          <p:nvPr>
            <p:ph type="sldNum" sz="quarter" idx="5"/>
          </p:nvPr>
        </p:nvSpPr>
        <p:spPr/>
        <p:txBody>
          <a:bodyPr/>
          <a:lstStyle/>
          <a:p>
            <a:fld id="{8CAF78DF-07BD-4FEA-BA10-3C7A94A1330F}" type="slidenum">
              <a:rPr lang="es-CL" smtClean="0"/>
              <a:t>7</a:t>
            </a:fld>
            <a:endParaRPr lang="es-CL"/>
          </a:p>
        </p:txBody>
      </p:sp>
    </p:spTree>
    <p:extLst>
      <p:ext uri="{BB962C8B-B14F-4D97-AF65-F5344CB8AC3E}">
        <p14:creationId xmlns:p14="http://schemas.microsoft.com/office/powerpoint/2010/main" val="2983316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6FB490E-06B4-5E5E-5E5A-3BA77360B4A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A73817AF-786F-DF99-D5AB-69795BFFB96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92AEC616-570E-2058-2414-EADBF65FDC6B}"/>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xmlns="" id="{927742B1-9591-554A-E46D-898AEBADDE44}"/>
              </a:ext>
            </a:extLst>
          </p:cNvPr>
          <p:cNvSpPr>
            <a:spLocks noGrp="1"/>
          </p:cNvSpPr>
          <p:nvPr>
            <p:ph type="sldNum" sz="quarter" idx="5"/>
          </p:nvPr>
        </p:nvSpPr>
        <p:spPr/>
        <p:txBody>
          <a:bodyPr/>
          <a:lstStyle/>
          <a:p>
            <a:fld id="{8CAF78DF-07BD-4FEA-BA10-3C7A94A1330F}" type="slidenum">
              <a:rPr lang="es-CL" smtClean="0"/>
              <a:t>8</a:t>
            </a:fld>
            <a:endParaRPr lang="es-CL"/>
          </a:p>
        </p:txBody>
      </p:sp>
    </p:spTree>
    <p:extLst>
      <p:ext uri="{BB962C8B-B14F-4D97-AF65-F5344CB8AC3E}">
        <p14:creationId xmlns:p14="http://schemas.microsoft.com/office/powerpoint/2010/main" val="1942182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4722B68-F541-A5B7-2373-F79F6012ABB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9A4803D3-3ACE-DB4B-1AEA-3DDC9593DEE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3F59EB55-319C-5C70-30EF-0BB53F2617AE}"/>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xmlns="" id="{57FB8F49-5608-BA62-8252-F264496C0503}"/>
              </a:ext>
            </a:extLst>
          </p:cNvPr>
          <p:cNvSpPr>
            <a:spLocks noGrp="1"/>
          </p:cNvSpPr>
          <p:nvPr>
            <p:ph type="sldNum" sz="quarter" idx="5"/>
          </p:nvPr>
        </p:nvSpPr>
        <p:spPr/>
        <p:txBody>
          <a:bodyPr/>
          <a:lstStyle/>
          <a:p>
            <a:fld id="{8CAF78DF-07BD-4FEA-BA10-3C7A94A1330F}" type="slidenum">
              <a:rPr lang="es-CL" smtClean="0"/>
              <a:t>9</a:t>
            </a:fld>
            <a:endParaRPr lang="es-CL"/>
          </a:p>
        </p:txBody>
      </p:sp>
    </p:spTree>
    <p:extLst>
      <p:ext uri="{BB962C8B-B14F-4D97-AF65-F5344CB8AC3E}">
        <p14:creationId xmlns:p14="http://schemas.microsoft.com/office/powerpoint/2010/main" val="3324957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185A8E1-3167-B37C-1E16-D2FF713013F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1ECA648D-B359-79B4-83EF-775F1C83F78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EAA9581D-B484-9DAB-261C-3102626B8852}"/>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xmlns="" id="{43B04510-935B-2E9A-6D8E-308E3EB82DD3}"/>
              </a:ext>
            </a:extLst>
          </p:cNvPr>
          <p:cNvSpPr>
            <a:spLocks noGrp="1"/>
          </p:cNvSpPr>
          <p:nvPr>
            <p:ph type="sldNum" sz="quarter" idx="5"/>
          </p:nvPr>
        </p:nvSpPr>
        <p:spPr/>
        <p:txBody>
          <a:bodyPr/>
          <a:lstStyle/>
          <a:p>
            <a:fld id="{8CAF78DF-07BD-4FEA-BA10-3C7A94A1330F}" type="slidenum">
              <a:rPr lang="es-CL" smtClean="0"/>
              <a:t>10</a:t>
            </a:fld>
            <a:endParaRPr lang="es-CL"/>
          </a:p>
        </p:txBody>
      </p:sp>
    </p:spTree>
    <p:extLst>
      <p:ext uri="{BB962C8B-B14F-4D97-AF65-F5344CB8AC3E}">
        <p14:creationId xmlns:p14="http://schemas.microsoft.com/office/powerpoint/2010/main" val="3533688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sv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svg"/><Relationship Id="rId2" Type="http://schemas.openxmlformats.org/officeDocument/2006/relationships/tags" Target="../tags/tag11.xml"/><Relationship Id="rId1" Type="http://schemas.openxmlformats.org/officeDocument/2006/relationships/vmlDrawing" Target="../drawings/vmlDrawing9.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9.bin"/></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svg"/><Relationship Id="rId2" Type="http://schemas.openxmlformats.org/officeDocument/2006/relationships/tags" Target="../tags/tag16.xml"/><Relationship Id="rId1" Type="http://schemas.openxmlformats.org/officeDocument/2006/relationships/vmlDrawing" Target="../drawings/vmlDrawing13.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AA5586A-69F0-511C-A332-A8F9E6711FA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56CA6F18-E83A-E9A4-0C4B-807541F8EF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A895300B-DD37-E0DB-CB85-C668504EC4D8}"/>
              </a:ext>
            </a:extLst>
          </p:cNvPr>
          <p:cNvSpPr>
            <a:spLocks noGrp="1"/>
          </p:cNvSpPr>
          <p:nvPr>
            <p:ph type="dt" sz="half" idx="10"/>
          </p:nvPr>
        </p:nvSpPr>
        <p:spPr/>
        <p:txBody>
          <a:bodyPr/>
          <a:lstStyle/>
          <a:p>
            <a:fld id="{312CC071-59A1-41FC-BF99-10F7F3C7B18B}" type="datetimeFigureOut">
              <a:rPr lang="es-CL" smtClean="0"/>
              <a:t>29-07-2025</a:t>
            </a:fld>
            <a:endParaRPr lang="es-CL"/>
          </a:p>
        </p:txBody>
      </p:sp>
      <p:sp>
        <p:nvSpPr>
          <p:cNvPr id="5" name="Marcador de pie de página 4">
            <a:extLst>
              <a:ext uri="{FF2B5EF4-FFF2-40B4-BE49-F238E27FC236}">
                <a16:creationId xmlns:a16="http://schemas.microsoft.com/office/drawing/2014/main" xmlns="" id="{90E91D9E-F97C-F8BC-E572-3CCC08F0351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F6B35A55-4604-39C4-A82D-237A5A996AB1}"/>
              </a:ext>
            </a:extLst>
          </p:cNvPr>
          <p:cNvSpPr>
            <a:spLocks noGrp="1"/>
          </p:cNvSpPr>
          <p:nvPr>
            <p:ph type="sldNum" sz="quarter" idx="12"/>
          </p:nvPr>
        </p:nvSpPr>
        <p:spPr/>
        <p:txBody>
          <a:bodyPr/>
          <a:lstStyle/>
          <a:p>
            <a:fld id="{0AAA6279-B25A-414C-8667-18393F5A94E6}" type="slidenum">
              <a:rPr lang="es-CL" smtClean="0"/>
              <a:t>‹Nº›</a:t>
            </a:fld>
            <a:endParaRPr lang="es-CL"/>
          </a:p>
        </p:txBody>
      </p:sp>
    </p:spTree>
    <p:extLst>
      <p:ext uri="{BB962C8B-B14F-4D97-AF65-F5344CB8AC3E}">
        <p14:creationId xmlns:p14="http://schemas.microsoft.com/office/powerpoint/2010/main" val="368130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5E58BDB-A169-D796-FA17-14E2CB5D688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DEF4D6C7-1AA1-FAB4-62B0-7758810FDE4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AD08CE25-1C3C-1596-2FF4-B37ADFEF6E73}"/>
              </a:ext>
            </a:extLst>
          </p:cNvPr>
          <p:cNvSpPr>
            <a:spLocks noGrp="1"/>
          </p:cNvSpPr>
          <p:nvPr>
            <p:ph type="dt" sz="half" idx="10"/>
          </p:nvPr>
        </p:nvSpPr>
        <p:spPr/>
        <p:txBody>
          <a:bodyPr/>
          <a:lstStyle/>
          <a:p>
            <a:fld id="{312CC071-59A1-41FC-BF99-10F7F3C7B18B}" type="datetimeFigureOut">
              <a:rPr lang="es-CL" smtClean="0"/>
              <a:t>29-07-2025</a:t>
            </a:fld>
            <a:endParaRPr lang="es-CL"/>
          </a:p>
        </p:txBody>
      </p:sp>
      <p:sp>
        <p:nvSpPr>
          <p:cNvPr id="5" name="Marcador de pie de página 4">
            <a:extLst>
              <a:ext uri="{FF2B5EF4-FFF2-40B4-BE49-F238E27FC236}">
                <a16:creationId xmlns:a16="http://schemas.microsoft.com/office/drawing/2014/main" xmlns="" id="{77A9C298-4EE6-B5D4-5534-794F4EE8A12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FBF6D9DF-CB5F-C43F-3CAC-47608E49AF74}"/>
              </a:ext>
            </a:extLst>
          </p:cNvPr>
          <p:cNvSpPr>
            <a:spLocks noGrp="1"/>
          </p:cNvSpPr>
          <p:nvPr>
            <p:ph type="sldNum" sz="quarter" idx="12"/>
          </p:nvPr>
        </p:nvSpPr>
        <p:spPr/>
        <p:txBody>
          <a:bodyPr/>
          <a:lstStyle/>
          <a:p>
            <a:fld id="{0AAA6279-B25A-414C-8667-18393F5A94E6}" type="slidenum">
              <a:rPr lang="es-CL" smtClean="0"/>
              <a:t>‹Nº›</a:t>
            </a:fld>
            <a:endParaRPr lang="es-CL"/>
          </a:p>
        </p:txBody>
      </p:sp>
    </p:spTree>
    <p:extLst>
      <p:ext uri="{BB962C8B-B14F-4D97-AF65-F5344CB8AC3E}">
        <p14:creationId xmlns:p14="http://schemas.microsoft.com/office/powerpoint/2010/main" val="10391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035A6CA3-55D8-CE4C-0515-0D8BCD34DD3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4DBE18A3-9822-3750-EA55-D8822EAB82A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4E6CB338-9CBC-0C58-2E11-E955217697F0}"/>
              </a:ext>
            </a:extLst>
          </p:cNvPr>
          <p:cNvSpPr>
            <a:spLocks noGrp="1"/>
          </p:cNvSpPr>
          <p:nvPr>
            <p:ph type="dt" sz="half" idx="10"/>
          </p:nvPr>
        </p:nvSpPr>
        <p:spPr/>
        <p:txBody>
          <a:bodyPr/>
          <a:lstStyle/>
          <a:p>
            <a:fld id="{312CC071-59A1-41FC-BF99-10F7F3C7B18B}" type="datetimeFigureOut">
              <a:rPr lang="es-CL" smtClean="0"/>
              <a:t>29-07-2025</a:t>
            </a:fld>
            <a:endParaRPr lang="es-CL"/>
          </a:p>
        </p:txBody>
      </p:sp>
      <p:sp>
        <p:nvSpPr>
          <p:cNvPr id="5" name="Marcador de pie de página 4">
            <a:extLst>
              <a:ext uri="{FF2B5EF4-FFF2-40B4-BE49-F238E27FC236}">
                <a16:creationId xmlns:a16="http://schemas.microsoft.com/office/drawing/2014/main" xmlns="" id="{27F491AA-6396-D554-6D47-FC2947C98CC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2D448A89-F8F3-18A3-EE80-AD61F1B5B2BB}"/>
              </a:ext>
            </a:extLst>
          </p:cNvPr>
          <p:cNvSpPr>
            <a:spLocks noGrp="1"/>
          </p:cNvSpPr>
          <p:nvPr>
            <p:ph type="sldNum" sz="quarter" idx="12"/>
          </p:nvPr>
        </p:nvSpPr>
        <p:spPr/>
        <p:txBody>
          <a:bodyPr/>
          <a:lstStyle/>
          <a:p>
            <a:fld id="{0AAA6279-B25A-414C-8667-18393F5A94E6}" type="slidenum">
              <a:rPr lang="es-CL" smtClean="0"/>
              <a:t>‹Nº›</a:t>
            </a:fld>
            <a:endParaRPr lang="es-CL"/>
          </a:p>
        </p:txBody>
      </p:sp>
    </p:spTree>
    <p:extLst>
      <p:ext uri="{BB962C8B-B14F-4D97-AF65-F5344CB8AC3E}">
        <p14:creationId xmlns:p14="http://schemas.microsoft.com/office/powerpoint/2010/main" val="2972338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e blanca">
    <p:bg bwMode="ltGray">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rgbClr val="13C045"/>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7D2B45D3-D6DF-F63D-427A-75A640FB3F97}"/>
              </a:ext>
            </a:extLst>
          </p:cNvPr>
          <p:cNvCxnSpPr>
            <a:cxnSpLocks/>
          </p:cNvCxnSpPr>
          <p:nvPr userDrawn="1"/>
        </p:nvCxnSpPr>
        <p:spPr>
          <a:xfrm>
            <a:off x="436563" y="385812"/>
            <a:ext cx="1297221" cy="0"/>
          </a:xfrm>
          <a:prstGeom prst="line">
            <a:avLst/>
          </a:prstGeom>
          <a:noFill/>
          <a:ln w="22225" cap="flat">
            <a:solidFill>
              <a:srgbClr val="13C045"/>
            </a:solidFill>
            <a:prstDash val="solid"/>
            <a:miter lim="400000"/>
          </a:ln>
          <a:effectLst/>
          <a:sp3d/>
        </p:spPr>
        <p:style>
          <a:lnRef idx="0">
            <a:scrgbClr r="0" g="0" b="0"/>
          </a:lnRef>
          <a:fillRef idx="0">
            <a:scrgbClr r="0" g="0" b="0"/>
          </a:fillRef>
          <a:effectRef idx="0">
            <a:scrgbClr r="0" g="0" b="0"/>
          </a:effectRef>
          <a:fontRef idx="none"/>
        </p:style>
      </p:cxnSp>
      <p:sp>
        <p:nvSpPr>
          <p:cNvPr id="12" name="Marcador de número de diapositiva 1">
            <a:extLst>
              <a:ext uri="{FF2B5EF4-FFF2-40B4-BE49-F238E27FC236}">
                <a16:creationId xmlns:a16="http://schemas.microsoft.com/office/drawing/2014/main" xmlns="" id="{497EFAB5-C186-B1F0-88EF-5F1D29CEEFD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pic>
        <p:nvPicPr>
          <p:cNvPr id="3" name="Picture 9">
            <a:extLst>
              <a:ext uri="{FF2B5EF4-FFF2-40B4-BE49-F238E27FC236}">
                <a16:creationId xmlns:a16="http://schemas.microsoft.com/office/drawing/2014/main" xmlns="" id="{1DCD0ED3-DFFD-C9E8-9AA8-1F5C3B23176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4151435885"/>
      </p:ext>
    </p:extLst>
  </p:cSld>
  <p:clrMapOvr>
    <a:masterClrMapping/>
  </p:clrMapOvr>
  <p:transition spd="med"/>
  <p:extLst>
    <p:ext uri="{DCECCB84-F9BA-43D5-87BE-67443E8EF086}">
      <p15:sldGuideLst xmlns:p15="http://schemas.microsoft.com/office/powerpoint/2012/main">
        <p15:guide id="1" orient="horz" pos="1548">
          <p15:clr>
            <a:srgbClr val="FBAE40"/>
          </p15:clr>
        </p15:guide>
        <p15:guide id="2" pos="1232">
          <p15:clr>
            <a:srgbClr val="FBAE40"/>
          </p15:clr>
        </p15:guide>
        <p15:guide id="3" pos="3281">
          <p15:clr>
            <a:srgbClr val="FBAE40"/>
          </p15:clr>
        </p15:guide>
        <p15:guide id="4" pos="5339">
          <p15:clr>
            <a:srgbClr val="FBAE40"/>
          </p15:clr>
        </p15:guide>
        <p15:guide id="5" orient="horz" pos="280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e blanca">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4"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3" name="Picture 9">
            <a:extLst>
              <a:ext uri="{FF2B5EF4-FFF2-40B4-BE49-F238E27FC236}">
                <a16:creationId xmlns:a16="http://schemas.microsoft.com/office/drawing/2014/main" xmlns="" id="{1DCD0ED3-DFFD-C9E8-9AA8-1F5C3B23176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81755027"/>
      </p:ext>
    </p:extLst>
  </p:cSld>
  <p:clrMapOvr>
    <a:masterClrMapping/>
  </p:clrMapOvr>
  <p:transition spd="med"/>
  <p:extLst>
    <p:ext uri="{DCECCB84-F9BA-43D5-87BE-67443E8EF086}">
      <p15:sldGuideLst xmlns:p15="http://schemas.microsoft.com/office/powerpoint/2012/main">
        <p15:guide id="1" orient="horz" pos="1548">
          <p15:clr>
            <a:srgbClr val="FBAE40"/>
          </p15:clr>
        </p15:guide>
        <p15:guide id="2" pos="1232">
          <p15:clr>
            <a:srgbClr val="FBAE40"/>
          </p15:clr>
        </p15:guide>
        <p15:guide id="3" pos="3281">
          <p15:clr>
            <a:srgbClr val="FBAE40"/>
          </p15:clr>
        </p15:guide>
        <p15:guide id="4" pos="5339">
          <p15:clr>
            <a:srgbClr val="FBAE40"/>
          </p15:clr>
        </p15:guide>
        <p15:guide id="5" orient="horz" pos="280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se blanca">
    <p:bg>
      <p:bgPr>
        <a:solidFill>
          <a:srgbClr val="EAEADE"/>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2" name="Marcador de número de diapositiva 1">
            <a:extLst>
              <a:ext uri="{FF2B5EF4-FFF2-40B4-BE49-F238E27FC236}">
                <a16:creationId xmlns:a16="http://schemas.microsoft.com/office/drawing/2014/main" xmlns="" id="{497EFAB5-C186-B1F0-88EF-5F1D29CEEFD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pic>
        <p:nvPicPr>
          <p:cNvPr id="3" name="Picture 9">
            <a:extLst>
              <a:ext uri="{FF2B5EF4-FFF2-40B4-BE49-F238E27FC236}">
                <a16:creationId xmlns:a16="http://schemas.microsoft.com/office/drawing/2014/main" xmlns="" id="{1DCD0ED3-DFFD-C9E8-9AA8-1F5C3B23176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3338480385"/>
      </p:ext>
    </p:extLst>
  </p:cSld>
  <p:clrMapOvr>
    <a:masterClrMapping/>
  </p:clrMapOvr>
  <p:transition spd="med"/>
  <p:extLst>
    <p:ext uri="{DCECCB84-F9BA-43D5-87BE-67443E8EF086}">
      <p15:sldGuideLst xmlns:p15="http://schemas.microsoft.com/office/powerpoint/2012/main">
        <p15:guide id="1" orient="horz" pos="1548">
          <p15:clr>
            <a:srgbClr val="FBAE40"/>
          </p15:clr>
        </p15:guide>
        <p15:guide id="2" pos="1232">
          <p15:clr>
            <a:srgbClr val="FBAE40"/>
          </p15:clr>
        </p15:guide>
        <p15:guide id="3" pos="3281">
          <p15:clr>
            <a:srgbClr val="FBAE40"/>
          </p15:clr>
        </p15:guide>
        <p15:guide id="4" pos="5339">
          <p15:clr>
            <a:srgbClr val="FBAE40"/>
          </p15:clr>
        </p15:guide>
        <p15:guide id="5" orient="horz" pos="280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ase blanca">
    <p:bg>
      <p:bgPr>
        <a:solidFill>
          <a:srgbClr val="81D877"/>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bg1"/>
                </a:solidFill>
                <a:latin typeface="ACHS Nueva Serif Light"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7D2B45D3-D6DF-F63D-427A-75A640FB3F97}"/>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pic>
        <p:nvPicPr>
          <p:cNvPr id="6" name="Gráfico 5">
            <a:extLst>
              <a:ext uri="{FF2B5EF4-FFF2-40B4-BE49-F238E27FC236}">
                <a16:creationId xmlns:a16="http://schemas.microsoft.com/office/drawing/2014/main" xmlns="" id="{6EBAA09C-FEE3-AEBA-9B38-A86128DBFD8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10379738" y="441325"/>
            <a:ext cx="1294324" cy="534431"/>
          </a:xfrm>
          <a:prstGeom prst="rect">
            <a:avLst/>
          </a:prstGeom>
        </p:spPr>
      </p:pic>
    </p:spTree>
    <p:extLst>
      <p:ext uri="{BB962C8B-B14F-4D97-AF65-F5344CB8AC3E}">
        <p14:creationId xmlns:p14="http://schemas.microsoft.com/office/powerpoint/2010/main" val="1480841228"/>
      </p:ext>
    </p:extLst>
  </p:cSld>
  <p:clrMapOvr>
    <a:masterClrMapping/>
  </p:clrMapOvr>
  <p:transition spd="med"/>
  <p:extLst>
    <p:ext uri="{DCECCB84-F9BA-43D5-87BE-67443E8EF086}">
      <p15:sldGuideLst xmlns:p15="http://schemas.microsoft.com/office/powerpoint/2012/main">
        <p15:guide id="1" orient="horz" pos="1548">
          <p15:clr>
            <a:srgbClr val="FBAE40"/>
          </p15:clr>
        </p15:guide>
        <p15:guide id="2" pos="1232">
          <p15:clr>
            <a:srgbClr val="FBAE40"/>
          </p15:clr>
        </p15:guide>
        <p15:guide id="3" pos="3281">
          <p15:clr>
            <a:srgbClr val="FBAE40"/>
          </p15:clr>
        </p15:guide>
        <p15:guide id="4" pos="5339">
          <p15:clr>
            <a:srgbClr val="FBAE40"/>
          </p15:clr>
        </p15:guide>
        <p15:guide id="5" orient="horz" pos="280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ranja 1/2">
    <p:bg>
      <p:bgPr>
        <a:solidFill>
          <a:srgbClr val="FFFFFF"/>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02D7FF15-B38C-8842-876D-97F49F22B2FB}"/>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hangingPunct="0">
              <a:buFont typeface="Wingdings" panose="05000000000000000000" pitchFamily="2" charset="2"/>
              <a:buChar char="§"/>
            </a:pPr>
            <a:endParaRPr lang="en-US" sz="1000" dirty="0">
              <a:solidFill>
                <a:srgbClr val="FFFFFF"/>
              </a:solidFill>
              <a:latin typeface="ACHS Nueva Sans" pitchFamily="2" charset="0"/>
              <a:ea typeface="Helvetica Neue Medium"/>
              <a:cs typeface="Helvetica Neue Medium"/>
              <a:sym typeface="Helvetica Neue Medium"/>
            </a:endParaRPr>
          </a:p>
        </p:txBody>
      </p:sp>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Marcador de número de diapositiva 1">
            <a:extLst>
              <a:ext uri="{FF2B5EF4-FFF2-40B4-BE49-F238E27FC236}">
                <a16:creationId xmlns:a16="http://schemas.microsoft.com/office/drawing/2014/main" xmlns="" id="{F5FD7157-1F1F-BEAC-4F32-D24F6D53A36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sp>
        <p:nvSpPr>
          <p:cNvPr id="2" name="Marcador de texto 7">
            <a:extLst>
              <a:ext uri="{FF2B5EF4-FFF2-40B4-BE49-F238E27FC236}">
                <a16:creationId xmlns:a16="http://schemas.microsoft.com/office/drawing/2014/main" xmlns="" id="{2878D212-5AF2-903E-A7F8-93D59287C25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xmlns="" id="{0CB4FA48-7D4D-2773-1477-8931445131AB}"/>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1" name="Conector recto 18">
            <a:extLst>
              <a:ext uri="{FF2B5EF4-FFF2-40B4-BE49-F238E27FC236}">
                <a16:creationId xmlns:a16="http://schemas.microsoft.com/office/drawing/2014/main" xmlns="" id="{C42DE094-1EFC-2B52-C6DF-950313E94BED}"/>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3" name="Picture 9">
            <a:extLst>
              <a:ext uri="{FF2B5EF4-FFF2-40B4-BE49-F238E27FC236}">
                <a16:creationId xmlns:a16="http://schemas.microsoft.com/office/drawing/2014/main" xmlns="" id="{5496D2A9-BCAB-633C-E4EB-C4C7B9A7E79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3052005299"/>
      </p:ext>
    </p:extLst>
  </p:cSld>
  <p:clrMapOvr>
    <a:masterClrMapping/>
  </p:clrMapOvr>
  <p:transition spd="med"/>
  <p:extLst>
    <p:ext uri="{DCECCB84-F9BA-43D5-87BE-67443E8EF086}">
      <p15:sldGuideLst xmlns:p15="http://schemas.microsoft.com/office/powerpoint/2012/main">
        <p15:guide id="1" orient="horz" pos="1548">
          <p15:clr>
            <a:srgbClr val="FBAE40"/>
          </p15:clr>
        </p15:guide>
        <p15:guide id="2" pos="1232">
          <p15:clr>
            <a:srgbClr val="FBAE40"/>
          </p15:clr>
        </p15:guide>
        <p15:guide id="3" pos="3281">
          <p15:clr>
            <a:srgbClr val="FBAE40"/>
          </p15:clr>
        </p15:guide>
        <p15:guide id="4" pos="5339">
          <p15:clr>
            <a:srgbClr val="FBAE40"/>
          </p15:clr>
        </p15:guide>
        <p15:guide id="5" orient="horz" pos="280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ierre_casa">
    <p:bg>
      <p:bgRef idx="1001">
        <a:schemeClr val="bg2"/>
      </p:bgRef>
    </p:bg>
    <p:spTree>
      <p:nvGrpSpPr>
        <p:cNvPr id="1" name=""/>
        <p:cNvGrpSpPr/>
        <p:nvPr/>
      </p:nvGrpSpPr>
      <p:grpSpPr>
        <a:xfrm>
          <a:off x="0" y="0"/>
          <a:ext cx="0" cy="0"/>
          <a:chOff x="0" y="0"/>
          <a:chExt cx="0" cy="0"/>
        </a:xfrm>
      </p:grpSpPr>
      <p:sp>
        <p:nvSpPr>
          <p:cNvPr id="2" name="Marcador de texto 7">
            <a:extLst>
              <a:ext uri="{FF2B5EF4-FFF2-40B4-BE49-F238E27FC236}">
                <a16:creationId xmlns:a16="http://schemas.microsoft.com/office/drawing/2014/main" xmlns="" id="{6FD37190-D8CB-B721-B802-B940C8430ADD}"/>
              </a:ext>
            </a:extLst>
          </p:cNvPr>
          <p:cNvSpPr>
            <a:spLocks noGrp="1"/>
          </p:cNvSpPr>
          <p:nvPr>
            <p:ph type="body" sz="quarter" idx="17" hasCustomPrompt="1"/>
          </p:nvPr>
        </p:nvSpPr>
        <p:spPr>
          <a:xfrm>
            <a:off x="6973071" y="2727158"/>
            <a:ext cx="4144108" cy="1513152"/>
          </a:xfrm>
          <a:prstGeom prst="rect">
            <a:avLst/>
          </a:prstGeom>
        </p:spPr>
        <p:txBody>
          <a:bodyPr lIns="0" tIns="0" rIns="0" bIns="0">
            <a:noAutofit/>
          </a:bodyPr>
          <a:lstStyle>
            <a:lvl1pPr marL="0" indent="0">
              <a:spcBef>
                <a:spcPts val="0"/>
              </a:spcBef>
              <a:buNone/>
              <a:tabLst/>
              <a:defRPr sz="4800" b="0">
                <a:solidFill>
                  <a:schemeClr val="accent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Evaluación de Aprendizaje!</a:t>
            </a:r>
            <a:endParaRPr lang="es-CL" dirty="0"/>
          </a:p>
        </p:txBody>
      </p:sp>
      <p:sp>
        <p:nvSpPr>
          <p:cNvPr id="9" name="Marcador de texto 7">
            <a:extLst>
              <a:ext uri="{FF2B5EF4-FFF2-40B4-BE49-F238E27FC236}">
                <a16:creationId xmlns:a16="http://schemas.microsoft.com/office/drawing/2014/main" xmlns="" id="{7E0A6187-581B-9495-C946-63C5BF6773E3}"/>
              </a:ext>
            </a:extLst>
          </p:cNvPr>
          <p:cNvSpPr>
            <a:spLocks noGrp="1"/>
          </p:cNvSpPr>
          <p:nvPr>
            <p:ph type="body" sz="quarter" idx="19" hasCustomPrompt="1"/>
          </p:nvPr>
        </p:nvSpPr>
        <p:spPr>
          <a:xfrm>
            <a:off x="6973071" y="4695362"/>
            <a:ext cx="2138711" cy="239485"/>
          </a:xfrm>
          <a:prstGeom prst="rect">
            <a:avLst/>
          </a:prstGeom>
        </p:spPr>
        <p:txBody>
          <a:bodyPr lIns="0" tIns="0" rIns="0" bIns="0"/>
          <a:lstStyle>
            <a:lvl1pPr marL="0" indent="0">
              <a:buNone/>
              <a:defRPr sz="12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www.achs.cl</a:t>
            </a:r>
            <a:endParaRPr lang="es-CL" dirty="0"/>
          </a:p>
        </p:txBody>
      </p:sp>
      <p:pic>
        <p:nvPicPr>
          <p:cNvPr id="3" name="Picture 9">
            <a:extLst>
              <a:ext uri="{FF2B5EF4-FFF2-40B4-BE49-F238E27FC236}">
                <a16:creationId xmlns:a16="http://schemas.microsoft.com/office/drawing/2014/main" xmlns="" id="{8CAF82DF-1EBE-5B84-3BAD-E0710FCC07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73071" y="5220274"/>
            <a:ext cx="1266351" cy="518996"/>
          </a:xfrm>
          <a:prstGeom prst="rect">
            <a:avLst/>
          </a:prstGeom>
        </p:spPr>
      </p:pic>
      <p:pic>
        <p:nvPicPr>
          <p:cNvPr id="4" name="Imagen 3">
            <a:extLst>
              <a:ext uri="{FF2B5EF4-FFF2-40B4-BE49-F238E27FC236}">
                <a16:creationId xmlns:a16="http://schemas.microsoft.com/office/drawing/2014/main" xmlns="" id="{3E8C1A2E-062D-0049-845C-69B17A29ADA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256" t="7636" r="15271" b="5264"/>
          <a:stretch/>
        </p:blipFill>
        <p:spPr>
          <a:xfrm>
            <a:off x="1" y="1443789"/>
            <a:ext cx="6372192" cy="5414211"/>
          </a:xfrm>
          <a:prstGeom prst="rect">
            <a:avLst/>
          </a:prstGeom>
        </p:spPr>
      </p:pic>
    </p:spTree>
    <p:extLst>
      <p:ext uri="{BB962C8B-B14F-4D97-AF65-F5344CB8AC3E}">
        <p14:creationId xmlns:p14="http://schemas.microsoft.com/office/powerpoint/2010/main" val="3090874142"/>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olo texto y bullet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54EE8141-9183-7C4D-80D5-D85C7DA8EED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10925" y="4524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5">
            <a:extLst>
              <a:ext uri="{FF2B5EF4-FFF2-40B4-BE49-F238E27FC236}">
                <a16:creationId xmlns:a16="http://schemas.microsoft.com/office/drawing/2014/main" xmlns="" id="{6365D241-FDAE-0D48-B4BF-DBFBA123716F}"/>
              </a:ext>
            </a:extLst>
          </p:cNvPr>
          <p:cNvCxnSpPr>
            <a:cxnSpLocks/>
          </p:cNvCxnSpPr>
          <p:nvPr userDrawn="1"/>
        </p:nvCxnSpPr>
        <p:spPr>
          <a:xfrm>
            <a:off x="539896" y="374650"/>
            <a:ext cx="1297221" cy="0"/>
          </a:xfrm>
          <a:prstGeom prst="line">
            <a:avLst/>
          </a:prstGeom>
          <a:noFill/>
          <a:ln w="222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3" name="Marcador de texto 2">
            <a:extLst>
              <a:ext uri="{FF2B5EF4-FFF2-40B4-BE49-F238E27FC236}">
                <a16:creationId xmlns:a16="http://schemas.microsoft.com/office/drawing/2014/main" xmlns="" id="{79371C62-644E-E74F-8E59-C30494177162}"/>
              </a:ext>
            </a:extLst>
          </p:cNvPr>
          <p:cNvSpPr>
            <a:spLocks noGrp="1"/>
          </p:cNvSpPr>
          <p:nvPr>
            <p:ph type="body" sz="quarter" idx="12"/>
          </p:nvPr>
        </p:nvSpPr>
        <p:spPr>
          <a:xfrm>
            <a:off x="443707" y="1620839"/>
            <a:ext cx="11291094" cy="4798219"/>
          </a:xfrm>
          <a:prstGeom prst="rect">
            <a:avLst/>
          </a:prstGeom>
        </p:spPr>
        <p:txBody>
          <a:bodyPr/>
          <a:lstStyle>
            <a:lvl1pPr marL="0" indent="0">
              <a:lnSpc>
                <a:spcPct val="100000"/>
              </a:lnSpc>
              <a:spcBef>
                <a:spcPts val="400"/>
              </a:spcBef>
              <a:spcAft>
                <a:spcPts val="400"/>
              </a:spcAft>
              <a:buClr>
                <a:schemeClr val="bg2"/>
              </a:buClr>
              <a:buSzPct val="95000"/>
              <a:buFontTx/>
              <a:buNone/>
              <a:defRPr sz="1696">
                <a:solidFill>
                  <a:srgbClr val="5F5F5F"/>
                </a:solidFill>
              </a:defRPr>
            </a:lvl1pPr>
            <a:lvl2pPr marL="675463" indent="-371031">
              <a:lnSpc>
                <a:spcPct val="100000"/>
              </a:lnSpc>
              <a:spcBef>
                <a:spcPts val="400"/>
              </a:spcBef>
              <a:spcAft>
                <a:spcPts val="400"/>
              </a:spcAft>
              <a:buClr>
                <a:schemeClr val="bg2"/>
              </a:buClr>
              <a:buSzPct val="95000"/>
              <a:buFont typeface="Wingdings" pitchFamily="2" charset="2"/>
              <a:buChar char="§"/>
              <a:tabLst/>
              <a:defRPr lang="es-ES" sz="1600" b="0" i="0" u="none" strike="noStrike" cap="none" spc="0" baseline="0" dirty="0" smtClean="0">
                <a:solidFill>
                  <a:srgbClr val="5F5F5F"/>
                </a:solidFill>
                <a:uFillTx/>
                <a:latin typeface="Arial"/>
                <a:ea typeface="Arial"/>
                <a:cs typeface="Arial"/>
                <a:sym typeface="Arial"/>
              </a:defRPr>
            </a:lvl2pPr>
            <a:lvl3pPr marL="1029052" indent="-332975">
              <a:lnSpc>
                <a:spcPct val="100000"/>
              </a:lnSpc>
              <a:spcBef>
                <a:spcPts val="400"/>
              </a:spcBef>
              <a:spcAft>
                <a:spcPts val="400"/>
              </a:spcAft>
              <a:buClr>
                <a:schemeClr val="bg2"/>
              </a:buClr>
              <a:buSzPct val="50000"/>
              <a:buFontTx/>
              <a:buBlip>
                <a:blip r:embed="rId3"/>
              </a:buBlip>
              <a:tabLst/>
              <a:defRPr sz="1400">
                <a:solidFill>
                  <a:srgbClr val="5F5F5F"/>
                </a:solidFill>
              </a:defRPr>
            </a:lvl3pPr>
            <a:lvl4pPr marL="1340622" indent="-332182">
              <a:lnSpc>
                <a:spcPct val="100000"/>
              </a:lnSpc>
              <a:spcBef>
                <a:spcPts val="400"/>
              </a:spcBef>
              <a:spcAft>
                <a:spcPts val="400"/>
              </a:spcAft>
              <a:buClr>
                <a:schemeClr val="bg2"/>
              </a:buClr>
              <a:buSzPct val="50000"/>
              <a:buFontTx/>
              <a:buBlip>
                <a:blip r:embed="rId3"/>
              </a:buBlip>
              <a:tabLst/>
              <a:defRPr sz="1400">
                <a:solidFill>
                  <a:srgbClr val="5F5F5F"/>
                </a:solidFill>
              </a:defRPr>
            </a:lvl4pPr>
            <a:lvl5pPr marL="1673597" indent="-363896">
              <a:lnSpc>
                <a:spcPct val="100000"/>
              </a:lnSpc>
              <a:spcBef>
                <a:spcPts val="400"/>
              </a:spcBef>
              <a:spcAft>
                <a:spcPts val="400"/>
              </a:spcAft>
              <a:buClr>
                <a:schemeClr val="bg2"/>
              </a:buClr>
              <a:buSzPct val="50000"/>
              <a:buFontTx/>
              <a:buBlip>
                <a:blip r:embed="rId3"/>
              </a:buBlip>
              <a:tabLst>
                <a:tab pos="1569741" algn="l"/>
              </a:tabLst>
              <a:defRPr sz="1400">
                <a:solidFill>
                  <a:srgbClr val="5F5F5F"/>
                </a:solidFill>
              </a:defRPr>
            </a:lvl5pPr>
          </a:lstStyle>
          <a:p>
            <a:pPr lvl="0"/>
            <a:r>
              <a:rPr lang="es-ES"/>
              <a:t>Editar los estilos de texto del patrón
Segundo nivel
Tercer nivel
Cuarto nivel
Quinto nivel</a:t>
            </a:r>
            <a:endParaRPr lang="es-CL" dirty="0"/>
          </a:p>
        </p:txBody>
      </p:sp>
      <p:sp>
        <p:nvSpPr>
          <p:cNvPr id="8" name="Marcador de texto 7">
            <a:extLst>
              <a:ext uri="{FF2B5EF4-FFF2-40B4-BE49-F238E27FC236}">
                <a16:creationId xmlns:a16="http://schemas.microsoft.com/office/drawing/2014/main" xmlns="" id="{253576B9-B83C-5443-BD15-16C8689F59AB}"/>
              </a:ext>
            </a:extLst>
          </p:cNvPr>
          <p:cNvSpPr>
            <a:spLocks noGrp="1"/>
          </p:cNvSpPr>
          <p:nvPr>
            <p:ph type="body" sz="quarter" idx="10"/>
          </p:nvPr>
        </p:nvSpPr>
        <p:spPr>
          <a:xfrm>
            <a:off x="449263" y="450851"/>
            <a:ext cx="8337472" cy="412918"/>
          </a:xfrm>
          <a:prstGeom prst="rect">
            <a:avLst/>
          </a:prstGeom>
        </p:spPr>
        <p:txBody>
          <a:bodyPr/>
          <a:lstStyle>
            <a:lvl1pPr marL="0" indent="0">
              <a:buNone/>
              <a:defRPr sz="2396" b="1">
                <a:solidFill>
                  <a:schemeClr val="bg2"/>
                </a:solidFill>
              </a:defRPr>
            </a:lvl1pPr>
            <a:lvl2pPr marL="304436" indent="0">
              <a:buNone/>
              <a:defRPr/>
            </a:lvl2pPr>
            <a:lvl3pPr marL="608868" indent="0">
              <a:buNone/>
              <a:defRPr/>
            </a:lvl3pPr>
            <a:lvl4pPr marL="913304" indent="0">
              <a:buNone/>
              <a:defRPr/>
            </a:lvl4pPr>
            <a:lvl5pPr marL="1217737" indent="0">
              <a:buNone/>
              <a:defRPr/>
            </a:lvl5pPr>
          </a:lstStyle>
          <a:p>
            <a:pPr lvl="0"/>
            <a:r>
              <a:rPr lang="es-ES"/>
              <a:t>Editar los estilos de texto del patrón
Segundo nivel
Tercer nivel
Cuarto nivel
Quinto nivel</a:t>
            </a:r>
            <a:endParaRPr lang="es-ES" dirty="0"/>
          </a:p>
        </p:txBody>
      </p:sp>
      <p:sp>
        <p:nvSpPr>
          <p:cNvPr id="12" name="Marcador de texto 7">
            <a:extLst>
              <a:ext uri="{FF2B5EF4-FFF2-40B4-BE49-F238E27FC236}">
                <a16:creationId xmlns:a16="http://schemas.microsoft.com/office/drawing/2014/main" xmlns="" id="{862270DA-512C-4649-A656-87AADE148865}"/>
              </a:ext>
            </a:extLst>
          </p:cNvPr>
          <p:cNvSpPr>
            <a:spLocks noGrp="1"/>
          </p:cNvSpPr>
          <p:nvPr>
            <p:ph type="body" sz="quarter" idx="11"/>
          </p:nvPr>
        </p:nvSpPr>
        <p:spPr>
          <a:xfrm>
            <a:off x="449263" y="878297"/>
            <a:ext cx="8337472" cy="356282"/>
          </a:xfrm>
          <a:prstGeom prst="rect">
            <a:avLst/>
          </a:prstGeom>
        </p:spPr>
        <p:txBody>
          <a:bodyPr/>
          <a:lstStyle>
            <a:lvl1pPr marL="0" indent="0">
              <a:buNone/>
              <a:defRPr sz="1996" b="0">
                <a:solidFill>
                  <a:schemeClr val="bg1">
                    <a:lumMod val="50000"/>
                  </a:schemeClr>
                </a:solidFill>
              </a:defRPr>
            </a:lvl1pPr>
            <a:lvl2pPr marL="304436" indent="0">
              <a:buNone/>
              <a:defRPr/>
            </a:lvl2pPr>
            <a:lvl3pPr marL="608868" indent="0">
              <a:buNone/>
              <a:defRPr/>
            </a:lvl3pPr>
            <a:lvl4pPr marL="913304" indent="0">
              <a:buNone/>
              <a:defRPr/>
            </a:lvl4pPr>
            <a:lvl5pPr marL="1217737" indent="0">
              <a:buNone/>
              <a:defRPr/>
            </a:lvl5pPr>
          </a:lstStyle>
          <a:p>
            <a:pPr lvl="0"/>
            <a:r>
              <a:rPr lang="es-ES"/>
              <a:t>Editar los estilos de texto del patrón
Segundo nivel
Tercer nivel
Cuarto nivel
Quinto nivel</a:t>
            </a:r>
            <a:endParaRPr lang="es-CL" dirty="0"/>
          </a:p>
        </p:txBody>
      </p:sp>
      <p:sp>
        <p:nvSpPr>
          <p:cNvPr id="7" name="Marcador de número de diapositiva 1">
            <a:extLst>
              <a:ext uri="{FF2B5EF4-FFF2-40B4-BE49-F238E27FC236}">
                <a16:creationId xmlns:a16="http://schemas.microsoft.com/office/drawing/2014/main" xmlns="" id="{F8E7D5E6-749F-3D40-8E49-219C5D3852ED}"/>
              </a:ext>
            </a:extLst>
          </p:cNvPr>
          <p:cNvSpPr>
            <a:spLocks noGrp="1"/>
          </p:cNvSpPr>
          <p:nvPr>
            <p:ph type="sldNum" sz="quarter" idx="13"/>
          </p:nvPr>
        </p:nvSpPr>
        <p:spPr>
          <a:xfrm>
            <a:off x="9971088" y="6464300"/>
            <a:ext cx="1844675" cy="365125"/>
          </a:xfrm>
        </p:spPr>
        <p:txBody>
          <a:bodyPr anchor="t"/>
          <a:lstStyle>
            <a:lvl1pPr>
              <a:defRPr sz="1000" smtClean="0">
                <a:solidFill>
                  <a:schemeClr val="accent3"/>
                </a:solidFill>
                <a:latin typeface="ACHS Nueva Sans" pitchFamily="2" charset="0"/>
              </a:defRPr>
            </a:lvl1pPr>
          </a:lstStyle>
          <a:p>
            <a:pPr>
              <a:defRPr/>
            </a:pPr>
            <a:fld id="{9C85AEE7-3928-5049-8AD4-415EA1040AC2}" type="slidenum">
              <a:rPr lang="es-CL">
                <a:solidFill>
                  <a:srgbClr val="000000"/>
                </a:solidFill>
              </a:rPr>
              <a:pPr>
                <a:defRPr/>
              </a:pPr>
              <a:t>‹Nº›</a:t>
            </a:fld>
            <a:endParaRPr lang="es-CL" dirty="0">
              <a:solidFill>
                <a:srgbClr val="000000"/>
              </a:solidFill>
            </a:endParaRPr>
          </a:p>
        </p:txBody>
      </p:sp>
    </p:spTree>
    <p:extLst>
      <p:ext uri="{BB962C8B-B14F-4D97-AF65-F5344CB8AC3E}">
        <p14:creationId xmlns:p14="http://schemas.microsoft.com/office/powerpoint/2010/main" val="2420469994"/>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9911A7-15C4-2E41-AB06-6D7F8F2C8E38}"/>
              </a:ext>
            </a:extLst>
          </p:cNvPr>
          <p:cNvSpPr>
            <a:spLocks noGrp="1"/>
          </p:cNvSpPr>
          <p:nvPr>
            <p:ph type="ctrTitle"/>
          </p:nvPr>
        </p:nvSpPr>
        <p:spPr>
          <a:xfrm>
            <a:off x="1524000" y="1122363"/>
            <a:ext cx="9144000" cy="2387600"/>
          </a:xfrm>
        </p:spPr>
        <p:txBody>
          <a:bodyPr anchor="b"/>
          <a:lstStyle>
            <a:lvl1pPr algn="ctr">
              <a:defRPr sz="6000">
                <a:latin typeface="ACHS Nueva Sans" pitchFamily="2" charset="0"/>
              </a:defRPr>
            </a:lvl1pPr>
          </a:lstStyle>
          <a:p>
            <a:r>
              <a:rPr lang="es-ES" dirty="0"/>
              <a:t>Haga clic para modificar el estilo de título del patrón</a:t>
            </a:r>
            <a:endParaRPr lang="es-CL" dirty="0"/>
          </a:p>
        </p:txBody>
      </p:sp>
      <p:sp>
        <p:nvSpPr>
          <p:cNvPr id="3" name="Subtítulo 2">
            <a:extLst>
              <a:ext uri="{FF2B5EF4-FFF2-40B4-BE49-F238E27FC236}">
                <a16:creationId xmlns:a16="http://schemas.microsoft.com/office/drawing/2014/main" xmlns="" id="{97EA7731-8706-BF4D-9F9E-D0003FDEB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6501F82E-32E2-B94F-8C6F-69D104852E90}"/>
              </a:ext>
            </a:extLst>
          </p:cNvPr>
          <p:cNvSpPr>
            <a:spLocks noGrp="1"/>
          </p:cNvSpPr>
          <p:nvPr>
            <p:ph type="dt" sz="half" idx="10"/>
          </p:nvPr>
        </p:nvSpPr>
        <p:spPr/>
        <p:txBody>
          <a:bodyPr/>
          <a:lstStyle>
            <a:lvl1pPr>
              <a:defRPr>
                <a:latin typeface="ACHS Nueva Sans" pitchFamily="2" charset="0"/>
              </a:defRPr>
            </a:lvl1pPr>
          </a:lstStyle>
          <a:p>
            <a:fld id="{C4AB1EC5-55C0-9844-B4F0-937E81B63632}" type="datetimeFigureOut">
              <a:rPr lang="es-CL" smtClean="0">
                <a:solidFill>
                  <a:srgbClr val="3F3F3F"/>
                </a:solidFill>
              </a:rPr>
              <a:pPr/>
              <a:t>29-07-2025</a:t>
            </a:fld>
            <a:endParaRPr lang="es-CL">
              <a:solidFill>
                <a:srgbClr val="3F3F3F"/>
              </a:solidFill>
            </a:endParaRPr>
          </a:p>
        </p:txBody>
      </p:sp>
      <p:sp>
        <p:nvSpPr>
          <p:cNvPr id="5" name="Marcador de pie de página 4">
            <a:extLst>
              <a:ext uri="{FF2B5EF4-FFF2-40B4-BE49-F238E27FC236}">
                <a16:creationId xmlns:a16="http://schemas.microsoft.com/office/drawing/2014/main" xmlns="" id="{51F97396-76F8-0544-A8CD-FB60B25C686D}"/>
              </a:ext>
            </a:extLst>
          </p:cNvPr>
          <p:cNvSpPr>
            <a:spLocks noGrp="1"/>
          </p:cNvSpPr>
          <p:nvPr>
            <p:ph type="ftr" sz="quarter" idx="11"/>
          </p:nvPr>
        </p:nvSpPr>
        <p:spPr/>
        <p:txBody>
          <a:bodyPr/>
          <a:lstStyle>
            <a:lvl1pPr>
              <a:defRPr>
                <a:latin typeface="ACHS Nueva Sans" pitchFamily="2" charset="0"/>
              </a:defRPr>
            </a:lvl1pPr>
          </a:lstStyle>
          <a:p>
            <a:endParaRPr lang="es-CL">
              <a:solidFill>
                <a:srgbClr val="3F3F3F"/>
              </a:solidFill>
            </a:endParaRPr>
          </a:p>
        </p:txBody>
      </p:sp>
      <p:sp>
        <p:nvSpPr>
          <p:cNvPr id="6" name="Marcador de número de diapositiva 5">
            <a:extLst>
              <a:ext uri="{FF2B5EF4-FFF2-40B4-BE49-F238E27FC236}">
                <a16:creationId xmlns:a16="http://schemas.microsoft.com/office/drawing/2014/main" xmlns="" id="{6FC42828-497E-304C-A0CD-3106F151B2D9}"/>
              </a:ext>
            </a:extLst>
          </p:cNvPr>
          <p:cNvSpPr>
            <a:spLocks noGrp="1"/>
          </p:cNvSpPr>
          <p:nvPr>
            <p:ph type="sldNum" sz="quarter" idx="12"/>
          </p:nvPr>
        </p:nvSpPr>
        <p:spPr/>
        <p:txBody>
          <a:bodyPr/>
          <a:lstStyle>
            <a:lvl1pPr>
              <a:defRPr>
                <a:latin typeface="ACHS Nueva Sans" pitchFamily="2" charset="0"/>
              </a:defRPr>
            </a:lvl1pPr>
          </a:lstStyle>
          <a:p>
            <a:fld id="{4E20AD38-B6AD-5843-B9FC-A1E746E0DCA9}" type="slidenum">
              <a:rPr lang="es-CL" smtClean="0">
                <a:solidFill>
                  <a:srgbClr val="3F3F3F"/>
                </a:solidFill>
              </a:rPr>
              <a:pPr/>
              <a:t>‹Nº›</a:t>
            </a:fld>
            <a:endParaRPr lang="es-CL">
              <a:solidFill>
                <a:srgbClr val="3F3F3F"/>
              </a:solidFill>
            </a:endParaRPr>
          </a:p>
        </p:txBody>
      </p:sp>
    </p:spTree>
    <p:extLst>
      <p:ext uri="{BB962C8B-B14F-4D97-AF65-F5344CB8AC3E}">
        <p14:creationId xmlns:p14="http://schemas.microsoft.com/office/powerpoint/2010/main" val="35587574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813A1E9-4ED0-E308-6FDA-C5C696E2283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547CA3A0-4CD9-FF09-B293-0DDB676F7D0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1CCC104B-702B-31F2-F462-22540EB0A95A}"/>
              </a:ext>
            </a:extLst>
          </p:cNvPr>
          <p:cNvSpPr>
            <a:spLocks noGrp="1"/>
          </p:cNvSpPr>
          <p:nvPr>
            <p:ph type="dt" sz="half" idx="10"/>
          </p:nvPr>
        </p:nvSpPr>
        <p:spPr/>
        <p:txBody>
          <a:bodyPr/>
          <a:lstStyle/>
          <a:p>
            <a:fld id="{312CC071-59A1-41FC-BF99-10F7F3C7B18B}" type="datetimeFigureOut">
              <a:rPr lang="es-CL" smtClean="0"/>
              <a:t>29-07-2025</a:t>
            </a:fld>
            <a:endParaRPr lang="es-CL"/>
          </a:p>
        </p:txBody>
      </p:sp>
      <p:sp>
        <p:nvSpPr>
          <p:cNvPr id="5" name="Marcador de pie de página 4">
            <a:extLst>
              <a:ext uri="{FF2B5EF4-FFF2-40B4-BE49-F238E27FC236}">
                <a16:creationId xmlns:a16="http://schemas.microsoft.com/office/drawing/2014/main" xmlns="" id="{2733E207-EDFC-DCF7-0507-8317F0E2D7C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948EC848-847D-5821-1431-049B0E0131CA}"/>
              </a:ext>
            </a:extLst>
          </p:cNvPr>
          <p:cNvSpPr>
            <a:spLocks noGrp="1"/>
          </p:cNvSpPr>
          <p:nvPr>
            <p:ph type="sldNum" sz="quarter" idx="12"/>
          </p:nvPr>
        </p:nvSpPr>
        <p:spPr/>
        <p:txBody>
          <a:bodyPr/>
          <a:lstStyle/>
          <a:p>
            <a:fld id="{0AAA6279-B25A-414C-8667-18393F5A94E6}" type="slidenum">
              <a:rPr lang="es-CL" smtClean="0"/>
              <a:t>‹Nº›</a:t>
            </a:fld>
            <a:endParaRPr lang="es-CL"/>
          </a:p>
        </p:txBody>
      </p:sp>
    </p:spTree>
    <p:extLst>
      <p:ext uri="{BB962C8B-B14F-4D97-AF65-F5344CB8AC3E}">
        <p14:creationId xmlns:p14="http://schemas.microsoft.com/office/powerpoint/2010/main" val="1273583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2556FC6-7E7D-D241-BA74-7FDFCA331FBE}"/>
              </a:ext>
            </a:extLst>
          </p:cNvPr>
          <p:cNvSpPr>
            <a:spLocks noGrp="1"/>
          </p:cNvSpPr>
          <p:nvPr>
            <p:ph type="title"/>
          </p:nvPr>
        </p:nvSpPr>
        <p:spPr/>
        <p:txBody>
          <a:bodyPr/>
          <a:lstStyle>
            <a:lvl1pPr>
              <a:defRPr>
                <a:latin typeface="ACHS Nueva Sans" pitchFamily="2" charset="0"/>
              </a:defRPr>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408171CF-E677-BA4E-87F1-3B19A85DEADE}"/>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643C6A1B-703D-9840-A14C-AD8F0657374E}"/>
              </a:ext>
            </a:extLst>
          </p:cNvPr>
          <p:cNvSpPr>
            <a:spLocks noGrp="1"/>
          </p:cNvSpPr>
          <p:nvPr>
            <p:ph type="dt" sz="half" idx="10"/>
          </p:nvPr>
        </p:nvSpPr>
        <p:spPr/>
        <p:txBody>
          <a:bodyPr/>
          <a:lstStyle>
            <a:lvl1pPr>
              <a:defRPr>
                <a:latin typeface="ACHS Nueva Sans" pitchFamily="2" charset="0"/>
              </a:defRPr>
            </a:lvl1pPr>
          </a:lstStyle>
          <a:p>
            <a:fld id="{DCC79A44-1ADD-F340-AA4C-E4332ED69CBA}" type="datetimeFigureOut">
              <a:rPr lang="es-CL" smtClean="0">
                <a:solidFill>
                  <a:srgbClr val="3F3F3F"/>
                </a:solidFill>
              </a:rPr>
              <a:pPr/>
              <a:t>29-07-2025</a:t>
            </a:fld>
            <a:endParaRPr lang="es-CL">
              <a:solidFill>
                <a:srgbClr val="3F3F3F"/>
              </a:solidFill>
            </a:endParaRPr>
          </a:p>
        </p:txBody>
      </p:sp>
      <p:sp>
        <p:nvSpPr>
          <p:cNvPr id="5" name="Marcador de pie de página 4">
            <a:extLst>
              <a:ext uri="{FF2B5EF4-FFF2-40B4-BE49-F238E27FC236}">
                <a16:creationId xmlns:a16="http://schemas.microsoft.com/office/drawing/2014/main" xmlns="" id="{C4F0852B-61F2-5D48-A2A0-E10EAFD5C40B}"/>
              </a:ext>
            </a:extLst>
          </p:cNvPr>
          <p:cNvSpPr>
            <a:spLocks noGrp="1"/>
          </p:cNvSpPr>
          <p:nvPr>
            <p:ph type="ftr" sz="quarter" idx="11"/>
          </p:nvPr>
        </p:nvSpPr>
        <p:spPr/>
        <p:txBody>
          <a:bodyPr/>
          <a:lstStyle>
            <a:lvl1pPr>
              <a:defRPr>
                <a:latin typeface="ACHS Nueva Sans" pitchFamily="2" charset="0"/>
              </a:defRPr>
            </a:lvl1pPr>
          </a:lstStyle>
          <a:p>
            <a:endParaRPr lang="es-CL">
              <a:solidFill>
                <a:srgbClr val="3F3F3F"/>
              </a:solidFill>
            </a:endParaRPr>
          </a:p>
        </p:txBody>
      </p:sp>
      <p:sp>
        <p:nvSpPr>
          <p:cNvPr id="6" name="Marcador de número de diapositiva 5">
            <a:extLst>
              <a:ext uri="{FF2B5EF4-FFF2-40B4-BE49-F238E27FC236}">
                <a16:creationId xmlns:a16="http://schemas.microsoft.com/office/drawing/2014/main" xmlns="" id="{723B1CD1-B409-B84C-9EEB-A1733A8F65CF}"/>
              </a:ext>
            </a:extLst>
          </p:cNvPr>
          <p:cNvSpPr>
            <a:spLocks noGrp="1"/>
          </p:cNvSpPr>
          <p:nvPr>
            <p:ph type="sldNum" sz="quarter" idx="12"/>
          </p:nvPr>
        </p:nvSpPr>
        <p:spPr/>
        <p:txBody>
          <a:bodyPr/>
          <a:lstStyle>
            <a:lvl1pPr>
              <a:defRPr>
                <a:latin typeface="ACHS Nueva Sans" pitchFamily="2" charset="0"/>
              </a:defRPr>
            </a:lvl1pPr>
          </a:lstStyle>
          <a:p>
            <a:fld id="{D78F5103-97D5-8243-9ED4-3936D3201D26}" type="slidenum">
              <a:rPr lang="es-CL" smtClean="0">
                <a:solidFill>
                  <a:srgbClr val="3F3F3F"/>
                </a:solidFill>
              </a:rPr>
              <a:pPr/>
              <a:t>‹Nº›</a:t>
            </a:fld>
            <a:endParaRPr lang="es-CL">
              <a:solidFill>
                <a:srgbClr val="3F3F3F"/>
              </a:solidFill>
            </a:endParaRPr>
          </a:p>
        </p:txBody>
      </p:sp>
    </p:spTree>
    <p:custDataLst>
      <p:tags r:id="rId1"/>
    </p:custDataLst>
    <p:extLst>
      <p:ext uri="{BB962C8B-B14F-4D97-AF65-F5344CB8AC3E}">
        <p14:creationId xmlns:p14="http://schemas.microsoft.com/office/powerpoint/2010/main" val="29378404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585858"/>
                </a:solidFill>
                <a:latin typeface="ACHS Nueva Sans" pitchFamily="2" charset="0"/>
                <a:cs typeface="Arial"/>
              </a:defRPr>
            </a:lvl1pPr>
          </a:lstStyle>
          <a:p>
            <a:endParaRPr dirty="0"/>
          </a:p>
        </p:txBody>
      </p:sp>
      <p:sp>
        <p:nvSpPr>
          <p:cNvPr id="3" name="Holder 3"/>
          <p:cNvSpPr>
            <a:spLocks noGrp="1"/>
          </p:cNvSpPr>
          <p:nvPr>
            <p:ph sz="half" idx="2"/>
          </p:nvPr>
        </p:nvSpPr>
        <p:spPr>
          <a:xfrm>
            <a:off x="609600" y="1577340"/>
            <a:ext cx="5303520" cy="2215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215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7E7E7E"/>
                </a:solidFill>
                <a:latin typeface="Arial"/>
                <a:cs typeface="Arial"/>
              </a:defRPr>
            </a:lvl1pPr>
          </a:lstStyle>
          <a:p>
            <a:pPr marL="12700">
              <a:spcBef>
                <a:spcPts val="25"/>
              </a:spcBef>
            </a:pPr>
            <a:r>
              <a:rPr lang="es-CL" spc="-40">
                <a:latin typeface="ACHS Nueva Sans" pitchFamily="2" charset="0"/>
              </a:rPr>
              <a:t>SEGURIDAD</a:t>
            </a:r>
            <a:r>
              <a:rPr lang="es-CL" spc="-95">
                <a:latin typeface="ACHS Nueva Sans" pitchFamily="2" charset="0"/>
              </a:rPr>
              <a:t> </a:t>
            </a:r>
            <a:r>
              <a:rPr lang="es-CL" spc="-25">
                <a:latin typeface="ACHS Nueva Sans" pitchFamily="2" charset="0"/>
              </a:rPr>
              <a:t>PARA </a:t>
            </a:r>
            <a:r>
              <a:rPr lang="es-CL" spc="-35">
                <a:latin typeface="ACHS Nueva Sans" pitchFamily="2" charset="0"/>
              </a:rPr>
              <a:t>TRABAJOS</a:t>
            </a:r>
            <a:r>
              <a:rPr lang="es-CL" spc="-100">
                <a:latin typeface="ACHS Nueva Sans" pitchFamily="2" charset="0"/>
              </a:rPr>
              <a:t> </a:t>
            </a:r>
            <a:r>
              <a:rPr lang="es-CL" spc="-25">
                <a:latin typeface="ACHS Nueva Sans" pitchFamily="2" charset="0"/>
              </a:rPr>
              <a:t>EN</a:t>
            </a:r>
            <a:r>
              <a:rPr lang="es-CL" spc="-45">
                <a:latin typeface="ACHS Nueva Sans" pitchFamily="2" charset="0"/>
              </a:rPr>
              <a:t> </a:t>
            </a:r>
            <a:r>
              <a:rPr lang="es-CL" spc="-10">
                <a:latin typeface="ACHS Nueva Sans" pitchFamily="2" charset="0"/>
              </a:rPr>
              <a:t>ALTURA</a:t>
            </a:r>
            <a:endParaRPr lang="es-CL" spc="-10" dirty="0">
              <a:latin typeface="ACHS Nueva Sans" pitchFamily="2" charset="0"/>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latin typeface="ACHS Nueva Sans" pitchFamily="2" charset="0"/>
              </a:defRPr>
            </a:lvl1pPr>
          </a:lstStyle>
          <a:p>
            <a:fld id="{1D8BD707-D9CF-40AE-B4C6-C98DA3205C09}" type="datetimeFigureOut">
              <a:rPr lang="en-US" smtClean="0">
                <a:solidFill>
                  <a:srgbClr val="3F3F3F">
                    <a:tint val="75000"/>
                  </a:srgbClr>
                </a:solidFill>
              </a:rPr>
              <a:pPr/>
              <a:t>7/29/2025</a:t>
            </a:fld>
            <a:endParaRPr lang="en-US">
              <a:solidFill>
                <a:srgbClr val="3F3F3F">
                  <a:tint val="75000"/>
                </a:srgbClr>
              </a:solidFill>
            </a:endParaRPr>
          </a:p>
        </p:txBody>
      </p:sp>
      <p:sp>
        <p:nvSpPr>
          <p:cNvPr id="7" name="Holder 7"/>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95885">
              <a:lnSpc>
                <a:spcPts val="1810"/>
              </a:lnSpc>
            </a:pPr>
            <a:fld id="{81D60167-4931-47E6-BA6A-407CBD079E47}" type="slidenum">
              <a:rPr lang="es-CL" smtClean="0">
                <a:solidFill>
                  <a:srgbClr val="FFFFFF"/>
                </a:solidFill>
              </a:rPr>
              <a:pPr marL="95885">
                <a:lnSpc>
                  <a:spcPts val="1810"/>
                </a:lnSpc>
              </a:pPr>
              <a:t>‹Nº›</a:t>
            </a:fld>
            <a:endParaRPr lang="es-CL" dirty="0">
              <a:solidFill>
                <a:srgbClr val="FFFFFF"/>
              </a:solidFill>
            </a:endParaRPr>
          </a:p>
        </p:txBody>
      </p:sp>
    </p:spTree>
    <p:extLst>
      <p:ext uri="{BB962C8B-B14F-4D97-AF65-F5344CB8AC3E}">
        <p14:creationId xmlns:p14="http://schemas.microsoft.com/office/powerpoint/2010/main" val="415102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0" i="0">
                <a:solidFill>
                  <a:srgbClr val="7E7E7E"/>
                </a:solidFill>
                <a:latin typeface="Arial"/>
                <a:cs typeface="Arial"/>
              </a:defRPr>
            </a:lvl1pPr>
          </a:lstStyle>
          <a:p>
            <a:pPr marL="12700">
              <a:spcBef>
                <a:spcPts val="25"/>
              </a:spcBef>
            </a:pPr>
            <a:r>
              <a:rPr lang="es-CL" spc="-40">
                <a:latin typeface="ACHS Nueva Sans" pitchFamily="2" charset="0"/>
              </a:rPr>
              <a:t>SEGURIDAD</a:t>
            </a:r>
            <a:r>
              <a:rPr lang="es-CL" spc="-95">
                <a:latin typeface="ACHS Nueva Sans" pitchFamily="2" charset="0"/>
              </a:rPr>
              <a:t> </a:t>
            </a:r>
            <a:r>
              <a:rPr lang="es-CL" spc="-25">
                <a:latin typeface="ACHS Nueva Sans" pitchFamily="2" charset="0"/>
              </a:rPr>
              <a:t>PARA </a:t>
            </a:r>
            <a:r>
              <a:rPr lang="es-CL" spc="-35">
                <a:latin typeface="ACHS Nueva Sans" pitchFamily="2" charset="0"/>
              </a:rPr>
              <a:t>TRABAJOS</a:t>
            </a:r>
            <a:r>
              <a:rPr lang="es-CL" spc="-100">
                <a:latin typeface="ACHS Nueva Sans" pitchFamily="2" charset="0"/>
              </a:rPr>
              <a:t> </a:t>
            </a:r>
            <a:r>
              <a:rPr lang="es-CL" spc="-25">
                <a:latin typeface="ACHS Nueva Sans" pitchFamily="2" charset="0"/>
              </a:rPr>
              <a:t>EN</a:t>
            </a:r>
            <a:r>
              <a:rPr lang="es-CL" spc="-45">
                <a:latin typeface="ACHS Nueva Sans" pitchFamily="2" charset="0"/>
              </a:rPr>
              <a:t> </a:t>
            </a:r>
            <a:r>
              <a:rPr lang="es-CL" spc="-10">
                <a:latin typeface="ACHS Nueva Sans" pitchFamily="2" charset="0"/>
              </a:rPr>
              <a:t>ALTURA</a:t>
            </a:r>
            <a:endParaRPr lang="es-CL" spc="-10" dirty="0">
              <a:latin typeface="ACHS Nueva Sans" pitchFamily="2" charset="0"/>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latin typeface="ACHS Nueva Sans" pitchFamily="2" charset="0"/>
              </a:defRPr>
            </a:lvl1pPr>
          </a:lstStyle>
          <a:p>
            <a:fld id="{1D8BD707-D9CF-40AE-B4C6-C98DA3205C09}" type="datetimeFigureOut">
              <a:rPr lang="en-US" smtClean="0">
                <a:solidFill>
                  <a:srgbClr val="3F3F3F">
                    <a:tint val="75000"/>
                  </a:srgbClr>
                </a:solidFill>
              </a:rPr>
              <a:pPr/>
              <a:t>7/29/2025</a:t>
            </a:fld>
            <a:endParaRPr lang="en-US">
              <a:solidFill>
                <a:srgbClr val="3F3F3F">
                  <a:tint val="75000"/>
                </a:srgbClr>
              </a:solidFill>
            </a:endParaRPr>
          </a:p>
        </p:txBody>
      </p:sp>
      <p:sp>
        <p:nvSpPr>
          <p:cNvPr id="4" name="Holder 4"/>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95885">
              <a:lnSpc>
                <a:spcPts val="1810"/>
              </a:lnSpc>
            </a:pPr>
            <a:fld id="{81D60167-4931-47E6-BA6A-407CBD079E47}" type="slidenum">
              <a:rPr lang="es-CL" smtClean="0">
                <a:solidFill>
                  <a:srgbClr val="FFFFFF"/>
                </a:solidFill>
              </a:rPr>
              <a:pPr marL="95885">
                <a:lnSpc>
                  <a:spcPts val="1810"/>
                </a:lnSpc>
              </a:pPr>
              <a:t>‹Nº›</a:t>
            </a:fld>
            <a:endParaRPr lang="es-CL" dirty="0">
              <a:solidFill>
                <a:srgbClr val="FFFFFF"/>
              </a:solidFill>
            </a:endParaRPr>
          </a:p>
        </p:txBody>
      </p:sp>
    </p:spTree>
    <p:extLst>
      <p:ext uri="{BB962C8B-B14F-4D97-AF65-F5344CB8AC3E}">
        <p14:creationId xmlns:p14="http://schemas.microsoft.com/office/powerpoint/2010/main" val="1964516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97373" y="1408303"/>
            <a:ext cx="7486227" cy="332399"/>
          </a:xfrm>
          <a:prstGeom prst="rect">
            <a:avLst/>
          </a:prstGeom>
        </p:spPr>
        <p:txBody>
          <a:bodyPr wrap="square" lIns="0" tIns="0" rIns="0" bIns="0">
            <a:spAutoFit/>
          </a:bodyPr>
          <a:lstStyle>
            <a:lvl1pPr>
              <a:defRPr sz="2400" b="0" i="0">
                <a:solidFill>
                  <a:srgbClr val="585858"/>
                </a:solidFill>
                <a:latin typeface="ACHS Nueva Sans" pitchFamily="2" charset="0"/>
                <a:cs typeface="Arial"/>
              </a:defRPr>
            </a:lvl1pPr>
          </a:lstStyle>
          <a:p>
            <a:endParaRPr dirty="0"/>
          </a:p>
        </p:txBody>
      </p:sp>
      <p:sp>
        <p:nvSpPr>
          <p:cNvPr id="3" name="Holder 3"/>
          <p:cNvSpPr>
            <a:spLocks noGrp="1"/>
          </p:cNvSpPr>
          <p:nvPr>
            <p:ph type="subTitle" idx="4"/>
          </p:nvPr>
        </p:nvSpPr>
        <p:spPr>
          <a:xfrm>
            <a:off x="1828800" y="3840480"/>
            <a:ext cx="8534400" cy="221599"/>
          </a:xfrm>
          <a:prstGeom prst="rect">
            <a:avLst/>
          </a:prstGeom>
        </p:spPr>
        <p:txBody>
          <a:bodyPr wrap="square" lIns="0" tIns="0" rIns="0" bIns="0">
            <a:spAutoFit/>
          </a:bodyPr>
          <a:lstStyle>
            <a:lvl1pPr>
              <a:defRPr sz="1600" b="0" i="0">
                <a:solidFill>
                  <a:schemeClr val="bg1"/>
                </a:solidFill>
                <a:latin typeface="ACHS Nueva Sans" pitchFamily="2" charset="0"/>
                <a:cs typeface="Arial"/>
              </a:defRPr>
            </a:lvl1pPr>
          </a:lstStyle>
          <a:p>
            <a:endParaRPr dirty="0"/>
          </a:p>
        </p:txBody>
      </p:sp>
      <p:sp>
        <p:nvSpPr>
          <p:cNvPr id="4" name="Holder 4"/>
          <p:cNvSpPr>
            <a:spLocks noGrp="1"/>
          </p:cNvSpPr>
          <p:nvPr>
            <p:ph type="ftr" sz="quarter" idx="5"/>
          </p:nvPr>
        </p:nvSpPr>
        <p:spPr/>
        <p:txBody>
          <a:bodyPr lIns="0" tIns="0" rIns="0" bIns="0"/>
          <a:lstStyle>
            <a:lvl1pPr>
              <a:defRPr sz="800" b="0" i="0">
                <a:solidFill>
                  <a:srgbClr val="7E7E7E"/>
                </a:solidFill>
                <a:latin typeface="Arial"/>
                <a:cs typeface="Arial"/>
              </a:defRPr>
            </a:lvl1pPr>
          </a:lstStyle>
          <a:p>
            <a:pPr marL="12700">
              <a:spcBef>
                <a:spcPts val="25"/>
              </a:spcBef>
            </a:pPr>
            <a:r>
              <a:rPr lang="es-CL" spc="-40">
                <a:latin typeface="ACHS Nueva Sans" pitchFamily="2" charset="0"/>
              </a:rPr>
              <a:t>SEGURIDAD</a:t>
            </a:r>
            <a:r>
              <a:rPr lang="es-CL" spc="-95">
                <a:latin typeface="ACHS Nueva Sans" pitchFamily="2" charset="0"/>
              </a:rPr>
              <a:t> </a:t>
            </a:r>
            <a:r>
              <a:rPr lang="es-CL" spc="-25">
                <a:latin typeface="ACHS Nueva Sans" pitchFamily="2" charset="0"/>
              </a:rPr>
              <a:t>PARA </a:t>
            </a:r>
            <a:r>
              <a:rPr lang="es-CL" spc="-35">
                <a:latin typeface="ACHS Nueva Sans" pitchFamily="2" charset="0"/>
              </a:rPr>
              <a:t>TRABAJOS</a:t>
            </a:r>
            <a:r>
              <a:rPr lang="es-CL" spc="-100">
                <a:latin typeface="ACHS Nueva Sans" pitchFamily="2" charset="0"/>
              </a:rPr>
              <a:t> </a:t>
            </a:r>
            <a:r>
              <a:rPr lang="es-CL" spc="-25">
                <a:latin typeface="ACHS Nueva Sans" pitchFamily="2" charset="0"/>
              </a:rPr>
              <a:t>EN</a:t>
            </a:r>
            <a:r>
              <a:rPr lang="es-CL" spc="-45">
                <a:latin typeface="ACHS Nueva Sans" pitchFamily="2" charset="0"/>
              </a:rPr>
              <a:t> </a:t>
            </a:r>
            <a:r>
              <a:rPr lang="es-CL" spc="-10">
                <a:latin typeface="ACHS Nueva Sans" pitchFamily="2" charset="0"/>
              </a:rPr>
              <a:t>ALTURA</a:t>
            </a:r>
            <a:endParaRPr lang="es-CL" spc="-10" dirty="0">
              <a:latin typeface="ACHS Nueva Sans" pitchFamily="2" charset="0"/>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latin typeface="ACHS Nueva Sans" pitchFamily="2" charset="0"/>
              </a:defRPr>
            </a:lvl1pPr>
          </a:lstStyle>
          <a:p>
            <a:fld id="{1D8BD707-D9CF-40AE-B4C6-C98DA3205C09}" type="datetimeFigureOut">
              <a:rPr lang="en-US" smtClean="0">
                <a:solidFill>
                  <a:srgbClr val="3F3F3F">
                    <a:tint val="75000"/>
                  </a:srgbClr>
                </a:solidFill>
              </a:rPr>
              <a:pPr/>
              <a:t>7/29/2025</a:t>
            </a:fld>
            <a:endParaRPr lang="en-US">
              <a:solidFill>
                <a:srgbClr val="3F3F3F">
                  <a:tint val="75000"/>
                </a:srgbClr>
              </a:solidFill>
            </a:endParaRPr>
          </a:p>
        </p:txBody>
      </p:sp>
      <p:sp>
        <p:nvSpPr>
          <p:cNvPr id="6" name="Holder 6"/>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95885">
              <a:lnSpc>
                <a:spcPts val="1810"/>
              </a:lnSpc>
            </a:pPr>
            <a:fld id="{81D60167-4931-47E6-BA6A-407CBD079E47}" type="slidenum">
              <a:rPr lang="es-CL" smtClean="0">
                <a:solidFill>
                  <a:srgbClr val="FFFFFF"/>
                </a:solidFill>
              </a:rPr>
              <a:pPr marL="95885">
                <a:lnSpc>
                  <a:spcPts val="1810"/>
                </a:lnSpc>
              </a:pPr>
              <a:t>‹Nº›</a:t>
            </a:fld>
            <a:endParaRPr lang="es-CL" dirty="0">
              <a:solidFill>
                <a:srgbClr val="FFFFFF"/>
              </a:solidFill>
            </a:endParaRPr>
          </a:p>
        </p:txBody>
      </p:sp>
    </p:spTree>
    <p:extLst>
      <p:ext uri="{BB962C8B-B14F-4D97-AF65-F5344CB8AC3E}">
        <p14:creationId xmlns:p14="http://schemas.microsoft.com/office/powerpoint/2010/main" val="45581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18404275-C21C-B344-92AA-B363C5F8F2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10999" y="452441"/>
            <a:ext cx="523875" cy="523875"/>
          </a:xfrm>
          <a:prstGeom prst="rect">
            <a:avLst/>
          </a:prstGeom>
        </p:spPr>
      </p:pic>
    </p:spTree>
    <p:extLst>
      <p:ext uri="{BB962C8B-B14F-4D97-AF65-F5344CB8AC3E}">
        <p14:creationId xmlns:p14="http://schemas.microsoft.com/office/powerpoint/2010/main" val="3396908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anja 1/2">
    <p:bg>
      <p:bgPr>
        <a:solidFill>
          <a:srgbClr val="FFFFFF"/>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02D7FF15-B38C-8842-876D-97F49F22B2FB}"/>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hangingPunct="0">
              <a:buFont typeface="Wingdings" panose="05000000000000000000" pitchFamily="2" charset="2"/>
              <a:buChar char="§"/>
            </a:pPr>
            <a:endParaRPr lang="en-US" sz="1000" dirty="0">
              <a:solidFill>
                <a:srgbClr val="FFFFFF"/>
              </a:solidFill>
              <a:latin typeface="ACHS Nueva Sans" pitchFamily="2" charset="0"/>
              <a:ea typeface="Helvetica Neue Medium"/>
              <a:cs typeface="Helvetica Neue Medium"/>
              <a:sym typeface="Helvetica Neue Medium"/>
            </a:endParaRPr>
          </a:p>
        </p:txBody>
      </p:sp>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Marcador de texto 7">
            <a:extLst>
              <a:ext uri="{FF2B5EF4-FFF2-40B4-BE49-F238E27FC236}">
                <a16:creationId xmlns:a16="http://schemas.microsoft.com/office/drawing/2014/main" xmlns="" id="{3C80AA98-DF0A-D558-4346-340778DB86DE}"/>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2" name="Marcador de número de diapositiva 1">
            <a:extLst>
              <a:ext uri="{FF2B5EF4-FFF2-40B4-BE49-F238E27FC236}">
                <a16:creationId xmlns:a16="http://schemas.microsoft.com/office/drawing/2014/main" xmlns="" id="{F5FD7157-1F1F-BEAC-4F32-D24F6D53A36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sp>
        <p:nvSpPr>
          <p:cNvPr id="2" name="Marcador de texto 7">
            <a:extLst>
              <a:ext uri="{FF2B5EF4-FFF2-40B4-BE49-F238E27FC236}">
                <a16:creationId xmlns:a16="http://schemas.microsoft.com/office/drawing/2014/main" xmlns="" id="{2878D212-5AF2-903E-A7F8-93D59287C25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xmlns="" id="{0CB4FA48-7D4D-2773-1477-8931445131AB}"/>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1" name="Conector recto 18">
            <a:extLst>
              <a:ext uri="{FF2B5EF4-FFF2-40B4-BE49-F238E27FC236}">
                <a16:creationId xmlns:a16="http://schemas.microsoft.com/office/drawing/2014/main" xmlns="" id="{C42DE094-1EFC-2B52-C6DF-950313E94BED}"/>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3" name="Picture 9">
            <a:extLst>
              <a:ext uri="{FF2B5EF4-FFF2-40B4-BE49-F238E27FC236}">
                <a16:creationId xmlns:a16="http://schemas.microsoft.com/office/drawing/2014/main" xmlns="" id="{5496D2A9-BCAB-633C-E4EB-C4C7B9A7E79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3385248298"/>
      </p:ext>
    </p:extLst>
  </p:cSld>
  <p:clrMapOvr>
    <a:masterClrMapping/>
  </p:clrMapOvr>
  <p:transition spd="med"/>
  <p:extLst>
    <p:ext uri="{DCECCB84-F9BA-43D5-87BE-67443E8EF086}">
      <p15:sldGuideLst xmlns:p15="http://schemas.microsoft.com/office/powerpoint/2012/main">
        <p15:guide id="1" orient="horz" pos="1548">
          <p15:clr>
            <a:srgbClr val="FBAE40"/>
          </p15:clr>
        </p15:guide>
        <p15:guide id="2" pos="1232">
          <p15:clr>
            <a:srgbClr val="FBAE40"/>
          </p15:clr>
        </p15:guide>
        <p15:guide id="3" pos="3281">
          <p15:clr>
            <a:srgbClr val="FBAE40"/>
          </p15:clr>
        </p15:guide>
        <p15:guide id="4" pos="5339">
          <p15:clr>
            <a:srgbClr val="FBAE40"/>
          </p15:clr>
        </p15:guide>
        <p15:guide id="5" orient="horz" pos="280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ierre_casa">
    <p:bg>
      <p:bgRef idx="1001">
        <a:schemeClr val="bg2"/>
      </p:bgRef>
    </p:bg>
    <p:spTree>
      <p:nvGrpSpPr>
        <p:cNvPr id="1" name=""/>
        <p:cNvGrpSpPr/>
        <p:nvPr/>
      </p:nvGrpSpPr>
      <p:grpSpPr>
        <a:xfrm>
          <a:off x="0" y="0"/>
          <a:ext cx="0" cy="0"/>
          <a:chOff x="0" y="0"/>
          <a:chExt cx="0" cy="0"/>
        </a:xfrm>
      </p:grpSpPr>
      <p:sp>
        <p:nvSpPr>
          <p:cNvPr id="2" name="Marcador de texto 7">
            <a:extLst>
              <a:ext uri="{FF2B5EF4-FFF2-40B4-BE49-F238E27FC236}">
                <a16:creationId xmlns:a16="http://schemas.microsoft.com/office/drawing/2014/main" xmlns="" id="{6FD37190-D8CB-B721-B802-B940C8430ADD}"/>
              </a:ext>
            </a:extLst>
          </p:cNvPr>
          <p:cNvSpPr>
            <a:spLocks noGrp="1"/>
          </p:cNvSpPr>
          <p:nvPr>
            <p:ph type="body" sz="quarter" idx="17" hasCustomPrompt="1"/>
          </p:nvPr>
        </p:nvSpPr>
        <p:spPr>
          <a:xfrm>
            <a:off x="4866002" y="1325117"/>
            <a:ext cx="5340927" cy="3293365"/>
          </a:xfrm>
          <a:prstGeom prst="rect">
            <a:avLst/>
          </a:prstGeom>
        </p:spPr>
        <p:txBody>
          <a:bodyPr lIns="0" tIns="0" rIns="0" bIns="0"/>
          <a:lstStyle>
            <a:lvl1pPr marL="0" indent="0">
              <a:spcBef>
                <a:spcPts val="0"/>
              </a:spcBef>
              <a:buNone/>
              <a:tabLst/>
              <a:defRPr sz="11500" b="0">
                <a:solidFill>
                  <a:schemeClr val="accent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Muchas</a:t>
            </a:r>
          </a:p>
          <a:p>
            <a:pPr lvl="0"/>
            <a:r>
              <a:rPr lang="es-ES" dirty="0"/>
              <a:t>gracias!</a:t>
            </a:r>
            <a:endParaRPr lang="es-CL" dirty="0"/>
          </a:p>
        </p:txBody>
      </p:sp>
      <p:pic>
        <p:nvPicPr>
          <p:cNvPr id="7" name="Picture 6">
            <a:extLst>
              <a:ext uri="{FF2B5EF4-FFF2-40B4-BE49-F238E27FC236}">
                <a16:creationId xmlns:a16="http://schemas.microsoft.com/office/drawing/2014/main" xmlns="" id="{2E7EB75B-AFA5-A24E-275D-BF73DF5084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232"/>
          <a:stretch/>
        </p:blipFill>
        <p:spPr>
          <a:xfrm>
            <a:off x="379957" y="696191"/>
            <a:ext cx="5954232" cy="6161809"/>
          </a:xfrm>
          <a:prstGeom prst="rect">
            <a:avLst/>
          </a:prstGeom>
        </p:spPr>
      </p:pic>
      <p:sp>
        <p:nvSpPr>
          <p:cNvPr id="9" name="Marcador de texto 7">
            <a:extLst>
              <a:ext uri="{FF2B5EF4-FFF2-40B4-BE49-F238E27FC236}">
                <a16:creationId xmlns:a16="http://schemas.microsoft.com/office/drawing/2014/main" xmlns="" id="{7E0A6187-581B-9495-C946-63C5BF6773E3}"/>
              </a:ext>
            </a:extLst>
          </p:cNvPr>
          <p:cNvSpPr>
            <a:spLocks noGrp="1"/>
          </p:cNvSpPr>
          <p:nvPr>
            <p:ph type="body" sz="quarter" idx="19" hasCustomPrompt="1"/>
          </p:nvPr>
        </p:nvSpPr>
        <p:spPr>
          <a:xfrm>
            <a:off x="4866002" y="4903909"/>
            <a:ext cx="2138711" cy="239485"/>
          </a:xfrm>
          <a:prstGeom prst="rect">
            <a:avLst/>
          </a:prstGeom>
        </p:spPr>
        <p:txBody>
          <a:bodyPr lIns="0" tIns="0" rIns="0" bIns="0"/>
          <a:lstStyle>
            <a:lvl1pPr marL="0" indent="0">
              <a:buNone/>
              <a:defRPr sz="12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www.achs.cl</a:t>
            </a:r>
            <a:endParaRPr lang="es-CL" dirty="0"/>
          </a:p>
        </p:txBody>
      </p:sp>
      <p:pic>
        <p:nvPicPr>
          <p:cNvPr id="3" name="Picture 9">
            <a:extLst>
              <a:ext uri="{FF2B5EF4-FFF2-40B4-BE49-F238E27FC236}">
                <a16:creationId xmlns:a16="http://schemas.microsoft.com/office/drawing/2014/main" xmlns="" id="{8CAF82DF-1EBE-5B84-3BAD-E0710FCC07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6002" y="5428821"/>
            <a:ext cx="1266351" cy="518996"/>
          </a:xfrm>
          <a:prstGeom prst="rect">
            <a:avLst/>
          </a:prstGeom>
        </p:spPr>
      </p:pic>
    </p:spTree>
    <p:extLst>
      <p:ext uri="{BB962C8B-B14F-4D97-AF65-F5344CB8AC3E}">
        <p14:creationId xmlns:p14="http://schemas.microsoft.com/office/powerpoint/2010/main" val="2693432363"/>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olo texto y bullets">
    <p:spTree>
      <p:nvGrpSpPr>
        <p:cNvPr id="1" name=""/>
        <p:cNvGrpSpPr/>
        <p:nvPr/>
      </p:nvGrpSpPr>
      <p:grpSpPr>
        <a:xfrm>
          <a:off x="0" y="0"/>
          <a:ext cx="0" cy="0"/>
          <a:chOff x="0" y="0"/>
          <a:chExt cx="0" cy="0"/>
        </a:xfrm>
      </p:grpSpPr>
      <p:sp>
        <p:nvSpPr>
          <p:cNvPr id="6" name="Marcador de texto 4">
            <a:extLst>
              <a:ext uri="{FF2B5EF4-FFF2-40B4-BE49-F238E27FC236}">
                <a16:creationId xmlns:a16="http://schemas.microsoft.com/office/drawing/2014/main" xmlns="" id="{C2D7DCA7-96D7-D063-ACE6-DF2D1E950705}"/>
              </a:ext>
            </a:extLst>
          </p:cNvPr>
          <p:cNvSpPr>
            <a:spLocks noGrp="1"/>
          </p:cNvSpPr>
          <p:nvPr>
            <p:ph type="body" sz="quarter" idx="14" hasCustomPrompt="1"/>
          </p:nvPr>
        </p:nvSpPr>
        <p:spPr>
          <a:xfrm>
            <a:off x="449263" y="1615349"/>
            <a:ext cx="11365880" cy="4735858"/>
          </a:xfrm>
          <a:prstGeom prst="rect">
            <a:avLst/>
          </a:prstGeom>
        </p:spPr>
        <p:txBody>
          <a:bodyPr>
            <a:noAutofit/>
          </a:bodyPr>
          <a:lstStyle>
            <a:lvl1pPr marL="285750" indent="-285750">
              <a:lnSpc>
                <a:spcPct val="100000"/>
              </a:lnSpc>
              <a:spcBef>
                <a:spcPts val="600"/>
              </a:spcBef>
              <a:spcAft>
                <a:spcPts val="600"/>
              </a:spcAft>
              <a:buClr>
                <a:schemeClr val="accent1"/>
              </a:buClr>
              <a:buFont typeface="Wingdings" panose="05000000000000000000" pitchFamily="2" charset="2"/>
              <a:buChar char="§"/>
              <a:defRPr sz="1500">
                <a:solidFill>
                  <a:schemeClr val="accent3">
                    <a:lumMod val="75000"/>
                    <a:lumOff val="25000"/>
                  </a:schemeClr>
                </a:solidFill>
              </a:defRPr>
            </a:lvl1pPr>
            <a:lvl2pPr marL="590550" indent="-285750">
              <a:lnSpc>
                <a:spcPct val="100000"/>
              </a:lnSpc>
              <a:spcBef>
                <a:spcPts val="600"/>
              </a:spcBef>
              <a:spcAft>
                <a:spcPts val="600"/>
              </a:spcAft>
              <a:buClr>
                <a:schemeClr val="accent1"/>
              </a:buClr>
              <a:buSzPct val="100000"/>
              <a:buFont typeface="Arial" panose="020B0604020202020204" pitchFamily="34" charset="0"/>
              <a:buChar char="•"/>
              <a:tabLst/>
              <a:defRPr sz="1500">
                <a:solidFill>
                  <a:schemeClr val="accent3">
                    <a:lumMod val="75000"/>
                    <a:lumOff val="25000"/>
                  </a:schemeClr>
                </a:solidFill>
              </a:defRPr>
            </a:lvl2pPr>
            <a:lvl3pPr marL="8953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3pPr>
            <a:lvl4pPr marL="12001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4pPr>
            <a:lvl5pPr marL="15049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a16="http://schemas.microsoft.com/office/drawing/2014/main" xmlns="" id="{507E8A70-5203-8870-0360-D05EAF89A5F1}"/>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3" name="Marcador de número de diapositiva 1">
            <a:extLst>
              <a:ext uri="{FF2B5EF4-FFF2-40B4-BE49-F238E27FC236}">
                <a16:creationId xmlns:a16="http://schemas.microsoft.com/office/drawing/2014/main" xmlns="" id="{EFA8833D-B070-3DA5-DD96-0C0D1F3897A2}"/>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sp>
        <p:nvSpPr>
          <p:cNvPr id="2" name="Marcador de texto 7">
            <a:extLst>
              <a:ext uri="{FF2B5EF4-FFF2-40B4-BE49-F238E27FC236}">
                <a16:creationId xmlns:a16="http://schemas.microsoft.com/office/drawing/2014/main" xmlns="" id="{3F76951F-50BD-307D-F6C4-629F06D2640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3" name="Marcador de texto 7">
            <a:extLst>
              <a:ext uri="{FF2B5EF4-FFF2-40B4-BE49-F238E27FC236}">
                <a16:creationId xmlns:a16="http://schemas.microsoft.com/office/drawing/2014/main" xmlns="" id="{CA120153-C419-2C54-13ED-3CC56357A2D5}"/>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4" name="Conector recto 18">
            <a:extLst>
              <a:ext uri="{FF2B5EF4-FFF2-40B4-BE49-F238E27FC236}">
                <a16:creationId xmlns:a16="http://schemas.microsoft.com/office/drawing/2014/main" xmlns="" id="{9508D83F-B030-25D8-D9B7-FB3A1AC51FAF}"/>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9" name="Picture 9">
            <a:extLst>
              <a:ext uri="{FF2B5EF4-FFF2-40B4-BE49-F238E27FC236}">
                <a16:creationId xmlns:a16="http://schemas.microsoft.com/office/drawing/2014/main" xmlns="" id="{D886CA85-EE81-F9C9-FF44-F60836479C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530076964"/>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Solo texto y bullets">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BB9DBB79-AEF3-7142-B494-A8145235B4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11002" y="452447"/>
            <a:ext cx="523874" cy="523875"/>
          </a:xfrm>
          <a:prstGeom prst="rect">
            <a:avLst/>
          </a:prstGeom>
        </p:spPr>
      </p:pic>
      <p:sp>
        <p:nvSpPr>
          <p:cNvPr id="3" name="Marcador de texto 2">
            <a:extLst>
              <a:ext uri="{FF2B5EF4-FFF2-40B4-BE49-F238E27FC236}">
                <a16:creationId xmlns:a16="http://schemas.microsoft.com/office/drawing/2014/main" xmlns="" id="{79371C62-644E-E74F-8E59-C30494177162}"/>
              </a:ext>
            </a:extLst>
          </p:cNvPr>
          <p:cNvSpPr>
            <a:spLocks noGrp="1"/>
          </p:cNvSpPr>
          <p:nvPr>
            <p:ph type="body" sz="quarter" idx="12" hasCustomPrompt="1"/>
          </p:nvPr>
        </p:nvSpPr>
        <p:spPr>
          <a:xfrm>
            <a:off x="443708" y="1620839"/>
            <a:ext cx="11291093" cy="4798219"/>
          </a:xfrm>
          <a:prstGeom prst="rect">
            <a:avLst/>
          </a:prstGeom>
        </p:spPr>
        <p:txBody>
          <a:bodyPr/>
          <a:lstStyle>
            <a:lvl1pPr marL="0" indent="0">
              <a:lnSpc>
                <a:spcPct val="100000"/>
              </a:lnSpc>
              <a:spcBef>
                <a:spcPts val="400"/>
              </a:spcBef>
              <a:spcAft>
                <a:spcPts val="400"/>
              </a:spcAft>
              <a:buClr>
                <a:schemeClr val="bg2"/>
              </a:buClr>
              <a:buSzPct val="95000"/>
              <a:buFontTx/>
              <a:buNone/>
              <a:defRPr sz="1697">
                <a:solidFill>
                  <a:srgbClr val="5F5F5F"/>
                </a:solidFill>
              </a:defRPr>
            </a:lvl1pPr>
            <a:lvl2pPr marL="675507" indent="-371055">
              <a:lnSpc>
                <a:spcPct val="100000"/>
              </a:lnSpc>
              <a:spcBef>
                <a:spcPts val="400"/>
              </a:spcBef>
              <a:spcAft>
                <a:spcPts val="400"/>
              </a:spcAft>
              <a:buClr>
                <a:schemeClr val="bg2"/>
              </a:buClr>
              <a:buSzPct val="95000"/>
              <a:buFont typeface="Wingdings" pitchFamily="2" charset="2"/>
              <a:buChar char="§"/>
              <a:tabLst/>
              <a:defRPr lang="es-ES" sz="1600" b="0" i="0" u="none" strike="noStrike" cap="none" spc="0" baseline="0" dirty="0" smtClean="0">
                <a:solidFill>
                  <a:srgbClr val="5F5F5F"/>
                </a:solidFill>
                <a:uFillTx/>
                <a:latin typeface="ACHS Nueva Sans" pitchFamily="2" charset="0"/>
                <a:ea typeface="ACHS Nueva Sans" pitchFamily="2" charset="0"/>
                <a:cs typeface="Arial"/>
                <a:sym typeface="Arial"/>
              </a:defRPr>
            </a:lvl2pPr>
            <a:lvl3pPr marL="1029120" indent="-332997">
              <a:lnSpc>
                <a:spcPct val="100000"/>
              </a:lnSpc>
              <a:spcBef>
                <a:spcPts val="400"/>
              </a:spcBef>
              <a:spcAft>
                <a:spcPts val="400"/>
              </a:spcAft>
              <a:buClr>
                <a:schemeClr val="bg2"/>
              </a:buClr>
              <a:buSzPct val="50000"/>
              <a:buFontTx/>
              <a:buBlip>
                <a:blip r:embed="rId3">
                  <a:extLst>
                    <a:ext uri="{96DAC541-7B7A-43D3-8B79-37D633B846F1}">
                      <asvg:svgBlip xmlns:asvg="http://schemas.microsoft.com/office/drawing/2016/SVG/main" xmlns="" r:embed="rId4"/>
                    </a:ext>
                  </a:extLst>
                </a:blip>
              </a:buBlip>
              <a:tabLst/>
              <a:defRPr sz="1400">
                <a:solidFill>
                  <a:srgbClr val="5F5F5F"/>
                </a:solidFill>
              </a:defRPr>
            </a:lvl3pPr>
            <a:lvl4pPr marL="1340709" indent="-332204">
              <a:lnSpc>
                <a:spcPct val="100000"/>
              </a:lnSpc>
              <a:spcBef>
                <a:spcPts val="400"/>
              </a:spcBef>
              <a:spcAft>
                <a:spcPts val="400"/>
              </a:spcAft>
              <a:buClr>
                <a:schemeClr val="bg2"/>
              </a:buClr>
              <a:buSzPct val="50000"/>
              <a:buFontTx/>
              <a:buBlip>
                <a:blip r:embed="rId3">
                  <a:extLst>
                    <a:ext uri="{96DAC541-7B7A-43D3-8B79-37D633B846F1}">
                      <asvg:svgBlip xmlns:asvg="http://schemas.microsoft.com/office/drawing/2016/SVG/main" xmlns="" r:embed="rId4"/>
                    </a:ext>
                  </a:extLst>
                </a:blip>
              </a:buBlip>
              <a:tabLst/>
              <a:defRPr sz="1400">
                <a:solidFill>
                  <a:srgbClr val="5F5F5F"/>
                </a:solidFill>
              </a:defRPr>
            </a:lvl4pPr>
            <a:lvl5pPr marL="1673706" indent="-363919">
              <a:lnSpc>
                <a:spcPct val="100000"/>
              </a:lnSpc>
              <a:spcBef>
                <a:spcPts val="400"/>
              </a:spcBef>
              <a:spcAft>
                <a:spcPts val="400"/>
              </a:spcAft>
              <a:buClr>
                <a:schemeClr val="bg2"/>
              </a:buClr>
              <a:buSzPct val="50000"/>
              <a:buFontTx/>
              <a:buBlip>
                <a:blip r:embed="rId3">
                  <a:extLst>
                    <a:ext uri="{96DAC541-7B7A-43D3-8B79-37D633B846F1}">
                      <asvg:svgBlip xmlns:asvg="http://schemas.microsoft.com/office/drawing/2016/SVG/main" xmlns="" r:embed="rId4"/>
                    </a:ext>
                  </a:extLst>
                </a:blip>
              </a:buBlip>
              <a:tabLst>
                <a:tab pos="1569843" algn="l"/>
              </a:tabLst>
              <a:defRPr sz="1400">
                <a:solidFill>
                  <a:srgbClr val="5F5F5F"/>
                </a:solidFill>
              </a:defRPr>
            </a:lvl5pPr>
          </a:lstStyle>
          <a:p>
            <a:pPr lvl="0"/>
            <a:r>
              <a:rPr lang="es-ES" dirty="0"/>
              <a:t>Párrafo sólo texto Arial 17</a:t>
            </a:r>
          </a:p>
          <a:p>
            <a:pPr lvl="1"/>
            <a:r>
              <a:rPr lang="es-ES" dirty="0" err="1"/>
              <a:t>Bullet</a:t>
            </a:r>
            <a:r>
              <a:rPr lang="es-ES" dirty="0"/>
              <a:t> Arial 16</a:t>
            </a:r>
          </a:p>
          <a:p>
            <a:pPr lvl="2"/>
            <a:r>
              <a:rPr lang="es-ES" dirty="0"/>
              <a:t>Sub </a:t>
            </a:r>
            <a:r>
              <a:rPr lang="es-ES" dirty="0" err="1"/>
              <a:t>Bullet</a:t>
            </a:r>
            <a:r>
              <a:rPr lang="es-ES" dirty="0"/>
              <a:t> Arial 14</a:t>
            </a:r>
          </a:p>
          <a:p>
            <a:pPr lvl="3"/>
            <a:r>
              <a:rPr lang="es-ES" dirty="0"/>
              <a:t>Cuarto nivel Arial 14</a:t>
            </a:r>
          </a:p>
          <a:p>
            <a:pPr lvl="4"/>
            <a:r>
              <a:rPr lang="es-ES" dirty="0"/>
              <a:t>Quinto nivel Arial 14</a:t>
            </a:r>
            <a:endParaRPr lang="es-CL" dirty="0"/>
          </a:p>
        </p:txBody>
      </p:sp>
      <p:sp>
        <p:nvSpPr>
          <p:cNvPr id="10" name="Marcador de número de diapositiva 1">
            <a:extLst>
              <a:ext uri="{FF2B5EF4-FFF2-40B4-BE49-F238E27FC236}">
                <a16:creationId xmlns:a16="http://schemas.microsoft.com/office/drawing/2014/main" xmlns="" id="{29A3CDD8-DB45-3C4B-9DEB-D4CFB5DFC355}"/>
              </a:ext>
            </a:extLst>
          </p:cNvPr>
          <p:cNvSpPr>
            <a:spLocks noGrp="1"/>
          </p:cNvSpPr>
          <p:nvPr>
            <p:ph type="sldNum" sz="quarter" idx="13"/>
          </p:nvPr>
        </p:nvSpPr>
        <p:spPr>
          <a:xfrm>
            <a:off x="9970979" y="6463760"/>
            <a:ext cx="1844164" cy="365125"/>
          </a:xfrm>
        </p:spPr>
        <p:txBody>
          <a:bodyPr anchor="t"/>
          <a:lstStyle>
            <a:lvl1pPr>
              <a:defRPr sz="1000">
                <a:solidFill>
                  <a:schemeClr val="accent3"/>
                </a:solidFill>
                <a:latin typeface="ACHS Nueva Sans" pitchFamily="2" charset="0"/>
              </a:defRPr>
            </a:lvl1pPr>
          </a:lstStyle>
          <a:p>
            <a:fld id="{B37290F3-BA30-9341-A10E-737EC97582C1}" type="slidenum">
              <a:rPr lang="es-CL" smtClean="0">
                <a:solidFill>
                  <a:srgbClr val="000000"/>
                </a:solidFill>
              </a:rPr>
              <a:pPr/>
              <a:t>‹Nº›</a:t>
            </a:fld>
            <a:endParaRPr lang="es-CL" dirty="0">
              <a:solidFill>
                <a:srgbClr val="000000"/>
              </a:solidFill>
            </a:endParaRPr>
          </a:p>
        </p:txBody>
      </p:sp>
      <p:sp>
        <p:nvSpPr>
          <p:cNvPr id="8" name="Marcador de texto 7">
            <a:extLst>
              <a:ext uri="{FF2B5EF4-FFF2-40B4-BE49-F238E27FC236}">
                <a16:creationId xmlns:a16="http://schemas.microsoft.com/office/drawing/2014/main" xmlns="" id="{253576B9-B83C-5443-BD15-16C8689F59AB}"/>
              </a:ext>
            </a:extLst>
          </p:cNvPr>
          <p:cNvSpPr>
            <a:spLocks noGrp="1"/>
          </p:cNvSpPr>
          <p:nvPr>
            <p:ph type="body" sz="quarter" idx="10" hasCustomPrompt="1"/>
          </p:nvPr>
        </p:nvSpPr>
        <p:spPr>
          <a:xfrm>
            <a:off x="449263" y="450851"/>
            <a:ext cx="8337472" cy="412918"/>
          </a:xfrm>
          <a:prstGeom prst="rect">
            <a:avLst/>
          </a:prstGeom>
        </p:spPr>
        <p:txBody>
          <a:bodyPr/>
          <a:lstStyle>
            <a:lvl1pPr marL="0" indent="0">
              <a:buNone/>
              <a:defRPr sz="2396" b="1">
                <a:solidFill>
                  <a:schemeClr val="bg2"/>
                </a:solidFill>
              </a:defRPr>
            </a:lvl1pPr>
            <a:lvl2pPr marL="304455" indent="0">
              <a:buNone/>
              <a:defRPr/>
            </a:lvl2pPr>
            <a:lvl3pPr marL="608908" indent="0">
              <a:buNone/>
              <a:defRPr/>
            </a:lvl3pPr>
            <a:lvl4pPr marL="913363" indent="0">
              <a:buNone/>
              <a:defRPr/>
            </a:lvl4pPr>
            <a:lvl5pPr marL="1217816" indent="0">
              <a:buNone/>
              <a:defRPr/>
            </a:lvl5pPr>
          </a:lstStyle>
          <a:p>
            <a:pPr lvl="0"/>
            <a:r>
              <a:rPr lang="es-ES" dirty="0"/>
              <a:t>Título Arial Bold 24</a:t>
            </a:r>
          </a:p>
        </p:txBody>
      </p:sp>
      <p:cxnSp>
        <p:nvCxnSpPr>
          <p:cNvPr id="11" name="Conector recto 10">
            <a:extLst>
              <a:ext uri="{FF2B5EF4-FFF2-40B4-BE49-F238E27FC236}">
                <a16:creationId xmlns:a16="http://schemas.microsoft.com/office/drawing/2014/main" xmlns="" id="{DB116DFD-5134-FA4F-91F9-1CCA47213E9A}"/>
              </a:ext>
            </a:extLst>
          </p:cNvPr>
          <p:cNvCxnSpPr>
            <a:cxnSpLocks/>
          </p:cNvCxnSpPr>
          <p:nvPr userDrawn="1"/>
        </p:nvCxnSpPr>
        <p:spPr>
          <a:xfrm>
            <a:off x="539896" y="385812"/>
            <a:ext cx="1297221" cy="0"/>
          </a:xfrm>
          <a:prstGeom prst="line">
            <a:avLst/>
          </a:prstGeom>
          <a:noFill/>
          <a:ln w="222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2" name="Marcador de texto 7">
            <a:extLst>
              <a:ext uri="{FF2B5EF4-FFF2-40B4-BE49-F238E27FC236}">
                <a16:creationId xmlns:a16="http://schemas.microsoft.com/office/drawing/2014/main" xmlns="" id="{862270DA-512C-4649-A656-87AADE148865}"/>
              </a:ext>
            </a:extLst>
          </p:cNvPr>
          <p:cNvSpPr>
            <a:spLocks noGrp="1"/>
          </p:cNvSpPr>
          <p:nvPr>
            <p:ph type="body" sz="quarter" idx="11" hasCustomPrompt="1"/>
          </p:nvPr>
        </p:nvSpPr>
        <p:spPr>
          <a:xfrm>
            <a:off x="449263" y="878297"/>
            <a:ext cx="8337472" cy="356282"/>
          </a:xfrm>
          <a:prstGeom prst="rect">
            <a:avLst/>
          </a:prstGeom>
        </p:spPr>
        <p:txBody>
          <a:bodyPr/>
          <a:lstStyle>
            <a:lvl1pPr marL="0" indent="0">
              <a:buNone/>
              <a:defRPr sz="1996" b="0">
                <a:solidFill>
                  <a:schemeClr val="bg1">
                    <a:lumMod val="50000"/>
                  </a:schemeClr>
                </a:solidFill>
              </a:defRPr>
            </a:lvl1pPr>
            <a:lvl2pPr marL="304455" indent="0">
              <a:buNone/>
              <a:defRPr/>
            </a:lvl2pPr>
            <a:lvl3pPr marL="608908" indent="0">
              <a:buNone/>
              <a:defRPr/>
            </a:lvl3pPr>
            <a:lvl4pPr marL="913363" indent="0">
              <a:buNone/>
              <a:defRPr/>
            </a:lvl4pPr>
            <a:lvl5pPr marL="1217816" indent="0">
              <a:buNone/>
              <a:defRPr/>
            </a:lvl5pPr>
          </a:lstStyle>
          <a:p>
            <a:pPr lvl="0"/>
            <a:r>
              <a:rPr lang="es-ES" dirty="0"/>
              <a:t>Subtítulo Arial 20</a:t>
            </a:r>
            <a:endParaRPr lang="es-CL" dirty="0"/>
          </a:p>
        </p:txBody>
      </p:sp>
    </p:spTree>
    <p:extLst>
      <p:ext uri="{BB962C8B-B14F-4D97-AF65-F5344CB8AC3E}">
        <p14:creationId xmlns:p14="http://schemas.microsoft.com/office/powerpoint/2010/main" val="99008025"/>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en blanco con logo">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nvPr>
        </p:nvGraphicFramePr>
        <p:xfrm>
          <a:off x="1593" y="1596"/>
          <a:ext cx="1586" cy="1587"/>
        </p:xfrm>
        <a:graphic>
          <a:graphicData uri="http://schemas.openxmlformats.org/presentationml/2006/ole">
            <mc:AlternateContent xmlns:mc="http://schemas.openxmlformats.org/markup-compatibility/2006">
              <mc:Choice xmlns:v="urn:schemas-microsoft-com:vml" Requires="v">
                <p:oleObj spid="_x0000_s8194"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93" y="1596"/>
                        <a:ext cx="1586" cy="1587"/>
                      </a:xfrm>
                      <a:prstGeom prst="rect">
                        <a:avLst/>
                      </a:prstGeom>
                    </p:spPr>
                  </p:pic>
                </p:oleObj>
              </mc:Fallback>
            </mc:AlternateContent>
          </a:graphicData>
        </a:graphic>
      </p:graphicFrame>
      <p:pic>
        <p:nvPicPr>
          <p:cNvPr id="3" name="Imagen 2">
            <a:extLst>
              <a:ext uri="{FF2B5EF4-FFF2-40B4-BE49-F238E27FC236}">
                <a16:creationId xmlns:a16="http://schemas.microsoft.com/office/drawing/2014/main" xmlns="" id="{F0F13478-20D7-DB4D-8994-4442E9CD0E5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211002" y="452447"/>
            <a:ext cx="523874" cy="523875"/>
          </a:xfrm>
          <a:prstGeom prst="rect">
            <a:avLst/>
          </a:prstGeom>
        </p:spPr>
      </p:pic>
      <p:sp>
        <p:nvSpPr>
          <p:cNvPr id="2" name="Marcador de número de diapositiva 1">
            <a:extLst>
              <a:ext uri="{FF2B5EF4-FFF2-40B4-BE49-F238E27FC236}">
                <a16:creationId xmlns:a16="http://schemas.microsoft.com/office/drawing/2014/main" xmlns="" id="{8EDD70E6-9719-384C-98E1-944F830A10CD}"/>
              </a:ext>
            </a:extLst>
          </p:cNvPr>
          <p:cNvSpPr>
            <a:spLocks noGrp="1"/>
          </p:cNvSpPr>
          <p:nvPr>
            <p:ph type="sldNum" sz="quarter" idx="10"/>
          </p:nvPr>
        </p:nvSpPr>
        <p:spPr>
          <a:xfrm>
            <a:off x="9970979" y="6463760"/>
            <a:ext cx="1844164" cy="365125"/>
          </a:xfrm>
        </p:spPr>
        <p:txBody>
          <a:bodyPr anchor="t"/>
          <a:lstStyle>
            <a:lvl1pPr>
              <a:defRPr sz="1400" b="1">
                <a:solidFill>
                  <a:schemeClr val="accent3"/>
                </a:solidFill>
                <a:latin typeface="ACHS Nueva Sans" pitchFamily="2" charset="0"/>
              </a:defRPr>
            </a:lvl1pPr>
          </a:lstStyle>
          <a:p>
            <a:fld id="{B37290F3-BA30-9341-A10E-737EC97582C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792381679"/>
      </p:ext>
    </p:extLst>
  </p:cSld>
  <p:clrMapOvr>
    <a:masterClrMapping/>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46ACA82-A6CE-3B9E-29D0-5E7959D13AD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A0B25281-E7DD-C2A8-C96A-696423A342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C4B3D6DD-53EF-7CD6-E3A0-5097A7AC36A4}"/>
              </a:ext>
            </a:extLst>
          </p:cNvPr>
          <p:cNvSpPr>
            <a:spLocks noGrp="1"/>
          </p:cNvSpPr>
          <p:nvPr>
            <p:ph type="dt" sz="half" idx="10"/>
          </p:nvPr>
        </p:nvSpPr>
        <p:spPr/>
        <p:txBody>
          <a:bodyPr/>
          <a:lstStyle/>
          <a:p>
            <a:fld id="{312CC071-59A1-41FC-BF99-10F7F3C7B18B}" type="datetimeFigureOut">
              <a:rPr lang="es-CL" smtClean="0"/>
              <a:t>29-07-2025</a:t>
            </a:fld>
            <a:endParaRPr lang="es-CL"/>
          </a:p>
        </p:txBody>
      </p:sp>
      <p:sp>
        <p:nvSpPr>
          <p:cNvPr id="5" name="Marcador de pie de página 4">
            <a:extLst>
              <a:ext uri="{FF2B5EF4-FFF2-40B4-BE49-F238E27FC236}">
                <a16:creationId xmlns:a16="http://schemas.microsoft.com/office/drawing/2014/main" xmlns="" id="{CFFCE8A3-877D-4694-7564-4F4A8C52C25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3ED46063-B684-4884-21AC-CA667D9204BB}"/>
              </a:ext>
            </a:extLst>
          </p:cNvPr>
          <p:cNvSpPr>
            <a:spLocks noGrp="1"/>
          </p:cNvSpPr>
          <p:nvPr>
            <p:ph type="sldNum" sz="quarter" idx="12"/>
          </p:nvPr>
        </p:nvSpPr>
        <p:spPr/>
        <p:txBody>
          <a:bodyPr/>
          <a:lstStyle/>
          <a:p>
            <a:fld id="{0AAA6279-B25A-414C-8667-18393F5A94E6}" type="slidenum">
              <a:rPr lang="es-CL" smtClean="0"/>
              <a:t>‹Nº›</a:t>
            </a:fld>
            <a:endParaRPr lang="es-CL"/>
          </a:p>
        </p:txBody>
      </p:sp>
    </p:spTree>
    <p:extLst>
      <p:ext uri="{BB962C8B-B14F-4D97-AF65-F5344CB8AC3E}">
        <p14:creationId xmlns:p14="http://schemas.microsoft.com/office/powerpoint/2010/main" val="2683258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Portada 1">
    <p:bg>
      <p:bgPr>
        <a:solidFill>
          <a:schemeClr val="tx2"/>
        </a:solidFill>
        <a:effectLst/>
      </p:bgPr>
    </p:bg>
    <p:spTree>
      <p:nvGrpSpPr>
        <p:cNvPr id="1" name=""/>
        <p:cNvGrpSpPr/>
        <p:nvPr/>
      </p:nvGrpSpPr>
      <p:grpSpPr>
        <a:xfrm>
          <a:off x="0" y="0"/>
          <a:ext cx="0" cy="0"/>
          <a:chOff x="0" y="0"/>
          <a:chExt cx="0" cy="0"/>
        </a:xfrm>
      </p:grpSpPr>
      <p:sp>
        <p:nvSpPr>
          <p:cNvPr id="4" name="Marcador de posición de imagen 3"/>
          <p:cNvSpPr>
            <a:spLocks noGrp="1"/>
          </p:cNvSpPr>
          <p:nvPr>
            <p:ph type="pic" sz="quarter" idx="18"/>
          </p:nvPr>
        </p:nvSpPr>
        <p:spPr>
          <a:xfrm>
            <a:off x="-1" y="0"/>
            <a:ext cx="10564597" cy="6858000"/>
          </a:xfrm>
          <a:prstGeom prst="rect">
            <a:avLst/>
          </a:prstGeom>
        </p:spPr>
        <p:txBody>
          <a:bodyPr/>
          <a:lstStyle>
            <a:lvl1pPr marL="0" indent="0">
              <a:buNone/>
              <a:defRPr baseline="0"/>
            </a:lvl1pPr>
          </a:lstStyle>
          <a:p>
            <a:endParaRPr lang="es-CL" dirty="0"/>
          </a:p>
        </p:txBody>
      </p:sp>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Marcador de texto 7">
            <a:extLst>
              <a:ext uri="{FF2B5EF4-FFF2-40B4-BE49-F238E27FC236}">
                <a16:creationId xmlns:a16="http://schemas.microsoft.com/office/drawing/2014/main" xmlns="" id="{20BE0170-29F6-464B-92DA-5BCC02F07744}"/>
              </a:ext>
            </a:extLst>
          </p:cNvPr>
          <p:cNvSpPr>
            <a:spLocks noGrp="1"/>
          </p:cNvSpPr>
          <p:nvPr>
            <p:ph type="body" sz="quarter" idx="16" hasCustomPrompt="1"/>
          </p:nvPr>
        </p:nvSpPr>
        <p:spPr>
          <a:xfrm>
            <a:off x="10894936" y="6307024"/>
            <a:ext cx="1039662" cy="504365"/>
          </a:xfrm>
          <a:prstGeom prst="rect">
            <a:avLst/>
          </a:prstGeom>
        </p:spPr>
        <p:txBody>
          <a:bodyPr lIns="0" tIns="0" rIns="0" bIns="0"/>
          <a:lstStyle>
            <a:lvl1pPr marL="0" indent="0">
              <a:buNone/>
              <a:defRPr sz="1000" b="0" u="none">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Fecha</a:t>
            </a:r>
            <a:endParaRPr lang="es-CL" dirty="0"/>
          </a:p>
        </p:txBody>
      </p:sp>
      <p:sp>
        <p:nvSpPr>
          <p:cNvPr id="35" name="Marcador de texto 7">
            <a:extLst>
              <a:ext uri="{FF2B5EF4-FFF2-40B4-BE49-F238E27FC236}">
                <a16:creationId xmlns:a16="http://schemas.microsoft.com/office/drawing/2014/main" xmlns="" id="{D7DF378A-026C-4225-AFB3-233ADAFEB278}"/>
              </a:ext>
            </a:extLst>
          </p:cNvPr>
          <p:cNvSpPr>
            <a:spLocks noGrp="1"/>
          </p:cNvSpPr>
          <p:nvPr>
            <p:ph type="body" sz="quarter" idx="17" hasCustomPrompt="1"/>
          </p:nvPr>
        </p:nvSpPr>
        <p:spPr>
          <a:xfrm>
            <a:off x="454085" y="4957143"/>
            <a:ext cx="4989786" cy="1143412"/>
          </a:xfrm>
          <a:prstGeom prst="rect">
            <a:avLst/>
          </a:prstGeom>
        </p:spPr>
        <p:txBody>
          <a:bodyPr lIns="0" tIns="0" rIns="0" bIns="0"/>
          <a:lstStyle>
            <a:lvl1pPr marL="0" indent="0">
              <a:spcBef>
                <a:spcPts val="0"/>
              </a:spcBef>
              <a:buNone/>
              <a:defRPr sz="3000" b="1">
                <a:solidFill>
                  <a:schemeClr val="bg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t>
            </a:r>
            <a:br>
              <a:rPr lang="es-ES" dirty="0"/>
            </a:br>
            <a:r>
              <a:rPr lang="es-ES" dirty="0"/>
              <a:t>Arial Bold - 30 puntos</a:t>
            </a:r>
            <a:endParaRPr lang="es-CL" dirty="0"/>
          </a:p>
        </p:txBody>
      </p:sp>
      <p:pic>
        <p:nvPicPr>
          <p:cNvPr id="3" name="Gráfico 2">
            <a:extLst>
              <a:ext uri="{FF2B5EF4-FFF2-40B4-BE49-F238E27FC236}">
                <a16:creationId xmlns:a16="http://schemas.microsoft.com/office/drawing/2014/main" xmlns="" id="{6684D6C2-8FED-B52F-0DE2-7AC39638A0F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10884657" y="407975"/>
            <a:ext cx="987281" cy="1557134"/>
          </a:xfrm>
          <a:prstGeom prst="rect">
            <a:avLst/>
          </a:prstGeom>
        </p:spPr>
      </p:pic>
    </p:spTree>
    <p:extLst>
      <p:ext uri="{BB962C8B-B14F-4D97-AF65-F5344CB8AC3E}">
        <p14:creationId xmlns:p14="http://schemas.microsoft.com/office/powerpoint/2010/main" val="1519824860"/>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658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Verde Portadilla capitulo c titulo y logo">
    <p:bg>
      <p:bgPr>
        <a:solidFill>
          <a:schemeClr val="accent1"/>
        </a:solidFill>
        <a:effectLst/>
      </p:bgPr>
    </p:bg>
    <p:spTree>
      <p:nvGrpSpPr>
        <p:cNvPr id="1" name=""/>
        <p:cNvGrpSpPr/>
        <p:nvPr/>
      </p:nvGrpSpPr>
      <p:grpSpPr>
        <a:xfrm>
          <a:off x="0" y="0"/>
          <a:ext cx="0" cy="0"/>
          <a:chOff x="0" y="0"/>
          <a:chExt cx="0" cy="0"/>
        </a:xfrm>
      </p:grpSpPr>
      <p:sp>
        <p:nvSpPr>
          <p:cNvPr id="7" name="Marcador de texto 7">
            <a:extLst>
              <a:ext uri="{FF2B5EF4-FFF2-40B4-BE49-F238E27FC236}">
                <a16:creationId xmlns:a16="http://schemas.microsoft.com/office/drawing/2014/main" xmlns="" id="{7D61C88C-2C0C-7B1D-6536-0F4590425B1A}"/>
              </a:ext>
            </a:extLst>
          </p:cNvPr>
          <p:cNvSpPr>
            <a:spLocks noGrp="1"/>
          </p:cNvSpPr>
          <p:nvPr>
            <p:ph type="body" sz="quarter" idx="62" hasCustomPrompt="1"/>
          </p:nvPr>
        </p:nvSpPr>
        <p:spPr>
          <a:xfrm>
            <a:off x="864297" y="4868685"/>
            <a:ext cx="5863856" cy="356282"/>
          </a:xfrm>
          <a:prstGeom prst="rect">
            <a:avLst/>
          </a:prstGeom>
        </p:spPr>
        <p:txBody>
          <a:bodyPr lIns="0" tIns="0" rIns="0" bIns="0"/>
          <a:lstStyle>
            <a:lvl1pPr marL="0" indent="0">
              <a:buNone/>
              <a:defRPr sz="2000" b="0">
                <a:solidFill>
                  <a:schemeClr val="bg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20</a:t>
            </a:r>
            <a:endParaRPr lang="es-CL" dirty="0"/>
          </a:p>
        </p:txBody>
      </p:sp>
      <p:sp>
        <p:nvSpPr>
          <p:cNvPr id="8" name="Marcador de texto 7">
            <a:extLst>
              <a:ext uri="{FF2B5EF4-FFF2-40B4-BE49-F238E27FC236}">
                <a16:creationId xmlns:a16="http://schemas.microsoft.com/office/drawing/2014/main" xmlns="" id="{F8BF8D9D-FA7C-CE9E-07AE-288D7938C1A6}"/>
              </a:ext>
            </a:extLst>
          </p:cNvPr>
          <p:cNvSpPr>
            <a:spLocks noGrp="1"/>
          </p:cNvSpPr>
          <p:nvPr>
            <p:ph type="body" sz="quarter" idx="61" hasCustomPrompt="1"/>
          </p:nvPr>
        </p:nvSpPr>
        <p:spPr>
          <a:xfrm>
            <a:off x="864296" y="1989315"/>
            <a:ext cx="7792024" cy="2346837"/>
          </a:xfrm>
          <a:prstGeom prst="rect">
            <a:avLst/>
          </a:prstGeom>
        </p:spPr>
        <p:txBody>
          <a:bodyPr lIns="0" tIns="0" rIns="0" bIns="0"/>
          <a:lstStyle>
            <a:lvl1pPr marL="0" indent="0">
              <a:buNone/>
              <a:defRPr sz="6000" b="0">
                <a:solidFill>
                  <a:schemeClr val="bg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a:t>
            </a:r>
          </a:p>
          <a:p>
            <a:pPr lvl="0"/>
            <a:r>
              <a:rPr lang="es-ES" dirty="0"/>
              <a:t>60 puntos</a:t>
            </a:r>
          </a:p>
        </p:txBody>
      </p:sp>
      <p:pic>
        <p:nvPicPr>
          <p:cNvPr id="9" name="Picture 8">
            <a:extLst>
              <a:ext uri="{FF2B5EF4-FFF2-40B4-BE49-F238E27FC236}">
                <a16:creationId xmlns:a16="http://schemas.microsoft.com/office/drawing/2014/main" xmlns="" id="{0269E2A7-5379-587D-1CF3-26750B56C6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0811069" y="5477068"/>
            <a:ext cx="1380931" cy="1380931"/>
          </a:xfrm>
          <a:prstGeom prst="rect">
            <a:avLst/>
          </a:prstGeom>
        </p:spPr>
      </p:pic>
      <p:sp>
        <p:nvSpPr>
          <p:cNvPr id="3" name="Marcador de texto 7">
            <a:extLst>
              <a:ext uri="{FF2B5EF4-FFF2-40B4-BE49-F238E27FC236}">
                <a16:creationId xmlns:a16="http://schemas.microsoft.com/office/drawing/2014/main" xmlns="" id="{7FC28EBA-1510-9073-EE48-A51C7CC86023}"/>
              </a:ext>
            </a:extLst>
          </p:cNvPr>
          <p:cNvSpPr>
            <a:spLocks noGrp="1"/>
          </p:cNvSpPr>
          <p:nvPr>
            <p:ph type="body" sz="quarter" idx="63" hasCustomPrompt="1"/>
          </p:nvPr>
        </p:nvSpPr>
        <p:spPr>
          <a:xfrm>
            <a:off x="449262" y="496571"/>
            <a:ext cx="9847327" cy="523874"/>
          </a:xfrm>
          <a:prstGeom prst="rect">
            <a:avLst/>
          </a:prstGeom>
        </p:spPr>
        <p:txBody>
          <a:bodyPr lIns="0" tIns="0" rIns="0" bIns="0"/>
          <a:lstStyle>
            <a:lvl1pPr marL="0" indent="0">
              <a:buNone/>
              <a:defRPr sz="2000" b="0">
                <a:solidFill>
                  <a:schemeClr val="bg1"/>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pic>
        <p:nvPicPr>
          <p:cNvPr id="11" name="Gráfico 10">
            <a:extLst>
              <a:ext uri="{FF2B5EF4-FFF2-40B4-BE49-F238E27FC236}">
                <a16:creationId xmlns:a16="http://schemas.microsoft.com/office/drawing/2014/main" xmlns="" id="{020A96DE-2D98-CAC8-990C-30EC91DD4BA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379738" y="441325"/>
            <a:ext cx="1294324" cy="534431"/>
          </a:xfrm>
          <a:prstGeom prst="rect">
            <a:avLst/>
          </a:prstGeom>
        </p:spPr>
      </p:pic>
    </p:spTree>
    <p:extLst>
      <p:ext uri="{BB962C8B-B14F-4D97-AF65-F5344CB8AC3E}">
        <p14:creationId xmlns:p14="http://schemas.microsoft.com/office/powerpoint/2010/main" val="4125107677"/>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618">
          <p15:clr>
            <a:srgbClr val="FBAE40"/>
          </p15:clr>
        </p15:guide>
        <p15:guide id="4" orient="horz" pos="27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Portada 2">
    <p:spTree>
      <p:nvGrpSpPr>
        <p:cNvPr id="1" name=""/>
        <p:cNvGrpSpPr/>
        <p:nvPr/>
      </p:nvGrpSpPr>
      <p:grpSpPr>
        <a:xfrm>
          <a:off x="0" y="0"/>
          <a:ext cx="0" cy="0"/>
          <a:chOff x="0" y="0"/>
          <a:chExt cx="0" cy="0"/>
        </a:xfrm>
      </p:grpSpPr>
      <p:sp>
        <p:nvSpPr>
          <p:cNvPr id="27" name="Marcador de posición de imagen 3">
            <a:extLst>
              <a:ext uri="{FF2B5EF4-FFF2-40B4-BE49-F238E27FC236}">
                <a16:creationId xmlns:a16="http://schemas.microsoft.com/office/drawing/2014/main" xmlns="" id="{602734B2-65B4-284E-AF5A-74CF40B76692}"/>
              </a:ext>
            </a:extLst>
          </p:cNvPr>
          <p:cNvSpPr>
            <a:spLocks noGrp="1"/>
          </p:cNvSpPr>
          <p:nvPr>
            <p:ph type="pic" sz="quarter" idx="10" hasCustomPrompt="1"/>
          </p:nvPr>
        </p:nvSpPr>
        <p:spPr>
          <a:xfrm>
            <a:off x="-1" y="3174"/>
            <a:ext cx="12192000" cy="6858000"/>
          </a:xfrm>
          <a:prstGeom prst="rect">
            <a:avLst/>
          </a:prstGeom>
        </p:spPr>
        <p:txBody>
          <a:bodyPr/>
          <a:lstStyle>
            <a:lvl1pPr marL="0" indent="0">
              <a:buNone/>
              <a:defRPr sz="1600">
                <a:solidFill>
                  <a:schemeClr val="tx2"/>
                </a:solidFill>
              </a:defRPr>
            </a:lvl1pPr>
          </a:lstStyle>
          <a:p>
            <a:r>
              <a:rPr lang="es-CL" dirty="0"/>
              <a:t>Clic al centro para incorporar una imagen</a:t>
            </a:r>
          </a:p>
        </p:txBody>
      </p:sp>
      <p:sp>
        <p:nvSpPr>
          <p:cNvPr id="5" name="Marcador de texto 7">
            <a:extLst>
              <a:ext uri="{FF2B5EF4-FFF2-40B4-BE49-F238E27FC236}">
                <a16:creationId xmlns:a16="http://schemas.microsoft.com/office/drawing/2014/main" xmlns="" id="{73577CB4-5A03-9E4B-AB3D-120C9169EF8F}"/>
              </a:ext>
            </a:extLst>
          </p:cNvPr>
          <p:cNvSpPr>
            <a:spLocks noGrp="1"/>
          </p:cNvSpPr>
          <p:nvPr>
            <p:ph type="body" sz="quarter" idx="11" hasCustomPrompt="1"/>
          </p:nvPr>
        </p:nvSpPr>
        <p:spPr>
          <a:xfrm>
            <a:off x="449263" y="5177790"/>
            <a:ext cx="4260960" cy="1205465"/>
          </a:xfrm>
          <a:prstGeom prst="rect">
            <a:avLst/>
          </a:prstGeom>
        </p:spPr>
        <p:txBody>
          <a:bodyPr lIns="0" tIns="0" rIns="0" bIns="0"/>
          <a:lstStyle>
            <a:lvl1pPr marL="0" indent="0">
              <a:spcBef>
                <a:spcPts val="0"/>
              </a:spcBef>
              <a:spcAft>
                <a:spcPts val="0"/>
              </a:spcAft>
              <a:buNone/>
              <a:defRPr sz="3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r>
              <a:rPr lang="es-ES_tradnl" dirty="0"/>
              <a:t>Título presentación Máximo 3 líneas   </a:t>
            </a:r>
            <a:br>
              <a:rPr lang="es-ES_tradnl" dirty="0"/>
            </a:br>
            <a:r>
              <a:rPr lang="es-ES_tradnl" dirty="0"/>
              <a:t>Arial Bold - 30 puntos </a:t>
            </a:r>
          </a:p>
        </p:txBody>
      </p:sp>
      <p:pic>
        <p:nvPicPr>
          <p:cNvPr id="3" name="Gráfico 2">
            <a:extLst>
              <a:ext uri="{FF2B5EF4-FFF2-40B4-BE49-F238E27FC236}">
                <a16:creationId xmlns:a16="http://schemas.microsoft.com/office/drawing/2014/main" xmlns="" id="{71896C39-28BA-07D2-C053-6D9004496C1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884657" y="407975"/>
            <a:ext cx="987281" cy="1557134"/>
          </a:xfrm>
          <a:prstGeom prst="rect">
            <a:avLst/>
          </a:prstGeom>
        </p:spPr>
      </p:pic>
    </p:spTree>
    <p:extLst>
      <p:ext uri="{BB962C8B-B14F-4D97-AF65-F5344CB8AC3E}">
        <p14:creationId xmlns:p14="http://schemas.microsoft.com/office/powerpoint/2010/main" val="328360765"/>
      </p:ext>
    </p:extLst>
  </p:cSld>
  <p:clrMapOvr>
    <a:masterClrMapping/>
  </p:clrMapOvr>
  <p:transition spd="med"/>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ulo, sub titulo y log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BB9DBB79-AEF3-7142-B494-A8145235B4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10999" y="452440"/>
            <a:ext cx="523875" cy="523875"/>
          </a:xfrm>
          <a:prstGeom prst="rect">
            <a:avLst/>
          </a:prstGeom>
        </p:spPr>
      </p:pic>
      <p:sp>
        <p:nvSpPr>
          <p:cNvPr id="17" name="Marcador de número de diapositiva 1">
            <a:extLst>
              <a:ext uri="{FF2B5EF4-FFF2-40B4-BE49-F238E27FC236}">
                <a16:creationId xmlns:a16="http://schemas.microsoft.com/office/drawing/2014/main" xmlns="" id="{7F55AAD9-AAD0-2744-A482-E0D21455242F}"/>
              </a:ext>
            </a:extLst>
          </p:cNvPr>
          <p:cNvSpPr>
            <a:spLocks noGrp="1"/>
          </p:cNvSpPr>
          <p:nvPr>
            <p:ph type="sldNum" sz="quarter" idx="52"/>
          </p:nvPr>
        </p:nvSpPr>
        <p:spPr>
          <a:xfrm>
            <a:off x="9890710" y="6617652"/>
            <a:ext cx="1844164" cy="240348"/>
          </a:xfrm>
        </p:spPr>
        <p:txBody>
          <a:bodyPr lIns="0" tIns="0" rIns="0" bIns="0" anchor="t"/>
          <a:lstStyle>
            <a:lvl1pPr>
              <a:defRPr sz="1000">
                <a:solidFill>
                  <a:schemeClr val="accent3"/>
                </a:solidFill>
                <a:latin typeface="ACHS Nueva Sans" pitchFamily="2" charset="0"/>
              </a:defRPr>
            </a:lvl1pPr>
          </a:lstStyle>
          <a:p>
            <a:fld id="{B37290F3-BA30-9341-A10E-737EC97582C1}" type="slidenum">
              <a:rPr lang="es-CL" smtClean="0">
                <a:solidFill>
                  <a:srgbClr val="8A8A8A"/>
                </a:solidFill>
              </a:rPr>
              <a:pPr/>
              <a:t>‹Nº›</a:t>
            </a:fld>
            <a:endParaRPr lang="es-CL" dirty="0">
              <a:solidFill>
                <a:srgbClr val="8A8A8A"/>
              </a:solidFill>
            </a:endParaRPr>
          </a:p>
        </p:txBody>
      </p:sp>
      <p:sp>
        <p:nvSpPr>
          <p:cNvPr id="18" name="Marcador de texto 7">
            <a:extLst>
              <a:ext uri="{FF2B5EF4-FFF2-40B4-BE49-F238E27FC236}">
                <a16:creationId xmlns:a16="http://schemas.microsoft.com/office/drawing/2014/main" xmlns="" id="{DC5D9549-798B-F946-B176-D16665D75B8E}"/>
              </a:ext>
            </a:extLst>
          </p:cNvPr>
          <p:cNvSpPr>
            <a:spLocks noGrp="1"/>
          </p:cNvSpPr>
          <p:nvPr>
            <p:ph type="body" sz="quarter" idx="61" hasCustomPrompt="1"/>
          </p:nvPr>
        </p:nvSpPr>
        <p:spPr>
          <a:xfrm>
            <a:off x="449263" y="496571"/>
            <a:ext cx="8347075" cy="335548"/>
          </a:xfrm>
          <a:prstGeom prst="rect">
            <a:avLst/>
          </a:prstGeom>
        </p:spPr>
        <p:txBody>
          <a:bodyPr lIns="0" tIns="0" rIns="0" bIns="0"/>
          <a:lstStyle>
            <a:lvl1pPr marL="0" indent="0">
              <a:buNone/>
              <a:defRPr sz="2000" b="1">
                <a:solidFill>
                  <a:schemeClr val="tx1"/>
                </a:solidFill>
              </a:defRPr>
            </a:lvl1pPr>
            <a:lvl2pPr marL="304798" indent="0">
              <a:buNone/>
              <a:defRPr/>
            </a:lvl2pPr>
            <a:lvl3pPr marL="609596" indent="0">
              <a:buNone/>
              <a:defRPr/>
            </a:lvl3pPr>
            <a:lvl4pPr marL="914394" indent="0">
              <a:buNone/>
              <a:defRPr/>
            </a:lvl4pPr>
            <a:lvl5pPr marL="1219192" indent="0">
              <a:buNone/>
              <a:defRPr/>
            </a:lvl5pPr>
          </a:lstStyle>
          <a:p>
            <a:pPr lvl="0"/>
            <a:r>
              <a:rPr lang="es-ES" dirty="0"/>
              <a:t>Título Arial Bold 20</a:t>
            </a:r>
          </a:p>
        </p:txBody>
      </p:sp>
      <p:cxnSp>
        <p:nvCxnSpPr>
          <p:cNvPr id="19" name="Conector recto 18">
            <a:extLst>
              <a:ext uri="{FF2B5EF4-FFF2-40B4-BE49-F238E27FC236}">
                <a16:creationId xmlns:a16="http://schemas.microsoft.com/office/drawing/2014/main" xmlns="" id="{77996B4D-2711-4640-BB57-AEE4E116FECB}"/>
              </a:ext>
            </a:extLst>
          </p:cNvPr>
          <p:cNvCxnSpPr>
            <a:cxnSpLocks/>
          </p:cNvCxnSpPr>
          <p:nvPr userDrawn="1"/>
        </p:nvCxnSpPr>
        <p:spPr>
          <a:xfrm>
            <a:off x="436564" y="385812"/>
            <a:ext cx="1297221"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20" name="Marcador de texto 7">
            <a:extLst>
              <a:ext uri="{FF2B5EF4-FFF2-40B4-BE49-F238E27FC236}">
                <a16:creationId xmlns:a16="http://schemas.microsoft.com/office/drawing/2014/main" xmlns="" id="{8A7B74BE-D91A-8F40-983F-6BDB7185CBF6}"/>
              </a:ext>
            </a:extLst>
          </p:cNvPr>
          <p:cNvSpPr>
            <a:spLocks noGrp="1"/>
          </p:cNvSpPr>
          <p:nvPr>
            <p:ph type="body" sz="quarter" idx="51" hasCustomPrompt="1"/>
          </p:nvPr>
        </p:nvSpPr>
        <p:spPr>
          <a:xfrm>
            <a:off x="449263" y="872882"/>
            <a:ext cx="8347075" cy="356282"/>
          </a:xfrm>
          <a:prstGeom prst="rect">
            <a:avLst/>
          </a:prstGeom>
        </p:spPr>
        <p:txBody>
          <a:bodyPr lIns="0" tIns="0" rIns="0" bIns="0"/>
          <a:lstStyle>
            <a:lvl1pPr marL="0" indent="0">
              <a:buNone/>
              <a:defRPr sz="1800" b="0">
                <a:solidFill>
                  <a:schemeClr val="bg2"/>
                </a:solidFill>
              </a:defRPr>
            </a:lvl1pPr>
            <a:lvl2pPr marL="304798" indent="0">
              <a:buNone/>
              <a:defRPr/>
            </a:lvl2pPr>
            <a:lvl3pPr marL="609596" indent="0">
              <a:buNone/>
              <a:defRPr/>
            </a:lvl3pPr>
            <a:lvl4pPr marL="914394" indent="0">
              <a:buNone/>
              <a:defRPr/>
            </a:lvl4pPr>
            <a:lvl5pPr marL="1219192" indent="0">
              <a:buNone/>
              <a:defRPr/>
            </a:lvl5pPr>
          </a:lstStyle>
          <a:p>
            <a:pPr lvl="0"/>
            <a:r>
              <a:rPr lang="es-ES" dirty="0"/>
              <a:t>Subtítulo Arial 18</a:t>
            </a:r>
            <a:endParaRPr lang="es-CL" dirty="0"/>
          </a:p>
        </p:txBody>
      </p:sp>
    </p:spTree>
    <p:extLst>
      <p:ext uri="{BB962C8B-B14F-4D97-AF65-F5344CB8AC3E}">
        <p14:creationId xmlns:p14="http://schemas.microsoft.com/office/powerpoint/2010/main" val="3965643503"/>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Solo texto y bullets">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BB9DBB79-AEF3-7142-B494-A8145235B4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0999" y="452440"/>
            <a:ext cx="523875" cy="523875"/>
          </a:xfrm>
          <a:prstGeom prst="rect">
            <a:avLst/>
          </a:prstGeom>
        </p:spPr>
      </p:pic>
      <p:sp>
        <p:nvSpPr>
          <p:cNvPr id="3" name="Marcador de texto 2">
            <a:extLst>
              <a:ext uri="{FF2B5EF4-FFF2-40B4-BE49-F238E27FC236}">
                <a16:creationId xmlns:a16="http://schemas.microsoft.com/office/drawing/2014/main" xmlns="" id="{79371C62-644E-E74F-8E59-C30494177162}"/>
              </a:ext>
            </a:extLst>
          </p:cNvPr>
          <p:cNvSpPr>
            <a:spLocks noGrp="1"/>
          </p:cNvSpPr>
          <p:nvPr>
            <p:ph type="body" sz="quarter" idx="12" hasCustomPrompt="1"/>
          </p:nvPr>
        </p:nvSpPr>
        <p:spPr>
          <a:xfrm>
            <a:off x="443707" y="1620839"/>
            <a:ext cx="11291094" cy="4798219"/>
          </a:xfrm>
          <a:prstGeom prst="rect">
            <a:avLst/>
          </a:prstGeom>
        </p:spPr>
        <p:txBody>
          <a:bodyPr/>
          <a:lstStyle>
            <a:lvl1pPr marL="0" indent="0">
              <a:lnSpc>
                <a:spcPct val="100000"/>
              </a:lnSpc>
              <a:spcBef>
                <a:spcPts val="400"/>
              </a:spcBef>
              <a:spcAft>
                <a:spcPts val="400"/>
              </a:spcAft>
              <a:buClr>
                <a:schemeClr val="bg2"/>
              </a:buClr>
              <a:buSzPct val="95000"/>
              <a:buFontTx/>
              <a:buNone/>
              <a:defRPr sz="1700">
                <a:solidFill>
                  <a:srgbClr val="5F5F5F"/>
                </a:solidFill>
              </a:defRPr>
            </a:lvl1pPr>
            <a:lvl2pPr marL="676271" indent="-371473">
              <a:lnSpc>
                <a:spcPct val="100000"/>
              </a:lnSpc>
              <a:spcBef>
                <a:spcPts val="400"/>
              </a:spcBef>
              <a:spcAft>
                <a:spcPts val="400"/>
              </a:spcAft>
              <a:buClr>
                <a:schemeClr val="bg2"/>
              </a:buClr>
              <a:buSzPct val="95000"/>
              <a:buFont typeface="Wingdings" pitchFamily="2" charset="2"/>
              <a:buChar char="§"/>
              <a:tabLst/>
              <a:defRPr lang="es-ES" sz="1600" b="0" i="0" u="none" strike="noStrike" cap="none" spc="0" baseline="0" dirty="0" smtClean="0">
                <a:solidFill>
                  <a:srgbClr val="5F5F5F"/>
                </a:solidFill>
                <a:uFillTx/>
                <a:latin typeface="ACHS Nueva Sans" pitchFamily="2" charset="0"/>
                <a:ea typeface="ACHS Nueva Sans" pitchFamily="2" charset="0"/>
                <a:cs typeface="Arial"/>
                <a:sym typeface="Arial"/>
              </a:defRPr>
            </a:lvl2pPr>
            <a:lvl3pPr marL="1030282" indent="-333373">
              <a:lnSpc>
                <a:spcPct val="100000"/>
              </a:lnSpc>
              <a:spcBef>
                <a:spcPts val="400"/>
              </a:spcBef>
              <a:spcAft>
                <a:spcPts val="400"/>
              </a:spcAft>
              <a:buClr>
                <a:schemeClr val="bg2"/>
              </a:buClr>
              <a:buSzPct val="50000"/>
              <a:buFontTx/>
              <a:buBlip>
                <a:blip r:embed="rId3">
                  <a:extLst>
                    <a:ext uri="{96DAC541-7B7A-43D3-8B79-37D633B846F1}">
                      <asvg:svgBlip xmlns:asvg="http://schemas.microsoft.com/office/drawing/2016/SVG/main" xmlns="" r:embed="rId4"/>
                    </a:ext>
                  </a:extLst>
                </a:blip>
              </a:buBlip>
              <a:tabLst/>
              <a:defRPr sz="1400">
                <a:solidFill>
                  <a:srgbClr val="5F5F5F"/>
                </a:solidFill>
              </a:defRPr>
            </a:lvl3pPr>
            <a:lvl4pPr marL="1342224" indent="-332580">
              <a:lnSpc>
                <a:spcPct val="100000"/>
              </a:lnSpc>
              <a:spcBef>
                <a:spcPts val="400"/>
              </a:spcBef>
              <a:spcAft>
                <a:spcPts val="400"/>
              </a:spcAft>
              <a:buClr>
                <a:schemeClr val="bg2"/>
              </a:buClr>
              <a:buSzPct val="50000"/>
              <a:buFontTx/>
              <a:buBlip>
                <a:blip r:embed="rId3">
                  <a:extLst>
                    <a:ext uri="{96DAC541-7B7A-43D3-8B79-37D633B846F1}">
                      <asvg:svgBlip xmlns:asvg="http://schemas.microsoft.com/office/drawing/2016/SVG/main" xmlns="" r:embed="rId4"/>
                    </a:ext>
                  </a:extLst>
                </a:blip>
              </a:buBlip>
              <a:tabLst/>
              <a:defRPr sz="1400">
                <a:solidFill>
                  <a:srgbClr val="5F5F5F"/>
                </a:solidFill>
              </a:defRPr>
            </a:lvl4pPr>
            <a:lvl5pPr marL="1675596" indent="-364330">
              <a:lnSpc>
                <a:spcPct val="100000"/>
              </a:lnSpc>
              <a:spcBef>
                <a:spcPts val="400"/>
              </a:spcBef>
              <a:spcAft>
                <a:spcPts val="400"/>
              </a:spcAft>
              <a:buClr>
                <a:schemeClr val="bg2"/>
              </a:buClr>
              <a:buSzPct val="50000"/>
              <a:buFontTx/>
              <a:buBlip>
                <a:blip r:embed="rId3">
                  <a:extLst>
                    <a:ext uri="{96DAC541-7B7A-43D3-8B79-37D633B846F1}">
                      <asvg:svgBlip xmlns:asvg="http://schemas.microsoft.com/office/drawing/2016/SVG/main" xmlns="" r:embed="rId4"/>
                    </a:ext>
                  </a:extLst>
                </a:blip>
              </a:buBlip>
              <a:tabLst>
                <a:tab pos="1571615" algn="l"/>
              </a:tabLst>
              <a:defRPr sz="1400">
                <a:solidFill>
                  <a:srgbClr val="5F5F5F"/>
                </a:solidFill>
              </a:defRPr>
            </a:lvl5pPr>
          </a:lstStyle>
          <a:p>
            <a:pPr lvl="0"/>
            <a:r>
              <a:rPr lang="es-ES" dirty="0"/>
              <a:t>Párrafo sólo texto Arial 17</a:t>
            </a:r>
          </a:p>
          <a:p>
            <a:pPr lvl="1"/>
            <a:r>
              <a:rPr lang="es-ES" dirty="0" err="1"/>
              <a:t>Bullet</a:t>
            </a:r>
            <a:r>
              <a:rPr lang="es-ES" dirty="0"/>
              <a:t> Arial 16</a:t>
            </a:r>
          </a:p>
          <a:p>
            <a:pPr lvl="2"/>
            <a:r>
              <a:rPr lang="es-ES" dirty="0"/>
              <a:t>Sub </a:t>
            </a:r>
            <a:r>
              <a:rPr lang="es-ES" dirty="0" err="1"/>
              <a:t>Bullet</a:t>
            </a:r>
            <a:r>
              <a:rPr lang="es-ES" dirty="0"/>
              <a:t> Arial 14</a:t>
            </a:r>
          </a:p>
          <a:p>
            <a:pPr lvl="3"/>
            <a:r>
              <a:rPr lang="es-ES" dirty="0"/>
              <a:t>Cuarto nivel Arial 14</a:t>
            </a:r>
          </a:p>
          <a:p>
            <a:pPr lvl="4"/>
            <a:r>
              <a:rPr lang="es-ES" dirty="0"/>
              <a:t>Quinto nivel Arial 14</a:t>
            </a:r>
            <a:endParaRPr lang="es-CL" dirty="0"/>
          </a:p>
        </p:txBody>
      </p:sp>
      <p:sp>
        <p:nvSpPr>
          <p:cNvPr id="10" name="Marcador de número de diapositiva 1">
            <a:extLst>
              <a:ext uri="{FF2B5EF4-FFF2-40B4-BE49-F238E27FC236}">
                <a16:creationId xmlns:a16="http://schemas.microsoft.com/office/drawing/2014/main" xmlns="" id="{29A3CDD8-DB45-3C4B-9DEB-D4CFB5DFC355}"/>
              </a:ext>
            </a:extLst>
          </p:cNvPr>
          <p:cNvSpPr>
            <a:spLocks noGrp="1"/>
          </p:cNvSpPr>
          <p:nvPr>
            <p:ph type="sldNum" sz="quarter" idx="13"/>
          </p:nvPr>
        </p:nvSpPr>
        <p:spPr>
          <a:xfrm>
            <a:off x="9970979" y="6463753"/>
            <a:ext cx="1844164" cy="365125"/>
          </a:xfrm>
        </p:spPr>
        <p:txBody>
          <a:bodyPr anchor="t"/>
          <a:lstStyle>
            <a:lvl1pPr>
              <a:defRPr sz="1000">
                <a:solidFill>
                  <a:schemeClr val="accent3"/>
                </a:solidFill>
                <a:latin typeface="ACHS Nueva Sans" pitchFamily="2" charset="0"/>
              </a:defRPr>
            </a:lvl1pPr>
          </a:lstStyle>
          <a:p>
            <a:fld id="{B37290F3-BA30-9341-A10E-737EC97582C1}" type="slidenum">
              <a:rPr lang="es-CL" smtClean="0">
                <a:solidFill>
                  <a:srgbClr val="8A8A8A"/>
                </a:solidFill>
              </a:rPr>
              <a:pPr/>
              <a:t>‹Nº›</a:t>
            </a:fld>
            <a:endParaRPr lang="es-CL" dirty="0">
              <a:solidFill>
                <a:srgbClr val="8A8A8A"/>
              </a:solidFill>
            </a:endParaRPr>
          </a:p>
        </p:txBody>
      </p:sp>
      <p:sp>
        <p:nvSpPr>
          <p:cNvPr id="8" name="Marcador de texto 7">
            <a:extLst>
              <a:ext uri="{FF2B5EF4-FFF2-40B4-BE49-F238E27FC236}">
                <a16:creationId xmlns:a16="http://schemas.microsoft.com/office/drawing/2014/main" xmlns="" id="{253576B9-B83C-5443-BD15-16C8689F59AB}"/>
              </a:ext>
            </a:extLst>
          </p:cNvPr>
          <p:cNvSpPr>
            <a:spLocks noGrp="1"/>
          </p:cNvSpPr>
          <p:nvPr>
            <p:ph type="body" sz="quarter" idx="10" hasCustomPrompt="1"/>
          </p:nvPr>
        </p:nvSpPr>
        <p:spPr>
          <a:xfrm>
            <a:off x="449263" y="450851"/>
            <a:ext cx="8337472" cy="412918"/>
          </a:xfrm>
          <a:prstGeom prst="rect">
            <a:avLst/>
          </a:prstGeom>
        </p:spPr>
        <p:txBody>
          <a:bodyPr/>
          <a:lstStyle>
            <a:lvl1pPr marL="0" indent="0">
              <a:buNone/>
              <a:defRPr sz="2400" b="1">
                <a:solidFill>
                  <a:schemeClr val="bg2"/>
                </a:solidFill>
              </a:defRPr>
            </a:lvl1pPr>
            <a:lvl2pPr marL="304798" indent="0">
              <a:buNone/>
              <a:defRPr/>
            </a:lvl2pPr>
            <a:lvl3pPr marL="609596" indent="0">
              <a:buNone/>
              <a:defRPr/>
            </a:lvl3pPr>
            <a:lvl4pPr marL="914394" indent="0">
              <a:buNone/>
              <a:defRPr/>
            </a:lvl4pPr>
            <a:lvl5pPr marL="1219192" indent="0">
              <a:buNone/>
              <a:defRPr/>
            </a:lvl5pPr>
          </a:lstStyle>
          <a:p>
            <a:pPr lvl="0"/>
            <a:r>
              <a:rPr lang="es-ES" dirty="0"/>
              <a:t>Título Arial Bold 24</a:t>
            </a:r>
          </a:p>
        </p:txBody>
      </p:sp>
      <p:cxnSp>
        <p:nvCxnSpPr>
          <p:cNvPr id="11" name="Conector recto 10">
            <a:extLst>
              <a:ext uri="{FF2B5EF4-FFF2-40B4-BE49-F238E27FC236}">
                <a16:creationId xmlns:a16="http://schemas.microsoft.com/office/drawing/2014/main" xmlns="" id="{DB116DFD-5134-FA4F-91F9-1CCA47213E9A}"/>
              </a:ext>
            </a:extLst>
          </p:cNvPr>
          <p:cNvCxnSpPr>
            <a:cxnSpLocks/>
          </p:cNvCxnSpPr>
          <p:nvPr userDrawn="1"/>
        </p:nvCxnSpPr>
        <p:spPr>
          <a:xfrm>
            <a:off x="539893" y="385812"/>
            <a:ext cx="1297221" cy="0"/>
          </a:xfrm>
          <a:prstGeom prst="line">
            <a:avLst/>
          </a:prstGeom>
          <a:noFill/>
          <a:ln w="222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2" name="Marcador de texto 7">
            <a:extLst>
              <a:ext uri="{FF2B5EF4-FFF2-40B4-BE49-F238E27FC236}">
                <a16:creationId xmlns:a16="http://schemas.microsoft.com/office/drawing/2014/main" xmlns="" id="{862270DA-512C-4649-A656-87AADE148865}"/>
              </a:ext>
            </a:extLst>
          </p:cNvPr>
          <p:cNvSpPr>
            <a:spLocks noGrp="1"/>
          </p:cNvSpPr>
          <p:nvPr>
            <p:ph type="body" sz="quarter" idx="11" hasCustomPrompt="1"/>
          </p:nvPr>
        </p:nvSpPr>
        <p:spPr>
          <a:xfrm>
            <a:off x="449263" y="878297"/>
            <a:ext cx="8337472" cy="356282"/>
          </a:xfrm>
          <a:prstGeom prst="rect">
            <a:avLst/>
          </a:prstGeom>
        </p:spPr>
        <p:txBody>
          <a:bodyPr/>
          <a:lstStyle>
            <a:lvl1pPr marL="0" indent="0">
              <a:buNone/>
              <a:defRPr sz="2000" b="0">
                <a:solidFill>
                  <a:schemeClr val="bg1">
                    <a:lumMod val="50000"/>
                  </a:schemeClr>
                </a:solidFill>
              </a:defRPr>
            </a:lvl1pPr>
            <a:lvl2pPr marL="304798" indent="0">
              <a:buNone/>
              <a:defRPr/>
            </a:lvl2pPr>
            <a:lvl3pPr marL="609596" indent="0">
              <a:buNone/>
              <a:defRPr/>
            </a:lvl3pPr>
            <a:lvl4pPr marL="914394" indent="0">
              <a:buNone/>
              <a:defRPr/>
            </a:lvl4pPr>
            <a:lvl5pPr marL="1219192" indent="0">
              <a:buNone/>
              <a:defRPr/>
            </a:lvl5pPr>
          </a:lstStyle>
          <a:p>
            <a:pPr lvl="0"/>
            <a:r>
              <a:rPr lang="es-ES" dirty="0"/>
              <a:t>Subtítulo Arial 20</a:t>
            </a:r>
            <a:endParaRPr lang="es-CL" dirty="0"/>
          </a:p>
        </p:txBody>
      </p:sp>
    </p:spTree>
    <p:extLst>
      <p:ext uri="{BB962C8B-B14F-4D97-AF65-F5344CB8AC3E}">
        <p14:creationId xmlns:p14="http://schemas.microsoft.com/office/powerpoint/2010/main" val="2014728409"/>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ase blanca">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2" name="Marcador de número de diapositiva 1">
            <a:extLst>
              <a:ext uri="{FF2B5EF4-FFF2-40B4-BE49-F238E27FC236}">
                <a16:creationId xmlns:a16="http://schemas.microsoft.com/office/drawing/2014/main" xmlns="" id="{497EFAB5-C186-B1F0-88EF-5F1D29CEEFD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pic>
        <p:nvPicPr>
          <p:cNvPr id="3" name="Picture 9">
            <a:extLst>
              <a:ext uri="{FF2B5EF4-FFF2-40B4-BE49-F238E27FC236}">
                <a16:creationId xmlns:a16="http://schemas.microsoft.com/office/drawing/2014/main" xmlns="" id="{1DCD0ED3-DFFD-C9E8-9AA8-1F5C3B23176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3928942517"/>
      </p:ext>
    </p:extLst>
  </p:cSld>
  <p:clrMapOvr>
    <a:masterClrMapping/>
  </p:clrMapOvr>
  <p:transition spd="med"/>
  <p:extLst>
    <p:ext uri="{DCECCB84-F9BA-43D5-87BE-67443E8EF086}">
      <p15:sldGuideLst xmlns:p15="http://schemas.microsoft.com/office/powerpoint/2012/main">
        <p15:guide id="1" orient="horz" pos="1548">
          <p15:clr>
            <a:srgbClr val="FBAE40"/>
          </p15:clr>
        </p15:guide>
        <p15:guide id="2" pos="1232">
          <p15:clr>
            <a:srgbClr val="FBAE40"/>
          </p15:clr>
        </p15:guide>
        <p15:guide id="3" pos="3281">
          <p15:clr>
            <a:srgbClr val="FBAE40"/>
          </p15:clr>
        </p15:guide>
        <p15:guide id="4" pos="5339">
          <p15:clr>
            <a:srgbClr val="FBAE40"/>
          </p15:clr>
        </p15:guide>
        <p15:guide id="5" orient="horz" pos="280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ase blanca">
    <p:bg>
      <p:bgPr>
        <a:solidFill>
          <a:srgbClr val="EAEADE"/>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2" name="Marcador de número de diapositiva 1">
            <a:extLst>
              <a:ext uri="{FF2B5EF4-FFF2-40B4-BE49-F238E27FC236}">
                <a16:creationId xmlns:a16="http://schemas.microsoft.com/office/drawing/2014/main" xmlns="" id="{497EFAB5-C186-B1F0-88EF-5F1D29CEEFD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pic>
        <p:nvPicPr>
          <p:cNvPr id="3" name="Picture 9">
            <a:extLst>
              <a:ext uri="{FF2B5EF4-FFF2-40B4-BE49-F238E27FC236}">
                <a16:creationId xmlns:a16="http://schemas.microsoft.com/office/drawing/2014/main" xmlns="" id="{1DCD0ED3-DFFD-C9E8-9AA8-1F5C3B23176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573333441"/>
      </p:ext>
    </p:extLst>
  </p:cSld>
  <p:clrMapOvr>
    <a:masterClrMapping/>
  </p:clrMapOvr>
  <p:transition spd="med"/>
  <p:extLst>
    <p:ext uri="{DCECCB84-F9BA-43D5-87BE-67443E8EF086}">
      <p15:sldGuideLst xmlns:p15="http://schemas.microsoft.com/office/powerpoint/2012/main">
        <p15:guide id="1" orient="horz" pos="1548">
          <p15:clr>
            <a:srgbClr val="FBAE40"/>
          </p15:clr>
        </p15:guide>
        <p15:guide id="2" pos="1232">
          <p15:clr>
            <a:srgbClr val="FBAE40"/>
          </p15:clr>
        </p15:guide>
        <p15:guide id="3" pos="3281">
          <p15:clr>
            <a:srgbClr val="FBAE40"/>
          </p15:clr>
        </p15:guide>
        <p15:guide id="4" pos="5339">
          <p15:clr>
            <a:srgbClr val="FBAE40"/>
          </p15:clr>
        </p15:guide>
        <p15:guide id="5" orient="horz" pos="280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Base blanca">
    <p:bg>
      <p:bgPr>
        <a:solidFill>
          <a:srgbClr val="81D877"/>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4"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bg1"/>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7D2B45D3-D6DF-F63D-427A-75A640FB3F97}"/>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pic>
        <p:nvPicPr>
          <p:cNvPr id="6" name="Gráfico 5">
            <a:extLst>
              <a:ext uri="{FF2B5EF4-FFF2-40B4-BE49-F238E27FC236}">
                <a16:creationId xmlns:a16="http://schemas.microsoft.com/office/drawing/2014/main" xmlns="" id="{6EBAA09C-FEE3-AEBA-9B38-A86128DBFD8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10379738" y="441325"/>
            <a:ext cx="1294324" cy="534431"/>
          </a:xfrm>
          <a:prstGeom prst="rect">
            <a:avLst/>
          </a:prstGeom>
        </p:spPr>
      </p:pic>
    </p:spTree>
    <p:extLst>
      <p:ext uri="{BB962C8B-B14F-4D97-AF65-F5344CB8AC3E}">
        <p14:creationId xmlns:p14="http://schemas.microsoft.com/office/powerpoint/2010/main" val="2170920642"/>
      </p:ext>
    </p:extLst>
  </p:cSld>
  <p:clrMapOvr>
    <a:masterClrMapping/>
  </p:clrMapOvr>
  <p:transition spd="med"/>
  <p:extLst>
    <p:ext uri="{DCECCB84-F9BA-43D5-87BE-67443E8EF086}">
      <p15:sldGuideLst xmlns:p15="http://schemas.microsoft.com/office/powerpoint/2012/main">
        <p15:guide id="1" orient="horz" pos="1548">
          <p15:clr>
            <a:srgbClr val="FBAE40"/>
          </p15:clr>
        </p15:guide>
        <p15:guide id="2" pos="1232">
          <p15:clr>
            <a:srgbClr val="FBAE40"/>
          </p15:clr>
        </p15:guide>
        <p15:guide id="3" pos="3281">
          <p15:clr>
            <a:srgbClr val="FBAE40"/>
          </p15:clr>
        </p15:guide>
        <p15:guide id="4" pos="5339">
          <p15:clr>
            <a:srgbClr val="FBAE40"/>
          </p15:clr>
        </p15:guide>
        <p15:guide id="5" orient="horz" pos="280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ranja 1/2">
    <p:bg>
      <p:bgPr>
        <a:solidFill>
          <a:srgbClr val="FFFFFF"/>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02D7FF15-B38C-8842-876D-97F49F22B2FB}"/>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hangingPunct="0">
              <a:buFont typeface="Wingdings" panose="05000000000000000000" pitchFamily="2" charset="2"/>
              <a:buChar char="§"/>
            </a:pPr>
            <a:endParaRPr lang="en-US" sz="1000" dirty="0">
              <a:solidFill>
                <a:srgbClr val="FFFFFF"/>
              </a:solidFill>
              <a:latin typeface="ACHS Nueva Sans" pitchFamily="2" charset="0"/>
              <a:ea typeface="Helvetica Neue Medium"/>
              <a:cs typeface="Helvetica Neue Medium"/>
              <a:sym typeface="Helvetica Neue Medium"/>
            </a:endParaRPr>
          </a:p>
        </p:txBody>
      </p:sp>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Marcador de número de diapositiva 1">
            <a:extLst>
              <a:ext uri="{FF2B5EF4-FFF2-40B4-BE49-F238E27FC236}">
                <a16:creationId xmlns:a16="http://schemas.microsoft.com/office/drawing/2014/main" xmlns="" id="{F5FD7157-1F1F-BEAC-4F32-D24F6D53A36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sp>
        <p:nvSpPr>
          <p:cNvPr id="2" name="Marcador de texto 7">
            <a:extLst>
              <a:ext uri="{FF2B5EF4-FFF2-40B4-BE49-F238E27FC236}">
                <a16:creationId xmlns:a16="http://schemas.microsoft.com/office/drawing/2014/main" xmlns="" id="{2878D212-5AF2-903E-A7F8-93D59287C25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xmlns="" id="{0CB4FA48-7D4D-2773-1477-8931445131AB}"/>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1" name="Conector recto 18">
            <a:extLst>
              <a:ext uri="{FF2B5EF4-FFF2-40B4-BE49-F238E27FC236}">
                <a16:creationId xmlns:a16="http://schemas.microsoft.com/office/drawing/2014/main" xmlns="" id="{C42DE094-1EFC-2B52-C6DF-950313E94BED}"/>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3" name="Picture 9">
            <a:extLst>
              <a:ext uri="{FF2B5EF4-FFF2-40B4-BE49-F238E27FC236}">
                <a16:creationId xmlns:a16="http://schemas.microsoft.com/office/drawing/2014/main" xmlns="" id="{5496D2A9-BCAB-633C-E4EB-C4C7B9A7E79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047499427"/>
      </p:ext>
    </p:extLst>
  </p:cSld>
  <p:clrMapOvr>
    <a:masterClrMapping/>
  </p:clrMapOvr>
  <p:transition spd="med"/>
  <p:extLst>
    <p:ext uri="{DCECCB84-F9BA-43D5-87BE-67443E8EF086}">
      <p15:sldGuideLst xmlns:p15="http://schemas.microsoft.com/office/powerpoint/2012/main">
        <p15:guide id="1" orient="horz" pos="1548">
          <p15:clr>
            <a:srgbClr val="FBAE40"/>
          </p15:clr>
        </p15:guide>
        <p15:guide id="2" pos="1232">
          <p15:clr>
            <a:srgbClr val="FBAE40"/>
          </p15:clr>
        </p15:guide>
        <p15:guide id="3" pos="3281">
          <p15:clr>
            <a:srgbClr val="FBAE40"/>
          </p15:clr>
        </p15:guide>
        <p15:guide id="4" pos="5339">
          <p15:clr>
            <a:srgbClr val="FBAE40"/>
          </p15:clr>
        </p15:guide>
        <p15:guide id="5" orient="horz" pos="280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ierre_casa">
    <p:bg>
      <p:bgRef idx="1001">
        <a:schemeClr val="bg2"/>
      </p:bgRef>
    </p:bg>
    <p:spTree>
      <p:nvGrpSpPr>
        <p:cNvPr id="1" name=""/>
        <p:cNvGrpSpPr/>
        <p:nvPr/>
      </p:nvGrpSpPr>
      <p:grpSpPr>
        <a:xfrm>
          <a:off x="0" y="0"/>
          <a:ext cx="0" cy="0"/>
          <a:chOff x="0" y="0"/>
          <a:chExt cx="0" cy="0"/>
        </a:xfrm>
      </p:grpSpPr>
      <p:sp>
        <p:nvSpPr>
          <p:cNvPr id="2" name="Marcador de texto 7">
            <a:extLst>
              <a:ext uri="{FF2B5EF4-FFF2-40B4-BE49-F238E27FC236}">
                <a16:creationId xmlns:a16="http://schemas.microsoft.com/office/drawing/2014/main" xmlns="" id="{6FD37190-D8CB-B721-B802-B940C8430ADD}"/>
              </a:ext>
            </a:extLst>
          </p:cNvPr>
          <p:cNvSpPr>
            <a:spLocks noGrp="1"/>
          </p:cNvSpPr>
          <p:nvPr>
            <p:ph type="body" sz="quarter" idx="17" hasCustomPrompt="1"/>
          </p:nvPr>
        </p:nvSpPr>
        <p:spPr>
          <a:xfrm>
            <a:off x="6973071" y="2727158"/>
            <a:ext cx="4144108" cy="1513152"/>
          </a:xfrm>
          <a:prstGeom prst="rect">
            <a:avLst/>
          </a:prstGeom>
        </p:spPr>
        <p:txBody>
          <a:bodyPr lIns="0" tIns="0" rIns="0" bIns="0">
            <a:noAutofit/>
          </a:bodyPr>
          <a:lstStyle>
            <a:lvl1pPr marL="0" indent="0">
              <a:spcBef>
                <a:spcPts val="0"/>
              </a:spcBef>
              <a:buNone/>
              <a:tabLst/>
              <a:defRPr sz="4800" b="0">
                <a:solidFill>
                  <a:schemeClr val="accent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Evaluación de Aprendizaje!</a:t>
            </a:r>
            <a:endParaRPr lang="es-CL" dirty="0"/>
          </a:p>
        </p:txBody>
      </p:sp>
      <p:sp>
        <p:nvSpPr>
          <p:cNvPr id="9" name="Marcador de texto 7">
            <a:extLst>
              <a:ext uri="{FF2B5EF4-FFF2-40B4-BE49-F238E27FC236}">
                <a16:creationId xmlns:a16="http://schemas.microsoft.com/office/drawing/2014/main" xmlns="" id="{7E0A6187-581B-9495-C946-63C5BF6773E3}"/>
              </a:ext>
            </a:extLst>
          </p:cNvPr>
          <p:cNvSpPr>
            <a:spLocks noGrp="1"/>
          </p:cNvSpPr>
          <p:nvPr>
            <p:ph type="body" sz="quarter" idx="19" hasCustomPrompt="1"/>
          </p:nvPr>
        </p:nvSpPr>
        <p:spPr>
          <a:xfrm>
            <a:off x="6973071" y="4695362"/>
            <a:ext cx="2138711" cy="239485"/>
          </a:xfrm>
          <a:prstGeom prst="rect">
            <a:avLst/>
          </a:prstGeom>
        </p:spPr>
        <p:txBody>
          <a:bodyPr lIns="0" tIns="0" rIns="0" bIns="0"/>
          <a:lstStyle>
            <a:lvl1pPr marL="0" indent="0">
              <a:buNone/>
              <a:defRPr sz="12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www.achs.cl</a:t>
            </a:r>
            <a:endParaRPr lang="es-CL" dirty="0"/>
          </a:p>
        </p:txBody>
      </p:sp>
      <p:pic>
        <p:nvPicPr>
          <p:cNvPr id="3" name="Picture 9">
            <a:extLst>
              <a:ext uri="{FF2B5EF4-FFF2-40B4-BE49-F238E27FC236}">
                <a16:creationId xmlns:a16="http://schemas.microsoft.com/office/drawing/2014/main" xmlns="" id="{8CAF82DF-1EBE-5B84-3BAD-E0710FCC07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73071" y="5220274"/>
            <a:ext cx="1266351" cy="518996"/>
          </a:xfrm>
          <a:prstGeom prst="rect">
            <a:avLst/>
          </a:prstGeom>
        </p:spPr>
      </p:pic>
      <p:pic>
        <p:nvPicPr>
          <p:cNvPr id="4" name="Imagen 3">
            <a:extLst>
              <a:ext uri="{FF2B5EF4-FFF2-40B4-BE49-F238E27FC236}">
                <a16:creationId xmlns:a16="http://schemas.microsoft.com/office/drawing/2014/main" xmlns="" id="{3E8C1A2E-062D-0049-845C-69B17A29ADA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256" t="7636" r="15271" b="5264"/>
          <a:stretch/>
        </p:blipFill>
        <p:spPr>
          <a:xfrm>
            <a:off x="1" y="1443789"/>
            <a:ext cx="6372192" cy="5414211"/>
          </a:xfrm>
          <a:prstGeom prst="rect">
            <a:avLst/>
          </a:prstGeom>
        </p:spPr>
      </p:pic>
    </p:spTree>
    <p:extLst>
      <p:ext uri="{BB962C8B-B14F-4D97-AF65-F5344CB8AC3E}">
        <p14:creationId xmlns:p14="http://schemas.microsoft.com/office/powerpoint/2010/main" val="2282807402"/>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5366A29-FF52-4B1C-990E-776D8553D30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4405763D-399D-7872-E83D-B8EA5736EF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xmlns="" id="{EC446C9F-371B-09BB-C1F5-A1F81F96CAF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xmlns="" id="{461CDF7C-CC43-8CA8-C426-3781D0B1EDA9}"/>
              </a:ext>
            </a:extLst>
          </p:cNvPr>
          <p:cNvSpPr>
            <a:spLocks noGrp="1"/>
          </p:cNvSpPr>
          <p:nvPr>
            <p:ph type="dt" sz="half" idx="10"/>
          </p:nvPr>
        </p:nvSpPr>
        <p:spPr/>
        <p:txBody>
          <a:bodyPr/>
          <a:lstStyle/>
          <a:p>
            <a:fld id="{312CC071-59A1-41FC-BF99-10F7F3C7B18B}" type="datetimeFigureOut">
              <a:rPr lang="es-CL" smtClean="0"/>
              <a:t>29-07-2025</a:t>
            </a:fld>
            <a:endParaRPr lang="es-CL"/>
          </a:p>
        </p:txBody>
      </p:sp>
      <p:sp>
        <p:nvSpPr>
          <p:cNvPr id="6" name="Marcador de pie de página 5">
            <a:extLst>
              <a:ext uri="{FF2B5EF4-FFF2-40B4-BE49-F238E27FC236}">
                <a16:creationId xmlns:a16="http://schemas.microsoft.com/office/drawing/2014/main" xmlns="" id="{E9640C13-A6A6-DCCA-01C3-0EDC0E0972E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B9BEE8C6-73CE-B2C8-CB5E-E9970B576AF2}"/>
              </a:ext>
            </a:extLst>
          </p:cNvPr>
          <p:cNvSpPr>
            <a:spLocks noGrp="1"/>
          </p:cNvSpPr>
          <p:nvPr>
            <p:ph type="sldNum" sz="quarter" idx="12"/>
          </p:nvPr>
        </p:nvSpPr>
        <p:spPr/>
        <p:txBody>
          <a:bodyPr/>
          <a:lstStyle/>
          <a:p>
            <a:fld id="{0AAA6279-B25A-414C-8667-18393F5A94E6}" type="slidenum">
              <a:rPr lang="es-CL" smtClean="0"/>
              <a:t>‹Nº›</a:t>
            </a:fld>
            <a:endParaRPr lang="es-CL"/>
          </a:p>
        </p:txBody>
      </p:sp>
    </p:spTree>
    <p:extLst>
      <p:ext uri="{BB962C8B-B14F-4D97-AF65-F5344CB8AC3E}">
        <p14:creationId xmlns:p14="http://schemas.microsoft.com/office/powerpoint/2010/main" val="40623781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Solo texto y bullet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54EE8141-9183-7C4D-80D5-D85C7DA8EED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10925" y="4524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5">
            <a:extLst>
              <a:ext uri="{FF2B5EF4-FFF2-40B4-BE49-F238E27FC236}">
                <a16:creationId xmlns:a16="http://schemas.microsoft.com/office/drawing/2014/main" xmlns="" id="{6365D241-FDAE-0D48-B4BF-DBFBA123716F}"/>
              </a:ext>
            </a:extLst>
          </p:cNvPr>
          <p:cNvCxnSpPr>
            <a:cxnSpLocks/>
          </p:cNvCxnSpPr>
          <p:nvPr userDrawn="1"/>
        </p:nvCxnSpPr>
        <p:spPr>
          <a:xfrm>
            <a:off x="539896" y="374650"/>
            <a:ext cx="1297221" cy="0"/>
          </a:xfrm>
          <a:prstGeom prst="line">
            <a:avLst/>
          </a:prstGeom>
          <a:noFill/>
          <a:ln w="222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3" name="Marcador de texto 2">
            <a:extLst>
              <a:ext uri="{FF2B5EF4-FFF2-40B4-BE49-F238E27FC236}">
                <a16:creationId xmlns:a16="http://schemas.microsoft.com/office/drawing/2014/main" xmlns="" id="{79371C62-644E-E74F-8E59-C30494177162}"/>
              </a:ext>
            </a:extLst>
          </p:cNvPr>
          <p:cNvSpPr>
            <a:spLocks noGrp="1"/>
          </p:cNvSpPr>
          <p:nvPr>
            <p:ph type="body" sz="quarter" idx="12"/>
          </p:nvPr>
        </p:nvSpPr>
        <p:spPr>
          <a:xfrm>
            <a:off x="443707" y="1620839"/>
            <a:ext cx="11291094" cy="4798219"/>
          </a:xfrm>
          <a:prstGeom prst="rect">
            <a:avLst/>
          </a:prstGeom>
        </p:spPr>
        <p:txBody>
          <a:bodyPr/>
          <a:lstStyle>
            <a:lvl1pPr marL="0" indent="0">
              <a:lnSpc>
                <a:spcPct val="100000"/>
              </a:lnSpc>
              <a:spcBef>
                <a:spcPts val="400"/>
              </a:spcBef>
              <a:spcAft>
                <a:spcPts val="400"/>
              </a:spcAft>
              <a:buClr>
                <a:schemeClr val="bg2"/>
              </a:buClr>
              <a:buSzPct val="95000"/>
              <a:buFontTx/>
              <a:buNone/>
              <a:defRPr sz="1696">
                <a:solidFill>
                  <a:srgbClr val="5F5F5F"/>
                </a:solidFill>
              </a:defRPr>
            </a:lvl1pPr>
            <a:lvl2pPr marL="675463" indent="-371031">
              <a:lnSpc>
                <a:spcPct val="100000"/>
              </a:lnSpc>
              <a:spcBef>
                <a:spcPts val="400"/>
              </a:spcBef>
              <a:spcAft>
                <a:spcPts val="400"/>
              </a:spcAft>
              <a:buClr>
                <a:schemeClr val="bg2"/>
              </a:buClr>
              <a:buSzPct val="95000"/>
              <a:buFont typeface="Wingdings" pitchFamily="2" charset="2"/>
              <a:buChar char="§"/>
              <a:tabLst/>
              <a:defRPr lang="es-ES" sz="1600" b="0" i="0" u="none" strike="noStrike" cap="none" spc="0" baseline="0" dirty="0" smtClean="0">
                <a:solidFill>
                  <a:srgbClr val="5F5F5F"/>
                </a:solidFill>
                <a:uFillTx/>
                <a:latin typeface="Arial"/>
                <a:ea typeface="Arial"/>
                <a:cs typeface="Arial"/>
                <a:sym typeface="Arial"/>
              </a:defRPr>
            </a:lvl2pPr>
            <a:lvl3pPr marL="1029052" indent="-332975">
              <a:lnSpc>
                <a:spcPct val="100000"/>
              </a:lnSpc>
              <a:spcBef>
                <a:spcPts val="400"/>
              </a:spcBef>
              <a:spcAft>
                <a:spcPts val="400"/>
              </a:spcAft>
              <a:buClr>
                <a:schemeClr val="bg2"/>
              </a:buClr>
              <a:buSzPct val="50000"/>
              <a:buFontTx/>
              <a:buBlip>
                <a:blip r:embed="rId3"/>
              </a:buBlip>
              <a:tabLst/>
              <a:defRPr sz="1400">
                <a:solidFill>
                  <a:srgbClr val="5F5F5F"/>
                </a:solidFill>
              </a:defRPr>
            </a:lvl3pPr>
            <a:lvl4pPr marL="1340622" indent="-332182">
              <a:lnSpc>
                <a:spcPct val="100000"/>
              </a:lnSpc>
              <a:spcBef>
                <a:spcPts val="400"/>
              </a:spcBef>
              <a:spcAft>
                <a:spcPts val="400"/>
              </a:spcAft>
              <a:buClr>
                <a:schemeClr val="bg2"/>
              </a:buClr>
              <a:buSzPct val="50000"/>
              <a:buFontTx/>
              <a:buBlip>
                <a:blip r:embed="rId3"/>
              </a:buBlip>
              <a:tabLst/>
              <a:defRPr sz="1400">
                <a:solidFill>
                  <a:srgbClr val="5F5F5F"/>
                </a:solidFill>
              </a:defRPr>
            </a:lvl4pPr>
            <a:lvl5pPr marL="1673597" indent="-363896">
              <a:lnSpc>
                <a:spcPct val="100000"/>
              </a:lnSpc>
              <a:spcBef>
                <a:spcPts val="400"/>
              </a:spcBef>
              <a:spcAft>
                <a:spcPts val="400"/>
              </a:spcAft>
              <a:buClr>
                <a:schemeClr val="bg2"/>
              </a:buClr>
              <a:buSzPct val="50000"/>
              <a:buFontTx/>
              <a:buBlip>
                <a:blip r:embed="rId3"/>
              </a:buBlip>
              <a:tabLst>
                <a:tab pos="1569741" algn="l"/>
              </a:tabLst>
              <a:defRPr sz="1400">
                <a:solidFill>
                  <a:srgbClr val="5F5F5F"/>
                </a:solidFill>
              </a:defRPr>
            </a:lvl5pPr>
          </a:lstStyle>
          <a:p>
            <a:pPr lvl="0"/>
            <a:r>
              <a:rPr lang="es-ES"/>
              <a:t>Editar los estilos de texto del patrón
Segundo nivel
Tercer nivel
Cuarto nivel
Quinto nivel</a:t>
            </a:r>
            <a:endParaRPr lang="es-CL" dirty="0"/>
          </a:p>
        </p:txBody>
      </p:sp>
      <p:sp>
        <p:nvSpPr>
          <p:cNvPr id="8" name="Marcador de texto 7">
            <a:extLst>
              <a:ext uri="{FF2B5EF4-FFF2-40B4-BE49-F238E27FC236}">
                <a16:creationId xmlns:a16="http://schemas.microsoft.com/office/drawing/2014/main" xmlns="" id="{253576B9-B83C-5443-BD15-16C8689F59AB}"/>
              </a:ext>
            </a:extLst>
          </p:cNvPr>
          <p:cNvSpPr>
            <a:spLocks noGrp="1"/>
          </p:cNvSpPr>
          <p:nvPr>
            <p:ph type="body" sz="quarter" idx="10"/>
          </p:nvPr>
        </p:nvSpPr>
        <p:spPr>
          <a:xfrm>
            <a:off x="449263" y="450851"/>
            <a:ext cx="8337472" cy="412918"/>
          </a:xfrm>
          <a:prstGeom prst="rect">
            <a:avLst/>
          </a:prstGeom>
        </p:spPr>
        <p:txBody>
          <a:bodyPr/>
          <a:lstStyle>
            <a:lvl1pPr marL="0" indent="0">
              <a:buNone/>
              <a:defRPr sz="2396" b="1">
                <a:solidFill>
                  <a:schemeClr val="bg2"/>
                </a:solidFill>
              </a:defRPr>
            </a:lvl1pPr>
            <a:lvl2pPr marL="304436" indent="0">
              <a:buNone/>
              <a:defRPr/>
            </a:lvl2pPr>
            <a:lvl3pPr marL="608868" indent="0">
              <a:buNone/>
              <a:defRPr/>
            </a:lvl3pPr>
            <a:lvl4pPr marL="913304" indent="0">
              <a:buNone/>
              <a:defRPr/>
            </a:lvl4pPr>
            <a:lvl5pPr marL="1217737" indent="0">
              <a:buNone/>
              <a:defRPr/>
            </a:lvl5pPr>
          </a:lstStyle>
          <a:p>
            <a:pPr lvl="0"/>
            <a:r>
              <a:rPr lang="es-ES"/>
              <a:t>Editar los estilos de texto del patrón
Segundo nivel
Tercer nivel
Cuarto nivel
Quinto nivel</a:t>
            </a:r>
            <a:endParaRPr lang="es-ES" dirty="0"/>
          </a:p>
        </p:txBody>
      </p:sp>
      <p:sp>
        <p:nvSpPr>
          <p:cNvPr id="12" name="Marcador de texto 7">
            <a:extLst>
              <a:ext uri="{FF2B5EF4-FFF2-40B4-BE49-F238E27FC236}">
                <a16:creationId xmlns:a16="http://schemas.microsoft.com/office/drawing/2014/main" xmlns="" id="{862270DA-512C-4649-A656-87AADE148865}"/>
              </a:ext>
            </a:extLst>
          </p:cNvPr>
          <p:cNvSpPr>
            <a:spLocks noGrp="1"/>
          </p:cNvSpPr>
          <p:nvPr>
            <p:ph type="body" sz="quarter" idx="11"/>
          </p:nvPr>
        </p:nvSpPr>
        <p:spPr>
          <a:xfrm>
            <a:off x="449263" y="878297"/>
            <a:ext cx="8337472" cy="356282"/>
          </a:xfrm>
          <a:prstGeom prst="rect">
            <a:avLst/>
          </a:prstGeom>
        </p:spPr>
        <p:txBody>
          <a:bodyPr/>
          <a:lstStyle>
            <a:lvl1pPr marL="0" indent="0">
              <a:buNone/>
              <a:defRPr sz="1996" b="0">
                <a:solidFill>
                  <a:schemeClr val="bg1">
                    <a:lumMod val="50000"/>
                  </a:schemeClr>
                </a:solidFill>
              </a:defRPr>
            </a:lvl1pPr>
            <a:lvl2pPr marL="304436" indent="0">
              <a:buNone/>
              <a:defRPr/>
            </a:lvl2pPr>
            <a:lvl3pPr marL="608868" indent="0">
              <a:buNone/>
              <a:defRPr/>
            </a:lvl3pPr>
            <a:lvl4pPr marL="913304" indent="0">
              <a:buNone/>
              <a:defRPr/>
            </a:lvl4pPr>
            <a:lvl5pPr marL="1217737" indent="0">
              <a:buNone/>
              <a:defRPr/>
            </a:lvl5pPr>
          </a:lstStyle>
          <a:p>
            <a:pPr lvl="0"/>
            <a:r>
              <a:rPr lang="es-ES"/>
              <a:t>Editar los estilos de texto del patrón
Segundo nivel
Tercer nivel
Cuarto nivel
Quinto nivel</a:t>
            </a:r>
            <a:endParaRPr lang="es-CL" dirty="0"/>
          </a:p>
        </p:txBody>
      </p:sp>
      <p:sp>
        <p:nvSpPr>
          <p:cNvPr id="7" name="Marcador de número de diapositiva 1">
            <a:extLst>
              <a:ext uri="{FF2B5EF4-FFF2-40B4-BE49-F238E27FC236}">
                <a16:creationId xmlns:a16="http://schemas.microsoft.com/office/drawing/2014/main" xmlns="" id="{F8E7D5E6-749F-3D40-8E49-219C5D3852ED}"/>
              </a:ext>
            </a:extLst>
          </p:cNvPr>
          <p:cNvSpPr>
            <a:spLocks noGrp="1"/>
          </p:cNvSpPr>
          <p:nvPr>
            <p:ph type="sldNum" sz="quarter" idx="13"/>
          </p:nvPr>
        </p:nvSpPr>
        <p:spPr>
          <a:xfrm>
            <a:off x="9971088" y="6464300"/>
            <a:ext cx="1844675" cy="365125"/>
          </a:xfrm>
        </p:spPr>
        <p:txBody>
          <a:bodyPr anchor="t"/>
          <a:lstStyle>
            <a:lvl1pPr>
              <a:defRPr sz="1000" smtClean="0">
                <a:solidFill>
                  <a:schemeClr val="accent3"/>
                </a:solidFill>
                <a:latin typeface="ACHS Nueva Sans" pitchFamily="2" charset="0"/>
              </a:defRPr>
            </a:lvl1pPr>
          </a:lstStyle>
          <a:p>
            <a:pPr>
              <a:defRPr/>
            </a:pPr>
            <a:fld id="{9C85AEE7-3928-5049-8AD4-415EA1040AC2}" type="slidenum">
              <a:rPr lang="es-CL">
                <a:solidFill>
                  <a:srgbClr val="000000"/>
                </a:solidFill>
              </a:rPr>
              <a:pPr>
                <a:defRPr/>
              </a:pPr>
              <a:t>‹Nº›</a:t>
            </a:fld>
            <a:endParaRPr lang="es-CL" dirty="0">
              <a:solidFill>
                <a:srgbClr val="000000"/>
              </a:solidFill>
            </a:endParaRPr>
          </a:p>
        </p:txBody>
      </p:sp>
    </p:spTree>
    <p:extLst>
      <p:ext uri="{BB962C8B-B14F-4D97-AF65-F5344CB8AC3E}">
        <p14:creationId xmlns:p14="http://schemas.microsoft.com/office/powerpoint/2010/main" val="2695337613"/>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9911A7-15C4-2E41-AB06-6D7F8F2C8E38}"/>
              </a:ext>
            </a:extLst>
          </p:cNvPr>
          <p:cNvSpPr>
            <a:spLocks noGrp="1"/>
          </p:cNvSpPr>
          <p:nvPr>
            <p:ph type="ctrTitle"/>
          </p:nvPr>
        </p:nvSpPr>
        <p:spPr>
          <a:xfrm>
            <a:off x="1524000" y="1122363"/>
            <a:ext cx="9144000" cy="2387600"/>
          </a:xfrm>
        </p:spPr>
        <p:txBody>
          <a:bodyPr anchor="b"/>
          <a:lstStyle>
            <a:lvl1pPr algn="ctr">
              <a:defRPr sz="6000">
                <a:latin typeface="ACHS Nueva Sans" pitchFamily="2" charset="0"/>
              </a:defRPr>
            </a:lvl1pPr>
          </a:lstStyle>
          <a:p>
            <a:r>
              <a:rPr lang="es-ES" dirty="0"/>
              <a:t>Haga clic para modificar el estilo de título del patrón</a:t>
            </a:r>
            <a:endParaRPr lang="es-CL" dirty="0"/>
          </a:p>
        </p:txBody>
      </p:sp>
      <p:sp>
        <p:nvSpPr>
          <p:cNvPr id="3" name="Subtítulo 2">
            <a:extLst>
              <a:ext uri="{FF2B5EF4-FFF2-40B4-BE49-F238E27FC236}">
                <a16:creationId xmlns:a16="http://schemas.microsoft.com/office/drawing/2014/main" xmlns="" id="{97EA7731-8706-BF4D-9F9E-D0003FDEB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6501F82E-32E2-B94F-8C6F-69D104852E90}"/>
              </a:ext>
            </a:extLst>
          </p:cNvPr>
          <p:cNvSpPr>
            <a:spLocks noGrp="1"/>
          </p:cNvSpPr>
          <p:nvPr>
            <p:ph type="dt" sz="half" idx="10"/>
          </p:nvPr>
        </p:nvSpPr>
        <p:spPr/>
        <p:txBody>
          <a:bodyPr/>
          <a:lstStyle>
            <a:lvl1pPr>
              <a:defRPr>
                <a:latin typeface="ACHS Nueva Sans" pitchFamily="2" charset="0"/>
              </a:defRPr>
            </a:lvl1pPr>
          </a:lstStyle>
          <a:p>
            <a:fld id="{C4AB1EC5-55C0-9844-B4F0-937E81B63632}" type="datetimeFigureOut">
              <a:rPr lang="es-CL" smtClean="0">
                <a:solidFill>
                  <a:srgbClr val="3F3F3F"/>
                </a:solidFill>
              </a:rPr>
              <a:pPr/>
              <a:t>29-07-2025</a:t>
            </a:fld>
            <a:endParaRPr lang="es-CL">
              <a:solidFill>
                <a:srgbClr val="3F3F3F"/>
              </a:solidFill>
            </a:endParaRPr>
          </a:p>
        </p:txBody>
      </p:sp>
      <p:sp>
        <p:nvSpPr>
          <p:cNvPr id="5" name="Marcador de pie de página 4">
            <a:extLst>
              <a:ext uri="{FF2B5EF4-FFF2-40B4-BE49-F238E27FC236}">
                <a16:creationId xmlns:a16="http://schemas.microsoft.com/office/drawing/2014/main" xmlns="" id="{51F97396-76F8-0544-A8CD-FB60B25C686D}"/>
              </a:ext>
            </a:extLst>
          </p:cNvPr>
          <p:cNvSpPr>
            <a:spLocks noGrp="1"/>
          </p:cNvSpPr>
          <p:nvPr>
            <p:ph type="ftr" sz="quarter" idx="11"/>
          </p:nvPr>
        </p:nvSpPr>
        <p:spPr/>
        <p:txBody>
          <a:bodyPr/>
          <a:lstStyle>
            <a:lvl1pPr>
              <a:defRPr>
                <a:latin typeface="ACHS Nueva Sans" pitchFamily="2" charset="0"/>
              </a:defRPr>
            </a:lvl1pPr>
          </a:lstStyle>
          <a:p>
            <a:endParaRPr lang="es-CL">
              <a:solidFill>
                <a:srgbClr val="3F3F3F"/>
              </a:solidFill>
            </a:endParaRPr>
          </a:p>
        </p:txBody>
      </p:sp>
      <p:sp>
        <p:nvSpPr>
          <p:cNvPr id="6" name="Marcador de número de diapositiva 5">
            <a:extLst>
              <a:ext uri="{FF2B5EF4-FFF2-40B4-BE49-F238E27FC236}">
                <a16:creationId xmlns:a16="http://schemas.microsoft.com/office/drawing/2014/main" xmlns="" id="{6FC42828-497E-304C-A0CD-3106F151B2D9}"/>
              </a:ext>
            </a:extLst>
          </p:cNvPr>
          <p:cNvSpPr>
            <a:spLocks noGrp="1"/>
          </p:cNvSpPr>
          <p:nvPr>
            <p:ph type="sldNum" sz="quarter" idx="12"/>
          </p:nvPr>
        </p:nvSpPr>
        <p:spPr/>
        <p:txBody>
          <a:bodyPr/>
          <a:lstStyle>
            <a:lvl1pPr>
              <a:defRPr>
                <a:latin typeface="ACHS Nueva Sans" pitchFamily="2" charset="0"/>
              </a:defRPr>
            </a:lvl1pPr>
          </a:lstStyle>
          <a:p>
            <a:fld id="{4E20AD38-B6AD-5843-B9FC-A1E746E0DCA9}" type="slidenum">
              <a:rPr lang="es-CL" smtClean="0">
                <a:solidFill>
                  <a:srgbClr val="3F3F3F"/>
                </a:solidFill>
              </a:rPr>
              <a:pPr/>
              <a:t>‹Nº›</a:t>
            </a:fld>
            <a:endParaRPr lang="es-CL">
              <a:solidFill>
                <a:srgbClr val="3F3F3F"/>
              </a:solidFill>
            </a:endParaRPr>
          </a:p>
        </p:txBody>
      </p:sp>
    </p:spTree>
    <p:custDataLst>
      <p:tags r:id="rId1"/>
    </p:custDataLst>
    <p:extLst>
      <p:ext uri="{BB962C8B-B14F-4D97-AF65-F5344CB8AC3E}">
        <p14:creationId xmlns:p14="http://schemas.microsoft.com/office/powerpoint/2010/main" val="36440789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2556FC6-7E7D-D241-BA74-7FDFCA331FBE}"/>
              </a:ext>
            </a:extLst>
          </p:cNvPr>
          <p:cNvSpPr>
            <a:spLocks noGrp="1"/>
          </p:cNvSpPr>
          <p:nvPr>
            <p:ph type="title"/>
          </p:nvPr>
        </p:nvSpPr>
        <p:spPr/>
        <p:txBody>
          <a:bodyPr/>
          <a:lstStyle>
            <a:lvl1pPr>
              <a:defRPr>
                <a:latin typeface="ACHS Nueva Sans" pitchFamily="2" charset="0"/>
              </a:defRPr>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408171CF-E677-BA4E-87F1-3B19A85DEADE}"/>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643C6A1B-703D-9840-A14C-AD8F0657374E}"/>
              </a:ext>
            </a:extLst>
          </p:cNvPr>
          <p:cNvSpPr>
            <a:spLocks noGrp="1"/>
          </p:cNvSpPr>
          <p:nvPr>
            <p:ph type="dt" sz="half" idx="10"/>
          </p:nvPr>
        </p:nvSpPr>
        <p:spPr/>
        <p:txBody>
          <a:bodyPr/>
          <a:lstStyle>
            <a:lvl1pPr>
              <a:defRPr>
                <a:latin typeface="ACHS Nueva Sans" pitchFamily="2" charset="0"/>
              </a:defRPr>
            </a:lvl1pPr>
          </a:lstStyle>
          <a:p>
            <a:fld id="{DCC79A44-1ADD-F340-AA4C-E4332ED69CBA}" type="datetimeFigureOut">
              <a:rPr lang="es-CL" smtClean="0">
                <a:solidFill>
                  <a:srgbClr val="3F3F3F"/>
                </a:solidFill>
              </a:rPr>
              <a:pPr/>
              <a:t>29-07-2025</a:t>
            </a:fld>
            <a:endParaRPr lang="es-CL">
              <a:solidFill>
                <a:srgbClr val="3F3F3F"/>
              </a:solidFill>
            </a:endParaRPr>
          </a:p>
        </p:txBody>
      </p:sp>
      <p:sp>
        <p:nvSpPr>
          <p:cNvPr id="5" name="Marcador de pie de página 4">
            <a:extLst>
              <a:ext uri="{FF2B5EF4-FFF2-40B4-BE49-F238E27FC236}">
                <a16:creationId xmlns:a16="http://schemas.microsoft.com/office/drawing/2014/main" xmlns="" id="{C4F0852B-61F2-5D48-A2A0-E10EAFD5C40B}"/>
              </a:ext>
            </a:extLst>
          </p:cNvPr>
          <p:cNvSpPr>
            <a:spLocks noGrp="1"/>
          </p:cNvSpPr>
          <p:nvPr>
            <p:ph type="ftr" sz="quarter" idx="11"/>
          </p:nvPr>
        </p:nvSpPr>
        <p:spPr/>
        <p:txBody>
          <a:bodyPr/>
          <a:lstStyle>
            <a:lvl1pPr>
              <a:defRPr>
                <a:latin typeface="ACHS Nueva Sans" pitchFamily="2" charset="0"/>
              </a:defRPr>
            </a:lvl1pPr>
          </a:lstStyle>
          <a:p>
            <a:endParaRPr lang="es-CL">
              <a:solidFill>
                <a:srgbClr val="3F3F3F"/>
              </a:solidFill>
            </a:endParaRPr>
          </a:p>
        </p:txBody>
      </p:sp>
      <p:sp>
        <p:nvSpPr>
          <p:cNvPr id="6" name="Marcador de número de diapositiva 5">
            <a:extLst>
              <a:ext uri="{FF2B5EF4-FFF2-40B4-BE49-F238E27FC236}">
                <a16:creationId xmlns:a16="http://schemas.microsoft.com/office/drawing/2014/main" xmlns="" id="{723B1CD1-B409-B84C-9EEB-A1733A8F65CF}"/>
              </a:ext>
            </a:extLst>
          </p:cNvPr>
          <p:cNvSpPr>
            <a:spLocks noGrp="1"/>
          </p:cNvSpPr>
          <p:nvPr>
            <p:ph type="sldNum" sz="quarter" idx="12"/>
          </p:nvPr>
        </p:nvSpPr>
        <p:spPr/>
        <p:txBody>
          <a:bodyPr/>
          <a:lstStyle>
            <a:lvl1pPr>
              <a:defRPr>
                <a:latin typeface="ACHS Nueva Sans" pitchFamily="2" charset="0"/>
              </a:defRPr>
            </a:lvl1pPr>
          </a:lstStyle>
          <a:p>
            <a:fld id="{D78F5103-97D5-8243-9ED4-3936D3201D26}" type="slidenum">
              <a:rPr lang="es-CL" smtClean="0">
                <a:solidFill>
                  <a:srgbClr val="3F3F3F"/>
                </a:solidFill>
              </a:rPr>
              <a:pPr/>
              <a:t>‹Nº›</a:t>
            </a:fld>
            <a:endParaRPr lang="es-CL">
              <a:solidFill>
                <a:srgbClr val="3F3F3F"/>
              </a:solidFill>
            </a:endParaRPr>
          </a:p>
        </p:txBody>
      </p:sp>
    </p:spTree>
    <p:extLst>
      <p:ext uri="{BB962C8B-B14F-4D97-AF65-F5344CB8AC3E}">
        <p14:creationId xmlns:p14="http://schemas.microsoft.com/office/powerpoint/2010/main" val="20697385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585858"/>
                </a:solidFill>
                <a:latin typeface="ACHS Nueva Sans" pitchFamily="2" charset="0"/>
                <a:cs typeface="Arial"/>
              </a:defRPr>
            </a:lvl1pPr>
          </a:lstStyle>
          <a:p>
            <a:endParaRPr dirty="0"/>
          </a:p>
        </p:txBody>
      </p:sp>
      <p:sp>
        <p:nvSpPr>
          <p:cNvPr id="3" name="Holder 3"/>
          <p:cNvSpPr>
            <a:spLocks noGrp="1"/>
          </p:cNvSpPr>
          <p:nvPr>
            <p:ph sz="half" idx="2"/>
          </p:nvPr>
        </p:nvSpPr>
        <p:spPr>
          <a:xfrm>
            <a:off x="609600" y="1577340"/>
            <a:ext cx="5303520" cy="2215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215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7E7E7E"/>
                </a:solidFill>
                <a:latin typeface="Arial"/>
                <a:cs typeface="Arial"/>
              </a:defRPr>
            </a:lvl1pPr>
          </a:lstStyle>
          <a:p>
            <a:pPr marL="12700">
              <a:spcBef>
                <a:spcPts val="25"/>
              </a:spcBef>
            </a:pPr>
            <a:r>
              <a:rPr lang="es-CL" spc="-40">
                <a:latin typeface="ACHS Nueva Sans" pitchFamily="2" charset="0"/>
              </a:rPr>
              <a:t>SEGURIDAD</a:t>
            </a:r>
            <a:r>
              <a:rPr lang="es-CL" spc="-95">
                <a:latin typeface="ACHS Nueva Sans" pitchFamily="2" charset="0"/>
              </a:rPr>
              <a:t> </a:t>
            </a:r>
            <a:r>
              <a:rPr lang="es-CL" spc="-25">
                <a:latin typeface="ACHS Nueva Sans" pitchFamily="2" charset="0"/>
              </a:rPr>
              <a:t>PARA </a:t>
            </a:r>
            <a:r>
              <a:rPr lang="es-CL" spc="-35">
                <a:latin typeface="ACHS Nueva Sans" pitchFamily="2" charset="0"/>
              </a:rPr>
              <a:t>TRABAJOS</a:t>
            </a:r>
            <a:r>
              <a:rPr lang="es-CL" spc="-100">
                <a:latin typeface="ACHS Nueva Sans" pitchFamily="2" charset="0"/>
              </a:rPr>
              <a:t> </a:t>
            </a:r>
            <a:r>
              <a:rPr lang="es-CL" spc="-25">
                <a:latin typeface="ACHS Nueva Sans" pitchFamily="2" charset="0"/>
              </a:rPr>
              <a:t>EN</a:t>
            </a:r>
            <a:r>
              <a:rPr lang="es-CL" spc="-45">
                <a:latin typeface="ACHS Nueva Sans" pitchFamily="2" charset="0"/>
              </a:rPr>
              <a:t> </a:t>
            </a:r>
            <a:r>
              <a:rPr lang="es-CL" spc="-10">
                <a:latin typeface="ACHS Nueva Sans" pitchFamily="2" charset="0"/>
              </a:rPr>
              <a:t>ALTURA</a:t>
            </a:r>
            <a:endParaRPr lang="es-CL" spc="-10" dirty="0">
              <a:latin typeface="ACHS Nueva Sans" pitchFamily="2" charset="0"/>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latin typeface="ACHS Nueva Sans" pitchFamily="2" charset="0"/>
              </a:defRPr>
            </a:lvl1pPr>
          </a:lstStyle>
          <a:p>
            <a:fld id="{1D8BD707-D9CF-40AE-B4C6-C98DA3205C09}" type="datetimeFigureOut">
              <a:rPr lang="en-US" smtClean="0">
                <a:solidFill>
                  <a:srgbClr val="3F3F3F">
                    <a:tint val="75000"/>
                  </a:srgbClr>
                </a:solidFill>
              </a:rPr>
              <a:pPr/>
              <a:t>7/29/2025</a:t>
            </a:fld>
            <a:endParaRPr lang="en-US">
              <a:solidFill>
                <a:srgbClr val="3F3F3F">
                  <a:tint val="75000"/>
                </a:srgbClr>
              </a:solidFill>
            </a:endParaRPr>
          </a:p>
        </p:txBody>
      </p:sp>
      <p:sp>
        <p:nvSpPr>
          <p:cNvPr id="7" name="Holder 7"/>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95885">
              <a:lnSpc>
                <a:spcPts val="1810"/>
              </a:lnSpc>
            </a:pPr>
            <a:fld id="{81D60167-4931-47E6-BA6A-407CBD079E47}" type="slidenum">
              <a:rPr lang="es-CL" smtClean="0">
                <a:solidFill>
                  <a:srgbClr val="FFFFFF"/>
                </a:solidFill>
              </a:rPr>
              <a:pPr marL="95885">
                <a:lnSpc>
                  <a:spcPts val="1810"/>
                </a:lnSpc>
              </a:pPr>
              <a:t>‹Nº›</a:t>
            </a:fld>
            <a:endParaRPr lang="es-CL" dirty="0">
              <a:solidFill>
                <a:srgbClr val="FFFFFF"/>
              </a:solidFill>
            </a:endParaRPr>
          </a:p>
        </p:txBody>
      </p:sp>
    </p:spTree>
    <p:extLst>
      <p:ext uri="{BB962C8B-B14F-4D97-AF65-F5344CB8AC3E}">
        <p14:creationId xmlns:p14="http://schemas.microsoft.com/office/powerpoint/2010/main" val="1069831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0" i="0">
                <a:solidFill>
                  <a:srgbClr val="7E7E7E"/>
                </a:solidFill>
                <a:latin typeface="Arial"/>
                <a:cs typeface="Arial"/>
              </a:defRPr>
            </a:lvl1pPr>
          </a:lstStyle>
          <a:p>
            <a:pPr marL="12700">
              <a:spcBef>
                <a:spcPts val="25"/>
              </a:spcBef>
            </a:pPr>
            <a:r>
              <a:rPr lang="es-CL" spc="-40">
                <a:latin typeface="ACHS Nueva Sans" pitchFamily="2" charset="0"/>
              </a:rPr>
              <a:t>SEGURIDAD</a:t>
            </a:r>
            <a:r>
              <a:rPr lang="es-CL" spc="-95">
                <a:latin typeface="ACHS Nueva Sans" pitchFamily="2" charset="0"/>
              </a:rPr>
              <a:t> </a:t>
            </a:r>
            <a:r>
              <a:rPr lang="es-CL" spc="-25">
                <a:latin typeface="ACHS Nueva Sans" pitchFamily="2" charset="0"/>
              </a:rPr>
              <a:t>PARA </a:t>
            </a:r>
            <a:r>
              <a:rPr lang="es-CL" spc="-35">
                <a:latin typeface="ACHS Nueva Sans" pitchFamily="2" charset="0"/>
              </a:rPr>
              <a:t>TRABAJOS</a:t>
            </a:r>
            <a:r>
              <a:rPr lang="es-CL" spc="-100">
                <a:latin typeface="ACHS Nueva Sans" pitchFamily="2" charset="0"/>
              </a:rPr>
              <a:t> </a:t>
            </a:r>
            <a:r>
              <a:rPr lang="es-CL" spc="-25">
                <a:latin typeface="ACHS Nueva Sans" pitchFamily="2" charset="0"/>
              </a:rPr>
              <a:t>EN</a:t>
            </a:r>
            <a:r>
              <a:rPr lang="es-CL" spc="-45">
                <a:latin typeface="ACHS Nueva Sans" pitchFamily="2" charset="0"/>
              </a:rPr>
              <a:t> </a:t>
            </a:r>
            <a:r>
              <a:rPr lang="es-CL" spc="-10">
                <a:latin typeface="ACHS Nueva Sans" pitchFamily="2" charset="0"/>
              </a:rPr>
              <a:t>ALTURA</a:t>
            </a:r>
            <a:endParaRPr lang="es-CL" spc="-10" dirty="0">
              <a:latin typeface="ACHS Nueva Sans" pitchFamily="2" charset="0"/>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latin typeface="ACHS Nueva Sans" pitchFamily="2" charset="0"/>
              </a:defRPr>
            </a:lvl1pPr>
          </a:lstStyle>
          <a:p>
            <a:fld id="{1D8BD707-D9CF-40AE-B4C6-C98DA3205C09}" type="datetimeFigureOut">
              <a:rPr lang="en-US" smtClean="0">
                <a:solidFill>
                  <a:srgbClr val="3F3F3F">
                    <a:tint val="75000"/>
                  </a:srgbClr>
                </a:solidFill>
              </a:rPr>
              <a:pPr/>
              <a:t>7/29/2025</a:t>
            </a:fld>
            <a:endParaRPr lang="en-US">
              <a:solidFill>
                <a:srgbClr val="3F3F3F">
                  <a:tint val="75000"/>
                </a:srgbClr>
              </a:solidFill>
            </a:endParaRPr>
          </a:p>
        </p:txBody>
      </p:sp>
      <p:sp>
        <p:nvSpPr>
          <p:cNvPr id="4" name="Holder 4"/>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95885">
              <a:lnSpc>
                <a:spcPts val="1810"/>
              </a:lnSpc>
            </a:pPr>
            <a:fld id="{81D60167-4931-47E6-BA6A-407CBD079E47}" type="slidenum">
              <a:rPr lang="es-CL" smtClean="0">
                <a:solidFill>
                  <a:srgbClr val="FFFFFF"/>
                </a:solidFill>
              </a:rPr>
              <a:pPr marL="95885">
                <a:lnSpc>
                  <a:spcPts val="1810"/>
                </a:lnSpc>
              </a:pPr>
              <a:t>‹Nº›</a:t>
            </a:fld>
            <a:endParaRPr lang="es-CL" dirty="0">
              <a:solidFill>
                <a:srgbClr val="FFFFFF"/>
              </a:solidFill>
            </a:endParaRPr>
          </a:p>
        </p:txBody>
      </p:sp>
    </p:spTree>
    <p:extLst>
      <p:ext uri="{BB962C8B-B14F-4D97-AF65-F5344CB8AC3E}">
        <p14:creationId xmlns:p14="http://schemas.microsoft.com/office/powerpoint/2010/main" val="4650875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97373" y="1408303"/>
            <a:ext cx="7486227" cy="332399"/>
          </a:xfrm>
          <a:prstGeom prst="rect">
            <a:avLst/>
          </a:prstGeom>
        </p:spPr>
        <p:txBody>
          <a:bodyPr wrap="square" lIns="0" tIns="0" rIns="0" bIns="0">
            <a:spAutoFit/>
          </a:bodyPr>
          <a:lstStyle>
            <a:lvl1pPr>
              <a:defRPr sz="2400" b="0" i="0">
                <a:solidFill>
                  <a:srgbClr val="585858"/>
                </a:solidFill>
                <a:latin typeface="ACHS Nueva Sans" pitchFamily="2" charset="0"/>
                <a:cs typeface="Arial"/>
              </a:defRPr>
            </a:lvl1pPr>
          </a:lstStyle>
          <a:p>
            <a:endParaRPr dirty="0"/>
          </a:p>
        </p:txBody>
      </p:sp>
      <p:sp>
        <p:nvSpPr>
          <p:cNvPr id="3" name="Holder 3"/>
          <p:cNvSpPr>
            <a:spLocks noGrp="1"/>
          </p:cNvSpPr>
          <p:nvPr>
            <p:ph type="subTitle" idx="4"/>
          </p:nvPr>
        </p:nvSpPr>
        <p:spPr>
          <a:xfrm>
            <a:off x="1828800" y="3840480"/>
            <a:ext cx="8534400" cy="221599"/>
          </a:xfrm>
          <a:prstGeom prst="rect">
            <a:avLst/>
          </a:prstGeom>
        </p:spPr>
        <p:txBody>
          <a:bodyPr wrap="square" lIns="0" tIns="0" rIns="0" bIns="0">
            <a:spAutoFit/>
          </a:bodyPr>
          <a:lstStyle>
            <a:lvl1pPr>
              <a:defRPr sz="1600" b="0" i="0">
                <a:solidFill>
                  <a:schemeClr val="bg1"/>
                </a:solidFill>
                <a:latin typeface="ACHS Nueva Sans" pitchFamily="2" charset="0"/>
                <a:cs typeface="Arial"/>
              </a:defRPr>
            </a:lvl1pPr>
          </a:lstStyle>
          <a:p>
            <a:endParaRPr dirty="0"/>
          </a:p>
        </p:txBody>
      </p:sp>
      <p:sp>
        <p:nvSpPr>
          <p:cNvPr id="4" name="Holder 4"/>
          <p:cNvSpPr>
            <a:spLocks noGrp="1"/>
          </p:cNvSpPr>
          <p:nvPr>
            <p:ph type="ftr" sz="quarter" idx="5"/>
          </p:nvPr>
        </p:nvSpPr>
        <p:spPr/>
        <p:txBody>
          <a:bodyPr lIns="0" tIns="0" rIns="0" bIns="0"/>
          <a:lstStyle>
            <a:lvl1pPr>
              <a:defRPr sz="800" b="0" i="0">
                <a:solidFill>
                  <a:srgbClr val="7E7E7E"/>
                </a:solidFill>
                <a:latin typeface="Arial"/>
                <a:cs typeface="Arial"/>
              </a:defRPr>
            </a:lvl1pPr>
          </a:lstStyle>
          <a:p>
            <a:pPr marL="12700">
              <a:spcBef>
                <a:spcPts val="25"/>
              </a:spcBef>
            </a:pPr>
            <a:r>
              <a:rPr lang="es-CL" spc="-40">
                <a:latin typeface="ACHS Nueva Sans" pitchFamily="2" charset="0"/>
              </a:rPr>
              <a:t>SEGURIDAD</a:t>
            </a:r>
            <a:r>
              <a:rPr lang="es-CL" spc="-95">
                <a:latin typeface="ACHS Nueva Sans" pitchFamily="2" charset="0"/>
              </a:rPr>
              <a:t> </a:t>
            </a:r>
            <a:r>
              <a:rPr lang="es-CL" spc="-25">
                <a:latin typeface="ACHS Nueva Sans" pitchFamily="2" charset="0"/>
              </a:rPr>
              <a:t>PARA </a:t>
            </a:r>
            <a:r>
              <a:rPr lang="es-CL" spc="-35">
                <a:latin typeface="ACHS Nueva Sans" pitchFamily="2" charset="0"/>
              </a:rPr>
              <a:t>TRABAJOS</a:t>
            </a:r>
            <a:r>
              <a:rPr lang="es-CL" spc="-100">
                <a:latin typeface="ACHS Nueva Sans" pitchFamily="2" charset="0"/>
              </a:rPr>
              <a:t> </a:t>
            </a:r>
            <a:r>
              <a:rPr lang="es-CL" spc="-25">
                <a:latin typeface="ACHS Nueva Sans" pitchFamily="2" charset="0"/>
              </a:rPr>
              <a:t>EN</a:t>
            </a:r>
            <a:r>
              <a:rPr lang="es-CL" spc="-45">
                <a:latin typeface="ACHS Nueva Sans" pitchFamily="2" charset="0"/>
              </a:rPr>
              <a:t> </a:t>
            </a:r>
            <a:r>
              <a:rPr lang="es-CL" spc="-10">
                <a:latin typeface="ACHS Nueva Sans" pitchFamily="2" charset="0"/>
              </a:rPr>
              <a:t>ALTURA</a:t>
            </a:r>
            <a:endParaRPr lang="es-CL" spc="-10" dirty="0">
              <a:latin typeface="ACHS Nueva Sans" pitchFamily="2" charset="0"/>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latin typeface="ACHS Nueva Sans" pitchFamily="2" charset="0"/>
              </a:defRPr>
            </a:lvl1pPr>
          </a:lstStyle>
          <a:p>
            <a:fld id="{1D8BD707-D9CF-40AE-B4C6-C98DA3205C09}" type="datetimeFigureOut">
              <a:rPr lang="en-US" smtClean="0">
                <a:solidFill>
                  <a:srgbClr val="3F3F3F">
                    <a:tint val="75000"/>
                  </a:srgbClr>
                </a:solidFill>
              </a:rPr>
              <a:pPr/>
              <a:t>7/29/2025</a:t>
            </a:fld>
            <a:endParaRPr lang="en-US">
              <a:solidFill>
                <a:srgbClr val="3F3F3F">
                  <a:tint val="75000"/>
                </a:srgbClr>
              </a:solidFill>
            </a:endParaRPr>
          </a:p>
        </p:txBody>
      </p:sp>
      <p:sp>
        <p:nvSpPr>
          <p:cNvPr id="6" name="Holder 6"/>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95885">
              <a:lnSpc>
                <a:spcPts val="1810"/>
              </a:lnSpc>
            </a:pPr>
            <a:fld id="{81D60167-4931-47E6-BA6A-407CBD079E47}" type="slidenum">
              <a:rPr lang="es-CL" smtClean="0">
                <a:solidFill>
                  <a:srgbClr val="FFFFFF"/>
                </a:solidFill>
              </a:rPr>
              <a:pPr marL="95885">
                <a:lnSpc>
                  <a:spcPts val="1810"/>
                </a:lnSpc>
              </a:pPr>
              <a:t>‹Nº›</a:t>
            </a:fld>
            <a:endParaRPr lang="es-CL" dirty="0">
              <a:solidFill>
                <a:srgbClr val="FFFFFF"/>
              </a:solidFill>
            </a:endParaRPr>
          </a:p>
        </p:txBody>
      </p:sp>
    </p:spTree>
    <p:extLst>
      <p:ext uri="{BB962C8B-B14F-4D97-AF65-F5344CB8AC3E}">
        <p14:creationId xmlns:p14="http://schemas.microsoft.com/office/powerpoint/2010/main" val="1369769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18404275-C21C-B344-92AA-B363C5F8F2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10999" y="452441"/>
            <a:ext cx="523875" cy="523875"/>
          </a:xfrm>
          <a:prstGeom prst="rect">
            <a:avLst/>
          </a:prstGeom>
        </p:spPr>
      </p:pic>
    </p:spTree>
    <p:extLst>
      <p:ext uri="{BB962C8B-B14F-4D97-AF65-F5344CB8AC3E}">
        <p14:creationId xmlns:p14="http://schemas.microsoft.com/office/powerpoint/2010/main" val="2089062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2D2E2DC-F12D-8C04-62AD-19033C4257B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96E126E2-50BB-E363-79E1-71ACE4216D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5BA8021D-ECCA-8DD3-0FA7-4F1F281F05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xmlns="" id="{B1E5BE87-39E3-139B-9641-C2EFEAFA9F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681074EE-95EE-89D3-1C56-96D0027AFB9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xmlns="" id="{EC4E2DFE-AA46-5B81-5A71-5187DF53F6E4}"/>
              </a:ext>
            </a:extLst>
          </p:cNvPr>
          <p:cNvSpPr>
            <a:spLocks noGrp="1"/>
          </p:cNvSpPr>
          <p:nvPr>
            <p:ph type="dt" sz="half" idx="10"/>
          </p:nvPr>
        </p:nvSpPr>
        <p:spPr/>
        <p:txBody>
          <a:bodyPr/>
          <a:lstStyle/>
          <a:p>
            <a:fld id="{312CC071-59A1-41FC-BF99-10F7F3C7B18B}" type="datetimeFigureOut">
              <a:rPr lang="es-CL" smtClean="0"/>
              <a:t>29-07-2025</a:t>
            </a:fld>
            <a:endParaRPr lang="es-CL"/>
          </a:p>
        </p:txBody>
      </p:sp>
      <p:sp>
        <p:nvSpPr>
          <p:cNvPr id="8" name="Marcador de pie de página 7">
            <a:extLst>
              <a:ext uri="{FF2B5EF4-FFF2-40B4-BE49-F238E27FC236}">
                <a16:creationId xmlns:a16="http://schemas.microsoft.com/office/drawing/2014/main" xmlns="" id="{ABB2F05B-E9B3-7EC4-1E34-A92096C84CCA}"/>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xmlns="" id="{612715B4-A1F5-687F-89B1-B05EB4BD1E46}"/>
              </a:ext>
            </a:extLst>
          </p:cNvPr>
          <p:cNvSpPr>
            <a:spLocks noGrp="1"/>
          </p:cNvSpPr>
          <p:nvPr>
            <p:ph type="sldNum" sz="quarter" idx="12"/>
          </p:nvPr>
        </p:nvSpPr>
        <p:spPr/>
        <p:txBody>
          <a:bodyPr/>
          <a:lstStyle/>
          <a:p>
            <a:fld id="{0AAA6279-B25A-414C-8667-18393F5A94E6}" type="slidenum">
              <a:rPr lang="es-CL" smtClean="0"/>
              <a:t>‹Nº›</a:t>
            </a:fld>
            <a:endParaRPr lang="es-CL"/>
          </a:p>
        </p:txBody>
      </p:sp>
    </p:spTree>
    <p:extLst>
      <p:ext uri="{BB962C8B-B14F-4D97-AF65-F5344CB8AC3E}">
        <p14:creationId xmlns:p14="http://schemas.microsoft.com/office/powerpoint/2010/main" val="2924575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EFB9F7-492C-23FB-429C-8126299FD58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CCB3FEB9-B1A3-F73A-93C0-A428F1508890}"/>
              </a:ext>
            </a:extLst>
          </p:cNvPr>
          <p:cNvSpPr>
            <a:spLocks noGrp="1"/>
          </p:cNvSpPr>
          <p:nvPr>
            <p:ph type="dt" sz="half" idx="10"/>
          </p:nvPr>
        </p:nvSpPr>
        <p:spPr/>
        <p:txBody>
          <a:bodyPr/>
          <a:lstStyle/>
          <a:p>
            <a:fld id="{312CC071-59A1-41FC-BF99-10F7F3C7B18B}" type="datetimeFigureOut">
              <a:rPr lang="es-CL" smtClean="0"/>
              <a:t>29-07-2025</a:t>
            </a:fld>
            <a:endParaRPr lang="es-CL"/>
          </a:p>
        </p:txBody>
      </p:sp>
      <p:sp>
        <p:nvSpPr>
          <p:cNvPr id="4" name="Marcador de pie de página 3">
            <a:extLst>
              <a:ext uri="{FF2B5EF4-FFF2-40B4-BE49-F238E27FC236}">
                <a16:creationId xmlns:a16="http://schemas.microsoft.com/office/drawing/2014/main" xmlns="" id="{431CB1D4-3661-754A-0812-C94C17181389}"/>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xmlns="" id="{6EC27594-AA51-E2E0-B388-7AF92D8F0417}"/>
              </a:ext>
            </a:extLst>
          </p:cNvPr>
          <p:cNvSpPr>
            <a:spLocks noGrp="1"/>
          </p:cNvSpPr>
          <p:nvPr>
            <p:ph type="sldNum" sz="quarter" idx="12"/>
          </p:nvPr>
        </p:nvSpPr>
        <p:spPr/>
        <p:txBody>
          <a:bodyPr/>
          <a:lstStyle/>
          <a:p>
            <a:fld id="{0AAA6279-B25A-414C-8667-18393F5A94E6}" type="slidenum">
              <a:rPr lang="es-CL" smtClean="0"/>
              <a:t>‹Nº›</a:t>
            </a:fld>
            <a:endParaRPr lang="es-CL"/>
          </a:p>
        </p:txBody>
      </p:sp>
    </p:spTree>
    <p:extLst>
      <p:ext uri="{BB962C8B-B14F-4D97-AF65-F5344CB8AC3E}">
        <p14:creationId xmlns:p14="http://schemas.microsoft.com/office/powerpoint/2010/main" val="3057361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AE13DD6D-672D-49DD-8AEA-F9E4BA0CEA4D}"/>
              </a:ext>
            </a:extLst>
          </p:cNvPr>
          <p:cNvSpPr>
            <a:spLocks noGrp="1"/>
          </p:cNvSpPr>
          <p:nvPr>
            <p:ph type="dt" sz="half" idx="10"/>
          </p:nvPr>
        </p:nvSpPr>
        <p:spPr/>
        <p:txBody>
          <a:bodyPr/>
          <a:lstStyle/>
          <a:p>
            <a:fld id="{312CC071-59A1-41FC-BF99-10F7F3C7B18B}" type="datetimeFigureOut">
              <a:rPr lang="es-CL" smtClean="0"/>
              <a:t>29-07-2025</a:t>
            </a:fld>
            <a:endParaRPr lang="es-CL"/>
          </a:p>
        </p:txBody>
      </p:sp>
      <p:sp>
        <p:nvSpPr>
          <p:cNvPr id="3" name="Marcador de pie de página 2">
            <a:extLst>
              <a:ext uri="{FF2B5EF4-FFF2-40B4-BE49-F238E27FC236}">
                <a16:creationId xmlns:a16="http://schemas.microsoft.com/office/drawing/2014/main" xmlns="" id="{E40FC662-0540-A62E-DA05-CB6445E6B173}"/>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xmlns="" id="{2FCB7ECB-86E6-9C40-FE43-5F4E608F7648}"/>
              </a:ext>
            </a:extLst>
          </p:cNvPr>
          <p:cNvSpPr>
            <a:spLocks noGrp="1"/>
          </p:cNvSpPr>
          <p:nvPr>
            <p:ph type="sldNum" sz="quarter" idx="12"/>
          </p:nvPr>
        </p:nvSpPr>
        <p:spPr/>
        <p:txBody>
          <a:bodyPr/>
          <a:lstStyle/>
          <a:p>
            <a:fld id="{0AAA6279-B25A-414C-8667-18393F5A94E6}" type="slidenum">
              <a:rPr lang="es-CL" smtClean="0"/>
              <a:t>‹Nº›</a:t>
            </a:fld>
            <a:endParaRPr lang="es-CL"/>
          </a:p>
        </p:txBody>
      </p:sp>
    </p:spTree>
    <p:extLst>
      <p:ext uri="{BB962C8B-B14F-4D97-AF65-F5344CB8AC3E}">
        <p14:creationId xmlns:p14="http://schemas.microsoft.com/office/powerpoint/2010/main" val="2575975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730B9EC-AFB7-1842-FA0F-F41E266C2C8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F1BAD154-85AE-EF7F-0B5E-4651450DB3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xmlns="" id="{940FE2BF-C1CF-ABD8-03FC-E3F1A62B32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70306255-5816-D196-A490-261F7B728E78}"/>
              </a:ext>
            </a:extLst>
          </p:cNvPr>
          <p:cNvSpPr>
            <a:spLocks noGrp="1"/>
          </p:cNvSpPr>
          <p:nvPr>
            <p:ph type="dt" sz="half" idx="10"/>
          </p:nvPr>
        </p:nvSpPr>
        <p:spPr/>
        <p:txBody>
          <a:bodyPr/>
          <a:lstStyle/>
          <a:p>
            <a:fld id="{312CC071-59A1-41FC-BF99-10F7F3C7B18B}" type="datetimeFigureOut">
              <a:rPr lang="es-CL" smtClean="0"/>
              <a:t>29-07-2025</a:t>
            </a:fld>
            <a:endParaRPr lang="es-CL"/>
          </a:p>
        </p:txBody>
      </p:sp>
      <p:sp>
        <p:nvSpPr>
          <p:cNvPr id="6" name="Marcador de pie de página 5">
            <a:extLst>
              <a:ext uri="{FF2B5EF4-FFF2-40B4-BE49-F238E27FC236}">
                <a16:creationId xmlns:a16="http://schemas.microsoft.com/office/drawing/2014/main" xmlns="" id="{B091B7EF-10EF-F939-AD2F-9AA74AA67C9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37FAAC8D-1EE1-E49C-6671-2C79509DDBB3}"/>
              </a:ext>
            </a:extLst>
          </p:cNvPr>
          <p:cNvSpPr>
            <a:spLocks noGrp="1"/>
          </p:cNvSpPr>
          <p:nvPr>
            <p:ph type="sldNum" sz="quarter" idx="12"/>
          </p:nvPr>
        </p:nvSpPr>
        <p:spPr/>
        <p:txBody>
          <a:bodyPr/>
          <a:lstStyle/>
          <a:p>
            <a:fld id="{0AAA6279-B25A-414C-8667-18393F5A94E6}" type="slidenum">
              <a:rPr lang="es-CL" smtClean="0"/>
              <a:t>‹Nº›</a:t>
            </a:fld>
            <a:endParaRPr lang="es-CL"/>
          </a:p>
        </p:txBody>
      </p:sp>
    </p:spTree>
    <p:extLst>
      <p:ext uri="{BB962C8B-B14F-4D97-AF65-F5344CB8AC3E}">
        <p14:creationId xmlns:p14="http://schemas.microsoft.com/office/powerpoint/2010/main" val="1748197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9E0CAEC-5649-927C-9A75-5D9D558D15F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4615423E-BB51-899F-9BAF-1510061957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xmlns="" id="{B40E9BF6-A481-7ACD-7869-FB3AC9E9A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D4DD0651-6A07-F166-0375-1251ECA874A1}"/>
              </a:ext>
            </a:extLst>
          </p:cNvPr>
          <p:cNvSpPr>
            <a:spLocks noGrp="1"/>
          </p:cNvSpPr>
          <p:nvPr>
            <p:ph type="dt" sz="half" idx="10"/>
          </p:nvPr>
        </p:nvSpPr>
        <p:spPr/>
        <p:txBody>
          <a:bodyPr/>
          <a:lstStyle/>
          <a:p>
            <a:fld id="{312CC071-59A1-41FC-BF99-10F7F3C7B18B}" type="datetimeFigureOut">
              <a:rPr lang="es-CL" smtClean="0"/>
              <a:t>29-07-2025</a:t>
            </a:fld>
            <a:endParaRPr lang="es-CL"/>
          </a:p>
        </p:txBody>
      </p:sp>
      <p:sp>
        <p:nvSpPr>
          <p:cNvPr id="6" name="Marcador de pie de página 5">
            <a:extLst>
              <a:ext uri="{FF2B5EF4-FFF2-40B4-BE49-F238E27FC236}">
                <a16:creationId xmlns:a16="http://schemas.microsoft.com/office/drawing/2014/main" xmlns="" id="{A2B9846F-6B87-37C7-0E55-074E42A260D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A53D630C-CFDB-030C-3BB1-03F02ACECBB4}"/>
              </a:ext>
            </a:extLst>
          </p:cNvPr>
          <p:cNvSpPr>
            <a:spLocks noGrp="1"/>
          </p:cNvSpPr>
          <p:nvPr>
            <p:ph type="sldNum" sz="quarter" idx="12"/>
          </p:nvPr>
        </p:nvSpPr>
        <p:spPr/>
        <p:txBody>
          <a:bodyPr/>
          <a:lstStyle/>
          <a:p>
            <a:fld id="{0AAA6279-B25A-414C-8667-18393F5A94E6}" type="slidenum">
              <a:rPr lang="es-CL" smtClean="0"/>
              <a:t>‹Nº›</a:t>
            </a:fld>
            <a:endParaRPr lang="es-CL"/>
          </a:p>
        </p:txBody>
      </p:sp>
    </p:spTree>
    <p:extLst>
      <p:ext uri="{BB962C8B-B14F-4D97-AF65-F5344CB8AC3E}">
        <p14:creationId xmlns:p14="http://schemas.microsoft.com/office/powerpoint/2010/main" val="126429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ags" Target="../tags/tag3.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ags" Target="../tags/tag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vmlDrawing" Target="../drawings/vmlDrawing2.v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28" Type="http://schemas.openxmlformats.org/officeDocument/2006/relationships/image" Target="../media/image3.emf"/><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18"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oleObject" Target="../embeddings/oleObject10.bin"/><Relationship Id="rId2" Type="http://schemas.openxmlformats.org/officeDocument/2006/relationships/slideLayout" Target="../slideLayouts/slideLayout36.xml"/><Relationship Id="rId16" Type="http://schemas.openxmlformats.org/officeDocument/2006/relationships/tags" Target="../tags/tag1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ags" Target="../tags/tag12.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vmlDrawing" Target="../drawings/vmlDrawing10.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7D5C179F-F1C9-1511-9EA1-8BE4FEFA65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E65591C1-D499-3D4A-23E5-295A2D9B5C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7F49E6E9-E93C-1F22-AEFC-794278D3BC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2CC071-59A1-41FC-BF99-10F7F3C7B18B}" type="datetimeFigureOut">
              <a:rPr lang="es-CL" smtClean="0"/>
              <a:t>29-07-2025</a:t>
            </a:fld>
            <a:endParaRPr lang="es-CL"/>
          </a:p>
        </p:txBody>
      </p:sp>
      <p:sp>
        <p:nvSpPr>
          <p:cNvPr id="5" name="Marcador de pie de página 4">
            <a:extLst>
              <a:ext uri="{FF2B5EF4-FFF2-40B4-BE49-F238E27FC236}">
                <a16:creationId xmlns:a16="http://schemas.microsoft.com/office/drawing/2014/main" xmlns="" id="{D7AEC2E1-4C00-56FD-C764-B51C0734F7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xmlns="" id="{415A89CB-64A4-10EA-1BFF-BEB5941FD9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AAA6279-B25A-414C-8667-18393F5A94E6}" type="slidenum">
              <a:rPr lang="es-CL" smtClean="0"/>
              <a:t>‹Nº›</a:t>
            </a:fld>
            <a:endParaRPr lang="es-CL"/>
          </a:p>
        </p:txBody>
      </p:sp>
    </p:spTree>
    <p:extLst>
      <p:ext uri="{BB962C8B-B14F-4D97-AF65-F5344CB8AC3E}">
        <p14:creationId xmlns:p14="http://schemas.microsoft.com/office/powerpoint/2010/main" val="1928413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32A4F985-5364-6E40-4A83-23C6EC548210}"/>
              </a:ext>
            </a:extLst>
          </p:cNvPr>
          <p:cNvGraphicFramePr>
            <a:graphicFrameLocks noChangeAspect="1"/>
          </p:cNvGraphicFramePr>
          <p:nvPr userDrawn="1">
            <p:custDataLst>
              <p:tags r:id="rId2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Diapositiva de think-cell" r:id="rId27" imgW="415" imgH="416" progId="TCLayout.ActiveDocument.1">
                  <p:embed/>
                </p:oleObj>
              </mc:Choice>
              <mc:Fallback>
                <p:oleObj name="Diapositiva de think-cell" r:id="rId27" imgW="415" imgH="416" progId="TCLayout.ActiveDocument.1">
                  <p:embed/>
                  <p:pic>
                    <p:nvPicPr>
                      <p:cNvPr id="2" name="Objeto 1" hidden="1">
                        <a:extLst>
                          <a:ext uri="{FF2B5EF4-FFF2-40B4-BE49-F238E27FC236}">
                            <a16:creationId xmlns:a16="http://schemas.microsoft.com/office/drawing/2014/main" xmlns="" id="{32A4F985-5364-6E40-4A83-23C6EC548210}"/>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a16="http://schemas.microsoft.com/office/drawing/2014/main" xmlns=""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custDataLst>
      <p:tags r:id="rId25"/>
    </p:custDataLst>
    <p:extLst>
      <p:ext uri="{BB962C8B-B14F-4D97-AF65-F5344CB8AC3E}">
        <p14:creationId xmlns:p14="http://schemas.microsoft.com/office/powerpoint/2010/main" val="291139780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7" r:id="rId18"/>
    <p:sldLayoutId id="2147483698" r:id="rId19"/>
    <p:sldLayoutId id="2147483699" r:id="rId20"/>
    <p:sldLayoutId id="2147483700" r:id="rId21"/>
    <p:sldLayoutId id="2147483701" r:id="rId2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ACHS Nueva Sans" pitchFamily="2"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32A4F985-5364-6E40-4A83-23C6EC548210}"/>
              </a:ext>
            </a:extLst>
          </p:cNvPr>
          <p:cNvGraphicFramePr>
            <a:graphicFrameLocks noChangeAspect="1"/>
          </p:cNvGraphicFramePr>
          <p:nvPr userDrawn="1">
            <p:custDataLst>
              <p:tags r:id="rId1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Diapositiva de think-cell" r:id="rId17" imgW="415" imgH="416" progId="TCLayout.ActiveDocument.1">
                  <p:embed/>
                </p:oleObj>
              </mc:Choice>
              <mc:Fallback>
                <p:oleObj name="Diapositiva de think-cell" r:id="rId17" imgW="415" imgH="416" progId="TCLayout.ActiveDocument.1">
                  <p:embed/>
                  <p:pic>
                    <p:nvPicPr>
                      <p:cNvPr id="2" name="Objeto 1" hidden="1">
                        <a:extLst>
                          <a:ext uri="{FF2B5EF4-FFF2-40B4-BE49-F238E27FC236}">
                            <a16:creationId xmlns:a16="http://schemas.microsoft.com/office/drawing/2014/main" xmlns="" id="{32A4F985-5364-6E40-4A83-23C6EC548210}"/>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a16="http://schemas.microsoft.com/office/drawing/2014/main" xmlns=""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custDataLst>
      <p:tags r:id="rId15"/>
    </p:custDataLst>
    <p:extLst>
      <p:ext uri="{BB962C8B-B14F-4D97-AF65-F5344CB8AC3E}">
        <p14:creationId xmlns:p14="http://schemas.microsoft.com/office/powerpoint/2010/main" val="342168496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ACHS Nueva Sans" pitchFamily="2"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14.png"/><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0.xml"/><Relationship Id="rId5" Type="http://schemas.openxmlformats.org/officeDocument/2006/relationships/image" Target="../media/image16.emf"/><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36.jpe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2.xml"/><Relationship Id="rId7" Type="http://schemas.openxmlformats.org/officeDocument/2006/relationships/image" Target="../media/image3.emf"/><Relationship Id="rId2" Type="http://schemas.openxmlformats.org/officeDocument/2006/relationships/tags" Target="../tags/tag21.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3.xml"/><Relationship Id="rId4"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hyperlink" Target="http://tinyurl.com/ts58c66" TargetMode="External"/><Relationship Id="rId5" Type="http://schemas.openxmlformats.org/officeDocument/2006/relationships/image" Target="../media/image11.sv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hyperlink" Target="http://tinyurl.com/ts58c66" TargetMode="External"/><Relationship Id="rId5" Type="http://schemas.openxmlformats.org/officeDocument/2006/relationships/image" Target="../media/image11.sv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5281BC76-8176-ADEE-9E53-83978CE1CD73}"/>
              </a:ext>
            </a:extLst>
          </p:cNvPr>
          <p:cNvPicPr>
            <a:picLocks noChangeAspect="1"/>
          </p:cNvPicPr>
          <p:nvPr/>
        </p:nvPicPr>
        <p:blipFill>
          <a:blip r:embed="rId4">
            <a:extLst>
              <a:ext uri="{28A0092B-C50C-407E-A947-70E740481C1C}">
                <a14:useLocalDpi xmlns:a14="http://schemas.microsoft.com/office/drawing/2010/main" val="0"/>
              </a:ext>
            </a:extLst>
          </a:blip>
          <a:srcRect r="10012"/>
          <a:stretch/>
        </p:blipFill>
        <p:spPr>
          <a:xfrm>
            <a:off x="2938427" y="-2795"/>
            <a:ext cx="9256143" cy="6860795"/>
          </a:xfrm>
          <a:prstGeom prst="rect">
            <a:avLst/>
          </a:prstGeom>
        </p:spPr>
      </p:pic>
      <p:sp>
        <p:nvSpPr>
          <p:cNvPr id="17" name="Rectangle 14">
            <a:extLst>
              <a:ext uri="{FF2B5EF4-FFF2-40B4-BE49-F238E27FC236}">
                <a16:creationId xmlns:a16="http://schemas.microsoft.com/office/drawing/2014/main" xmlns="" id="{CCDA9ADB-AE11-4054-FBEE-4F0E0B5969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flipH="1">
            <a:off x="17441"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Imagen 14">
            <a:extLst>
              <a:ext uri="{FF2B5EF4-FFF2-40B4-BE49-F238E27FC236}">
                <a16:creationId xmlns:a16="http://schemas.microsoft.com/office/drawing/2014/main" xmlns="" id="{410E693C-AD73-124D-9624-9F995FA550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4274" y="5733612"/>
            <a:ext cx="1239633" cy="506414"/>
          </a:xfrm>
          <a:prstGeom prst="rect">
            <a:avLst/>
          </a:prstGeom>
        </p:spPr>
      </p:pic>
      <p:sp>
        <p:nvSpPr>
          <p:cNvPr id="5" name="Marcador de texto 1">
            <a:extLst>
              <a:ext uri="{FF2B5EF4-FFF2-40B4-BE49-F238E27FC236}">
                <a16:creationId xmlns:a16="http://schemas.microsoft.com/office/drawing/2014/main" xmlns="" id="{403519CE-C58D-7944-9B39-A52069B99C2E}"/>
              </a:ext>
            </a:extLst>
          </p:cNvPr>
          <p:cNvSpPr txBox="1">
            <a:spLocks/>
          </p:cNvSpPr>
          <p:nvPr/>
        </p:nvSpPr>
        <p:spPr>
          <a:xfrm>
            <a:off x="427924" y="2207133"/>
            <a:ext cx="5661726" cy="1439425"/>
          </a:xfrm>
          <a:prstGeom prst="rect">
            <a:avLst/>
          </a:prstGeom>
        </p:spPr>
        <p:txBody>
          <a:bodyPr vert="horz" lIns="91440" tIns="45720" rIns="91440" bIns="45720" rtlCol="0" anchor="t" anchorCtr="0"/>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MX" sz="3000" dirty="0">
                <a:solidFill>
                  <a:schemeClr val="tx1">
                    <a:lumMod val="85000"/>
                    <a:lumOff val="15000"/>
                  </a:schemeClr>
                </a:solidFill>
                <a:latin typeface="ACHS Nueva Serif Medium" pitchFamily="2" charset="0"/>
              </a:rPr>
              <a:t>USO Y MANTENCIÓN DE ELEMENTOS DE PROTECCIÓN DE MANOS DE ACUERDO CON EL DS 44</a:t>
            </a:r>
            <a:endParaRPr lang="es-CL" sz="1800" dirty="0">
              <a:solidFill>
                <a:schemeClr val="tx1">
                  <a:lumMod val="85000"/>
                  <a:lumOff val="15000"/>
                </a:schemeClr>
              </a:solidFill>
              <a:latin typeface="ACHS Nueva Serif Medium" pitchFamily="2" charset="0"/>
            </a:endParaRPr>
          </a:p>
        </p:txBody>
      </p:sp>
      <p:sp>
        <p:nvSpPr>
          <p:cNvPr id="4" name="Rectángulo redondeado 7">
            <a:extLst>
              <a:ext uri="{FF2B5EF4-FFF2-40B4-BE49-F238E27FC236}">
                <a16:creationId xmlns:a16="http://schemas.microsoft.com/office/drawing/2014/main" xmlns="" id="{7ECCAB12-C10E-6E47-B3FD-F5C083FCF6D5}"/>
              </a:ext>
            </a:extLst>
          </p:cNvPr>
          <p:cNvSpPr/>
          <p:nvPr/>
        </p:nvSpPr>
        <p:spPr>
          <a:xfrm>
            <a:off x="427924" y="466012"/>
            <a:ext cx="2439102" cy="448666"/>
          </a:xfrm>
          <a:prstGeom prst="roundRect">
            <a:avLst>
              <a:gd name="adj" fmla="val 26667"/>
            </a:avLst>
          </a:prstGeom>
          <a:solidFill>
            <a:srgbClr val="7EF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lumMod val="85000"/>
                    <a:lumOff val="15000"/>
                  </a:schemeClr>
                </a:solidFill>
                <a:latin typeface="ACHS Nueva Sans" pitchFamily="2" charset="0"/>
              </a:rPr>
              <a:t>Charla / Presencial</a:t>
            </a:r>
          </a:p>
        </p:txBody>
      </p:sp>
    </p:spTree>
    <p:custDataLst>
      <p:tags r:id="rId1"/>
    </p:custDataLst>
    <p:extLst>
      <p:ext uri="{BB962C8B-B14F-4D97-AF65-F5344CB8AC3E}">
        <p14:creationId xmlns:p14="http://schemas.microsoft.com/office/powerpoint/2010/main" val="1293985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FC1A011-C687-E7A0-0268-9B4108FAD067}"/>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20191679-EE25-4D41-82E3-5CDDD0016C41}"/>
              </a:ext>
            </a:extLst>
          </p:cNvPr>
          <p:cNvSpPr>
            <a:spLocks noGrp="1"/>
          </p:cNvSpPr>
          <p:nvPr>
            <p:ph type="body" sz="quarter" idx="61"/>
          </p:nvPr>
        </p:nvSpPr>
        <p:spPr/>
        <p:txBody>
          <a:bodyPr/>
          <a:lstStyle/>
          <a:p>
            <a:r>
              <a:rPr lang="es-CL" dirty="0"/>
              <a:t>Generalidades y partes que componen el EPP</a:t>
            </a:r>
          </a:p>
        </p:txBody>
      </p:sp>
      <p:sp>
        <p:nvSpPr>
          <p:cNvPr id="25" name="CuadroTexto 24">
            <a:extLst>
              <a:ext uri="{FF2B5EF4-FFF2-40B4-BE49-F238E27FC236}">
                <a16:creationId xmlns:a16="http://schemas.microsoft.com/office/drawing/2014/main" xmlns="" id="{B65B2FD7-3934-47BA-780F-314B05415EC1}"/>
              </a:ext>
            </a:extLst>
          </p:cNvPr>
          <p:cNvSpPr txBox="1"/>
          <p:nvPr/>
        </p:nvSpPr>
        <p:spPr>
          <a:xfrm>
            <a:off x="4795263" y="2883988"/>
            <a:ext cx="6636775" cy="991425"/>
          </a:xfrm>
          <a:prstGeom prst="rect">
            <a:avLst/>
          </a:prstGeom>
          <a:noFill/>
        </p:spPr>
        <p:txBody>
          <a:bodyPr wrap="square" rtlCol="0">
            <a:spAutoFit/>
          </a:bodyPr>
          <a:lstStyle/>
          <a:p>
            <a:pPr algn="just">
              <a:lnSpc>
                <a:spcPct val="125000"/>
              </a:lnSpc>
              <a:spcAft>
                <a:spcPts val="600"/>
              </a:spcAft>
            </a:pPr>
            <a:r>
              <a:rPr lang="es-ES" sz="1600" b="1" dirty="0">
                <a:solidFill>
                  <a:srgbClr val="13C045"/>
                </a:solidFill>
                <a:effectLst/>
                <a:latin typeface="ACHS Nueva Sans" pitchFamily="2" charset="77"/>
                <a:ea typeface="Catamaran" pitchFamily="2" charset="77"/>
                <a:cs typeface="Catamaran" pitchFamily="2" charset="77"/>
              </a:rPr>
              <a:t>Guantes de Malla </a:t>
            </a:r>
            <a:r>
              <a:rPr lang="es-ES" sz="1600" b="1" dirty="0">
                <a:solidFill>
                  <a:srgbClr val="13C045"/>
                </a:solidFill>
                <a:latin typeface="ACHS Nueva Sans" pitchFamily="2" charset="77"/>
                <a:ea typeface="Catamaran" pitchFamily="2" charset="77"/>
                <a:cs typeface="Catamaran" pitchFamily="2" charset="77"/>
              </a:rPr>
              <a:t>M</a:t>
            </a:r>
            <a:r>
              <a:rPr lang="es-ES" sz="1600" b="1" dirty="0">
                <a:solidFill>
                  <a:srgbClr val="13C045"/>
                </a:solidFill>
                <a:effectLst/>
                <a:latin typeface="ACHS Nueva Sans" pitchFamily="2" charset="77"/>
                <a:ea typeface="Catamaran" pitchFamily="2" charset="77"/>
                <a:cs typeface="Catamaran" pitchFamily="2" charset="77"/>
              </a:rPr>
              <a:t>etálica</a:t>
            </a:r>
            <a:endParaRPr lang="es-ES" sz="1600" b="1" dirty="0">
              <a:solidFill>
                <a:srgbClr val="13C045"/>
              </a:solidFill>
              <a:latin typeface="ACHS Nueva Sans" pitchFamily="2" charset="77"/>
              <a:ea typeface="Catamaran" pitchFamily="2" charset="77"/>
              <a:cs typeface="Catamaran" pitchFamily="2" charset="77"/>
            </a:endParaRPr>
          </a:p>
          <a:p>
            <a:pPr algn="just">
              <a:lnSpc>
                <a:spcPct val="125000"/>
              </a:lnSpc>
              <a:spcAft>
                <a:spcPts val="600"/>
              </a:spcAft>
            </a:pPr>
            <a:r>
              <a:rPr lang="es-ES" sz="1400" dirty="0">
                <a:solidFill>
                  <a:schemeClr val="tx1">
                    <a:lumMod val="85000"/>
                    <a:lumOff val="15000"/>
                  </a:schemeClr>
                </a:solidFill>
                <a:effectLst/>
                <a:latin typeface="ACHS Nueva Sans Medium" pitchFamily="2" charset="77"/>
                <a:ea typeface="Catamaran" pitchFamily="2" charset="77"/>
                <a:cs typeface="Catamaran" pitchFamily="2" charset="77"/>
              </a:rPr>
              <a:t>Proporcionan una alta protección contra cortes y pinchazos. Son comunes en la industria alimentaria y en trabajos de procesamiento de carne.</a:t>
            </a:r>
            <a:endParaRPr lang="es-CL" sz="1400" dirty="0">
              <a:solidFill>
                <a:schemeClr val="tx1">
                  <a:lumMod val="85000"/>
                  <a:lumOff val="15000"/>
                </a:schemeClr>
              </a:solidFill>
              <a:effectLst/>
              <a:latin typeface="ACHS Nueva Sans Medium" pitchFamily="2" charset="77"/>
              <a:ea typeface="Catamaran" pitchFamily="2" charset="77"/>
              <a:cs typeface="Catamaran" pitchFamily="2" charset="77"/>
            </a:endParaRPr>
          </a:p>
        </p:txBody>
      </p:sp>
      <p:sp>
        <p:nvSpPr>
          <p:cNvPr id="4" name="Rectángulo: esquinas redondeadas 20">
            <a:extLst>
              <a:ext uri="{FF2B5EF4-FFF2-40B4-BE49-F238E27FC236}">
                <a16:creationId xmlns:a16="http://schemas.microsoft.com/office/drawing/2014/main" xmlns="" id="{3A8F54DE-8C95-E1C4-C061-237731C46FC0}"/>
              </a:ext>
            </a:extLst>
          </p:cNvPr>
          <p:cNvSpPr/>
          <p:nvPr/>
        </p:nvSpPr>
        <p:spPr>
          <a:xfrm>
            <a:off x="449263" y="1043447"/>
            <a:ext cx="2751138"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Tipos de Guantes</a:t>
            </a:r>
            <a:endParaRPr lang="es-CL" sz="1400" b="1" dirty="0">
              <a:solidFill>
                <a:schemeClr val="bg1"/>
              </a:solidFill>
              <a:latin typeface="ACHS Nueva Sans" pitchFamily="2" charset="0"/>
            </a:endParaRPr>
          </a:p>
        </p:txBody>
      </p:sp>
      <p:grpSp>
        <p:nvGrpSpPr>
          <p:cNvPr id="8" name="Grupo 7">
            <a:extLst>
              <a:ext uri="{FF2B5EF4-FFF2-40B4-BE49-F238E27FC236}">
                <a16:creationId xmlns:a16="http://schemas.microsoft.com/office/drawing/2014/main" xmlns="" id="{61F509B5-DF57-C068-6F00-F1C650F63DAE}"/>
              </a:ext>
            </a:extLst>
          </p:cNvPr>
          <p:cNvGrpSpPr/>
          <p:nvPr/>
        </p:nvGrpSpPr>
        <p:grpSpPr>
          <a:xfrm>
            <a:off x="750129" y="2135952"/>
            <a:ext cx="3424647" cy="3173362"/>
            <a:chOff x="750129" y="2135952"/>
            <a:chExt cx="3424647" cy="3173362"/>
          </a:xfrm>
        </p:grpSpPr>
        <p:grpSp>
          <p:nvGrpSpPr>
            <p:cNvPr id="13" name="Grupo 12">
              <a:extLst>
                <a:ext uri="{FF2B5EF4-FFF2-40B4-BE49-F238E27FC236}">
                  <a16:creationId xmlns:a16="http://schemas.microsoft.com/office/drawing/2014/main" xmlns="" id="{8074E85F-56E7-4C1F-3D40-71800E3DB096}"/>
                </a:ext>
              </a:extLst>
            </p:cNvPr>
            <p:cNvGrpSpPr/>
            <p:nvPr/>
          </p:nvGrpSpPr>
          <p:grpSpPr>
            <a:xfrm>
              <a:off x="750129" y="2135952"/>
              <a:ext cx="3424647" cy="3173362"/>
              <a:chOff x="881880" y="2194168"/>
              <a:chExt cx="3424647" cy="3173362"/>
            </a:xfrm>
          </p:grpSpPr>
          <p:sp>
            <p:nvSpPr>
              <p:cNvPr id="14" name="Rectángulo redondeado 13">
                <a:extLst>
                  <a:ext uri="{FF2B5EF4-FFF2-40B4-BE49-F238E27FC236}">
                    <a16:creationId xmlns:a16="http://schemas.microsoft.com/office/drawing/2014/main" xmlns="" id="{25E28331-BD75-4302-9648-2CD45CE0F5D5}"/>
                  </a:ext>
                </a:extLst>
              </p:cNvPr>
              <p:cNvSpPr/>
              <p:nvPr/>
            </p:nvSpPr>
            <p:spPr>
              <a:xfrm rot="21276385">
                <a:off x="881880" y="2194168"/>
                <a:ext cx="3414814" cy="3173361"/>
              </a:xfrm>
              <a:prstGeom prst="roundRect">
                <a:avLst>
                  <a:gd name="adj" fmla="val 7756"/>
                </a:avLst>
              </a:prstGeom>
              <a:solidFill>
                <a:srgbClr val="7EFF4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redondeado 14">
                <a:extLst>
                  <a:ext uri="{FF2B5EF4-FFF2-40B4-BE49-F238E27FC236}">
                    <a16:creationId xmlns:a16="http://schemas.microsoft.com/office/drawing/2014/main" xmlns="" id="{660BA934-3110-5085-43A2-8A0F897EFC74}"/>
                  </a:ext>
                </a:extLst>
              </p:cNvPr>
              <p:cNvSpPr/>
              <p:nvPr/>
            </p:nvSpPr>
            <p:spPr>
              <a:xfrm>
                <a:off x="891713" y="2194169"/>
                <a:ext cx="3414814" cy="3173361"/>
              </a:xfrm>
              <a:prstGeom prst="roundRect">
                <a:avLst>
                  <a:gd name="adj" fmla="val 7756"/>
                </a:avLst>
              </a:prstGeom>
              <a:solidFill>
                <a:schemeClr val="bg1"/>
              </a:solidFill>
              <a:ln w="38100">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7" name="Imagen 6">
              <a:extLst>
                <a:ext uri="{FF2B5EF4-FFF2-40B4-BE49-F238E27FC236}">
                  <a16:creationId xmlns:a16="http://schemas.microsoft.com/office/drawing/2014/main" xmlns="" id="{DDFE575F-EA48-1E0C-0E1F-EA6CE2E49274}"/>
                </a:ext>
              </a:extLst>
            </p:cNvPr>
            <p:cNvPicPr>
              <a:picLocks noChangeAspect="1"/>
            </p:cNvPicPr>
            <p:nvPr/>
          </p:nvPicPr>
          <p:blipFill>
            <a:blip r:embed="rId3" cstate="print">
              <a:extLst>
                <a:ext uri="{28A0092B-C50C-407E-A947-70E740481C1C}">
                  <a14:useLocalDpi xmlns:a14="http://schemas.microsoft.com/office/drawing/2010/main" val="0"/>
                </a:ext>
              </a:extLst>
            </a:blip>
            <a:srcRect l="19305" t="7241" r="16111" b="11528"/>
            <a:stretch/>
          </p:blipFill>
          <p:spPr>
            <a:xfrm>
              <a:off x="1328823" y="2267022"/>
              <a:ext cx="2314575" cy="2911220"/>
            </a:xfrm>
            <a:prstGeom prst="rect">
              <a:avLst/>
            </a:prstGeom>
          </p:spPr>
        </p:pic>
      </p:grpSp>
    </p:spTree>
    <p:extLst>
      <p:ext uri="{BB962C8B-B14F-4D97-AF65-F5344CB8AC3E}">
        <p14:creationId xmlns:p14="http://schemas.microsoft.com/office/powerpoint/2010/main" val="399905863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B7FE71E-1460-EBE3-0826-BF3512C3D404}"/>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AE9476C4-E407-D3F2-08A2-6E022D344EDC}"/>
              </a:ext>
            </a:extLst>
          </p:cNvPr>
          <p:cNvSpPr>
            <a:spLocks noGrp="1"/>
          </p:cNvSpPr>
          <p:nvPr>
            <p:ph type="body" sz="quarter" idx="61"/>
          </p:nvPr>
        </p:nvSpPr>
        <p:spPr/>
        <p:txBody>
          <a:bodyPr/>
          <a:lstStyle/>
          <a:p>
            <a:r>
              <a:rPr lang="es-CL" dirty="0"/>
              <a:t>Generalidades y partes que componen el EPP</a:t>
            </a:r>
          </a:p>
        </p:txBody>
      </p:sp>
      <p:sp>
        <p:nvSpPr>
          <p:cNvPr id="25" name="CuadroTexto 24">
            <a:extLst>
              <a:ext uri="{FF2B5EF4-FFF2-40B4-BE49-F238E27FC236}">
                <a16:creationId xmlns:a16="http://schemas.microsoft.com/office/drawing/2014/main" xmlns="" id="{36E2B3D6-158E-771E-F1C3-41D68928A2DC}"/>
              </a:ext>
            </a:extLst>
          </p:cNvPr>
          <p:cNvSpPr txBox="1"/>
          <p:nvPr/>
        </p:nvSpPr>
        <p:spPr>
          <a:xfrm>
            <a:off x="4795263" y="2883988"/>
            <a:ext cx="6636775" cy="1606978"/>
          </a:xfrm>
          <a:prstGeom prst="rect">
            <a:avLst/>
          </a:prstGeom>
          <a:noFill/>
        </p:spPr>
        <p:txBody>
          <a:bodyPr wrap="square" rtlCol="0">
            <a:spAutoFit/>
          </a:bodyPr>
          <a:lstStyle/>
          <a:p>
            <a:pPr algn="just">
              <a:lnSpc>
                <a:spcPct val="125000"/>
              </a:lnSpc>
              <a:spcAft>
                <a:spcPts val="600"/>
              </a:spcAft>
            </a:pPr>
            <a:r>
              <a:rPr lang="es-ES" sz="1600" b="1" dirty="0">
                <a:solidFill>
                  <a:srgbClr val="13C045"/>
                </a:solidFill>
                <a:effectLst/>
                <a:latin typeface="ACHS Nueva Sans" pitchFamily="2" charset="77"/>
                <a:ea typeface="Catamaran" pitchFamily="2" charset="77"/>
                <a:cs typeface="Catamaran" pitchFamily="2" charset="77"/>
              </a:rPr>
              <a:t>Guantes de </a:t>
            </a:r>
            <a:r>
              <a:rPr lang="es-ES" sz="1600" b="1" dirty="0">
                <a:solidFill>
                  <a:srgbClr val="13C045"/>
                </a:solidFill>
                <a:latin typeface="ACHS Nueva Sans" pitchFamily="2" charset="77"/>
                <a:ea typeface="Catamaran" pitchFamily="2" charset="77"/>
                <a:cs typeface="Catamaran" pitchFamily="2" charset="77"/>
              </a:rPr>
              <a:t>P</a:t>
            </a:r>
            <a:r>
              <a:rPr lang="es-ES" sz="1600" b="1" dirty="0">
                <a:solidFill>
                  <a:srgbClr val="13C045"/>
                </a:solidFill>
                <a:effectLst/>
                <a:latin typeface="ACHS Nueva Sans" pitchFamily="2" charset="77"/>
                <a:ea typeface="Catamaran" pitchFamily="2" charset="77"/>
                <a:cs typeface="Catamaran" pitchFamily="2" charset="77"/>
              </a:rPr>
              <a:t>rotección Química</a:t>
            </a:r>
          </a:p>
          <a:p>
            <a:pPr algn="just">
              <a:lnSpc>
                <a:spcPct val="125000"/>
              </a:lnSpc>
              <a:spcAft>
                <a:spcPts val="600"/>
              </a:spcAft>
            </a:pPr>
            <a:r>
              <a:rPr lang="es-ES" sz="1400" b="1" dirty="0">
                <a:solidFill>
                  <a:schemeClr val="tx1">
                    <a:lumMod val="85000"/>
                    <a:lumOff val="15000"/>
                  </a:schemeClr>
                </a:solidFill>
                <a:effectLst/>
                <a:latin typeface="ACHS Nueva Sans Medium" pitchFamily="2" charset="77"/>
                <a:ea typeface="Catamaran" pitchFamily="2" charset="77"/>
                <a:cs typeface="Catamaran" pitchFamily="2" charset="77"/>
              </a:rPr>
              <a:t>Guantes de </a:t>
            </a:r>
            <a:r>
              <a:rPr lang="es-ES" sz="1400" b="1" dirty="0" err="1">
                <a:solidFill>
                  <a:schemeClr val="tx1">
                    <a:lumMod val="85000"/>
                    <a:lumOff val="15000"/>
                  </a:schemeClr>
                </a:solidFill>
                <a:latin typeface="ACHS Nueva Sans Medium" pitchFamily="2" charset="77"/>
                <a:ea typeface="Catamaran" pitchFamily="2" charset="77"/>
                <a:cs typeface="Catamaran" pitchFamily="2" charset="77"/>
              </a:rPr>
              <a:t>Nitrílo</a:t>
            </a:r>
            <a:endParaRPr lang="es-ES" sz="1400" b="1" dirty="0">
              <a:solidFill>
                <a:schemeClr val="tx1">
                  <a:lumMod val="85000"/>
                  <a:lumOff val="15000"/>
                </a:schemeClr>
              </a:solidFill>
              <a:effectLst/>
              <a:latin typeface="ACHS Nueva Sans Medium" pitchFamily="2" charset="77"/>
              <a:ea typeface="Catamaran" pitchFamily="2" charset="77"/>
              <a:cs typeface="Catamaran" pitchFamily="2" charset="77"/>
            </a:endParaRPr>
          </a:p>
          <a:p>
            <a:pPr algn="just">
              <a:lnSpc>
                <a:spcPct val="125000"/>
              </a:lnSpc>
              <a:spcAft>
                <a:spcPts val="600"/>
              </a:spcAft>
            </a:pPr>
            <a:r>
              <a:rPr lang="es-ES" sz="1400" dirty="0">
                <a:solidFill>
                  <a:schemeClr val="tx1">
                    <a:lumMod val="85000"/>
                    <a:lumOff val="15000"/>
                  </a:schemeClr>
                </a:solidFill>
                <a:effectLst/>
                <a:latin typeface="ACHS Nueva Sans Medium" pitchFamily="2" charset="77"/>
                <a:ea typeface="Catamaran" pitchFamily="2" charset="77"/>
                <a:cs typeface="Catamaran" pitchFamily="2" charset="77"/>
              </a:rPr>
              <a:t>Resistentes a una amplia gama de productos químicos, aceites y solventes. Son una buena opción para trabajos de laboratorio, limpieza y manipulación de productos químicos. </a:t>
            </a:r>
          </a:p>
        </p:txBody>
      </p:sp>
      <p:sp>
        <p:nvSpPr>
          <p:cNvPr id="4" name="Rectángulo: esquinas redondeadas 20">
            <a:extLst>
              <a:ext uri="{FF2B5EF4-FFF2-40B4-BE49-F238E27FC236}">
                <a16:creationId xmlns:a16="http://schemas.microsoft.com/office/drawing/2014/main" xmlns="" id="{87B37263-DB01-A020-346A-9E94BB76D5D2}"/>
              </a:ext>
            </a:extLst>
          </p:cNvPr>
          <p:cNvSpPr/>
          <p:nvPr/>
        </p:nvSpPr>
        <p:spPr>
          <a:xfrm>
            <a:off x="449263" y="1043447"/>
            <a:ext cx="2751138"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Tipos de Guantes</a:t>
            </a:r>
            <a:endParaRPr lang="es-CL" sz="1400" b="1" dirty="0">
              <a:solidFill>
                <a:schemeClr val="bg1"/>
              </a:solidFill>
              <a:latin typeface="ACHS Nueva Sans" pitchFamily="2" charset="0"/>
            </a:endParaRPr>
          </a:p>
        </p:txBody>
      </p:sp>
      <p:grpSp>
        <p:nvGrpSpPr>
          <p:cNvPr id="13" name="Grupo 12">
            <a:extLst>
              <a:ext uri="{FF2B5EF4-FFF2-40B4-BE49-F238E27FC236}">
                <a16:creationId xmlns:a16="http://schemas.microsoft.com/office/drawing/2014/main" xmlns="" id="{96A8894A-D382-0A92-F50F-D7617284A2D6}"/>
              </a:ext>
            </a:extLst>
          </p:cNvPr>
          <p:cNvGrpSpPr/>
          <p:nvPr/>
        </p:nvGrpSpPr>
        <p:grpSpPr>
          <a:xfrm>
            <a:off x="750129" y="2135952"/>
            <a:ext cx="3424647" cy="3173362"/>
            <a:chOff x="881880" y="2194168"/>
            <a:chExt cx="3424647" cy="3173362"/>
          </a:xfrm>
        </p:grpSpPr>
        <p:sp>
          <p:nvSpPr>
            <p:cNvPr id="14" name="Rectángulo redondeado 13">
              <a:extLst>
                <a:ext uri="{FF2B5EF4-FFF2-40B4-BE49-F238E27FC236}">
                  <a16:creationId xmlns:a16="http://schemas.microsoft.com/office/drawing/2014/main" xmlns="" id="{594DBE5A-572B-322B-C534-E6DB5B5DE17E}"/>
                </a:ext>
              </a:extLst>
            </p:cNvPr>
            <p:cNvSpPr/>
            <p:nvPr/>
          </p:nvSpPr>
          <p:spPr>
            <a:xfrm rot="21276385">
              <a:off x="881880" y="2194168"/>
              <a:ext cx="3414814" cy="3173361"/>
            </a:xfrm>
            <a:prstGeom prst="roundRect">
              <a:avLst>
                <a:gd name="adj" fmla="val 7756"/>
              </a:avLst>
            </a:prstGeom>
            <a:solidFill>
              <a:srgbClr val="7EFF4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redondeado 14">
              <a:extLst>
                <a:ext uri="{FF2B5EF4-FFF2-40B4-BE49-F238E27FC236}">
                  <a16:creationId xmlns:a16="http://schemas.microsoft.com/office/drawing/2014/main" xmlns="" id="{BF25818D-CAEE-B565-696A-87BD8D53F812}"/>
                </a:ext>
              </a:extLst>
            </p:cNvPr>
            <p:cNvSpPr/>
            <p:nvPr/>
          </p:nvSpPr>
          <p:spPr>
            <a:xfrm>
              <a:off x="891713" y="2194169"/>
              <a:ext cx="3414814" cy="3173361"/>
            </a:xfrm>
            <a:prstGeom prst="roundRect">
              <a:avLst>
                <a:gd name="adj" fmla="val 7756"/>
              </a:avLst>
            </a:prstGeom>
            <a:solidFill>
              <a:schemeClr val="bg1"/>
            </a:solidFill>
            <a:ln w="38100">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7" name="Imagen 6">
            <a:extLst>
              <a:ext uri="{FF2B5EF4-FFF2-40B4-BE49-F238E27FC236}">
                <a16:creationId xmlns:a16="http://schemas.microsoft.com/office/drawing/2014/main" xmlns="" id="{2F261384-ADC8-6D13-B6DC-4F1DE9842371}"/>
              </a:ext>
            </a:extLst>
          </p:cNvPr>
          <p:cNvPicPr>
            <a:picLocks noChangeAspect="1"/>
          </p:cNvPicPr>
          <p:nvPr/>
        </p:nvPicPr>
        <p:blipFill>
          <a:blip r:embed="rId3">
            <a:extLst>
              <a:ext uri="{28A0092B-C50C-407E-A947-70E740481C1C}">
                <a14:useLocalDpi xmlns:a14="http://schemas.microsoft.com/office/drawing/2010/main" val="0"/>
              </a:ext>
            </a:extLst>
          </a:blip>
          <a:srcRect l="1100" t="12070" r="1550" b="12432"/>
          <a:stretch/>
        </p:blipFill>
        <p:spPr>
          <a:xfrm>
            <a:off x="1026046" y="2599475"/>
            <a:ext cx="2985606" cy="2315425"/>
          </a:xfrm>
          <a:prstGeom prst="rect">
            <a:avLst/>
          </a:prstGeom>
        </p:spPr>
      </p:pic>
    </p:spTree>
    <p:extLst>
      <p:ext uri="{BB962C8B-B14F-4D97-AF65-F5344CB8AC3E}">
        <p14:creationId xmlns:p14="http://schemas.microsoft.com/office/powerpoint/2010/main" val="26648777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7FE1C45-FC02-B0B0-31FA-F99348308437}"/>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E00D7E26-C762-5198-EF5B-BA93969434C0}"/>
              </a:ext>
            </a:extLst>
          </p:cNvPr>
          <p:cNvSpPr>
            <a:spLocks noGrp="1"/>
          </p:cNvSpPr>
          <p:nvPr>
            <p:ph type="body" sz="quarter" idx="61"/>
          </p:nvPr>
        </p:nvSpPr>
        <p:spPr/>
        <p:txBody>
          <a:bodyPr/>
          <a:lstStyle/>
          <a:p>
            <a:r>
              <a:rPr lang="es-CL" dirty="0"/>
              <a:t>Generalidades y partes que componen el EPP</a:t>
            </a:r>
          </a:p>
        </p:txBody>
      </p:sp>
      <p:sp>
        <p:nvSpPr>
          <p:cNvPr id="25" name="CuadroTexto 24">
            <a:extLst>
              <a:ext uri="{FF2B5EF4-FFF2-40B4-BE49-F238E27FC236}">
                <a16:creationId xmlns:a16="http://schemas.microsoft.com/office/drawing/2014/main" xmlns="" id="{B4E818B2-AAFC-210E-BCD1-C92936F0B92C}"/>
              </a:ext>
            </a:extLst>
          </p:cNvPr>
          <p:cNvSpPr txBox="1"/>
          <p:nvPr/>
        </p:nvSpPr>
        <p:spPr>
          <a:xfrm>
            <a:off x="4795263" y="2883988"/>
            <a:ext cx="6370691" cy="1606978"/>
          </a:xfrm>
          <a:prstGeom prst="rect">
            <a:avLst/>
          </a:prstGeom>
          <a:noFill/>
        </p:spPr>
        <p:txBody>
          <a:bodyPr wrap="square" rtlCol="0">
            <a:spAutoFit/>
          </a:bodyPr>
          <a:lstStyle/>
          <a:p>
            <a:pPr algn="just">
              <a:lnSpc>
                <a:spcPct val="125000"/>
              </a:lnSpc>
              <a:spcAft>
                <a:spcPts val="600"/>
              </a:spcAft>
            </a:pPr>
            <a:r>
              <a:rPr lang="es-ES" sz="1600" b="1" dirty="0">
                <a:solidFill>
                  <a:srgbClr val="13C045"/>
                </a:solidFill>
                <a:effectLst/>
                <a:latin typeface="ACHS Nueva Sans" pitchFamily="2" charset="77"/>
                <a:ea typeface="Catamaran" pitchFamily="2" charset="77"/>
                <a:cs typeface="Catamaran" pitchFamily="2" charset="77"/>
              </a:rPr>
              <a:t>Guantes de </a:t>
            </a:r>
            <a:r>
              <a:rPr lang="es-ES" sz="1600" b="1" dirty="0">
                <a:solidFill>
                  <a:srgbClr val="13C045"/>
                </a:solidFill>
                <a:latin typeface="ACHS Nueva Sans" pitchFamily="2" charset="77"/>
                <a:ea typeface="Catamaran" pitchFamily="2" charset="77"/>
                <a:cs typeface="Catamaran" pitchFamily="2" charset="77"/>
              </a:rPr>
              <a:t>P</a:t>
            </a:r>
            <a:r>
              <a:rPr lang="es-ES" sz="1600" b="1" dirty="0">
                <a:solidFill>
                  <a:srgbClr val="13C045"/>
                </a:solidFill>
                <a:effectLst/>
                <a:latin typeface="ACHS Nueva Sans" pitchFamily="2" charset="77"/>
                <a:ea typeface="Catamaran" pitchFamily="2" charset="77"/>
                <a:cs typeface="Catamaran" pitchFamily="2" charset="77"/>
              </a:rPr>
              <a:t>rotección Química</a:t>
            </a:r>
          </a:p>
          <a:p>
            <a:pPr algn="just">
              <a:lnSpc>
                <a:spcPct val="125000"/>
              </a:lnSpc>
              <a:spcAft>
                <a:spcPts val="600"/>
              </a:spcAft>
            </a:pPr>
            <a:r>
              <a:rPr lang="es-ES" sz="1400" b="1" dirty="0">
                <a:solidFill>
                  <a:schemeClr val="tx1">
                    <a:lumMod val="85000"/>
                    <a:lumOff val="15000"/>
                  </a:schemeClr>
                </a:solidFill>
                <a:effectLst/>
                <a:latin typeface="ACHS Nueva Sans Medium" pitchFamily="2" charset="77"/>
                <a:ea typeface="Catamaran" pitchFamily="2" charset="77"/>
                <a:cs typeface="Catamaran" pitchFamily="2" charset="77"/>
              </a:rPr>
              <a:t>Guantes de </a:t>
            </a:r>
            <a:r>
              <a:rPr lang="es-ES" sz="1400" b="1" dirty="0">
                <a:solidFill>
                  <a:schemeClr val="tx1">
                    <a:lumMod val="85000"/>
                    <a:lumOff val="15000"/>
                  </a:schemeClr>
                </a:solidFill>
                <a:latin typeface="ACHS Nueva Sans Medium" pitchFamily="2" charset="77"/>
                <a:ea typeface="Catamaran" pitchFamily="2" charset="77"/>
                <a:cs typeface="Catamaran" pitchFamily="2" charset="77"/>
              </a:rPr>
              <a:t>Látex</a:t>
            </a:r>
          </a:p>
          <a:p>
            <a:pPr algn="just">
              <a:lnSpc>
                <a:spcPct val="125000"/>
              </a:lnSpc>
              <a:spcAft>
                <a:spcPts val="600"/>
              </a:spcAft>
            </a:pPr>
            <a:r>
              <a:rPr lang="es-ES" sz="1400" dirty="0">
                <a:solidFill>
                  <a:schemeClr val="tx1">
                    <a:lumMod val="85000"/>
                    <a:lumOff val="15000"/>
                  </a:schemeClr>
                </a:solidFill>
                <a:effectLst/>
                <a:latin typeface="ACHS Nueva Sans Medium" pitchFamily="2" charset="77"/>
                <a:ea typeface="Catamaran" pitchFamily="2" charset="77"/>
                <a:cs typeface="Catamaran" pitchFamily="2" charset="77"/>
              </a:rPr>
              <a:t>Ofrecen buena sensibilidad táctil y protección contra algunos productos químicos. Se utilizan en entornos médicos, laboratorios y limpieza. Tener en cuenta que algunas personas presentan alergia a este material. </a:t>
            </a:r>
          </a:p>
        </p:txBody>
      </p:sp>
      <p:sp>
        <p:nvSpPr>
          <p:cNvPr id="4" name="Rectángulo: esquinas redondeadas 20">
            <a:extLst>
              <a:ext uri="{FF2B5EF4-FFF2-40B4-BE49-F238E27FC236}">
                <a16:creationId xmlns:a16="http://schemas.microsoft.com/office/drawing/2014/main" xmlns="" id="{0DD52D69-5A18-87CC-8364-9963350F534E}"/>
              </a:ext>
            </a:extLst>
          </p:cNvPr>
          <p:cNvSpPr/>
          <p:nvPr/>
        </p:nvSpPr>
        <p:spPr>
          <a:xfrm>
            <a:off x="449263" y="1043447"/>
            <a:ext cx="2751138"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Tipos de Guantes</a:t>
            </a:r>
            <a:endParaRPr lang="es-CL" sz="1400" b="1" dirty="0">
              <a:solidFill>
                <a:schemeClr val="bg1"/>
              </a:solidFill>
              <a:latin typeface="ACHS Nueva Sans" pitchFamily="2" charset="0"/>
            </a:endParaRPr>
          </a:p>
        </p:txBody>
      </p:sp>
      <p:grpSp>
        <p:nvGrpSpPr>
          <p:cNvPr id="13" name="Grupo 12">
            <a:extLst>
              <a:ext uri="{FF2B5EF4-FFF2-40B4-BE49-F238E27FC236}">
                <a16:creationId xmlns:a16="http://schemas.microsoft.com/office/drawing/2014/main" xmlns="" id="{B2965C89-B1E7-742B-E8E0-36F394FD0602}"/>
              </a:ext>
            </a:extLst>
          </p:cNvPr>
          <p:cNvGrpSpPr/>
          <p:nvPr/>
        </p:nvGrpSpPr>
        <p:grpSpPr>
          <a:xfrm>
            <a:off x="750129" y="2135952"/>
            <a:ext cx="3424647" cy="3173362"/>
            <a:chOff x="881880" y="2194168"/>
            <a:chExt cx="3424647" cy="3173362"/>
          </a:xfrm>
        </p:grpSpPr>
        <p:sp>
          <p:nvSpPr>
            <p:cNvPr id="14" name="Rectángulo redondeado 13">
              <a:extLst>
                <a:ext uri="{FF2B5EF4-FFF2-40B4-BE49-F238E27FC236}">
                  <a16:creationId xmlns:a16="http://schemas.microsoft.com/office/drawing/2014/main" xmlns="" id="{C7232D0B-C16C-C85E-86F8-F9D15A579A7A}"/>
                </a:ext>
              </a:extLst>
            </p:cNvPr>
            <p:cNvSpPr/>
            <p:nvPr/>
          </p:nvSpPr>
          <p:spPr>
            <a:xfrm rot="21276385">
              <a:off x="881880" y="2194168"/>
              <a:ext cx="3414814" cy="3173361"/>
            </a:xfrm>
            <a:prstGeom prst="roundRect">
              <a:avLst>
                <a:gd name="adj" fmla="val 7756"/>
              </a:avLst>
            </a:prstGeom>
            <a:solidFill>
              <a:srgbClr val="7EFF4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redondeado 14">
              <a:extLst>
                <a:ext uri="{FF2B5EF4-FFF2-40B4-BE49-F238E27FC236}">
                  <a16:creationId xmlns:a16="http://schemas.microsoft.com/office/drawing/2014/main" xmlns="" id="{EDE24E44-C833-8700-C493-0F2B476EBB6A}"/>
                </a:ext>
              </a:extLst>
            </p:cNvPr>
            <p:cNvSpPr/>
            <p:nvPr/>
          </p:nvSpPr>
          <p:spPr>
            <a:xfrm>
              <a:off x="891713" y="2194169"/>
              <a:ext cx="3414814" cy="3173361"/>
            </a:xfrm>
            <a:prstGeom prst="roundRect">
              <a:avLst>
                <a:gd name="adj" fmla="val 7756"/>
              </a:avLst>
            </a:prstGeom>
            <a:solidFill>
              <a:schemeClr val="bg1"/>
            </a:solidFill>
            <a:ln w="38100">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5" name="Imagen 4">
            <a:extLst>
              <a:ext uri="{FF2B5EF4-FFF2-40B4-BE49-F238E27FC236}">
                <a16:creationId xmlns:a16="http://schemas.microsoft.com/office/drawing/2014/main" xmlns="" id="{6FBDE8E0-BC71-B0C9-2CFD-5C3F08D802C6}"/>
              </a:ext>
            </a:extLst>
          </p:cNvPr>
          <p:cNvPicPr>
            <a:picLocks noChangeAspect="1"/>
          </p:cNvPicPr>
          <p:nvPr/>
        </p:nvPicPr>
        <p:blipFill>
          <a:blip r:embed="rId3">
            <a:extLst>
              <a:ext uri="{28A0092B-C50C-407E-A947-70E740481C1C}">
                <a14:useLocalDpi xmlns:a14="http://schemas.microsoft.com/office/drawing/2010/main" val="0"/>
              </a:ext>
            </a:extLst>
          </a:blip>
          <a:srcRect t="9720"/>
          <a:stretch/>
        </p:blipFill>
        <p:spPr>
          <a:xfrm>
            <a:off x="890364" y="2275619"/>
            <a:ext cx="3222378" cy="2909175"/>
          </a:xfrm>
          <a:prstGeom prst="rect">
            <a:avLst/>
          </a:prstGeom>
        </p:spPr>
      </p:pic>
    </p:spTree>
    <p:extLst>
      <p:ext uri="{BB962C8B-B14F-4D97-AF65-F5344CB8AC3E}">
        <p14:creationId xmlns:p14="http://schemas.microsoft.com/office/powerpoint/2010/main" val="177249987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D9CD185-EDCE-CE42-8E00-2DA13DEF83D1}"/>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691006EE-9571-653D-5B72-49CF76C5D71F}"/>
              </a:ext>
            </a:extLst>
          </p:cNvPr>
          <p:cNvSpPr>
            <a:spLocks noGrp="1"/>
          </p:cNvSpPr>
          <p:nvPr>
            <p:ph type="body" sz="quarter" idx="61"/>
          </p:nvPr>
        </p:nvSpPr>
        <p:spPr/>
        <p:txBody>
          <a:bodyPr/>
          <a:lstStyle/>
          <a:p>
            <a:r>
              <a:rPr lang="es-CL" dirty="0"/>
              <a:t>Generalidades y partes que componen el EPP</a:t>
            </a:r>
          </a:p>
        </p:txBody>
      </p:sp>
      <p:sp>
        <p:nvSpPr>
          <p:cNvPr id="25" name="CuadroTexto 24">
            <a:extLst>
              <a:ext uri="{FF2B5EF4-FFF2-40B4-BE49-F238E27FC236}">
                <a16:creationId xmlns:a16="http://schemas.microsoft.com/office/drawing/2014/main" xmlns="" id="{CAFCFEA4-A570-3283-DB97-816E3A50D65B}"/>
              </a:ext>
            </a:extLst>
          </p:cNvPr>
          <p:cNvSpPr txBox="1"/>
          <p:nvPr/>
        </p:nvSpPr>
        <p:spPr>
          <a:xfrm>
            <a:off x="4795263" y="2883988"/>
            <a:ext cx="6370691" cy="1683923"/>
          </a:xfrm>
          <a:prstGeom prst="rect">
            <a:avLst/>
          </a:prstGeom>
          <a:noFill/>
        </p:spPr>
        <p:txBody>
          <a:bodyPr wrap="square" rtlCol="0">
            <a:spAutoFit/>
          </a:bodyPr>
          <a:lstStyle/>
          <a:p>
            <a:pPr algn="just">
              <a:lnSpc>
                <a:spcPct val="125000"/>
              </a:lnSpc>
              <a:spcAft>
                <a:spcPts val="600"/>
              </a:spcAft>
            </a:pPr>
            <a:r>
              <a:rPr lang="es-ES" sz="1600" b="1" dirty="0">
                <a:solidFill>
                  <a:srgbClr val="13C045"/>
                </a:solidFill>
                <a:effectLst/>
                <a:latin typeface="ACHS Nueva Sans" pitchFamily="2" charset="77"/>
                <a:ea typeface="Catamaran" pitchFamily="2" charset="77"/>
                <a:cs typeface="Catamaran" pitchFamily="2" charset="77"/>
              </a:rPr>
              <a:t>Guantes de </a:t>
            </a:r>
            <a:r>
              <a:rPr lang="es-ES" sz="1600" b="1" dirty="0">
                <a:solidFill>
                  <a:srgbClr val="13C045"/>
                </a:solidFill>
                <a:latin typeface="ACHS Nueva Sans" pitchFamily="2" charset="77"/>
                <a:ea typeface="Catamaran" pitchFamily="2" charset="77"/>
                <a:cs typeface="Catamaran" pitchFamily="2" charset="77"/>
              </a:rPr>
              <a:t>P</a:t>
            </a:r>
            <a:r>
              <a:rPr lang="es-ES" sz="1600" b="1" dirty="0">
                <a:solidFill>
                  <a:srgbClr val="13C045"/>
                </a:solidFill>
                <a:effectLst/>
                <a:latin typeface="ACHS Nueva Sans" pitchFamily="2" charset="77"/>
                <a:ea typeface="Catamaran" pitchFamily="2" charset="77"/>
                <a:cs typeface="Catamaran" pitchFamily="2" charset="77"/>
              </a:rPr>
              <a:t>rotección Química</a:t>
            </a:r>
          </a:p>
          <a:p>
            <a:pPr algn="just">
              <a:lnSpc>
                <a:spcPct val="125000"/>
              </a:lnSpc>
              <a:spcAft>
                <a:spcPts val="600"/>
              </a:spcAft>
            </a:pPr>
            <a:r>
              <a:rPr lang="es-ES" sz="1400" b="1" dirty="0">
                <a:solidFill>
                  <a:schemeClr val="tx1">
                    <a:lumMod val="85000"/>
                    <a:lumOff val="15000"/>
                  </a:schemeClr>
                </a:solidFill>
                <a:effectLst/>
                <a:latin typeface="ACHS Nueva Sans Medium" pitchFamily="2" charset="77"/>
                <a:ea typeface="Catamaran" pitchFamily="2" charset="77"/>
                <a:cs typeface="Catamaran" pitchFamily="2" charset="77"/>
              </a:rPr>
              <a:t>Guantes de </a:t>
            </a:r>
            <a:r>
              <a:rPr lang="es-ES" sz="1400" b="1" dirty="0">
                <a:solidFill>
                  <a:schemeClr val="tx1">
                    <a:lumMod val="85000"/>
                    <a:lumOff val="15000"/>
                  </a:schemeClr>
                </a:solidFill>
                <a:latin typeface="ACHS Nueva Sans Medium" pitchFamily="2" charset="77"/>
                <a:ea typeface="Catamaran" pitchFamily="2" charset="77"/>
                <a:cs typeface="Catamaran" pitchFamily="2" charset="77"/>
              </a:rPr>
              <a:t>Neopreno</a:t>
            </a:r>
          </a:p>
          <a:p>
            <a:pPr algn="just">
              <a:lnSpc>
                <a:spcPct val="125000"/>
              </a:lnSpc>
              <a:spcAft>
                <a:spcPts val="600"/>
              </a:spcAft>
            </a:pPr>
            <a:r>
              <a:rPr lang="es-ES" sz="1400" dirty="0">
                <a:solidFill>
                  <a:schemeClr val="tx1">
                    <a:lumMod val="85000"/>
                    <a:lumOff val="15000"/>
                  </a:schemeClr>
                </a:solidFill>
                <a:latin typeface="ACHS Nueva Sans Medium" pitchFamily="2" charset="77"/>
                <a:ea typeface="Catamaran" pitchFamily="2" charset="77"/>
                <a:cs typeface="Catamaran" pitchFamily="2" charset="77"/>
              </a:rPr>
              <a:t>Resistentes a ácidos, bases, aceites y solventes. Se utilizan en la industria química, petroquímica y en trabajos de limpieza industrial</a:t>
            </a:r>
            <a:r>
              <a:rPr lang="es-ES" sz="1400" b="1" dirty="0">
                <a:solidFill>
                  <a:schemeClr val="tx1">
                    <a:lumMod val="85000"/>
                    <a:lumOff val="15000"/>
                  </a:schemeClr>
                </a:solidFill>
                <a:latin typeface="ACHS Nueva Sans Medium" pitchFamily="2" charset="77"/>
                <a:ea typeface="Catamaran" pitchFamily="2" charset="77"/>
                <a:cs typeface="Catamaran" pitchFamily="2" charset="77"/>
              </a:rPr>
              <a:t>.</a:t>
            </a:r>
          </a:p>
          <a:p>
            <a:pPr algn="just">
              <a:lnSpc>
                <a:spcPct val="125000"/>
              </a:lnSpc>
              <a:spcAft>
                <a:spcPts val="600"/>
              </a:spcAft>
            </a:pPr>
            <a:endParaRPr lang="es-ES" sz="1400" b="1" dirty="0">
              <a:solidFill>
                <a:schemeClr val="tx1">
                  <a:lumMod val="85000"/>
                  <a:lumOff val="15000"/>
                </a:schemeClr>
              </a:solidFill>
              <a:latin typeface="ACHS Nueva Sans Medium" pitchFamily="2" charset="77"/>
              <a:ea typeface="Catamaran" pitchFamily="2" charset="77"/>
              <a:cs typeface="Catamaran" pitchFamily="2" charset="77"/>
            </a:endParaRPr>
          </a:p>
        </p:txBody>
      </p:sp>
      <p:sp>
        <p:nvSpPr>
          <p:cNvPr id="4" name="Rectángulo: esquinas redondeadas 20">
            <a:extLst>
              <a:ext uri="{FF2B5EF4-FFF2-40B4-BE49-F238E27FC236}">
                <a16:creationId xmlns:a16="http://schemas.microsoft.com/office/drawing/2014/main" xmlns="" id="{F2555871-E3E9-B7FE-5B93-9A974DFC3F89}"/>
              </a:ext>
            </a:extLst>
          </p:cNvPr>
          <p:cNvSpPr/>
          <p:nvPr/>
        </p:nvSpPr>
        <p:spPr>
          <a:xfrm>
            <a:off x="449263" y="1043447"/>
            <a:ext cx="2751138"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Tipos de Guantes</a:t>
            </a:r>
            <a:endParaRPr lang="es-CL" sz="1400" b="1" dirty="0">
              <a:solidFill>
                <a:schemeClr val="bg1"/>
              </a:solidFill>
              <a:latin typeface="ACHS Nueva Sans" pitchFamily="2" charset="0"/>
            </a:endParaRPr>
          </a:p>
        </p:txBody>
      </p:sp>
      <p:grpSp>
        <p:nvGrpSpPr>
          <p:cNvPr id="13" name="Grupo 12">
            <a:extLst>
              <a:ext uri="{FF2B5EF4-FFF2-40B4-BE49-F238E27FC236}">
                <a16:creationId xmlns:a16="http://schemas.microsoft.com/office/drawing/2014/main" xmlns="" id="{5F6BFF1D-7C6D-827A-07AF-E70BCD772975}"/>
              </a:ext>
            </a:extLst>
          </p:cNvPr>
          <p:cNvGrpSpPr/>
          <p:nvPr/>
        </p:nvGrpSpPr>
        <p:grpSpPr>
          <a:xfrm>
            <a:off x="750129" y="2135952"/>
            <a:ext cx="3424647" cy="3173362"/>
            <a:chOff x="881880" y="2194168"/>
            <a:chExt cx="3424647" cy="3173362"/>
          </a:xfrm>
        </p:grpSpPr>
        <p:sp>
          <p:nvSpPr>
            <p:cNvPr id="14" name="Rectángulo redondeado 13">
              <a:extLst>
                <a:ext uri="{FF2B5EF4-FFF2-40B4-BE49-F238E27FC236}">
                  <a16:creationId xmlns:a16="http://schemas.microsoft.com/office/drawing/2014/main" xmlns="" id="{5A1A44B7-FD4C-41BA-FF63-8695B96253C8}"/>
                </a:ext>
              </a:extLst>
            </p:cNvPr>
            <p:cNvSpPr/>
            <p:nvPr/>
          </p:nvSpPr>
          <p:spPr>
            <a:xfrm rot="21276385">
              <a:off x="881880" y="2194168"/>
              <a:ext cx="3414814" cy="3173361"/>
            </a:xfrm>
            <a:prstGeom prst="roundRect">
              <a:avLst>
                <a:gd name="adj" fmla="val 7756"/>
              </a:avLst>
            </a:prstGeom>
            <a:solidFill>
              <a:srgbClr val="7EFF4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redondeado 14">
              <a:extLst>
                <a:ext uri="{FF2B5EF4-FFF2-40B4-BE49-F238E27FC236}">
                  <a16:creationId xmlns:a16="http://schemas.microsoft.com/office/drawing/2014/main" xmlns="" id="{93C4FD1F-17EE-725A-DD46-142D3E183239}"/>
                </a:ext>
              </a:extLst>
            </p:cNvPr>
            <p:cNvSpPr/>
            <p:nvPr/>
          </p:nvSpPr>
          <p:spPr>
            <a:xfrm>
              <a:off x="891713" y="2194169"/>
              <a:ext cx="3414814" cy="3173361"/>
            </a:xfrm>
            <a:prstGeom prst="roundRect">
              <a:avLst>
                <a:gd name="adj" fmla="val 7756"/>
              </a:avLst>
            </a:prstGeom>
            <a:solidFill>
              <a:schemeClr val="bg1"/>
            </a:solidFill>
            <a:ln w="38100">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6" name="Imagen 5">
            <a:extLst>
              <a:ext uri="{FF2B5EF4-FFF2-40B4-BE49-F238E27FC236}">
                <a16:creationId xmlns:a16="http://schemas.microsoft.com/office/drawing/2014/main" xmlns="" id="{984D5301-A7BE-3F85-18B3-4CEBE9D59560}"/>
              </a:ext>
            </a:extLst>
          </p:cNvPr>
          <p:cNvPicPr>
            <a:picLocks noChangeAspect="1"/>
          </p:cNvPicPr>
          <p:nvPr/>
        </p:nvPicPr>
        <p:blipFill>
          <a:blip r:embed="rId3" cstate="print">
            <a:extLst>
              <a:ext uri="{28A0092B-C50C-407E-A947-70E740481C1C}">
                <a14:useLocalDpi xmlns:a14="http://schemas.microsoft.com/office/drawing/2010/main" val="0"/>
              </a:ext>
            </a:extLst>
          </a:blip>
          <a:srcRect l="11455" t="7241" r="10041" b="10779"/>
          <a:stretch/>
        </p:blipFill>
        <p:spPr>
          <a:xfrm>
            <a:off x="1034592" y="2255602"/>
            <a:ext cx="2823766" cy="2948787"/>
          </a:xfrm>
          <a:prstGeom prst="rect">
            <a:avLst/>
          </a:prstGeom>
        </p:spPr>
      </p:pic>
    </p:spTree>
    <p:extLst>
      <p:ext uri="{BB962C8B-B14F-4D97-AF65-F5344CB8AC3E}">
        <p14:creationId xmlns:p14="http://schemas.microsoft.com/office/powerpoint/2010/main" val="210774935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A2F48BF-AFD3-C527-FF9A-5298C4EB2184}"/>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ACD10702-11A5-B7BE-5966-46013761D956}"/>
              </a:ext>
            </a:extLst>
          </p:cNvPr>
          <p:cNvSpPr>
            <a:spLocks noGrp="1"/>
          </p:cNvSpPr>
          <p:nvPr>
            <p:ph type="body" sz="quarter" idx="61"/>
          </p:nvPr>
        </p:nvSpPr>
        <p:spPr/>
        <p:txBody>
          <a:bodyPr/>
          <a:lstStyle/>
          <a:p>
            <a:r>
              <a:rPr lang="es-CL" dirty="0"/>
              <a:t>Generalidades y partes que componen el EPP</a:t>
            </a:r>
          </a:p>
        </p:txBody>
      </p:sp>
      <p:sp>
        <p:nvSpPr>
          <p:cNvPr id="25" name="CuadroTexto 24">
            <a:extLst>
              <a:ext uri="{FF2B5EF4-FFF2-40B4-BE49-F238E27FC236}">
                <a16:creationId xmlns:a16="http://schemas.microsoft.com/office/drawing/2014/main" xmlns="" id="{AF2B7938-6F3E-9871-8F4E-DA15C104B980}"/>
              </a:ext>
            </a:extLst>
          </p:cNvPr>
          <p:cNvSpPr txBox="1"/>
          <p:nvPr/>
        </p:nvSpPr>
        <p:spPr>
          <a:xfrm>
            <a:off x="4795264" y="2883988"/>
            <a:ext cx="6228812" cy="1337674"/>
          </a:xfrm>
          <a:prstGeom prst="rect">
            <a:avLst/>
          </a:prstGeom>
          <a:noFill/>
        </p:spPr>
        <p:txBody>
          <a:bodyPr wrap="square" rtlCol="0">
            <a:spAutoFit/>
          </a:bodyPr>
          <a:lstStyle/>
          <a:p>
            <a:pPr algn="just">
              <a:lnSpc>
                <a:spcPct val="125000"/>
              </a:lnSpc>
              <a:spcAft>
                <a:spcPts val="600"/>
              </a:spcAft>
            </a:pPr>
            <a:r>
              <a:rPr lang="es-ES" sz="1600" b="1" dirty="0">
                <a:solidFill>
                  <a:srgbClr val="13C045"/>
                </a:solidFill>
                <a:effectLst/>
                <a:latin typeface="ACHS Nueva Sans" pitchFamily="2" charset="77"/>
                <a:ea typeface="Catamaran" pitchFamily="2" charset="77"/>
                <a:cs typeface="Catamaran" pitchFamily="2" charset="77"/>
              </a:rPr>
              <a:t>Guantes de </a:t>
            </a:r>
            <a:r>
              <a:rPr lang="es-ES" sz="1600" b="1" dirty="0">
                <a:solidFill>
                  <a:srgbClr val="13C045"/>
                </a:solidFill>
                <a:latin typeface="ACHS Nueva Sans" pitchFamily="2" charset="77"/>
                <a:ea typeface="Catamaran" pitchFamily="2" charset="77"/>
                <a:cs typeface="Catamaran" pitchFamily="2" charset="77"/>
              </a:rPr>
              <a:t>P</a:t>
            </a:r>
            <a:r>
              <a:rPr lang="es-ES" sz="1600" b="1" dirty="0">
                <a:solidFill>
                  <a:srgbClr val="13C045"/>
                </a:solidFill>
                <a:effectLst/>
                <a:latin typeface="ACHS Nueva Sans" pitchFamily="2" charset="77"/>
                <a:ea typeface="Catamaran" pitchFamily="2" charset="77"/>
                <a:cs typeface="Catamaran" pitchFamily="2" charset="77"/>
              </a:rPr>
              <a:t>rotección Química</a:t>
            </a:r>
          </a:p>
          <a:p>
            <a:pPr algn="just">
              <a:lnSpc>
                <a:spcPct val="125000"/>
              </a:lnSpc>
              <a:spcAft>
                <a:spcPts val="600"/>
              </a:spcAft>
            </a:pPr>
            <a:r>
              <a:rPr lang="es-ES" sz="1400" b="1" dirty="0">
                <a:solidFill>
                  <a:schemeClr val="tx1">
                    <a:lumMod val="85000"/>
                    <a:lumOff val="15000"/>
                  </a:schemeClr>
                </a:solidFill>
                <a:effectLst/>
                <a:latin typeface="ACHS Nueva Sans Medium" pitchFamily="2" charset="77"/>
                <a:ea typeface="Catamaran" pitchFamily="2" charset="77"/>
                <a:cs typeface="Catamaran" pitchFamily="2" charset="77"/>
              </a:rPr>
              <a:t>Guantes de </a:t>
            </a:r>
            <a:r>
              <a:rPr lang="es-ES" sz="1400" b="1" dirty="0">
                <a:solidFill>
                  <a:schemeClr val="tx1">
                    <a:lumMod val="85000"/>
                    <a:lumOff val="15000"/>
                  </a:schemeClr>
                </a:solidFill>
                <a:latin typeface="ACHS Nueva Sans Medium" pitchFamily="2" charset="77"/>
                <a:ea typeface="Catamaran" pitchFamily="2" charset="77"/>
                <a:cs typeface="Catamaran" pitchFamily="2" charset="77"/>
              </a:rPr>
              <a:t>PVC</a:t>
            </a:r>
          </a:p>
          <a:p>
            <a:pPr algn="just">
              <a:lnSpc>
                <a:spcPct val="125000"/>
              </a:lnSpc>
              <a:spcAft>
                <a:spcPts val="600"/>
              </a:spcAft>
            </a:pPr>
            <a:r>
              <a:rPr lang="es-ES" sz="1400" dirty="0">
                <a:solidFill>
                  <a:schemeClr val="tx1">
                    <a:lumMod val="85000"/>
                    <a:lumOff val="15000"/>
                  </a:schemeClr>
                </a:solidFill>
                <a:effectLst/>
                <a:latin typeface="ACHS Nueva Sans Medium" pitchFamily="2" charset="77"/>
                <a:ea typeface="Catamaran" pitchFamily="2" charset="77"/>
                <a:cs typeface="Catamaran" pitchFamily="2" charset="77"/>
              </a:rPr>
              <a:t>Ofrecen protección contra ácidos, bases y algunos solventes. Son utilizados en la industria química y en trabajos de limpieza.</a:t>
            </a:r>
            <a:r>
              <a:rPr lang="es-CL" sz="1400" dirty="0">
                <a:solidFill>
                  <a:schemeClr val="tx1">
                    <a:lumMod val="85000"/>
                    <a:lumOff val="15000"/>
                  </a:schemeClr>
                </a:solidFill>
                <a:effectLst/>
                <a:latin typeface="ACHS Nueva Sans Medium" pitchFamily="2" charset="77"/>
              </a:rPr>
              <a:t> </a:t>
            </a:r>
            <a:endParaRPr lang="es-ES" sz="1400" b="1" dirty="0">
              <a:solidFill>
                <a:schemeClr val="tx1">
                  <a:lumMod val="85000"/>
                  <a:lumOff val="15000"/>
                </a:schemeClr>
              </a:solidFill>
              <a:latin typeface="ACHS Nueva Sans Medium" pitchFamily="2" charset="77"/>
              <a:ea typeface="Catamaran" pitchFamily="2" charset="77"/>
              <a:cs typeface="Catamaran" pitchFamily="2" charset="77"/>
            </a:endParaRPr>
          </a:p>
        </p:txBody>
      </p:sp>
      <p:sp>
        <p:nvSpPr>
          <p:cNvPr id="4" name="Rectángulo: esquinas redondeadas 20">
            <a:extLst>
              <a:ext uri="{FF2B5EF4-FFF2-40B4-BE49-F238E27FC236}">
                <a16:creationId xmlns:a16="http://schemas.microsoft.com/office/drawing/2014/main" xmlns="" id="{C5EE554A-CE38-92AB-2812-A9E77CBB8931}"/>
              </a:ext>
            </a:extLst>
          </p:cNvPr>
          <p:cNvSpPr/>
          <p:nvPr/>
        </p:nvSpPr>
        <p:spPr>
          <a:xfrm>
            <a:off x="449263" y="1043447"/>
            <a:ext cx="2751138"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Tipos de Guantes</a:t>
            </a:r>
            <a:endParaRPr lang="es-CL" sz="1400" b="1" dirty="0">
              <a:solidFill>
                <a:schemeClr val="bg1"/>
              </a:solidFill>
              <a:latin typeface="ACHS Nueva Sans" pitchFamily="2" charset="0"/>
            </a:endParaRPr>
          </a:p>
        </p:txBody>
      </p:sp>
      <p:grpSp>
        <p:nvGrpSpPr>
          <p:cNvPr id="13" name="Grupo 12">
            <a:extLst>
              <a:ext uri="{FF2B5EF4-FFF2-40B4-BE49-F238E27FC236}">
                <a16:creationId xmlns:a16="http://schemas.microsoft.com/office/drawing/2014/main" xmlns="" id="{F817A443-20CA-43FE-F2CB-DD23C50C8EC9}"/>
              </a:ext>
            </a:extLst>
          </p:cNvPr>
          <p:cNvGrpSpPr/>
          <p:nvPr/>
        </p:nvGrpSpPr>
        <p:grpSpPr>
          <a:xfrm>
            <a:off x="750129" y="2135952"/>
            <a:ext cx="3424647" cy="3173362"/>
            <a:chOff x="881880" y="2194168"/>
            <a:chExt cx="3424647" cy="3173362"/>
          </a:xfrm>
        </p:grpSpPr>
        <p:sp>
          <p:nvSpPr>
            <p:cNvPr id="14" name="Rectángulo redondeado 13">
              <a:extLst>
                <a:ext uri="{FF2B5EF4-FFF2-40B4-BE49-F238E27FC236}">
                  <a16:creationId xmlns:a16="http://schemas.microsoft.com/office/drawing/2014/main" xmlns="" id="{441B3B85-103E-5264-B386-1953B41C9028}"/>
                </a:ext>
              </a:extLst>
            </p:cNvPr>
            <p:cNvSpPr/>
            <p:nvPr/>
          </p:nvSpPr>
          <p:spPr>
            <a:xfrm rot="21276385">
              <a:off x="881880" y="2194168"/>
              <a:ext cx="3414814" cy="3173361"/>
            </a:xfrm>
            <a:prstGeom prst="roundRect">
              <a:avLst>
                <a:gd name="adj" fmla="val 7756"/>
              </a:avLst>
            </a:prstGeom>
            <a:solidFill>
              <a:srgbClr val="7EFF4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redondeado 14">
              <a:extLst>
                <a:ext uri="{FF2B5EF4-FFF2-40B4-BE49-F238E27FC236}">
                  <a16:creationId xmlns:a16="http://schemas.microsoft.com/office/drawing/2014/main" xmlns="" id="{35570825-366D-BFCC-DBE1-CE35464BE402}"/>
                </a:ext>
              </a:extLst>
            </p:cNvPr>
            <p:cNvSpPr/>
            <p:nvPr/>
          </p:nvSpPr>
          <p:spPr>
            <a:xfrm>
              <a:off x="891713" y="2194169"/>
              <a:ext cx="3414814" cy="3173361"/>
            </a:xfrm>
            <a:prstGeom prst="roundRect">
              <a:avLst>
                <a:gd name="adj" fmla="val 7756"/>
              </a:avLst>
            </a:prstGeom>
            <a:solidFill>
              <a:schemeClr val="bg1"/>
            </a:solidFill>
            <a:ln w="38100">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5" name="Imagen 4">
            <a:extLst>
              <a:ext uri="{FF2B5EF4-FFF2-40B4-BE49-F238E27FC236}">
                <a16:creationId xmlns:a16="http://schemas.microsoft.com/office/drawing/2014/main" xmlns="" id="{B925FCC0-28FF-E9F0-123C-618B24AD3769}"/>
              </a:ext>
            </a:extLst>
          </p:cNvPr>
          <p:cNvPicPr>
            <a:picLocks noChangeAspect="1"/>
          </p:cNvPicPr>
          <p:nvPr/>
        </p:nvPicPr>
        <p:blipFill>
          <a:blip r:embed="rId3" cstate="print">
            <a:extLst>
              <a:ext uri="{28A0092B-C50C-407E-A947-70E740481C1C}">
                <a14:useLocalDpi xmlns:a14="http://schemas.microsoft.com/office/drawing/2010/main" val="0"/>
              </a:ext>
            </a:extLst>
          </a:blip>
          <a:srcRect l="18308" t="8723" r="20634" b="8910"/>
          <a:stretch/>
        </p:blipFill>
        <p:spPr>
          <a:xfrm>
            <a:off x="1427149" y="2361749"/>
            <a:ext cx="2042443" cy="2755214"/>
          </a:xfrm>
          <a:prstGeom prst="rect">
            <a:avLst/>
          </a:prstGeom>
        </p:spPr>
      </p:pic>
    </p:spTree>
    <p:extLst>
      <p:ext uri="{BB962C8B-B14F-4D97-AF65-F5344CB8AC3E}">
        <p14:creationId xmlns:p14="http://schemas.microsoft.com/office/powerpoint/2010/main" val="85439868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131D61F-F78B-09D6-131A-53B4C9FDA078}"/>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27CB3E66-402A-B1E6-2FC7-16905DB2462B}"/>
              </a:ext>
            </a:extLst>
          </p:cNvPr>
          <p:cNvSpPr>
            <a:spLocks noGrp="1"/>
          </p:cNvSpPr>
          <p:nvPr>
            <p:ph type="body" sz="quarter" idx="61"/>
          </p:nvPr>
        </p:nvSpPr>
        <p:spPr/>
        <p:txBody>
          <a:bodyPr/>
          <a:lstStyle/>
          <a:p>
            <a:r>
              <a:rPr lang="es-CL" dirty="0"/>
              <a:t>Generalidades y partes que componen el EPP</a:t>
            </a:r>
          </a:p>
        </p:txBody>
      </p:sp>
      <p:sp>
        <p:nvSpPr>
          <p:cNvPr id="25" name="CuadroTexto 24">
            <a:extLst>
              <a:ext uri="{FF2B5EF4-FFF2-40B4-BE49-F238E27FC236}">
                <a16:creationId xmlns:a16="http://schemas.microsoft.com/office/drawing/2014/main" xmlns="" id="{8BCF9066-54AC-CCCD-DDB4-85368D83A4DE}"/>
              </a:ext>
            </a:extLst>
          </p:cNvPr>
          <p:cNvSpPr txBox="1"/>
          <p:nvPr/>
        </p:nvSpPr>
        <p:spPr>
          <a:xfrm>
            <a:off x="4795264" y="2883988"/>
            <a:ext cx="6228812" cy="1337674"/>
          </a:xfrm>
          <a:prstGeom prst="rect">
            <a:avLst/>
          </a:prstGeom>
          <a:noFill/>
        </p:spPr>
        <p:txBody>
          <a:bodyPr wrap="square" rtlCol="0">
            <a:spAutoFit/>
          </a:bodyPr>
          <a:lstStyle/>
          <a:p>
            <a:pPr algn="just">
              <a:lnSpc>
                <a:spcPct val="125000"/>
              </a:lnSpc>
              <a:spcAft>
                <a:spcPts val="600"/>
              </a:spcAft>
            </a:pPr>
            <a:r>
              <a:rPr lang="es-ES" sz="1600" b="1" dirty="0">
                <a:solidFill>
                  <a:srgbClr val="13C045"/>
                </a:solidFill>
                <a:effectLst/>
                <a:latin typeface="ACHS Nueva Sans" pitchFamily="2" charset="77"/>
                <a:ea typeface="Catamaran" pitchFamily="2" charset="77"/>
                <a:cs typeface="Catamaran" pitchFamily="2" charset="77"/>
              </a:rPr>
              <a:t>Guantes de </a:t>
            </a:r>
            <a:r>
              <a:rPr lang="es-ES" sz="1600" b="1" dirty="0">
                <a:solidFill>
                  <a:srgbClr val="13C045"/>
                </a:solidFill>
                <a:latin typeface="ACHS Nueva Sans" pitchFamily="2" charset="77"/>
                <a:ea typeface="Catamaran" pitchFamily="2" charset="77"/>
                <a:cs typeface="Catamaran" pitchFamily="2" charset="77"/>
              </a:rPr>
              <a:t>P</a:t>
            </a:r>
            <a:r>
              <a:rPr lang="es-ES" sz="1600" b="1" dirty="0">
                <a:solidFill>
                  <a:srgbClr val="13C045"/>
                </a:solidFill>
                <a:effectLst/>
                <a:latin typeface="ACHS Nueva Sans" pitchFamily="2" charset="77"/>
                <a:ea typeface="Catamaran" pitchFamily="2" charset="77"/>
                <a:cs typeface="Catamaran" pitchFamily="2" charset="77"/>
              </a:rPr>
              <a:t>rotección Eléctrica (Dieléctricos)</a:t>
            </a:r>
          </a:p>
          <a:p>
            <a:pPr algn="just">
              <a:lnSpc>
                <a:spcPct val="125000"/>
              </a:lnSpc>
              <a:spcAft>
                <a:spcPts val="600"/>
              </a:spcAft>
            </a:pPr>
            <a:r>
              <a:rPr lang="es-ES" sz="1400" b="1" dirty="0">
                <a:solidFill>
                  <a:schemeClr val="tx1">
                    <a:lumMod val="85000"/>
                    <a:lumOff val="15000"/>
                  </a:schemeClr>
                </a:solidFill>
                <a:effectLst/>
                <a:latin typeface="ACHS Nueva Sans Medium" pitchFamily="2" charset="77"/>
                <a:ea typeface="Catamaran" pitchFamily="2" charset="77"/>
                <a:cs typeface="Catamaran" pitchFamily="2" charset="77"/>
              </a:rPr>
              <a:t>Guantes de </a:t>
            </a:r>
            <a:r>
              <a:rPr lang="es-ES" sz="1400" b="1" dirty="0">
                <a:solidFill>
                  <a:schemeClr val="tx1">
                    <a:lumMod val="85000"/>
                    <a:lumOff val="15000"/>
                  </a:schemeClr>
                </a:solidFill>
                <a:latin typeface="ACHS Nueva Sans Medium" pitchFamily="2" charset="77"/>
                <a:ea typeface="Catamaran" pitchFamily="2" charset="77"/>
                <a:cs typeface="Catamaran" pitchFamily="2" charset="77"/>
              </a:rPr>
              <a:t>Goma</a:t>
            </a:r>
          </a:p>
          <a:p>
            <a:pPr algn="just">
              <a:lnSpc>
                <a:spcPct val="125000"/>
              </a:lnSpc>
              <a:spcAft>
                <a:spcPts val="600"/>
              </a:spcAft>
            </a:pPr>
            <a:r>
              <a:rPr lang="es-ES" sz="1400" dirty="0">
                <a:solidFill>
                  <a:schemeClr val="tx1">
                    <a:lumMod val="85000"/>
                    <a:lumOff val="15000"/>
                  </a:schemeClr>
                </a:solidFill>
                <a:effectLst/>
                <a:latin typeface="ACHS Nueva Sans Medium" pitchFamily="2" charset="77"/>
                <a:ea typeface="Catamaran" pitchFamily="2" charset="77"/>
                <a:cs typeface="Catamaran" pitchFamily="2" charset="77"/>
              </a:rPr>
              <a:t>Aislantes eléctricos que protegen contra descargas eléctricas. Se utilizan en trabajos de mantenimiento eléctrico y en la industria de la energía. </a:t>
            </a:r>
            <a:endParaRPr lang="es-ES" sz="1400" b="1" dirty="0">
              <a:solidFill>
                <a:schemeClr val="tx1">
                  <a:lumMod val="85000"/>
                  <a:lumOff val="15000"/>
                </a:schemeClr>
              </a:solidFill>
              <a:latin typeface="ACHS Nueva Sans Medium" pitchFamily="2" charset="77"/>
              <a:ea typeface="Catamaran" pitchFamily="2" charset="77"/>
              <a:cs typeface="Catamaran" pitchFamily="2" charset="77"/>
            </a:endParaRPr>
          </a:p>
        </p:txBody>
      </p:sp>
      <p:sp>
        <p:nvSpPr>
          <p:cNvPr id="4" name="Rectángulo: esquinas redondeadas 20">
            <a:extLst>
              <a:ext uri="{FF2B5EF4-FFF2-40B4-BE49-F238E27FC236}">
                <a16:creationId xmlns:a16="http://schemas.microsoft.com/office/drawing/2014/main" xmlns="" id="{495F1FCA-B9C1-163A-44F3-156053B1593C}"/>
              </a:ext>
            </a:extLst>
          </p:cNvPr>
          <p:cNvSpPr/>
          <p:nvPr/>
        </p:nvSpPr>
        <p:spPr>
          <a:xfrm>
            <a:off x="449263" y="1043447"/>
            <a:ext cx="2751138"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Tipos de Guantes</a:t>
            </a:r>
            <a:endParaRPr lang="es-CL" sz="1400" b="1" dirty="0">
              <a:solidFill>
                <a:schemeClr val="bg1"/>
              </a:solidFill>
              <a:latin typeface="ACHS Nueva Sans" pitchFamily="2" charset="0"/>
            </a:endParaRPr>
          </a:p>
        </p:txBody>
      </p:sp>
      <p:grpSp>
        <p:nvGrpSpPr>
          <p:cNvPr id="13" name="Grupo 12">
            <a:extLst>
              <a:ext uri="{FF2B5EF4-FFF2-40B4-BE49-F238E27FC236}">
                <a16:creationId xmlns:a16="http://schemas.microsoft.com/office/drawing/2014/main" xmlns="" id="{6AA05924-23F0-6E4E-7FF1-BC5D87872322}"/>
              </a:ext>
            </a:extLst>
          </p:cNvPr>
          <p:cNvGrpSpPr/>
          <p:nvPr/>
        </p:nvGrpSpPr>
        <p:grpSpPr>
          <a:xfrm>
            <a:off x="750129" y="2135952"/>
            <a:ext cx="3424647" cy="3173362"/>
            <a:chOff x="881880" y="2194168"/>
            <a:chExt cx="3424647" cy="3173362"/>
          </a:xfrm>
        </p:grpSpPr>
        <p:sp>
          <p:nvSpPr>
            <p:cNvPr id="14" name="Rectángulo redondeado 13">
              <a:extLst>
                <a:ext uri="{FF2B5EF4-FFF2-40B4-BE49-F238E27FC236}">
                  <a16:creationId xmlns:a16="http://schemas.microsoft.com/office/drawing/2014/main" xmlns="" id="{6940F3D6-8ABD-0BBE-9112-A275CB01C636}"/>
                </a:ext>
              </a:extLst>
            </p:cNvPr>
            <p:cNvSpPr/>
            <p:nvPr/>
          </p:nvSpPr>
          <p:spPr>
            <a:xfrm rot="21276385">
              <a:off x="881880" y="2194168"/>
              <a:ext cx="3414814" cy="3173361"/>
            </a:xfrm>
            <a:prstGeom prst="roundRect">
              <a:avLst>
                <a:gd name="adj" fmla="val 7756"/>
              </a:avLst>
            </a:prstGeom>
            <a:solidFill>
              <a:srgbClr val="7EFF4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redondeado 14">
              <a:extLst>
                <a:ext uri="{FF2B5EF4-FFF2-40B4-BE49-F238E27FC236}">
                  <a16:creationId xmlns:a16="http://schemas.microsoft.com/office/drawing/2014/main" xmlns="" id="{596E2A10-9AA5-604F-2E43-ED76B7EBEE2F}"/>
                </a:ext>
              </a:extLst>
            </p:cNvPr>
            <p:cNvSpPr/>
            <p:nvPr/>
          </p:nvSpPr>
          <p:spPr>
            <a:xfrm>
              <a:off x="891713" y="2194169"/>
              <a:ext cx="3414814" cy="3173361"/>
            </a:xfrm>
            <a:prstGeom prst="roundRect">
              <a:avLst>
                <a:gd name="adj" fmla="val 7756"/>
              </a:avLst>
            </a:prstGeom>
            <a:solidFill>
              <a:schemeClr val="bg1"/>
            </a:solidFill>
            <a:ln w="38100">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6" name="Imagen 5">
            <a:extLst>
              <a:ext uri="{FF2B5EF4-FFF2-40B4-BE49-F238E27FC236}">
                <a16:creationId xmlns:a16="http://schemas.microsoft.com/office/drawing/2014/main" xmlns="" id="{EAF56777-4CD2-01A0-E7F1-C2BB8F36FA11}"/>
              </a:ext>
            </a:extLst>
          </p:cNvPr>
          <p:cNvPicPr>
            <a:picLocks noChangeAspect="1"/>
          </p:cNvPicPr>
          <p:nvPr/>
        </p:nvPicPr>
        <p:blipFill>
          <a:blip r:embed="rId3" cstate="print">
            <a:extLst>
              <a:ext uri="{28A0092B-C50C-407E-A947-70E740481C1C}">
                <a14:useLocalDpi xmlns:a14="http://schemas.microsoft.com/office/drawing/2010/main" val="0"/>
              </a:ext>
            </a:extLst>
          </a:blip>
          <a:srcRect l="11578" t="3365" r="12409" b="3925"/>
          <a:stretch/>
        </p:blipFill>
        <p:spPr>
          <a:xfrm>
            <a:off x="1315455" y="2329668"/>
            <a:ext cx="2284162" cy="2785928"/>
          </a:xfrm>
          <a:prstGeom prst="rect">
            <a:avLst/>
          </a:prstGeom>
        </p:spPr>
      </p:pic>
    </p:spTree>
    <p:extLst>
      <p:ext uri="{BB962C8B-B14F-4D97-AF65-F5344CB8AC3E}">
        <p14:creationId xmlns:p14="http://schemas.microsoft.com/office/powerpoint/2010/main" val="368333862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CADBDE8-0E39-05F2-BA51-9700AF8C07CB}"/>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36B0989D-9223-E155-A534-0A9F50F8A06B}"/>
              </a:ext>
            </a:extLst>
          </p:cNvPr>
          <p:cNvSpPr>
            <a:spLocks noGrp="1"/>
          </p:cNvSpPr>
          <p:nvPr>
            <p:ph type="body" sz="quarter" idx="61"/>
          </p:nvPr>
        </p:nvSpPr>
        <p:spPr/>
        <p:txBody>
          <a:bodyPr/>
          <a:lstStyle/>
          <a:p>
            <a:r>
              <a:rPr lang="es-CL" dirty="0"/>
              <a:t>Generalidades y partes que componen el EPP</a:t>
            </a:r>
          </a:p>
        </p:txBody>
      </p:sp>
      <p:sp>
        <p:nvSpPr>
          <p:cNvPr id="25" name="CuadroTexto 24">
            <a:extLst>
              <a:ext uri="{FF2B5EF4-FFF2-40B4-BE49-F238E27FC236}">
                <a16:creationId xmlns:a16="http://schemas.microsoft.com/office/drawing/2014/main" xmlns="" id="{E5270B32-5030-9B1C-DDD7-B90B892ABD47}"/>
              </a:ext>
            </a:extLst>
          </p:cNvPr>
          <p:cNvSpPr txBox="1"/>
          <p:nvPr/>
        </p:nvSpPr>
        <p:spPr>
          <a:xfrm>
            <a:off x="4795264" y="2883988"/>
            <a:ext cx="6081281" cy="1606978"/>
          </a:xfrm>
          <a:prstGeom prst="rect">
            <a:avLst/>
          </a:prstGeom>
          <a:noFill/>
        </p:spPr>
        <p:txBody>
          <a:bodyPr wrap="square" rtlCol="0">
            <a:spAutoFit/>
          </a:bodyPr>
          <a:lstStyle/>
          <a:p>
            <a:pPr algn="just">
              <a:lnSpc>
                <a:spcPct val="125000"/>
              </a:lnSpc>
              <a:spcAft>
                <a:spcPts val="600"/>
              </a:spcAft>
            </a:pPr>
            <a:r>
              <a:rPr lang="es-ES" sz="1600" b="1" dirty="0">
                <a:solidFill>
                  <a:srgbClr val="13C045"/>
                </a:solidFill>
                <a:effectLst/>
                <a:latin typeface="ACHS Nueva Sans" pitchFamily="2" charset="77"/>
                <a:ea typeface="Catamaran" pitchFamily="2" charset="77"/>
                <a:cs typeface="Catamaran" pitchFamily="2" charset="77"/>
              </a:rPr>
              <a:t>Guantes de </a:t>
            </a:r>
            <a:r>
              <a:rPr lang="es-ES" sz="1600" b="1" dirty="0">
                <a:solidFill>
                  <a:srgbClr val="13C045"/>
                </a:solidFill>
                <a:latin typeface="ACHS Nueva Sans" pitchFamily="2" charset="77"/>
                <a:ea typeface="Catamaran" pitchFamily="2" charset="77"/>
                <a:cs typeface="Catamaran" pitchFamily="2" charset="77"/>
              </a:rPr>
              <a:t>P</a:t>
            </a:r>
            <a:r>
              <a:rPr lang="es-ES" sz="1600" b="1" dirty="0">
                <a:solidFill>
                  <a:srgbClr val="13C045"/>
                </a:solidFill>
                <a:effectLst/>
                <a:latin typeface="ACHS Nueva Sans" pitchFamily="2" charset="77"/>
                <a:ea typeface="Catamaran" pitchFamily="2" charset="77"/>
                <a:cs typeface="Catamaran" pitchFamily="2" charset="77"/>
              </a:rPr>
              <a:t>rotección Térmica</a:t>
            </a:r>
          </a:p>
          <a:p>
            <a:pPr algn="just">
              <a:lnSpc>
                <a:spcPct val="125000"/>
              </a:lnSpc>
              <a:spcAft>
                <a:spcPts val="600"/>
              </a:spcAft>
            </a:pPr>
            <a:r>
              <a:rPr lang="es-ES" sz="1400" b="1" dirty="0">
                <a:solidFill>
                  <a:schemeClr val="tx1">
                    <a:lumMod val="85000"/>
                    <a:lumOff val="15000"/>
                  </a:schemeClr>
                </a:solidFill>
                <a:effectLst/>
                <a:latin typeface="ACHS Nueva Sans Medium" pitchFamily="2" charset="77"/>
                <a:ea typeface="Catamaran" pitchFamily="2" charset="77"/>
                <a:cs typeface="Catamaran" pitchFamily="2" charset="77"/>
              </a:rPr>
              <a:t>Guantes para Alta Temperatura</a:t>
            </a:r>
            <a:endParaRPr lang="es-ES" sz="1400" b="1" dirty="0">
              <a:solidFill>
                <a:schemeClr val="tx1">
                  <a:lumMod val="85000"/>
                  <a:lumOff val="15000"/>
                </a:schemeClr>
              </a:solidFill>
              <a:latin typeface="ACHS Nueva Sans Medium" pitchFamily="2" charset="77"/>
              <a:ea typeface="Catamaran" pitchFamily="2" charset="77"/>
              <a:cs typeface="Catamaran" pitchFamily="2" charset="77"/>
            </a:endParaRPr>
          </a:p>
          <a:p>
            <a:pPr algn="just">
              <a:lnSpc>
                <a:spcPct val="125000"/>
              </a:lnSpc>
              <a:spcAft>
                <a:spcPts val="600"/>
              </a:spcAft>
            </a:pPr>
            <a:r>
              <a:rPr lang="es-ES" sz="1400" dirty="0">
                <a:solidFill>
                  <a:schemeClr val="tx1">
                    <a:lumMod val="85000"/>
                    <a:lumOff val="15000"/>
                  </a:schemeClr>
                </a:solidFill>
                <a:effectLst/>
                <a:latin typeface="ACHS Nueva Sans Medium" pitchFamily="2" charset="77"/>
                <a:ea typeface="Catamaran" pitchFamily="2" charset="77"/>
                <a:cs typeface="Catamaran" pitchFamily="2" charset="77"/>
              </a:rPr>
              <a:t>Fabricados con materiales resistentes al calor, como cuero curtido al cromo o fibras de aramida. Se utilizan en trabajos de soldadura, fundición y manipulación de materiales calientes. </a:t>
            </a:r>
            <a:endParaRPr lang="es-ES" sz="1400" b="1" dirty="0">
              <a:solidFill>
                <a:schemeClr val="tx1">
                  <a:lumMod val="85000"/>
                  <a:lumOff val="15000"/>
                </a:schemeClr>
              </a:solidFill>
              <a:latin typeface="ACHS Nueva Sans Medium" pitchFamily="2" charset="77"/>
              <a:ea typeface="Catamaran" pitchFamily="2" charset="77"/>
              <a:cs typeface="Catamaran" pitchFamily="2" charset="77"/>
            </a:endParaRPr>
          </a:p>
        </p:txBody>
      </p:sp>
      <p:sp>
        <p:nvSpPr>
          <p:cNvPr id="4" name="Rectángulo: esquinas redondeadas 20">
            <a:extLst>
              <a:ext uri="{FF2B5EF4-FFF2-40B4-BE49-F238E27FC236}">
                <a16:creationId xmlns:a16="http://schemas.microsoft.com/office/drawing/2014/main" xmlns="" id="{D129B948-2629-335C-3857-D04A084FC632}"/>
              </a:ext>
            </a:extLst>
          </p:cNvPr>
          <p:cNvSpPr/>
          <p:nvPr/>
        </p:nvSpPr>
        <p:spPr>
          <a:xfrm>
            <a:off x="449263" y="1043447"/>
            <a:ext cx="2751138"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Tipos de Guantes</a:t>
            </a:r>
            <a:endParaRPr lang="es-CL" sz="1400" b="1" dirty="0">
              <a:solidFill>
                <a:schemeClr val="bg1"/>
              </a:solidFill>
              <a:latin typeface="ACHS Nueva Sans" pitchFamily="2" charset="0"/>
            </a:endParaRPr>
          </a:p>
        </p:txBody>
      </p:sp>
      <p:grpSp>
        <p:nvGrpSpPr>
          <p:cNvPr id="13" name="Grupo 12">
            <a:extLst>
              <a:ext uri="{FF2B5EF4-FFF2-40B4-BE49-F238E27FC236}">
                <a16:creationId xmlns:a16="http://schemas.microsoft.com/office/drawing/2014/main" xmlns="" id="{39FF2CF6-28AD-4400-BC51-5688FE63E93D}"/>
              </a:ext>
            </a:extLst>
          </p:cNvPr>
          <p:cNvGrpSpPr/>
          <p:nvPr/>
        </p:nvGrpSpPr>
        <p:grpSpPr>
          <a:xfrm>
            <a:off x="750129" y="2135952"/>
            <a:ext cx="3424647" cy="3173362"/>
            <a:chOff x="881880" y="2194168"/>
            <a:chExt cx="3424647" cy="3173362"/>
          </a:xfrm>
        </p:grpSpPr>
        <p:sp>
          <p:nvSpPr>
            <p:cNvPr id="14" name="Rectángulo redondeado 13">
              <a:extLst>
                <a:ext uri="{FF2B5EF4-FFF2-40B4-BE49-F238E27FC236}">
                  <a16:creationId xmlns:a16="http://schemas.microsoft.com/office/drawing/2014/main" xmlns="" id="{3F10A8C1-1B30-3C2B-8561-EAB63DB1E1D7}"/>
                </a:ext>
              </a:extLst>
            </p:cNvPr>
            <p:cNvSpPr/>
            <p:nvPr/>
          </p:nvSpPr>
          <p:spPr>
            <a:xfrm rot="21276385">
              <a:off x="881880" y="2194168"/>
              <a:ext cx="3414814" cy="3173361"/>
            </a:xfrm>
            <a:prstGeom prst="roundRect">
              <a:avLst>
                <a:gd name="adj" fmla="val 7756"/>
              </a:avLst>
            </a:prstGeom>
            <a:solidFill>
              <a:srgbClr val="7EFF4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redondeado 14">
              <a:extLst>
                <a:ext uri="{FF2B5EF4-FFF2-40B4-BE49-F238E27FC236}">
                  <a16:creationId xmlns:a16="http://schemas.microsoft.com/office/drawing/2014/main" xmlns="" id="{6264010E-8605-2D89-36A4-BD8F3A07CFA7}"/>
                </a:ext>
              </a:extLst>
            </p:cNvPr>
            <p:cNvSpPr/>
            <p:nvPr/>
          </p:nvSpPr>
          <p:spPr>
            <a:xfrm>
              <a:off x="891713" y="2194169"/>
              <a:ext cx="3414814" cy="3173361"/>
            </a:xfrm>
            <a:prstGeom prst="roundRect">
              <a:avLst>
                <a:gd name="adj" fmla="val 7756"/>
              </a:avLst>
            </a:prstGeom>
            <a:solidFill>
              <a:schemeClr val="bg1"/>
            </a:solidFill>
            <a:ln w="38100">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5" name="Imagen 4">
            <a:extLst>
              <a:ext uri="{FF2B5EF4-FFF2-40B4-BE49-F238E27FC236}">
                <a16:creationId xmlns:a16="http://schemas.microsoft.com/office/drawing/2014/main" xmlns="" id="{46DC03AE-6BD9-DA46-C1E0-8C1A698343E7}"/>
              </a:ext>
            </a:extLst>
          </p:cNvPr>
          <p:cNvPicPr>
            <a:picLocks noChangeAspect="1"/>
          </p:cNvPicPr>
          <p:nvPr/>
        </p:nvPicPr>
        <p:blipFill>
          <a:blip r:embed="rId3" cstate="print">
            <a:extLst>
              <a:ext uri="{28A0092B-C50C-407E-A947-70E740481C1C}">
                <a14:useLocalDpi xmlns:a14="http://schemas.microsoft.com/office/drawing/2010/main" val="0"/>
              </a:ext>
            </a:extLst>
          </a:blip>
          <a:srcRect l="23907" t="6105" r="23907" b="10281"/>
          <a:stretch/>
        </p:blipFill>
        <p:spPr>
          <a:xfrm>
            <a:off x="1496618" y="2253920"/>
            <a:ext cx="1844785" cy="2955733"/>
          </a:xfrm>
          <a:prstGeom prst="rect">
            <a:avLst/>
          </a:prstGeom>
        </p:spPr>
      </p:pic>
    </p:spTree>
    <p:extLst>
      <p:ext uri="{BB962C8B-B14F-4D97-AF65-F5344CB8AC3E}">
        <p14:creationId xmlns:p14="http://schemas.microsoft.com/office/powerpoint/2010/main" val="38500030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3A3DBCF-A234-769A-4C34-E002B4912CAF}"/>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A25AF9BA-31EB-8384-7DC6-7905D2040421}"/>
              </a:ext>
            </a:extLst>
          </p:cNvPr>
          <p:cNvSpPr>
            <a:spLocks noGrp="1"/>
          </p:cNvSpPr>
          <p:nvPr>
            <p:ph type="body" sz="quarter" idx="61"/>
          </p:nvPr>
        </p:nvSpPr>
        <p:spPr/>
        <p:txBody>
          <a:bodyPr/>
          <a:lstStyle/>
          <a:p>
            <a:r>
              <a:rPr lang="es-CL" dirty="0"/>
              <a:t>Generalidades y partes que componen el EPP</a:t>
            </a:r>
          </a:p>
        </p:txBody>
      </p:sp>
      <p:sp>
        <p:nvSpPr>
          <p:cNvPr id="25" name="CuadroTexto 24">
            <a:extLst>
              <a:ext uri="{FF2B5EF4-FFF2-40B4-BE49-F238E27FC236}">
                <a16:creationId xmlns:a16="http://schemas.microsoft.com/office/drawing/2014/main" xmlns="" id="{F172E59A-85CA-8F91-D6C1-B2B316D8289E}"/>
              </a:ext>
            </a:extLst>
          </p:cNvPr>
          <p:cNvSpPr txBox="1"/>
          <p:nvPr/>
        </p:nvSpPr>
        <p:spPr>
          <a:xfrm>
            <a:off x="4795264" y="2883988"/>
            <a:ext cx="6081281" cy="1606978"/>
          </a:xfrm>
          <a:prstGeom prst="rect">
            <a:avLst/>
          </a:prstGeom>
          <a:noFill/>
        </p:spPr>
        <p:txBody>
          <a:bodyPr wrap="square" rtlCol="0">
            <a:spAutoFit/>
          </a:bodyPr>
          <a:lstStyle/>
          <a:p>
            <a:pPr algn="just">
              <a:lnSpc>
                <a:spcPct val="125000"/>
              </a:lnSpc>
              <a:spcAft>
                <a:spcPts val="600"/>
              </a:spcAft>
            </a:pPr>
            <a:r>
              <a:rPr lang="es-ES" sz="1600" b="1" dirty="0">
                <a:solidFill>
                  <a:srgbClr val="13C045"/>
                </a:solidFill>
                <a:effectLst/>
                <a:latin typeface="ACHS Nueva Sans" pitchFamily="2" charset="77"/>
                <a:ea typeface="Catamaran" pitchFamily="2" charset="77"/>
                <a:cs typeface="Catamaran" pitchFamily="2" charset="77"/>
              </a:rPr>
              <a:t>Guantes de </a:t>
            </a:r>
            <a:r>
              <a:rPr lang="es-ES" sz="1600" b="1" dirty="0">
                <a:solidFill>
                  <a:srgbClr val="13C045"/>
                </a:solidFill>
                <a:latin typeface="ACHS Nueva Sans" pitchFamily="2" charset="77"/>
                <a:ea typeface="Catamaran" pitchFamily="2" charset="77"/>
                <a:cs typeface="Catamaran" pitchFamily="2" charset="77"/>
              </a:rPr>
              <a:t>P</a:t>
            </a:r>
            <a:r>
              <a:rPr lang="es-ES" sz="1600" b="1" dirty="0">
                <a:solidFill>
                  <a:srgbClr val="13C045"/>
                </a:solidFill>
                <a:effectLst/>
                <a:latin typeface="ACHS Nueva Sans" pitchFamily="2" charset="77"/>
                <a:ea typeface="Catamaran" pitchFamily="2" charset="77"/>
                <a:cs typeface="Catamaran" pitchFamily="2" charset="77"/>
              </a:rPr>
              <a:t>rotección Térmica</a:t>
            </a:r>
          </a:p>
          <a:p>
            <a:pPr algn="just">
              <a:lnSpc>
                <a:spcPct val="125000"/>
              </a:lnSpc>
              <a:spcAft>
                <a:spcPts val="600"/>
              </a:spcAft>
            </a:pPr>
            <a:r>
              <a:rPr lang="es-ES" sz="1400" b="1" dirty="0">
                <a:solidFill>
                  <a:schemeClr val="tx1">
                    <a:lumMod val="85000"/>
                    <a:lumOff val="15000"/>
                  </a:schemeClr>
                </a:solidFill>
                <a:effectLst/>
                <a:latin typeface="ACHS Nueva Sans Medium" pitchFamily="2" charset="77"/>
                <a:ea typeface="Catamaran" pitchFamily="2" charset="77"/>
                <a:cs typeface="Catamaran" pitchFamily="2" charset="77"/>
              </a:rPr>
              <a:t>Guantes para </a:t>
            </a:r>
            <a:r>
              <a:rPr lang="es-ES" sz="1400" b="1" dirty="0">
                <a:solidFill>
                  <a:schemeClr val="tx1">
                    <a:lumMod val="85000"/>
                    <a:lumOff val="15000"/>
                  </a:schemeClr>
                </a:solidFill>
                <a:latin typeface="ACHS Nueva Sans Medium" pitchFamily="2" charset="77"/>
                <a:ea typeface="Catamaran" pitchFamily="2" charset="77"/>
                <a:cs typeface="Catamaran" pitchFamily="2" charset="77"/>
              </a:rPr>
              <a:t>Baja</a:t>
            </a:r>
            <a:r>
              <a:rPr lang="es-ES" sz="1400" b="1" dirty="0">
                <a:solidFill>
                  <a:schemeClr val="tx1">
                    <a:lumMod val="85000"/>
                    <a:lumOff val="15000"/>
                  </a:schemeClr>
                </a:solidFill>
                <a:effectLst/>
                <a:latin typeface="ACHS Nueva Sans Medium" pitchFamily="2" charset="77"/>
                <a:ea typeface="Catamaran" pitchFamily="2" charset="77"/>
                <a:cs typeface="Catamaran" pitchFamily="2" charset="77"/>
              </a:rPr>
              <a:t> Temperatura</a:t>
            </a:r>
            <a:endParaRPr lang="es-ES" sz="1400" b="1" dirty="0">
              <a:solidFill>
                <a:schemeClr val="tx1">
                  <a:lumMod val="85000"/>
                  <a:lumOff val="15000"/>
                </a:schemeClr>
              </a:solidFill>
              <a:latin typeface="ACHS Nueva Sans Medium" pitchFamily="2" charset="77"/>
              <a:ea typeface="Catamaran" pitchFamily="2" charset="77"/>
              <a:cs typeface="Catamaran" pitchFamily="2" charset="77"/>
            </a:endParaRPr>
          </a:p>
          <a:p>
            <a:pPr algn="just">
              <a:lnSpc>
                <a:spcPct val="125000"/>
              </a:lnSpc>
              <a:spcAft>
                <a:spcPts val="600"/>
              </a:spcAft>
            </a:pPr>
            <a:r>
              <a:rPr lang="es-ES" sz="1400" dirty="0">
                <a:solidFill>
                  <a:schemeClr val="tx1">
                    <a:lumMod val="85000"/>
                    <a:lumOff val="15000"/>
                  </a:schemeClr>
                </a:solidFill>
                <a:effectLst/>
                <a:latin typeface="ACHS Nueva Sans Medium" pitchFamily="2" charset="77"/>
                <a:ea typeface="Catamaran" pitchFamily="2" charset="77"/>
                <a:cs typeface="Catamaran" pitchFamily="2" charset="77"/>
              </a:rPr>
              <a:t>Fabricados con materiales aislantes que protegen contra el frío extremo. Se utilizan en cámaras frigoríficas, trabajos al aire libre en climas fríos y manipulación de materiales congelados. </a:t>
            </a:r>
            <a:endParaRPr lang="es-ES" sz="1400" b="1" dirty="0">
              <a:solidFill>
                <a:schemeClr val="tx1">
                  <a:lumMod val="85000"/>
                  <a:lumOff val="15000"/>
                </a:schemeClr>
              </a:solidFill>
              <a:latin typeface="ACHS Nueva Sans Medium" pitchFamily="2" charset="77"/>
              <a:ea typeface="Catamaran" pitchFamily="2" charset="77"/>
              <a:cs typeface="Catamaran" pitchFamily="2" charset="77"/>
            </a:endParaRPr>
          </a:p>
        </p:txBody>
      </p:sp>
      <p:sp>
        <p:nvSpPr>
          <p:cNvPr id="4" name="Rectángulo: esquinas redondeadas 20">
            <a:extLst>
              <a:ext uri="{FF2B5EF4-FFF2-40B4-BE49-F238E27FC236}">
                <a16:creationId xmlns:a16="http://schemas.microsoft.com/office/drawing/2014/main" xmlns="" id="{2D0EAB22-D521-3BEC-ABE7-23D8DA08F888}"/>
              </a:ext>
            </a:extLst>
          </p:cNvPr>
          <p:cNvSpPr/>
          <p:nvPr/>
        </p:nvSpPr>
        <p:spPr>
          <a:xfrm>
            <a:off x="449263" y="1043447"/>
            <a:ext cx="2751138"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Tipos de Guantes</a:t>
            </a:r>
            <a:endParaRPr lang="es-CL" sz="1400" b="1" dirty="0">
              <a:solidFill>
                <a:schemeClr val="bg1"/>
              </a:solidFill>
              <a:latin typeface="ACHS Nueva Sans" pitchFamily="2" charset="0"/>
            </a:endParaRPr>
          </a:p>
        </p:txBody>
      </p:sp>
      <p:grpSp>
        <p:nvGrpSpPr>
          <p:cNvPr id="13" name="Grupo 12">
            <a:extLst>
              <a:ext uri="{FF2B5EF4-FFF2-40B4-BE49-F238E27FC236}">
                <a16:creationId xmlns:a16="http://schemas.microsoft.com/office/drawing/2014/main" xmlns="" id="{6CB87CB2-4EE7-1366-D1F3-CFC0A045C3F5}"/>
              </a:ext>
            </a:extLst>
          </p:cNvPr>
          <p:cNvGrpSpPr/>
          <p:nvPr/>
        </p:nvGrpSpPr>
        <p:grpSpPr>
          <a:xfrm>
            <a:off x="750129" y="2135952"/>
            <a:ext cx="3424647" cy="3173362"/>
            <a:chOff x="881880" y="2194168"/>
            <a:chExt cx="3424647" cy="3173362"/>
          </a:xfrm>
        </p:grpSpPr>
        <p:sp>
          <p:nvSpPr>
            <p:cNvPr id="14" name="Rectángulo redondeado 13">
              <a:extLst>
                <a:ext uri="{FF2B5EF4-FFF2-40B4-BE49-F238E27FC236}">
                  <a16:creationId xmlns:a16="http://schemas.microsoft.com/office/drawing/2014/main" xmlns="" id="{A189A1E6-FEC1-D173-02CE-F01C256A7E59}"/>
                </a:ext>
              </a:extLst>
            </p:cNvPr>
            <p:cNvSpPr/>
            <p:nvPr/>
          </p:nvSpPr>
          <p:spPr>
            <a:xfrm rot="21276385">
              <a:off x="881880" y="2194168"/>
              <a:ext cx="3414814" cy="3173361"/>
            </a:xfrm>
            <a:prstGeom prst="roundRect">
              <a:avLst>
                <a:gd name="adj" fmla="val 7756"/>
              </a:avLst>
            </a:prstGeom>
            <a:solidFill>
              <a:srgbClr val="7EFF4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redondeado 14">
              <a:extLst>
                <a:ext uri="{FF2B5EF4-FFF2-40B4-BE49-F238E27FC236}">
                  <a16:creationId xmlns:a16="http://schemas.microsoft.com/office/drawing/2014/main" xmlns="" id="{5057587F-1FB3-5812-319F-A533660CC6A5}"/>
                </a:ext>
              </a:extLst>
            </p:cNvPr>
            <p:cNvSpPr/>
            <p:nvPr/>
          </p:nvSpPr>
          <p:spPr>
            <a:xfrm>
              <a:off x="891713" y="2194169"/>
              <a:ext cx="3414814" cy="3173361"/>
            </a:xfrm>
            <a:prstGeom prst="roundRect">
              <a:avLst>
                <a:gd name="adj" fmla="val 7756"/>
              </a:avLst>
            </a:prstGeom>
            <a:solidFill>
              <a:schemeClr val="bg1"/>
            </a:solidFill>
            <a:ln w="38100">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6" name="Imagen 5">
            <a:extLst>
              <a:ext uri="{FF2B5EF4-FFF2-40B4-BE49-F238E27FC236}">
                <a16:creationId xmlns:a16="http://schemas.microsoft.com/office/drawing/2014/main" xmlns="" id="{3E3628DD-6D7E-B414-ECB1-E8B8A5DC87DC}"/>
              </a:ext>
            </a:extLst>
          </p:cNvPr>
          <p:cNvPicPr>
            <a:picLocks noChangeAspect="1"/>
          </p:cNvPicPr>
          <p:nvPr/>
        </p:nvPicPr>
        <p:blipFill>
          <a:blip r:embed="rId3" cstate="print">
            <a:extLst>
              <a:ext uri="{28A0092B-C50C-407E-A947-70E740481C1C}">
                <a14:useLocalDpi xmlns:a14="http://schemas.microsoft.com/office/drawing/2010/main" val="0"/>
              </a:ext>
            </a:extLst>
          </a:blip>
          <a:srcRect l="6844" t="2686" r="3891" b="3431"/>
          <a:stretch/>
        </p:blipFill>
        <p:spPr>
          <a:xfrm>
            <a:off x="1081663" y="2233097"/>
            <a:ext cx="2751746" cy="2908759"/>
          </a:xfrm>
          <a:prstGeom prst="rect">
            <a:avLst/>
          </a:prstGeom>
        </p:spPr>
      </p:pic>
    </p:spTree>
    <p:extLst>
      <p:ext uri="{BB962C8B-B14F-4D97-AF65-F5344CB8AC3E}">
        <p14:creationId xmlns:p14="http://schemas.microsoft.com/office/powerpoint/2010/main" val="219189970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EE79EE0-82D0-B97E-A094-FB8FD2133336}"/>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16097F57-3655-3037-14B1-692683272147}"/>
              </a:ext>
            </a:extLst>
          </p:cNvPr>
          <p:cNvSpPr>
            <a:spLocks noGrp="1"/>
          </p:cNvSpPr>
          <p:nvPr>
            <p:ph type="body" sz="quarter" idx="61"/>
          </p:nvPr>
        </p:nvSpPr>
        <p:spPr/>
        <p:txBody>
          <a:bodyPr/>
          <a:lstStyle/>
          <a:p>
            <a:r>
              <a:rPr lang="es-CL" dirty="0"/>
              <a:t>Generalidades y partes que componen el EPP</a:t>
            </a:r>
          </a:p>
        </p:txBody>
      </p:sp>
      <p:sp>
        <p:nvSpPr>
          <p:cNvPr id="25" name="CuadroTexto 24">
            <a:extLst>
              <a:ext uri="{FF2B5EF4-FFF2-40B4-BE49-F238E27FC236}">
                <a16:creationId xmlns:a16="http://schemas.microsoft.com/office/drawing/2014/main" xmlns="" id="{41C09AC7-2A14-4B90-C87D-2A3A51EF8AF3}"/>
              </a:ext>
            </a:extLst>
          </p:cNvPr>
          <p:cNvSpPr txBox="1"/>
          <p:nvPr/>
        </p:nvSpPr>
        <p:spPr>
          <a:xfrm>
            <a:off x="4795264" y="2883988"/>
            <a:ext cx="6081281" cy="1611595"/>
          </a:xfrm>
          <a:prstGeom prst="rect">
            <a:avLst/>
          </a:prstGeom>
          <a:noFill/>
        </p:spPr>
        <p:txBody>
          <a:bodyPr wrap="square" rtlCol="0">
            <a:spAutoFit/>
          </a:bodyPr>
          <a:lstStyle/>
          <a:p>
            <a:pPr algn="just">
              <a:lnSpc>
                <a:spcPct val="125000"/>
              </a:lnSpc>
              <a:spcAft>
                <a:spcPts val="600"/>
              </a:spcAft>
            </a:pPr>
            <a:r>
              <a:rPr lang="es-ES" sz="1600" b="1" dirty="0">
                <a:solidFill>
                  <a:srgbClr val="13C045"/>
                </a:solidFill>
                <a:effectLst/>
                <a:latin typeface="ACHS Nueva Sans" pitchFamily="2" charset="77"/>
                <a:ea typeface="Catamaran" pitchFamily="2" charset="77"/>
                <a:cs typeface="Catamaran" pitchFamily="2" charset="77"/>
              </a:rPr>
              <a:t>Guantes </a:t>
            </a:r>
            <a:r>
              <a:rPr lang="es-ES" sz="1600" b="1" dirty="0">
                <a:solidFill>
                  <a:srgbClr val="13C045"/>
                </a:solidFill>
                <a:latin typeface="ACHS Nueva Sans" pitchFamily="2" charset="77"/>
                <a:ea typeface="Catamaran" pitchFamily="2" charset="77"/>
                <a:cs typeface="Catamaran" pitchFamily="2" charset="77"/>
              </a:rPr>
              <a:t>Desechables</a:t>
            </a:r>
          </a:p>
          <a:p>
            <a:pPr algn="just">
              <a:lnSpc>
                <a:spcPct val="125000"/>
              </a:lnSpc>
              <a:spcAft>
                <a:spcPts val="600"/>
              </a:spcAft>
            </a:pPr>
            <a:r>
              <a:rPr lang="es-ES" sz="1400" b="1" dirty="0">
                <a:solidFill>
                  <a:schemeClr val="tx1">
                    <a:lumMod val="85000"/>
                    <a:lumOff val="15000"/>
                  </a:schemeClr>
                </a:solidFill>
                <a:effectLst/>
                <a:latin typeface="ACHS Nueva Sans Medium" pitchFamily="2" charset="77"/>
                <a:ea typeface="Catamaran" pitchFamily="2" charset="77"/>
                <a:cs typeface="Catamaran" pitchFamily="2" charset="77"/>
              </a:rPr>
              <a:t>Guantes para </a:t>
            </a:r>
            <a:r>
              <a:rPr lang="es-ES" sz="1400" b="1" dirty="0" err="1">
                <a:solidFill>
                  <a:schemeClr val="tx1">
                    <a:lumMod val="85000"/>
                    <a:lumOff val="15000"/>
                  </a:schemeClr>
                </a:solidFill>
                <a:latin typeface="ACHS Nueva Sans Medium" pitchFamily="2" charset="77"/>
                <a:ea typeface="Catamaran" pitchFamily="2" charset="77"/>
                <a:cs typeface="Catamaran" pitchFamily="2" charset="77"/>
              </a:rPr>
              <a:t>Nitrílo</a:t>
            </a:r>
            <a:r>
              <a:rPr lang="es-ES" sz="1400" b="1" dirty="0">
                <a:solidFill>
                  <a:schemeClr val="tx1">
                    <a:lumMod val="85000"/>
                    <a:lumOff val="15000"/>
                  </a:schemeClr>
                </a:solidFill>
                <a:latin typeface="ACHS Nueva Sans Medium" pitchFamily="2" charset="77"/>
                <a:ea typeface="Catamaran" pitchFamily="2" charset="77"/>
                <a:cs typeface="Catamaran" pitchFamily="2" charset="77"/>
              </a:rPr>
              <a:t> o Látex</a:t>
            </a:r>
          </a:p>
          <a:p>
            <a:pPr algn="just">
              <a:lnSpc>
                <a:spcPct val="125000"/>
              </a:lnSpc>
              <a:spcAft>
                <a:spcPts val="600"/>
              </a:spcAft>
            </a:pPr>
            <a:r>
              <a:rPr lang="es-ES" sz="1400" dirty="0">
                <a:solidFill>
                  <a:schemeClr val="tx1">
                    <a:lumMod val="85000"/>
                    <a:lumOff val="15000"/>
                  </a:schemeClr>
                </a:solidFill>
                <a:effectLst/>
                <a:latin typeface="ACHS Nueva Sans Medium" pitchFamily="2" charset="77"/>
                <a:ea typeface="Catamaran" pitchFamily="2" charset="77"/>
                <a:cs typeface="Catamaran" pitchFamily="2" charset="77"/>
              </a:rPr>
              <a:t>Ofrecen protección básica contra la contaminación y la transmisión de microorganismos. Se utilizan en entornos médicos, laboratorios y en la industria alimentaria.</a:t>
            </a:r>
            <a:r>
              <a:rPr lang="es-CL" sz="1400" dirty="0">
                <a:solidFill>
                  <a:schemeClr val="tx1">
                    <a:lumMod val="85000"/>
                    <a:lumOff val="15000"/>
                  </a:schemeClr>
                </a:solidFill>
                <a:effectLst/>
                <a:latin typeface="ACHS Nueva Sans Medium" pitchFamily="2" charset="77"/>
              </a:rPr>
              <a:t> </a:t>
            </a:r>
            <a:endParaRPr lang="es-ES" sz="1400" b="1" dirty="0">
              <a:solidFill>
                <a:schemeClr val="tx1">
                  <a:lumMod val="85000"/>
                  <a:lumOff val="15000"/>
                </a:schemeClr>
              </a:solidFill>
              <a:latin typeface="ACHS Nueva Sans Medium" pitchFamily="2" charset="77"/>
              <a:ea typeface="Catamaran" pitchFamily="2" charset="77"/>
              <a:cs typeface="Catamaran" pitchFamily="2" charset="77"/>
            </a:endParaRPr>
          </a:p>
        </p:txBody>
      </p:sp>
      <p:sp>
        <p:nvSpPr>
          <p:cNvPr id="4" name="Rectángulo: esquinas redondeadas 20">
            <a:extLst>
              <a:ext uri="{FF2B5EF4-FFF2-40B4-BE49-F238E27FC236}">
                <a16:creationId xmlns:a16="http://schemas.microsoft.com/office/drawing/2014/main" xmlns="" id="{050AAC08-8773-D98A-AE5A-7007EBD96167}"/>
              </a:ext>
            </a:extLst>
          </p:cNvPr>
          <p:cNvSpPr/>
          <p:nvPr/>
        </p:nvSpPr>
        <p:spPr>
          <a:xfrm>
            <a:off x="449263" y="1043447"/>
            <a:ext cx="2751138"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Tipos de Guantes</a:t>
            </a:r>
            <a:endParaRPr lang="es-CL" sz="1400" b="1" dirty="0">
              <a:solidFill>
                <a:schemeClr val="bg1"/>
              </a:solidFill>
              <a:latin typeface="ACHS Nueva Sans" pitchFamily="2" charset="0"/>
            </a:endParaRPr>
          </a:p>
        </p:txBody>
      </p:sp>
      <p:grpSp>
        <p:nvGrpSpPr>
          <p:cNvPr id="13" name="Grupo 12">
            <a:extLst>
              <a:ext uri="{FF2B5EF4-FFF2-40B4-BE49-F238E27FC236}">
                <a16:creationId xmlns:a16="http://schemas.microsoft.com/office/drawing/2014/main" xmlns="" id="{5BDB895A-414F-12AB-41E3-73F4AE6E4AF3}"/>
              </a:ext>
            </a:extLst>
          </p:cNvPr>
          <p:cNvGrpSpPr/>
          <p:nvPr/>
        </p:nvGrpSpPr>
        <p:grpSpPr>
          <a:xfrm>
            <a:off x="750129" y="2135952"/>
            <a:ext cx="3424647" cy="3173362"/>
            <a:chOff x="881880" y="2194168"/>
            <a:chExt cx="3424647" cy="3173362"/>
          </a:xfrm>
        </p:grpSpPr>
        <p:sp>
          <p:nvSpPr>
            <p:cNvPr id="14" name="Rectángulo redondeado 13">
              <a:extLst>
                <a:ext uri="{FF2B5EF4-FFF2-40B4-BE49-F238E27FC236}">
                  <a16:creationId xmlns:a16="http://schemas.microsoft.com/office/drawing/2014/main" xmlns="" id="{212AEF3A-B5AC-E005-AC3C-B503B27CD59F}"/>
                </a:ext>
              </a:extLst>
            </p:cNvPr>
            <p:cNvSpPr/>
            <p:nvPr/>
          </p:nvSpPr>
          <p:spPr>
            <a:xfrm rot="21276385">
              <a:off x="881880" y="2194168"/>
              <a:ext cx="3414814" cy="3173361"/>
            </a:xfrm>
            <a:prstGeom prst="roundRect">
              <a:avLst>
                <a:gd name="adj" fmla="val 7756"/>
              </a:avLst>
            </a:prstGeom>
            <a:solidFill>
              <a:srgbClr val="7EFF4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redondeado 14">
              <a:extLst>
                <a:ext uri="{FF2B5EF4-FFF2-40B4-BE49-F238E27FC236}">
                  <a16:creationId xmlns:a16="http://schemas.microsoft.com/office/drawing/2014/main" xmlns="" id="{53D0D879-0F77-3642-7863-348AD0C74E6A}"/>
                </a:ext>
              </a:extLst>
            </p:cNvPr>
            <p:cNvSpPr/>
            <p:nvPr/>
          </p:nvSpPr>
          <p:spPr>
            <a:xfrm>
              <a:off x="891713" y="2194169"/>
              <a:ext cx="3414814" cy="3173361"/>
            </a:xfrm>
            <a:prstGeom prst="roundRect">
              <a:avLst>
                <a:gd name="adj" fmla="val 7756"/>
              </a:avLst>
            </a:prstGeom>
            <a:solidFill>
              <a:schemeClr val="bg1"/>
            </a:solidFill>
            <a:ln w="38100">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5" name="Imagen 4">
            <a:extLst>
              <a:ext uri="{FF2B5EF4-FFF2-40B4-BE49-F238E27FC236}">
                <a16:creationId xmlns:a16="http://schemas.microsoft.com/office/drawing/2014/main" xmlns="" id="{B302BE0A-4A79-DE4D-EA58-F43C66227E64}"/>
              </a:ext>
            </a:extLst>
          </p:cNvPr>
          <p:cNvPicPr>
            <a:picLocks noChangeAspect="1"/>
          </p:cNvPicPr>
          <p:nvPr/>
        </p:nvPicPr>
        <p:blipFill>
          <a:blip r:embed="rId3" cstate="print">
            <a:extLst>
              <a:ext uri="{28A0092B-C50C-407E-A947-70E740481C1C}">
                <a14:useLocalDpi xmlns:a14="http://schemas.microsoft.com/office/drawing/2010/main" val="0"/>
              </a:ext>
            </a:extLst>
          </a:blip>
          <a:srcRect l="4226" t="4735" r="5556" b="4673"/>
          <a:stretch/>
        </p:blipFill>
        <p:spPr>
          <a:xfrm>
            <a:off x="1128959" y="2397096"/>
            <a:ext cx="2657154" cy="2668164"/>
          </a:xfrm>
          <a:prstGeom prst="rect">
            <a:avLst/>
          </a:prstGeom>
        </p:spPr>
      </p:pic>
    </p:spTree>
    <p:extLst>
      <p:ext uri="{BB962C8B-B14F-4D97-AF65-F5344CB8AC3E}">
        <p14:creationId xmlns:p14="http://schemas.microsoft.com/office/powerpoint/2010/main" val="321392610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B51F300-8469-94CF-D72F-97EB9591A6B4}"/>
            </a:ext>
          </a:extLst>
        </p:cNvPr>
        <p:cNvGrpSpPr/>
        <p:nvPr/>
      </p:nvGrpSpPr>
      <p:grpSpPr>
        <a:xfrm>
          <a:off x="0" y="0"/>
          <a:ext cx="0" cy="0"/>
          <a:chOff x="0" y="0"/>
          <a:chExt cx="0" cy="0"/>
        </a:xfrm>
      </p:grpSpPr>
      <p:sp>
        <p:nvSpPr>
          <p:cNvPr id="11" name="Marcador de texto 10">
            <a:extLst>
              <a:ext uri="{FF2B5EF4-FFF2-40B4-BE49-F238E27FC236}">
                <a16:creationId xmlns:a16="http://schemas.microsoft.com/office/drawing/2014/main" xmlns="" id="{30F92BA9-5B8D-927C-FA3B-084EC36DF07A}"/>
              </a:ext>
            </a:extLst>
          </p:cNvPr>
          <p:cNvSpPr>
            <a:spLocks noGrp="1"/>
          </p:cNvSpPr>
          <p:nvPr>
            <p:ph type="body" sz="quarter" idx="61"/>
          </p:nvPr>
        </p:nvSpPr>
        <p:spPr/>
        <p:txBody>
          <a:bodyPr/>
          <a:lstStyle/>
          <a:p>
            <a:r>
              <a:rPr lang="es-CL" dirty="0"/>
              <a:t>Generalidades y partes que componen el EPP</a:t>
            </a:r>
          </a:p>
          <a:p>
            <a:endParaRPr lang="es-CL" dirty="0"/>
          </a:p>
        </p:txBody>
      </p:sp>
      <p:sp>
        <p:nvSpPr>
          <p:cNvPr id="2" name="Rectángulo: esquinas redondeadas 20">
            <a:extLst>
              <a:ext uri="{FF2B5EF4-FFF2-40B4-BE49-F238E27FC236}">
                <a16:creationId xmlns:a16="http://schemas.microsoft.com/office/drawing/2014/main" xmlns="" id="{BCC3F34E-0377-4AD4-93AA-F8F8EE321409}"/>
              </a:ext>
            </a:extLst>
          </p:cNvPr>
          <p:cNvSpPr/>
          <p:nvPr/>
        </p:nvSpPr>
        <p:spPr>
          <a:xfrm>
            <a:off x="449262" y="1043447"/>
            <a:ext cx="2217026"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Recomendaciones</a:t>
            </a:r>
            <a:endParaRPr lang="es-CL" sz="1400" b="1" dirty="0">
              <a:solidFill>
                <a:schemeClr val="bg1"/>
              </a:solidFill>
              <a:latin typeface="ACHS Nueva Sans" pitchFamily="2" charset="0"/>
            </a:endParaRPr>
          </a:p>
        </p:txBody>
      </p:sp>
      <p:sp>
        <p:nvSpPr>
          <p:cNvPr id="4" name="CuadroTexto 3">
            <a:extLst>
              <a:ext uri="{FF2B5EF4-FFF2-40B4-BE49-F238E27FC236}">
                <a16:creationId xmlns:a16="http://schemas.microsoft.com/office/drawing/2014/main" xmlns="" id="{3C312C80-2418-C892-2CD5-13F004702D2F}"/>
              </a:ext>
            </a:extLst>
          </p:cNvPr>
          <p:cNvSpPr txBox="1"/>
          <p:nvPr/>
        </p:nvSpPr>
        <p:spPr>
          <a:xfrm>
            <a:off x="449262" y="3071996"/>
            <a:ext cx="5131142" cy="1145314"/>
          </a:xfrm>
          <a:prstGeom prst="rect">
            <a:avLst/>
          </a:prstGeom>
          <a:noFill/>
        </p:spPr>
        <p:txBody>
          <a:bodyPr wrap="square" rtlCol="0">
            <a:spAutoFit/>
          </a:bodyPr>
          <a:lstStyle/>
          <a:p>
            <a:pPr algn="just">
              <a:lnSpc>
                <a:spcPct val="125000"/>
              </a:lnSpc>
              <a:spcAft>
                <a:spcPts val="600"/>
              </a:spcAft>
            </a:pPr>
            <a:r>
              <a:rPr lang="es-ES" sz="1400" dirty="0">
                <a:solidFill>
                  <a:schemeClr val="tx1">
                    <a:lumMod val="85000"/>
                    <a:lumOff val="15000"/>
                  </a:schemeClr>
                </a:solidFill>
                <a:latin typeface="ACHS Nueva Sans Medium" pitchFamily="2" charset="77"/>
                <a:ea typeface="Catamaran" pitchFamily="2" charset="77"/>
                <a:cs typeface="Catamaran" pitchFamily="2" charset="77"/>
              </a:rPr>
              <a:t>Es fundamental seleccionar el tipo de guante adecuado para el riesgo específico. Es importante recordar que la correcta utilización de los EPP disminuye la posibilidad de accidentes, pero no asegura que estos no ocurran. </a:t>
            </a:r>
          </a:p>
        </p:txBody>
      </p:sp>
      <p:grpSp>
        <p:nvGrpSpPr>
          <p:cNvPr id="18" name="Grupo 17">
            <a:extLst>
              <a:ext uri="{FF2B5EF4-FFF2-40B4-BE49-F238E27FC236}">
                <a16:creationId xmlns:a16="http://schemas.microsoft.com/office/drawing/2014/main" xmlns="" id="{47A1CE43-51CE-FDB8-4962-31860B067EE0}"/>
              </a:ext>
            </a:extLst>
          </p:cNvPr>
          <p:cNvGrpSpPr/>
          <p:nvPr/>
        </p:nvGrpSpPr>
        <p:grpSpPr>
          <a:xfrm>
            <a:off x="6239019" y="1972668"/>
            <a:ext cx="5255826" cy="3507042"/>
            <a:chOff x="6239019" y="1972668"/>
            <a:chExt cx="5255826" cy="3507042"/>
          </a:xfrm>
        </p:grpSpPr>
        <p:grpSp>
          <p:nvGrpSpPr>
            <p:cNvPr id="5" name="Grupo 4">
              <a:extLst>
                <a:ext uri="{FF2B5EF4-FFF2-40B4-BE49-F238E27FC236}">
                  <a16:creationId xmlns:a16="http://schemas.microsoft.com/office/drawing/2014/main" xmlns="" id="{497E8CB5-BA14-BF60-C816-8F13B0FAA3EA}"/>
                </a:ext>
              </a:extLst>
            </p:cNvPr>
            <p:cNvGrpSpPr/>
            <p:nvPr/>
          </p:nvGrpSpPr>
          <p:grpSpPr>
            <a:xfrm>
              <a:off x="6239019" y="1972668"/>
              <a:ext cx="5255826" cy="3507042"/>
              <a:chOff x="526373" y="1972668"/>
              <a:chExt cx="5255826" cy="3507042"/>
            </a:xfrm>
          </p:grpSpPr>
          <p:sp>
            <p:nvSpPr>
              <p:cNvPr id="6" name="Rectángulo: esquinas redondeadas 7">
                <a:extLst>
                  <a:ext uri="{FF2B5EF4-FFF2-40B4-BE49-F238E27FC236}">
                    <a16:creationId xmlns:a16="http://schemas.microsoft.com/office/drawing/2014/main" xmlns="" id="{BF849FA7-071E-5030-689A-C2222C9429E9}"/>
                  </a:ext>
                </a:extLst>
              </p:cNvPr>
              <p:cNvSpPr/>
              <p:nvPr/>
            </p:nvSpPr>
            <p:spPr>
              <a:xfrm rot="21361839">
                <a:off x="526373" y="1972668"/>
                <a:ext cx="5250895" cy="3499330"/>
              </a:xfrm>
              <a:prstGeom prst="roundRect">
                <a:avLst>
                  <a:gd name="adj" fmla="val 4052"/>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 name="Imagen 6">
                <a:extLst>
                  <a:ext uri="{FF2B5EF4-FFF2-40B4-BE49-F238E27FC236}">
                    <a16:creationId xmlns:a16="http://schemas.microsoft.com/office/drawing/2014/main" xmlns="" id="{CC69E7D5-F9B8-DD3A-3DCA-786AE5FCC3BA}"/>
                  </a:ext>
                </a:extLst>
              </p:cNvPr>
              <p:cNvPicPr>
                <a:picLocks noChangeAspect="1"/>
              </p:cNvPicPr>
              <p:nvPr/>
            </p:nvPicPr>
            <p:blipFill>
              <a:blip r:embed="rId3">
                <a:alphaModFix amt="0"/>
                <a:extLst>
                  <a:ext uri="{28A0092B-C50C-407E-A947-70E740481C1C}">
                    <a14:useLocalDpi xmlns:a14="http://schemas.microsoft.com/office/drawing/2010/main" val="0"/>
                  </a:ext>
                </a:extLst>
              </a:blip>
              <a:srcRect t="18" b="18"/>
              <a:stretch/>
            </p:blipFill>
            <p:spPr>
              <a:xfrm>
                <a:off x="531304" y="1980380"/>
                <a:ext cx="5250895" cy="3499330"/>
              </a:xfrm>
              <a:prstGeom prst="roundRect">
                <a:avLst>
                  <a:gd name="adj" fmla="val 4636"/>
                </a:avLst>
              </a:prstGeom>
              <a:solidFill>
                <a:srgbClr val="FFFFFF"/>
              </a:solidFill>
              <a:ln w="38100" cap="rnd">
                <a:solidFill>
                  <a:srgbClr val="7EFF45"/>
                </a:solidFill>
                <a:prstDash val="solid"/>
              </a:ln>
              <a:effectLst/>
              <a:scene3d>
                <a:camera prst="perspectiveFront" fov="5400000"/>
                <a:lightRig rig="threePt" dir="t">
                  <a:rot lat="0" lon="0" rev="19200000"/>
                </a:lightRig>
              </a:scene3d>
              <a:sp3d extrusionH="25400">
                <a:extrusionClr>
                  <a:srgbClr val="FFFFFF"/>
                </a:extrusionClr>
              </a:sp3d>
            </p:spPr>
          </p:pic>
        </p:grpSp>
        <p:pic>
          <p:nvPicPr>
            <p:cNvPr id="17" name="Imagen 16">
              <a:extLst>
                <a:ext uri="{FF2B5EF4-FFF2-40B4-BE49-F238E27FC236}">
                  <a16:creationId xmlns:a16="http://schemas.microsoft.com/office/drawing/2014/main" xmlns="" id="{8BA440B7-2E6E-3A62-5A12-CFB26BC8AE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8167" y="2020280"/>
              <a:ext cx="4465549" cy="3349162"/>
            </a:xfrm>
            <a:prstGeom prst="rect">
              <a:avLst/>
            </a:prstGeom>
          </p:spPr>
        </p:pic>
      </p:grpSp>
    </p:spTree>
    <p:extLst>
      <p:ext uri="{BB962C8B-B14F-4D97-AF65-F5344CB8AC3E}">
        <p14:creationId xmlns:p14="http://schemas.microsoft.com/office/powerpoint/2010/main" val="52635162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texto 4">
            <a:extLst>
              <a:ext uri="{FF2B5EF4-FFF2-40B4-BE49-F238E27FC236}">
                <a16:creationId xmlns:a16="http://schemas.microsoft.com/office/drawing/2014/main" xmlns="" id="{5A8C30DA-2441-6DE1-9A96-A6016B0C843A}"/>
              </a:ext>
            </a:extLst>
          </p:cNvPr>
          <p:cNvSpPr txBox="1">
            <a:spLocks/>
          </p:cNvSpPr>
          <p:nvPr/>
        </p:nvSpPr>
        <p:spPr>
          <a:xfrm>
            <a:off x="1232350" y="2243713"/>
            <a:ext cx="3888608" cy="987324"/>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just" defTabSz="914400" rtl="0" eaLnBrk="1" fontAlgn="auto" latinLnBrk="0" hangingPunct="1">
              <a:lnSpc>
                <a:spcPts val="1700"/>
              </a:lnSpc>
              <a:spcBef>
                <a:spcPts val="600"/>
              </a:spcBef>
              <a:spcAft>
                <a:spcPts val="600"/>
              </a:spcAft>
              <a:buClr>
                <a:srgbClr val="15BF45"/>
              </a:buClr>
              <a:buSzTx/>
              <a:buFont typeface="+mj-lt"/>
              <a:buAutoNum type="arabicPeriod"/>
              <a:tabLst/>
              <a:defRPr/>
            </a:pPr>
            <a:r>
              <a:rPr kumimoji="0" lang="es-MX" sz="1400" b="0" i="0" u="none" strike="noStrike" kern="1200" cap="none" spc="0" normalizeH="0" baseline="0" noProof="0" dirty="0">
                <a:ln>
                  <a:noFill/>
                </a:ln>
                <a:solidFill>
                  <a:schemeClr val="tx1">
                    <a:lumMod val="75000"/>
                  </a:schemeClr>
                </a:solidFill>
                <a:effectLst/>
                <a:uLnTx/>
                <a:uFillTx/>
                <a:latin typeface="ACHS Nueva Sans" pitchFamily="2" charset="0"/>
                <a:ea typeface="+mn-ea"/>
                <a:cs typeface="+mn-cs"/>
              </a:rPr>
              <a:t>Conocer las principales medidas preventivas que deben cumplir las personas trabajadoras respecto al uso, mantención y almacenamiento de la protección de manos.</a:t>
            </a:r>
            <a:endParaRPr kumimoji="0" lang="es-CL" sz="1400" b="0" i="0" u="none" strike="noStrike" kern="1200" cap="none" spc="0" normalizeH="0" baseline="0" noProof="0" dirty="0">
              <a:ln>
                <a:noFill/>
              </a:ln>
              <a:solidFill>
                <a:schemeClr val="tx1">
                  <a:lumMod val="75000"/>
                </a:schemeClr>
              </a:solidFill>
              <a:effectLst/>
              <a:uLnTx/>
              <a:uFillTx/>
              <a:latin typeface="ACHS Nueva Sans" pitchFamily="2" charset="0"/>
              <a:ea typeface="+mn-ea"/>
              <a:cs typeface="+mn-cs"/>
            </a:endParaRPr>
          </a:p>
        </p:txBody>
      </p:sp>
      <p:sp>
        <p:nvSpPr>
          <p:cNvPr id="16" name="Marcador de texto 7">
            <a:extLst>
              <a:ext uri="{FF2B5EF4-FFF2-40B4-BE49-F238E27FC236}">
                <a16:creationId xmlns:a16="http://schemas.microsoft.com/office/drawing/2014/main" xmlns="" id="{B872274D-D406-5FD8-2A94-BB4FC10FBE6C}"/>
              </a:ext>
            </a:extLst>
          </p:cNvPr>
          <p:cNvSpPr txBox="1">
            <a:spLocks/>
          </p:cNvSpPr>
          <p:nvPr/>
        </p:nvSpPr>
        <p:spPr>
          <a:xfrm>
            <a:off x="1889379" y="1502678"/>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5BF45"/>
              </a:buClr>
              <a:buSzTx/>
              <a:buFont typeface="Wingdings" panose="05000000000000000000" pitchFamily="2" charset="2"/>
              <a:buNone/>
              <a:tabLst/>
              <a:defRPr/>
            </a:pPr>
            <a:r>
              <a:rPr kumimoji="0" lang="es-CL" sz="1600" b="1" i="0" u="none" strike="noStrike" kern="1200" cap="none" spc="0" normalizeH="0" baseline="0" noProof="0" dirty="0">
                <a:ln>
                  <a:noFill/>
                </a:ln>
                <a:solidFill>
                  <a:srgbClr val="004C14"/>
                </a:solidFill>
                <a:effectLst/>
                <a:uLnTx/>
                <a:uFillTx/>
                <a:latin typeface="ACHS Nueva Sans" pitchFamily="2" charset="0"/>
                <a:ea typeface="+mn-ea"/>
                <a:cs typeface="Arial" panose="020B0604020202020204" pitchFamily="34" charset="0"/>
              </a:rPr>
              <a:t>OBJETIVO DE </a:t>
            </a:r>
            <a:r>
              <a:rPr lang="es-CL" b="1" dirty="0">
                <a:solidFill>
                  <a:srgbClr val="004C14"/>
                </a:solidFill>
                <a:latin typeface="ACHS Nueva Sans" pitchFamily="2" charset="0"/>
              </a:rPr>
              <a:t>LA CHARLA</a:t>
            </a:r>
            <a:endParaRPr kumimoji="0" lang="es-CL" sz="1600" b="1" i="0" u="none" strike="noStrike" kern="1200" cap="none" spc="0" normalizeH="0" baseline="0" noProof="0" dirty="0">
              <a:ln>
                <a:noFill/>
              </a:ln>
              <a:solidFill>
                <a:srgbClr val="004C14"/>
              </a:solidFill>
              <a:effectLst/>
              <a:uLnTx/>
              <a:uFillTx/>
              <a:latin typeface="ACHS Nueva Sans" pitchFamily="2" charset="0"/>
              <a:ea typeface="+mn-ea"/>
              <a:cs typeface="Arial" panose="020B0604020202020204" pitchFamily="34" charset="0"/>
            </a:endParaRPr>
          </a:p>
        </p:txBody>
      </p:sp>
      <p:sp>
        <p:nvSpPr>
          <p:cNvPr id="34" name="Elipse 33">
            <a:extLst>
              <a:ext uri="{FF2B5EF4-FFF2-40B4-BE49-F238E27FC236}">
                <a16:creationId xmlns:a16="http://schemas.microsoft.com/office/drawing/2014/main" xmlns="" id="{2473CE7C-7380-04F7-4AF9-8D32458AFB4C}"/>
              </a:ext>
            </a:extLst>
          </p:cNvPr>
          <p:cNvSpPr/>
          <p:nvPr/>
        </p:nvSpPr>
        <p:spPr>
          <a:xfrm>
            <a:off x="5843049" y="838962"/>
            <a:ext cx="5835192" cy="5835192"/>
          </a:xfrm>
          <a:prstGeom prst="ellipse">
            <a:avLst/>
          </a:prstGeom>
          <a:solidFill>
            <a:srgbClr val="81D877">
              <a:alpha val="5312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6" name="Imagen 35">
            <a:extLst>
              <a:ext uri="{FF2B5EF4-FFF2-40B4-BE49-F238E27FC236}">
                <a16:creationId xmlns:a16="http://schemas.microsoft.com/office/drawing/2014/main" xmlns="" id="{2D68F022-6041-E039-7801-B17C29BBFDC4}"/>
              </a:ext>
            </a:extLst>
          </p:cNvPr>
          <p:cNvPicPr>
            <a:picLocks noChangeAspect="1"/>
          </p:cNvPicPr>
          <p:nvPr/>
        </p:nvPicPr>
        <p:blipFill>
          <a:blip r:embed="rId4">
            <a:extLst>
              <a:ext uri="{28A0092B-C50C-407E-A947-70E740481C1C}">
                <a14:useLocalDpi xmlns:a14="http://schemas.microsoft.com/office/drawing/2010/main" val="0"/>
              </a:ext>
            </a:extLst>
          </a:blip>
          <a:srcRect l="17549" t="5922" r="33573" b="3004"/>
          <a:stretch/>
        </p:blipFill>
        <p:spPr>
          <a:xfrm>
            <a:off x="5843048" y="999241"/>
            <a:ext cx="5589837" cy="5858759"/>
          </a:xfrm>
          <a:prstGeom prst="rect">
            <a:avLst/>
          </a:prstGeom>
        </p:spPr>
      </p:pic>
      <p:pic>
        <p:nvPicPr>
          <p:cNvPr id="2" name="Picture 38">
            <a:extLst>
              <a:ext uri="{FF2B5EF4-FFF2-40B4-BE49-F238E27FC236}">
                <a16:creationId xmlns:a16="http://schemas.microsoft.com/office/drawing/2014/main" xmlns="" id="{36287A6A-9C34-6A93-3906-4BE55A542908}"/>
              </a:ext>
            </a:extLst>
          </p:cNvPr>
          <p:cNvPicPr>
            <a:picLocks noChangeAspect="1"/>
          </p:cNvPicPr>
          <p:nvPr/>
        </p:nvPicPr>
        <p:blipFill>
          <a:blip r:embed="rId5"/>
          <a:stretch>
            <a:fillRect/>
          </a:stretch>
        </p:blipFill>
        <p:spPr>
          <a:xfrm flipH="1">
            <a:off x="359237" y="752083"/>
            <a:ext cx="1145080" cy="1179779"/>
          </a:xfrm>
          <a:prstGeom prst="rect">
            <a:avLst/>
          </a:prstGeom>
        </p:spPr>
      </p:pic>
    </p:spTree>
    <p:custDataLst>
      <p:tags r:id="rId1"/>
    </p:custDataLst>
    <p:extLst>
      <p:ext uri="{BB962C8B-B14F-4D97-AF65-F5344CB8AC3E}">
        <p14:creationId xmlns:p14="http://schemas.microsoft.com/office/powerpoint/2010/main" val="245899151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27C118B-B0EE-6E66-353D-2A0888684857}"/>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xmlns="" id="{AAEDA36C-74F4-9ABE-7F19-9976EC1D9F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000" y="5765798"/>
            <a:ext cx="1239633" cy="506414"/>
          </a:xfrm>
          <a:prstGeom prst="rect">
            <a:avLst/>
          </a:prstGeom>
        </p:spPr>
      </p:pic>
      <p:sp>
        <p:nvSpPr>
          <p:cNvPr id="3" name="Rectángulo 2">
            <a:extLst>
              <a:ext uri="{FF2B5EF4-FFF2-40B4-BE49-F238E27FC236}">
                <a16:creationId xmlns:a16="http://schemas.microsoft.com/office/drawing/2014/main" xmlns="" id="{A67950B0-379B-66DF-136D-4321E63F2ABD}"/>
              </a:ext>
            </a:extLst>
          </p:cNvPr>
          <p:cNvSpPr/>
          <p:nvPr/>
        </p:nvSpPr>
        <p:spPr>
          <a:xfrm>
            <a:off x="450000" y="2064136"/>
            <a:ext cx="4012272" cy="1569660"/>
          </a:xfrm>
          <a:prstGeom prst="rect">
            <a:avLst/>
          </a:prstGeom>
        </p:spPr>
        <p:txBody>
          <a:bodyPr wrap="square">
            <a:spAutoFit/>
          </a:bodyPr>
          <a:lstStyle/>
          <a:p>
            <a:r>
              <a:rPr lang="es-CL" altLang="es-CL" sz="3200" dirty="0">
                <a:solidFill>
                  <a:schemeClr val="tx1">
                    <a:lumMod val="85000"/>
                    <a:lumOff val="15000"/>
                  </a:schemeClr>
                </a:solidFill>
                <a:latin typeface="ACHS Nueva Serif Medium" pitchFamily="2" charset="77"/>
                <a:sym typeface="Helvetica Neue" panose="02000503000000020004" pitchFamily="2" charset="0"/>
              </a:rPr>
              <a:t>Implementación, uso adecuado y limitaciones de uso</a:t>
            </a:r>
          </a:p>
        </p:txBody>
      </p:sp>
      <p:sp>
        <p:nvSpPr>
          <p:cNvPr id="6" name="Rectángulo: esquinas redondeadas 5">
            <a:extLst>
              <a:ext uri="{FF2B5EF4-FFF2-40B4-BE49-F238E27FC236}">
                <a16:creationId xmlns:a16="http://schemas.microsoft.com/office/drawing/2014/main" xmlns="" id="{F3E49637-A8BF-1890-67DD-427047864E0A}"/>
              </a:ext>
            </a:extLst>
          </p:cNvPr>
          <p:cNvSpPr/>
          <p:nvPr/>
        </p:nvSpPr>
        <p:spPr>
          <a:xfrm>
            <a:off x="450000" y="841572"/>
            <a:ext cx="2314221" cy="482731"/>
          </a:xfrm>
          <a:prstGeom prst="roundRect">
            <a:avLst/>
          </a:prstGeom>
          <a:solidFill>
            <a:srgbClr val="7EFF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600" b="1" dirty="0">
                <a:solidFill>
                  <a:srgbClr val="004C14"/>
                </a:solidFill>
                <a:latin typeface="ACHS Nueva Sans" pitchFamily="2" charset="0"/>
              </a:rPr>
              <a:t>UNIDAD  2</a:t>
            </a:r>
            <a:endParaRPr lang="es-CL" sz="2600" b="1" dirty="0">
              <a:solidFill>
                <a:srgbClr val="004C14"/>
              </a:solidFill>
              <a:latin typeface="ACHS Nueva Sans" pitchFamily="2" charset="0"/>
            </a:endParaRPr>
          </a:p>
        </p:txBody>
      </p:sp>
      <p:pic>
        <p:nvPicPr>
          <p:cNvPr id="7" name="Imagen 6">
            <a:extLst>
              <a:ext uri="{FF2B5EF4-FFF2-40B4-BE49-F238E27FC236}">
                <a16:creationId xmlns:a16="http://schemas.microsoft.com/office/drawing/2014/main" xmlns="" id="{2326823F-CDE1-618D-0ACB-2C9C808B9CCA}"/>
              </a:ext>
            </a:extLst>
          </p:cNvPr>
          <p:cNvPicPr>
            <a:picLocks noChangeAspect="1"/>
          </p:cNvPicPr>
          <p:nvPr/>
        </p:nvPicPr>
        <p:blipFill>
          <a:blip r:embed="rId5" cstate="print">
            <a:extLst>
              <a:ext uri="{28A0092B-C50C-407E-A947-70E740481C1C}">
                <a14:useLocalDpi xmlns:a14="http://schemas.microsoft.com/office/drawing/2010/main" val="0"/>
              </a:ext>
            </a:extLst>
          </a:blip>
          <a:srcRect l="3959" r="3959"/>
          <a:stretch/>
        </p:blipFill>
        <p:spPr>
          <a:xfrm>
            <a:off x="4779696" y="841572"/>
            <a:ext cx="7412304" cy="5373057"/>
          </a:xfrm>
          <a:prstGeom prst="rect">
            <a:avLst/>
          </a:prstGeom>
        </p:spPr>
      </p:pic>
    </p:spTree>
    <p:custDataLst>
      <p:tags r:id="rId1"/>
    </p:custDataLst>
    <p:extLst>
      <p:ext uri="{BB962C8B-B14F-4D97-AF65-F5344CB8AC3E}">
        <p14:creationId xmlns:p14="http://schemas.microsoft.com/office/powerpoint/2010/main" val="2902989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B7FA1AA-DA9A-1ADD-C8EA-F7223E6E2D0C}"/>
            </a:ext>
          </a:extLst>
        </p:cNvPr>
        <p:cNvGrpSpPr/>
        <p:nvPr/>
      </p:nvGrpSpPr>
      <p:grpSpPr>
        <a:xfrm>
          <a:off x="0" y="0"/>
          <a:ext cx="0" cy="0"/>
          <a:chOff x="0" y="0"/>
          <a:chExt cx="0" cy="0"/>
        </a:xfrm>
      </p:grpSpPr>
      <p:sp>
        <p:nvSpPr>
          <p:cNvPr id="11" name="Marcador de texto 10">
            <a:extLst>
              <a:ext uri="{FF2B5EF4-FFF2-40B4-BE49-F238E27FC236}">
                <a16:creationId xmlns:a16="http://schemas.microsoft.com/office/drawing/2014/main" xmlns="" id="{8FF5A391-07F9-F1A0-DB4E-43C6957AE885}"/>
              </a:ext>
            </a:extLst>
          </p:cNvPr>
          <p:cNvSpPr>
            <a:spLocks noGrp="1"/>
          </p:cNvSpPr>
          <p:nvPr>
            <p:ph type="body" sz="quarter" idx="61"/>
          </p:nvPr>
        </p:nvSpPr>
        <p:spPr/>
        <p:txBody>
          <a:bodyPr/>
          <a:lstStyle/>
          <a:p>
            <a:r>
              <a:rPr lang="es-CL" dirty="0"/>
              <a:t>Implementación, uso adecuado y limitaciones de uso</a:t>
            </a:r>
          </a:p>
          <a:p>
            <a:endParaRPr lang="es-CL" dirty="0"/>
          </a:p>
        </p:txBody>
      </p:sp>
      <p:sp>
        <p:nvSpPr>
          <p:cNvPr id="3" name="CuadroTexto 2">
            <a:extLst>
              <a:ext uri="{FF2B5EF4-FFF2-40B4-BE49-F238E27FC236}">
                <a16:creationId xmlns:a16="http://schemas.microsoft.com/office/drawing/2014/main" xmlns="" id="{BF6961A0-653B-53E1-7723-946DAF2A6AB1}"/>
              </a:ext>
            </a:extLst>
          </p:cNvPr>
          <p:cNvSpPr txBox="1"/>
          <p:nvPr/>
        </p:nvSpPr>
        <p:spPr>
          <a:xfrm>
            <a:off x="449261" y="2368711"/>
            <a:ext cx="5396061" cy="2722668"/>
          </a:xfrm>
          <a:prstGeom prst="rect">
            <a:avLst/>
          </a:prstGeom>
          <a:noFill/>
        </p:spPr>
        <p:txBody>
          <a:bodyPr wrap="square" rtlCol="0">
            <a:spAutoFit/>
          </a:bodyPr>
          <a:lstStyle/>
          <a:p>
            <a:pPr algn="just">
              <a:lnSpc>
                <a:spcPct val="125000"/>
              </a:lnSpc>
              <a:spcAft>
                <a:spcPts val="600"/>
              </a:spcAft>
              <a:buClr>
                <a:srgbClr val="13C045"/>
              </a:buClr>
            </a:pPr>
            <a:r>
              <a:rPr lang="es-ES" sz="1400" dirty="0">
                <a:solidFill>
                  <a:schemeClr val="tx1">
                    <a:lumMod val="85000"/>
                    <a:lumOff val="15000"/>
                  </a:schemeClr>
                </a:solidFill>
                <a:effectLst/>
                <a:latin typeface="ACHS Nueva Sans Medium" pitchFamily="2" charset="77"/>
                <a:ea typeface="Catamaran" pitchFamily="2" charset="77"/>
                <a:cs typeface="Catamaran" pitchFamily="2" charset="77"/>
              </a:rPr>
              <a:t>La elección adecuada de guantes de seguridad es fundamental para garantizar la protección y comodidad del trabajador. Considera los siguientes aspectos:</a:t>
            </a:r>
          </a:p>
          <a:p>
            <a:pPr algn="just">
              <a:lnSpc>
                <a:spcPct val="125000"/>
              </a:lnSpc>
              <a:spcAft>
                <a:spcPts val="600"/>
              </a:spcAft>
              <a:buClr>
                <a:srgbClr val="13C045"/>
              </a:buClr>
            </a:pPr>
            <a:endParaRPr lang="es-ES" sz="1400" dirty="0">
              <a:solidFill>
                <a:schemeClr val="tx1">
                  <a:lumMod val="85000"/>
                  <a:lumOff val="15000"/>
                </a:schemeClr>
              </a:solidFill>
              <a:effectLst/>
              <a:latin typeface="ACHS Nueva Sans Medium" pitchFamily="2" charset="77"/>
              <a:ea typeface="Catamaran" pitchFamily="2" charset="77"/>
              <a:cs typeface="Catamaran" pitchFamily="2" charset="77"/>
            </a:endParaRPr>
          </a:p>
          <a:p>
            <a:pPr algn="just">
              <a:lnSpc>
                <a:spcPct val="125000"/>
              </a:lnSpc>
              <a:spcAft>
                <a:spcPts val="600"/>
              </a:spcAft>
              <a:buClr>
                <a:srgbClr val="13C045"/>
              </a:buClr>
            </a:pPr>
            <a:r>
              <a:rPr lang="es-ES" sz="1400" b="1" dirty="0">
                <a:solidFill>
                  <a:srgbClr val="13C045"/>
                </a:solidFill>
                <a:effectLst/>
                <a:latin typeface="ACHS Nueva Sans" pitchFamily="2" charset="77"/>
                <a:ea typeface="Catamaran" pitchFamily="2" charset="77"/>
                <a:cs typeface="Catamaran" pitchFamily="2" charset="77"/>
              </a:rPr>
              <a:t>Tamaño y Ajuste:</a:t>
            </a:r>
          </a:p>
          <a:p>
            <a:pPr marL="285750" indent="-285750" algn="just">
              <a:lnSpc>
                <a:spcPct val="125000"/>
              </a:lnSpc>
              <a:spcAft>
                <a:spcPts val="600"/>
              </a:spcAft>
              <a:buClr>
                <a:srgbClr val="13C045"/>
              </a:buClr>
              <a:buFont typeface="Arial" panose="020B0604020202020204" pitchFamily="34" charset="0"/>
              <a:buChar char="•"/>
            </a:pPr>
            <a:r>
              <a:rPr lang="es-ES" sz="1400" b="1" dirty="0">
                <a:solidFill>
                  <a:schemeClr val="tx1">
                    <a:lumMod val="85000"/>
                    <a:lumOff val="15000"/>
                  </a:schemeClr>
                </a:solidFill>
                <a:effectLst/>
                <a:latin typeface="ACHS Nueva Sans Medium" pitchFamily="2" charset="77"/>
                <a:ea typeface="Catamaran" pitchFamily="2" charset="77"/>
                <a:cs typeface="Catamaran" pitchFamily="2" charset="77"/>
              </a:rPr>
              <a:t>Ajuste Adecuado: </a:t>
            </a:r>
            <a:r>
              <a:rPr lang="es-ES" sz="1400" dirty="0">
                <a:solidFill>
                  <a:schemeClr val="tx1">
                    <a:lumMod val="85000"/>
                    <a:lumOff val="15000"/>
                  </a:schemeClr>
                </a:solidFill>
                <a:effectLst/>
                <a:latin typeface="ACHS Nueva Sans Medium" pitchFamily="2" charset="77"/>
                <a:ea typeface="Catamaran" pitchFamily="2" charset="77"/>
                <a:cs typeface="Catamaran" pitchFamily="2" charset="77"/>
              </a:rPr>
              <a:t>Es crucial para la efectividad y comodidad. Los guantes demasiado grandes dificultan la manipulación precisa de objetos y los guantes demasiado pequeños restringen el movimiento y causan incomodidad.</a:t>
            </a:r>
          </a:p>
        </p:txBody>
      </p:sp>
      <p:grpSp>
        <p:nvGrpSpPr>
          <p:cNvPr id="13" name="Grupo 12">
            <a:extLst>
              <a:ext uri="{FF2B5EF4-FFF2-40B4-BE49-F238E27FC236}">
                <a16:creationId xmlns:a16="http://schemas.microsoft.com/office/drawing/2014/main" xmlns="" id="{C79CF2D0-7B15-BEEE-5F8A-680B6BA492C0}"/>
              </a:ext>
            </a:extLst>
          </p:cNvPr>
          <p:cNvGrpSpPr/>
          <p:nvPr/>
        </p:nvGrpSpPr>
        <p:grpSpPr>
          <a:xfrm>
            <a:off x="6418482" y="1972668"/>
            <a:ext cx="5255826" cy="3507042"/>
            <a:chOff x="526373" y="1972668"/>
            <a:chExt cx="5255826" cy="3507042"/>
          </a:xfrm>
        </p:grpSpPr>
        <p:sp>
          <p:nvSpPr>
            <p:cNvPr id="15" name="Rectángulo: esquinas redondeadas 7">
              <a:extLst>
                <a:ext uri="{FF2B5EF4-FFF2-40B4-BE49-F238E27FC236}">
                  <a16:creationId xmlns:a16="http://schemas.microsoft.com/office/drawing/2014/main" xmlns="" id="{487DD8E8-D7A5-A9C8-0CA3-B6D728464C01}"/>
                </a:ext>
              </a:extLst>
            </p:cNvPr>
            <p:cNvSpPr/>
            <p:nvPr/>
          </p:nvSpPr>
          <p:spPr>
            <a:xfrm rot="21361839">
              <a:off x="526373" y="1972668"/>
              <a:ext cx="5250895" cy="3499330"/>
            </a:xfrm>
            <a:prstGeom prst="roundRect">
              <a:avLst>
                <a:gd name="adj" fmla="val 4052"/>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6" name="Imagen 15">
              <a:extLst>
                <a:ext uri="{FF2B5EF4-FFF2-40B4-BE49-F238E27FC236}">
                  <a16:creationId xmlns:a16="http://schemas.microsoft.com/office/drawing/2014/main" xmlns="" id="{9496377A-FE14-47BA-DB67-9C91C7500389}"/>
                </a:ext>
              </a:extLst>
            </p:cNvPr>
            <p:cNvPicPr>
              <a:picLocks noChangeAspect="1"/>
            </p:cNvPicPr>
            <p:nvPr/>
          </p:nvPicPr>
          <p:blipFill>
            <a:blip r:embed="rId3">
              <a:extLst>
                <a:ext uri="{28A0092B-C50C-407E-A947-70E740481C1C}">
                  <a14:useLocalDpi xmlns:a14="http://schemas.microsoft.com/office/drawing/2010/main" val="0"/>
                </a:ext>
              </a:extLst>
            </a:blip>
            <a:srcRect t="100" b="100"/>
            <a:stretch/>
          </p:blipFill>
          <p:spPr>
            <a:xfrm>
              <a:off x="531304" y="1980380"/>
              <a:ext cx="5250895" cy="3499330"/>
            </a:xfrm>
            <a:prstGeom prst="roundRect">
              <a:avLst>
                <a:gd name="adj" fmla="val 4636"/>
              </a:avLst>
            </a:prstGeom>
            <a:ln w="38100" cap="rnd">
              <a:solidFill>
                <a:srgbClr val="7EFF45"/>
              </a:solidFill>
              <a:prstDash val="solid"/>
            </a:ln>
            <a:effectLst/>
            <a:scene3d>
              <a:camera prst="perspectiveFront" fov="5400000"/>
              <a:lightRig rig="threePt" dir="t">
                <a:rot lat="0" lon="0" rev="19200000"/>
              </a:lightRig>
            </a:scene3d>
            <a:sp3d extrusionH="25400">
              <a:extrusionClr>
                <a:srgbClr val="FFFFFF"/>
              </a:extrusionClr>
            </a:sp3d>
          </p:spPr>
        </p:pic>
      </p:grpSp>
      <p:sp>
        <p:nvSpPr>
          <p:cNvPr id="4" name="Rectángulo: esquinas redondeadas 20">
            <a:extLst>
              <a:ext uri="{FF2B5EF4-FFF2-40B4-BE49-F238E27FC236}">
                <a16:creationId xmlns:a16="http://schemas.microsoft.com/office/drawing/2014/main" xmlns="" id="{572B6B02-A04F-3265-91D0-D168EDE22A29}"/>
              </a:ext>
            </a:extLst>
          </p:cNvPr>
          <p:cNvSpPr/>
          <p:nvPr/>
        </p:nvSpPr>
        <p:spPr>
          <a:xfrm>
            <a:off x="449261" y="1043447"/>
            <a:ext cx="5854401"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Características Clave para la Selección de Guantes de Seguridad</a:t>
            </a:r>
            <a:endParaRPr lang="es-CL" sz="1400" b="1" dirty="0">
              <a:solidFill>
                <a:schemeClr val="bg1"/>
              </a:solidFill>
              <a:latin typeface="ACHS Nueva Sans" pitchFamily="2" charset="0"/>
            </a:endParaRPr>
          </a:p>
        </p:txBody>
      </p:sp>
    </p:spTree>
    <p:extLst>
      <p:ext uri="{BB962C8B-B14F-4D97-AF65-F5344CB8AC3E}">
        <p14:creationId xmlns:p14="http://schemas.microsoft.com/office/powerpoint/2010/main" val="340864238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E6DEB9-64CF-3A6A-2F04-C2ADB83D03AA}"/>
            </a:ext>
          </a:extLst>
        </p:cNvPr>
        <p:cNvGrpSpPr/>
        <p:nvPr/>
      </p:nvGrpSpPr>
      <p:grpSpPr>
        <a:xfrm>
          <a:off x="0" y="0"/>
          <a:ext cx="0" cy="0"/>
          <a:chOff x="0" y="0"/>
          <a:chExt cx="0" cy="0"/>
        </a:xfrm>
      </p:grpSpPr>
      <p:sp>
        <p:nvSpPr>
          <p:cNvPr id="11" name="Marcador de texto 10">
            <a:extLst>
              <a:ext uri="{FF2B5EF4-FFF2-40B4-BE49-F238E27FC236}">
                <a16:creationId xmlns:a16="http://schemas.microsoft.com/office/drawing/2014/main" xmlns="" id="{BACEEA7A-7FE7-AC16-2D0B-5342D1CA460E}"/>
              </a:ext>
            </a:extLst>
          </p:cNvPr>
          <p:cNvSpPr>
            <a:spLocks noGrp="1"/>
          </p:cNvSpPr>
          <p:nvPr>
            <p:ph type="body" sz="quarter" idx="61"/>
          </p:nvPr>
        </p:nvSpPr>
        <p:spPr/>
        <p:txBody>
          <a:bodyPr/>
          <a:lstStyle/>
          <a:p>
            <a:r>
              <a:rPr lang="es-CL" dirty="0"/>
              <a:t>Implementación, uso adecuado y limitaciones de uso</a:t>
            </a:r>
          </a:p>
          <a:p>
            <a:endParaRPr lang="es-CL" dirty="0"/>
          </a:p>
        </p:txBody>
      </p:sp>
      <p:sp>
        <p:nvSpPr>
          <p:cNvPr id="3" name="CuadroTexto 2">
            <a:extLst>
              <a:ext uri="{FF2B5EF4-FFF2-40B4-BE49-F238E27FC236}">
                <a16:creationId xmlns:a16="http://schemas.microsoft.com/office/drawing/2014/main" xmlns="" id="{1A00C385-FFA3-1FFF-15E6-0D51EE356BC5}"/>
              </a:ext>
            </a:extLst>
          </p:cNvPr>
          <p:cNvSpPr txBox="1"/>
          <p:nvPr/>
        </p:nvSpPr>
        <p:spPr>
          <a:xfrm>
            <a:off x="449261" y="2684907"/>
            <a:ext cx="5646738" cy="2184059"/>
          </a:xfrm>
          <a:prstGeom prst="rect">
            <a:avLst/>
          </a:prstGeom>
          <a:noFill/>
        </p:spPr>
        <p:txBody>
          <a:bodyPr wrap="square" rtlCol="0">
            <a:spAutoFit/>
          </a:bodyPr>
          <a:lstStyle/>
          <a:p>
            <a:pPr algn="just">
              <a:lnSpc>
                <a:spcPct val="125000"/>
              </a:lnSpc>
              <a:spcAft>
                <a:spcPts val="600"/>
              </a:spcAft>
              <a:buClr>
                <a:srgbClr val="13C045"/>
              </a:buClr>
            </a:pPr>
            <a:r>
              <a:rPr lang="es-ES" sz="1400" b="1" dirty="0">
                <a:solidFill>
                  <a:srgbClr val="13C045"/>
                </a:solidFill>
                <a:effectLst/>
                <a:latin typeface="ACHS Nueva Sans" pitchFamily="2" charset="77"/>
                <a:ea typeface="Catamaran" pitchFamily="2" charset="77"/>
                <a:cs typeface="Catamaran" pitchFamily="2" charset="77"/>
              </a:rPr>
              <a:t>Agarre y Destreza:</a:t>
            </a:r>
          </a:p>
          <a:p>
            <a:pPr marL="285750" indent="-285750" algn="just">
              <a:lnSpc>
                <a:spcPct val="125000"/>
              </a:lnSpc>
              <a:spcAft>
                <a:spcPts val="600"/>
              </a:spcAft>
              <a:buClr>
                <a:srgbClr val="13C045"/>
              </a:buClr>
              <a:buFont typeface="Arial" panose="020B0604020202020204" pitchFamily="34" charset="0"/>
              <a:buChar char="•"/>
            </a:pPr>
            <a:r>
              <a:rPr lang="es-ES" sz="1400" b="1" dirty="0">
                <a:solidFill>
                  <a:schemeClr val="tx1">
                    <a:lumMod val="85000"/>
                    <a:lumOff val="15000"/>
                  </a:schemeClr>
                </a:solidFill>
                <a:effectLst/>
                <a:latin typeface="ACHS Nueva Sans Medium" pitchFamily="2" charset="77"/>
                <a:ea typeface="Catamaran" pitchFamily="2" charset="77"/>
                <a:cs typeface="Catamaran" pitchFamily="2" charset="77"/>
              </a:rPr>
              <a:t>Agarre seguro: </a:t>
            </a:r>
            <a:r>
              <a:rPr lang="es-ES" sz="1400" dirty="0">
                <a:solidFill>
                  <a:schemeClr val="tx1">
                    <a:lumMod val="85000"/>
                    <a:lumOff val="15000"/>
                  </a:schemeClr>
                </a:solidFill>
                <a:effectLst/>
                <a:latin typeface="ACHS Nueva Sans Medium" pitchFamily="2" charset="77"/>
                <a:ea typeface="Catamaran" pitchFamily="2" charset="77"/>
                <a:cs typeface="Catamaran" pitchFamily="2" charset="77"/>
              </a:rPr>
              <a:t>Los guantes deben proporcionar un agarre firme para el manejo seguro de herramientas y objetos.</a:t>
            </a:r>
          </a:p>
          <a:p>
            <a:pPr marL="285750" indent="-285750" algn="just">
              <a:lnSpc>
                <a:spcPct val="125000"/>
              </a:lnSpc>
              <a:spcAft>
                <a:spcPts val="600"/>
              </a:spcAft>
              <a:buClr>
                <a:srgbClr val="13C045"/>
              </a:buClr>
              <a:buFont typeface="Arial" panose="020B0604020202020204" pitchFamily="34" charset="0"/>
              <a:buChar char="•"/>
            </a:pPr>
            <a:r>
              <a:rPr lang="es-ES" sz="1400" b="1" dirty="0">
                <a:solidFill>
                  <a:schemeClr val="tx1">
                    <a:lumMod val="85000"/>
                    <a:lumOff val="15000"/>
                  </a:schemeClr>
                </a:solidFill>
                <a:effectLst/>
                <a:latin typeface="ACHS Nueva Sans Medium" pitchFamily="2" charset="77"/>
                <a:ea typeface="Catamaran" pitchFamily="2" charset="77"/>
                <a:cs typeface="Catamaran" pitchFamily="2" charset="77"/>
              </a:rPr>
              <a:t>Destreza Suficiente: </a:t>
            </a:r>
            <a:r>
              <a:rPr lang="es-419" sz="1400" dirty="0">
                <a:solidFill>
                  <a:schemeClr val="tx1">
                    <a:lumMod val="85000"/>
                    <a:lumOff val="15000"/>
                  </a:schemeClr>
                </a:solidFill>
                <a:effectLst/>
                <a:latin typeface="ACHS Nueva Sans Medium" pitchFamily="2" charset="77"/>
                <a:ea typeface="Catamaran" pitchFamily="2" charset="77"/>
                <a:cs typeface="Catamaran" pitchFamily="2" charset="77"/>
              </a:rPr>
              <a:t>Deben permitir la realización de tareas con precisión y comodidad.</a:t>
            </a:r>
            <a:endParaRPr lang="es-CL" sz="1400" dirty="0">
              <a:solidFill>
                <a:schemeClr val="tx1">
                  <a:lumMod val="85000"/>
                  <a:lumOff val="15000"/>
                </a:schemeClr>
              </a:solidFill>
              <a:latin typeface="ACHS Nueva Sans Medium" pitchFamily="2" charset="77"/>
              <a:ea typeface="Catamaran" pitchFamily="2" charset="77"/>
              <a:cs typeface="Catamaran" pitchFamily="2" charset="77"/>
            </a:endParaRPr>
          </a:p>
          <a:p>
            <a:pPr marL="285750" indent="-285750" algn="just">
              <a:lnSpc>
                <a:spcPct val="125000"/>
              </a:lnSpc>
              <a:spcAft>
                <a:spcPts val="600"/>
              </a:spcAft>
              <a:buClr>
                <a:srgbClr val="13C045"/>
              </a:buClr>
              <a:buFont typeface="Arial" panose="020B0604020202020204" pitchFamily="34" charset="0"/>
              <a:buChar char="•"/>
            </a:pPr>
            <a:r>
              <a:rPr lang="es-ES" sz="1400" b="1" dirty="0">
                <a:solidFill>
                  <a:schemeClr val="tx1">
                    <a:lumMod val="85000"/>
                    <a:lumOff val="15000"/>
                  </a:schemeClr>
                </a:solidFill>
                <a:effectLst/>
                <a:latin typeface="ACHS Nueva Sans Medium" pitchFamily="2" charset="77"/>
                <a:ea typeface="Catamaran" pitchFamily="2" charset="77"/>
                <a:cs typeface="Catamaran" pitchFamily="2" charset="77"/>
              </a:rPr>
              <a:t>Prevención de Accidentes: </a:t>
            </a:r>
            <a:r>
              <a:rPr lang="es-419" sz="1400" dirty="0">
                <a:solidFill>
                  <a:schemeClr val="tx1">
                    <a:lumMod val="85000"/>
                    <a:lumOff val="15000"/>
                  </a:schemeClr>
                </a:solidFill>
                <a:effectLst/>
                <a:latin typeface="ACHS Nueva Sans Medium" pitchFamily="2" charset="77"/>
                <a:ea typeface="Catamaran" pitchFamily="2" charset="77"/>
                <a:cs typeface="Catamaran" pitchFamily="2" charset="77"/>
              </a:rPr>
              <a:t>Un agarre deficiente o una destreza limitada aumentan el riesgo de accidentes y caídas.</a:t>
            </a:r>
            <a:endParaRPr lang="es-CL" sz="1400" dirty="0">
              <a:solidFill>
                <a:schemeClr val="tx1">
                  <a:lumMod val="85000"/>
                  <a:lumOff val="15000"/>
                </a:schemeClr>
              </a:solidFill>
              <a:effectLst/>
              <a:latin typeface="ACHS Nueva Sans Medium" pitchFamily="2" charset="77"/>
            </a:endParaRPr>
          </a:p>
        </p:txBody>
      </p:sp>
      <p:grpSp>
        <p:nvGrpSpPr>
          <p:cNvPr id="13" name="Grupo 12">
            <a:extLst>
              <a:ext uri="{FF2B5EF4-FFF2-40B4-BE49-F238E27FC236}">
                <a16:creationId xmlns:a16="http://schemas.microsoft.com/office/drawing/2014/main" xmlns="" id="{BF48187B-E288-FC4B-0BB1-F42F057C2CCE}"/>
              </a:ext>
            </a:extLst>
          </p:cNvPr>
          <p:cNvGrpSpPr/>
          <p:nvPr/>
        </p:nvGrpSpPr>
        <p:grpSpPr>
          <a:xfrm>
            <a:off x="6418482" y="1972668"/>
            <a:ext cx="5255826" cy="3507042"/>
            <a:chOff x="526373" y="1972668"/>
            <a:chExt cx="5255826" cy="3507042"/>
          </a:xfrm>
        </p:grpSpPr>
        <p:sp>
          <p:nvSpPr>
            <p:cNvPr id="15" name="Rectángulo: esquinas redondeadas 7">
              <a:extLst>
                <a:ext uri="{FF2B5EF4-FFF2-40B4-BE49-F238E27FC236}">
                  <a16:creationId xmlns:a16="http://schemas.microsoft.com/office/drawing/2014/main" xmlns="" id="{16B65DCB-A592-4077-0B3D-770A016A0291}"/>
                </a:ext>
              </a:extLst>
            </p:cNvPr>
            <p:cNvSpPr/>
            <p:nvPr/>
          </p:nvSpPr>
          <p:spPr>
            <a:xfrm rot="21361839">
              <a:off x="526373" y="1972668"/>
              <a:ext cx="5250895" cy="3499330"/>
            </a:xfrm>
            <a:prstGeom prst="roundRect">
              <a:avLst>
                <a:gd name="adj" fmla="val 4052"/>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6" name="Imagen 15">
              <a:extLst>
                <a:ext uri="{FF2B5EF4-FFF2-40B4-BE49-F238E27FC236}">
                  <a16:creationId xmlns:a16="http://schemas.microsoft.com/office/drawing/2014/main" xmlns="" id="{45168FB8-68FB-C927-DF8C-3982FEC80E5D}"/>
                </a:ext>
              </a:extLst>
            </p:cNvPr>
            <p:cNvPicPr>
              <a:picLocks noChangeAspect="1"/>
            </p:cNvPicPr>
            <p:nvPr/>
          </p:nvPicPr>
          <p:blipFill>
            <a:blip r:embed="rId3">
              <a:extLst>
                <a:ext uri="{28A0092B-C50C-407E-A947-70E740481C1C}">
                  <a14:useLocalDpi xmlns:a14="http://schemas.microsoft.com/office/drawing/2010/main" val="0"/>
                </a:ext>
              </a:extLst>
            </a:blip>
            <a:srcRect t="5572" b="5572"/>
            <a:stretch/>
          </p:blipFill>
          <p:spPr>
            <a:xfrm>
              <a:off x="531304" y="1980380"/>
              <a:ext cx="5250895" cy="3499330"/>
            </a:xfrm>
            <a:prstGeom prst="roundRect">
              <a:avLst>
                <a:gd name="adj" fmla="val 4636"/>
              </a:avLst>
            </a:prstGeom>
            <a:ln w="38100" cap="rnd">
              <a:solidFill>
                <a:srgbClr val="7EFF45"/>
              </a:solidFill>
              <a:prstDash val="solid"/>
            </a:ln>
            <a:effectLst/>
            <a:scene3d>
              <a:camera prst="perspectiveFront" fov="5400000"/>
              <a:lightRig rig="threePt" dir="t">
                <a:rot lat="0" lon="0" rev="19200000"/>
              </a:lightRig>
            </a:scene3d>
            <a:sp3d extrusionH="25400">
              <a:extrusionClr>
                <a:srgbClr val="FFFFFF"/>
              </a:extrusionClr>
            </a:sp3d>
          </p:spPr>
        </p:pic>
      </p:grpSp>
      <p:sp>
        <p:nvSpPr>
          <p:cNvPr id="2" name="Rectángulo: esquinas redondeadas 20">
            <a:extLst>
              <a:ext uri="{FF2B5EF4-FFF2-40B4-BE49-F238E27FC236}">
                <a16:creationId xmlns:a16="http://schemas.microsoft.com/office/drawing/2014/main" xmlns="" id="{B915D9AA-B492-3597-BD99-11FBAB1FA4BF}"/>
              </a:ext>
            </a:extLst>
          </p:cNvPr>
          <p:cNvSpPr/>
          <p:nvPr/>
        </p:nvSpPr>
        <p:spPr>
          <a:xfrm>
            <a:off x="449261" y="1043447"/>
            <a:ext cx="5854401"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Características Clave para la Selección de Guantes de Seguridad</a:t>
            </a:r>
            <a:endParaRPr lang="es-CL" sz="1400" b="1" dirty="0">
              <a:solidFill>
                <a:schemeClr val="bg1"/>
              </a:solidFill>
              <a:latin typeface="ACHS Nueva Sans" pitchFamily="2" charset="0"/>
            </a:endParaRPr>
          </a:p>
        </p:txBody>
      </p:sp>
    </p:spTree>
    <p:extLst>
      <p:ext uri="{BB962C8B-B14F-4D97-AF65-F5344CB8AC3E}">
        <p14:creationId xmlns:p14="http://schemas.microsoft.com/office/powerpoint/2010/main" val="372158517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8D7249C-2EF5-8FE4-F904-DCF76D3371CB}"/>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57195F15-E36E-EEA5-6BD2-99D76428B1DE}"/>
              </a:ext>
            </a:extLst>
          </p:cNvPr>
          <p:cNvSpPr>
            <a:spLocks noGrp="1"/>
          </p:cNvSpPr>
          <p:nvPr>
            <p:ph type="body" sz="quarter" idx="61"/>
          </p:nvPr>
        </p:nvSpPr>
        <p:spPr/>
        <p:txBody>
          <a:bodyPr>
            <a:normAutofit/>
          </a:bodyPr>
          <a:lstStyle/>
          <a:p>
            <a:r>
              <a:rPr lang="es-CL" dirty="0"/>
              <a:t>Implementación, uso adecuado y limitaciones de uso</a:t>
            </a:r>
          </a:p>
        </p:txBody>
      </p:sp>
      <p:sp>
        <p:nvSpPr>
          <p:cNvPr id="3" name="Rectángulo: esquinas redondeadas 20">
            <a:extLst>
              <a:ext uri="{FF2B5EF4-FFF2-40B4-BE49-F238E27FC236}">
                <a16:creationId xmlns:a16="http://schemas.microsoft.com/office/drawing/2014/main" xmlns="" id="{0C4E794D-55BF-BCAF-C70B-A0B19047657A}"/>
              </a:ext>
            </a:extLst>
          </p:cNvPr>
          <p:cNvSpPr/>
          <p:nvPr/>
        </p:nvSpPr>
        <p:spPr>
          <a:xfrm>
            <a:off x="449263" y="1043447"/>
            <a:ext cx="2242662"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Puntos Adicionales</a:t>
            </a:r>
            <a:endParaRPr lang="es-CL" sz="1400" b="1" dirty="0">
              <a:solidFill>
                <a:schemeClr val="bg1"/>
              </a:solidFill>
              <a:latin typeface="ACHS Nueva Sans" pitchFamily="2" charset="0"/>
            </a:endParaRPr>
          </a:p>
        </p:txBody>
      </p:sp>
      <p:sp>
        <p:nvSpPr>
          <p:cNvPr id="8" name="CuadroTexto 7">
            <a:extLst>
              <a:ext uri="{FF2B5EF4-FFF2-40B4-BE49-F238E27FC236}">
                <a16:creationId xmlns:a16="http://schemas.microsoft.com/office/drawing/2014/main" xmlns="" id="{7E906EF2-D3C1-2285-F68F-DB0F014B4C02}"/>
              </a:ext>
            </a:extLst>
          </p:cNvPr>
          <p:cNvSpPr txBox="1"/>
          <p:nvPr/>
        </p:nvSpPr>
        <p:spPr>
          <a:xfrm>
            <a:off x="449262" y="2391149"/>
            <a:ext cx="5190962" cy="2915029"/>
          </a:xfrm>
          <a:prstGeom prst="rect">
            <a:avLst/>
          </a:prstGeom>
          <a:noFill/>
        </p:spPr>
        <p:txBody>
          <a:bodyPr wrap="square" rtlCol="0">
            <a:spAutoFit/>
          </a:bodyPr>
          <a:lstStyle/>
          <a:p>
            <a:pPr indent="-285750" algn="just">
              <a:lnSpc>
                <a:spcPct val="125000"/>
              </a:lnSpc>
              <a:spcAft>
                <a:spcPts val="600"/>
              </a:spcAft>
              <a:buClr>
                <a:srgbClr val="13C045"/>
              </a:buClr>
              <a:buFont typeface="Arial" panose="020B0604020202020204" pitchFamily="34" charset="0"/>
              <a:buChar char="•"/>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Es importante considerar el tipo de trabajo y los riesgos específicos al seleccionar los guantes.</a:t>
            </a:r>
          </a:p>
          <a:p>
            <a:pPr indent="-285750" algn="just">
              <a:lnSpc>
                <a:spcPct val="125000"/>
              </a:lnSpc>
              <a:spcAft>
                <a:spcPts val="600"/>
              </a:spcAft>
              <a:buClr>
                <a:srgbClr val="13C045"/>
              </a:buClr>
              <a:buFont typeface="Arial" panose="020B0604020202020204" pitchFamily="34" charset="0"/>
              <a:buChar char="•"/>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Verifica que los guantes cumplan con las normativas de seguridad aplicables, como el sello de certificación y la ficha de seguridad que permita verificar la vida útil y las recomendaciones del fabricante. Realiza pruebas de ajuste y destreza antes de utilizar los guantes en el trabajo.</a:t>
            </a:r>
          </a:p>
          <a:p>
            <a:pPr indent="-285750" algn="just">
              <a:lnSpc>
                <a:spcPct val="125000"/>
              </a:lnSpc>
              <a:spcAft>
                <a:spcPts val="600"/>
              </a:spcAft>
              <a:buClr>
                <a:srgbClr val="13C045"/>
              </a:buClr>
              <a:buFont typeface="Arial" panose="020B0604020202020204" pitchFamily="34" charset="0"/>
              <a:buChar char="•"/>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El uso adecuado y el conocimiento de las limitaciones de los guantes de seguridad son fundamentales para garantizar la protección de las manos en el entorno laboral. </a:t>
            </a:r>
          </a:p>
        </p:txBody>
      </p:sp>
      <p:grpSp>
        <p:nvGrpSpPr>
          <p:cNvPr id="5" name="Grupo 4">
            <a:extLst>
              <a:ext uri="{FF2B5EF4-FFF2-40B4-BE49-F238E27FC236}">
                <a16:creationId xmlns:a16="http://schemas.microsoft.com/office/drawing/2014/main" xmlns="" id="{10A31D92-B948-482D-72CC-0BD542C5EE64}"/>
              </a:ext>
            </a:extLst>
          </p:cNvPr>
          <p:cNvGrpSpPr/>
          <p:nvPr/>
        </p:nvGrpSpPr>
        <p:grpSpPr>
          <a:xfrm>
            <a:off x="6416016" y="1976181"/>
            <a:ext cx="5255826" cy="3507042"/>
            <a:chOff x="526373" y="1972668"/>
            <a:chExt cx="5255826" cy="3507042"/>
          </a:xfrm>
        </p:grpSpPr>
        <p:sp>
          <p:nvSpPr>
            <p:cNvPr id="7" name="Rectángulo: esquinas redondeadas 7">
              <a:extLst>
                <a:ext uri="{FF2B5EF4-FFF2-40B4-BE49-F238E27FC236}">
                  <a16:creationId xmlns:a16="http://schemas.microsoft.com/office/drawing/2014/main" xmlns="" id="{462BD516-4569-7D35-C22D-410319E939FA}"/>
                </a:ext>
              </a:extLst>
            </p:cNvPr>
            <p:cNvSpPr/>
            <p:nvPr/>
          </p:nvSpPr>
          <p:spPr>
            <a:xfrm rot="21361839">
              <a:off x="526373" y="1972668"/>
              <a:ext cx="5250895" cy="3499330"/>
            </a:xfrm>
            <a:prstGeom prst="roundRect">
              <a:avLst>
                <a:gd name="adj" fmla="val 4052"/>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Imagen 10">
              <a:extLst>
                <a:ext uri="{FF2B5EF4-FFF2-40B4-BE49-F238E27FC236}">
                  <a16:creationId xmlns:a16="http://schemas.microsoft.com/office/drawing/2014/main" xmlns="" id="{08009D5F-E450-A38D-80EB-BD2939181ED5}"/>
                </a:ext>
              </a:extLst>
            </p:cNvPr>
            <p:cNvPicPr>
              <a:picLocks noChangeAspect="1"/>
            </p:cNvPicPr>
            <p:nvPr/>
          </p:nvPicPr>
          <p:blipFill>
            <a:blip r:embed="rId3">
              <a:extLst>
                <a:ext uri="{28A0092B-C50C-407E-A947-70E740481C1C}">
                  <a14:useLocalDpi xmlns:a14="http://schemas.microsoft.com/office/drawing/2010/main" val="0"/>
                </a:ext>
              </a:extLst>
            </a:blip>
            <a:srcRect l="3108" r="3108"/>
            <a:stretch/>
          </p:blipFill>
          <p:spPr>
            <a:xfrm>
              <a:off x="531304" y="1980380"/>
              <a:ext cx="5250895" cy="3499330"/>
            </a:xfrm>
            <a:prstGeom prst="roundRect">
              <a:avLst>
                <a:gd name="adj" fmla="val 4636"/>
              </a:avLst>
            </a:prstGeom>
            <a:solidFill>
              <a:srgbClr val="FFFFFF"/>
            </a:solidFill>
            <a:ln w="38100" cap="rnd">
              <a:solidFill>
                <a:srgbClr val="7EFF45"/>
              </a:solidFill>
              <a:prstDash val="solid"/>
            </a:ln>
            <a:effectLst/>
            <a:scene3d>
              <a:camera prst="perspectiveFront" fov="5400000"/>
              <a:lightRig rig="threePt" dir="t">
                <a:rot lat="0" lon="0" rev="19200000"/>
              </a:lightRig>
            </a:scene3d>
            <a:sp3d extrusionH="25400">
              <a:extrusionClr>
                <a:srgbClr val="FFFFFF"/>
              </a:extrusionClr>
            </a:sp3d>
          </p:spPr>
        </p:pic>
      </p:grpSp>
    </p:spTree>
    <p:extLst>
      <p:ext uri="{BB962C8B-B14F-4D97-AF65-F5344CB8AC3E}">
        <p14:creationId xmlns:p14="http://schemas.microsoft.com/office/powerpoint/2010/main" val="404617916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935B38A-19E9-CC41-DA46-3A8F9E884385}"/>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86B0DFBE-DBE8-5346-2E0E-2D0B506AE6D6}"/>
              </a:ext>
            </a:extLst>
          </p:cNvPr>
          <p:cNvSpPr>
            <a:spLocks noGrp="1"/>
          </p:cNvSpPr>
          <p:nvPr>
            <p:ph type="body" sz="quarter" idx="61"/>
          </p:nvPr>
        </p:nvSpPr>
        <p:spPr/>
        <p:txBody>
          <a:bodyPr>
            <a:normAutofit/>
          </a:bodyPr>
          <a:lstStyle/>
          <a:p>
            <a:r>
              <a:rPr lang="es-CL" dirty="0"/>
              <a:t>Implementación, uso adecuado y limitaciones de uso</a:t>
            </a:r>
          </a:p>
        </p:txBody>
      </p:sp>
      <p:sp>
        <p:nvSpPr>
          <p:cNvPr id="3" name="Rectángulo: esquinas redondeadas 20">
            <a:extLst>
              <a:ext uri="{FF2B5EF4-FFF2-40B4-BE49-F238E27FC236}">
                <a16:creationId xmlns:a16="http://schemas.microsoft.com/office/drawing/2014/main" xmlns="" id="{53C4FBB4-EDEF-55E6-331C-7DB5F73DAA2E}"/>
              </a:ext>
            </a:extLst>
          </p:cNvPr>
          <p:cNvSpPr/>
          <p:nvPr/>
        </p:nvSpPr>
        <p:spPr>
          <a:xfrm>
            <a:off x="449263" y="1043447"/>
            <a:ext cx="4096858"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Uso Adecuado de Guantes de Seguridad</a:t>
            </a:r>
            <a:endParaRPr lang="es-CL" sz="1400" b="1" dirty="0">
              <a:solidFill>
                <a:schemeClr val="bg1"/>
              </a:solidFill>
              <a:latin typeface="ACHS Nueva Sans" pitchFamily="2" charset="0"/>
            </a:endParaRPr>
          </a:p>
        </p:txBody>
      </p:sp>
      <p:grpSp>
        <p:nvGrpSpPr>
          <p:cNvPr id="15" name="Grupo 14">
            <a:extLst>
              <a:ext uri="{FF2B5EF4-FFF2-40B4-BE49-F238E27FC236}">
                <a16:creationId xmlns:a16="http://schemas.microsoft.com/office/drawing/2014/main" xmlns="" id="{33D6B6EC-AF16-C11F-F9BF-823719E9E245}"/>
              </a:ext>
            </a:extLst>
          </p:cNvPr>
          <p:cNvGrpSpPr/>
          <p:nvPr/>
        </p:nvGrpSpPr>
        <p:grpSpPr>
          <a:xfrm>
            <a:off x="1123820" y="1541666"/>
            <a:ext cx="9865813" cy="1599306"/>
            <a:chOff x="449262" y="1568906"/>
            <a:chExt cx="9865813" cy="1599306"/>
          </a:xfrm>
        </p:grpSpPr>
        <p:sp>
          <p:nvSpPr>
            <p:cNvPr id="13" name="Rectángulo redondeado 12">
              <a:extLst>
                <a:ext uri="{FF2B5EF4-FFF2-40B4-BE49-F238E27FC236}">
                  <a16:creationId xmlns:a16="http://schemas.microsoft.com/office/drawing/2014/main" xmlns="" id="{795119C5-E4EE-26F7-8F2A-68DA6A4592FB}"/>
                </a:ext>
              </a:extLst>
            </p:cNvPr>
            <p:cNvSpPr/>
            <p:nvPr/>
          </p:nvSpPr>
          <p:spPr>
            <a:xfrm>
              <a:off x="1136514" y="1822481"/>
              <a:ext cx="2145072" cy="305283"/>
            </a:xfrm>
            <a:prstGeom prst="roundRect">
              <a:avLst/>
            </a:prstGeom>
            <a:solidFill>
              <a:srgbClr val="81D8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CuadroTexto 7">
              <a:extLst>
                <a:ext uri="{FF2B5EF4-FFF2-40B4-BE49-F238E27FC236}">
                  <a16:creationId xmlns:a16="http://schemas.microsoft.com/office/drawing/2014/main" xmlns="" id="{BEC1D8A9-83AA-0370-116F-4C66FBD10030}"/>
                </a:ext>
              </a:extLst>
            </p:cNvPr>
            <p:cNvSpPr txBox="1"/>
            <p:nvPr/>
          </p:nvSpPr>
          <p:spPr>
            <a:xfrm>
              <a:off x="1093885" y="2199668"/>
              <a:ext cx="9221190" cy="892552"/>
            </a:xfrm>
            <a:prstGeom prst="rect">
              <a:avLst/>
            </a:prstGeom>
            <a:noFill/>
          </p:spPr>
          <p:txBody>
            <a:bodyPr wrap="square" rtlCol="0">
              <a:spAutoFit/>
            </a:bodyPr>
            <a:lstStyle/>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Elegir el tipo de guante adecuado para el riesgo específico (cortes, químicos, electricidad, etc.).</a:t>
              </a:r>
            </a:p>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Asegurarse de que el guante cumpla con las normativas de seguridad vigentes.</a:t>
              </a:r>
            </a:p>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Seleccionar la talla correcta para un ajuste adecuado.</a:t>
              </a:r>
            </a:p>
          </p:txBody>
        </p:sp>
        <p:sp>
          <p:nvSpPr>
            <p:cNvPr id="9" name="Rectángulo redondeado 8">
              <a:extLst>
                <a:ext uri="{FF2B5EF4-FFF2-40B4-BE49-F238E27FC236}">
                  <a16:creationId xmlns:a16="http://schemas.microsoft.com/office/drawing/2014/main" xmlns="" id="{107F9283-3A32-97AC-C07F-3AB3950BD765}"/>
                </a:ext>
              </a:extLst>
            </p:cNvPr>
            <p:cNvSpPr/>
            <p:nvPr/>
          </p:nvSpPr>
          <p:spPr>
            <a:xfrm>
              <a:off x="770627" y="1983272"/>
              <a:ext cx="9544447" cy="1184940"/>
            </a:xfrm>
            <a:prstGeom prst="roundRect">
              <a:avLst>
                <a:gd name="adj" fmla="val 8313"/>
              </a:avLst>
            </a:prstGeom>
            <a:no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Elipse 9">
              <a:extLst>
                <a:ext uri="{FF2B5EF4-FFF2-40B4-BE49-F238E27FC236}">
                  <a16:creationId xmlns:a16="http://schemas.microsoft.com/office/drawing/2014/main" xmlns="" id="{30CCAEDF-E54B-B259-4905-1AD2DC9105A1}"/>
                </a:ext>
              </a:extLst>
            </p:cNvPr>
            <p:cNvSpPr/>
            <p:nvPr/>
          </p:nvSpPr>
          <p:spPr>
            <a:xfrm>
              <a:off x="449262" y="1568906"/>
              <a:ext cx="793630" cy="793630"/>
            </a:xfrm>
            <a:prstGeom prst="ellipse">
              <a:avLst/>
            </a:prstGeom>
            <a:solidFill>
              <a:schemeClr val="bg1"/>
            </a:solid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 name="Imagen 4">
              <a:extLst>
                <a:ext uri="{FF2B5EF4-FFF2-40B4-BE49-F238E27FC236}">
                  <a16:creationId xmlns:a16="http://schemas.microsoft.com/office/drawing/2014/main" xmlns="" id="{12115E9D-A9C8-D536-0712-4D458299BFC2}"/>
                </a:ext>
              </a:extLst>
            </p:cNvPr>
            <p:cNvPicPr>
              <a:picLocks noChangeAspect="1"/>
            </p:cNvPicPr>
            <p:nvPr/>
          </p:nvPicPr>
          <p:blipFill>
            <a:blip r:embed="rId3" cstate="print">
              <a:extLst>
                <a:ext uri="{28A0092B-C50C-407E-A947-70E740481C1C}">
                  <a14:useLocalDpi xmlns:a14="http://schemas.microsoft.com/office/drawing/2010/main" val="0"/>
                </a:ext>
              </a:extLst>
            </a:blip>
            <a:srcRect l="11054" t="3443" r="11273" b="3376"/>
            <a:stretch/>
          </p:blipFill>
          <p:spPr>
            <a:xfrm>
              <a:off x="598270" y="1682374"/>
              <a:ext cx="495613" cy="594568"/>
            </a:xfrm>
            <a:prstGeom prst="rect">
              <a:avLst/>
            </a:prstGeom>
          </p:spPr>
        </p:pic>
        <p:sp>
          <p:nvSpPr>
            <p:cNvPr id="14" name="CuadroTexto 13">
              <a:extLst>
                <a:ext uri="{FF2B5EF4-FFF2-40B4-BE49-F238E27FC236}">
                  <a16:creationId xmlns:a16="http://schemas.microsoft.com/office/drawing/2014/main" xmlns="" id="{1942459A-F35D-CF74-9B02-0FA20300A91A}"/>
                </a:ext>
              </a:extLst>
            </p:cNvPr>
            <p:cNvSpPr txBox="1"/>
            <p:nvPr/>
          </p:nvSpPr>
          <p:spPr>
            <a:xfrm>
              <a:off x="1350237" y="1828799"/>
              <a:ext cx="1828800" cy="307777"/>
            </a:xfrm>
            <a:prstGeom prst="rect">
              <a:avLst/>
            </a:prstGeom>
            <a:noFill/>
          </p:spPr>
          <p:txBody>
            <a:bodyPr wrap="square" rtlCol="0">
              <a:spAutoFit/>
            </a:bodyPr>
            <a:lstStyle/>
            <a:p>
              <a:r>
                <a:rPr lang="es-CL" sz="1400" b="1" dirty="0">
                  <a:solidFill>
                    <a:srgbClr val="004C14"/>
                  </a:solidFill>
                  <a:latin typeface="ACHS Nueva Sans" pitchFamily="2" charset="77"/>
                </a:rPr>
                <a:t>Selección Correcta</a:t>
              </a:r>
            </a:p>
          </p:txBody>
        </p:sp>
      </p:grpSp>
      <p:grpSp>
        <p:nvGrpSpPr>
          <p:cNvPr id="38" name="Grupo 37">
            <a:extLst>
              <a:ext uri="{FF2B5EF4-FFF2-40B4-BE49-F238E27FC236}">
                <a16:creationId xmlns:a16="http://schemas.microsoft.com/office/drawing/2014/main" xmlns="" id="{AF99E43F-028F-6587-9BE9-582C958975BC}"/>
              </a:ext>
            </a:extLst>
          </p:cNvPr>
          <p:cNvGrpSpPr/>
          <p:nvPr/>
        </p:nvGrpSpPr>
        <p:grpSpPr>
          <a:xfrm>
            <a:off x="1123820" y="4776944"/>
            <a:ext cx="11186645" cy="1599306"/>
            <a:chOff x="1123820" y="4776944"/>
            <a:chExt cx="11186645" cy="1599306"/>
          </a:xfrm>
        </p:grpSpPr>
        <p:grpSp>
          <p:nvGrpSpPr>
            <p:cNvPr id="23" name="Grupo 22">
              <a:extLst>
                <a:ext uri="{FF2B5EF4-FFF2-40B4-BE49-F238E27FC236}">
                  <a16:creationId xmlns:a16="http://schemas.microsoft.com/office/drawing/2014/main" xmlns="" id="{49390486-3A0D-650F-BDE8-ECEC89E551CC}"/>
                </a:ext>
              </a:extLst>
            </p:cNvPr>
            <p:cNvGrpSpPr/>
            <p:nvPr/>
          </p:nvGrpSpPr>
          <p:grpSpPr>
            <a:xfrm>
              <a:off x="1123820" y="4776944"/>
              <a:ext cx="11186645" cy="1599306"/>
              <a:chOff x="449262" y="1568906"/>
              <a:chExt cx="11186645" cy="1599306"/>
            </a:xfrm>
          </p:grpSpPr>
          <p:sp>
            <p:nvSpPr>
              <p:cNvPr id="24" name="Rectángulo redondeado 23">
                <a:extLst>
                  <a:ext uri="{FF2B5EF4-FFF2-40B4-BE49-F238E27FC236}">
                    <a16:creationId xmlns:a16="http://schemas.microsoft.com/office/drawing/2014/main" xmlns="" id="{FDAC5338-9F68-BFB6-AA95-DDDBF504BD39}"/>
                  </a:ext>
                </a:extLst>
              </p:cNvPr>
              <p:cNvSpPr/>
              <p:nvPr/>
            </p:nvSpPr>
            <p:spPr>
              <a:xfrm>
                <a:off x="1136514" y="1822481"/>
                <a:ext cx="2615013" cy="305283"/>
              </a:xfrm>
              <a:prstGeom prst="roundRect">
                <a:avLst/>
              </a:prstGeom>
              <a:solidFill>
                <a:srgbClr val="81D8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CuadroTexto 24">
                <a:extLst>
                  <a:ext uri="{FF2B5EF4-FFF2-40B4-BE49-F238E27FC236}">
                    <a16:creationId xmlns:a16="http://schemas.microsoft.com/office/drawing/2014/main" xmlns="" id="{67219213-18C5-91EB-1BD1-E48531F7872A}"/>
                  </a:ext>
                </a:extLst>
              </p:cNvPr>
              <p:cNvSpPr txBox="1"/>
              <p:nvPr/>
            </p:nvSpPr>
            <p:spPr>
              <a:xfrm>
                <a:off x="1093884" y="2199668"/>
                <a:ext cx="10542023" cy="892552"/>
              </a:xfrm>
              <a:prstGeom prst="rect">
                <a:avLst/>
              </a:prstGeom>
              <a:noFill/>
            </p:spPr>
            <p:txBody>
              <a:bodyPr wrap="square" rtlCol="0">
                <a:spAutoFit/>
              </a:bodyPr>
              <a:lstStyle/>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Usar guantes durante toda la jornada laboral en las áreas de riesgo.</a:t>
                </a:r>
              </a:p>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Utilizar los guantes de la manera especificada por el fabricante.</a:t>
                </a:r>
              </a:p>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Evitar modificar o alterar los guantes, ya que esto puede comprometer su eficacia.</a:t>
                </a:r>
              </a:p>
            </p:txBody>
          </p:sp>
          <p:sp>
            <p:nvSpPr>
              <p:cNvPr id="26" name="Rectángulo redondeado 25">
                <a:extLst>
                  <a:ext uri="{FF2B5EF4-FFF2-40B4-BE49-F238E27FC236}">
                    <a16:creationId xmlns:a16="http://schemas.microsoft.com/office/drawing/2014/main" xmlns="" id="{C8F89AF6-BCEC-B119-23C5-228A02A3B6AA}"/>
                  </a:ext>
                </a:extLst>
              </p:cNvPr>
              <p:cNvSpPr/>
              <p:nvPr/>
            </p:nvSpPr>
            <p:spPr>
              <a:xfrm>
                <a:off x="770627" y="1983272"/>
                <a:ext cx="9544447" cy="1184940"/>
              </a:xfrm>
              <a:prstGeom prst="roundRect">
                <a:avLst>
                  <a:gd name="adj" fmla="val 8313"/>
                </a:avLst>
              </a:prstGeom>
              <a:no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Elipse 26">
                <a:extLst>
                  <a:ext uri="{FF2B5EF4-FFF2-40B4-BE49-F238E27FC236}">
                    <a16:creationId xmlns:a16="http://schemas.microsoft.com/office/drawing/2014/main" xmlns="" id="{66E9E511-5A85-D36A-A8C9-1DAD83A1CB37}"/>
                  </a:ext>
                </a:extLst>
              </p:cNvPr>
              <p:cNvSpPr/>
              <p:nvPr/>
            </p:nvSpPr>
            <p:spPr>
              <a:xfrm>
                <a:off x="449262" y="1568906"/>
                <a:ext cx="793630" cy="793630"/>
              </a:xfrm>
              <a:prstGeom prst="ellipse">
                <a:avLst/>
              </a:prstGeom>
              <a:solidFill>
                <a:schemeClr val="bg1"/>
              </a:solid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9" name="CuadroTexto 28">
                <a:extLst>
                  <a:ext uri="{FF2B5EF4-FFF2-40B4-BE49-F238E27FC236}">
                    <a16:creationId xmlns:a16="http://schemas.microsoft.com/office/drawing/2014/main" xmlns="" id="{7D8F91F7-8D58-7BCD-95DF-6BEAE7A286A3}"/>
                  </a:ext>
                </a:extLst>
              </p:cNvPr>
              <p:cNvSpPr txBox="1"/>
              <p:nvPr/>
            </p:nvSpPr>
            <p:spPr>
              <a:xfrm>
                <a:off x="1350236" y="1828799"/>
                <a:ext cx="2284559" cy="307777"/>
              </a:xfrm>
              <a:prstGeom prst="rect">
                <a:avLst/>
              </a:prstGeom>
              <a:noFill/>
            </p:spPr>
            <p:txBody>
              <a:bodyPr wrap="square" rtlCol="0">
                <a:spAutoFit/>
              </a:bodyPr>
              <a:lstStyle/>
              <a:p>
                <a:r>
                  <a:rPr lang="es-CL" sz="1400" b="1" dirty="0">
                    <a:solidFill>
                      <a:srgbClr val="004C14"/>
                    </a:solidFill>
                    <a:latin typeface="ACHS Nueva Sans" pitchFamily="2" charset="77"/>
                  </a:rPr>
                  <a:t>Uso Continuo y Correcto</a:t>
                </a:r>
              </a:p>
            </p:txBody>
          </p:sp>
        </p:grpSp>
        <p:pic>
          <p:nvPicPr>
            <p:cNvPr id="35" name="Imagen 34">
              <a:extLst>
                <a:ext uri="{FF2B5EF4-FFF2-40B4-BE49-F238E27FC236}">
                  <a16:creationId xmlns:a16="http://schemas.microsoft.com/office/drawing/2014/main" xmlns="" id="{CD11B3DC-F3BD-0180-1F83-3B2532C1596F}"/>
                </a:ext>
              </a:extLst>
            </p:cNvPr>
            <p:cNvPicPr>
              <a:picLocks noChangeAspect="1"/>
            </p:cNvPicPr>
            <p:nvPr/>
          </p:nvPicPr>
          <p:blipFill>
            <a:blip r:embed="rId3" cstate="print">
              <a:extLst>
                <a:ext uri="{28A0092B-C50C-407E-A947-70E740481C1C}">
                  <a14:useLocalDpi xmlns:a14="http://schemas.microsoft.com/office/drawing/2010/main" val="0"/>
                </a:ext>
              </a:extLst>
            </a:blip>
            <a:srcRect l="11054" t="3443" r="11273" b="3376"/>
            <a:stretch/>
          </p:blipFill>
          <p:spPr>
            <a:xfrm>
              <a:off x="1272828" y="4897251"/>
              <a:ext cx="495613" cy="594568"/>
            </a:xfrm>
            <a:prstGeom prst="rect">
              <a:avLst/>
            </a:prstGeom>
          </p:spPr>
        </p:pic>
      </p:grpSp>
      <p:grpSp>
        <p:nvGrpSpPr>
          <p:cNvPr id="37" name="Grupo 36">
            <a:extLst>
              <a:ext uri="{FF2B5EF4-FFF2-40B4-BE49-F238E27FC236}">
                <a16:creationId xmlns:a16="http://schemas.microsoft.com/office/drawing/2014/main" xmlns="" id="{A5273E8C-57EB-F178-1676-B865EC55DDE3}"/>
              </a:ext>
            </a:extLst>
          </p:cNvPr>
          <p:cNvGrpSpPr/>
          <p:nvPr/>
        </p:nvGrpSpPr>
        <p:grpSpPr>
          <a:xfrm>
            <a:off x="1123820" y="3279747"/>
            <a:ext cx="9865813" cy="1337207"/>
            <a:chOff x="1123820" y="3279747"/>
            <a:chExt cx="9865813" cy="1337207"/>
          </a:xfrm>
        </p:grpSpPr>
        <p:grpSp>
          <p:nvGrpSpPr>
            <p:cNvPr id="16" name="Grupo 15">
              <a:extLst>
                <a:ext uri="{FF2B5EF4-FFF2-40B4-BE49-F238E27FC236}">
                  <a16:creationId xmlns:a16="http://schemas.microsoft.com/office/drawing/2014/main" xmlns="" id="{B2BDF790-2DE7-D57E-3E28-5BAE861FE915}"/>
                </a:ext>
              </a:extLst>
            </p:cNvPr>
            <p:cNvGrpSpPr/>
            <p:nvPr/>
          </p:nvGrpSpPr>
          <p:grpSpPr>
            <a:xfrm>
              <a:off x="1123820" y="3279747"/>
              <a:ext cx="9865813" cy="1337207"/>
              <a:chOff x="449262" y="1568906"/>
              <a:chExt cx="9865813" cy="1337207"/>
            </a:xfrm>
          </p:grpSpPr>
          <p:sp>
            <p:nvSpPr>
              <p:cNvPr id="17" name="Rectángulo redondeado 16">
                <a:extLst>
                  <a:ext uri="{FF2B5EF4-FFF2-40B4-BE49-F238E27FC236}">
                    <a16:creationId xmlns:a16="http://schemas.microsoft.com/office/drawing/2014/main" xmlns="" id="{1C13596C-F48A-DF2B-2BEB-DF2D520EEAC0}"/>
                  </a:ext>
                </a:extLst>
              </p:cNvPr>
              <p:cNvSpPr/>
              <p:nvPr/>
            </p:nvSpPr>
            <p:spPr>
              <a:xfrm>
                <a:off x="1136514" y="1822481"/>
                <a:ext cx="2145072" cy="305283"/>
              </a:xfrm>
              <a:prstGeom prst="roundRect">
                <a:avLst/>
              </a:prstGeom>
              <a:solidFill>
                <a:srgbClr val="81D8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CuadroTexto 17">
                <a:extLst>
                  <a:ext uri="{FF2B5EF4-FFF2-40B4-BE49-F238E27FC236}">
                    <a16:creationId xmlns:a16="http://schemas.microsoft.com/office/drawing/2014/main" xmlns="" id="{575AA2F7-C601-5998-D8C1-C0BFEC62CD72}"/>
                  </a:ext>
                </a:extLst>
              </p:cNvPr>
              <p:cNvSpPr txBox="1"/>
              <p:nvPr/>
            </p:nvSpPr>
            <p:spPr>
              <a:xfrm>
                <a:off x="1093885" y="2199668"/>
                <a:ext cx="9221190" cy="600164"/>
              </a:xfrm>
              <a:prstGeom prst="rect">
                <a:avLst/>
              </a:prstGeom>
              <a:noFill/>
            </p:spPr>
            <p:txBody>
              <a:bodyPr wrap="square" rtlCol="0">
                <a:spAutoFit/>
              </a:bodyPr>
              <a:lstStyle/>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Revisar los guantes antes de cada uso para detectar daños (roturas, perforaciones, desgaste).</a:t>
                </a:r>
              </a:p>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Verificar que no haya residuos de sustancias químicas o contaminantes.</a:t>
                </a:r>
              </a:p>
            </p:txBody>
          </p:sp>
          <p:sp>
            <p:nvSpPr>
              <p:cNvPr id="19" name="Rectángulo redondeado 18">
                <a:extLst>
                  <a:ext uri="{FF2B5EF4-FFF2-40B4-BE49-F238E27FC236}">
                    <a16:creationId xmlns:a16="http://schemas.microsoft.com/office/drawing/2014/main" xmlns="" id="{9FB1C4F8-61F3-09F4-AF51-286C1E235878}"/>
                  </a:ext>
                </a:extLst>
              </p:cNvPr>
              <p:cNvSpPr/>
              <p:nvPr/>
            </p:nvSpPr>
            <p:spPr>
              <a:xfrm>
                <a:off x="770627" y="1983272"/>
                <a:ext cx="9544447" cy="922841"/>
              </a:xfrm>
              <a:prstGeom prst="roundRect">
                <a:avLst>
                  <a:gd name="adj" fmla="val 8313"/>
                </a:avLst>
              </a:prstGeom>
              <a:no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Elipse 19">
                <a:extLst>
                  <a:ext uri="{FF2B5EF4-FFF2-40B4-BE49-F238E27FC236}">
                    <a16:creationId xmlns:a16="http://schemas.microsoft.com/office/drawing/2014/main" xmlns="" id="{A274F7D8-17A5-0AA8-55E7-A1DA1DCCF135}"/>
                  </a:ext>
                </a:extLst>
              </p:cNvPr>
              <p:cNvSpPr/>
              <p:nvPr/>
            </p:nvSpPr>
            <p:spPr>
              <a:xfrm>
                <a:off x="449262" y="1568906"/>
                <a:ext cx="793630" cy="793630"/>
              </a:xfrm>
              <a:prstGeom prst="ellipse">
                <a:avLst/>
              </a:prstGeom>
              <a:solidFill>
                <a:schemeClr val="bg1"/>
              </a:solid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CuadroTexto 21">
                <a:extLst>
                  <a:ext uri="{FF2B5EF4-FFF2-40B4-BE49-F238E27FC236}">
                    <a16:creationId xmlns:a16="http://schemas.microsoft.com/office/drawing/2014/main" xmlns="" id="{C1D0860B-67D3-8AE4-77F1-6B0B7FD1266D}"/>
                  </a:ext>
                </a:extLst>
              </p:cNvPr>
              <p:cNvSpPr txBox="1"/>
              <p:nvPr/>
            </p:nvSpPr>
            <p:spPr>
              <a:xfrm>
                <a:off x="1350237" y="1828799"/>
                <a:ext cx="1828800" cy="307777"/>
              </a:xfrm>
              <a:prstGeom prst="rect">
                <a:avLst/>
              </a:prstGeom>
              <a:noFill/>
            </p:spPr>
            <p:txBody>
              <a:bodyPr wrap="square" rtlCol="0">
                <a:spAutoFit/>
              </a:bodyPr>
              <a:lstStyle/>
              <a:p>
                <a:r>
                  <a:rPr lang="es-CL" sz="1400" b="1" dirty="0">
                    <a:solidFill>
                      <a:srgbClr val="004C14"/>
                    </a:solidFill>
                    <a:latin typeface="ACHS Nueva Sans" pitchFamily="2" charset="77"/>
                  </a:rPr>
                  <a:t>Inspección Previa</a:t>
                </a:r>
              </a:p>
            </p:txBody>
          </p:sp>
        </p:grpSp>
        <p:pic>
          <p:nvPicPr>
            <p:cNvPr id="36" name="Imagen 35">
              <a:extLst>
                <a:ext uri="{FF2B5EF4-FFF2-40B4-BE49-F238E27FC236}">
                  <a16:creationId xmlns:a16="http://schemas.microsoft.com/office/drawing/2014/main" xmlns="" id="{D07D2F4E-5612-7682-0E59-64C54FA2642A}"/>
                </a:ext>
              </a:extLst>
            </p:cNvPr>
            <p:cNvPicPr>
              <a:picLocks noChangeAspect="1"/>
            </p:cNvPicPr>
            <p:nvPr/>
          </p:nvPicPr>
          <p:blipFill>
            <a:blip r:embed="rId3" cstate="print">
              <a:extLst>
                <a:ext uri="{28A0092B-C50C-407E-A947-70E740481C1C}">
                  <a14:useLocalDpi xmlns:a14="http://schemas.microsoft.com/office/drawing/2010/main" val="0"/>
                </a:ext>
              </a:extLst>
            </a:blip>
            <a:srcRect l="11054" t="3443" r="11273" b="3376"/>
            <a:stretch/>
          </p:blipFill>
          <p:spPr>
            <a:xfrm>
              <a:off x="1272828" y="3408913"/>
              <a:ext cx="495613" cy="594568"/>
            </a:xfrm>
            <a:prstGeom prst="rect">
              <a:avLst/>
            </a:prstGeom>
          </p:spPr>
        </p:pic>
      </p:grpSp>
    </p:spTree>
    <p:extLst>
      <p:ext uri="{BB962C8B-B14F-4D97-AF65-F5344CB8AC3E}">
        <p14:creationId xmlns:p14="http://schemas.microsoft.com/office/powerpoint/2010/main" val="249225140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3ECD884-ABC2-2A0D-10EF-B046BC3F9720}"/>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5EF78490-7ED4-E1B6-B1B9-DBC20806202D}"/>
              </a:ext>
            </a:extLst>
          </p:cNvPr>
          <p:cNvSpPr>
            <a:spLocks noGrp="1"/>
          </p:cNvSpPr>
          <p:nvPr>
            <p:ph type="body" sz="quarter" idx="61"/>
          </p:nvPr>
        </p:nvSpPr>
        <p:spPr/>
        <p:txBody>
          <a:bodyPr>
            <a:normAutofit/>
          </a:bodyPr>
          <a:lstStyle/>
          <a:p>
            <a:r>
              <a:rPr lang="es-CL" dirty="0"/>
              <a:t>Implementación, uso adecuado y limitaciones de uso</a:t>
            </a:r>
          </a:p>
        </p:txBody>
      </p:sp>
      <p:sp>
        <p:nvSpPr>
          <p:cNvPr id="3" name="Rectángulo: esquinas redondeadas 20">
            <a:extLst>
              <a:ext uri="{FF2B5EF4-FFF2-40B4-BE49-F238E27FC236}">
                <a16:creationId xmlns:a16="http://schemas.microsoft.com/office/drawing/2014/main" xmlns="" id="{C6BBDF9C-D9CE-61A6-58A1-FECC098C58DD}"/>
              </a:ext>
            </a:extLst>
          </p:cNvPr>
          <p:cNvSpPr/>
          <p:nvPr/>
        </p:nvSpPr>
        <p:spPr>
          <a:xfrm>
            <a:off x="449263" y="1043447"/>
            <a:ext cx="4096858"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Uso Adecuado de Guantes de Seguridad</a:t>
            </a:r>
            <a:endParaRPr lang="es-CL" sz="1400" b="1" dirty="0">
              <a:solidFill>
                <a:schemeClr val="bg1"/>
              </a:solidFill>
              <a:latin typeface="ACHS Nueva Sans" pitchFamily="2" charset="0"/>
            </a:endParaRPr>
          </a:p>
        </p:txBody>
      </p:sp>
      <p:sp>
        <p:nvSpPr>
          <p:cNvPr id="8" name="CuadroTexto 7">
            <a:extLst>
              <a:ext uri="{FF2B5EF4-FFF2-40B4-BE49-F238E27FC236}">
                <a16:creationId xmlns:a16="http://schemas.microsoft.com/office/drawing/2014/main" xmlns="" id="{E564B266-732C-E3B8-B886-B207C403C9AB}"/>
              </a:ext>
            </a:extLst>
          </p:cNvPr>
          <p:cNvSpPr txBox="1"/>
          <p:nvPr/>
        </p:nvSpPr>
        <p:spPr>
          <a:xfrm>
            <a:off x="1768442" y="2858636"/>
            <a:ext cx="7268590" cy="892552"/>
          </a:xfrm>
          <a:prstGeom prst="rect">
            <a:avLst/>
          </a:prstGeom>
          <a:noFill/>
        </p:spPr>
        <p:txBody>
          <a:bodyPr wrap="square" rtlCol="0">
            <a:spAutoFit/>
          </a:bodyPr>
          <a:lstStyle/>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Limpiar los guantes regularmente según las instrucciones del fabricante.</a:t>
            </a:r>
          </a:p>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Almacenar los guantes en un lugar limpio, seco y ventilado.</a:t>
            </a:r>
          </a:p>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Reemplazar los guantes dañados o desgastados de inmediato.</a:t>
            </a:r>
          </a:p>
        </p:txBody>
      </p:sp>
      <p:grpSp>
        <p:nvGrpSpPr>
          <p:cNvPr id="23" name="Grupo 22">
            <a:extLst>
              <a:ext uri="{FF2B5EF4-FFF2-40B4-BE49-F238E27FC236}">
                <a16:creationId xmlns:a16="http://schemas.microsoft.com/office/drawing/2014/main" xmlns="" id="{A6F25E2C-8F90-5E0B-D0DD-0D12A7E5E676}"/>
              </a:ext>
            </a:extLst>
          </p:cNvPr>
          <p:cNvGrpSpPr/>
          <p:nvPr/>
        </p:nvGrpSpPr>
        <p:grpSpPr>
          <a:xfrm>
            <a:off x="1123820" y="2228289"/>
            <a:ext cx="9865812" cy="1599306"/>
            <a:chOff x="1123820" y="2228289"/>
            <a:chExt cx="9865812" cy="1599306"/>
          </a:xfrm>
        </p:grpSpPr>
        <p:grpSp>
          <p:nvGrpSpPr>
            <p:cNvPr id="12" name="Grupo 11">
              <a:extLst>
                <a:ext uri="{FF2B5EF4-FFF2-40B4-BE49-F238E27FC236}">
                  <a16:creationId xmlns:a16="http://schemas.microsoft.com/office/drawing/2014/main" xmlns="" id="{9F5693B2-EB5C-533D-F11C-4F2512535ACF}"/>
                </a:ext>
              </a:extLst>
            </p:cNvPr>
            <p:cNvGrpSpPr/>
            <p:nvPr/>
          </p:nvGrpSpPr>
          <p:grpSpPr>
            <a:xfrm>
              <a:off x="1123820" y="2228289"/>
              <a:ext cx="9865812" cy="1599306"/>
              <a:chOff x="449262" y="1568906"/>
              <a:chExt cx="9865812" cy="1599306"/>
            </a:xfrm>
          </p:grpSpPr>
          <p:sp>
            <p:nvSpPr>
              <p:cNvPr id="14" name="Rectángulo redondeado 13">
                <a:extLst>
                  <a:ext uri="{FF2B5EF4-FFF2-40B4-BE49-F238E27FC236}">
                    <a16:creationId xmlns:a16="http://schemas.microsoft.com/office/drawing/2014/main" xmlns="" id="{67764036-84CD-FFE1-9600-95B6A0F4EF09}"/>
                  </a:ext>
                </a:extLst>
              </p:cNvPr>
              <p:cNvSpPr/>
              <p:nvPr/>
            </p:nvSpPr>
            <p:spPr>
              <a:xfrm>
                <a:off x="1136514" y="1822481"/>
                <a:ext cx="1778435" cy="305283"/>
              </a:xfrm>
              <a:prstGeom prst="roundRect">
                <a:avLst/>
              </a:prstGeom>
              <a:solidFill>
                <a:srgbClr val="81D8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Rectángulo redondeado 15">
                <a:extLst>
                  <a:ext uri="{FF2B5EF4-FFF2-40B4-BE49-F238E27FC236}">
                    <a16:creationId xmlns:a16="http://schemas.microsoft.com/office/drawing/2014/main" xmlns="" id="{8CF7E544-8406-8AA6-733F-37D78AE60757}"/>
                  </a:ext>
                </a:extLst>
              </p:cNvPr>
              <p:cNvSpPr/>
              <p:nvPr/>
            </p:nvSpPr>
            <p:spPr>
              <a:xfrm>
                <a:off x="770627" y="1983272"/>
                <a:ext cx="9544447" cy="1184940"/>
              </a:xfrm>
              <a:prstGeom prst="roundRect">
                <a:avLst>
                  <a:gd name="adj" fmla="val 8313"/>
                </a:avLst>
              </a:prstGeom>
              <a:no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Elipse 16">
                <a:extLst>
                  <a:ext uri="{FF2B5EF4-FFF2-40B4-BE49-F238E27FC236}">
                    <a16:creationId xmlns:a16="http://schemas.microsoft.com/office/drawing/2014/main" xmlns="" id="{D561E591-CECA-3B32-DDF3-5C4B2B672AE7}"/>
                  </a:ext>
                </a:extLst>
              </p:cNvPr>
              <p:cNvSpPr/>
              <p:nvPr/>
            </p:nvSpPr>
            <p:spPr>
              <a:xfrm>
                <a:off x="449262" y="1568906"/>
                <a:ext cx="793630" cy="793630"/>
              </a:xfrm>
              <a:prstGeom prst="ellipse">
                <a:avLst/>
              </a:prstGeom>
              <a:solidFill>
                <a:schemeClr val="bg1"/>
              </a:solid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CuadroTexto 17">
                <a:extLst>
                  <a:ext uri="{FF2B5EF4-FFF2-40B4-BE49-F238E27FC236}">
                    <a16:creationId xmlns:a16="http://schemas.microsoft.com/office/drawing/2014/main" xmlns="" id="{7914FBA3-0710-2BAA-F92D-D282AA00846F}"/>
                  </a:ext>
                </a:extLst>
              </p:cNvPr>
              <p:cNvSpPr txBox="1"/>
              <p:nvPr/>
            </p:nvSpPr>
            <p:spPr>
              <a:xfrm>
                <a:off x="1301597" y="1828799"/>
                <a:ext cx="1564712" cy="307777"/>
              </a:xfrm>
              <a:prstGeom prst="rect">
                <a:avLst/>
              </a:prstGeom>
              <a:noFill/>
            </p:spPr>
            <p:txBody>
              <a:bodyPr wrap="square" rtlCol="0">
                <a:spAutoFit/>
              </a:bodyPr>
              <a:lstStyle/>
              <a:p>
                <a:r>
                  <a:rPr lang="es-CL" sz="1400" b="1" dirty="0">
                    <a:solidFill>
                      <a:srgbClr val="004C14"/>
                    </a:solidFill>
                    <a:latin typeface="ACHS Nueva Sans" pitchFamily="2" charset="77"/>
                  </a:rPr>
                  <a:t>Mantenimiento</a:t>
                </a:r>
              </a:p>
            </p:txBody>
          </p:sp>
        </p:grpSp>
        <p:pic>
          <p:nvPicPr>
            <p:cNvPr id="22" name="Imagen 21">
              <a:extLst>
                <a:ext uri="{FF2B5EF4-FFF2-40B4-BE49-F238E27FC236}">
                  <a16:creationId xmlns:a16="http://schemas.microsoft.com/office/drawing/2014/main" xmlns="" id="{4144EC14-E85A-D343-3FD8-FBCBC59B7259}"/>
                </a:ext>
              </a:extLst>
            </p:cNvPr>
            <p:cNvPicPr>
              <a:picLocks noChangeAspect="1"/>
            </p:cNvPicPr>
            <p:nvPr/>
          </p:nvPicPr>
          <p:blipFill>
            <a:blip r:embed="rId3" cstate="print">
              <a:extLst>
                <a:ext uri="{28A0092B-C50C-407E-A947-70E740481C1C}">
                  <a14:useLocalDpi xmlns:a14="http://schemas.microsoft.com/office/drawing/2010/main" val="0"/>
                </a:ext>
              </a:extLst>
            </a:blip>
            <a:srcRect l="11054" t="3443" r="11273" b="3376"/>
            <a:stretch/>
          </p:blipFill>
          <p:spPr>
            <a:xfrm>
              <a:off x="1272828" y="2329138"/>
              <a:ext cx="495613" cy="594568"/>
            </a:xfrm>
            <a:prstGeom prst="rect">
              <a:avLst/>
            </a:prstGeom>
          </p:spPr>
        </p:pic>
      </p:grpSp>
    </p:spTree>
    <p:extLst>
      <p:ext uri="{BB962C8B-B14F-4D97-AF65-F5344CB8AC3E}">
        <p14:creationId xmlns:p14="http://schemas.microsoft.com/office/powerpoint/2010/main" val="377842127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176550E-C117-F57F-D875-CAC77586A183}"/>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1B9E62F0-E955-2631-1637-56C2729B0ED8}"/>
              </a:ext>
            </a:extLst>
          </p:cNvPr>
          <p:cNvSpPr>
            <a:spLocks noGrp="1"/>
          </p:cNvSpPr>
          <p:nvPr>
            <p:ph type="body" sz="quarter" idx="61"/>
          </p:nvPr>
        </p:nvSpPr>
        <p:spPr/>
        <p:txBody>
          <a:bodyPr>
            <a:normAutofit/>
          </a:bodyPr>
          <a:lstStyle/>
          <a:p>
            <a:r>
              <a:rPr lang="es-CL" dirty="0"/>
              <a:t>Implementación, uso adecuado y limitaciones de uso</a:t>
            </a:r>
          </a:p>
        </p:txBody>
      </p:sp>
      <p:sp>
        <p:nvSpPr>
          <p:cNvPr id="3" name="Rectángulo: esquinas redondeadas 20">
            <a:extLst>
              <a:ext uri="{FF2B5EF4-FFF2-40B4-BE49-F238E27FC236}">
                <a16:creationId xmlns:a16="http://schemas.microsoft.com/office/drawing/2014/main" xmlns="" id="{EC303B8E-4986-66F9-E351-CB66E8EB4CDD}"/>
              </a:ext>
            </a:extLst>
          </p:cNvPr>
          <p:cNvSpPr/>
          <p:nvPr/>
        </p:nvSpPr>
        <p:spPr>
          <a:xfrm>
            <a:off x="449263" y="1043447"/>
            <a:ext cx="4096858"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Limitaciones de los Guantes de Seguridad</a:t>
            </a:r>
            <a:endParaRPr lang="es-CL" sz="1400" b="1" dirty="0">
              <a:solidFill>
                <a:schemeClr val="bg1"/>
              </a:solidFill>
              <a:latin typeface="ACHS Nueva Sans" pitchFamily="2" charset="0"/>
            </a:endParaRPr>
          </a:p>
        </p:txBody>
      </p:sp>
      <p:grpSp>
        <p:nvGrpSpPr>
          <p:cNvPr id="15" name="Grupo 14">
            <a:extLst>
              <a:ext uri="{FF2B5EF4-FFF2-40B4-BE49-F238E27FC236}">
                <a16:creationId xmlns:a16="http://schemas.microsoft.com/office/drawing/2014/main" xmlns="" id="{CEF38BC4-488E-6E9A-D614-72FB58CF4A27}"/>
              </a:ext>
            </a:extLst>
          </p:cNvPr>
          <p:cNvGrpSpPr/>
          <p:nvPr/>
        </p:nvGrpSpPr>
        <p:grpSpPr>
          <a:xfrm>
            <a:off x="1123820" y="1541666"/>
            <a:ext cx="9865813" cy="1599306"/>
            <a:chOff x="449262" y="1568906"/>
            <a:chExt cx="9865813" cy="1599306"/>
          </a:xfrm>
        </p:grpSpPr>
        <p:sp>
          <p:nvSpPr>
            <p:cNvPr id="13" name="Rectángulo redondeado 12">
              <a:extLst>
                <a:ext uri="{FF2B5EF4-FFF2-40B4-BE49-F238E27FC236}">
                  <a16:creationId xmlns:a16="http://schemas.microsoft.com/office/drawing/2014/main" xmlns="" id="{B3C60E5E-DBAF-83FE-4E5B-73DCF2B75FAB}"/>
                </a:ext>
              </a:extLst>
            </p:cNvPr>
            <p:cNvSpPr/>
            <p:nvPr/>
          </p:nvSpPr>
          <p:spPr>
            <a:xfrm>
              <a:off x="1136514" y="1822481"/>
              <a:ext cx="2245362" cy="305283"/>
            </a:xfrm>
            <a:prstGeom prst="roundRect">
              <a:avLst/>
            </a:prstGeom>
            <a:solidFill>
              <a:srgbClr val="81D8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CuadroTexto 7">
              <a:extLst>
                <a:ext uri="{FF2B5EF4-FFF2-40B4-BE49-F238E27FC236}">
                  <a16:creationId xmlns:a16="http://schemas.microsoft.com/office/drawing/2014/main" xmlns="" id="{B576BC08-43A5-4A6A-2EC6-01DEE0D101F2}"/>
                </a:ext>
              </a:extLst>
            </p:cNvPr>
            <p:cNvSpPr txBox="1"/>
            <p:nvPr/>
          </p:nvSpPr>
          <p:spPr>
            <a:xfrm>
              <a:off x="1093885" y="2199668"/>
              <a:ext cx="9221190" cy="892552"/>
            </a:xfrm>
            <a:prstGeom prst="rect">
              <a:avLst/>
            </a:prstGeom>
            <a:noFill/>
          </p:spPr>
          <p:txBody>
            <a:bodyPr wrap="square" rtlCol="0">
              <a:spAutoFit/>
            </a:bodyPr>
            <a:lstStyle/>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Los guantes protegen principalmente las manos, pero no otras partes del cuerpo.</a:t>
              </a:r>
            </a:p>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No proporcionan protección total contra todos los riesgos.</a:t>
              </a:r>
            </a:p>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La eficacia de los guantes puede verse afectada por condiciones extremas (temperatura, humedad).</a:t>
              </a:r>
            </a:p>
          </p:txBody>
        </p:sp>
        <p:sp>
          <p:nvSpPr>
            <p:cNvPr id="9" name="Rectángulo redondeado 8">
              <a:extLst>
                <a:ext uri="{FF2B5EF4-FFF2-40B4-BE49-F238E27FC236}">
                  <a16:creationId xmlns:a16="http://schemas.microsoft.com/office/drawing/2014/main" xmlns="" id="{5783F8E4-04F9-A8BC-8407-7E9BD9B9186A}"/>
                </a:ext>
              </a:extLst>
            </p:cNvPr>
            <p:cNvSpPr/>
            <p:nvPr/>
          </p:nvSpPr>
          <p:spPr>
            <a:xfrm>
              <a:off x="770627" y="1983272"/>
              <a:ext cx="9544447" cy="1184940"/>
            </a:xfrm>
            <a:prstGeom prst="roundRect">
              <a:avLst>
                <a:gd name="adj" fmla="val 8313"/>
              </a:avLst>
            </a:prstGeom>
            <a:no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Elipse 9">
              <a:extLst>
                <a:ext uri="{FF2B5EF4-FFF2-40B4-BE49-F238E27FC236}">
                  <a16:creationId xmlns:a16="http://schemas.microsoft.com/office/drawing/2014/main" xmlns="" id="{D4C1C1A2-224D-FFCA-3753-B46C780852C1}"/>
                </a:ext>
              </a:extLst>
            </p:cNvPr>
            <p:cNvSpPr/>
            <p:nvPr/>
          </p:nvSpPr>
          <p:spPr>
            <a:xfrm>
              <a:off x="449262" y="1568906"/>
              <a:ext cx="793630" cy="793630"/>
            </a:xfrm>
            <a:prstGeom prst="ellipse">
              <a:avLst/>
            </a:prstGeom>
            <a:solidFill>
              <a:schemeClr val="bg1"/>
            </a:solid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 name="Imagen 4">
              <a:extLst>
                <a:ext uri="{FF2B5EF4-FFF2-40B4-BE49-F238E27FC236}">
                  <a16:creationId xmlns:a16="http://schemas.microsoft.com/office/drawing/2014/main" xmlns="" id="{287089F0-756C-A591-3209-DE85446CB863}"/>
                </a:ext>
              </a:extLst>
            </p:cNvPr>
            <p:cNvPicPr>
              <a:picLocks noChangeAspect="1"/>
            </p:cNvPicPr>
            <p:nvPr/>
          </p:nvPicPr>
          <p:blipFill>
            <a:blip r:embed="rId3" cstate="print">
              <a:extLst>
                <a:ext uri="{28A0092B-C50C-407E-A947-70E740481C1C}">
                  <a14:useLocalDpi xmlns:a14="http://schemas.microsoft.com/office/drawing/2010/main" val="0"/>
                </a:ext>
              </a:extLst>
            </a:blip>
            <a:srcRect l="11054" t="3443" r="11273" b="3376"/>
            <a:stretch/>
          </p:blipFill>
          <p:spPr>
            <a:xfrm>
              <a:off x="598270" y="1682374"/>
              <a:ext cx="495613" cy="594568"/>
            </a:xfrm>
            <a:prstGeom prst="rect">
              <a:avLst/>
            </a:prstGeom>
          </p:spPr>
        </p:pic>
        <p:sp>
          <p:nvSpPr>
            <p:cNvPr id="14" name="CuadroTexto 13">
              <a:extLst>
                <a:ext uri="{FF2B5EF4-FFF2-40B4-BE49-F238E27FC236}">
                  <a16:creationId xmlns:a16="http://schemas.microsoft.com/office/drawing/2014/main" xmlns="" id="{EA1E1BFF-F890-B9FD-2344-D1069E6F65FA}"/>
                </a:ext>
              </a:extLst>
            </p:cNvPr>
            <p:cNvSpPr txBox="1"/>
            <p:nvPr/>
          </p:nvSpPr>
          <p:spPr>
            <a:xfrm>
              <a:off x="1350236" y="1828799"/>
              <a:ext cx="2031639" cy="307777"/>
            </a:xfrm>
            <a:prstGeom prst="rect">
              <a:avLst/>
            </a:prstGeom>
            <a:noFill/>
          </p:spPr>
          <p:txBody>
            <a:bodyPr wrap="square" rtlCol="0">
              <a:spAutoFit/>
            </a:bodyPr>
            <a:lstStyle/>
            <a:p>
              <a:r>
                <a:rPr lang="es-CL" sz="1400" b="1" dirty="0">
                  <a:solidFill>
                    <a:srgbClr val="004C14"/>
                  </a:solidFill>
                  <a:latin typeface="ACHS Nueva Sans" pitchFamily="2" charset="77"/>
                </a:rPr>
                <a:t>Protección Limitada</a:t>
              </a:r>
            </a:p>
          </p:txBody>
        </p:sp>
      </p:grpSp>
      <p:grpSp>
        <p:nvGrpSpPr>
          <p:cNvPr id="4" name="Grupo 3">
            <a:extLst>
              <a:ext uri="{FF2B5EF4-FFF2-40B4-BE49-F238E27FC236}">
                <a16:creationId xmlns:a16="http://schemas.microsoft.com/office/drawing/2014/main" xmlns="" id="{D9622EE1-EE3F-8852-1C2A-027C5AD1C884}"/>
              </a:ext>
            </a:extLst>
          </p:cNvPr>
          <p:cNvGrpSpPr/>
          <p:nvPr/>
        </p:nvGrpSpPr>
        <p:grpSpPr>
          <a:xfrm>
            <a:off x="1123820" y="3295445"/>
            <a:ext cx="9865813" cy="1305738"/>
            <a:chOff x="449262" y="1568906"/>
            <a:chExt cx="9865813" cy="1305738"/>
          </a:xfrm>
        </p:grpSpPr>
        <p:sp>
          <p:nvSpPr>
            <p:cNvPr id="6" name="Rectángulo redondeado 5">
              <a:extLst>
                <a:ext uri="{FF2B5EF4-FFF2-40B4-BE49-F238E27FC236}">
                  <a16:creationId xmlns:a16="http://schemas.microsoft.com/office/drawing/2014/main" xmlns="" id="{D88296A4-FF2F-1C88-DB81-FB30A4DD45CD}"/>
                </a:ext>
              </a:extLst>
            </p:cNvPr>
            <p:cNvSpPr/>
            <p:nvPr/>
          </p:nvSpPr>
          <p:spPr>
            <a:xfrm>
              <a:off x="1136513" y="1822481"/>
              <a:ext cx="1904895" cy="305283"/>
            </a:xfrm>
            <a:prstGeom prst="roundRect">
              <a:avLst/>
            </a:prstGeom>
            <a:solidFill>
              <a:srgbClr val="81D8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CuadroTexto 6">
              <a:extLst>
                <a:ext uri="{FF2B5EF4-FFF2-40B4-BE49-F238E27FC236}">
                  <a16:creationId xmlns:a16="http://schemas.microsoft.com/office/drawing/2014/main" xmlns="" id="{8A2BDC99-5F66-7021-CBC8-AFDF2E47DE20}"/>
                </a:ext>
              </a:extLst>
            </p:cNvPr>
            <p:cNvSpPr txBox="1"/>
            <p:nvPr/>
          </p:nvSpPr>
          <p:spPr>
            <a:xfrm>
              <a:off x="1093885" y="2199668"/>
              <a:ext cx="9221190" cy="600164"/>
            </a:xfrm>
            <a:prstGeom prst="rect">
              <a:avLst/>
            </a:prstGeom>
            <a:noFill/>
          </p:spPr>
          <p:txBody>
            <a:bodyPr wrap="square" rtlCol="0">
              <a:spAutoFit/>
            </a:bodyPr>
            <a:lstStyle/>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Los guantes se deterioran con el tiempo y el uso.</a:t>
              </a:r>
            </a:p>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Un guante dañado o desgastado no proporciona la protección adecuada.</a:t>
              </a:r>
            </a:p>
          </p:txBody>
        </p:sp>
        <p:sp>
          <p:nvSpPr>
            <p:cNvPr id="11" name="Rectángulo redondeado 10">
              <a:extLst>
                <a:ext uri="{FF2B5EF4-FFF2-40B4-BE49-F238E27FC236}">
                  <a16:creationId xmlns:a16="http://schemas.microsoft.com/office/drawing/2014/main" xmlns="" id="{9DE6A8F3-CB8B-4807-8F19-64ED3347D202}"/>
                </a:ext>
              </a:extLst>
            </p:cNvPr>
            <p:cNvSpPr/>
            <p:nvPr/>
          </p:nvSpPr>
          <p:spPr>
            <a:xfrm>
              <a:off x="770627" y="1983272"/>
              <a:ext cx="9544447" cy="891372"/>
            </a:xfrm>
            <a:prstGeom prst="roundRect">
              <a:avLst>
                <a:gd name="adj" fmla="val 8313"/>
              </a:avLst>
            </a:prstGeom>
            <a:no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Elipse 11">
              <a:extLst>
                <a:ext uri="{FF2B5EF4-FFF2-40B4-BE49-F238E27FC236}">
                  <a16:creationId xmlns:a16="http://schemas.microsoft.com/office/drawing/2014/main" xmlns="" id="{D826775A-8BD5-7DB2-E9CF-E4629FD299C6}"/>
                </a:ext>
              </a:extLst>
            </p:cNvPr>
            <p:cNvSpPr/>
            <p:nvPr/>
          </p:nvSpPr>
          <p:spPr>
            <a:xfrm>
              <a:off x="449262" y="1568906"/>
              <a:ext cx="793630" cy="793630"/>
            </a:xfrm>
            <a:prstGeom prst="ellipse">
              <a:avLst/>
            </a:prstGeom>
            <a:solidFill>
              <a:schemeClr val="bg1"/>
            </a:solid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1" name="Imagen 20">
              <a:extLst>
                <a:ext uri="{FF2B5EF4-FFF2-40B4-BE49-F238E27FC236}">
                  <a16:creationId xmlns:a16="http://schemas.microsoft.com/office/drawing/2014/main" xmlns="" id="{139AA98B-66AA-7B8F-F163-0A45D0782088}"/>
                </a:ext>
              </a:extLst>
            </p:cNvPr>
            <p:cNvPicPr>
              <a:picLocks noChangeAspect="1"/>
            </p:cNvPicPr>
            <p:nvPr/>
          </p:nvPicPr>
          <p:blipFill>
            <a:blip r:embed="rId3" cstate="print">
              <a:extLst>
                <a:ext uri="{28A0092B-C50C-407E-A947-70E740481C1C}">
                  <a14:useLocalDpi xmlns:a14="http://schemas.microsoft.com/office/drawing/2010/main" val="0"/>
                </a:ext>
              </a:extLst>
            </a:blip>
            <a:srcRect l="11054" t="3443" r="11273" b="3376"/>
            <a:stretch/>
          </p:blipFill>
          <p:spPr>
            <a:xfrm>
              <a:off x="598270" y="1682374"/>
              <a:ext cx="495613" cy="594568"/>
            </a:xfrm>
            <a:prstGeom prst="rect">
              <a:avLst/>
            </a:prstGeom>
          </p:spPr>
        </p:pic>
        <p:sp>
          <p:nvSpPr>
            <p:cNvPr id="28" name="CuadroTexto 27">
              <a:extLst>
                <a:ext uri="{FF2B5EF4-FFF2-40B4-BE49-F238E27FC236}">
                  <a16:creationId xmlns:a16="http://schemas.microsoft.com/office/drawing/2014/main" xmlns="" id="{801D6AAB-CD43-D493-5998-875F2BEA9B08}"/>
                </a:ext>
              </a:extLst>
            </p:cNvPr>
            <p:cNvSpPr txBox="1"/>
            <p:nvPr/>
          </p:nvSpPr>
          <p:spPr>
            <a:xfrm>
              <a:off x="1350236" y="1828799"/>
              <a:ext cx="2031639" cy="307777"/>
            </a:xfrm>
            <a:prstGeom prst="rect">
              <a:avLst/>
            </a:prstGeom>
            <a:noFill/>
          </p:spPr>
          <p:txBody>
            <a:bodyPr wrap="square" rtlCol="0">
              <a:spAutoFit/>
            </a:bodyPr>
            <a:lstStyle/>
            <a:p>
              <a:r>
                <a:rPr lang="es-CL" sz="1400" b="1" dirty="0">
                  <a:solidFill>
                    <a:srgbClr val="004C14"/>
                  </a:solidFill>
                  <a:latin typeface="ACHS Nueva Sans" pitchFamily="2" charset="77"/>
                </a:rPr>
                <a:t>Desgaste y Daño</a:t>
              </a:r>
            </a:p>
          </p:txBody>
        </p:sp>
      </p:grpSp>
      <p:grpSp>
        <p:nvGrpSpPr>
          <p:cNvPr id="30" name="Grupo 29">
            <a:extLst>
              <a:ext uri="{FF2B5EF4-FFF2-40B4-BE49-F238E27FC236}">
                <a16:creationId xmlns:a16="http://schemas.microsoft.com/office/drawing/2014/main" xmlns="" id="{D58EC3E1-923C-00B9-80BF-0EA5A965D903}"/>
              </a:ext>
            </a:extLst>
          </p:cNvPr>
          <p:cNvGrpSpPr/>
          <p:nvPr/>
        </p:nvGrpSpPr>
        <p:grpSpPr>
          <a:xfrm>
            <a:off x="1123819" y="4755656"/>
            <a:ext cx="9865813" cy="1605772"/>
            <a:chOff x="449262" y="1568906"/>
            <a:chExt cx="9865813" cy="1605772"/>
          </a:xfrm>
        </p:grpSpPr>
        <p:sp>
          <p:nvSpPr>
            <p:cNvPr id="35" name="Rectángulo redondeado 34">
              <a:extLst>
                <a:ext uri="{FF2B5EF4-FFF2-40B4-BE49-F238E27FC236}">
                  <a16:creationId xmlns:a16="http://schemas.microsoft.com/office/drawing/2014/main" xmlns="" id="{1C942930-3FBB-6A33-F5E8-2BFFF96A75E7}"/>
                </a:ext>
              </a:extLst>
            </p:cNvPr>
            <p:cNvSpPr/>
            <p:nvPr/>
          </p:nvSpPr>
          <p:spPr>
            <a:xfrm>
              <a:off x="1136513" y="1822481"/>
              <a:ext cx="2079994" cy="305283"/>
            </a:xfrm>
            <a:prstGeom prst="roundRect">
              <a:avLst/>
            </a:prstGeom>
            <a:solidFill>
              <a:srgbClr val="81D8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6" name="CuadroTexto 35">
              <a:extLst>
                <a:ext uri="{FF2B5EF4-FFF2-40B4-BE49-F238E27FC236}">
                  <a16:creationId xmlns:a16="http://schemas.microsoft.com/office/drawing/2014/main" xmlns="" id="{191D7477-1C00-85F6-35C5-9D5EBDC61D3C}"/>
                </a:ext>
              </a:extLst>
            </p:cNvPr>
            <p:cNvSpPr txBox="1"/>
            <p:nvPr/>
          </p:nvSpPr>
          <p:spPr>
            <a:xfrm>
              <a:off x="1093885" y="2199668"/>
              <a:ext cx="9221190" cy="892552"/>
            </a:xfrm>
            <a:prstGeom prst="rect">
              <a:avLst/>
            </a:prstGeom>
            <a:noFill/>
          </p:spPr>
          <p:txBody>
            <a:bodyPr wrap="square" rtlCol="0">
              <a:spAutoFit/>
            </a:bodyPr>
            <a:lstStyle/>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Los guantes solo son eficaces si se usan correctamente.</a:t>
              </a:r>
            </a:p>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El uso inadecuado o la falta de uso pueden aumentar el riesgo de lesiones.</a:t>
              </a:r>
            </a:p>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Algunas personas pueden presentar alergia a ciertos tipos de guantes.</a:t>
              </a:r>
            </a:p>
          </p:txBody>
        </p:sp>
        <p:sp>
          <p:nvSpPr>
            <p:cNvPr id="37" name="Rectángulo redondeado 36">
              <a:extLst>
                <a:ext uri="{FF2B5EF4-FFF2-40B4-BE49-F238E27FC236}">
                  <a16:creationId xmlns:a16="http://schemas.microsoft.com/office/drawing/2014/main" xmlns="" id="{DDB27896-2902-AC0B-1145-F59607A9F65B}"/>
                </a:ext>
              </a:extLst>
            </p:cNvPr>
            <p:cNvSpPr/>
            <p:nvPr/>
          </p:nvSpPr>
          <p:spPr>
            <a:xfrm>
              <a:off x="770627" y="1983271"/>
              <a:ext cx="9544447" cy="1191407"/>
            </a:xfrm>
            <a:prstGeom prst="roundRect">
              <a:avLst>
                <a:gd name="adj" fmla="val 8313"/>
              </a:avLst>
            </a:prstGeom>
            <a:no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Elipse 37">
              <a:extLst>
                <a:ext uri="{FF2B5EF4-FFF2-40B4-BE49-F238E27FC236}">
                  <a16:creationId xmlns:a16="http://schemas.microsoft.com/office/drawing/2014/main" xmlns="" id="{BFD91148-EA0F-8A42-B7A1-89E2F73C0CAB}"/>
                </a:ext>
              </a:extLst>
            </p:cNvPr>
            <p:cNvSpPr/>
            <p:nvPr/>
          </p:nvSpPr>
          <p:spPr>
            <a:xfrm>
              <a:off x="449262" y="1568906"/>
              <a:ext cx="793630" cy="793630"/>
            </a:xfrm>
            <a:prstGeom prst="ellipse">
              <a:avLst/>
            </a:prstGeom>
            <a:solidFill>
              <a:schemeClr val="bg1"/>
            </a:solid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9" name="Imagen 38">
              <a:extLst>
                <a:ext uri="{FF2B5EF4-FFF2-40B4-BE49-F238E27FC236}">
                  <a16:creationId xmlns:a16="http://schemas.microsoft.com/office/drawing/2014/main" xmlns="" id="{C11AF6AD-91C5-49E7-CCCA-264A7B4E66DE}"/>
                </a:ext>
              </a:extLst>
            </p:cNvPr>
            <p:cNvPicPr>
              <a:picLocks noChangeAspect="1"/>
            </p:cNvPicPr>
            <p:nvPr/>
          </p:nvPicPr>
          <p:blipFill>
            <a:blip r:embed="rId3" cstate="print">
              <a:extLst>
                <a:ext uri="{28A0092B-C50C-407E-A947-70E740481C1C}">
                  <a14:useLocalDpi xmlns:a14="http://schemas.microsoft.com/office/drawing/2010/main" val="0"/>
                </a:ext>
              </a:extLst>
            </a:blip>
            <a:srcRect l="11054" t="3443" r="11273" b="3376"/>
            <a:stretch/>
          </p:blipFill>
          <p:spPr>
            <a:xfrm>
              <a:off x="598270" y="1682374"/>
              <a:ext cx="495613" cy="594568"/>
            </a:xfrm>
            <a:prstGeom prst="rect">
              <a:avLst/>
            </a:prstGeom>
          </p:spPr>
        </p:pic>
        <p:sp>
          <p:nvSpPr>
            <p:cNvPr id="40" name="CuadroTexto 39">
              <a:extLst>
                <a:ext uri="{FF2B5EF4-FFF2-40B4-BE49-F238E27FC236}">
                  <a16:creationId xmlns:a16="http://schemas.microsoft.com/office/drawing/2014/main" xmlns="" id="{BE0C24F5-9608-6262-1AE3-63F6D2A6DE77}"/>
                </a:ext>
              </a:extLst>
            </p:cNvPr>
            <p:cNvSpPr txBox="1"/>
            <p:nvPr/>
          </p:nvSpPr>
          <p:spPr>
            <a:xfrm>
              <a:off x="1350237" y="1828799"/>
              <a:ext cx="1798176" cy="307777"/>
            </a:xfrm>
            <a:prstGeom prst="rect">
              <a:avLst/>
            </a:prstGeom>
            <a:noFill/>
          </p:spPr>
          <p:txBody>
            <a:bodyPr wrap="square" rtlCol="0">
              <a:spAutoFit/>
            </a:bodyPr>
            <a:lstStyle/>
            <a:p>
              <a:r>
                <a:rPr lang="es-CL" sz="1400" b="1" dirty="0">
                  <a:solidFill>
                    <a:srgbClr val="004C14"/>
                  </a:solidFill>
                  <a:latin typeface="ACHS Nueva Sans" pitchFamily="2" charset="77"/>
                </a:rPr>
                <a:t>Factores Humanos</a:t>
              </a:r>
            </a:p>
          </p:txBody>
        </p:sp>
      </p:grpSp>
    </p:spTree>
    <p:extLst>
      <p:ext uri="{BB962C8B-B14F-4D97-AF65-F5344CB8AC3E}">
        <p14:creationId xmlns:p14="http://schemas.microsoft.com/office/powerpoint/2010/main" val="371527587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522E07D-AB27-A6F6-D751-C3F269FAEA81}"/>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6EAF5FD3-84AD-9030-EE07-A132F51AB23C}"/>
              </a:ext>
            </a:extLst>
          </p:cNvPr>
          <p:cNvSpPr>
            <a:spLocks noGrp="1"/>
          </p:cNvSpPr>
          <p:nvPr>
            <p:ph type="body" sz="quarter" idx="61"/>
          </p:nvPr>
        </p:nvSpPr>
        <p:spPr/>
        <p:txBody>
          <a:bodyPr>
            <a:normAutofit/>
          </a:bodyPr>
          <a:lstStyle/>
          <a:p>
            <a:r>
              <a:rPr lang="es-CL" dirty="0"/>
              <a:t>Implementación, uso adecuado y limitaciones de uso</a:t>
            </a:r>
          </a:p>
        </p:txBody>
      </p:sp>
      <p:sp>
        <p:nvSpPr>
          <p:cNvPr id="3" name="Rectángulo: esquinas redondeadas 20">
            <a:extLst>
              <a:ext uri="{FF2B5EF4-FFF2-40B4-BE49-F238E27FC236}">
                <a16:creationId xmlns:a16="http://schemas.microsoft.com/office/drawing/2014/main" xmlns="" id="{B544D0CE-3D12-2344-1759-4877CCF13D1D}"/>
              </a:ext>
            </a:extLst>
          </p:cNvPr>
          <p:cNvSpPr/>
          <p:nvPr/>
        </p:nvSpPr>
        <p:spPr>
          <a:xfrm>
            <a:off x="449263" y="1043447"/>
            <a:ext cx="4096858"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Limitaciones de los Guantes de Seguridad</a:t>
            </a:r>
            <a:endParaRPr lang="es-CL" sz="1400" b="1" dirty="0">
              <a:solidFill>
                <a:schemeClr val="bg1"/>
              </a:solidFill>
              <a:latin typeface="ACHS Nueva Sans" pitchFamily="2" charset="0"/>
            </a:endParaRPr>
          </a:p>
        </p:txBody>
      </p:sp>
      <p:grpSp>
        <p:nvGrpSpPr>
          <p:cNvPr id="15" name="Grupo 14">
            <a:extLst>
              <a:ext uri="{FF2B5EF4-FFF2-40B4-BE49-F238E27FC236}">
                <a16:creationId xmlns:a16="http://schemas.microsoft.com/office/drawing/2014/main" xmlns="" id="{F78CB5E2-E83A-BDFB-6E8F-D5D34E6820D4}"/>
              </a:ext>
            </a:extLst>
          </p:cNvPr>
          <p:cNvGrpSpPr/>
          <p:nvPr/>
        </p:nvGrpSpPr>
        <p:grpSpPr>
          <a:xfrm>
            <a:off x="1123820" y="1541666"/>
            <a:ext cx="9865812" cy="1599306"/>
            <a:chOff x="449262" y="1568906"/>
            <a:chExt cx="9865812" cy="1599306"/>
          </a:xfrm>
        </p:grpSpPr>
        <p:sp>
          <p:nvSpPr>
            <p:cNvPr id="13" name="Rectángulo redondeado 12">
              <a:extLst>
                <a:ext uri="{FF2B5EF4-FFF2-40B4-BE49-F238E27FC236}">
                  <a16:creationId xmlns:a16="http://schemas.microsoft.com/office/drawing/2014/main" xmlns="" id="{B3B0B8AA-5415-18D5-B3C0-213BCE33A5FB}"/>
                </a:ext>
              </a:extLst>
            </p:cNvPr>
            <p:cNvSpPr/>
            <p:nvPr/>
          </p:nvSpPr>
          <p:spPr>
            <a:xfrm>
              <a:off x="1136514" y="1822481"/>
              <a:ext cx="2245362" cy="305283"/>
            </a:xfrm>
            <a:prstGeom prst="roundRect">
              <a:avLst/>
            </a:prstGeom>
            <a:solidFill>
              <a:srgbClr val="81D8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CuadroTexto 7">
              <a:extLst>
                <a:ext uri="{FF2B5EF4-FFF2-40B4-BE49-F238E27FC236}">
                  <a16:creationId xmlns:a16="http://schemas.microsoft.com/office/drawing/2014/main" xmlns="" id="{E834EB3F-2445-AC20-CEC0-580A0DAD3127}"/>
                </a:ext>
              </a:extLst>
            </p:cNvPr>
            <p:cNvSpPr txBox="1"/>
            <p:nvPr/>
          </p:nvSpPr>
          <p:spPr>
            <a:xfrm>
              <a:off x="1093885" y="2199668"/>
              <a:ext cx="8978372" cy="815608"/>
            </a:xfrm>
            <a:prstGeom prst="rect">
              <a:avLst/>
            </a:prstGeom>
            <a:noFill/>
          </p:spPr>
          <p:txBody>
            <a:bodyPr wrap="square" rtlCol="0">
              <a:spAutoFit/>
            </a:bodyPr>
            <a:lstStyle/>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Algunos guantes pueden no ser adecuados para trabajos con maquinaria en movimiento, ya que pueden quedar atrapados.</a:t>
              </a:r>
            </a:p>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Los guantes de látex pueden no ser adecuados para trabajos con aceites o solventes.</a:t>
              </a:r>
            </a:p>
          </p:txBody>
        </p:sp>
        <p:sp>
          <p:nvSpPr>
            <p:cNvPr id="9" name="Rectángulo redondeado 8">
              <a:extLst>
                <a:ext uri="{FF2B5EF4-FFF2-40B4-BE49-F238E27FC236}">
                  <a16:creationId xmlns:a16="http://schemas.microsoft.com/office/drawing/2014/main" xmlns="" id="{F69EE8E2-C18A-1D60-101A-D58866BEF52E}"/>
                </a:ext>
              </a:extLst>
            </p:cNvPr>
            <p:cNvSpPr/>
            <p:nvPr/>
          </p:nvSpPr>
          <p:spPr>
            <a:xfrm>
              <a:off x="770627" y="1983272"/>
              <a:ext cx="9544447" cy="1184940"/>
            </a:xfrm>
            <a:prstGeom prst="roundRect">
              <a:avLst>
                <a:gd name="adj" fmla="val 8313"/>
              </a:avLst>
            </a:prstGeom>
            <a:no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Elipse 9">
              <a:extLst>
                <a:ext uri="{FF2B5EF4-FFF2-40B4-BE49-F238E27FC236}">
                  <a16:creationId xmlns:a16="http://schemas.microsoft.com/office/drawing/2014/main" xmlns="" id="{0756E174-E187-01FD-84A2-7EBD37E927B2}"/>
                </a:ext>
              </a:extLst>
            </p:cNvPr>
            <p:cNvSpPr/>
            <p:nvPr/>
          </p:nvSpPr>
          <p:spPr>
            <a:xfrm>
              <a:off x="449262" y="1568906"/>
              <a:ext cx="793630" cy="793630"/>
            </a:xfrm>
            <a:prstGeom prst="ellipse">
              <a:avLst/>
            </a:prstGeom>
            <a:solidFill>
              <a:schemeClr val="bg1"/>
            </a:solid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 name="Imagen 4">
              <a:extLst>
                <a:ext uri="{FF2B5EF4-FFF2-40B4-BE49-F238E27FC236}">
                  <a16:creationId xmlns:a16="http://schemas.microsoft.com/office/drawing/2014/main" xmlns="" id="{1E42045F-D7C7-DD44-528F-1901AB2E2A82}"/>
                </a:ext>
              </a:extLst>
            </p:cNvPr>
            <p:cNvPicPr>
              <a:picLocks noChangeAspect="1"/>
            </p:cNvPicPr>
            <p:nvPr/>
          </p:nvPicPr>
          <p:blipFill>
            <a:blip r:embed="rId3" cstate="print">
              <a:extLst>
                <a:ext uri="{28A0092B-C50C-407E-A947-70E740481C1C}">
                  <a14:useLocalDpi xmlns:a14="http://schemas.microsoft.com/office/drawing/2010/main" val="0"/>
                </a:ext>
              </a:extLst>
            </a:blip>
            <a:srcRect l="11054" t="3443" r="11273" b="3376"/>
            <a:stretch/>
          </p:blipFill>
          <p:spPr>
            <a:xfrm>
              <a:off x="598270" y="1682374"/>
              <a:ext cx="495613" cy="594568"/>
            </a:xfrm>
            <a:prstGeom prst="rect">
              <a:avLst/>
            </a:prstGeom>
          </p:spPr>
        </p:pic>
        <p:sp>
          <p:nvSpPr>
            <p:cNvPr id="14" name="CuadroTexto 13">
              <a:extLst>
                <a:ext uri="{FF2B5EF4-FFF2-40B4-BE49-F238E27FC236}">
                  <a16:creationId xmlns:a16="http://schemas.microsoft.com/office/drawing/2014/main" xmlns="" id="{2F636387-A94D-F60E-05A4-14B32BA7AEB1}"/>
                </a:ext>
              </a:extLst>
            </p:cNvPr>
            <p:cNvSpPr txBox="1"/>
            <p:nvPr/>
          </p:nvSpPr>
          <p:spPr>
            <a:xfrm>
              <a:off x="1350236" y="1828799"/>
              <a:ext cx="2031639" cy="307777"/>
            </a:xfrm>
            <a:prstGeom prst="rect">
              <a:avLst/>
            </a:prstGeom>
            <a:noFill/>
          </p:spPr>
          <p:txBody>
            <a:bodyPr wrap="square" rtlCol="0">
              <a:spAutoFit/>
            </a:bodyPr>
            <a:lstStyle/>
            <a:p>
              <a:r>
                <a:rPr lang="es-CL" sz="1400" b="1" dirty="0">
                  <a:solidFill>
                    <a:srgbClr val="004C14"/>
                  </a:solidFill>
                  <a:latin typeface="ACHS Nueva Sans" pitchFamily="2" charset="77"/>
                </a:rPr>
                <a:t>Riesgos Específicos</a:t>
              </a:r>
            </a:p>
          </p:txBody>
        </p:sp>
      </p:grpSp>
      <p:grpSp>
        <p:nvGrpSpPr>
          <p:cNvPr id="4" name="Grupo 3">
            <a:extLst>
              <a:ext uri="{FF2B5EF4-FFF2-40B4-BE49-F238E27FC236}">
                <a16:creationId xmlns:a16="http://schemas.microsoft.com/office/drawing/2014/main" xmlns="" id="{B2DA9C0C-4596-57DE-CB91-23426A1D1EA8}"/>
              </a:ext>
            </a:extLst>
          </p:cNvPr>
          <p:cNvGrpSpPr/>
          <p:nvPr/>
        </p:nvGrpSpPr>
        <p:grpSpPr>
          <a:xfrm>
            <a:off x="1123820" y="3295445"/>
            <a:ext cx="9865813" cy="2122862"/>
            <a:chOff x="449262" y="1568906"/>
            <a:chExt cx="9865813" cy="2122862"/>
          </a:xfrm>
        </p:grpSpPr>
        <p:sp>
          <p:nvSpPr>
            <p:cNvPr id="6" name="Rectángulo redondeado 5">
              <a:extLst>
                <a:ext uri="{FF2B5EF4-FFF2-40B4-BE49-F238E27FC236}">
                  <a16:creationId xmlns:a16="http://schemas.microsoft.com/office/drawing/2014/main" xmlns="" id="{45BE8739-6824-AD59-8B75-614447FBEAA0}"/>
                </a:ext>
              </a:extLst>
            </p:cNvPr>
            <p:cNvSpPr/>
            <p:nvPr/>
          </p:nvSpPr>
          <p:spPr>
            <a:xfrm>
              <a:off x="1136513" y="1822481"/>
              <a:ext cx="3111124" cy="305283"/>
            </a:xfrm>
            <a:prstGeom prst="roundRect">
              <a:avLst/>
            </a:prstGeom>
            <a:solidFill>
              <a:srgbClr val="81D8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CuadroTexto 6">
              <a:extLst>
                <a:ext uri="{FF2B5EF4-FFF2-40B4-BE49-F238E27FC236}">
                  <a16:creationId xmlns:a16="http://schemas.microsoft.com/office/drawing/2014/main" xmlns="" id="{959473BC-4BA9-606D-299C-D09026FE361C}"/>
                </a:ext>
              </a:extLst>
            </p:cNvPr>
            <p:cNvSpPr txBox="1"/>
            <p:nvPr/>
          </p:nvSpPr>
          <p:spPr>
            <a:xfrm>
              <a:off x="1093885" y="2199668"/>
              <a:ext cx="9221190" cy="1400383"/>
            </a:xfrm>
            <a:prstGeom prst="rect">
              <a:avLst/>
            </a:prstGeom>
            <a:noFill/>
          </p:spPr>
          <p:txBody>
            <a:bodyPr wrap="square" rtlCol="0">
              <a:spAutoFit/>
            </a:bodyPr>
            <a:lstStyle/>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Recibir capacitación sobre el uso y mantenimiento de los guantes de seguridad.</a:t>
              </a:r>
            </a:p>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Consultar con un profesional de la seguridad laboral para elegir los guantes adecuados.</a:t>
              </a:r>
            </a:p>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Seguir las recomendaciones del fabricante de los guantes.</a:t>
              </a:r>
            </a:p>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Es importante recordar que los EPP, disminuyen la posibilidad de accidentes, pero no asegura que estos no ocurran.</a:t>
              </a:r>
            </a:p>
          </p:txBody>
        </p:sp>
        <p:sp>
          <p:nvSpPr>
            <p:cNvPr id="11" name="Rectángulo redondeado 10">
              <a:extLst>
                <a:ext uri="{FF2B5EF4-FFF2-40B4-BE49-F238E27FC236}">
                  <a16:creationId xmlns:a16="http://schemas.microsoft.com/office/drawing/2014/main" xmlns="" id="{17CC98F3-DD00-C14E-D37C-662E43F30B35}"/>
                </a:ext>
              </a:extLst>
            </p:cNvPr>
            <p:cNvSpPr/>
            <p:nvPr/>
          </p:nvSpPr>
          <p:spPr>
            <a:xfrm>
              <a:off x="770627" y="1983272"/>
              <a:ext cx="9544447" cy="1708496"/>
            </a:xfrm>
            <a:prstGeom prst="roundRect">
              <a:avLst>
                <a:gd name="adj" fmla="val 5977"/>
              </a:avLst>
            </a:prstGeom>
            <a:no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Elipse 11">
              <a:extLst>
                <a:ext uri="{FF2B5EF4-FFF2-40B4-BE49-F238E27FC236}">
                  <a16:creationId xmlns:a16="http://schemas.microsoft.com/office/drawing/2014/main" xmlns="" id="{AB14934B-D308-4BB8-9FFF-474CFE265E29}"/>
                </a:ext>
              </a:extLst>
            </p:cNvPr>
            <p:cNvSpPr/>
            <p:nvPr/>
          </p:nvSpPr>
          <p:spPr>
            <a:xfrm>
              <a:off x="449262" y="1568906"/>
              <a:ext cx="793630" cy="793630"/>
            </a:xfrm>
            <a:prstGeom prst="ellipse">
              <a:avLst/>
            </a:prstGeom>
            <a:solidFill>
              <a:schemeClr val="bg1"/>
            </a:solid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1" name="Imagen 20">
              <a:extLst>
                <a:ext uri="{FF2B5EF4-FFF2-40B4-BE49-F238E27FC236}">
                  <a16:creationId xmlns:a16="http://schemas.microsoft.com/office/drawing/2014/main" xmlns="" id="{C39B3D0E-9C3B-F22A-F234-44C3D542309D}"/>
                </a:ext>
              </a:extLst>
            </p:cNvPr>
            <p:cNvPicPr>
              <a:picLocks noChangeAspect="1"/>
            </p:cNvPicPr>
            <p:nvPr/>
          </p:nvPicPr>
          <p:blipFill>
            <a:blip r:embed="rId3" cstate="print">
              <a:extLst>
                <a:ext uri="{28A0092B-C50C-407E-A947-70E740481C1C}">
                  <a14:useLocalDpi xmlns:a14="http://schemas.microsoft.com/office/drawing/2010/main" val="0"/>
                </a:ext>
              </a:extLst>
            </a:blip>
            <a:srcRect l="11054" t="3443" r="11273" b="3376"/>
            <a:stretch/>
          </p:blipFill>
          <p:spPr>
            <a:xfrm>
              <a:off x="598270" y="1682374"/>
              <a:ext cx="495613" cy="594568"/>
            </a:xfrm>
            <a:prstGeom prst="rect">
              <a:avLst/>
            </a:prstGeom>
          </p:spPr>
        </p:pic>
        <p:sp>
          <p:nvSpPr>
            <p:cNvPr id="28" name="CuadroTexto 27">
              <a:extLst>
                <a:ext uri="{FF2B5EF4-FFF2-40B4-BE49-F238E27FC236}">
                  <a16:creationId xmlns:a16="http://schemas.microsoft.com/office/drawing/2014/main" xmlns="" id="{97EA58ED-C90A-92AE-4507-D4EC632267B6}"/>
                </a:ext>
              </a:extLst>
            </p:cNvPr>
            <p:cNvSpPr txBox="1"/>
            <p:nvPr/>
          </p:nvSpPr>
          <p:spPr>
            <a:xfrm>
              <a:off x="1350236" y="1828799"/>
              <a:ext cx="2897401" cy="307777"/>
            </a:xfrm>
            <a:prstGeom prst="rect">
              <a:avLst/>
            </a:prstGeom>
            <a:noFill/>
          </p:spPr>
          <p:txBody>
            <a:bodyPr wrap="square" rtlCol="0">
              <a:spAutoFit/>
            </a:bodyPr>
            <a:lstStyle/>
            <a:p>
              <a:r>
                <a:rPr lang="es-CL" sz="1400" b="1" dirty="0">
                  <a:solidFill>
                    <a:srgbClr val="004C14"/>
                  </a:solidFill>
                  <a:latin typeface="ACHS Nueva Sans" pitchFamily="2" charset="77"/>
                </a:rPr>
                <a:t>Recomendaciones Adicionales</a:t>
              </a:r>
            </a:p>
          </p:txBody>
        </p:sp>
      </p:grpSp>
      <p:sp>
        <p:nvSpPr>
          <p:cNvPr id="16" name="Rectángulo redondeado 15">
            <a:extLst>
              <a:ext uri="{FF2B5EF4-FFF2-40B4-BE49-F238E27FC236}">
                <a16:creationId xmlns:a16="http://schemas.microsoft.com/office/drawing/2014/main" xmlns="" id="{29E6F87A-BD79-490F-6A6F-42ABFC1D1D99}"/>
              </a:ext>
            </a:extLst>
          </p:cNvPr>
          <p:cNvSpPr/>
          <p:nvPr/>
        </p:nvSpPr>
        <p:spPr>
          <a:xfrm>
            <a:off x="1445185" y="5622587"/>
            <a:ext cx="9544447" cy="612843"/>
          </a:xfrm>
          <a:prstGeom prst="roundRect">
            <a:avLst/>
          </a:prstGeom>
          <a:solidFill>
            <a:srgbClr val="004C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400" b="1" dirty="0">
                <a:latin typeface="ACHS Nueva Sans Medium" pitchFamily="2" charset="77"/>
              </a:rPr>
              <a:t>Al comprender tanto el uso adecuado como las limitaciones de los guantes de seguridad, los trabajadores pueden maximizar su protección y minimizar el riesgo de lesiones en el lugar de trabajo.</a:t>
            </a:r>
          </a:p>
        </p:txBody>
      </p:sp>
    </p:spTree>
    <p:extLst>
      <p:ext uri="{BB962C8B-B14F-4D97-AF65-F5344CB8AC3E}">
        <p14:creationId xmlns:p14="http://schemas.microsoft.com/office/powerpoint/2010/main" val="428063440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A1D1976-56D4-5CB6-EB13-E1B8AB4B0E3A}"/>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xmlns="" id="{5A17E7F9-453A-99C8-F6B3-2CD02E628C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000" y="5765798"/>
            <a:ext cx="1239633" cy="506414"/>
          </a:xfrm>
          <a:prstGeom prst="rect">
            <a:avLst/>
          </a:prstGeom>
        </p:spPr>
      </p:pic>
      <p:sp>
        <p:nvSpPr>
          <p:cNvPr id="3" name="Rectángulo 2">
            <a:extLst>
              <a:ext uri="{FF2B5EF4-FFF2-40B4-BE49-F238E27FC236}">
                <a16:creationId xmlns:a16="http://schemas.microsoft.com/office/drawing/2014/main" xmlns="" id="{9D713969-47E7-F9DF-8D4D-CCC9227F4787}"/>
              </a:ext>
            </a:extLst>
          </p:cNvPr>
          <p:cNvSpPr/>
          <p:nvPr/>
        </p:nvSpPr>
        <p:spPr>
          <a:xfrm>
            <a:off x="450000" y="2064136"/>
            <a:ext cx="4012272" cy="1569660"/>
          </a:xfrm>
          <a:prstGeom prst="rect">
            <a:avLst/>
          </a:prstGeom>
        </p:spPr>
        <p:txBody>
          <a:bodyPr wrap="square">
            <a:spAutoFit/>
          </a:bodyPr>
          <a:lstStyle/>
          <a:p>
            <a:r>
              <a:rPr lang="es-CL" altLang="es-CL" sz="3200" dirty="0">
                <a:solidFill>
                  <a:schemeClr val="tx1">
                    <a:lumMod val="85000"/>
                    <a:lumOff val="15000"/>
                  </a:schemeClr>
                </a:solidFill>
                <a:latin typeface="ACHS Nueva Serif Medium" pitchFamily="2" charset="77"/>
                <a:sym typeface="Helvetica Neue" panose="02000503000000020004" pitchFamily="2" charset="0"/>
              </a:rPr>
              <a:t>Mantención, limpieza y almacenamiento</a:t>
            </a:r>
          </a:p>
        </p:txBody>
      </p:sp>
      <p:sp>
        <p:nvSpPr>
          <p:cNvPr id="6" name="Rectángulo: esquinas redondeadas 5">
            <a:extLst>
              <a:ext uri="{FF2B5EF4-FFF2-40B4-BE49-F238E27FC236}">
                <a16:creationId xmlns:a16="http://schemas.microsoft.com/office/drawing/2014/main" xmlns="" id="{9E55C538-13AF-8515-124F-F807FFDE0B21}"/>
              </a:ext>
            </a:extLst>
          </p:cNvPr>
          <p:cNvSpPr/>
          <p:nvPr/>
        </p:nvSpPr>
        <p:spPr>
          <a:xfrm>
            <a:off x="450000" y="841572"/>
            <a:ext cx="2314221" cy="482731"/>
          </a:xfrm>
          <a:prstGeom prst="roundRect">
            <a:avLst/>
          </a:prstGeom>
          <a:solidFill>
            <a:srgbClr val="7EFF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600" b="1" dirty="0">
                <a:solidFill>
                  <a:srgbClr val="004C14"/>
                </a:solidFill>
                <a:latin typeface="ACHS Nueva Sans" pitchFamily="2" charset="0"/>
              </a:rPr>
              <a:t>UNIDAD  3</a:t>
            </a:r>
            <a:endParaRPr lang="es-CL" sz="2600" b="1" dirty="0">
              <a:solidFill>
                <a:srgbClr val="004C14"/>
              </a:solidFill>
              <a:latin typeface="ACHS Nueva Sans" pitchFamily="2" charset="0"/>
            </a:endParaRPr>
          </a:p>
        </p:txBody>
      </p:sp>
      <p:pic>
        <p:nvPicPr>
          <p:cNvPr id="7" name="Imagen 6">
            <a:extLst>
              <a:ext uri="{FF2B5EF4-FFF2-40B4-BE49-F238E27FC236}">
                <a16:creationId xmlns:a16="http://schemas.microsoft.com/office/drawing/2014/main" xmlns="" id="{3D00DDDA-2521-A1C5-053F-9662FCCC2BE1}"/>
              </a:ext>
            </a:extLst>
          </p:cNvPr>
          <p:cNvPicPr>
            <a:picLocks noChangeAspect="1"/>
          </p:cNvPicPr>
          <p:nvPr/>
        </p:nvPicPr>
        <p:blipFill>
          <a:blip r:embed="rId4" cstate="print">
            <a:extLst>
              <a:ext uri="{28A0092B-C50C-407E-A947-70E740481C1C}">
                <a14:useLocalDpi xmlns:a14="http://schemas.microsoft.com/office/drawing/2010/main" val="0"/>
              </a:ext>
            </a:extLst>
          </a:blip>
          <a:srcRect l="3959" r="3959"/>
          <a:stretch/>
        </p:blipFill>
        <p:spPr>
          <a:xfrm>
            <a:off x="4779696" y="841572"/>
            <a:ext cx="7412304" cy="5373057"/>
          </a:xfrm>
          <a:prstGeom prst="rect">
            <a:avLst/>
          </a:prstGeom>
        </p:spPr>
      </p:pic>
    </p:spTree>
    <p:custDataLst>
      <p:tags r:id="rId1"/>
    </p:custDataLst>
    <p:extLst>
      <p:ext uri="{BB962C8B-B14F-4D97-AF65-F5344CB8AC3E}">
        <p14:creationId xmlns:p14="http://schemas.microsoft.com/office/powerpoint/2010/main" val="1400271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FC9C05D-B74F-4190-674B-521A98E6FE23}"/>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EE989EB0-47EE-A1D0-0A4E-5F083A9AC228}"/>
              </a:ext>
            </a:extLst>
          </p:cNvPr>
          <p:cNvSpPr>
            <a:spLocks noGrp="1"/>
          </p:cNvSpPr>
          <p:nvPr>
            <p:ph type="body" sz="quarter" idx="61"/>
          </p:nvPr>
        </p:nvSpPr>
        <p:spPr/>
        <p:txBody>
          <a:bodyPr/>
          <a:lstStyle/>
          <a:p>
            <a:r>
              <a:rPr lang="es-CL" dirty="0"/>
              <a:t>Mantención, limpieza y almacenamiento</a:t>
            </a:r>
          </a:p>
        </p:txBody>
      </p:sp>
      <p:sp>
        <p:nvSpPr>
          <p:cNvPr id="25" name="CuadroTexto 24">
            <a:extLst>
              <a:ext uri="{FF2B5EF4-FFF2-40B4-BE49-F238E27FC236}">
                <a16:creationId xmlns:a16="http://schemas.microsoft.com/office/drawing/2014/main" xmlns="" id="{E281244F-0304-9DBA-F33F-928760187751}"/>
              </a:ext>
            </a:extLst>
          </p:cNvPr>
          <p:cNvSpPr txBox="1"/>
          <p:nvPr/>
        </p:nvSpPr>
        <p:spPr>
          <a:xfrm>
            <a:off x="449261" y="1206475"/>
            <a:ext cx="11048833" cy="606705"/>
          </a:xfrm>
          <a:prstGeom prst="rect">
            <a:avLst/>
          </a:prstGeom>
          <a:noFill/>
        </p:spPr>
        <p:txBody>
          <a:bodyPr wrap="square" rtlCol="0">
            <a:spAutoFit/>
          </a:bodyPr>
          <a:lstStyle/>
          <a:p>
            <a:pPr algn="just">
              <a:lnSpc>
                <a:spcPct val="125000"/>
              </a:lnSpc>
              <a:spcAft>
                <a:spcPts val="600"/>
              </a:spcAft>
            </a:pPr>
            <a:r>
              <a:rPr lang="es-ES" sz="1400" dirty="0">
                <a:solidFill>
                  <a:schemeClr val="tx1">
                    <a:lumMod val="85000"/>
                    <a:lumOff val="15000"/>
                  </a:schemeClr>
                </a:solidFill>
                <a:effectLst/>
                <a:latin typeface="ACHS Nueva Sans Medium" pitchFamily="2" charset="77"/>
                <a:ea typeface="Catamaran" pitchFamily="2" charset="77"/>
                <a:cs typeface="Catamaran" pitchFamily="2" charset="77"/>
              </a:rPr>
              <a:t>El mantenimiento adecuado de los guantes de protección es esencial para prolongar su vida útil y asegurar su rendimiento óptimo. Sigue estas recomendaciones:</a:t>
            </a:r>
            <a:endParaRPr lang="es-CL" sz="1400" dirty="0">
              <a:solidFill>
                <a:schemeClr val="tx1">
                  <a:lumMod val="85000"/>
                  <a:lumOff val="15000"/>
                </a:schemeClr>
              </a:solidFill>
              <a:effectLst/>
              <a:latin typeface="ACHS Nueva Sans Medium" pitchFamily="2" charset="77"/>
              <a:ea typeface="Catamaran" pitchFamily="2" charset="77"/>
              <a:cs typeface="Catamaran" pitchFamily="2" charset="77"/>
            </a:endParaRPr>
          </a:p>
        </p:txBody>
      </p:sp>
      <p:grpSp>
        <p:nvGrpSpPr>
          <p:cNvPr id="5" name="Grupo 4">
            <a:extLst>
              <a:ext uri="{FF2B5EF4-FFF2-40B4-BE49-F238E27FC236}">
                <a16:creationId xmlns:a16="http://schemas.microsoft.com/office/drawing/2014/main" xmlns="" id="{7F4A5E0B-95AA-2F9E-BF1F-D2344EA3DA79}"/>
              </a:ext>
            </a:extLst>
          </p:cNvPr>
          <p:cNvGrpSpPr/>
          <p:nvPr/>
        </p:nvGrpSpPr>
        <p:grpSpPr>
          <a:xfrm>
            <a:off x="624364" y="2096488"/>
            <a:ext cx="10971010" cy="1862669"/>
            <a:chOff x="527084" y="2096488"/>
            <a:chExt cx="10971010" cy="1862669"/>
          </a:xfrm>
        </p:grpSpPr>
        <p:grpSp>
          <p:nvGrpSpPr>
            <p:cNvPr id="11" name="Grupo 10">
              <a:extLst>
                <a:ext uri="{FF2B5EF4-FFF2-40B4-BE49-F238E27FC236}">
                  <a16:creationId xmlns:a16="http://schemas.microsoft.com/office/drawing/2014/main" xmlns="" id="{26D9DE85-09EF-9DC4-8236-FC11CAA3DF4C}"/>
                </a:ext>
              </a:extLst>
            </p:cNvPr>
            <p:cNvGrpSpPr/>
            <p:nvPr/>
          </p:nvGrpSpPr>
          <p:grpSpPr>
            <a:xfrm>
              <a:off x="527084" y="2096488"/>
              <a:ext cx="10971010" cy="1862669"/>
              <a:chOff x="527084" y="2263379"/>
              <a:chExt cx="10971010" cy="1862669"/>
            </a:xfrm>
          </p:grpSpPr>
          <p:sp>
            <p:nvSpPr>
              <p:cNvPr id="9" name="Rectángulo redondeado 8">
                <a:extLst>
                  <a:ext uri="{FF2B5EF4-FFF2-40B4-BE49-F238E27FC236}">
                    <a16:creationId xmlns:a16="http://schemas.microsoft.com/office/drawing/2014/main" xmlns="" id="{F1543DA7-5218-16AC-C6FB-7B639E3D2786}"/>
                  </a:ext>
                </a:extLst>
              </p:cNvPr>
              <p:cNvSpPr/>
              <p:nvPr/>
            </p:nvSpPr>
            <p:spPr>
              <a:xfrm>
                <a:off x="527084" y="2263379"/>
                <a:ext cx="10971010" cy="1862669"/>
              </a:xfrm>
              <a:prstGeom prst="roundRect">
                <a:avLst>
                  <a:gd name="adj" fmla="val 5297"/>
                </a:avLst>
              </a:prstGeom>
              <a:solidFill>
                <a:schemeClr val="bg1"/>
              </a:solidFill>
              <a:ln w="28575">
                <a:solidFill>
                  <a:srgbClr val="13C0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a:extLst>
                  <a:ext uri="{FF2B5EF4-FFF2-40B4-BE49-F238E27FC236}">
                    <a16:creationId xmlns:a16="http://schemas.microsoft.com/office/drawing/2014/main" xmlns="" id="{5780F894-B0AF-86FD-6AB5-EBD45E64EADB}"/>
                  </a:ext>
                </a:extLst>
              </p:cNvPr>
              <p:cNvSpPr txBox="1"/>
              <p:nvPr/>
            </p:nvSpPr>
            <p:spPr>
              <a:xfrm>
                <a:off x="667186" y="2834477"/>
                <a:ext cx="10612982" cy="1145314"/>
              </a:xfrm>
              <a:prstGeom prst="rect">
                <a:avLst/>
              </a:prstGeom>
              <a:noFill/>
            </p:spPr>
            <p:txBody>
              <a:bodyPr wrap="square" rtlCol="0">
                <a:spAutoFit/>
              </a:bodyPr>
              <a:lstStyle/>
              <a:p>
                <a:pPr indent="-285750" algn="just">
                  <a:lnSpc>
                    <a:spcPct val="125000"/>
                  </a:lnSpc>
                  <a:spcAft>
                    <a:spcPts val="100"/>
                  </a:spcAft>
                  <a:buClr>
                    <a:srgbClr val="13C045"/>
                  </a:buClr>
                  <a:buFont typeface="Arial" panose="020B0604020202020204" pitchFamily="34" charset="0"/>
                  <a:buChar char="•"/>
                </a:pPr>
                <a:r>
                  <a:rPr lang="es-CL" sz="1400" b="1" dirty="0">
                    <a:solidFill>
                      <a:srgbClr val="13C045"/>
                    </a:solidFill>
                    <a:effectLst/>
                    <a:latin typeface="ACHS Nueva Sans" pitchFamily="2" charset="77"/>
                    <a:ea typeface="Catamaran" pitchFamily="2" charset="77"/>
                    <a:cs typeface="Catamaran" pitchFamily="2" charset="77"/>
                  </a:rPr>
                  <a:t>Eliminación de Residuos: </a:t>
                </a:r>
                <a:r>
                  <a:rPr lang="es-CL" sz="1400" dirty="0">
                    <a:solidFill>
                      <a:schemeClr val="tx1">
                        <a:lumMod val="85000"/>
                        <a:lumOff val="15000"/>
                      </a:schemeClr>
                    </a:solidFill>
                    <a:effectLst/>
                    <a:latin typeface="ACHS Nueva Sans Medium" pitchFamily="2" charset="77"/>
                    <a:ea typeface="Catamaran" pitchFamily="2" charset="77"/>
                    <a:cs typeface="Catamaran" pitchFamily="2" charset="77"/>
                  </a:rPr>
                  <a:t>Limpia los guantes después de cada uso para eliminar suciedad, aceites, productos químicos y otras sustancias que puedan afectar su rendimiento. La limpieza regular ayuda a prevenir la propagación de gérmenes y bacterias. Sigue las instrucciones del fabricante para la limpieza o utiliza métodos seguros y adecuados para el tipo de guante y su material.  </a:t>
                </a:r>
              </a:p>
            </p:txBody>
          </p:sp>
        </p:grpSp>
        <p:sp>
          <p:nvSpPr>
            <p:cNvPr id="3" name="Rectángulo: esquinas redondeadas 20">
              <a:extLst>
                <a:ext uri="{FF2B5EF4-FFF2-40B4-BE49-F238E27FC236}">
                  <a16:creationId xmlns:a16="http://schemas.microsoft.com/office/drawing/2014/main" xmlns="" id="{41C2A2A2-7309-E3DD-AB27-3DDEF2A15BCF}"/>
                </a:ext>
              </a:extLst>
            </p:cNvPr>
            <p:cNvSpPr/>
            <p:nvPr/>
          </p:nvSpPr>
          <p:spPr>
            <a:xfrm>
              <a:off x="693906" y="2264103"/>
              <a:ext cx="2156298"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Limpieza Regular</a:t>
              </a:r>
              <a:endParaRPr lang="es-CL" sz="1400" b="1" dirty="0">
                <a:solidFill>
                  <a:schemeClr val="bg1"/>
                </a:solidFill>
                <a:latin typeface="ACHS Nueva Sans" pitchFamily="2" charset="0"/>
              </a:endParaRPr>
            </a:p>
          </p:txBody>
        </p:sp>
      </p:grpSp>
      <p:grpSp>
        <p:nvGrpSpPr>
          <p:cNvPr id="6" name="Grupo 5">
            <a:extLst>
              <a:ext uri="{FF2B5EF4-FFF2-40B4-BE49-F238E27FC236}">
                <a16:creationId xmlns:a16="http://schemas.microsoft.com/office/drawing/2014/main" xmlns="" id="{38124C3F-8D47-7B6E-F8A2-AF74035E0916}"/>
              </a:ext>
            </a:extLst>
          </p:cNvPr>
          <p:cNvGrpSpPr/>
          <p:nvPr/>
        </p:nvGrpSpPr>
        <p:grpSpPr>
          <a:xfrm>
            <a:off x="624364" y="4126773"/>
            <a:ext cx="10971010" cy="1369356"/>
            <a:chOff x="527084" y="2096489"/>
            <a:chExt cx="10971010" cy="1369356"/>
          </a:xfrm>
        </p:grpSpPr>
        <p:grpSp>
          <p:nvGrpSpPr>
            <p:cNvPr id="7" name="Grupo 6">
              <a:extLst>
                <a:ext uri="{FF2B5EF4-FFF2-40B4-BE49-F238E27FC236}">
                  <a16:creationId xmlns:a16="http://schemas.microsoft.com/office/drawing/2014/main" xmlns="" id="{2E60493C-4F93-0347-656D-8DA3053DB76D}"/>
                </a:ext>
              </a:extLst>
            </p:cNvPr>
            <p:cNvGrpSpPr/>
            <p:nvPr/>
          </p:nvGrpSpPr>
          <p:grpSpPr>
            <a:xfrm>
              <a:off x="527084" y="2096489"/>
              <a:ext cx="10971010" cy="1369356"/>
              <a:chOff x="527084" y="2263380"/>
              <a:chExt cx="10971010" cy="1369356"/>
            </a:xfrm>
          </p:grpSpPr>
          <p:sp>
            <p:nvSpPr>
              <p:cNvPr id="12" name="Rectángulo redondeado 11">
                <a:extLst>
                  <a:ext uri="{FF2B5EF4-FFF2-40B4-BE49-F238E27FC236}">
                    <a16:creationId xmlns:a16="http://schemas.microsoft.com/office/drawing/2014/main" xmlns="" id="{8991566F-446A-0AE1-C94E-E166A9F9081D}"/>
                  </a:ext>
                </a:extLst>
              </p:cNvPr>
              <p:cNvSpPr/>
              <p:nvPr/>
            </p:nvSpPr>
            <p:spPr>
              <a:xfrm>
                <a:off x="527084" y="2263380"/>
                <a:ext cx="10971010" cy="1369356"/>
              </a:xfrm>
              <a:prstGeom prst="roundRect">
                <a:avLst>
                  <a:gd name="adj" fmla="val 5297"/>
                </a:avLst>
              </a:prstGeom>
              <a:solidFill>
                <a:schemeClr val="bg1"/>
              </a:solidFill>
              <a:ln w="28575">
                <a:solidFill>
                  <a:srgbClr val="13C0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CuadroTexto 12">
                <a:extLst>
                  <a:ext uri="{FF2B5EF4-FFF2-40B4-BE49-F238E27FC236}">
                    <a16:creationId xmlns:a16="http://schemas.microsoft.com/office/drawing/2014/main" xmlns="" id="{D11722E6-F1D7-4EAC-42F4-79CA16CBA622}"/>
                  </a:ext>
                </a:extLst>
              </p:cNvPr>
              <p:cNvSpPr txBox="1"/>
              <p:nvPr/>
            </p:nvSpPr>
            <p:spPr>
              <a:xfrm>
                <a:off x="667186" y="2834477"/>
                <a:ext cx="10612982" cy="606705"/>
              </a:xfrm>
              <a:prstGeom prst="rect">
                <a:avLst/>
              </a:prstGeom>
              <a:noFill/>
            </p:spPr>
            <p:txBody>
              <a:bodyPr wrap="square" rtlCol="0">
                <a:spAutoFit/>
              </a:bodyPr>
              <a:lstStyle/>
              <a:p>
                <a:pPr indent="-285750" algn="just">
                  <a:lnSpc>
                    <a:spcPct val="125000"/>
                  </a:lnSpc>
                  <a:spcAft>
                    <a:spcPts val="100"/>
                  </a:spcAft>
                  <a:buClr>
                    <a:srgbClr val="13C045"/>
                  </a:buClr>
                  <a:buFont typeface="Arial" panose="020B0604020202020204" pitchFamily="34" charset="0"/>
                  <a:buChar char="•"/>
                </a:pPr>
                <a:r>
                  <a:rPr lang="es-CL" sz="1400" b="1" dirty="0">
                    <a:solidFill>
                      <a:srgbClr val="13C045"/>
                    </a:solidFill>
                    <a:effectLst/>
                    <a:latin typeface="ACHS Nueva Sans" pitchFamily="2" charset="77"/>
                    <a:ea typeface="Catamaran" pitchFamily="2" charset="77"/>
                    <a:cs typeface="Catamaran" pitchFamily="2" charset="77"/>
                  </a:rPr>
                  <a:t>Detección de Daños: </a:t>
                </a:r>
                <a:r>
                  <a:rPr lang="es-ES" sz="1400" dirty="0">
                    <a:solidFill>
                      <a:schemeClr val="tx1">
                        <a:lumMod val="85000"/>
                        <a:lumOff val="15000"/>
                      </a:schemeClr>
                    </a:solidFill>
                    <a:effectLst/>
                    <a:latin typeface="ACHS Nueva Sans Medium" pitchFamily="2" charset="77"/>
                    <a:ea typeface="Catamaran" pitchFamily="2" charset="77"/>
                    <a:cs typeface="Catamaran" pitchFamily="2" charset="77"/>
                  </a:rPr>
                  <a:t>Realiza inspecciones periódicas para detectar signos de desgaste, daños o deterioro (agujeros, rasgaduras, grietas). Reemplaza los guantes dañados de inmediato, ya que no proporcionarán la protección adecuada</a:t>
                </a:r>
                <a:r>
                  <a:rPr lang="es-CL" sz="1400" dirty="0">
                    <a:solidFill>
                      <a:schemeClr val="tx1">
                        <a:lumMod val="85000"/>
                        <a:lumOff val="15000"/>
                      </a:schemeClr>
                    </a:solidFill>
                    <a:latin typeface="ACHS Nueva Sans Medium" pitchFamily="2" charset="77"/>
                    <a:ea typeface="Catamaran" pitchFamily="2" charset="77"/>
                    <a:cs typeface="Catamaran" pitchFamily="2" charset="77"/>
                  </a:rPr>
                  <a:t>.</a:t>
                </a:r>
                <a:endParaRPr lang="es-CL" sz="1400" dirty="0">
                  <a:solidFill>
                    <a:schemeClr val="tx1">
                      <a:lumMod val="85000"/>
                      <a:lumOff val="15000"/>
                    </a:schemeClr>
                  </a:solidFill>
                  <a:effectLst/>
                  <a:latin typeface="ACHS Nueva Sans Medium" pitchFamily="2" charset="77"/>
                  <a:ea typeface="Catamaran" pitchFamily="2" charset="77"/>
                  <a:cs typeface="Catamaran" pitchFamily="2" charset="77"/>
                </a:endParaRPr>
              </a:p>
            </p:txBody>
          </p:sp>
        </p:grpSp>
        <p:sp>
          <p:nvSpPr>
            <p:cNvPr id="8" name="Rectángulo: esquinas redondeadas 20">
              <a:extLst>
                <a:ext uri="{FF2B5EF4-FFF2-40B4-BE49-F238E27FC236}">
                  <a16:creationId xmlns:a16="http://schemas.microsoft.com/office/drawing/2014/main" xmlns="" id="{1222DC65-708B-C423-7846-FDDEA16EDF93}"/>
                </a:ext>
              </a:extLst>
            </p:cNvPr>
            <p:cNvSpPr/>
            <p:nvPr/>
          </p:nvSpPr>
          <p:spPr>
            <a:xfrm>
              <a:off x="693905" y="2264103"/>
              <a:ext cx="2156299"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Inspección Periódica</a:t>
              </a:r>
              <a:endParaRPr lang="es-CL" sz="1400" b="1" dirty="0">
                <a:solidFill>
                  <a:schemeClr val="bg1"/>
                </a:solidFill>
                <a:latin typeface="ACHS Nueva Sans" pitchFamily="2" charset="0"/>
              </a:endParaRPr>
            </a:p>
          </p:txBody>
        </p:sp>
      </p:grpSp>
    </p:spTree>
    <p:extLst>
      <p:ext uri="{BB962C8B-B14F-4D97-AF65-F5344CB8AC3E}">
        <p14:creationId xmlns:p14="http://schemas.microsoft.com/office/powerpoint/2010/main" val="287808794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Diapositiva de think-cell" r:id="rId6" imgW="415" imgH="416" progId="TCLayout.ActiveDocument.1">
                  <p:embed/>
                </p:oleObj>
              </mc:Choice>
              <mc:Fallback>
                <p:oleObj name="Diapositiva de think-cell" r:id="rId6" imgW="415" imgH="416" progId="TCLayout.ActiveDocument.1">
                  <p:embed/>
                  <p:pic>
                    <p:nvPicPr>
                      <p:cNvPr id="4" name="Objeto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Marcador de texto 5">
            <a:extLst>
              <a:ext uri="{FF2B5EF4-FFF2-40B4-BE49-F238E27FC236}">
                <a16:creationId xmlns:a16="http://schemas.microsoft.com/office/drawing/2014/main" xmlns="" id="{0EC992FF-2A0B-2FEE-D31B-B49DE98E7B31}"/>
              </a:ext>
            </a:extLst>
          </p:cNvPr>
          <p:cNvSpPr>
            <a:spLocks noGrp="1"/>
          </p:cNvSpPr>
          <p:nvPr>
            <p:ph type="body" sz="quarter" idx="61"/>
          </p:nvPr>
        </p:nvSpPr>
        <p:spPr>
          <a:xfrm>
            <a:off x="449262" y="496571"/>
            <a:ext cx="3954787" cy="523874"/>
          </a:xfrm>
        </p:spPr>
        <p:txBody>
          <a:bodyPr/>
          <a:lstStyle/>
          <a:p>
            <a:r>
              <a:rPr lang="es-CL" dirty="0"/>
              <a:t>Contenido y estructura</a:t>
            </a:r>
          </a:p>
        </p:txBody>
      </p:sp>
      <p:sp>
        <p:nvSpPr>
          <p:cNvPr id="5" name="Marcador de texto 10">
            <a:extLst>
              <a:ext uri="{FF2B5EF4-FFF2-40B4-BE49-F238E27FC236}">
                <a16:creationId xmlns:a16="http://schemas.microsoft.com/office/drawing/2014/main" xmlns="" id="{93612FFE-3C47-3ABF-4DD5-418F5CBDC1A1}"/>
              </a:ext>
            </a:extLst>
          </p:cNvPr>
          <p:cNvSpPr txBox="1">
            <a:spLocks/>
          </p:cNvSpPr>
          <p:nvPr/>
        </p:nvSpPr>
        <p:spPr>
          <a:xfrm>
            <a:off x="6405675" y="2482042"/>
            <a:ext cx="3957525" cy="326474"/>
          </a:xfrm>
          <a:prstGeom prst="rect">
            <a:avLst/>
          </a:prstGeom>
          <a:noFill/>
        </p:spPr>
        <p:txBody>
          <a:bodyPr vert="horz" lIns="0" tIns="0" rIns="0" bIns="0" rtlCol="0" anchor="ctr"/>
          <a:lstStyle>
            <a:defPPr>
              <a:defRPr lang="es-ES_trad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es-ES" sz="1400" b="1" dirty="0">
                <a:solidFill>
                  <a:srgbClr val="0F6737"/>
                </a:solidFill>
                <a:latin typeface="ACHS Nueva Sans" pitchFamily="2" charset="0"/>
                <a:ea typeface="Arial" charset="0"/>
                <a:cs typeface="Arial" charset="0"/>
              </a:rPr>
              <a:t>Generalidades y partes que componen el EPP </a:t>
            </a:r>
            <a:endParaRPr kumimoji="0" lang="es-ES" altLang="es-ES" sz="1400" b="1" i="0" u="none" strike="noStrike" kern="1200" cap="none" spc="0" normalizeH="0" baseline="0" noProof="0" dirty="0">
              <a:ln>
                <a:noFill/>
              </a:ln>
              <a:solidFill>
                <a:srgbClr val="0F6737"/>
              </a:solidFill>
              <a:effectLst/>
              <a:uLnTx/>
              <a:uFillTx/>
              <a:latin typeface="ACHS Nueva Sans" pitchFamily="2" charset="0"/>
              <a:ea typeface="Arial" charset="0"/>
              <a:cs typeface="Arial" charset="0"/>
            </a:endParaRPr>
          </a:p>
        </p:txBody>
      </p:sp>
      <p:sp>
        <p:nvSpPr>
          <p:cNvPr id="9" name="Rectángulo redondeado 8">
            <a:extLst>
              <a:ext uri="{FF2B5EF4-FFF2-40B4-BE49-F238E27FC236}">
                <a16:creationId xmlns:a16="http://schemas.microsoft.com/office/drawing/2014/main" xmlns="" id="{CEA593A9-6316-5229-3677-15B5764C7F40}"/>
              </a:ext>
            </a:extLst>
          </p:cNvPr>
          <p:cNvSpPr/>
          <p:nvPr/>
        </p:nvSpPr>
        <p:spPr>
          <a:xfrm>
            <a:off x="6405675" y="2033457"/>
            <a:ext cx="2062065" cy="411438"/>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600" b="1" dirty="0">
                <a:solidFill>
                  <a:schemeClr val="bg2"/>
                </a:solidFill>
                <a:latin typeface="ACHS Nueva Sans" pitchFamily="2" charset="77"/>
              </a:rPr>
              <a:t>UNIDAD 1</a:t>
            </a:r>
          </a:p>
        </p:txBody>
      </p:sp>
      <p:sp>
        <p:nvSpPr>
          <p:cNvPr id="2" name="Marcador de texto 10">
            <a:extLst>
              <a:ext uri="{FF2B5EF4-FFF2-40B4-BE49-F238E27FC236}">
                <a16:creationId xmlns:a16="http://schemas.microsoft.com/office/drawing/2014/main" xmlns="" id="{7CE247CE-9393-8881-E5CB-D9AC3DD56598}"/>
              </a:ext>
            </a:extLst>
          </p:cNvPr>
          <p:cNvSpPr txBox="1">
            <a:spLocks/>
          </p:cNvSpPr>
          <p:nvPr/>
        </p:nvSpPr>
        <p:spPr>
          <a:xfrm>
            <a:off x="6405675" y="3469246"/>
            <a:ext cx="4645784" cy="326474"/>
          </a:xfrm>
          <a:prstGeom prst="rect">
            <a:avLst/>
          </a:prstGeom>
          <a:noFill/>
        </p:spPr>
        <p:txBody>
          <a:bodyPr vert="horz" lIns="0" tIns="0" rIns="0" bIns="0" rtlCol="0" anchor="ctr"/>
          <a:lstStyle>
            <a:defPPr>
              <a:defRPr lang="es-ES_trad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es-ES" sz="1400" b="1" dirty="0">
                <a:solidFill>
                  <a:srgbClr val="0F6737"/>
                </a:solidFill>
                <a:latin typeface="ACHS Nueva Sans" pitchFamily="2" charset="0"/>
                <a:ea typeface="Arial" charset="0"/>
                <a:cs typeface="Arial" charset="0"/>
              </a:rPr>
              <a:t>Implementación, uso adecuado y limitaciones de uso </a:t>
            </a:r>
            <a:endParaRPr kumimoji="0" lang="es-ES" altLang="es-ES" sz="1400" b="1" i="0" u="none" strike="noStrike" kern="1200" cap="none" spc="0" normalizeH="0" baseline="0" noProof="0" dirty="0">
              <a:ln>
                <a:noFill/>
              </a:ln>
              <a:solidFill>
                <a:srgbClr val="0F6737"/>
              </a:solidFill>
              <a:effectLst/>
              <a:uLnTx/>
              <a:uFillTx/>
              <a:latin typeface="ACHS Nueva Sans" pitchFamily="2" charset="0"/>
              <a:ea typeface="Arial" charset="0"/>
              <a:cs typeface="Arial" charset="0"/>
            </a:endParaRPr>
          </a:p>
        </p:txBody>
      </p:sp>
      <p:sp>
        <p:nvSpPr>
          <p:cNvPr id="3" name="Rectángulo redondeado 2">
            <a:extLst>
              <a:ext uri="{FF2B5EF4-FFF2-40B4-BE49-F238E27FC236}">
                <a16:creationId xmlns:a16="http://schemas.microsoft.com/office/drawing/2014/main" xmlns="" id="{C2DA9922-F3C7-9E28-8755-479264E6E0B3}"/>
              </a:ext>
            </a:extLst>
          </p:cNvPr>
          <p:cNvSpPr/>
          <p:nvPr/>
        </p:nvSpPr>
        <p:spPr>
          <a:xfrm>
            <a:off x="6405675" y="3025665"/>
            <a:ext cx="2062065" cy="411438"/>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600" b="1" dirty="0">
                <a:solidFill>
                  <a:schemeClr val="bg2"/>
                </a:solidFill>
                <a:latin typeface="ACHS Nueva Sans" pitchFamily="2" charset="77"/>
              </a:rPr>
              <a:t>UNIDAD 2</a:t>
            </a:r>
          </a:p>
        </p:txBody>
      </p:sp>
      <p:sp>
        <p:nvSpPr>
          <p:cNvPr id="7" name="Marcador de texto 10">
            <a:extLst>
              <a:ext uri="{FF2B5EF4-FFF2-40B4-BE49-F238E27FC236}">
                <a16:creationId xmlns:a16="http://schemas.microsoft.com/office/drawing/2014/main" xmlns="" id="{3E7728DD-5DB8-A1D5-9F03-5FE2E7DF4086}"/>
              </a:ext>
            </a:extLst>
          </p:cNvPr>
          <p:cNvSpPr txBox="1">
            <a:spLocks/>
          </p:cNvSpPr>
          <p:nvPr/>
        </p:nvSpPr>
        <p:spPr>
          <a:xfrm>
            <a:off x="6405675" y="4463849"/>
            <a:ext cx="5217574" cy="326474"/>
          </a:xfrm>
          <a:prstGeom prst="rect">
            <a:avLst/>
          </a:prstGeom>
          <a:noFill/>
        </p:spPr>
        <p:txBody>
          <a:bodyPr vert="horz" lIns="0" tIns="0" rIns="0" bIns="0" rtlCol="0" anchor="ctr"/>
          <a:lstStyle>
            <a:defPPr>
              <a:defRPr lang="es-ES_trad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sz="1400" b="1" i="0" u="none" strike="noStrike" kern="1200" cap="none" spc="0" normalizeH="0" baseline="0" noProof="0" dirty="0">
                <a:ln>
                  <a:noFill/>
                </a:ln>
                <a:solidFill>
                  <a:srgbClr val="0F6737"/>
                </a:solidFill>
                <a:effectLst/>
                <a:uLnTx/>
                <a:uFillTx/>
                <a:latin typeface="ACHS Nueva Sans" pitchFamily="2" charset="0"/>
                <a:ea typeface="Arial" charset="0"/>
                <a:cs typeface="Arial" charset="0"/>
              </a:rPr>
              <a:t>Mante</a:t>
            </a:r>
            <a:r>
              <a:rPr lang="es-ES" altLang="es-ES" sz="1400" b="1" dirty="0" err="1">
                <a:solidFill>
                  <a:srgbClr val="0F6737"/>
                </a:solidFill>
                <a:latin typeface="ACHS Nueva Sans" pitchFamily="2" charset="0"/>
                <a:ea typeface="Arial" charset="0"/>
                <a:cs typeface="Arial" charset="0"/>
              </a:rPr>
              <a:t>nción</a:t>
            </a:r>
            <a:r>
              <a:rPr lang="es-ES" altLang="es-ES" sz="1400" b="1" dirty="0">
                <a:solidFill>
                  <a:srgbClr val="0F6737"/>
                </a:solidFill>
                <a:latin typeface="ACHS Nueva Sans" pitchFamily="2" charset="0"/>
                <a:ea typeface="Arial" charset="0"/>
                <a:cs typeface="Arial" charset="0"/>
              </a:rPr>
              <a:t>, limpieza y almacenamiento</a:t>
            </a:r>
            <a:endParaRPr kumimoji="0" lang="es-ES" altLang="es-ES" sz="1400" b="1" i="0" u="none" strike="noStrike" kern="1200" cap="none" spc="0" normalizeH="0" baseline="0" noProof="0" dirty="0">
              <a:ln>
                <a:noFill/>
              </a:ln>
              <a:solidFill>
                <a:srgbClr val="0F6737"/>
              </a:solidFill>
              <a:effectLst/>
              <a:uLnTx/>
              <a:uFillTx/>
              <a:latin typeface="ACHS Nueva Sans" pitchFamily="2" charset="0"/>
              <a:ea typeface="Arial" charset="0"/>
              <a:cs typeface="Arial" charset="0"/>
            </a:endParaRPr>
          </a:p>
        </p:txBody>
      </p:sp>
      <p:sp>
        <p:nvSpPr>
          <p:cNvPr id="10" name="Rectángulo redondeado 9">
            <a:extLst>
              <a:ext uri="{FF2B5EF4-FFF2-40B4-BE49-F238E27FC236}">
                <a16:creationId xmlns:a16="http://schemas.microsoft.com/office/drawing/2014/main" xmlns="" id="{EDEF2692-D290-DE5C-27AA-628358AA4109}"/>
              </a:ext>
            </a:extLst>
          </p:cNvPr>
          <p:cNvSpPr/>
          <p:nvPr/>
        </p:nvSpPr>
        <p:spPr>
          <a:xfrm>
            <a:off x="6405675" y="3986020"/>
            <a:ext cx="2062065" cy="411438"/>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600" b="1" dirty="0">
                <a:solidFill>
                  <a:schemeClr val="bg2"/>
                </a:solidFill>
                <a:latin typeface="ACHS Nueva Sans" pitchFamily="2" charset="77"/>
              </a:rPr>
              <a:t>UNIDAD 3</a:t>
            </a:r>
          </a:p>
        </p:txBody>
      </p:sp>
      <p:sp>
        <p:nvSpPr>
          <p:cNvPr id="17" name="Elipse 16">
            <a:extLst>
              <a:ext uri="{FF2B5EF4-FFF2-40B4-BE49-F238E27FC236}">
                <a16:creationId xmlns:a16="http://schemas.microsoft.com/office/drawing/2014/main" xmlns="" id="{9267217E-EB1F-F7FF-37D5-8FA8760FB618}"/>
              </a:ext>
            </a:extLst>
          </p:cNvPr>
          <p:cNvSpPr/>
          <p:nvPr/>
        </p:nvSpPr>
        <p:spPr>
          <a:xfrm>
            <a:off x="111552" y="1022808"/>
            <a:ext cx="5835192" cy="5835192"/>
          </a:xfrm>
          <a:prstGeom prst="ellipse">
            <a:avLst/>
          </a:prstGeom>
          <a:solidFill>
            <a:srgbClr val="81D877">
              <a:alpha val="5312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6" name="Imagen 15">
            <a:extLst>
              <a:ext uri="{FF2B5EF4-FFF2-40B4-BE49-F238E27FC236}">
                <a16:creationId xmlns:a16="http://schemas.microsoft.com/office/drawing/2014/main" xmlns="" id="{D3555F1E-95C5-67C3-6900-D5EB98903DBB}"/>
              </a:ext>
            </a:extLst>
          </p:cNvPr>
          <p:cNvPicPr>
            <a:picLocks noChangeAspect="1"/>
          </p:cNvPicPr>
          <p:nvPr/>
        </p:nvPicPr>
        <p:blipFill>
          <a:blip r:embed="rId8" cstate="print">
            <a:extLst>
              <a:ext uri="{28A0092B-C50C-407E-A947-70E740481C1C}">
                <a14:useLocalDpi xmlns:a14="http://schemas.microsoft.com/office/drawing/2010/main" val="0"/>
              </a:ext>
            </a:extLst>
          </a:blip>
          <a:srcRect l="7878" r="51224" b="24399"/>
          <a:stretch/>
        </p:blipFill>
        <p:spPr>
          <a:xfrm>
            <a:off x="309369" y="926387"/>
            <a:ext cx="5704628" cy="5931613"/>
          </a:xfrm>
          <a:prstGeom prst="rect">
            <a:avLst/>
          </a:prstGeom>
        </p:spPr>
      </p:pic>
      <p:sp>
        <p:nvSpPr>
          <p:cNvPr id="8" name="Marcador de texto 10">
            <a:extLst>
              <a:ext uri="{FF2B5EF4-FFF2-40B4-BE49-F238E27FC236}">
                <a16:creationId xmlns:a16="http://schemas.microsoft.com/office/drawing/2014/main" xmlns="" id="{7A997A98-4012-8063-0854-D79A50DD8986}"/>
              </a:ext>
            </a:extLst>
          </p:cNvPr>
          <p:cNvSpPr txBox="1">
            <a:spLocks/>
          </p:cNvSpPr>
          <p:nvPr/>
        </p:nvSpPr>
        <p:spPr>
          <a:xfrm>
            <a:off x="6405675" y="5461823"/>
            <a:ext cx="5217574" cy="326474"/>
          </a:xfrm>
          <a:prstGeom prst="rect">
            <a:avLst/>
          </a:prstGeom>
          <a:noFill/>
        </p:spPr>
        <p:txBody>
          <a:bodyPr vert="horz" lIns="0" tIns="0" rIns="0" bIns="0" rtlCol="0" anchor="ctr"/>
          <a:lstStyle>
            <a:defPPr>
              <a:defRPr lang="es-ES_trad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sz="1400" b="1" i="0" u="none" strike="noStrike" kern="1200" cap="none" spc="0" normalizeH="0" baseline="0" noProof="0" dirty="0">
                <a:ln>
                  <a:noFill/>
                </a:ln>
                <a:solidFill>
                  <a:srgbClr val="0F6737"/>
                </a:solidFill>
                <a:effectLst/>
                <a:uLnTx/>
                <a:uFillTx/>
                <a:latin typeface="ACHS Nueva Sans" pitchFamily="2" charset="0"/>
                <a:ea typeface="Arial" charset="0"/>
                <a:cs typeface="Arial" charset="0"/>
              </a:rPr>
              <a:t>Prueba de chequeo, recambio y deshecho</a:t>
            </a:r>
          </a:p>
        </p:txBody>
      </p:sp>
      <p:sp>
        <p:nvSpPr>
          <p:cNvPr id="11" name="Rectángulo redondeado 10">
            <a:extLst>
              <a:ext uri="{FF2B5EF4-FFF2-40B4-BE49-F238E27FC236}">
                <a16:creationId xmlns:a16="http://schemas.microsoft.com/office/drawing/2014/main" xmlns="" id="{1CC21983-B7CF-AB2A-C3C6-BD8A700DBB10}"/>
              </a:ext>
            </a:extLst>
          </p:cNvPr>
          <p:cNvSpPr/>
          <p:nvPr/>
        </p:nvSpPr>
        <p:spPr>
          <a:xfrm>
            <a:off x="6405675" y="4983994"/>
            <a:ext cx="2062065" cy="411438"/>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600" b="1" dirty="0">
                <a:solidFill>
                  <a:schemeClr val="bg2"/>
                </a:solidFill>
                <a:latin typeface="ACHS Nueva Sans" pitchFamily="2" charset="77"/>
              </a:rPr>
              <a:t>UNIDAD 4</a:t>
            </a:r>
          </a:p>
        </p:txBody>
      </p:sp>
    </p:spTree>
    <p:custDataLst>
      <p:tags r:id="rId2"/>
    </p:custDataLst>
    <p:extLst>
      <p:ext uri="{BB962C8B-B14F-4D97-AF65-F5344CB8AC3E}">
        <p14:creationId xmlns:p14="http://schemas.microsoft.com/office/powerpoint/2010/main" val="3563234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5607E33-AD0D-4513-14C9-F4AF5B2853BF}"/>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9C0369E8-7752-6C95-A739-D0842D2FFF88}"/>
              </a:ext>
            </a:extLst>
          </p:cNvPr>
          <p:cNvSpPr>
            <a:spLocks noGrp="1"/>
          </p:cNvSpPr>
          <p:nvPr>
            <p:ph type="body" sz="quarter" idx="61"/>
          </p:nvPr>
        </p:nvSpPr>
        <p:spPr/>
        <p:txBody>
          <a:bodyPr/>
          <a:lstStyle/>
          <a:p>
            <a:r>
              <a:rPr lang="es-CL" dirty="0"/>
              <a:t>Mantención, limpieza y almacenamiento</a:t>
            </a:r>
          </a:p>
        </p:txBody>
      </p:sp>
      <p:grpSp>
        <p:nvGrpSpPr>
          <p:cNvPr id="5" name="Grupo 4">
            <a:extLst>
              <a:ext uri="{FF2B5EF4-FFF2-40B4-BE49-F238E27FC236}">
                <a16:creationId xmlns:a16="http://schemas.microsoft.com/office/drawing/2014/main" xmlns="" id="{2E415F68-8E70-F3B0-081B-078BD100B3EF}"/>
              </a:ext>
            </a:extLst>
          </p:cNvPr>
          <p:cNvGrpSpPr/>
          <p:nvPr/>
        </p:nvGrpSpPr>
        <p:grpSpPr>
          <a:xfrm>
            <a:off x="624364" y="1940842"/>
            <a:ext cx="10971010" cy="1369357"/>
            <a:chOff x="527084" y="2096488"/>
            <a:chExt cx="10971010" cy="1369357"/>
          </a:xfrm>
        </p:grpSpPr>
        <p:grpSp>
          <p:nvGrpSpPr>
            <p:cNvPr id="11" name="Grupo 10">
              <a:extLst>
                <a:ext uri="{FF2B5EF4-FFF2-40B4-BE49-F238E27FC236}">
                  <a16:creationId xmlns:a16="http://schemas.microsoft.com/office/drawing/2014/main" xmlns="" id="{DEC3F09A-E719-C346-D381-BC1AE4251783}"/>
                </a:ext>
              </a:extLst>
            </p:cNvPr>
            <p:cNvGrpSpPr/>
            <p:nvPr/>
          </p:nvGrpSpPr>
          <p:grpSpPr>
            <a:xfrm>
              <a:off x="527084" y="2096488"/>
              <a:ext cx="10971010" cy="1369357"/>
              <a:chOff x="527084" y="2263379"/>
              <a:chExt cx="10971010" cy="1369357"/>
            </a:xfrm>
          </p:grpSpPr>
          <p:sp>
            <p:nvSpPr>
              <p:cNvPr id="9" name="Rectángulo redondeado 8">
                <a:extLst>
                  <a:ext uri="{FF2B5EF4-FFF2-40B4-BE49-F238E27FC236}">
                    <a16:creationId xmlns:a16="http://schemas.microsoft.com/office/drawing/2014/main" xmlns="" id="{3DC8B1EE-C4FD-8216-0663-514050C1573D}"/>
                  </a:ext>
                </a:extLst>
              </p:cNvPr>
              <p:cNvSpPr/>
              <p:nvPr/>
            </p:nvSpPr>
            <p:spPr>
              <a:xfrm>
                <a:off x="527084" y="2263379"/>
                <a:ext cx="10971010" cy="1369357"/>
              </a:xfrm>
              <a:prstGeom prst="roundRect">
                <a:avLst>
                  <a:gd name="adj" fmla="val 5297"/>
                </a:avLst>
              </a:prstGeom>
              <a:solidFill>
                <a:schemeClr val="bg1"/>
              </a:solidFill>
              <a:ln w="28575">
                <a:solidFill>
                  <a:srgbClr val="13C0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a:extLst>
                  <a:ext uri="{FF2B5EF4-FFF2-40B4-BE49-F238E27FC236}">
                    <a16:creationId xmlns:a16="http://schemas.microsoft.com/office/drawing/2014/main" xmlns="" id="{9B642191-2D93-3562-DF27-E4ED03540DE7}"/>
                  </a:ext>
                </a:extLst>
              </p:cNvPr>
              <p:cNvSpPr txBox="1"/>
              <p:nvPr/>
            </p:nvSpPr>
            <p:spPr>
              <a:xfrm>
                <a:off x="667186" y="2834477"/>
                <a:ext cx="10612982" cy="617477"/>
              </a:xfrm>
              <a:prstGeom prst="rect">
                <a:avLst/>
              </a:prstGeom>
              <a:noFill/>
            </p:spPr>
            <p:txBody>
              <a:bodyPr wrap="square" rtlCol="0">
                <a:spAutoFit/>
              </a:bodyPr>
              <a:lstStyle/>
              <a:p>
                <a:pPr indent="-285750" algn="just">
                  <a:lnSpc>
                    <a:spcPct val="125000"/>
                  </a:lnSpc>
                  <a:spcAft>
                    <a:spcPts val="100"/>
                  </a:spcAft>
                  <a:buClr>
                    <a:srgbClr val="13C045"/>
                  </a:buClr>
                  <a:buFont typeface="Arial" panose="020B0604020202020204" pitchFamily="34" charset="0"/>
                  <a:buChar char="•"/>
                </a:pPr>
                <a:r>
                  <a:rPr lang="es-CL" sz="1400" b="1" dirty="0">
                    <a:solidFill>
                      <a:srgbClr val="13C045"/>
                    </a:solidFill>
                    <a:effectLst/>
                    <a:latin typeface="ACHS Nueva Sans" pitchFamily="2" charset="77"/>
                    <a:ea typeface="Catamaran" pitchFamily="2" charset="77"/>
                    <a:cs typeface="Catamaran" pitchFamily="2" charset="77"/>
                  </a:rPr>
                  <a:t>Protección contra Daños: </a:t>
                </a:r>
                <a:r>
                  <a:rPr lang="es-CL" sz="1400" dirty="0">
                    <a:solidFill>
                      <a:schemeClr val="tx1">
                        <a:lumMod val="85000"/>
                        <a:lumOff val="15000"/>
                      </a:schemeClr>
                    </a:solidFill>
                    <a:effectLst/>
                    <a:latin typeface="ACHS Nueva Sans Medium" pitchFamily="2" charset="77"/>
                    <a:ea typeface="Catamaran" pitchFamily="2" charset="77"/>
                    <a:cs typeface="Catamaran" pitchFamily="2" charset="77"/>
                  </a:rPr>
                  <a:t>Almacena los guantes en un lugar seco y libre de humedad, polvo y condiciones que puedan dañar el material, lejos de fuentes de calor o luz solar directa, ya que esto puede deteriorar el material y reducir su vida útil.</a:t>
                </a:r>
              </a:p>
            </p:txBody>
          </p:sp>
        </p:grpSp>
        <p:sp>
          <p:nvSpPr>
            <p:cNvPr id="3" name="Rectángulo: esquinas redondeadas 20">
              <a:extLst>
                <a:ext uri="{FF2B5EF4-FFF2-40B4-BE49-F238E27FC236}">
                  <a16:creationId xmlns:a16="http://schemas.microsoft.com/office/drawing/2014/main" xmlns="" id="{C7B979E3-53C1-37E0-CB92-3762BF519CF5}"/>
                </a:ext>
              </a:extLst>
            </p:cNvPr>
            <p:cNvSpPr/>
            <p:nvPr/>
          </p:nvSpPr>
          <p:spPr>
            <a:xfrm>
              <a:off x="693906" y="2264103"/>
              <a:ext cx="2915056"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Almacenamiento Apropiado</a:t>
              </a:r>
              <a:endParaRPr lang="es-CL" sz="1400" b="1" dirty="0">
                <a:solidFill>
                  <a:schemeClr val="bg1"/>
                </a:solidFill>
                <a:latin typeface="ACHS Nueva Sans" pitchFamily="2" charset="0"/>
              </a:endParaRPr>
            </a:p>
          </p:txBody>
        </p:sp>
      </p:grpSp>
      <p:grpSp>
        <p:nvGrpSpPr>
          <p:cNvPr id="6" name="Grupo 5">
            <a:extLst>
              <a:ext uri="{FF2B5EF4-FFF2-40B4-BE49-F238E27FC236}">
                <a16:creationId xmlns:a16="http://schemas.microsoft.com/office/drawing/2014/main" xmlns="" id="{21467A29-F0CD-430C-24AC-C6FD5B08157D}"/>
              </a:ext>
            </a:extLst>
          </p:cNvPr>
          <p:cNvGrpSpPr/>
          <p:nvPr/>
        </p:nvGrpSpPr>
        <p:grpSpPr>
          <a:xfrm>
            <a:off x="624364" y="3532829"/>
            <a:ext cx="10971010" cy="1904931"/>
            <a:chOff x="527084" y="2096488"/>
            <a:chExt cx="10971010" cy="1904931"/>
          </a:xfrm>
        </p:grpSpPr>
        <p:grpSp>
          <p:nvGrpSpPr>
            <p:cNvPr id="7" name="Grupo 6">
              <a:extLst>
                <a:ext uri="{FF2B5EF4-FFF2-40B4-BE49-F238E27FC236}">
                  <a16:creationId xmlns:a16="http://schemas.microsoft.com/office/drawing/2014/main" xmlns="" id="{A6349358-ACC2-0AAC-A59B-44A4F90EEAE1}"/>
                </a:ext>
              </a:extLst>
            </p:cNvPr>
            <p:cNvGrpSpPr/>
            <p:nvPr/>
          </p:nvGrpSpPr>
          <p:grpSpPr>
            <a:xfrm>
              <a:off x="527084" y="2096488"/>
              <a:ext cx="10971010" cy="1904931"/>
              <a:chOff x="527084" y="2263379"/>
              <a:chExt cx="10971010" cy="1904931"/>
            </a:xfrm>
          </p:grpSpPr>
          <p:sp>
            <p:nvSpPr>
              <p:cNvPr id="12" name="Rectángulo redondeado 11">
                <a:extLst>
                  <a:ext uri="{FF2B5EF4-FFF2-40B4-BE49-F238E27FC236}">
                    <a16:creationId xmlns:a16="http://schemas.microsoft.com/office/drawing/2014/main" xmlns="" id="{9F16A09F-17A1-18A2-BF3C-624D8D5A0BD5}"/>
                  </a:ext>
                </a:extLst>
              </p:cNvPr>
              <p:cNvSpPr/>
              <p:nvPr/>
            </p:nvSpPr>
            <p:spPr>
              <a:xfrm>
                <a:off x="527084" y="2263379"/>
                <a:ext cx="10971010" cy="1904931"/>
              </a:xfrm>
              <a:prstGeom prst="roundRect">
                <a:avLst>
                  <a:gd name="adj" fmla="val 5297"/>
                </a:avLst>
              </a:prstGeom>
              <a:solidFill>
                <a:schemeClr val="bg1"/>
              </a:solidFill>
              <a:ln w="28575">
                <a:solidFill>
                  <a:srgbClr val="13C0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CuadroTexto 12">
                <a:extLst>
                  <a:ext uri="{FF2B5EF4-FFF2-40B4-BE49-F238E27FC236}">
                    <a16:creationId xmlns:a16="http://schemas.microsoft.com/office/drawing/2014/main" xmlns="" id="{EFF641C3-521A-071A-93E9-9AE978847FAE}"/>
                  </a:ext>
                </a:extLst>
              </p:cNvPr>
              <p:cNvSpPr txBox="1"/>
              <p:nvPr/>
            </p:nvSpPr>
            <p:spPr>
              <a:xfrm>
                <a:off x="667186" y="2834477"/>
                <a:ext cx="10612982" cy="1158138"/>
              </a:xfrm>
              <a:prstGeom prst="rect">
                <a:avLst/>
              </a:prstGeom>
              <a:noFill/>
            </p:spPr>
            <p:txBody>
              <a:bodyPr wrap="square" rtlCol="0">
                <a:spAutoFit/>
              </a:bodyPr>
              <a:lstStyle/>
              <a:p>
                <a:pPr indent="-285750" algn="just">
                  <a:lnSpc>
                    <a:spcPct val="125000"/>
                  </a:lnSpc>
                  <a:spcAft>
                    <a:spcPts val="100"/>
                  </a:spcAft>
                  <a:buClr>
                    <a:srgbClr val="13C045"/>
                  </a:buClr>
                  <a:buFont typeface="Arial" panose="020B0604020202020204" pitchFamily="34" charset="0"/>
                  <a:buChar char="•"/>
                </a:pPr>
                <a:r>
                  <a:rPr lang="es-CL" sz="1400" b="1" dirty="0">
                    <a:solidFill>
                      <a:srgbClr val="13C045"/>
                    </a:solidFill>
                    <a:effectLst/>
                    <a:latin typeface="ACHS Nueva Sans" pitchFamily="2" charset="77"/>
                    <a:ea typeface="Catamaran" pitchFamily="2" charset="77"/>
                    <a:cs typeface="Catamaran" pitchFamily="2" charset="77"/>
                  </a:rPr>
                  <a:t>Vida </a:t>
                </a:r>
                <a:r>
                  <a:rPr lang="es-CL" sz="1400" b="1" dirty="0">
                    <a:solidFill>
                      <a:srgbClr val="13C045"/>
                    </a:solidFill>
                    <a:latin typeface="ACHS Nueva Sans" pitchFamily="2" charset="77"/>
                    <a:ea typeface="Catamaran" pitchFamily="2" charset="77"/>
                    <a:cs typeface="Catamaran" pitchFamily="2" charset="77"/>
                  </a:rPr>
                  <a:t>Ú</a:t>
                </a:r>
                <a:r>
                  <a:rPr lang="es-CL" sz="1400" b="1" dirty="0">
                    <a:solidFill>
                      <a:srgbClr val="13C045"/>
                    </a:solidFill>
                    <a:effectLst/>
                    <a:latin typeface="ACHS Nueva Sans" pitchFamily="2" charset="77"/>
                    <a:ea typeface="Catamaran" pitchFamily="2" charset="77"/>
                    <a:cs typeface="Catamaran" pitchFamily="2" charset="77"/>
                  </a:rPr>
                  <a:t>til Limitada: </a:t>
                </a:r>
                <a:r>
                  <a:rPr lang="es-419" sz="1400" dirty="0">
                    <a:solidFill>
                      <a:schemeClr val="tx1">
                        <a:lumMod val="85000"/>
                        <a:lumOff val="15000"/>
                      </a:schemeClr>
                    </a:solidFill>
                    <a:effectLst/>
                    <a:latin typeface="ACHS Nueva Sans Medium" pitchFamily="2" charset="77"/>
                    <a:ea typeface="Catamaran" pitchFamily="2" charset="77"/>
                    <a:cs typeface="Catamaran" pitchFamily="2" charset="77"/>
                  </a:rPr>
                  <a:t>Los guantes de seguridad tienen una vida útil limitada, dependiendo del tipo de trabajo y la frecuencia de uso. Sigue las recomendaciones del fabricante y reemplaza los guantes cuando sea necesario, incluso si aún parecen estar en buen estado.</a:t>
                </a:r>
              </a:p>
              <a:p>
                <a:pPr indent="-285750" algn="just">
                  <a:lnSpc>
                    <a:spcPct val="125000"/>
                  </a:lnSpc>
                  <a:spcAft>
                    <a:spcPts val="100"/>
                  </a:spcAft>
                  <a:buClr>
                    <a:srgbClr val="13C045"/>
                  </a:buClr>
                  <a:buFont typeface="Arial" panose="020B0604020202020204" pitchFamily="34" charset="0"/>
                  <a:buChar char="•"/>
                </a:pPr>
                <a:r>
                  <a:rPr lang="es-419" sz="1400" b="1" dirty="0">
                    <a:solidFill>
                      <a:srgbClr val="13C045"/>
                    </a:solidFill>
                    <a:latin typeface="ACHS Nueva Sans" pitchFamily="2" charset="77"/>
                    <a:ea typeface="Catamaran" pitchFamily="2" charset="77"/>
                    <a:cs typeface="Catamaran" pitchFamily="2" charset="77"/>
                  </a:rPr>
                  <a:t>No Usar Guantes Dañados: </a:t>
                </a:r>
                <a:r>
                  <a:rPr lang="es-419" sz="1400" dirty="0">
                    <a:solidFill>
                      <a:schemeClr val="tx1">
                        <a:lumMod val="85000"/>
                        <a:lumOff val="15000"/>
                      </a:schemeClr>
                    </a:solidFill>
                    <a:latin typeface="ACHS Nueva Sans Medium" pitchFamily="2" charset="77"/>
                    <a:ea typeface="Catamaran" pitchFamily="2" charset="77"/>
                    <a:cs typeface="Catamaran" pitchFamily="2" charset="77"/>
                  </a:rPr>
                  <a:t>No uses guantes desgastados o dañados, ya que no podrán brindar la protección necesaria.</a:t>
                </a:r>
                <a:endParaRPr lang="es-CL" sz="1400" dirty="0">
                  <a:solidFill>
                    <a:schemeClr val="tx1">
                      <a:lumMod val="85000"/>
                      <a:lumOff val="15000"/>
                    </a:schemeClr>
                  </a:solidFill>
                  <a:effectLst/>
                  <a:latin typeface="ACHS Nueva Sans Medium" pitchFamily="2" charset="77"/>
                  <a:ea typeface="Catamaran" pitchFamily="2" charset="77"/>
                  <a:cs typeface="Catamaran" pitchFamily="2" charset="77"/>
                </a:endParaRPr>
              </a:p>
            </p:txBody>
          </p:sp>
        </p:grpSp>
        <p:sp>
          <p:nvSpPr>
            <p:cNvPr id="8" name="Rectángulo: esquinas redondeadas 20">
              <a:extLst>
                <a:ext uri="{FF2B5EF4-FFF2-40B4-BE49-F238E27FC236}">
                  <a16:creationId xmlns:a16="http://schemas.microsoft.com/office/drawing/2014/main" xmlns="" id="{44F52F3F-8733-CD94-9D1D-6480A1B8B4E0}"/>
                </a:ext>
              </a:extLst>
            </p:cNvPr>
            <p:cNvSpPr/>
            <p:nvPr/>
          </p:nvSpPr>
          <p:spPr>
            <a:xfrm>
              <a:off x="693905" y="2264103"/>
              <a:ext cx="2156299"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Reemplazo Oportuno</a:t>
              </a:r>
              <a:endParaRPr lang="es-CL" sz="1400" b="1" dirty="0">
                <a:solidFill>
                  <a:schemeClr val="bg1"/>
                </a:solidFill>
                <a:latin typeface="ACHS Nueva Sans" pitchFamily="2" charset="0"/>
              </a:endParaRPr>
            </a:p>
          </p:txBody>
        </p:sp>
      </p:grpSp>
    </p:spTree>
    <p:extLst>
      <p:ext uri="{BB962C8B-B14F-4D97-AF65-F5344CB8AC3E}">
        <p14:creationId xmlns:p14="http://schemas.microsoft.com/office/powerpoint/2010/main" val="159528268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B196423-3059-CCE0-C735-0EFF2B06D21C}"/>
            </a:ext>
          </a:extLst>
        </p:cNvPr>
        <p:cNvGrpSpPr/>
        <p:nvPr/>
      </p:nvGrpSpPr>
      <p:grpSpPr>
        <a:xfrm>
          <a:off x="0" y="0"/>
          <a:ext cx="0" cy="0"/>
          <a:chOff x="0" y="0"/>
          <a:chExt cx="0" cy="0"/>
        </a:xfrm>
      </p:grpSpPr>
      <p:sp>
        <p:nvSpPr>
          <p:cNvPr id="11" name="Marcador de texto 10">
            <a:extLst>
              <a:ext uri="{FF2B5EF4-FFF2-40B4-BE49-F238E27FC236}">
                <a16:creationId xmlns:a16="http://schemas.microsoft.com/office/drawing/2014/main" xmlns="" id="{183284B5-442F-F0BD-B84E-F56E1940B65F}"/>
              </a:ext>
            </a:extLst>
          </p:cNvPr>
          <p:cNvSpPr>
            <a:spLocks noGrp="1"/>
          </p:cNvSpPr>
          <p:nvPr>
            <p:ph type="body" sz="quarter" idx="61"/>
          </p:nvPr>
        </p:nvSpPr>
        <p:spPr/>
        <p:txBody>
          <a:bodyPr/>
          <a:lstStyle/>
          <a:p>
            <a:r>
              <a:rPr lang="es-CL" dirty="0"/>
              <a:t>Mantención, limpieza y almacenamiento </a:t>
            </a:r>
          </a:p>
          <a:p>
            <a:endParaRPr lang="es-CL" dirty="0"/>
          </a:p>
        </p:txBody>
      </p:sp>
      <p:sp>
        <p:nvSpPr>
          <p:cNvPr id="3" name="CuadroTexto 2">
            <a:extLst>
              <a:ext uri="{FF2B5EF4-FFF2-40B4-BE49-F238E27FC236}">
                <a16:creationId xmlns:a16="http://schemas.microsoft.com/office/drawing/2014/main" xmlns="" id="{3F265741-09B0-4D51-0CD4-768A71F6B265}"/>
              </a:ext>
            </a:extLst>
          </p:cNvPr>
          <p:cNvSpPr txBox="1"/>
          <p:nvPr/>
        </p:nvSpPr>
        <p:spPr>
          <a:xfrm>
            <a:off x="449261" y="2368711"/>
            <a:ext cx="5396061" cy="2645724"/>
          </a:xfrm>
          <a:prstGeom prst="rect">
            <a:avLst/>
          </a:prstGeom>
          <a:noFill/>
        </p:spPr>
        <p:txBody>
          <a:bodyPr wrap="square" rtlCol="0">
            <a:spAutoFit/>
          </a:bodyPr>
          <a:lstStyle/>
          <a:p>
            <a:pPr marL="285750" indent="-285750" algn="just">
              <a:lnSpc>
                <a:spcPct val="125000"/>
              </a:lnSpc>
              <a:spcAft>
                <a:spcPts val="600"/>
              </a:spcAft>
              <a:buClr>
                <a:srgbClr val="13C045"/>
              </a:buClr>
              <a:buFont typeface="Arial" panose="020B0604020202020204" pitchFamily="34" charset="0"/>
              <a:buChar char="•"/>
            </a:pPr>
            <a:r>
              <a:rPr lang="es-ES" sz="1400" dirty="0">
                <a:solidFill>
                  <a:schemeClr val="tx1">
                    <a:lumMod val="85000"/>
                    <a:lumOff val="15000"/>
                  </a:schemeClr>
                </a:solidFill>
                <a:effectLst/>
                <a:latin typeface="ACHS Nueva Sans Medium" pitchFamily="2" charset="77"/>
                <a:ea typeface="Catamaran" pitchFamily="2" charset="77"/>
                <a:cs typeface="Catamaran" pitchFamily="2" charset="77"/>
              </a:rPr>
              <a:t>El mantenimiento adecuado es fundamental para garantizar la eficacia y durabilidad de los guantes de protección. </a:t>
            </a:r>
          </a:p>
          <a:p>
            <a:pPr marL="285750" indent="-285750" algn="just">
              <a:lnSpc>
                <a:spcPct val="125000"/>
              </a:lnSpc>
              <a:spcAft>
                <a:spcPts val="600"/>
              </a:spcAft>
              <a:buClr>
                <a:srgbClr val="13C045"/>
              </a:buClr>
              <a:buFont typeface="Arial" panose="020B0604020202020204" pitchFamily="34" charset="0"/>
              <a:buChar char="•"/>
            </a:pPr>
            <a:r>
              <a:rPr lang="es-ES" sz="1400" dirty="0">
                <a:solidFill>
                  <a:schemeClr val="tx1">
                    <a:lumMod val="85000"/>
                    <a:lumOff val="15000"/>
                  </a:schemeClr>
                </a:solidFill>
                <a:effectLst/>
                <a:latin typeface="ACHS Nueva Sans Medium" pitchFamily="2" charset="77"/>
                <a:ea typeface="Catamaran" pitchFamily="2" charset="77"/>
                <a:cs typeface="Catamaran" pitchFamily="2" charset="77"/>
              </a:rPr>
              <a:t>La limpieza regular, la inspección periódica, el almacenamiento apropiado y el reemplazo oportuno son esenciales para mantener los guantes en óptimas condiciones.</a:t>
            </a:r>
          </a:p>
          <a:p>
            <a:pPr marL="285750" indent="-285750" algn="just">
              <a:lnSpc>
                <a:spcPct val="125000"/>
              </a:lnSpc>
              <a:spcAft>
                <a:spcPts val="600"/>
              </a:spcAft>
              <a:buClr>
                <a:srgbClr val="13C045"/>
              </a:buClr>
              <a:buFont typeface="Arial" panose="020B0604020202020204" pitchFamily="34" charset="0"/>
              <a:buChar char="•"/>
            </a:pPr>
            <a:r>
              <a:rPr lang="es-ES" sz="1400" dirty="0">
                <a:solidFill>
                  <a:schemeClr val="tx1">
                    <a:lumMod val="85000"/>
                    <a:lumOff val="15000"/>
                  </a:schemeClr>
                </a:solidFill>
                <a:effectLst/>
                <a:latin typeface="ACHS Nueva Sans Medium" pitchFamily="2" charset="77"/>
                <a:ea typeface="Catamaran" pitchFamily="2" charset="77"/>
                <a:cs typeface="Catamaran" pitchFamily="2" charset="77"/>
              </a:rPr>
              <a:t>Sigue siempre las instrucciones del fabricante y las normativas de seguridad aplicables.</a:t>
            </a:r>
          </a:p>
        </p:txBody>
      </p:sp>
      <p:grpSp>
        <p:nvGrpSpPr>
          <p:cNvPr id="13" name="Grupo 12">
            <a:extLst>
              <a:ext uri="{FF2B5EF4-FFF2-40B4-BE49-F238E27FC236}">
                <a16:creationId xmlns:a16="http://schemas.microsoft.com/office/drawing/2014/main" xmlns="" id="{A5866AA9-28FA-8731-9BE6-C94BA493885D}"/>
              </a:ext>
            </a:extLst>
          </p:cNvPr>
          <p:cNvGrpSpPr/>
          <p:nvPr/>
        </p:nvGrpSpPr>
        <p:grpSpPr>
          <a:xfrm>
            <a:off x="6418482" y="1972668"/>
            <a:ext cx="5255826" cy="3507042"/>
            <a:chOff x="526373" y="1972668"/>
            <a:chExt cx="5255826" cy="3507042"/>
          </a:xfrm>
        </p:grpSpPr>
        <p:sp>
          <p:nvSpPr>
            <p:cNvPr id="15" name="Rectángulo: esquinas redondeadas 7">
              <a:extLst>
                <a:ext uri="{FF2B5EF4-FFF2-40B4-BE49-F238E27FC236}">
                  <a16:creationId xmlns:a16="http://schemas.microsoft.com/office/drawing/2014/main" xmlns="" id="{0505CA16-BD58-4137-B19C-7D13B7DCD0FD}"/>
                </a:ext>
              </a:extLst>
            </p:cNvPr>
            <p:cNvSpPr/>
            <p:nvPr/>
          </p:nvSpPr>
          <p:spPr>
            <a:xfrm rot="21361839">
              <a:off x="526373" y="1972668"/>
              <a:ext cx="5250895" cy="3499330"/>
            </a:xfrm>
            <a:prstGeom prst="roundRect">
              <a:avLst>
                <a:gd name="adj" fmla="val 4052"/>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6" name="Imagen 15">
              <a:extLst>
                <a:ext uri="{FF2B5EF4-FFF2-40B4-BE49-F238E27FC236}">
                  <a16:creationId xmlns:a16="http://schemas.microsoft.com/office/drawing/2014/main" xmlns="" id="{F42EA08B-01EA-CD38-9131-203CDE0C072B}"/>
                </a:ext>
              </a:extLst>
            </p:cNvPr>
            <p:cNvPicPr>
              <a:picLocks noChangeAspect="1"/>
            </p:cNvPicPr>
            <p:nvPr/>
          </p:nvPicPr>
          <p:blipFill>
            <a:blip r:embed="rId3">
              <a:extLst>
                <a:ext uri="{28A0092B-C50C-407E-A947-70E740481C1C}">
                  <a14:useLocalDpi xmlns:a14="http://schemas.microsoft.com/office/drawing/2010/main" val="0"/>
                </a:ext>
              </a:extLst>
            </a:blip>
            <a:srcRect t="18" b="18"/>
            <a:stretch/>
          </p:blipFill>
          <p:spPr>
            <a:xfrm>
              <a:off x="531304" y="1980380"/>
              <a:ext cx="5250895" cy="3499330"/>
            </a:xfrm>
            <a:prstGeom prst="roundRect">
              <a:avLst>
                <a:gd name="adj" fmla="val 4636"/>
              </a:avLst>
            </a:prstGeom>
            <a:ln w="38100" cap="rnd">
              <a:solidFill>
                <a:srgbClr val="7EFF45"/>
              </a:solidFill>
              <a:prstDash val="solid"/>
            </a:ln>
            <a:effectLst/>
            <a:scene3d>
              <a:camera prst="perspectiveFront" fov="5400000"/>
              <a:lightRig rig="threePt" dir="t">
                <a:rot lat="0" lon="0" rev="19200000"/>
              </a:lightRig>
            </a:scene3d>
            <a:sp3d extrusionH="25400">
              <a:extrusionClr>
                <a:srgbClr val="FFFFFF"/>
              </a:extrusionClr>
            </a:sp3d>
          </p:spPr>
        </p:pic>
      </p:grpSp>
      <p:sp>
        <p:nvSpPr>
          <p:cNvPr id="4" name="Rectángulo: esquinas redondeadas 20">
            <a:extLst>
              <a:ext uri="{FF2B5EF4-FFF2-40B4-BE49-F238E27FC236}">
                <a16:creationId xmlns:a16="http://schemas.microsoft.com/office/drawing/2014/main" xmlns="" id="{32209E8A-7AAE-8747-7AFC-AC124455BC26}"/>
              </a:ext>
            </a:extLst>
          </p:cNvPr>
          <p:cNvSpPr/>
          <p:nvPr/>
        </p:nvSpPr>
        <p:spPr>
          <a:xfrm>
            <a:off x="449261" y="1043447"/>
            <a:ext cx="1895105"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Puntos Clave</a:t>
            </a:r>
            <a:endParaRPr lang="es-CL" sz="1400" b="1" dirty="0">
              <a:solidFill>
                <a:schemeClr val="bg1"/>
              </a:solidFill>
              <a:latin typeface="ACHS Nueva Sans" pitchFamily="2" charset="0"/>
            </a:endParaRPr>
          </a:p>
        </p:txBody>
      </p:sp>
    </p:spTree>
    <p:extLst>
      <p:ext uri="{BB962C8B-B14F-4D97-AF65-F5344CB8AC3E}">
        <p14:creationId xmlns:p14="http://schemas.microsoft.com/office/powerpoint/2010/main" val="200346007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42E2083-8F04-6F1A-1E7E-1F0BEC2A56F5}"/>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xmlns="" id="{A014F6F6-F99C-647B-C488-6E6F8E3320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000" y="5765798"/>
            <a:ext cx="1239633" cy="506414"/>
          </a:xfrm>
          <a:prstGeom prst="rect">
            <a:avLst/>
          </a:prstGeom>
        </p:spPr>
      </p:pic>
      <p:sp>
        <p:nvSpPr>
          <p:cNvPr id="3" name="Rectángulo 2">
            <a:extLst>
              <a:ext uri="{FF2B5EF4-FFF2-40B4-BE49-F238E27FC236}">
                <a16:creationId xmlns:a16="http://schemas.microsoft.com/office/drawing/2014/main" xmlns="" id="{79FD4606-22F9-598C-72B3-9E326A69C43C}"/>
              </a:ext>
            </a:extLst>
          </p:cNvPr>
          <p:cNvSpPr/>
          <p:nvPr/>
        </p:nvSpPr>
        <p:spPr>
          <a:xfrm>
            <a:off x="450000" y="2064136"/>
            <a:ext cx="4012272" cy="1569660"/>
          </a:xfrm>
          <a:prstGeom prst="rect">
            <a:avLst/>
          </a:prstGeom>
        </p:spPr>
        <p:txBody>
          <a:bodyPr wrap="square">
            <a:spAutoFit/>
          </a:bodyPr>
          <a:lstStyle/>
          <a:p>
            <a:r>
              <a:rPr lang="es-CL" altLang="es-CL" sz="3200" dirty="0">
                <a:solidFill>
                  <a:schemeClr val="tx1">
                    <a:lumMod val="85000"/>
                    <a:lumOff val="15000"/>
                  </a:schemeClr>
                </a:solidFill>
                <a:latin typeface="ACHS Nueva Serif Medium" pitchFamily="2" charset="77"/>
                <a:sym typeface="Helvetica Neue" panose="02000503000000020004" pitchFamily="2" charset="0"/>
              </a:rPr>
              <a:t>Prueba de chequeo,</a:t>
            </a:r>
          </a:p>
          <a:p>
            <a:r>
              <a:rPr lang="es-CL" altLang="es-CL" sz="3200" dirty="0">
                <a:solidFill>
                  <a:schemeClr val="tx1">
                    <a:lumMod val="85000"/>
                    <a:lumOff val="15000"/>
                  </a:schemeClr>
                </a:solidFill>
                <a:latin typeface="ACHS Nueva Serif Medium" pitchFamily="2" charset="77"/>
                <a:sym typeface="Helvetica Neue" panose="02000503000000020004" pitchFamily="2" charset="0"/>
              </a:rPr>
              <a:t>recambio y</a:t>
            </a:r>
          </a:p>
          <a:p>
            <a:r>
              <a:rPr lang="es-CL" altLang="es-CL" sz="3200" dirty="0">
                <a:solidFill>
                  <a:schemeClr val="tx1">
                    <a:lumMod val="85000"/>
                    <a:lumOff val="15000"/>
                  </a:schemeClr>
                </a:solidFill>
                <a:latin typeface="ACHS Nueva Serif Medium" pitchFamily="2" charset="77"/>
                <a:sym typeface="Helvetica Neue" panose="02000503000000020004" pitchFamily="2" charset="0"/>
              </a:rPr>
              <a:t>deshecho</a:t>
            </a:r>
          </a:p>
        </p:txBody>
      </p:sp>
      <p:sp>
        <p:nvSpPr>
          <p:cNvPr id="6" name="Rectángulo: esquinas redondeadas 5">
            <a:extLst>
              <a:ext uri="{FF2B5EF4-FFF2-40B4-BE49-F238E27FC236}">
                <a16:creationId xmlns:a16="http://schemas.microsoft.com/office/drawing/2014/main" xmlns="" id="{8938CED7-6412-5F2C-2E6C-B386AF85CD0F}"/>
              </a:ext>
            </a:extLst>
          </p:cNvPr>
          <p:cNvSpPr/>
          <p:nvPr/>
        </p:nvSpPr>
        <p:spPr>
          <a:xfrm>
            <a:off x="450000" y="841572"/>
            <a:ext cx="2314221" cy="482731"/>
          </a:xfrm>
          <a:prstGeom prst="roundRect">
            <a:avLst/>
          </a:prstGeom>
          <a:solidFill>
            <a:srgbClr val="7EFF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600" b="1" dirty="0">
                <a:solidFill>
                  <a:srgbClr val="004C14"/>
                </a:solidFill>
                <a:latin typeface="ACHS Nueva Sans" pitchFamily="2" charset="0"/>
              </a:rPr>
              <a:t>UNIDAD  4</a:t>
            </a:r>
            <a:endParaRPr lang="es-CL" sz="2600" b="1" dirty="0">
              <a:solidFill>
                <a:srgbClr val="004C14"/>
              </a:solidFill>
              <a:latin typeface="ACHS Nueva Sans" pitchFamily="2" charset="0"/>
            </a:endParaRPr>
          </a:p>
        </p:txBody>
      </p:sp>
      <p:pic>
        <p:nvPicPr>
          <p:cNvPr id="7" name="Imagen 6">
            <a:extLst>
              <a:ext uri="{FF2B5EF4-FFF2-40B4-BE49-F238E27FC236}">
                <a16:creationId xmlns:a16="http://schemas.microsoft.com/office/drawing/2014/main" xmlns="" id="{17F73135-04B9-34EC-C17D-1BB5AEB3B54F}"/>
              </a:ext>
            </a:extLst>
          </p:cNvPr>
          <p:cNvPicPr>
            <a:picLocks noChangeAspect="1"/>
          </p:cNvPicPr>
          <p:nvPr/>
        </p:nvPicPr>
        <p:blipFill>
          <a:blip r:embed="rId4" cstate="print">
            <a:extLst>
              <a:ext uri="{28A0092B-C50C-407E-A947-70E740481C1C}">
                <a14:useLocalDpi xmlns:a14="http://schemas.microsoft.com/office/drawing/2010/main" val="0"/>
              </a:ext>
            </a:extLst>
          </a:blip>
          <a:srcRect l="96" r="96"/>
          <a:stretch/>
        </p:blipFill>
        <p:spPr>
          <a:xfrm>
            <a:off x="4779696" y="841572"/>
            <a:ext cx="7412304" cy="5373057"/>
          </a:xfrm>
          <a:prstGeom prst="rect">
            <a:avLst/>
          </a:prstGeom>
        </p:spPr>
      </p:pic>
    </p:spTree>
    <p:custDataLst>
      <p:tags r:id="rId1"/>
    </p:custDataLst>
    <p:extLst>
      <p:ext uri="{BB962C8B-B14F-4D97-AF65-F5344CB8AC3E}">
        <p14:creationId xmlns:p14="http://schemas.microsoft.com/office/powerpoint/2010/main" val="511936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E1E4754-9682-3358-E75D-E9EEDB44FC88}"/>
            </a:ext>
          </a:extLst>
        </p:cNvPr>
        <p:cNvGrpSpPr/>
        <p:nvPr/>
      </p:nvGrpSpPr>
      <p:grpSpPr>
        <a:xfrm>
          <a:off x="0" y="0"/>
          <a:ext cx="0" cy="0"/>
          <a:chOff x="0" y="0"/>
          <a:chExt cx="0" cy="0"/>
        </a:xfrm>
      </p:grpSpPr>
      <p:sp>
        <p:nvSpPr>
          <p:cNvPr id="11" name="Marcador de texto 10">
            <a:extLst>
              <a:ext uri="{FF2B5EF4-FFF2-40B4-BE49-F238E27FC236}">
                <a16:creationId xmlns:a16="http://schemas.microsoft.com/office/drawing/2014/main" xmlns="" id="{3976E19F-BF33-0EED-D679-2BEDB9150519}"/>
              </a:ext>
            </a:extLst>
          </p:cNvPr>
          <p:cNvSpPr>
            <a:spLocks noGrp="1"/>
          </p:cNvSpPr>
          <p:nvPr>
            <p:ph type="body" sz="quarter" idx="61"/>
          </p:nvPr>
        </p:nvSpPr>
        <p:spPr/>
        <p:txBody>
          <a:bodyPr/>
          <a:lstStyle/>
          <a:p>
            <a:r>
              <a:rPr lang="es-CL" dirty="0"/>
              <a:t>Prueba de chequeo, recambio y deshecho</a:t>
            </a:r>
          </a:p>
          <a:p>
            <a:endParaRPr lang="es-CL" dirty="0"/>
          </a:p>
        </p:txBody>
      </p:sp>
      <p:grpSp>
        <p:nvGrpSpPr>
          <p:cNvPr id="6" name="Grupo 5">
            <a:extLst>
              <a:ext uri="{FF2B5EF4-FFF2-40B4-BE49-F238E27FC236}">
                <a16:creationId xmlns:a16="http://schemas.microsoft.com/office/drawing/2014/main" xmlns="" id="{45AFADBA-71B7-351C-5CD5-E5747909DEC5}"/>
              </a:ext>
            </a:extLst>
          </p:cNvPr>
          <p:cNvGrpSpPr/>
          <p:nvPr/>
        </p:nvGrpSpPr>
        <p:grpSpPr>
          <a:xfrm>
            <a:off x="6239019" y="1972668"/>
            <a:ext cx="5255826" cy="3507042"/>
            <a:chOff x="526373" y="1972668"/>
            <a:chExt cx="5255826" cy="3507042"/>
          </a:xfrm>
        </p:grpSpPr>
        <p:sp>
          <p:nvSpPr>
            <p:cNvPr id="7" name="Rectángulo: esquinas redondeadas 7">
              <a:extLst>
                <a:ext uri="{FF2B5EF4-FFF2-40B4-BE49-F238E27FC236}">
                  <a16:creationId xmlns:a16="http://schemas.microsoft.com/office/drawing/2014/main" xmlns="" id="{C6F1E081-CF4E-FC1B-BD6C-CA1CADDC3CA0}"/>
                </a:ext>
              </a:extLst>
            </p:cNvPr>
            <p:cNvSpPr/>
            <p:nvPr/>
          </p:nvSpPr>
          <p:spPr>
            <a:xfrm rot="21361839">
              <a:off x="526373" y="1972668"/>
              <a:ext cx="5250895" cy="3499330"/>
            </a:xfrm>
            <a:prstGeom prst="roundRect">
              <a:avLst>
                <a:gd name="adj" fmla="val 4052"/>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8" name="Imagen 7">
              <a:extLst>
                <a:ext uri="{FF2B5EF4-FFF2-40B4-BE49-F238E27FC236}">
                  <a16:creationId xmlns:a16="http://schemas.microsoft.com/office/drawing/2014/main" xmlns="" id="{53E23F6C-59D8-A815-C13B-9AB9948C4B3C}"/>
                </a:ext>
              </a:extLst>
            </p:cNvPr>
            <p:cNvPicPr>
              <a:picLocks noChangeAspect="1"/>
            </p:cNvPicPr>
            <p:nvPr/>
          </p:nvPicPr>
          <p:blipFill>
            <a:blip r:embed="rId3">
              <a:extLst>
                <a:ext uri="{28A0092B-C50C-407E-A947-70E740481C1C}">
                  <a14:useLocalDpi xmlns:a14="http://schemas.microsoft.com/office/drawing/2010/main" val="0"/>
                </a:ext>
              </a:extLst>
            </a:blip>
            <a:srcRect l="5859" r="5859"/>
            <a:stretch/>
          </p:blipFill>
          <p:spPr>
            <a:xfrm>
              <a:off x="531304" y="1980380"/>
              <a:ext cx="5250895" cy="3499330"/>
            </a:xfrm>
            <a:prstGeom prst="roundRect">
              <a:avLst>
                <a:gd name="adj" fmla="val 4636"/>
              </a:avLst>
            </a:prstGeom>
            <a:solidFill>
              <a:schemeClr val="bg1"/>
            </a:solidFill>
            <a:ln w="38100" cap="rnd">
              <a:solidFill>
                <a:srgbClr val="7EFF45"/>
              </a:solidFill>
              <a:prstDash val="solid"/>
            </a:ln>
            <a:effectLst/>
            <a:scene3d>
              <a:camera prst="perspectiveFront" fov="5400000"/>
              <a:lightRig rig="threePt" dir="t">
                <a:rot lat="0" lon="0" rev="19200000"/>
              </a:lightRig>
            </a:scene3d>
            <a:sp3d extrusionH="25400">
              <a:extrusionClr>
                <a:srgbClr val="FFFFFF"/>
              </a:extrusionClr>
            </a:sp3d>
          </p:spPr>
        </p:pic>
      </p:grpSp>
      <p:sp>
        <p:nvSpPr>
          <p:cNvPr id="4" name="CuadroTexto 3">
            <a:extLst>
              <a:ext uri="{FF2B5EF4-FFF2-40B4-BE49-F238E27FC236}">
                <a16:creationId xmlns:a16="http://schemas.microsoft.com/office/drawing/2014/main" xmlns="" id="{3BBFD45B-6A74-A9C6-CF9C-DE1B8AD89A8B}"/>
              </a:ext>
            </a:extLst>
          </p:cNvPr>
          <p:cNvSpPr txBox="1"/>
          <p:nvPr/>
        </p:nvSpPr>
        <p:spPr>
          <a:xfrm>
            <a:off x="449262" y="2840943"/>
            <a:ext cx="5354320" cy="1760867"/>
          </a:xfrm>
          <a:prstGeom prst="rect">
            <a:avLst/>
          </a:prstGeom>
          <a:noFill/>
        </p:spPr>
        <p:txBody>
          <a:bodyPr wrap="square" rtlCol="0">
            <a:spAutoFit/>
          </a:bodyPr>
          <a:lstStyle/>
          <a:p>
            <a:pPr algn="just">
              <a:lnSpc>
                <a:spcPct val="125000"/>
              </a:lnSpc>
              <a:spcAft>
                <a:spcPts val="600"/>
              </a:spcAft>
            </a:pPr>
            <a:r>
              <a:rPr lang="es-ES" sz="1400" dirty="0">
                <a:solidFill>
                  <a:schemeClr val="tx1">
                    <a:lumMod val="85000"/>
                    <a:lumOff val="15000"/>
                  </a:schemeClr>
                </a:solidFill>
                <a:effectLst/>
                <a:latin typeface="ACHS Nueva Sans Medium" pitchFamily="2" charset="77"/>
                <a:ea typeface="Catamaran" pitchFamily="2" charset="77"/>
                <a:cs typeface="Catamaran" pitchFamily="2" charset="77"/>
              </a:rPr>
              <a:t>Al igual que otros Equipos de Protección Personal (EPP), los guantes de seguridad tienen una vida útil limitada y deben reemplazarse regularmente para garantizar su eficacia en la protección de las manos. </a:t>
            </a:r>
          </a:p>
          <a:p>
            <a:pPr algn="just">
              <a:lnSpc>
                <a:spcPct val="125000"/>
              </a:lnSpc>
              <a:spcAft>
                <a:spcPts val="600"/>
              </a:spcAft>
            </a:pPr>
            <a:r>
              <a:rPr lang="es-ES" sz="1400" dirty="0">
                <a:solidFill>
                  <a:schemeClr val="tx1">
                    <a:lumMod val="85000"/>
                    <a:lumOff val="15000"/>
                  </a:schemeClr>
                </a:solidFill>
                <a:effectLst/>
                <a:latin typeface="ACHS Nueva Sans Medium" pitchFamily="2" charset="77"/>
                <a:ea typeface="Catamaran" pitchFamily="2" charset="77"/>
                <a:cs typeface="Catamaran" pitchFamily="2" charset="77"/>
              </a:rPr>
              <a:t>La duración de los guantes varía según el material y los riesgos a los que se exponen.</a:t>
            </a:r>
          </a:p>
        </p:txBody>
      </p:sp>
    </p:spTree>
    <p:extLst>
      <p:ext uri="{BB962C8B-B14F-4D97-AF65-F5344CB8AC3E}">
        <p14:creationId xmlns:p14="http://schemas.microsoft.com/office/powerpoint/2010/main" val="140288631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3A1E365-AD9B-18AB-DAA0-5A64EA9FB946}"/>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DE421967-D671-6E82-710A-8D2B2A9973C7}"/>
              </a:ext>
            </a:extLst>
          </p:cNvPr>
          <p:cNvSpPr>
            <a:spLocks noGrp="1"/>
          </p:cNvSpPr>
          <p:nvPr>
            <p:ph type="body" sz="quarter" idx="61"/>
          </p:nvPr>
        </p:nvSpPr>
        <p:spPr/>
        <p:txBody>
          <a:bodyPr>
            <a:normAutofit/>
          </a:bodyPr>
          <a:lstStyle/>
          <a:p>
            <a:r>
              <a:rPr lang="es-CL" dirty="0"/>
              <a:t>Prueba de chequeo, recambio y deshecho</a:t>
            </a:r>
          </a:p>
        </p:txBody>
      </p:sp>
      <p:sp>
        <p:nvSpPr>
          <p:cNvPr id="3" name="Rectángulo: esquinas redondeadas 20">
            <a:extLst>
              <a:ext uri="{FF2B5EF4-FFF2-40B4-BE49-F238E27FC236}">
                <a16:creationId xmlns:a16="http://schemas.microsoft.com/office/drawing/2014/main" xmlns="" id="{D62CF4F2-A80D-40DC-C660-48CA8B8F6EBA}"/>
              </a:ext>
            </a:extLst>
          </p:cNvPr>
          <p:cNvSpPr/>
          <p:nvPr/>
        </p:nvSpPr>
        <p:spPr>
          <a:xfrm>
            <a:off x="449263" y="1043447"/>
            <a:ext cx="4096858"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Factores que Influyen en la Vida Útil</a:t>
            </a:r>
            <a:endParaRPr lang="es-CL" sz="1400" b="1" dirty="0">
              <a:solidFill>
                <a:schemeClr val="bg1"/>
              </a:solidFill>
              <a:latin typeface="ACHS Nueva Sans" pitchFamily="2" charset="0"/>
            </a:endParaRPr>
          </a:p>
        </p:txBody>
      </p:sp>
      <p:grpSp>
        <p:nvGrpSpPr>
          <p:cNvPr id="15" name="Grupo 14">
            <a:extLst>
              <a:ext uri="{FF2B5EF4-FFF2-40B4-BE49-F238E27FC236}">
                <a16:creationId xmlns:a16="http://schemas.microsoft.com/office/drawing/2014/main" xmlns="" id="{A1C60830-A501-2AD4-D389-02EB92503853}"/>
              </a:ext>
            </a:extLst>
          </p:cNvPr>
          <p:cNvGrpSpPr/>
          <p:nvPr/>
        </p:nvGrpSpPr>
        <p:grpSpPr>
          <a:xfrm>
            <a:off x="1123820" y="1541666"/>
            <a:ext cx="9865812" cy="1737804"/>
            <a:chOff x="449262" y="1568906"/>
            <a:chExt cx="9865812" cy="1737804"/>
          </a:xfrm>
        </p:grpSpPr>
        <p:sp>
          <p:nvSpPr>
            <p:cNvPr id="13" name="Rectángulo redondeado 12">
              <a:extLst>
                <a:ext uri="{FF2B5EF4-FFF2-40B4-BE49-F238E27FC236}">
                  <a16:creationId xmlns:a16="http://schemas.microsoft.com/office/drawing/2014/main" xmlns="" id="{283C6D56-DF09-3717-690E-AF838381D48B}"/>
                </a:ext>
              </a:extLst>
            </p:cNvPr>
            <p:cNvSpPr/>
            <p:nvPr/>
          </p:nvSpPr>
          <p:spPr>
            <a:xfrm>
              <a:off x="1136514" y="1822481"/>
              <a:ext cx="2145071" cy="305283"/>
            </a:xfrm>
            <a:prstGeom prst="roundRect">
              <a:avLst/>
            </a:prstGeom>
            <a:solidFill>
              <a:srgbClr val="81D8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CuadroTexto 7">
              <a:extLst>
                <a:ext uri="{FF2B5EF4-FFF2-40B4-BE49-F238E27FC236}">
                  <a16:creationId xmlns:a16="http://schemas.microsoft.com/office/drawing/2014/main" xmlns="" id="{8B934A50-F244-88C4-EDDA-792EFFC4C701}"/>
                </a:ext>
              </a:extLst>
            </p:cNvPr>
            <p:cNvSpPr txBox="1"/>
            <p:nvPr/>
          </p:nvSpPr>
          <p:spPr>
            <a:xfrm>
              <a:off x="1093885" y="2199668"/>
              <a:ext cx="8978372" cy="1031051"/>
            </a:xfrm>
            <a:prstGeom prst="rect">
              <a:avLst/>
            </a:prstGeom>
            <a:noFill/>
          </p:spPr>
          <p:txBody>
            <a:bodyPr wrap="square" rtlCol="0">
              <a:spAutoFit/>
            </a:bodyPr>
            <a:lstStyle/>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Guantes de látex, nitrilo y vinilo: Generalmente duran de 3 a 5 años si se almacenan adecuadamente en un lugar fresco y seco, lejos de la luz solar y fuentes de calor.</a:t>
              </a:r>
            </a:p>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Guantes de neopreno y PVC: Tienden a ser más duraderos, con una vida útil de 5 a 8 años con el cuidado adecuado.</a:t>
              </a:r>
            </a:p>
          </p:txBody>
        </p:sp>
        <p:sp>
          <p:nvSpPr>
            <p:cNvPr id="9" name="Rectángulo redondeado 8">
              <a:extLst>
                <a:ext uri="{FF2B5EF4-FFF2-40B4-BE49-F238E27FC236}">
                  <a16:creationId xmlns:a16="http://schemas.microsoft.com/office/drawing/2014/main" xmlns="" id="{FE6292E5-4D6D-BF57-5431-0D0F7E353ADB}"/>
                </a:ext>
              </a:extLst>
            </p:cNvPr>
            <p:cNvSpPr/>
            <p:nvPr/>
          </p:nvSpPr>
          <p:spPr>
            <a:xfrm>
              <a:off x="770627" y="1983271"/>
              <a:ext cx="9544447" cy="1323439"/>
            </a:xfrm>
            <a:prstGeom prst="roundRect">
              <a:avLst>
                <a:gd name="adj" fmla="val 8313"/>
              </a:avLst>
            </a:prstGeom>
            <a:no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Elipse 9">
              <a:extLst>
                <a:ext uri="{FF2B5EF4-FFF2-40B4-BE49-F238E27FC236}">
                  <a16:creationId xmlns:a16="http://schemas.microsoft.com/office/drawing/2014/main" xmlns="" id="{7DD9EF9E-CA2A-07CF-3F12-939027CDA11D}"/>
                </a:ext>
              </a:extLst>
            </p:cNvPr>
            <p:cNvSpPr/>
            <p:nvPr/>
          </p:nvSpPr>
          <p:spPr>
            <a:xfrm>
              <a:off x="449262" y="1568906"/>
              <a:ext cx="793630" cy="793630"/>
            </a:xfrm>
            <a:prstGeom prst="ellipse">
              <a:avLst/>
            </a:prstGeom>
            <a:solidFill>
              <a:schemeClr val="bg1"/>
            </a:solid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 name="Imagen 4">
              <a:extLst>
                <a:ext uri="{FF2B5EF4-FFF2-40B4-BE49-F238E27FC236}">
                  <a16:creationId xmlns:a16="http://schemas.microsoft.com/office/drawing/2014/main" xmlns="" id="{B14154A9-4760-7BF9-E022-47D9EB62D0C1}"/>
                </a:ext>
              </a:extLst>
            </p:cNvPr>
            <p:cNvPicPr>
              <a:picLocks noChangeAspect="1"/>
            </p:cNvPicPr>
            <p:nvPr/>
          </p:nvPicPr>
          <p:blipFill>
            <a:blip r:embed="rId3" cstate="print">
              <a:extLst>
                <a:ext uri="{28A0092B-C50C-407E-A947-70E740481C1C}">
                  <a14:useLocalDpi xmlns:a14="http://schemas.microsoft.com/office/drawing/2010/main" val="0"/>
                </a:ext>
              </a:extLst>
            </a:blip>
            <a:srcRect l="11054" t="3443" r="11273" b="3376"/>
            <a:stretch/>
          </p:blipFill>
          <p:spPr>
            <a:xfrm>
              <a:off x="598270" y="1682374"/>
              <a:ext cx="495613" cy="594568"/>
            </a:xfrm>
            <a:prstGeom prst="rect">
              <a:avLst/>
            </a:prstGeom>
          </p:spPr>
        </p:pic>
        <p:sp>
          <p:nvSpPr>
            <p:cNvPr id="14" name="CuadroTexto 13">
              <a:extLst>
                <a:ext uri="{FF2B5EF4-FFF2-40B4-BE49-F238E27FC236}">
                  <a16:creationId xmlns:a16="http://schemas.microsoft.com/office/drawing/2014/main" xmlns="" id="{2CDFDEB3-6BEB-5FF8-15FE-C3F400BA5A8D}"/>
                </a:ext>
              </a:extLst>
            </p:cNvPr>
            <p:cNvSpPr txBox="1"/>
            <p:nvPr/>
          </p:nvSpPr>
          <p:spPr>
            <a:xfrm>
              <a:off x="1350237" y="1828799"/>
              <a:ext cx="1931348" cy="307777"/>
            </a:xfrm>
            <a:prstGeom prst="rect">
              <a:avLst/>
            </a:prstGeom>
            <a:noFill/>
          </p:spPr>
          <p:txBody>
            <a:bodyPr wrap="square" rtlCol="0">
              <a:spAutoFit/>
            </a:bodyPr>
            <a:lstStyle/>
            <a:p>
              <a:r>
                <a:rPr lang="es-CL" sz="1400" b="1" dirty="0">
                  <a:solidFill>
                    <a:srgbClr val="004C14"/>
                  </a:solidFill>
                  <a:latin typeface="ACHS Nueva Sans" pitchFamily="2" charset="77"/>
                </a:rPr>
                <a:t>Material del Guante</a:t>
              </a:r>
            </a:p>
          </p:txBody>
        </p:sp>
      </p:grpSp>
      <p:grpSp>
        <p:nvGrpSpPr>
          <p:cNvPr id="4" name="Grupo 3">
            <a:extLst>
              <a:ext uri="{FF2B5EF4-FFF2-40B4-BE49-F238E27FC236}">
                <a16:creationId xmlns:a16="http://schemas.microsoft.com/office/drawing/2014/main" xmlns="" id="{E1CFA873-65AB-C63B-98C7-E54241C4236E}"/>
              </a:ext>
            </a:extLst>
          </p:cNvPr>
          <p:cNvGrpSpPr/>
          <p:nvPr/>
        </p:nvGrpSpPr>
        <p:grpSpPr>
          <a:xfrm>
            <a:off x="1123820" y="3446850"/>
            <a:ext cx="9865812" cy="1329432"/>
            <a:chOff x="449262" y="1568906"/>
            <a:chExt cx="9865812" cy="1329432"/>
          </a:xfrm>
        </p:grpSpPr>
        <p:sp>
          <p:nvSpPr>
            <p:cNvPr id="6" name="Rectángulo redondeado 5">
              <a:extLst>
                <a:ext uri="{FF2B5EF4-FFF2-40B4-BE49-F238E27FC236}">
                  <a16:creationId xmlns:a16="http://schemas.microsoft.com/office/drawing/2014/main" xmlns="" id="{7762309F-D722-874E-6FAB-992940AAFD4F}"/>
                </a:ext>
              </a:extLst>
            </p:cNvPr>
            <p:cNvSpPr/>
            <p:nvPr/>
          </p:nvSpPr>
          <p:spPr>
            <a:xfrm>
              <a:off x="1136514" y="1822481"/>
              <a:ext cx="2145072" cy="305283"/>
            </a:xfrm>
            <a:prstGeom prst="roundRect">
              <a:avLst/>
            </a:prstGeom>
            <a:solidFill>
              <a:srgbClr val="81D8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CuadroTexto 6">
              <a:extLst>
                <a:ext uri="{FF2B5EF4-FFF2-40B4-BE49-F238E27FC236}">
                  <a16:creationId xmlns:a16="http://schemas.microsoft.com/office/drawing/2014/main" xmlns="" id="{3029B218-37AB-B32F-AA73-3B205C445104}"/>
                </a:ext>
              </a:extLst>
            </p:cNvPr>
            <p:cNvSpPr txBox="1"/>
            <p:nvPr/>
          </p:nvSpPr>
          <p:spPr>
            <a:xfrm>
              <a:off x="1093885" y="2199668"/>
              <a:ext cx="8978372" cy="600164"/>
            </a:xfrm>
            <a:prstGeom prst="rect">
              <a:avLst/>
            </a:prstGeom>
            <a:noFill/>
          </p:spPr>
          <p:txBody>
            <a:bodyPr wrap="square" rtlCol="0">
              <a:spAutoFit/>
            </a:bodyPr>
            <a:lstStyle/>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El tipo de trabajo y la frecuencia de uso afectan la durabilidad.</a:t>
              </a:r>
            </a:p>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La exposición a productos químicos, abrasión, cortes y temperaturas extremas reduce la vida útil.</a:t>
              </a:r>
            </a:p>
          </p:txBody>
        </p:sp>
        <p:sp>
          <p:nvSpPr>
            <p:cNvPr id="11" name="Rectángulo redondeado 10">
              <a:extLst>
                <a:ext uri="{FF2B5EF4-FFF2-40B4-BE49-F238E27FC236}">
                  <a16:creationId xmlns:a16="http://schemas.microsoft.com/office/drawing/2014/main" xmlns="" id="{DD873CC8-9E98-B4F4-0101-16296F1B0812}"/>
                </a:ext>
              </a:extLst>
            </p:cNvPr>
            <p:cNvSpPr/>
            <p:nvPr/>
          </p:nvSpPr>
          <p:spPr>
            <a:xfrm>
              <a:off x="770627" y="1983272"/>
              <a:ext cx="9544447" cy="915066"/>
            </a:xfrm>
            <a:prstGeom prst="roundRect">
              <a:avLst>
                <a:gd name="adj" fmla="val 8313"/>
              </a:avLst>
            </a:prstGeom>
            <a:no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Elipse 11">
              <a:extLst>
                <a:ext uri="{FF2B5EF4-FFF2-40B4-BE49-F238E27FC236}">
                  <a16:creationId xmlns:a16="http://schemas.microsoft.com/office/drawing/2014/main" xmlns="" id="{D67A5F8E-10EA-29C2-E508-AD302A4190BC}"/>
                </a:ext>
              </a:extLst>
            </p:cNvPr>
            <p:cNvSpPr/>
            <p:nvPr/>
          </p:nvSpPr>
          <p:spPr>
            <a:xfrm>
              <a:off x="449262" y="1568906"/>
              <a:ext cx="793630" cy="793630"/>
            </a:xfrm>
            <a:prstGeom prst="ellipse">
              <a:avLst/>
            </a:prstGeom>
            <a:solidFill>
              <a:schemeClr val="bg1"/>
            </a:solid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1" name="Imagen 20">
              <a:extLst>
                <a:ext uri="{FF2B5EF4-FFF2-40B4-BE49-F238E27FC236}">
                  <a16:creationId xmlns:a16="http://schemas.microsoft.com/office/drawing/2014/main" xmlns="" id="{5A5C2E3C-8BC0-F689-3F4E-48935299576D}"/>
                </a:ext>
              </a:extLst>
            </p:cNvPr>
            <p:cNvPicPr>
              <a:picLocks noChangeAspect="1"/>
            </p:cNvPicPr>
            <p:nvPr/>
          </p:nvPicPr>
          <p:blipFill>
            <a:blip r:embed="rId3" cstate="print">
              <a:extLst>
                <a:ext uri="{28A0092B-C50C-407E-A947-70E740481C1C}">
                  <a14:useLocalDpi xmlns:a14="http://schemas.microsoft.com/office/drawing/2010/main" val="0"/>
                </a:ext>
              </a:extLst>
            </a:blip>
            <a:srcRect l="11054" t="3443" r="11273" b="3376"/>
            <a:stretch/>
          </p:blipFill>
          <p:spPr>
            <a:xfrm>
              <a:off x="598270" y="1682374"/>
              <a:ext cx="495613" cy="594568"/>
            </a:xfrm>
            <a:prstGeom prst="rect">
              <a:avLst/>
            </a:prstGeom>
          </p:spPr>
        </p:pic>
        <p:sp>
          <p:nvSpPr>
            <p:cNvPr id="28" name="CuadroTexto 27">
              <a:extLst>
                <a:ext uri="{FF2B5EF4-FFF2-40B4-BE49-F238E27FC236}">
                  <a16:creationId xmlns:a16="http://schemas.microsoft.com/office/drawing/2014/main" xmlns="" id="{B81CA544-B41C-BAF4-EF81-525C708B204E}"/>
                </a:ext>
              </a:extLst>
            </p:cNvPr>
            <p:cNvSpPr txBox="1"/>
            <p:nvPr/>
          </p:nvSpPr>
          <p:spPr>
            <a:xfrm>
              <a:off x="1350236" y="1828799"/>
              <a:ext cx="1931349" cy="307777"/>
            </a:xfrm>
            <a:prstGeom prst="rect">
              <a:avLst/>
            </a:prstGeom>
            <a:noFill/>
          </p:spPr>
          <p:txBody>
            <a:bodyPr wrap="square" rtlCol="0">
              <a:spAutoFit/>
            </a:bodyPr>
            <a:lstStyle/>
            <a:p>
              <a:r>
                <a:rPr lang="es-CL" sz="1400" b="1" dirty="0">
                  <a:solidFill>
                    <a:srgbClr val="004C14"/>
                  </a:solidFill>
                  <a:latin typeface="ACHS Nueva Sans" pitchFamily="2" charset="77"/>
                </a:rPr>
                <a:t>Condiciones de Uso</a:t>
              </a:r>
            </a:p>
          </p:txBody>
        </p:sp>
      </p:grpSp>
      <p:grpSp>
        <p:nvGrpSpPr>
          <p:cNvPr id="30" name="Grupo 29">
            <a:extLst>
              <a:ext uri="{FF2B5EF4-FFF2-40B4-BE49-F238E27FC236}">
                <a16:creationId xmlns:a16="http://schemas.microsoft.com/office/drawing/2014/main" xmlns="" id="{E69525CF-5E0F-1DFB-AFA3-0B509F238310}"/>
              </a:ext>
            </a:extLst>
          </p:cNvPr>
          <p:cNvGrpSpPr/>
          <p:nvPr/>
        </p:nvGrpSpPr>
        <p:grpSpPr>
          <a:xfrm>
            <a:off x="1123820" y="4930755"/>
            <a:ext cx="9865812" cy="1329432"/>
            <a:chOff x="449262" y="1568906"/>
            <a:chExt cx="9865812" cy="1329432"/>
          </a:xfrm>
        </p:grpSpPr>
        <p:sp>
          <p:nvSpPr>
            <p:cNvPr id="31" name="Rectángulo redondeado 30">
              <a:extLst>
                <a:ext uri="{FF2B5EF4-FFF2-40B4-BE49-F238E27FC236}">
                  <a16:creationId xmlns:a16="http://schemas.microsoft.com/office/drawing/2014/main" xmlns="" id="{97917EF6-B832-D2B6-AC12-F18EC8BFFAFD}"/>
                </a:ext>
              </a:extLst>
            </p:cNvPr>
            <p:cNvSpPr/>
            <p:nvPr/>
          </p:nvSpPr>
          <p:spPr>
            <a:xfrm>
              <a:off x="1136514" y="1822481"/>
              <a:ext cx="2145072" cy="305283"/>
            </a:xfrm>
            <a:prstGeom prst="roundRect">
              <a:avLst/>
            </a:prstGeom>
            <a:solidFill>
              <a:srgbClr val="81D8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CuadroTexto 31">
              <a:extLst>
                <a:ext uri="{FF2B5EF4-FFF2-40B4-BE49-F238E27FC236}">
                  <a16:creationId xmlns:a16="http://schemas.microsoft.com/office/drawing/2014/main" xmlns="" id="{8955E501-2B06-4443-EBEF-82801E9F812C}"/>
                </a:ext>
              </a:extLst>
            </p:cNvPr>
            <p:cNvSpPr txBox="1"/>
            <p:nvPr/>
          </p:nvSpPr>
          <p:spPr>
            <a:xfrm>
              <a:off x="1093885" y="2199668"/>
              <a:ext cx="8978372" cy="523220"/>
            </a:xfrm>
            <a:prstGeom prst="rect">
              <a:avLst/>
            </a:prstGeom>
            <a:noFill/>
          </p:spPr>
          <p:txBody>
            <a:bodyPr wrap="square" rtlCol="0">
              <a:spAutoFit/>
            </a:bodyPr>
            <a:lstStyle/>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El almacenamiento adecuado es crucial para prolongar la vida útil. Guardar los guantes en un lugar fresco, seco y oscuro previene la degradación del material.</a:t>
              </a:r>
            </a:p>
          </p:txBody>
        </p:sp>
        <p:sp>
          <p:nvSpPr>
            <p:cNvPr id="33" name="Rectángulo redondeado 32">
              <a:extLst>
                <a:ext uri="{FF2B5EF4-FFF2-40B4-BE49-F238E27FC236}">
                  <a16:creationId xmlns:a16="http://schemas.microsoft.com/office/drawing/2014/main" xmlns="" id="{82BF1517-7525-2DC3-834D-CE3B557FA1AB}"/>
                </a:ext>
              </a:extLst>
            </p:cNvPr>
            <p:cNvSpPr/>
            <p:nvPr/>
          </p:nvSpPr>
          <p:spPr>
            <a:xfrm>
              <a:off x="770627" y="1983272"/>
              <a:ext cx="9544447" cy="915066"/>
            </a:xfrm>
            <a:prstGeom prst="roundRect">
              <a:avLst>
                <a:gd name="adj" fmla="val 8313"/>
              </a:avLst>
            </a:prstGeom>
            <a:no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4" name="Elipse 33">
              <a:extLst>
                <a:ext uri="{FF2B5EF4-FFF2-40B4-BE49-F238E27FC236}">
                  <a16:creationId xmlns:a16="http://schemas.microsoft.com/office/drawing/2014/main" xmlns="" id="{58C2A45F-DE66-1CFD-9239-24F8915053C5}"/>
                </a:ext>
              </a:extLst>
            </p:cNvPr>
            <p:cNvSpPr/>
            <p:nvPr/>
          </p:nvSpPr>
          <p:spPr>
            <a:xfrm>
              <a:off x="449262" y="1568906"/>
              <a:ext cx="793630" cy="793630"/>
            </a:xfrm>
            <a:prstGeom prst="ellipse">
              <a:avLst/>
            </a:prstGeom>
            <a:solidFill>
              <a:schemeClr val="bg1"/>
            </a:solid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9" name="Imagen 38">
              <a:extLst>
                <a:ext uri="{FF2B5EF4-FFF2-40B4-BE49-F238E27FC236}">
                  <a16:creationId xmlns:a16="http://schemas.microsoft.com/office/drawing/2014/main" xmlns="" id="{7752ACE0-F57D-53B9-8295-3C54ED91C36B}"/>
                </a:ext>
              </a:extLst>
            </p:cNvPr>
            <p:cNvPicPr>
              <a:picLocks noChangeAspect="1"/>
            </p:cNvPicPr>
            <p:nvPr/>
          </p:nvPicPr>
          <p:blipFill>
            <a:blip r:embed="rId3" cstate="print">
              <a:extLst>
                <a:ext uri="{28A0092B-C50C-407E-A947-70E740481C1C}">
                  <a14:useLocalDpi xmlns:a14="http://schemas.microsoft.com/office/drawing/2010/main" val="0"/>
                </a:ext>
              </a:extLst>
            </a:blip>
            <a:srcRect l="11054" t="3443" r="11273" b="3376"/>
            <a:stretch/>
          </p:blipFill>
          <p:spPr>
            <a:xfrm>
              <a:off x="598270" y="1682374"/>
              <a:ext cx="495613" cy="594568"/>
            </a:xfrm>
            <a:prstGeom prst="rect">
              <a:avLst/>
            </a:prstGeom>
          </p:spPr>
        </p:pic>
        <p:sp>
          <p:nvSpPr>
            <p:cNvPr id="40" name="CuadroTexto 39">
              <a:extLst>
                <a:ext uri="{FF2B5EF4-FFF2-40B4-BE49-F238E27FC236}">
                  <a16:creationId xmlns:a16="http://schemas.microsoft.com/office/drawing/2014/main" xmlns="" id="{24C6CE86-557A-8084-5824-783EE43AC877}"/>
                </a:ext>
              </a:extLst>
            </p:cNvPr>
            <p:cNvSpPr txBox="1"/>
            <p:nvPr/>
          </p:nvSpPr>
          <p:spPr>
            <a:xfrm>
              <a:off x="1350236" y="1828799"/>
              <a:ext cx="1931349" cy="307777"/>
            </a:xfrm>
            <a:prstGeom prst="rect">
              <a:avLst/>
            </a:prstGeom>
            <a:noFill/>
          </p:spPr>
          <p:txBody>
            <a:bodyPr wrap="square" rtlCol="0">
              <a:spAutoFit/>
            </a:bodyPr>
            <a:lstStyle/>
            <a:p>
              <a:r>
                <a:rPr lang="es-CL" sz="1400" b="1" dirty="0">
                  <a:solidFill>
                    <a:srgbClr val="004C14"/>
                  </a:solidFill>
                  <a:latin typeface="ACHS Nueva Sans" pitchFamily="2" charset="77"/>
                </a:rPr>
                <a:t>Almacenamiento</a:t>
              </a:r>
            </a:p>
          </p:txBody>
        </p:sp>
      </p:grpSp>
    </p:spTree>
    <p:extLst>
      <p:ext uri="{BB962C8B-B14F-4D97-AF65-F5344CB8AC3E}">
        <p14:creationId xmlns:p14="http://schemas.microsoft.com/office/powerpoint/2010/main" val="116585996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EDB1425-8BEC-C00B-DAFD-D4E0D62B0649}"/>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35DC3EFC-869F-8D07-782B-706EFE7F6278}"/>
              </a:ext>
            </a:extLst>
          </p:cNvPr>
          <p:cNvSpPr>
            <a:spLocks noGrp="1"/>
          </p:cNvSpPr>
          <p:nvPr>
            <p:ph type="body" sz="quarter" idx="61"/>
          </p:nvPr>
        </p:nvSpPr>
        <p:spPr/>
        <p:txBody>
          <a:bodyPr>
            <a:normAutofit/>
          </a:bodyPr>
          <a:lstStyle/>
          <a:p>
            <a:r>
              <a:rPr lang="es-CL" dirty="0"/>
              <a:t>Prueba de chequeo, recambio y deshecho</a:t>
            </a:r>
          </a:p>
        </p:txBody>
      </p:sp>
      <p:sp>
        <p:nvSpPr>
          <p:cNvPr id="3" name="Rectángulo: esquinas redondeadas 20">
            <a:extLst>
              <a:ext uri="{FF2B5EF4-FFF2-40B4-BE49-F238E27FC236}">
                <a16:creationId xmlns:a16="http://schemas.microsoft.com/office/drawing/2014/main" xmlns="" id="{C70C8099-7070-E5E6-6230-5993A55014EA}"/>
              </a:ext>
            </a:extLst>
          </p:cNvPr>
          <p:cNvSpPr/>
          <p:nvPr/>
        </p:nvSpPr>
        <p:spPr>
          <a:xfrm>
            <a:off x="449263" y="1043447"/>
            <a:ext cx="4096858"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Factores que Influyen en la Vida Útil</a:t>
            </a:r>
            <a:endParaRPr lang="es-CL" sz="1400" b="1" dirty="0">
              <a:solidFill>
                <a:schemeClr val="bg1"/>
              </a:solidFill>
              <a:latin typeface="ACHS Nueva Sans" pitchFamily="2" charset="0"/>
            </a:endParaRPr>
          </a:p>
        </p:txBody>
      </p:sp>
      <p:grpSp>
        <p:nvGrpSpPr>
          <p:cNvPr id="15" name="Grupo 14">
            <a:extLst>
              <a:ext uri="{FF2B5EF4-FFF2-40B4-BE49-F238E27FC236}">
                <a16:creationId xmlns:a16="http://schemas.microsoft.com/office/drawing/2014/main" xmlns="" id="{508537DD-4BFB-377A-BBD9-1D3D6622D72B}"/>
              </a:ext>
            </a:extLst>
          </p:cNvPr>
          <p:cNvGrpSpPr/>
          <p:nvPr/>
        </p:nvGrpSpPr>
        <p:grpSpPr>
          <a:xfrm>
            <a:off x="1123820" y="1541666"/>
            <a:ext cx="9865812" cy="2252121"/>
            <a:chOff x="449262" y="1568906"/>
            <a:chExt cx="9865812" cy="2252121"/>
          </a:xfrm>
        </p:grpSpPr>
        <p:sp>
          <p:nvSpPr>
            <p:cNvPr id="13" name="Rectángulo redondeado 12">
              <a:extLst>
                <a:ext uri="{FF2B5EF4-FFF2-40B4-BE49-F238E27FC236}">
                  <a16:creationId xmlns:a16="http://schemas.microsoft.com/office/drawing/2014/main" xmlns="" id="{5F6EB93F-DAD2-B8E9-BA59-FA90E98ABBB0}"/>
                </a:ext>
              </a:extLst>
            </p:cNvPr>
            <p:cNvSpPr/>
            <p:nvPr/>
          </p:nvSpPr>
          <p:spPr>
            <a:xfrm>
              <a:off x="1136514" y="1822481"/>
              <a:ext cx="2829022" cy="305283"/>
            </a:xfrm>
            <a:prstGeom prst="roundRect">
              <a:avLst/>
            </a:prstGeom>
            <a:solidFill>
              <a:srgbClr val="81D8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CuadroTexto 7">
              <a:extLst>
                <a:ext uri="{FF2B5EF4-FFF2-40B4-BE49-F238E27FC236}">
                  <a16:creationId xmlns:a16="http://schemas.microsoft.com/office/drawing/2014/main" xmlns="" id="{4215028F-5AA0-EE31-1248-C1B7FFA9F602}"/>
                </a:ext>
              </a:extLst>
            </p:cNvPr>
            <p:cNvSpPr txBox="1"/>
            <p:nvPr/>
          </p:nvSpPr>
          <p:spPr>
            <a:xfrm>
              <a:off x="1093885" y="2199668"/>
              <a:ext cx="8978372" cy="1538883"/>
            </a:xfrm>
            <a:prstGeom prst="rect">
              <a:avLst/>
            </a:prstGeom>
            <a:noFill/>
          </p:spPr>
          <p:txBody>
            <a:bodyPr wrap="square" rtlCol="0">
              <a:spAutoFit/>
            </a:bodyPr>
            <a:lstStyle/>
            <a:p>
              <a:pPr marL="742950" lvl="1" indent="-285750" algn="just">
                <a:spcAft>
                  <a:spcPts val="600"/>
                </a:spcAft>
                <a:buClr>
                  <a:srgbClr val="13C045"/>
                </a:buClr>
                <a:buFont typeface="Courier New" panose="02070309020205020404" pitchFamily="49" charset="0"/>
                <a:buChar char="o"/>
              </a:pPr>
              <a:r>
                <a:rPr lang="es-CL" sz="1400" b="1" dirty="0">
                  <a:solidFill>
                    <a:srgbClr val="13C045"/>
                  </a:solidFill>
                  <a:latin typeface="ACHS Nueva Sans Medium" pitchFamily="2" charset="77"/>
                  <a:ea typeface="Catamaran" pitchFamily="2" charset="77"/>
                  <a:cs typeface="Catamaran" pitchFamily="2" charset="77"/>
                </a:rPr>
                <a:t>Seguir las recomendaciones del fabricante: </a:t>
              </a:r>
              <a:r>
                <a:rPr lang="es-CL" sz="1400" dirty="0">
                  <a:solidFill>
                    <a:schemeClr val="tx1">
                      <a:lumMod val="85000"/>
                      <a:lumOff val="15000"/>
                    </a:schemeClr>
                  </a:solidFill>
                  <a:latin typeface="ACHS Nueva Sans Medium" pitchFamily="2" charset="77"/>
                  <a:ea typeface="Catamaran" pitchFamily="2" charset="77"/>
                  <a:cs typeface="Catamaran" pitchFamily="2" charset="77"/>
                </a:rPr>
                <a:t>Siempre consulta las indicaciones del fabricante sobre la vida útil y el reemplazo.</a:t>
              </a:r>
            </a:p>
            <a:p>
              <a:pPr marL="742950" lvl="1" indent="-285750" algn="just">
                <a:spcAft>
                  <a:spcPts val="600"/>
                </a:spcAft>
                <a:buClr>
                  <a:srgbClr val="13C045"/>
                </a:buClr>
                <a:buFont typeface="Courier New" panose="02070309020205020404" pitchFamily="49" charset="0"/>
                <a:buChar char="o"/>
              </a:pPr>
              <a:r>
                <a:rPr lang="es-CL" sz="1400" b="1" dirty="0">
                  <a:solidFill>
                    <a:srgbClr val="13C045"/>
                  </a:solidFill>
                  <a:latin typeface="ACHS Nueva Sans Medium" pitchFamily="2" charset="77"/>
                  <a:ea typeface="Catamaran" pitchFamily="2" charset="77"/>
                  <a:cs typeface="Catamaran" pitchFamily="2" charset="77"/>
                </a:rPr>
                <a:t>Inspecciones regulares: </a:t>
              </a:r>
              <a:r>
                <a:rPr lang="es-CL" sz="1400" dirty="0">
                  <a:solidFill>
                    <a:schemeClr val="tx1">
                      <a:lumMod val="85000"/>
                      <a:lumOff val="15000"/>
                    </a:schemeClr>
                  </a:solidFill>
                  <a:latin typeface="ACHS Nueva Sans Medium" pitchFamily="2" charset="77"/>
                  <a:ea typeface="Catamaran" pitchFamily="2" charset="77"/>
                  <a:cs typeface="Catamaran" pitchFamily="2" charset="77"/>
                </a:rPr>
                <a:t>Realiza inspecciones periódicas para detectar signos de desgaste, daños o deterioro.</a:t>
              </a:r>
            </a:p>
            <a:p>
              <a:pPr marL="742950" lvl="1" indent="-285750" algn="just">
                <a:spcAft>
                  <a:spcPts val="600"/>
                </a:spcAft>
                <a:buClr>
                  <a:srgbClr val="13C045"/>
                </a:buClr>
                <a:buFont typeface="Courier New" panose="02070309020205020404" pitchFamily="49" charset="0"/>
                <a:buChar char="o"/>
              </a:pPr>
              <a:r>
                <a:rPr lang="es-CL" sz="1400" b="1" dirty="0">
                  <a:solidFill>
                    <a:srgbClr val="13C045"/>
                  </a:solidFill>
                  <a:latin typeface="ACHS Nueva Sans Medium" pitchFamily="2" charset="77"/>
                  <a:ea typeface="Catamaran" pitchFamily="2" charset="77"/>
                  <a:cs typeface="Catamaran" pitchFamily="2" charset="77"/>
                </a:rPr>
                <a:t>Reemplazo Oportuno: </a:t>
              </a:r>
              <a:r>
                <a:rPr lang="es-CL" sz="1400" dirty="0">
                  <a:solidFill>
                    <a:schemeClr val="tx1">
                      <a:lumMod val="85000"/>
                      <a:lumOff val="15000"/>
                    </a:schemeClr>
                  </a:solidFill>
                  <a:latin typeface="ACHS Nueva Sans Medium" pitchFamily="2" charset="77"/>
                  <a:ea typeface="Catamaran" pitchFamily="2" charset="77"/>
                  <a:cs typeface="Catamaran" pitchFamily="2" charset="77"/>
                </a:rPr>
                <a:t>Reemplaza los guantes cuando estén dañados, desgastados o hayan cumplido su vida útil recomendada.</a:t>
              </a:r>
            </a:p>
          </p:txBody>
        </p:sp>
        <p:sp>
          <p:nvSpPr>
            <p:cNvPr id="9" name="Rectángulo redondeado 8">
              <a:extLst>
                <a:ext uri="{FF2B5EF4-FFF2-40B4-BE49-F238E27FC236}">
                  <a16:creationId xmlns:a16="http://schemas.microsoft.com/office/drawing/2014/main" xmlns="" id="{278F3734-AA57-1B70-69CE-51903889A629}"/>
                </a:ext>
              </a:extLst>
            </p:cNvPr>
            <p:cNvSpPr/>
            <p:nvPr/>
          </p:nvSpPr>
          <p:spPr>
            <a:xfrm>
              <a:off x="770627" y="1983271"/>
              <a:ext cx="9544447" cy="1837756"/>
            </a:xfrm>
            <a:prstGeom prst="roundRect">
              <a:avLst>
                <a:gd name="adj" fmla="val 8313"/>
              </a:avLst>
            </a:prstGeom>
            <a:no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Elipse 9">
              <a:extLst>
                <a:ext uri="{FF2B5EF4-FFF2-40B4-BE49-F238E27FC236}">
                  <a16:creationId xmlns:a16="http://schemas.microsoft.com/office/drawing/2014/main" xmlns="" id="{39042CF1-D86D-B779-00D7-5A0C65CCAE49}"/>
                </a:ext>
              </a:extLst>
            </p:cNvPr>
            <p:cNvSpPr/>
            <p:nvPr/>
          </p:nvSpPr>
          <p:spPr>
            <a:xfrm>
              <a:off x="449262" y="1568906"/>
              <a:ext cx="793630" cy="793630"/>
            </a:xfrm>
            <a:prstGeom prst="ellipse">
              <a:avLst/>
            </a:prstGeom>
            <a:solidFill>
              <a:schemeClr val="bg1"/>
            </a:solid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 name="Imagen 4">
              <a:extLst>
                <a:ext uri="{FF2B5EF4-FFF2-40B4-BE49-F238E27FC236}">
                  <a16:creationId xmlns:a16="http://schemas.microsoft.com/office/drawing/2014/main" xmlns="" id="{44F62453-1CE3-C8E5-AE4D-D000B27AF079}"/>
                </a:ext>
              </a:extLst>
            </p:cNvPr>
            <p:cNvPicPr>
              <a:picLocks noChangeAspect="1"/>
            </p:cNvPicPr>
            <p:nvPr/>
          </p:nvPicPr>
          <p:blipFill>
            <a:blip r:embed="rId3" cstate="print">
              <a:extLst>
                <a:ext uri="{28A0092B-C50C-407E-A947-70E740481C1C}">
                  <a14:useLocalDpi xmlns:a14="http://schemas.microsoft.com/office/drawing/2010/main" val="0"/>
                </a:ext>
              </a:extLst>
            </a:blip>
            <a:srcRect l="11054" t="3443" r="11273" b="3376"/>
            <a:stretch/>
          </p:blipFill>
          <p:spPr>
            <a:xfrm>
              <a:off x="598270" y="1682374"/>
              <a:ext cx="495613" cy="594568"/>
            </a:xfrm>
            <a:prstGeom prst="rect">
              <a:avLst/>
            </a:prstGeom>
          </p:spPr>
        </p:pic>
        <p:sp>
          <p:nvSpPr>
            <p:cNvPr id="14" name="CuadroTexto 13">
              <a:extLst>
                <a:ext uri="{FF2B5EF4-FFF2-40B4-BE49-F238E27FC236}">
                  <a16:creationId xmlns:a16="http://schemas.microsoft.com/office/drawing/2014/main" xmlns="" id="{91071D10-4880-52AD-D095-1BC1E963E005}"/>
                </a:ext>
              </a:extLst>
            </p:cNvPr>
            <p:cNvSpPr txBox="1"/>
            <p:nvPr/>
          </p:nvSpPr>
          <p:spPr>
            <a:xfrm>
              <a:off x="1350237" y="1828799"/>
              <a:ext cx="2521326" cy="307777"/>
            </a:xfrm>
            <a:prstGeom prst="rect">
              <a:avLst/>
            </a:prstGeom>
            <a:noFill/>
          </p:spPr>
          <p:txBody>
            <a:bodyPr wrap="square" rtlCol="0">
              <a:spAutoFit/>
            </a:bodyPr>
            <a:lstStyle/>
            <a:p>
              <a:r>
                <a:rPr lang="es-CL" sz="1400" b="1" dirty="0">
                  <a:solidFill>
                    <a:srgbClr val="004C14"/>
                  </a:solidFill>
                  <a:latin typeface="ACHS Nueva Sans" pitchFamily="2" charset="77"/>
                </a:rPr>
                <a:t>Recomendaciones Clave</a:t>
              </a:r>
            </a:p>
          </p:txBody>
        </p:sp>
      </p:grpSp>
      <p:grpSp>
        <p:nvGrpSpPr>
          <p:cNvPr id="16" name="Grupo 15">
            <a:extLst>
              <a:ext uri="{FF2B5EF4-FFF2-40B4-BE49-F238E27FC236}">
                <a16:creationId xmlns:a16="http://schemas.microsoft.com/office/drawing/2014/main" xmlns="" id="{B8D0000F-8842-40F4-1FD7-301E77B69E13}"/>
              </a:ext>
            </a:extLst>
          </p:cNvPr>
          <p:cNvGrpSpPr/>
          <p:nvPr/>
        </p:nvGrpSpPr>
        <p:grpSpPr>
          <a:xfrm>
            <a:off x="1123820" y="3896314"/>
            <a:ext cx="9865812" cy="1628995"/>
            <a:chOff x="449262" y="1568906"/>
            <a:chExt cx="9865812" cy="1628995"/>
          </a:xfrm>
        </p:grpSpPr>
        <p:sp>
          <p:nvSpPr>
            <p:cNvPr id="17" name="Rectángulo redondeado 16">
              <a:extLst>
                <a:ext uri="{FF2B5EF4-FFF2-40B4-BE49-F238E27FC236}">
                  <a16:creationId xmlns:a16="http://schemas.microsoft.com/office/drawing/2014/main" xmlns="" id="{37AFDDA6-F690-8676-555F-07C2A73CCB4D}"/>
                </a:ext>
              </a:extLst>
            </p:cNvPr>
            <p:cNvSpPr/>
            <p:nvPr/>
          </p:nvSpPr>
          <p:spPr>
            <a:xfrm>
              <a:off x="1136514" y="1822481"/>
              <a:ext cx="2936026" cy="305283"/>
            </a:xfrm>
            <a:prstGeom prst="roundRect">
              <a:avLst/>
            </a:prstGeom>
            <a:solidFill>
              <a:srgbClr val="81D8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CuadroTexto 17">
              <a:extLst>
                <a:ext uri="{FF2B5EF4-FFF2-40B4-BE49-F238E27FC236}">
                  <a16:creationId xmlns:a16="http://schemas.microsoft.com/office/drawing/2014/main" xmlns="" id="{45923388-5A5B-E82F-E369-3C2E5E26571A}"/>
                </a:ext>
              </a:extLst>
            </p:cNvPr>
            <p:cNvSpPr txBox="1"/>
            <p:nvPr/>
          </p:nvSpPr>
          <p:spPr>
            <a:xfrm>
              <a:off x="1093885" y="2199668"/>
              <a:ext cx="8978372" cy="892552"/>
            </a:xfrm>
            <a:prstGeom prst="rect">
              <a:avLst/>
            </a:prstGeom>
            <a:noFill/>
          </p:spPr>
          <p:txBody>
            <a:bodyPr wrap="square" rtlCol="0">
              <a:spAutoFit/>
            </a:bodyPr>
            <a:lstStyle/>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Los tiempos de vida útil mencionados son solo orientativos.</a:t>
              </a:r>
            </a:p>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La necesidad de reemplazo varía según el uso específico y los riesgos presentes.</a:t>
              </a:r>
            </a:p>
            <a:p>
              <a:pPr marL="742950" lvl="1" indent="-285750" algn="just">
                <a:spcAft>
                  <a:spcPts val="600"/>
                </a:spcAft>
                <a:buClr>
                  <a:srgbClr val="13C045"/>
                </a:buClr>
                <a:buFont typeface="Courier New" panose="02070309020205020404" pitchFamily="49" charset="0"/>
                <a:buChar char="o"/>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Es muy importante que los guantes se inspeccionen antes de cada uso.</a:t>
              </a:r>
            </a:p>
          </p:txBody>
        </p:sp>
        <p:sp>
          <p:nvSpPr>
            <p:cNvPr id="19" name="Rectángulo redondeado 18">
              <a:extLst>
                <a:ext uri="{FF2B5EF4-FFF2-40B4-BE49-F238E27FC236}">
                  <a16:creationId xmlns:a16="http://schemas.microsoft.com/office/drawing/2014/main" xmlns="" id="{A87214EF-85A3-AC7E-11F9-1509EA0E956B}"/>
                </a:ext>
              </a:extLst>
            </p:cNvPr>
            <p:cNvSpPr/>
            <p:nvPr/>
          </p:nvSpPr>
          <p:spPr>
            <a:xfrm>
              <a:off x="770627" y="1983271"/>
              <a:ext cx="9544447" cy="1214630"/>
            </a:xfrm>
            <a:prstGeom prst="roundRect">
              <a:avLst>
                <a:gd name="adj" fmla="val 8313"/>
              </a:avLst>
            </a:prstGeom>
            <a:no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Elipse 19">
              <a:extLst>
                <a:ext uri="{FF2B5EF4-FFF2-40B4-BE49-F238E27FC236}">
                  <a16:creationId xmlns:a16="http://schemas.microsoft.com/office/drawing/2014/main" xmlns="" id="{A8D75820-5A6C-F73C-9C7C-4055F5BA1197}"/>
                </a:ext>
              </a:extLst>
            </p:cNvPr>
            <p:cNvSpPr/>
            <p:nvPr/>
          </p:nvSpPr>
          <p:spPr>
            <a:xfrm>
              <a:off x="449262" y="1568906"/>
              <a:ext cx="793630" cy="793630"/>
            </a:xfrm>
            <a:prstGeom prst="ellipse">
              <a:avLst/>
            </a:prstGeom>
            <a:solidFill>
              <a:schemeClr val="bg1"/>
            </a:solid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2" name="Imagen 21">
              <a:extLst>
                <a:ext uri="{FF2B5EF4-FFF2-40B4-BE49-F238E27FC236}">
                  <a16:creationId xmlns:a16="http://schemas.microsoft.com/office/drawing/2014/main" xmlns="" id="{72024F3D-9A1E-0301-76E8-A844BCD8C521}"/>
                </a:ext>
              </a:extLst>
            </p:cNvPr>
            <p:cNvPicPr>
              <a:picLocks noChangeAspect="1"/>
            </p:cNvPicPr>
            <p:nvPr/>
          </p:nvPicPr>
          <p:blipFill>
            <a:blip r:embed="rId3" cstate="print">
              <a:extLst>
                <a:ext uri="{28A0092B-C50C-407E-A947-70E740481C1C}">
                  <a14:useLocalDpi xmlns:a14="http://schemas.microsoft.com/office/drawing/2010/main" val="0"/>
                </a:ext>
              </a:extLst>
            </a:blip>
            <a:srcRect l="11054" t="3443" r="11273" b="3376"/>
            <a:stretch/>
          </p:blipFill>
          <p:spPr>
            <a:xfrm>
              <a:off x="598270" y="1682374"/>
              <a:ext cx="495613" cy="594568"/>
            </a:xfrm>
            <a:prstGeom prst="rect">
              <a:avLst/>
            </a:prstGeom>
          </p:spPr>
        </p:pic>
        <p:sp>
          <p:nvSpPr>
            <p:cNvPr id="23" name="CuadroTexto 22">
              <a:extLst>
                <a:ext uri="{FF2B5EF4-FFF2-40B4-BE49-F238E27FC236}">
                  <a16:creationId xmlns:a16="http://schemas.microsoft.com/office/drawing/2014/main" xmlns="" id="{8CF6806B-3DFA-460B-7410-7AA441346650}"/>
                </a:ext>
              </a:extLst>
            </p:cNvPr>
            <p:cNvSpPr txBox="1"/>
            <p:nvPr/>
          </p:nvSpPr>
          <p:spPr>
            <a:xfrm>
              <a:off x="1350236" y="1828799"/>
              <a:ext cx="2615299" cy="307777"/>
            </a:xfrm>
            <a:prstGeom prst="rect">
              <a:avLst/>
            </a:prstGeom>
            <a:noFill/>
          </p:spPr>
          <p:txBody>
            <a:bodyPr wrap="square" rtlCol="0">
              <a:spAutoFit/>
            </a:bodyPr>
            <a:lstStyle/>
            <a:p>
              <a:r>
                <a:rPr lang="es-CL" sz="1400" b="1" dirty="0">
                  <a:solidFill>
                    <a:srgbClr val="004C14"/>
                  </a:solidFill>
                  <a:latin typeface="ACHS Nueva Sans" pitchFamily="2" charset="77"/>
                </a:rPr>
                <a:t>Consideraciones Generales</a:t>
              </a:r>
            </a:p>
          </p:txBody>
        </p:sp>
      </p:grpSp>
      <p:sp>
        <p:nvSpPr>
          <p:cNvPr id="24" name="Rectángulo redondeado 23">
            <a:extLst>
              <a:ext uri="{FF2B5EF4-FFF2-40B4-BE49-F238E27FC236}">
                <a16:creationId xmlns:a16="http://schemas.microsoft.com/office/drawing/2014/main" xmlns="" id="{CA82BA2A-0ACB-BCD8-0324-BD7791CB922D}"/>
              </a:ext>
            </a:extLst>
          </p:cNvPr>
          <p:cNvSpPr/>
          <p:nvPr/>
        </p:nvSpPr>
        <p:spPr>
          <a:xfrm>
            <a:off x="1445185" y="5684666"/>
            <a:ext cx="9544447" cy="823138"/>
          </a:xfrm>
          <a:prstGeom prst="roundRect">
            <a:avLst>
              <a:gd name="adj" fmla="val 13122"/>
            </a:avLst>
          </a:prstGeom>
          <a:solidFill>
            <a:srgbClr val="004C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400" b="1" dirty="0">
                <a:latin typeface="ACHS Nueva Sans Medium" pitchFamily="2" charset="77"/>
              </a:rPr>
              <a:t>En resumen, la vida útil de los guantes de seguridad depende de diversos factores. </a:t>
            </a:r>
          </a:p>
          <a:p>
            <a:pPr algn="ctr"/>
            <a:r>
              <a:rPr lang="es-CL" sz="1400" b="1" dirty="0">
                <a:latin typeface="ACHS Nueva Sans Medium" pitchFamily="2" charset="77"/>
              </a:rPr>
              <a:t>La inspección regular, el seguimiento de las recomendaciones del fabricante y el reemplazo oportuno </a:t>
            </a:r>
          </a:p>
          <a:p>
            <a:pPr algn="ctr"/>
            <a:r>
              <a:rPr lang="es-CL" sz="1400" b="1" dirty="0">
                <a:latin typeface="ACHS Nueva Sans Medium" pitchFamily="2" charset="77"/>
              </a:rPr>
              <a:t>son esenciales para garantizar la protección continua de las manos.</a:t>
            </a:r>
          </a:p>
        </p:txBody>
      </p:sp>
    </p:spTree>
    <p:extLst>
      <p:ext uri="{BB962C8B-B14F-4D97-AF65-F5344CB8AC3E}">
        <p14:creationId xmlns:p14="http://schemas.microsoft.com/office/powerpoint/2010/main" val="236676050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6830813-63EE-9C36-DCBA-538392552A5E}"/>
            </a:ext>
          </a:extLst>
        </p:cNvPr>
        <p:cNvGrpSpPr/>
        <p:nvPr/>
      </p:nvGrpSpPr>
      <p:grpSpPr>
        <a:xfrm>
          <a:off x="0" y="0"/>
          <a:ext cx="0" cy="0"/>
          <a:chOff x="0" y="0"/>
          <a:chExt cx="0" cy="0"/>
        </a:xfrm>
      </p:grpSpPr>
      <p:sp>
        <p:nvSpPr>
          <p:cNvPr id="16" name="Rectángulo redondeado 15">
            <a:extLst>
              <a:ext uri="{FF2B5EF4-FFF2-40B4-BE49-F238E27FC236}">
                <a16:creationId xmlns:a16="http://schemas.microsoft.com/office/drawing/2014/main" xmlns="" id="{79BDD703-CA13-F3F7-A883-C34A8E82B4E7}"/>
              </a:ext>
            </a:extLst>
          </p:cNvPr>
          <p:cNvSpPr/>
          <p:nvPr/>
        </p:nvSpPr>
        <p:spPr>
          <a:xfrm>
            <a:off x="622683" y="711200"/>
            <a:ext cx="10794617" cy="5321300"/>
          </a:xfrm>
          <a:prstGeom prst="roundRect">
            <a:avLst>
              <a:gd name="adj" fmla="val 9794"/>
            </a:avLst>
          </a:prstGeom>
          <a:solidFill>
            <a:srgbClr val="0C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s-CL" sz="5400" b="0" i="0" u="none" strike="noStrike" kern="1200" cap="none" spc="0" normalizeH="0" baseline="0" noProof="0" dirty="0">
              <a:ln>
                <a:noFill/>
              </a:ln>
              <a:solidFill>
                <a:prstClr val="white"/>
              </a:solidFill>
              <a:effectLst/>
              <a:uLnTx/>
              <a:uFillTx/>
              <a:latin typeface="ACHS Nueva Sans" pitchFamily="2" charset="77"/>
              <a:ea typeface="+mn-ea"/>
              <a:cs typeface="Arial" panose="020B0604020202020204" pitchFamily="34" charset="0"/>
            </a:endParaRPr>
          </a:p>
        </p:txBody>
      </p:sp>
      <p:sp>
        <p:nvSpPr>
          <p:cNvPr id="17" name="Título 30">
            <a:extLst>
              <a:ext uri="{FF2B5EF4-FFF2-40B4-BE49-F238E27FC236}">
                <a16:creationId xmlns:a16="http://schemas.microsoft.com/office/drawing/2014/main" xmlns="" id="{7711A670-1134-0F6D-441C-987DE0E3FA4F}"/>
              </a:ext>
            </a:extLst>
          </p:cNvPr>
          <p:cNvSpPr txBox="1">
            <a:spLocks/>
          </p:cNvSpPr>
          <p:nvPr/>
        </p:nvSpPr>
        <p:spPr>
          <a:xfrm>
            <a:off x="938597" y="1158444"/>
            <a:ext cx="5823965" cy="464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000" dirty="0">
                <a:solidFill>
                  <a:prstClr val="white"/>
                </a:solidFill>
                <a:latin typeface="ACHS Nueva Serif Light" pitchFamily="2" charset="77"/>
                <a:cs typeface="Arial" panose="020B0604020202020204" pitchFamily="34" charset="0"/>
              </a:rPr>
              <a:t>Actividad</a:t>
            </a:r>
            <a:endParaRPr kumimoji="0" lang="es-CL" sz="2000" b="0" i="0" u="none" strike="noStrike" kern="1200" cap="none" spc="0" normalizeH="0" baseline="0" noProof="0" dirty="0">
              <a:ln>
                <a:noFill/>
              </a:ln>
              <a:solidFill>
                <a:prstClr val="white"/>
              </a:solidFill>
              <a:effectLst/>
              <a:uLnTx/>
              <a:uFillTx/>
              <a:latin typeface="ACHS Nueva Serif Light" pitchFamily="2" charset="77"/>
              <a:ea typeface="+mj-ea"/>
              <a:cs typeface="Arial" panose="020B0604020202020204" pitchFamily="34" charset="0"/>
            </a:endParaRPr>
          </a:p>
        </p:txBody>
      </p:sp>
      <p:cxnSp>
        <p:nvCxnSpPr>
          <p:cNvPr id="26" name="Conector recto 25">
            <a:extLst>
              <a:ext uri="{FF2B5EF4-FFF2-40B4-BE49-F238E27FC236}">
                <a16:creationId xmlns:a16="http://schemas.microsoft.com/office/drawing/2014/main" xmlns="" id="{A1D2560E-5481-30FC-A088-BBDE7B5358B4}"/>
              </a:ext>
            </a:extLst>
          </p:cNvPr>
          <p:cNvCxnSpPr>
            <a:cxnSpLocks/>
          </p:cNvCxnSpPr>
          <p:nvPr/>
        </p:nvCxnSpPr>
        <p:spPr>
          <a:xfrm>
            <a:off x="1021011" y="1057117"/>
            <a:ext cx="1094492" cy="0"/>
          </a:xfrm>
          <a:prstGeom prst="line">
            <a:avLst/>
          </a:prstGeom>
          <a:ln w="25400">
            <a:solidFill>
              <a:schemeClr val="bg1"/>
            </a:solidFill>
          </a:ln>
        </p:spPr>
        <p:style>
          <a:lnRef idx="2">
            <a:schemeClr val="dk1"/>
          </a:lnRef>
          <a:fillRef idx="0">
            <a:schemeClr val="dk1"/>
          </a:fillRef>
          <a:effectRef idx="1">
            <a:schemeClr val="dk1"/>
          </a:effectRef>
          <a:fontRef idx="minor">
            <a:schemeClr val="tx1"/>
          </a:fontRef>
        </p:style>
      </p:cxnSp>
      <p:pic>
        <p:nvPicPr>
          <p:cNvPr id="27" name="Imagen 26">
            <a:extLst>
              <a:ext uri="{FF2B5EF4-FFF2-40B4-BE49-F238E27FC236}">
                <a16:creationId xmlns:a16="http://schemas.microsoft.com/office/drawing/2014/main" xmlns="" id="{64F7BEA2-97B5-9468-F9C1-F97C70E47B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011" y="5242177"/>
            <a:ext cx="1119600" cy="457379"/>
          </a:xfrm>
          <a:prstGeom prst="rect">
            <a:avLst/>
          </a:prstGeom>
        </p:spPr>
      </p:pic>
      <p:sp>
        <p:nvSpPr>
          <p:cNvPr id="28" name="CuadroTexto 27">
            <a:extLst>
              <a:ext uri="{FF2B5EF4-FFF2-40B4-BE49-F238E27FC236}">
                <a16:creationId xmlns:a16="http://schemas.microsoft.com/office/drawing/2014/main" xmlns="" id="{AF5847CA-3E54-2F56-76E7-6955DFA12674}"/>
              </a:ext>
            </a:extLst>
          </p:cNvPr>
          <p:cNvSpPr txBox="1"/>
          <p:nvPr/>
        </p:nvSpPr>
        <p:spPr>
          <a:xfrm>
            <a:off x="1568257" y="2771016"/>
            <a:ext cx="9255262" cy="1323439"/>
          </a:xfrm>
          <a:prstGeom prst="rect">
            <a:avLst/>
          </a:prstGeom>
          <a:noFill/>
        </p:spPr>
        <p:txBody>
          <a:bodyPr wrap="square" rtlCol="0">
            <a:spAutoFit/>
          </a:bodyPr>
          <a:lstStyle/>
          <a:p>
            <a:pPr algn="ctr"/>
            <a:r>
              <a:rPr lang="es-CL" sz="4000" b="1" dirty="0">
                <a:solidFill>
                  <a:schemeClr val="bg1"/>
                </a:solidFill>
                <a:latin typeface="ACHS Nueva Sans" pitchFamily="2" charset="0"/>
              </a:rPr>
              <a:t>Historias Incompletas,</a:t>
            </a:r>
          </a:p>
          <a:p>
            <a:pPr algn="ctr"/>
            <a:r>
              <a:rPr lang="es-CL" sz="4000" b="1" dirty="0">
                <a:solidFill>
                  <a:schemeClr val="bg1"/>
                </a:solidFill>
                <a:latin typeface="ACHS Nueva Sans" pitchFamily="2" charset="0"/>
              </a:rPr>
              <a:t>Riesgos reales</a:t>
            </a:r>
          </a:p>
        </p:txBody>
      </p:sp>
    </p:spTree>
    <p:extLst>
      <p:ext uri="{BB962C8B-B14F-4D97-AF65-F5344CB8AC3E}">
        <p14:creationId xmlns:p14="http://schemas.microsoft.com/office/powerpoint/2010/main" val="324094254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98A4D85-6EC8-9B4C-BEB7-DAC73B8934C2}"/>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xmlns="" id="{7B7F749C-E177-CB40-BFBB-D71752AC247D}"/>
              </a:ext>
            </a:extLst>
          </p:cNvPr>
          <p:cNvSpPr>
            <a:spLocks noGrp="1"/>
          </p:cNvSpPr>
          <p:nvPr>
            <p:ph idx="1"/>
          </p:nvPr>
        </p:nvSpPr>
        <p:spPr/>
        <p:txBody>
          <a:bodyPr/>
          <a:lstStyle/>
          <a:p>
            <a:endParaRPr lang="es-CL"/>
          </a:p>
        </p:txBody>
      </p:sp>
      <p:sp>
        <p:nvSpPr>
          <p:cNvPr id="4" name="Rectángulo 3">
            <a:extLst>
              <a:ext uri="{FF2B5EF4-FFF2-40B4-BE49-F238E27FC236}">
                <a16:creationId xmlns:a16="http://schemas.microsoft.com/office/drawing/2014/main" xmlns="" id="{967B3A96-4E9D-8F4F-AD79-BDC34011423F}"/>
              </a:ext>
            </a:extLst>
          </p:cNvPr>
          <p:cNvSpPr/>
          <p:nvPr/>
        </p:nvSpPr>
        <p:spPr>
          <a:xfrm>
            <a:off x="0" y="118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ans" pitchFamily="2" charset="0"/>
            </a:endParaRPr>
          </a:p>
        </p:txBody>
      </p:sp>
      <p:grpSp>
        <p:nvGrpSpPr>
          <p:cNvPr id="5" name="Group 4">
            <a:extLst>
              <a:ext uri="{FF2B5EF4-FFF2-40B4-BE49-F238E27FC236}">
                <a16:creationId xmlns:a16="http://schemas.microsoft.com/office/drawing/2014/main" xmlns="" id="{1262D30E-70AE-0B4F-A557-79513B922A7E}"/>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a16="http://schemas.microsoft.com/office/drawing/2014/main" xmlns="" id="{CE4F654C-E7DA-D246-B895-875A02403400}"/>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7" name="Freeform 6">
              <a:extLst>
                <a:ext uri="{FF2B5EF4-FFF2-40B4-BE49-F238E27FC236}">
                  <a16:creationId xmlns:a16="http://schemas.microsoft.com/office/drawing/2014/main" xmlns="" id="{6C0793F0-0F6F-4741-BE1D-035E746A3A93}"/>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8" name="Freeform 7">
              <a:extLst>
                <a:ext uri="{FF2B5EF4-FFF2-40B4-BE49-F238E27FC236}">
                  <a16:creationId xmlns:a16="http://schemas.microsoft.com/office/drawing/2014/main" xmlns="" id="{D8B848D9-8471-854A-992D-A00EF3066C3C}"/>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grpSp>
      <p:sp>
        <p:nvSpPr>
          <p:cNvPr id="9" name="Freeform 22">
            <a:extLst>
              <a:ext uri="{FF2B5EF4-FFF2-40B4-BE49-F238E27FC236}">
                <a16:creationId xmlns:a16="http://schemas.microsoft.com/office/drawing/2014/main" xmlns="" id="{690966EF-5B4E-924A-B3E7-E855B5E2A9E4}"/>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10" name="Rectángulo 9">
            <a:extLst>
              <a:ext uri="{FF2B5EF4-FFF2-40B4-BE49-F238E27FC236}">
                <a16:creationId xmlns:a16="http://schemas.microsoft.com/office/drawing/2014/main" xmlns="" id="{4CA8A10E-1977-394A-9EDC-2DE6DB0FF30E}"/>
              </a:ext>
            </a:extLst>
          </p:cNvPr>
          <p:cNvSpPr/>
          <p:nvPr/>
        </p:nvSpPr>
        <p:spPr>
          <a:xfrm>
            <a:off x="452954" y="440791"/>
            <a:ext cx="6300123" cy="400110"/>
          </a:xfrm>
          <a:prstGeom prst="rect">
            <a:avLst/>
          </a:prstGeom>
        </p:spPr>
        <p:txBody>
          <a:bodyPr wrap="none">
            <a:spAutoFit/>
          </a:bodyPr>
          <a:lstStyle/>
          <a:p>
            <a:r>
              <a:rPr lang="es-CL" sz="2000" dirty="0">
                <a:solidFill>
                  <a:srgbClr val="15C047"/>
                </a:solidFill>
                <a:latin typeface="ACHS Nueva Sans" pitchFamily="2" charset="0"/>
                <a:cs typeface="Arial" panose="020B0604020202020204" pitchFamily="34" charset="0"/>
              </a:rPr>
              <a:t>Encuesta de satisfacción – Curso  abierto presencial</a:t>
            </a:r>
          </a:p>
        </p:txBody>
      </p:sp>
      <p:sp>
        <p:nvSpPr>
          <p:cNvPr id="11" name="Rectángulo 10">
            <a:extLst>
              <a:ext uri="{FF2B5EF4-FFF2-40B4-BE49-F238E27FC236}">
                <a16:creationId xmlns:a16="http://schemas.microsoft.com/office/drawing/2014/main" xmlns="" id="{7030530E-8AA7-D842-84E8-9A722065A288}"/>
              </a:ext>
            </a:extLst>
          </p:cNvPr>
          <p:cNvSpPr/>
          <p:nvPr/>
        </p:nvSpPr>
        <p:spPr>
          <a:xfrm>
            <a:off x="1357049" y="5528439"/>
            <a:ext cx="2220180" cy="338554"/>
          </a:xfrm>
          <a:prstGeom prst="rect">
            <a:avLst/>
          </a:prstGeom>
        </p:spPr>
        <p:txBody>
          <a:bodyPr wrap="square">
            <a:spAutoFit/>
          </a:bodyPr>
          <a:lstStyle/>
          <a:p>
            <a:pPr lvl="0" algn="ctr"/>
            <a:r>
              <a:rPr lang="es-CL" sz="1600" b="1" dirty="0">
                <a:solidFill>
                  <a:srgbClr val="15C047"/>
                </a:solidFill>
                <a:latin typeface="ACHS Nueva Sans" pitchFamily="2" charset="0"/>
                <a:cs typeface="Arial" panose="020B0604020202020204" pitchFamily="34" charset="0"/>
              </a:rPr>
              <a:t>Escanea este código</a:t>
            </a:r>
          </a:p>
        </p:txBody>
      </p:sp>
      <p:sp>
        <p:nvSpPr>
          <p:cNvPr id="12" name="Rectángulo 11">
            <a:extLst>
              <a:ext uri="{FF2B5EF4-FFF2-40B4-BE49-F238E27FC236}">
                <a16:creationId xmlns:a16="http://schemas.microsoft.com/office/drawing/2014/main" xmlns="" id="{B11F4B4B-6395-F54E-8489-11246F667CF8}"/>
              </a:ext>
            </a:extLst>
          </p:cNvPr>
          <p:cNvSpPr/>
          <p:nvPr/>
        </p:nvSpPr>
        <p:spPr>
          <a:xfrm>
            <a:off x="7011079" y="5528439"/>
            <a:ext cx="2220180" cy="338554"/>
          </a:xfrm>
          <a:prstGeom prst="rect">
            <a:avLst/>
          </a:prstGeom>
        </p:spPr>
        <p:txBody>
          <a:bodyPr wrap="square">
            <a:spAutoFit/>
          </a:bodyPr>
          <a:lstStyle/>
          <a:p>
            <a:pPr lvl="0" algn="ctr"/>
            <a:r>
              <a:rPr lang="es-CL" sz="1600" b="1" dirty="0">
                <a:solidFill>
                  <a:srgbClr val="15C047"/>
                </a:solidFill>
                <a:latin typeface="ACHS Nueva Sans" pitchFamily="2" charset="0"/>
                <a:cs typeface="Arial" panose="020B0604020202020204" pitchFamily="34" charset="0"/>
              </a:rPr>
              <a:t>O ingresa a este link</a:t>
            </a:r>
          </a:p>
        </p:txBody>
      </p:sp>
      <p:pic>
        <p:nvPicPr>
          <p:cNvPr id="13" name="Imagen 12">
            <a:extLst>
              <a:ext uri="{FF2B5EF4-FFF2-40B4-BE49-F238E27FC236}">
                <a16:creationId xmlns:a16="http://schemas.microsoft.com/office/drawing/2014/main" xmlns="" id="{9565AE44-6F42-0E48-9E05-A3ACC8D2E4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cxnSp>
        <p:nvCxnSpPr>
          <p:cNvPr id="16" name="Conector recto 15">
            <a:extLst>
              <a:ext uri="{FF2B5EF4-FFF2-40B4-BE49-F238E27FC236}">
                <a16:creationId xmlns:a16="http://schemas.microsoft.com/office/drawing/2014/main" xmlns="" id="{AE2DEF32-A18A-E74C-9E80-18B515023092}"/>
              </a:ext>
            </a:extLst>
          </p:cNvPr>
          <p:cNvCxnSpPr>
            <a:cxnSpLocks/>
          </p:cNvCxnSpPr>
          <p:nvPr/>
        </p:nvCxnSpPr>
        <p:spPr>
          <a:xfrm>
            <a:off x="535129" y="386604"/>
            <a:ext cx="1297221" cy="0"/>
          </a:xfrm>
          <a:prstGeom prst="line">
            <a:avLst/>
          </a:prstGeom>
          <a:noFill/>
          <a:ln w="22225" cap="flat">
            <a:solidFill>
              <a:srgbClr val="13C045"/>
            </a:solidFill>
            <a:prstDash val="solid"/>
            <a:miter lim="400000"/>
          </a:ln>
          <a:effectLst/>
          <a:sp3d/>
        </p:spPr>
        <p:style>
          <a:lnRef idx="0">
            <a:scrgbClr r="0" g="0" b="0"/>
          </a:lnRef>
          <a:fillRef idx="0">
            <a:scrgbClr r="0" g="0" b="0"/>
          </a:fillRef>
          <a:effectRef idx="0">
            <a:scrgbClr r="0" g="0" b="0"/>
          </a:effectRef>
          <a:fontRef idx="none"/>
        </p:style>
      </p:cxnSp>
      <p:sp>
        <p:nvSpPr>
          <p:cNvPr id="17" name="Marcador de texto 11">
            <a:extLst>
              <a:ext uri="{FF2B5EF4-FFF2-40B4-BE49-F238E27FC236}">
                <a16:creationId xmlns:a16="http://schemas.microsoft.com/office/drawing/2014/main" xmlns="" id="{ADB8D450-204C-7847-9D71-7F5F17C65B23}"/>
              </a:ext>
            </a:extLst>
          </p:cNvPr>
          <p:cNvSpPr txBox="1">
            <a:spLocks/>
          </p:cNvSpPr>
          <p:nvPr/>
        </p:nvSpPr>
        <p:spPr>
          <a:xfrm>
            <a:off x="5106846" y="3081298"/>
            <a:ext cx="6256634" cy="687586"/>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0" algn="ctr" defTabSz="1599158" eaLnBrk="1" fontAlgn="auto" latinLnBrk="0" hangingPunct="1">
              <a:lnSpc>
                <a:spcPct val="100000"/>
              </a:lnSpc>
              <a:spcBef>
                <a:spcPts val="525"/>
              </a:spcBef>
              <a:spcAft>
                <a:spcPts val="525"/>
              </a:spcAft>
              <a:buClr>
                <a:srgbClr val="83B727"/>
              </a:buClr>
              <a:buSzPct val="95000"/>
              <a:buFontTx/>
              <a:buNone/>
              <a:tabLst/>
              <a:defRPr/>
            </a:pPr>
            <a:r>
              <a:rPr kumimoji="0" lang="es-CL" sz="2400" b="1" i="0" u="sng" strike="noStrike" kern="0" cap="none" spc="0" normalizeH="0" baseline="0" noProof="0" dirty="0">
                <a:ln>
                  <a:noFill/>
                </a:ln>
                <a:solidFill>
                  <a:srgbClr val="00C42A"/>
                </a:solidFill>
                <a:effectLst/>
                <a:uLnTx/>
                <a:uFillTx/>
                <a:latin typeface="ACHS Nueva Sans" pitchFamily="2" charset="0"/>
                <a:sym typeface="Arial"/>
                <a:hlinkClick r:id="rId6">
                  <a:extLst>
                    <a:ext uri="{A12FA001-AC4F-418D-AE19-62706E023703}">
                      <ahyp:hlinkClr xmlns:ahyp="http://schemas.microsoft.com/office/drawing/2018/hyperlinkcolor" xmlns="" val="tx"/>
                    </a:ext>
                  </a:extLst>
                </a:hlinkClick>
              </a:rPr>
              <a:t>tinyurl.com/</a:t>
            </a:r>
            <a:r>
              <a:rPr kumimoji="0" lang="es-CL" sz="2400" b="1" i="0" u="sng" strike="noStrike" kern="0" cap="none" spc="0" normalizeH="0" baseline="0" noProof="0" dirty="0">
                <a:ln>
                  <a:noFill/>
                </a:ln>
                <a:solidFill>
                  <a:srgbClr val="00C42A"/>
                </a:solidFill>
                <a:effectLst/>
                <a:uLnTx/>
                <a:uFillTx/>
                <a:latin typeface="ACHS Nueva Sans" pitchFamily="2" charset="0"/>
                <a:sym typeface="Arial"/>
              </a:rPr>
              <a:t>26vbepn4</a:t>
            </a:r>
          </a:p>
        </p:txBody>
      </p:sp>
      <p:pic>
        <p:nvPicPr>
          <p:cNvPr id="18" name="Imagen 17">
            <a:extLst>
              <a:ext uri="{FF2B5EF4-FFF2-40B4-BE49-F238E27FC236}">
                <a16:creationId xmlns:a16="http://schemas.microsoft.com/office/drawing/2014/main" xmlns="" id="{1592AD52-6044-D745-8E71-10F44257DE9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618236" y="2606066"/>
            <a:ext cx="1697806" cy="1701800"/>
          </a:xfrm>
          <a:prstGeom prst="rect">
            <a:avLst/>
          </a:prstGeom>
        </p:spPr>
      </p:pic>
    </p:spTree>
    <p:custDataLst>
      <p:tags r:id="rId1"/>
    </p:custDataLst>
    <p:extLst>
      <p:ext uri="{BB962C8B-B14F-4D97-AF65-F5344CB8AC3E}">
        <p14:creationId xmlns:p14="http://schemas.microsoft.com/office/powerpoint/2010/main" val="2022287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91AF1AE-F0FE-8244-8764-CB9B85CED993}"/>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xmlns="" id="{F095A46F-31C9-5F4E-950A-1EDC2F61AABB}"/>
              </a:ext>
            </a:extLst>
          </p:cNvPr>
          <p:cNvSpPr>
            <a:spLocks noGrp="1"/>
          </p:cNvSpPr>
          <p:nvPr>
            <p:ph idx="1"/>
          </p:nvPr>
        </p:nvSpPr>
        <p:spPr/>
        <p:txBody>
          <a:bodyPr/>
          <a:lstStyle/>
          <a:p>
            <a:endParaRPr lang="es-CL"/>
          </a:p>
        </p:txBody>
      </p:sp>
      <p:sp>
        <p:nvSpPr>
          <p:cNvPr id="4" name="Rectángulo 3">
            <a:extLst>
              <a:ext uri="{FF2B5EF4-FFF2-40B4-BE49-F238E27FC236}">
                <a16:creationId xmlns:a16="http://schemas.microsoft.com/office/drawing/2014/main" xmlns="" id="{71EDA320-1F1A-DE4E-AD14-CC33447ABA3B}"/>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rgbClr val="13C045"/>
              </a:solidFill>
              <a:latin typeface="ACHS Nueva Sans" pitchFamily="2" charset="0"/>
            </a:endParaRPr>
          </a:p>
        </p:txBody>
      </p:sp>
      <p:grpSp>
        <p:nvGrpSpPr>
          <p:cNvPr id="5" name="Group 4">
            <a:extLst>
              <a:ext uri="{FF2B5EF4-FFF2-40B4-BE49-F238E27FC236}">
                <a16:creationId xmlns:a16="http://schemas.microsoft.com/office/drawing/2014/main" xmlns="" id="{4E3A713A-8A7C-5C4A-B8C0-611666C3799B}"/>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a16="http://schemas.microsoft.com/office/drawing/2014/main" xmlns="" id="{5B5F38D9-2171-D744-A9BE-E2304BA88FA5}"/>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7" name="Freeform 6">
              <a:extLst>
                <a:ext uri="{FF2B5EF4-FFF2-40B4-BE49-F238E27FC236}">
                  <a16:creationId xmlns:a16="http://schemas.microsoft.com/office/drawing/2014/main" xmlns="" id="{63B698F7-3BC9-744F-907E-F024FFF90E9D}"/>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8" name="Freeform 7">
              <a:extLst>
                <a:ext uri="{FF2B5EF4-FFF2-40B4-BE49-F238E27FC236}">
                  <a16:creationId xmlns:a16="http://schemas.microsoft.com/office/drawing/2014/main" xmlns="" id="{0DB9A30C-7032-6545-B359-11F927B8C17D}"/>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grpSp>
      <p:sp>
        <p:nvSpPr>
          <p:cNvPr id="9" name="Freeform 22">
            <a:extLst>
              <a:ext uri="{FF2B5EF4-FFF2-40B4-BE49-F238E27FC236}">
                <a16:creationId xmlns:a16="http://schemas.microsoft.com/office/drawing/2014/main" xmlns="" id="{708329A5-F01E-8446-9B04-5528C34B8E58}"/>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10" name="Rectángulo 9">
            <a:extLst>
              <a:ext uri="{FF2B5EF4-FFF2-40B4-BE49-F238E27FC236}">
                <a16:creationId xmlns:a16="http://schemas.microsoft.com/office/drawing/2014/main" xmlns="" id="{488A6394-4A5B-C94D-AA38-E92BB6ECE5F4}"/>
              </a:ext>
            </a:extLst>
          </p:cNvPr>
          <p:cNvSpPr/>
          <p:nvPr/>
        </p:nvSpPr>
        <p:spPr>
          <a:xfrm>
            <a:off x="473261" y="411644"/>
            <a:ext cx="6362639" cy="400110"/>
          </a:xfrm>
          <a:prstGeom prst="rect">
            <a:avLst/>
          </a:prstGeom>
        </p:spPr>
        <p:txBody>
          <a:bodyPr wrap="none">
            <a:spAutoFit/>
          </a:bodyPr>
          <a:lstStyle/>
          <a:p>
            <a:r>
              <a:rPr lang="es-CL" sz="2000" dirty="0">
                <a:solidFill>
                  <a:srgbClr val="15C047"/>
                </a:solidFill>
                <a:latin typeface="ACHS Nueva Sans" pitchFamily="2" charset="0"/>
                <a:cs typeface="Arial" panose="020B0604020202020204" pitchFamily="34" charset="0"/>
              </a:rPr>
              <a:t>Encuesta de satisfacción – Curso  cerrado presencial</a:t>
            </a:r>
          </a:p>
        </p:txBody>
      </p:sp>
      <p:sp>
        <p:nvSpPr>
          <p:cNvPr id="11" name="Rectángulo 10">
            <a:extLst>
              <a:ext uri="{FF2B5EF4-FFF2-40B4-BE49-F238E27FC236}">
                <a16:creationId xmlns:a16="http://schemas.microsoft.com/office/drawing/2014/main" xmlns="" id="{30BFCDDE-B5E4-1B49-9DBC-2BEB8F16C8B3}"/>
              </a:ext>
            </a:extLst>
          </p:cNvPr>
          <p:cNvSpPr/>
          <p:nvPr/>
        </p:nvSpPr>
        <p:spPr>
          <a:xfrm>
            <a:off x="1357049" y="5528439"/>
            <a:ext cx="2220180" cy="338554"/>
          </a:xfrm>
          <a:prstGeom prst="rect">
            <a:avLst/>
          </a:prstGeom>
        </p:spPr>
        <p:txBody>
          <a:bodyPr wrap="square">
            <a:spAutoFit/>
          </a:bodyPr>
          <a:lstStyle/>
          <a:p>
            <a:pPr lvl="0" algn="ctr"/>
            <a:r>
              <a:rPr lang="es-CL" sz="1600" b="1" dirty="0">
                <a:solidFill>
                  <a:srgbClr val="15C047"/>
                </a:solidFill>
                <a:latin typeface="ACHS Nueva Sans" pitchFamily="2" charset="0"/>
                <a:cs typeface="Arial" panose="020B0604020202020204" pitchFamily="34" charset="0"/>
              </a:rPr>
              <a:t>Escanea este código</a:t>
            </a:r>
          </a:p>
        </p:txBody>
      </p:sp>
      <p:sp>
        <p:nvSpPr>
          <p:cNvPr id="12" name="Rectángulo 11">
            <a:extLst>
              <a:ext uri="{FF2B5EF4-FFF2-40B4-BE49-F238E27FC236}">
                <a16:creationId xmlns:a16="http://schemas.microsoft.com/office/drawing/2014/main" xmlns="" id="{2ED39E4D-6C58-674B-828D-F058A7A443C3}"/>
              </a:ext>
            </a:extLst>
          </p:cNvPr>
          <p:cNvSpPr/>
          <p:nvPr/>
        </p:nvSpPr>
        <p:spPr>
          <a:xfrm>
            <a:off x="7011079" y="5528439"/>
            <a:ext cx="2220180" cy="338554"/>
          </a:xfrm>
          <a:prstGeom prst="rect">
            <a:avLst/>
          </a:prstGeom>
        </p:spPr>
        <p:txBody>
          <a:bodyPr wrap="square">
            <a:spAutoFit/>
          </a:bodyPr>
          <a:lstStyle/>
          <a:p>
            <a:pPr lvl="0" algn="ctr"/>
            <a:r>
              <a:rPr lang="es-CL" sz="1600" b="1" dirty="0">
                <a:solidFill>
                  <a:srgbClr val="15C047"/>
                </a:solidFill>
                <a:latin typeface="ACHS Nueva Sans" pitchFamily="2" charset="0"/>
                <a:cs typeface="Arial" panose="020B0604020202020204" pitchFamily="34" charset="0"/>
              </a:rPr>
              <a:t>O ingresa a este link</a:t>
            </a:r>
          </a:p>
        </p:txBody>
      </p:sp>
      <p:pic>
        <p:nvPicPr>
          <p:cNvPr id="13" name="Imagen 12">
            <a:extLst>
              <a:ext uri="{FF2B5EF4-FFF2-40B4-BE49-F238E27FC236}">
                <a16:creationId xmlns:a16="http://schemas.microsoft.com/office/drawing/2014/main" xmlns="" id="{BDCCEC06-3D54-1542-BD15-FE7599D26D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cxnSp>
        <p:nvCxnSpPr>
          <p:cNvPr id="16" name="Conector recto 15">
            <a:extLst>
              <a:ext uri="{FF2B5EF4-FFF2-40B4-BE49-F238E27FC236}">
                <a16:creationId xmlns:a16="http://schemas.microsoft.com/office/drawing/2014/main" xmlns="" id="{912853A3-0B63-D943-9869-A4CE46ACBEE2}"/>
              </a:ext>
            </a:extLst>
          </p:cNvPr>
          <p:cNvCxnSpPr>
            <a:cxnSpLocks/>
          </p:cNvCxnSpPr>
          <p:nvPr/>
        </p:nvCxnSpPr>
        <p:spPr>
          <a:xfrm>
            <a:off x="535129" y="386604"/>
            <a:ext cx="1297221" cy="0"/>
          </a:xfrm>
          <a:prstGeom prst="line">
            <a:avLst/>
          </a:prstGeom>
          <a:noFill/>
          <a:ln w="22225" cap="flat">
            <a:solidFill>
              <a:srgbClr val="13C045"/>
            </a:solidFill>
            <a:prstDash val="solid"/>
            <a:miter lim="400000"/>
          </a:ln>
          <a:effectLst/>
          <a:sp3d/>
        </p:spPr>
        <p:style>
          <a:lnRef idx="0">
            <a:scrgbClr r="0" g="0" b="0"/>
          </a:lnRef>
          <a:fillRef idx="0">
            <a:scrgbClr r="0" g="0" b="0"/>
          </a:fillRef>
          <a:effectRef idx="0">
            <a:scrgbClr r="0" g="0" b="0"/>
          </a:effectRef>
          <a:fontRef idx="none"/>
        </p:style>
      </p:cxnSp>
      <p:sp>
        <p:nvSpPr>
          <p:cNvPr id="17" name="Marcador de texto 11">
            <a:extLst>
              <a:ext uri="{FF2B5EF4-FFF2-40B4-BE49-F238E27FC236}">
                <a16:creationId xmlns:a16="http://schemas.microsoft.com/office/drawing/2014/main" xmlns="" id="{3537BE21-6EA8-8D4D-AF58-0444A862B456}"/>
              </a:ext>
            </a:extLst>
          </p:cNvPr>
          <p:cNvSpPr txBox="1">
            <a:spLocks/>
          </p:cNvSpPr>
          <p:nvPr/>
        </p:nvSpPr>
        <p:spPr>
          <a:xfrm>
            <a:off x="5106846" y="3051561"/>
            <a:ext cx="6256634" cy="687586"/>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0" algn="ctr" defTabSz="1599158" eaLnBrk="1" fontAlgn="auto" latinLnBrk="0" hangingPunct="1">
              <a:lnSpc>
                <a:spcPct val="100000"/>
              </a:lnSpc>
              <a:spcBef>
                <a:spcPts val="525"/>
              </a:spcBef>
              <a:spcAft>
                <a:spcPts val="525"/>
              </a:spcAft>
              <a:buClr>
                <a:srgbClr val="83B727"/>
              </a:buClr>
              <a:buSzPct val="95000"/>
              <a:buFontTx/>
              <a:buNone/>
              <a:tabLst/>
              <a:defRPr/>
            </a:pPr>
            <a:r>
              <a:rPr kumimoji="0" lang="es-CL" sz="2400" b="1" i="0" u="sng" strike="noStrike" kern="0" cap="none" spc="0" normalizeH="0" baseline="0" noProof="0" dirty="0">
                <a:ln>
                  <a:noFill/>
                </a:ln>
                <a:solidFill>
                  <a:srgbClr val="00C42A"/>
                </a:solidFill>
                <a:effectLst/>
                <a:uLnTx/>
                <a:uFillTx/>
                <a:latin typeface="ACHS Nueva Sans" pitchFamily="2" charset="0"/>
                <a:sym typeface="Arial"/>
                <a:hlinkClick r:id="rId6">
                  <a:extLst>
                    <a:ext uri="{A12FA001-AC4F-418D-AE19-62706E023703}">
                      <ahyp:hlinkClr xmlns:ahyp="http://schemas.microsoft.com/office/drawing/2018/hyperlinkcolor" xmlns="" val="tx"/>
                    </a:ext>
                  </a:extLst>
                </a:hlinkClick>
              </a:rPr>
              <a:t>tinyurl.com/</a:t>
            </a:r>
            <a:r>
              <a:rPr kumimoji="0" lang="es-CL" sz="2400" b="1" i="0" u="sng" strike="noStrike" kern="0" cap="none" spc="0" normalizeH="0" baseline="0" noProof="0" dirty="0" err="1">
                <a:ln>
                  <a:noFill/>
                </a:ln>
                <a:solidFill>
                  <a:srgbClr val="00C42A"/>
                </a:solidFill>
                <a:effectLst/>
                <a:uLnTx/>
                <a:uFillTx/>
                <a:latin typeface="ACHS Nueva Sans" pitchFamily="2" charset="0"/>
                <a:sym typeface="Arial"/>
              </a:rPr>
              <a:t>ujnzkjew</a:t>
            </a:r>
            <a:endParaRPr kumimoji="0" lang="es-CL" sz="2400" b="1" i="0" u="sng" strike="noStrike" kern="0" cap="none" spc="0" normalizeH="0" baseline="0" noProof="0" dirty="0">
              <a:ln>
                <a:noFill/>
              </a:ln>
              <a:solidFill>
                <a:srgbClr val="00C42A"/>
              </a:solidFill>
              <a:effectLst/>
              <a:uLnTx/>
              <a:uFillTx/>
              <a:latin typeface="ACHS Nueva Sans" pitchFamily="2" charset="0"/>
              <a:sym typeface="Arial"/>
            </a:endParaRPr>
          </a:p>
        </p:txBody>
      </p:sp>
      <p:pic>
        <p:nvPicPr>
          <p:cNvPr id="18" name="Imagen 17">
            <a:extLst>
              <a:ext uri="{FF2B5EF4-FFF2-40B4-BE49-F238E27FC236}">
                <a16:creationId xmlns:a16="http://schemas.microsoft.com/office/drawing/2014/main" xmlns="" id="{395EFE7E-E71E-584D-A7E8-D17748D8E1D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07355" y="2673387"/>
            <a:ext cx="1694047" cy="1712923"/>
          </a:xfrm>
          <a:prstGeom prst="rect">
            <a:avLst/>
          </a:prstGeom>
        </p:spPr>
      </p:pic>
    </p:spTree>
    <p:custDataLst>
      <p:tags r:id="rId1"/>
    </p:custDataLst>
    <p:extLst>
      <p:ext uri="{BB962C8B-B14F-4D97-AF65-F5344CB8AC3E}">
        <p14:creationId xmlns:p14="http://schemas.microsoft.com/office/powerpoint/2010/main" val="453200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E30622-0B0C-B346-B5D5-B5EC3C3CEB1A}"/>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xmlns="" id="{E3E01B90-297E-3F48-92C5-43BE8D8D4089}"/>
              </a:ext>
            </a:extLst>
          </p:cNvPr>
          <p:cNvSpPr>
            <a:spLocks noGrp="1"/>
          </p:cNvSpPr>
          <p:nvPr>
            <p:ph idx="1"/>
          </p:nvPr>
        </p:nvSpPr>
        <p:spPr/>
        <p:txBody>
          <a:bodyPr/>
          <a:lstStyle/>
          <a:p>
            <a:endParaRPr lang="es-CL"/>
          </a:p>
        </p:txBody>
      </p:sp>
      <p:sp>
        <p:nvSpPr>
          <p:cNvPr id="4" name="Rectángulo 3">
            <a:extLst>
              <a:ext uri="{FF2B5EF4-FFF2-40B4-BE49-F238E27FC236}">
                <a16:creationId xmlns:a16="http://schemas.microsoft.com/office/drawing/2014/main" xmlns="" id="{25559849-07DB-6F4D-A68E-1D4B261E7F00}"/>
              </a:ext>
            </a:extLst>
          </p:cNvPr>
          <p:cNvSpPr/>
          <p:nvPr/>
        </p:nvSpPr>
        <p:spPr>
          <a:xfrm>
            <a:off x="0" y="0"/>
            <a:ext cx="12192000" cy="6858000"/>
          </a:xfrm>
          <a:prstGeom prst="rect">
            <a:avLst/>
          </a:prstGeom>
          <a:solidFill>
            <a:srgbClr val="0C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ans" pitchFamily="2" charset="0"/>
            </a:endParaRPr>
          </a:p>
        </p:txBody>
      </p:sp>
      <p:pic>
        <p:nvPicPr>
          <p:cNvPr id="5" name="Imagen 4">
            <a:extLst>
              <a:ext uri="{FF2B5EF4-FFF2-40B4-BE49-F238E27FC236}">
                <a16:creationId xmlns:a16="http://schemas.microsoft.com/office/drawing/2014/main" xmlns="" id="{095C57EB-CC9C-F84D-A1CE-0C9E49E195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3669" y="2966421"/>
            <a:ext cx="2264662" cy="925159"/>
          </a:xfrm>
          <a:prstGeom prst="rect">
            <a:avLst/>
          </a:prstGeom>
        </p:spPr>
      </p:pic>
      <p:sp>
        <p:nvSpPr>
          <p:cNvPr id="6" name="CuadroTexto 5">
            <a:extLst>
              <a:ext uri="{FF2B5EF4-FFF2-40B4-BE49-F238E27FC236}">
                <a16:creationId xmlns:a16="http://schemas.microsoft.com/office/drawing/2014/main" xmlns="" id="{E4AE4D48-0477-C642-895E-913F61AACA4D}"/>
              </a:ext>
            </a:extLst>
          </p:cNvPr>
          <p:cNvSpPr txBox="1"/>
          <p:nvPr/>
        </p:nvSpPr>
        <p:spPr>
          <a:xfrm>
            <a:off x="5073650" y="4102100"/>
            <a:ext cx="2044700" cy="369332"/>
          </a:xfrm>
          <a:prstGeom prst="rect">
            <a:avLst/>
          </a:prstGeom>
          <a:noFill/>
        </p:spPr>
        <p:txBody>
          <a:bodyPr wrap="square" rtlCol="0">
            <a:spAutoFit/>
          </a:bodyPr>
          <a:lstStyle/>
          <a:p>
            <a:pPr algn="ctr"/>
            <a:r>
              <a:rPr lang="es-CL" dirty="0">
                <a:solidFill>
                  <a:schemeClr val="bg1"/>
                </a:solidFill>
                <a:latin typeface="ACHS Nueva Sans" pitchFamily="2" charset="0"/>
                <a:cs typeface="Arial" panose="020B0604020202020204" pitchFamily="34" charset="0"/>
              </a:rPr>
              <a:t>Vive el cuidado</a:t>
            </a:r>
          </a:p>
        </p:txBody>
      </p:sp>
    </p:spTree>
    <p:custDataLst>
      <p:tags r:id="rId1"/>
    </p:custDataLst>
    <p:extLst>
      <p:ext uri="{BB962C8B-B14F-4D97-AF65-F5344CB8AC3E}">
        <p14:creationId xmlns:p14="http://schemas.microsoft.com/office/powerpoint/2010/main" val="1808202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ABF885D2-8333-3640-8AF7-34315D27AC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000" y="5765798"/>
            <a:ext cx="1239633" cy="506414"/>
          </a:xfrm>
          <a:prstGeom prst="rect">
            <a:avLst/>
          </a:prstGeom>
        </p:spPr>
      </p:pic>
      <p:sp>
        <p:nvSpPr>
          <p:cNvPr id="3" name="Rectángulo 2">
            <a:extLst>
              <a:ext uri="{FF2B5EF4-FFF2-40B4-BE49-F238E27FC236}">
                <a16:creationId xmlns:a16="http://schemas.microsoft.com/office/drawing/2014/main" xmlns="" id="{8BD7ECE5-DECB-FB44-BA42-D27B36F50D92}"/>
              </a:ext>
            </a:extLst>
          </p:cNvPr>
          <p:cNvSpPr/>
          <p:nvPr/>
        </p:nvSpPr>
        <p:spPr>
          <a:xfrm>
            <a:off x="450000" y="2064136"/>
            <a:ext cx="4012272" cy="1421928"/>
          </a:xfrm>
          <a:prstGeom prst="rect">
            <a:avLst/>
          </a:prstGeom>
        </p:spPr>
        <p:txBody>
          <a:bodyPr wrap="square">
            <a:spAutoFit/>
          </a:bodyPr>
          <a:lstStyle/>
          <a:p>
            <a:pPr>
              <a:lnSpc>
                <a:spcPct val="90000"/>
              </a:lnSpc>
              <a:spcBef>
                <a:spcPts val="2250"/>
              </a:spcBef>
            </a:pPr>
            <a:r>
              <a:rPr lang="es-CL" altLang="es-CL" sz="3200" dirty="0">
                <a:solidFill>
                  <a:schemeClr val="bg2">
                    <a:lumMod val="25000"/>
                  </a:schemeClr>
                </a:solidFill>
                <a:latin typeface="ACHS Nueva Serif Medium" pitchFamily="2" charset="77"/>
                <a:sym typeface="Helvetica Neue" panose="02000503000000020004" pitchFamily="2" charset="0"/>
              </a:rPr>
              <a:t>Generalidades y partes que componen el EPP</a:t>
            </a:r>
          </a:p>
        </p:txBody>
      </p:sp>
      <p:sp>
        <p:nvSpPr>
          <p:cNvPr id="6" name="Rectángulo: esquinas redondeadas 5">
            <a:extLst>
              <a:ext uri="{FF2B5EF4-FFF2-40B4-BE49-F238E27FC236}">
                <a16:creationId xmlns:a16="http://schemas.microsoft.com/office/drawing/2014/main" xmlns="" id="{62D11A12-44DD-4D2D-FB29-06C9A6746000}"/>
              </a:ext>
            </a:extLst>
          </p:cNvPr>
          <p:cNvSpPr/>
          <p:nvPr/>
        </p:nvSpPr>
        <p:spPr>
          <a:xfrm>
            <a:off x="450000" y="841572"/>
            <a:ext cx="2314221" cy="482731"/>
          </a:xfrm>
          <a:prstGeom prst="roundRect">
            <a:avLst/>
          </a:prstGeom>
          <a:solidFill>
            <a:srgbClr val="7EFF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600" b="1" dirty="0">
                <a:solidFill>
                  <a:srgbClr val="004C14"/>
                </a:solidFill>
                <a:latin typeface="ACHS Nueva Sans" pitchFamily="2" charset="0"/>
              </a:rPr>
              <a:t>UNIDAD  1</a:t>
            </a:r>
            <a:endParaRPr lang="es-CL" sz="2600" b="1" dirty="0">
              <a:solidFill>
                <a:srgbClr val="004C14"/>
              </a:solidFill>
              <a:latin typeface="ACHS Nueva Sans" pitchFamily="2" charset="0"/>
            </a:endParaRPr>
          </a:p>
        </p:txBody>
      </p:sp>
      <p:pic>
        <p:nvPicPr>
          <p:cNvPr id="7" name="Imagen 6">
            <a:extLst>
              <a:ext uri="{FF2B5EF4-FFF2-40B4-BE49-F238E27FC236}">
                <a16:creationId xmlns:a16="http://schemas.microsoft.com/office/drawing/2014/main" xmlns="" id="{63DB6BD2-F7F6-E584-FB06-4715AB2753FE}"/>
              </a:ext>
            </a:extLst>
          </p:cNvPr>
          <p:cNvPicPr>
            <a:picLocks noChangeAspect="1"/>
          </p:cNvPicPr>
          <p:nvPr/>
        </p:nvPicPr>
        <p:blipFill>
          <a:blip r:embed="rId4">
            <a:extLst>
              <a:ext uri="{28A0092B-C50C-407E-A947-70E740481C1C}">
                <a14:useLocalDpi xmlns:a14="http://schemas.microsoft.com/office/drawing/2010/main" val="0"/>
              </a:ext>
            </a:extLst>
          </a:blip>
          <a:srcRect l="4016" r="4016"/>
          <a:stretch/>
        </p:blipFill>
        <p:spPr>
          <a:xfrm>
            <a:off x="4779696" y="841572"/>
            <a:ext cx="7412304" cy="5373057"/>
          </a:xfrm>
          <a:prstGeom prst="rect">
            <a:avLst/>
          </a:prstGeom>
        </p:spPr>
      </p:pic>
    </p:spTree>
    <p:custDataLst>
      <p:tags r:id="rId1"/>
    </p:custDataLst>
    <p:extLst>
      <p:ext uri="{BB962C8B-B14F-4D97-AF65-F5344CB8AC3E}">
        <p14:creationId xmlns:p14="http://schemas.microsoft.com/office/powerpoint/2010/main" val="873483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9CEEA8FF-3D41-FEF4-7367-22C6F536E912}"/>
              </a:ext>
            </a:extLst>
          </p:cNvPr>
          <p:cNvSpPr>
            <a:spLocks noGrp="1"/>
          </p:cNvSpPr>
          <p:nvPr>
            <p:ph type="body" sz="quarter" idx="61"/>
          </p:nvPr>
        </p:nvSpPr>
        <p:spPr/>
        <p:txBody>
          <a:bodyPr>
            <a:normAutofit/>
          </a:bodyPr>
          <a:lstStyle/>
          <a:p>
            <a:r>
              <a:rPr lang="es-CL" dirty="0"/>
              <a:t>Generalidades y partes que componen el EPP</a:t>
            </a:r>
          </a:p>
        </p:txBody>
      </p:sp>
      <p:sp>
        <p:nvSpPr>
          <p:cNvPr id="4" name="CuadroTexto 3">
            <a:extLst>
              <a:ext uri="{FF2B5EF4-FFF2-40B4-BE49-F238E27FC236}">
                <a16:creationId xmlns:a16="http://schemas.microsoft.com/office/drawing/2014/main" xmlns="" id="{1FA20230-C4A2-F76C-B4B9-A430504B800D}"/>
              </a:ext>
            </a:extLst>
          </p:cNvPr>
          <p:cNvSpPr txBox="1"/>
          <p:nvPr/>
        </p:nvSpPr>
        <p:spPr>
          <a:xfrm>
            <a:off x="449262" y="2840943"/>
            <a:ext cx="5354320" cy="1760867"/>
          </a:xfrm>
          <a:prstGeom prst="rect">
            <a:avLst/>
          </a:prstGeom>
          <a:noFill/>
        </p:spPr>
        <p:txBody>
          <a:bodyPr wrap="square" rtlCol="0">
            <a:spAutoFit/>
          </a:bodyPr>
          <a:lstStyle/>
          <a:p>
            <a:pPr algn="just">
              <a:lnSpc>
                <a:spcPct val="125000"/>
              </a:lnSpc>
              <a:spcAft>
                <a:spcPts val="600"/>
              </a:spcAft>
            </a:pPr>
            <a:r>
              <a:rPr lang="es-ES" sz="1400" dirty="0">
                <a:solidFill>
                  <a:schemeClr val="tx1">
                    <a:lumMod val="85000"/>
                    <a:lumOff val="15000"/>
                  </a:schemeClr>
                </a:solidFill>
                <a:effectLst/>
                <a:latin typeface="ACHS Nueva Sans Medium" pitchFamily="2" charset="77"/>
                <a:ea typeface="Catamaran" pitchFamily="2" charset="77"/>
                <a:cs typeface="Catamaran" pitchFamily="2" charset="77"/>
              </a:rPr>
              <a:t>Los guantes de seguridad son Equipos de Protección Personal (EPP) indispensables en cualquier entorno laboral donde existan riesgos para las manos. </a:t>
            </a:r>
          </a:p>
          <a:p>
            <a:pPr algn="just">
              <a:lnSpc>
                <a:spcPct val="125000"/>
              </a:lnSpc>
              <a:spcAft>
                <a:spcPts val="600"/>
              </a:spcAft>
            </a:pPr>
            <a:r>
              <a:rPr lang="es-ES" sz="1400" dirty="0">
                <a:solidFill>
                  <a:schemeClr val="tx1">
                    <a:lumMod val="85000"/>
                    <a:lumOff val="15000"/>
                  </a:schemeClr>
                </a:solidFill>
                <a:effectLst/>
                <a:latin typeface="ACHS Nueva Sans Medium" pitchFamily="2" charset="77"/>
                <a:ea typeface="Catamaran" pitchFamily="2" charset="77"/>
                <a:cs typeface="Catamaran" pitchFamily="2" charset="77"/>
              </a:rPr>
              <a:t>Su función principal es prevenir lesiones y reducir la exposición a peligros, garantizando la seguridad y salud de las personas trabajadoras.</a:t>
            </a:r>
            <a:endParaRPr lang="es-CL" sz="1400" dirty="0">
              <a:solidFill>
                <a:schemeClr val="tx1">
                  <a:lumMod val="85000"/>
                  <a:lumOff val="15000"/>
                </a:schemeClr>
              </a:solidFill>
              <a:effectLst/>
              <a:latin typeface="ACHS Nueva Sans Medium" pitchFamily="2" charset="77"/>
              <a:ea typeface="Catamaran" pitchFamily="2" charset="77"/>
              <a:cs typeface="Catamaran" pitchFamily="2" charset="77"/>
            </a:endParaRPr>
          </a:p>
        </p:txBody>
      </p:sp>
      <p:grpSp>
        <p:nvGrpSpPr>
          <p:cNvPr id="14" name="Grupo 13">
            <a:extLst>
              <a:ext uri="{FF2B5EF4-FFF2-40B4-BE49-F238E27FC236}">
                <a16:creationId xmlns:a16="http://schemas.microsoft.com/office/drawing/2014/main" xmlns="" id="{63A75FE3-945F-B37D-1FCF-1F1B5C40A497}"/>
              </a:ext>
            </a:extLst>
          </p:cNvPr>
          <p:cNvGrpSpPr/>
          <p:nvPr/>
        </p:nvGrpSpPr>
        <p:grpSpPr>
          <a:xfrm>
            <a:off x="6239019" y="1972668"/>
            <a:ext cx="5255826" cy="3507042"/>
            <a:chOff x="526373" y="1972668"/>
            <a:chExt cx="5255826" cy="3507042"/>
          </a:xfrm>
        </p:grpSpPr>
        <p:sp>
          <p:nvSpPr>
            <p:cNvPr id="15" name="Rectángulo: esquinas redondeadas 7">
              <a:extLst>
                <a:ext uri="{FF2B5EF4-FFF2-40B4-BE49-F238E27FC236}">
                  <a16:creationId xmlns:a16="http://schemas.microsoft.com/office/drawing/2014/main" xmlns="" id="{389CBFA4-BD76-22B2-4B94-E6A096616C0E}"/>
                </a:ext>
              </a:extLst>
            </p:cNvPr>
            <p:cNvSpPr/>
            <p:nvPr/>
          </p:nvSpPr>
          <p:spPr>
            <a:xfrm rot="21361839">
              <a:off x="526373" y="1972668"/>
              <a:ext cx="5250895" cy="3499330"/>
            </a:xfrm>
            <a:prstGeom prst="roundRect">
              <a:avLst>
                <a:gd name="adj" fmla="val 4052"/>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6" name="Imagen 15">
              <a:extLst>
                <a:ext uri="{FF2B5EF4-FFF2-40B4-BE49-F238E27FC236}">
                  <a16:creationId xmlns:a16="http://schemas.microsoft.com/office/drawing/2014/main" xmlns="" id="{A7CBF6E9-81F8-F970-FC3B-24F7C6E3DE8E}"/>
                </a:ext>
              </a:extLst>
            </p:cNvPr>
            <p:cNvPicPr>
              <a:picLocks noChangeAspect="1"/>
            </p:cNvPicPr>
            <p:nvPr/>
          </p:nvPicPr>
          <p:blipFill>
            <a:blip r:embed="rId3">
              <a:extLst>
                <a:ext uri="{28A0092B-C50C-407E-A947-70E740481C1C}">
                  <a14:useLocalDpi xmlns:a14="http://schemas.microsoft.com/office/drawing/2010/main" val="0"/>
                </a:ext>
              </a:extLst>
            </a:blip>
            <a:srcRect l="7968" r="7968"/>
            <a:stretch/>
          </p:blipFill>
          <p:spPr>
            <a:xfrm>
              <a:off x="531304" y="1980380"/>
              <a:ext cx="5250895" cy="3499330"/>
            </a:xfrm>
            <a:prstGeom prst="roundRect">
              <a:avLst>
                <a:gd name="adj" fmla="val 4636"/>
              </a:avLst>
            </a:prstGeom>
            <a:ln w="38100" cap="rnd">
              <a:solidFill>
                <a:srgbClr val="7EFF45"/>
              </a:solidFill>
              <a:prstDash val="solid"/>
            </a:ln>
            <a:effectLst/>
            <a:scene3d>
              <a:camera prst="perspectiveFront" fov="5400000"/>
              <a:lightRig rig="threePt" dir="t">
                <a:rot lat="0" lon="0" rev="19200000"/>
              </a:lightRig>
            </a:scene3d>
            <a:sp3d extrusionH="25400">
              <a:extrusionClr>
                <a:srgbClr val="FFFFFF"/>
              </a:extrusionClr>
            </a:sp3d>
          </p:spPr>
        </p:pic>
      </p:grpSp>
    </p:spTree>
    <p:extLst>
      <p:ext uri="{BB962C8B-B14F-4D97-AF65-F5344CB8AC3E}">
        <p14:creationId xmlns:p14="http://schemas.microsoft.com/office/powerpoint/2010/main" val="379839978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7D37A17-4E3E-97FA-4FEC-03D6B3303F9A}"/>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1F1F54EA-E0BB-2AAE-725C-C5660AC1E67A}"/>
              </a:ext>
            </a:extLst>
          </p:cNvPr>
          <p:cNvSpPr>
            <a:spLocks noGrp="1"/>
          </p:cNvSpPr>
          <p:nvPr>
            <p:ph type="body" sz="quarter" idx="61"/>
          </p:nvPr>
        </p:nvSpPr>
        <p:spPr/>
        <p:txBody>
          <a:bodyPr>
            <a:normAutofit/>
          </a:bodyPr>
          <a:lstStyle/>
          <a:p>
            <a:r>
              <a:rPr lang="es-CL" dirty="0"/>
              <a:t>Generalidades y partes que componen el EPP</a:t>
            </a:r>
          </a:p>
        </p:txBody>
      </p:sp>
      <p:sp>
        <p:nvSpPr>
          <p:cNvPr id="3" name="Rectángulo: esquinas redondeadas 20">
            <a:extLst>
              <a:ext uri="{FF2B5EF4-FFF2-40B4-BE49-F238E27FC236}">
                <a16:creationId xmlns:a16="http://schemas.microsoft.com/office/drawing/2014/main" xmlns="" id="{4D4039B6-B53D-8B7F-B14C-833E9CC1B8DA}"/>
              </a:ext>
            </a:extLst>
          </p:cNvPr>
          <p:cNvSpPr/>
          <p:nvPr/>
        </p:nvSpPr>
        <p:spPr>
          <a:xfrm>
            <a:off x="449263" y="1043447"/>
            <a:ext cx="4096858"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Importancia de los Guantes de Seguridad</a:t>
            </a:r>
            <a:endParaRPr lang="es-CL" sz="1400" b="1" dirty="0">
              <a:solidFill>
                <a:schemeClr val="bg1"/>
              </a:solidFill>
              <a:latin typeface="ACHS Nueva Sans" pitchFamily="2" charset="0"/>
            </a:endParaRPr>
          </a:p>
        </p:txBody>
      </p:sp>
      <p:sp>
        <p:nvSpPr>
          <p:cNvPr id="8" name="CuadroTexto 7">
            <a:extLst>
              <a:ext uri="{FF2B5EF4-FFF2-40B4-BE49-F238E27FC236}">
                <a16:creationId xmlns:a16="http://schemas.microsoft.com/office/drawing/2014/main" xmlns="" id="{55E4C4E1-6989-5559-B6FB-108564103104}"/>
              </a:ext>
            </a:extLst>
          </p:cNvPr>
          <p:cNvSpPr txBox="1"/>
          <p:nvPr/>
        </p:nvSpPr>
        <p:spPr>
          <a:xfrm>
            <a:off x="965615" y="2502244"/>
            <a:ext cx="10542023" cy="3216265"/>
          </a:xfrm>
          <a:prstGeom prst="rect">
            <a:avLst/>
          </a:prstGeom>
          <a:noFill/>
        </p:spPr>
        <p:txBody>
          <a:bodyPr wrap="square" rtlCol="0">
            <a:spAutoFit/>
          </a:bodyPr>
          <a:lstStyle/>
          <a:p>
            <a:pPr marL="285750" indent="-285750" algn="just">
              <a:spcAft>
                <a:spcPts val="600"/>
              </a:spcAft>
              <a:buClr>
                <a:srgbClr val="13C045"/>
              </a:buClr>
              <a:buFont typeface="Arial" panose="020B0604020202020204" pitchFamily="34" charset="0"/>
              <a:buChar char="•"/>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Protegen contra una amplia gama de riesgos: cortes, pinchazos, quemaduras, contacto con productos químicos, electricidad, etc.</a:t>
            </a:r>
          </a:p>
          <a:p>
            <a:pPr marL="285750" indent="-285750" algn="just">
              <a:spcAft>
                <a:spcPts val="600"/>
              </a:spcAft>
              <a:buClr>
                <a:srgbClr val="13C045"/>
              </a:buClr>
              <a:buFont typeface="Arial" panose="020B0604020202020204" pitchFamily="34" charset="0"/>
              <a:buChar char="•"/>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Reducen significativamente el riesgo de lesiones en las manos, una de las partes del cuerpo más expuestas en el trabajo.</a:t>
            </a:r>
          </a:p>
          <a:p>
            <a:pPr marL="285750" indent="-285750" algn="just">
              <a:spcAft>
                <a:spcPts val="600"/>
              </a:spcAft>
              <a:buClr>
                <a:srgbClr val="13C045"/>
              </a:buClr>
              <a:buFont typeface="Arial" panose="020B0604020202020204" pitchFamily="34" charset="0"/>
              <a:buChar char="•"/>
            </a:pPr>
            <a:r>
              <a:rPr lang="es-CL" sz="1400" dirty="0">
                <a:solidFill>
                  <a:schemeClr val="tx1">
                    <a:lumMod val="85000"/>
                    <a:lumOff val="15000"/>
                  </a:schemeClr>
                </a:solidFill>
                <a:latin typeface="ACHS Nueva Sans Medium" pitchFamily="2" charset="77"/>
                <a:ea typeface="Catamaran" pitchFamily="2" charset="77"/>
                <a:cs typeface="Catamaran" pitchFamily="2" charset="77"/>
              </a:rPr>
              <a:t>Características Esenciales de los Guantes de Trabajo:</a:t>
            </a:r>
          </a:p>
          <a:p>
            <a:pPr marL="285750" indent="-285750" algn="just">
              <a:spcAft>
                <a:spcPts val="600"/>
              </a:spcAft>
              <a:buClr>
                <a:srgbClr val="13C045"/>
              </a:buClr>
              <a:buFont typeface="Arial" panose="020B0604020202020204" pitchFamily="34" charset="0"/>
              <a:buChar char="•"/>
            </a:pPr>
            <a:endParaRPr lang="es-CL" sz="1400" dirty="0">
              <a:solidFill>
                <a:schemeClr val="tx1">
                  <a:lumMod val="85000"/>
                  <a:lumOff val="15000"/>
                </a:schemeClr>
              </a:solidFill>
              <a:latin typeface="ACHS Nueva Sans Medium" pitchFamily="2" charset="77"/>
              <a:ea typeface="Catamaran" pitchFamily="2" charset="77"/>
              <a:cs typeface="Catamaran" pitchFamily="2" charset="77"/>
            </a:endParaRPr>
          </a:p>
          <a:p>
            <a:pPr marL="742950" lvl="1" indent="-285750" algn="just">
              <a:spcAft>
                <a:spcPts val="600"/>
              </a:spcAft>
              <a:buClr>
                <a:srgbClr val="13C045"/>
              </a:buClr>
              <a:buFont typeface="Courier New" panose="02070309020205020404" pitchFamily="49" charset="0"/>
              <a:buChar char="o"/>
            </a:pPr>
            <a:r>
              <a:rPr lang="es-CL" sz="1400" b="1" dirty="0">
                <a:solidFill>
                  <a:srgbClr val="13C045"/>
                </a:solidFill>
                <a:latin typeface="ACHS Nueva Sans Medium" pitchFamily="2" charset="77"/>
                <a:ea typeface="Catamaran" pitchFamily="2" charset="77"/>
                <a:cs typeface="Catamaran" pitchFamily="2" charset="77"/>
              </a:rPr>
              <a:t>Selección Adecuada: </a:t>
            </a:r>
            <a:r>
              <a:rPr lang="es-CL" sz="1400" dirty="0">
                <a:solidFill>
                  <a:schemeClr val="tx1">
                    <a:lumMod val="85000"/>
                    <a:lumOff val="15000"/>
                  </a:schemeClr>
                </a:solidFill>
                <a:latin typeface="ACHS Nueva Sans Medium" pitchFamily="2" charset="77"/>
                <a:ea typeface="Catamaran" pitchFamily="2" charset="77"/>
                <a:cs typeface="Catamaran" pitchFamily="2" charset="77"/>
              </a:rPr>
              <a:t>El tipo de guante debe ser el apropiado para el riesgo específico al que se enfrenta el trabajador.</a:t>
            </a:r>
          </a:p>
          <a:p>
            <a:pPr marL="742950" lvl="1" indent="-285750" algn="just">
              <a:spcAft>
                <a:spcPts val="600"/>
              </a:spcAft>
              <a:buClr>
                <a:srgbClr val="13C045"/>
              </a:buClr>
              <a:buFont typeface="Courier New" panose="02070309020205020404" pitchFamily="49" charset="0"/>
              <a:buChar char="o"/>
            </a:pPr>
            <a:r>
              <a:rPr lang="es-CL" sz="1400" b="1" dirty="0">
                <a:solidFill>
                  <a:srgbClr val="13C045"/>
                </a:solidFill>
                <a:latin typeface="ACHS Nueva Sans Medium" pitchFamily="2" charset="77"/>
                <a:ea typeface="Catamaran" pitchFamily="2" charset="77"/>
                <a:cs typeface="Catamaran" pitchFamily="2" charset="77"/>
              </a:rPr>
              <a:t>Materiales de Calidad: </a:t>
            </a:r>
            <a:r>
              <a:rPr lang="es-CL" sz="1400" dirty="0">
                <a:solidFill>
                  <a:schemeClr val="tx1">
                    <a:lumMod val="85000"/>
                    <a:lumOff val="15000"/>
                  </a:schemeClr>
                </a:solidFill>
                <a:latin typeface="ACHS Nueva Sans Medium" pitchFamily="2" charset="77"/>
                <a:ea typeface="Catamaran" pitchFamily="2" charset="77"/>
                <a:cs typeface="Catamaran" pitchFamily="2" charset="77"/>
              </a:rPr>
              <a:t>Deben estar fabricados con materiales resistentes y duraderos, que ofrezcan la protección necesaria.</a:t>
            </a:r>
          </a:p>
          <a:p>
            <a:pPr marL="742950" lvl="1" indent="-285750" algn="just">
              <a:spcAft>
                <a:spcPts val="600"/>
              </a:spcAft>
              <a:buClr>
                <a:srgbClr val="13C045"/>
              </a:buClr>
              <a:buFont typeface="Courier New" panose="02070309020205020404" pitchFamily="49" charset="0"/>
              <a:buChar char="o"/>
            </a:pPr>
            <a:r>
              <a:rPr lang="es-CL" sz="1400" b="1" dirty="0">
                <a:solidFill>
                  <a:srgbClr val="13C045"/>
                </a:solidFill>
                <a:latin typeface="ACHS Nueva Sans Medium" pitchFamily="2" charset="77"/>
                <a:ea typeface="Catamaran" pitchFamily="2" charset="77"/>
                <a:cs typeface="Catamaran" pitchFamily="2" charset="77"/>
              </a:rPr>
              <a:t>Ajuste y Comodidad: </a:t>
            </a:r>
            <a:r>
              <a:rPr lang="es-CL" sz="1400" dirty="0">
                <a:solidFill>
                  <a:schemeClr val="tx1">
                    <a:lumMod val="85000"/>
                    <a:lumOff val="15000"/>
                  </a:schemeClr>
                </a:solidFill>
                <a:latin typeface="ACHS Nueva Sans Medium" pitchFamily="2" charset="77"/>
                <a:ea typeface="Catamaran" pitchFamily="2" charset="77"/>
                <a:cs typeface="Catamaran" pitchFamily="2" charset="77"/>
              </a:rPr>
              <a:t>Deben ajustarse correctamente a la mano para permitir la destreza y el movimiento, sin causar incomodidad.</a:t>
            </a:r>
          </a:p>
          <a:p>
            <a:pPr marL="742950" lvl="1" indent="-285750" algn="just">
              <a:spcAft>
                <a:spcPts val="600"/>
              </a:spcAft>
              <a:buClr>
                <a:srgbClr val="13C045"/>
              </a:buClr>
              <a:buFont typeface="Courier New" panose="02070309020205020404" pitchFamily="49" charset="0"/>
              <a:buChar char="o"/>
            </a:pPr>
            <a:r>
              <a:rPr lang="es-CL" sz="1400" b="1" dirty="0">
                <a:solidFill>
                  <a:srgbClr val="13C045"/>
                </a:solidFill>
                <a:latin typeface="ACHS Nueva Sans Medium" pitchFamily="2" charset="77"/>
                <a:ea typeface="Catamaran" pitchFamily="2" charset="77"/>
                <a:cs typeface="Catamaran" pitchFamily="2" charset="77"/>
              </a:rPr>
              <a:t>Certificación: </a:t>
            </a:r>
            <a:r>
              <a:rPr lang="es-CL" sz="1400" dirty="0">
                <a:solidFill>
                  <a:schemeClr val="tx1">
                    <a:lumMod val="85000"/>
                    <a:lumOff val="15000"/>
                  </a:schemeClr>
                </a:solidFill>
                <a:latin typeface="ACHS Nueva Sans Medium" pitchFamily="2" charset="77"/>
                <a:ea typeface="Catamaran" pitchFamily="2" charset="77"/>
                <a:cs typeface="Catamaran" pitchFamily="2" charset="77"/>
              </a:rPr>
              <a:t>Asegurarse de que cumplen con la certificación validada por el ISP.</a:t>
            </a:r>
          </a:p>
        </p:txBody>
      </p:sp>
      <p:sp>
        <p:nvSpPr>
          <p:cNvPr id="9" name="Rectángulo redondeado 8">
            <a:extLst>
              <a:ext uri="{FF2B5EF4-FFF2-40B4-BE49-F238E27FC236}">
                <a16:creationId xmlns:a16="http://schemas.microsoft.com/office/drawing/2014/main" xmlns="" id="{B906C30A-B828-8E71-8C76-301EF63B76B9}"/>
              </a:ext>
            </a:extLst>
          </p:cNvPr>
          <p:cNvSpPr/>
          <p:nvPr/>
        </p:nvSpPr>
        <p:spPr>
          <a:xfrm>
            <a:off x="770627" y="2182483"/>
            <a:ext cx="10972111" cy="3735237"/>
          </a:xfrm>
          <a:prstGeom prst="roundRect">
            <a:avLst>
              <a:gd name="adj" fmla="val 5505"/>
            </a:avLst>
          </a:prstGeom>
          <a:no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Elipse 9">
            <a:extLst>
              <a:ext uri="{FF2B5EF4-FFF2-40B4-BE49-F238E27FC236}">
                <a16:creationId xmlns:a16="http://schemas.microsoft.com/office/drawing/2014/main" xmlns="" id="{ED7CF740-F287-4449-915D-98B8E05591A8}"/>
              </a:ext>
            </a:extLst>
          </p:cNvPr>
          <p:cNvSpPr/>
          <p:nvPr/>
        </p:nvSpPr>
        <p:spPr>
          <a:xfrm>
            <a:off x="449262" y="1768117"/>
            <a:ext cx="793630" cy="793630"/>
          </a:xfrm>
          <a:prstGeom prst="ellipse">
            <a:avLst/>
          </a:prstGeom>
          <a:solidFill>
            <a:schemeClr val="bg1"/>
          </a:solidFill>
          <a:ln w="28575">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2" name="Gráfico 11" descr="Warning con relleno sólido">
            <a:extLst>
              <a:ext uri="{FF2B5EF4-FFF2-40B4-BE49-F238E27FC236}">
                <a16:creationId xmlns:a16="http://schemas.microsoft.com/office/drawing/2014/main" xmlns="" id="{F1288779-9180-C589-08B7-86529527ECC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77220" y="1879586"/>
            <a:ext cx="535588" cy="535588"/>
          </a:xfrm>
          <a:prstGeom prst="rect">
            <a:avLst/>
          </a:prstGeom>
        </p:spPr>
      </p:pic>
    </p:spTree>
    <p:extLst>
      <p:ext uri="{BB962C8B-B14F-4D97-AF65-F5344CB8AC3E}">
        <p14:creationId xmlns:p14="http://schemas.microsoft.com/office/powerpoint/2010/main" val="412527613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C0CF903-886A-87D4-FB52-1C896E4514FF}"/>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19E70-A1D9-84AA-6794-C141803B6CBE}"/>
              </a:ext>
            </a:extLst>
          </p:cNvPr>
          <p:cNvSpPr>
            <a:spLocks noGrp="1"/>
          </p:cNvSpPr>
          <p:nvPr>
            <p:ph type="body" sz="quarter" idx="61"/>
          </p:nvPr>
        </p:nvSpPr>
        <p:spPr/>
        <p:txBody>
          <a:bodyPr>
            <a:normAutofit/>
          </a:bodyPr>
          <a:lstStyle/>
          <a:p>
            <a:r>
              <a:rPr lang="es-CL" dirty="0"/>
              <a:t>Generalidades y partes que componen el EPP</a:t>
            </a:r>
          </a:p>
        </p:txBody>
      </p:sp>
      <p:sp>
        <p:nvSpPr>
          <p:cNvPr id="4" name="CuadroTexto 3">
            <a:extLst>
              <a:ext uri="{FF2B5EF4-FFF2-40B4-BE49-F238E27FC236}">
                <a16:creationId xmlns:a16="http://schemas.microsoft.com/office/drawing/2014/main" xmlns="" id="{609E6520-5ABC-CDD8-F5EB-67EDCB5DFF51}"/>
              </a:ext>
            </a:extLst>
          </p:cNvPr>
          <p:cNvSpPr txBox="1"/>
          <p:nvPr/>
        </p:nvSpPr>
        <p:spPr>
          <a:xfrm>
            <a:off x="449262" y="2612343"/>
            <a:ext cx="5354320" cy="2299476"/>
          </a:xfrm>
          <a:prstGeom prst="rect">
            <a:avLst/>
          </a:prstGeom>
          <a:noFill/>
        </p:spPr>
        <p:txBody>
          <a:bodyPr wrap="square" rtlCol="0">
            <a:spAutoFit/>
          </a:bodyPr>
          <a:lstStyle/>
          <a:p>
            <a:pPr algn="just">
              <a:lnSpc>
                <a:spcPct val="125000"/>
              </a:lnSpc>
              <a:spcAft>
                <a:spcPts val="600"/>
              </a:spcAft>
            </a:pPr>
            <a:r>
              <a:rPr lang="es-CL" sz="1400" dirty="0">
                <a:solidFill>
                  <a:schemeClr val="tx1">
                    <a:lumMod val="85000"/>
                    <a:lumOff val="15000"/>
                  </a:schemeClr>
                </a:solidFill>
                <a:effectLst/>
                <a:latin typeface="ACHS Nueva Sans Medium" pitchFamily="2" charset="77"/>
                <a:ea typeface="Catamaran" pitchFamily="2" charset="77"/>
                <a:cs typeface="Catamaran" pitchFamily="2" charset="77"/>
              </a:rPr>
              <a:t>Los guantes de seguridad son una inversión en la seguridad y salud de los trabajadores. La selección adecuada, el uso correcto y el mantenimiento regular son fundamentales para garantizar su eficacia y prolongar su vida útil.</a:t>
            </a:r>
          </a:p>
          <a:p>
            <a:pPr algn="just">
              <a:lnSpc>
                <a:spcPct val="125000"/>
              </a:lnSpc>
              <a:spcAft>
                <a:spcPts val="600"/>
              </a:spcAft>
            </a:pPr>
            <a:r>
              <a:rPr lang="es-CL" sz="1400" dirty="0">
                <a:solidFill>
                  <a:schemeClr val="tx1">
                    <a:lumMod val="85000"/>
                    <a:lumOff val="15000"/>
                  </a:schemeClr>
                </a:solidFill>
                <a:effectLst/>
                <a:latin typeface="ACHS Nueva Sans Medium" pitchFamily="2" charset="77"/>
                <a:ea typeface="Catamaran" pitchFamily="2" charset="77"/>
                <a:cs typeface="Catamaran" pitchFamily="2" charset="77"/>
              </a:rPr>
              <a:t>Existen diversos tipos de guantes de seguridad, cada uno diseñado para proteger las manos de riesgos específicos. La elección del guante adecuado dependerá del tipo de trabajo y de los peligros presentes en el entorno laboral. </a:t>
            </a:r>
          </a:p>
        </p:txBody>
      </p:sp>
      <p:grpSp>
        <p:nvGrpSpPr>
          <p:cNvPr id="14" name="Grupo 13">
            <a:extLst>
              <a:ext uri="{FF2B5EF4-FFF2-40B4-BE49-F238E27FC236}">
                <a16:creationId xmlns:a16="http://schemas.microsoft.com/office/drawing/2014/main" xmlns="" id="{5F9BBD42-AD60-C159-61B9-6AA18412D36C}"/>
              </a:ext>
            </a:extLst>
          </p:cNvPr>
          <p:cNvGrpSpPr/>
          <p:nvPr/>
        </p:nvGrpSpPr>
        <p:grpSpPr>
          <a:xfrm>
            <a:off x="6239019" y="1972668"/>
            <a:ext cx="5255826" cy="3507042"/>
            <a:chOff x="526373" y="1972668"/>
            <a:chExt cx="5255826" cy="3507042"/>
          </a:xfrm>
        </p:grpSpPr>
        <p:sp>
          <p:nvSpPr>
            <p:cNvPr id="15" name="Rectángulo: esquinas redondeadas 7">
              <a:extLst>
                <a:ext uri="{FF2B5EF4-FFF2-40B4-BE49-F238E27FC236}">
                  <a16:creationId xmlns:a16="http://schemas.microsoft.com/office/drawing/2014/main" xmlns="" id="{5C0833E3-D96B-AF37-57D6-758B58D285A3}"/>
                </a:ext>
              </a:extLst>
            </p:cNvPr>
            <p:cNvSpPr/>
            <p:nvPr/>
          </p:nvSpPr>
          <p:spPr>
            <a:xfrm rot="21361839">
              <a:off x="526373" y="1972668"/>
              <a:ext cx="5250895" cy="3499330"/>
            </a:xfrm>
            <a:prstGeom prst="roundRect">
              <a:avLst>
                <a:gd name="adj" fmla="val 4052"/>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6" name="Imagen 15">
              <a:extLst>
                <a:ext uri="{FF2B5EF4-FFF2-40B4-BE49-F238E27FC236}">
                  <a16:creationId xmlns:a16="http://schemas.microsoft.com/office/drawing/2014/main" xmlns="" id="{64D9F1BD-83C7-B41A-BDAD-7CC052C2275B}"/>
                </a:ext>
              </a:extLst>
            </p:cNvPr>
            <p:cNvPicPr>
              <a:picLocks noChangeAspect="1"/>
            </p:cNvPicPr>
            <p:nvPr/>
          </p:nvPicPr>
          <p:blipFill>
            <a:blip r:embed="rId3">
              <a:extLst>
                <a:ext uri="{28A0092B-C50C-407E-A947-70E740481C1C}">
                  <a14:useLocalDpi xmlns:a14="http://schemas.microsoft.com/office/drawing/2010/main" val="0"/>
                </a:ext>
              </a:extLst>
            </a:blip>
            <a:srcRect l="5860" r="5860"/>
            <a:stretch/>
          </p:blipFill>
          <p:spPr>
            <a:xfrm>
              <a:off x="531304" y="1980380"/>
              <a:ext cx="5250895" cy="3499330"/>
            </a:xfrm>
            <a:prstGeom prst="roundRect">
              <a:avLst>
                <a:gd name="adj" fmla="val 4636"/>
              </a:avLst>
            </a:prstGeom>
            <a:ln w="38100" cap="rnd">
              <a:solidFill>
                <a:srgbClr val="7EFF45"/>
              </a:solidFill>
              <a:prstDash val="solid"/>
            </a:ln>
            <a:effectLst/>
            <a:scene3d>
              <a:camera prst="perspectiveFront" fov="5400000"/>
              <a:lightRig rig="threePt" dir="t">
                <a:rot lat="0" lon="0" rev="19200000"/>
              </a:lightRig>
            </a:scene3d>
            <a:sp3d extrusionH="25400">
              <a:extrusionClr>
                <a:srgbClr val="FFFFFF"/>
              </a:extrusionClr>
            </a:sp3d>
          </p:spPr>
        </p:pic>
      </p:grpSp>
    </p:spTree>
    <p:extLst>
      <p:ext uri="{BB962C8B-B14F-4D97-AF65-F5344CB8AC3E}">
        <p14:creationId xmlns:p14="http://schemas.microsoft.com/office/powerpoint/2010/main" val="58081449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E8E0F0D-2CB3-864C-ECA7-F308C9B0F448}"/>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CEB25F42-2AAE-D824-F6CF-C153734DEA22}"/>
              </a:ext>
            </a:extLst>
          </p:cNvPr>
          <p:cNvSpPr>
            <a:spLocks noGrp="1"/>
          </p:cNvSpPr>
          <p:nvPr>
            <p:ph type="body" sz="quarter" idx="61"/>
          </p:nvPr>
        </p:nvSpPr>
        <p:spPr/>
        <p:txBody>
          <a:bodyPr/>
          <a:lstStyle/>
          <a:p>
            <a:r>
              <a:rPr lang="es-CL" dirty="0"/>
              <a:t>Generalidades y partes que componen el EPP</a:t>
            </a:r>
          </a:p>
        </p:txBody>
      </p:sp>
      <p:sp>
        <p:nvSpPr>
          <p:cNvPr id="25" name="CuadroTexto 24">
            <a:extLst>
              <a:ext uri="{FF2B5EF4-FFF2-40B4-BE49-F238E27FC236}">
                <a16:creationId xmlns:a16="http://schemas.microsoft.com/office/drawing/2014/main" xmlns="" id="{B84E5CC9-B288-FE60-21BD-144558F647A6}"/>
              </a:ext>
            </a:extLst>
          </p:cNvPr>
          <p:cNvSpPr txBox="1"/>
          <p:nvPr/>
        </p:nvSpPr>
        <p:spPr>
          <a:xfrm>
            <a:off x="4795263" y="2883988"/>
            <a:ext cx="6636775" cy="1337674"/>
          </a:xfrm>
          <a:prstGeom prst="rect">
            <a:avLst/>
          </a:prstGeom>
          <a:noFill/>
        </p:spPr>
        <p:txBody>
          <a:bodyPr wrap="square" rtlCol="0">
            <a:spAutoFit/>
          </a:bodyPr>
          <a:lstStyle/>
          <a:p>
            <a:pPr algn="just">
              <a:lnSpc>
                <a:spcPct val="125000"/>
              </a:lnSpc>
              <a:spcAft>
                <a:spcPts val="600"/>
              </a:spcAft>
            </a:pPr>
            <a:r>
              <a:rPr lang="es-ES" sz="1600" b="1" dirty="0">
                <a:solidFill>
                  <a:srgbClr val="13C045"/>
                </a:solidFill>
                <a:effectLst/>
                <a:latin typeface="ACHS Nueva Sans" pitchFamily="2" charset="77"/>
                <a:ea typeface="Catamaran" pitchFamily="2" charset="77"/>
                <a:cs typeface="Catamaran" pitchFamily="2" charset="77"/>
              </a:rPr>
              <a:t>Guantes de Protección </a:t>
            </a:r>
            <a:r>
              <a:rPr lang="es-ES" sz="1600" b="1" dirty="0">
                <a:solidFill>
                  <a:srgbClr val="13C045"/>
                </a:solidFill>
                <a:latin typeface="ACHS Nueva Sans" pitchFamily="2" charset="77"/>
                <a:ea typeface="Catamaran" pitchFamily="2" charset="77"/>
                <a:cs typeface="Catamaran" pitchFamily="2" charset="77"/>
              </a:rPr>
              <a:t>M</a:t>
            </a:r>
            <a:r>
              <a:rPr lang="es-ES" sz="1600" b="1" dirty="0">
                <a:solidFill>
                  <a:srgbClr val="13C045"/>
                </a:solidFill>
                <a:effectLst/>
                <a:latin typeface="ACHS Nueva Sans" pitchFamily="2" charset="77"/>
                <a:ea typeface="Catamaran" pitchFamily="2" charset="77"/>
                <a:cs typeface="Catamaran" pitchFamily="2" charset="77"/>
              </a:rPr>
              <a:t>ecánica</a:t>
            </a:r>
          </a:p>
          <a:p>
            <a:pPr algn="just">
              <a:lnSpc>
                <a:spcPct val="125000"/>
              </a:lnSpc>
              <a:spcAft>
                <a:spcPts val="600"/>
              </a:spcAft>
            </a:pPr>
            <a:r>
              <a:rPr lang="es-ES" sz="1400" b="1" dirty="0">
                <a:solidFill>
                  <a:schemeClr val="tx1">
                    <a:lumMod val="85000"/>
                    <a:lumOff val="15000"/>
                  </a:schemeClr>
                </a:solidFill>
                <a:effectLst/>
                <a:latin typeface="ACHS Nueva Sans Medium" pitchFamily="2" charset="77"/>
                <a:ea typeface="Catamaran" pitchFamily="2" charset="77"/>
                <a:cs typeface="Catamaran" pitchFamily="2" charset="77"/>
              </a:rPr>
              <a:t>Guantes de cuero</a:t>
            </a:r>
          </a:p>
          <a:p>
            <a:pPr algn="just">
              <a:lnSpc>
                <a:spcPct val="125000"/>
              </a:lnSpc>
              <a:spcAft>
                <a:spcPts val="600"/>
              </a:spcAft>
            </a:pPr>
            <a:r>
              <a:rPr lang="es-ES" sz="1400" dirty="0">
                <a:solidFill>
                  <a:schemeClr val="tx1">
                    <a:lumMod val="85000"/>
                    <a:lumOff val="15000"/>
                  </a:schemeClr>
                </a:solidFill>
                <a:effectLst/>
                <a:latin typeface="ACHS Nueva Sans Medium" pitchFamily="2" charset="77"/>
                <a:ea typeface="Catamaran" pitchFamily="2" charset="77"/>
                <a:cs typeface="Catamaran" pitchFamily="2" charset="77"/>
              </a:rPr>
              <a:t>Ofrecen protección contra abrasiones, cortes y pinchazos. Son ideales para trabajos de manipulación de materiales, construcción y carpintería.</a:t>
            </a:r>
          </a:p>
        </p:txBody>
      </p:sp>
      <p:sp>
        <p:nvSpPr>
          <p:cNvPr id="4" name="Rectángulo: esquinas redondeadas 20">
            <a:extLst>
              <a:ext uri="{FF2B5EF4-FFF2-40B4-BE49-F238E27FC236}">
                <a16:creationId xmlns:a16="http://schemas.microsoft.com/office/drawing/2014/main" xmlns="" id="{32BADC89-ECF3-AB05-AB13-3C0AC1192B1D}"/>
              </a:ext>
            </a:extLst>
          </p:cNvPr>
          <p:cNvSpPr/>
          <p:nvPr/>
        </p:nvSpPr>
        <p:spPr>
          <a:xfrm>
            <a:off x="449263" y="1043447"/>
            <a:ext cx="2751138"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Tipos de Guantes</a:t>
            </a:r>
            <a:endParaRPr lang="es-CL" sz="1400" b="1" dirty="0">
              <a:solidFill>
                <a:schemeClr val="bg1"/>
              </a:solidFill>
              <a:latin typeface="ACHS Nueva Sans" pitchFamily="2" charset="0"/>
            </a:endParaRPr>
          </a:p>
        </p:txBody>
      </p:sp>
      <p:grpSp>
        <p:nvGrpSpPr>
          <p:cNvPr id="18" name="Grupo 17">
            <a:extLst>
              <a:ext uri="{FF2B5EF4-FFF2-40B4-BE49-F238E27FC236}">
                <a16:creationId xmlns:a16="http://schemas.microsoft.com/office/drawing/2014/main" xmlns="" id="{DE02A4EE-39D5-9165-A019-78687993F9C4}"/>
              </a:ext>
            </a:extLst>
          </p:cNvPr>
          <p:cNvGrpSpPr/>
          <p:nvPr/>
        </p:nvGrpSpPr>
        <p:grpSpPr>
          <a:xfrm>
            <a:off x="750129" y="2135952"/>
            <a:ext cx="3424647" cy="3173362"/>
            <a:chOff x="750129" y="2135952"/>
            <a:chExt cx="3424647" cy="3173362"/>
          </a:xfrm>
        </p:grpSpPr>
        <p:grpSp>
          <p:nvGrpSpPr>
            <p:cNvPr id="13" name="Grupo 12">
              <a:extLst>
                <a:ext uri="{FF2B5EF4-FFF2-40B4-BE49-F238E27FC236}">
                  <a16:creationId xmlns:a16="http://schemas.microsoft.com/office/drawing/2014/main" xmlns="" id="{A939A2F9-0282-A69A-9E4C-7BC21B237D74}"/>
                </a:ext>
              </a:extLst>
            </p:cNvPr>
            <p:cNvGrpSpPr/>
            <p:nvPr/>
          </p:nvGrpSpPr>
          <p:grpSpPr>
            <a:xfrm>
              <a:off x="750129" y="2135952"/>
              <a:ext cx="3424647" cy="3173362"/>
              <a:chOff x="881880" y="2194168"/>
              <a:chExt cx="3424647" cy="3173362"/>
            </a:xfrm>
          </p:grpSpPr>
          <p:sp>
            <p:nvSpPr>
              <p:cNvPr id="14" name="Rectángulo redondeado 13">
                <a:extLst>
                  <a:ext uri="{FF2B5EF4-FFF2-40B4-BE49-F238E27FC236}">
                    <a16:creationId xmlns:a16="http://schemas.microsoft.com/office/drawing/2014/main" xmlns="" id="{F758F0A3-4EB4-7E91-6AB5-D611BFF60A41}"/>
                  </a:ext>
                </a:extLst>
              </p:cNvPr>
              <p:cNvSpPr/>
              <p:nvPr/>
            </p:nvSpPr>
            <p:spPr>
              <a:xfrm rot="21276385">
                <a:off x="881880" y="2194168"/>
                <a:ext cx="3414814" cy="3173361"/>
              </a:xfrm>
              <a:prstGeom prst="roundRect">
                <a:avLst>
                  <a:gd name="adj" fmla="val 7756"/>
                </a:avLst>
              </a:prstGeom>
              <a:solidFill>
                <a:srgbClr val="7EFF4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redondeado 14">
                <a:extLst>
                  <a:ext uri="{FF2B5EF4-FFF2-40B4-BE49-F238E27FC236}">
                    <a16:creationId xmlns:a16="http://schemas.microsoft.com/office/drawing/2014/main" xmlns="" id="{5186216D-089D-6E83-0E6E-BEFAAF923888}"/>
                  </a:ext>
                </a:extLst>
              </p:cNvPr>
              <p:cNvSpPr/>
              <p:nvPr/>
            </p:nvSpPr>
            <p:spPr>
              <a:xfrm>
                <a:off x="891713" y="2194169"/>
                <a:ext cx="3414814" cy="3173361"/>
              </a:xfrm>
              <a:prstGeom prst="roundRect">
                <a:avLst>
                  <a:gd name="adj" fmla="val 7756"/>
                </a:avLst>
              </a:prstGeom>
              <a:solidFill>
                <a:schemeClr val="bg1"/>
              </a:solidFill>
              <a:ln w="38100">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17" name="Imagen 16">
              <a:extLst>
                <a:ext uri="{FF2B5EF4-FFF2-40B4-BE49-F238E27FC236}">
                  <a16:creationId xmlns:a16="http://schemas.microsoft.com/office/drawing/2014/main" xmlns="" id="{486BAFB9-2FA0-F32D-9CEE-4C219B33AC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3808" y="2392411"/>
              <a:ext cx="2702392" cy="2702392"/>
            </a:xfrm>
            <a:prstGeom prst="rect">
              <a:avLst/>
            </a:prstGeom>
          </p:spPr>
        </p:pic>
      </p:grpSp>
    </p:spTree>
    <p:extLst>
      <p:ext uri="{BB962C8B-B14F-4D97-AF65-F5344CB8AC3E}">
        <p14:creationId xmlns:p14="http://schemas.microsoft.com/office/powerpoint/2010/main" val="365872173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5242687-558D-CEC2-5467-691F8907226F}"/>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C7CA4A27-0223-251A-1304-AC9AF97CA9CE}"/>
              </a:ext>
            </a:extLst>
          </p:cNvPr>
          <p:cNvSpPr>
            <a:spLocks noGrp="1"/>
          </p:cNvSpPr>
          <p:nvPr>
            <p:ph type="body" sz="quarter" idx="61"/>
          </p:nvPr>
        </p:nvSpPr>
        <p:spPr/>
        <p:txBody>
          <a:bodyPr/>
          <a:lstStyle/>
          <a:p>
            <a:r>
              <a:rPr lang="es-CL" dirty="0"/>
              <a:t>Generalidades y partes que componen el EPP</a:t>
            </a:r>
          </a:p>
        </p:txBody>
      </p:sp>
      <p:sp>
        <p:nvSpPr>
          <p:cNvPr id="25" name="CuadroTexto 24">
            <a:extLst>
              <a:ext uri="{FF2B5EF4-FFF2-40B4-BE49-F238E27FC236}">
                <a16:creationId xmlns:a16="http://schemas.microsoft.com/office/drawing/2014/main" xmlns="" id="{B35ABFCF-0F85-BCE4-FA8B-1758BA0F21F4}"/>
              </a:ext>
            </a:extLst>
          </p:cNvPr>
          <p:cNvSpPr txBox="1"/>
          <p:nvPr/>
        </p:nvSpPr>
        <p:spPr>
          <a:xfrm>
            <a:off x="4795263" y="2883988"/>
            <a:ext cx="6636775" cy="991425"/>
          </a:xfrm>
          <a:prstGeom prst="rect">
            <a:avLst/>
          </a:prstGeom>
          <a:noFill/>
        </p:spPr>
        <p:txBody>
          <a:bodyPr wrap="square" rtlCol="0">
            <a:spAutoFit/>
          </a:bodyPr>
          <a:lstStyle/>
          <a:p>
            <a:pPr algn="just">
              <a:lnSpc>
                <a:spcPct val="125000"/>
              </a:lnSpc>
              <a:spcAft>
                <a:spcPts val="600"/>
              </a:spcAft>
            </a:pPr>
            <a:r>
              <a:rPr lang="es-ES" sz="1600" b="1" dirty="0">
                <a:solidFill>
                  <a:srgbClr val="13C045"/>
                </a:solidFill>
                <a:effectLst/>
                <a:latin typeface="ACHS Nueva Sans" pitchFamily="2" charset="77"/>
                <a:ea typeface="Catamaran" pitchFamily="2" charset="77"/>
                <a:cs typeface="Catamaran" pitchFamily="2" charset="77"/>
              </a:rPr>
              <a:t>Guantes </a:t>
            </a:r>
            <a:r>
              <a:rPr lang="es-ES" sz="1600" b="1" dirty="0">
                <a:solidFill>
                  <a:srgbClr val="13C045"/>
                </a:solidFill>
                <a:latin typeface="ACHS Nueva Sans" pitchFamily="2" charset="77"/>
                <a:ea typeface="Catamaran" pitchFamily="2" charset="77"/>
                <a:cs typeface="Catamaran" pitchFamily="2" charset="77"/>
              </a:rPr>
              <a:t>A</a:t>
            </a:r>
            <a:r>
              <a:rPr lang="es-ES" sz="1600" b="1" dirty="0">
                <a:solidFill>
                  <a:srgbClr val="13C045"/>
                </a:solidFill>
                <a:effectLst/>
                <a:latin typeface="ACHS Nueva Sans" pitchFamily="2" charset="77"/>
                <a:ea typeface="Catamaran" pitchFamily="2" charset="77"/>
                <a:cs typeface="Catamaran" pitchFamily="2" charset="77"/>
              </a:rPr>
              <a:t>nticorte</a:t>
            </a:r>
            <a:endParaRPr lang="es-ES" sz="1600" b="1" dirty="0">
              <a:solidFill>
                <a:srgbClr val="13C045"/>
              </a:solidFill>
              <a:latin typeface="ACHS Nueva Sans" pitchFamily="2" charset="77"/>
              <a:ea typeface="Catamaran" pitchFamily="2" charset="77"/>
              <a:cs typeface="Catamaran" pitchFamily="2" charset="77"/>
            </a:endParaRPr>
          </a:p>
          <a:p>
            <a:pPr algn="just">
              <a:lnSpc>
                <a:spcPct val="125000"/>
              </a:lnSpc>
              <a:spcAft>
                <a:spcPts val="600"/>
              </a:spcAft>
            </a:pPr>
            <a:r>
              <a:rPr lang="es-ES" sz="1400" dirty="0">
                <a:solidFill>
                  <a:schemeClr val="tx1">
                    <a:lumMod val="85000"/>
                    <a:lumOff val="15000"/>
                  </a:schemeClr>
                </a:solidFill>
                <a:effectLst/>
                <a:latin typeface="ACHS Nueva Sans Medium" pitchFamily="2" charset="77"/>
                <a:ea typeface="Catamaran" pitchFamily="2" charset="77"/>
                <a:cs typeface="Catamaran" pitchFamily="2" charset="77"/>
              </a:rPr>
              <a:t>Fabricados con materiales resistentes a cortes, como fibras de acero o Kevlar. Se utilizan en trabajos con cuchillas, vidrio o metales afilados.</a:t>
            </a:r>
            <a:endParaRPr lang="es-CL" sz="1400" dirty="0">
              <a:solidFill>
                <a:schemeClr val="tx1">
                  <a:lumMod val="85000"/>
                  <a:lumOff val="15000"/>
                </a:schemeClr>
              </a:solidFill>
              <a:effectLst/>
              <a:latin typeface="ACHS Nueva Sans Medium" pitchFamily="2" charset="77"/>
              <a:ea typeface="Catamaran" pitchFamily="2" charset="77"/>
              <a:cs typeface="Catamaran" pitchFamily="2" charset="77"/>
            </a:endParaRPr>
          </a:p>
        </p:txBody>
      </p:sp>
      <p:sp>
        <p:nvSpPr>
          <p:cNvPr id="4" name="Rectángulo: esquinas redondeadas 20">
            <a:extLst>
              <a:ext uri="{FF2B5EF4-FFF2-40B4-BE49-F238E27FC236}">
                <a16:creationId xmlns:a16="http://schemas.microsoft.com/office/drawing/2014/main" xmlns="" id="{55F719CE-C597-97AA-A5FE-62767D8EE842}"/>
              </a:ext>
            </a:extLst>
          </p:cNvPr>
          <p:cNvSpPr/>
          <p:nvPr/>
        </p:nvSpPr>
        <p:spPr>
          <a:xfrm>
            <a:off x="449263" y="1043447"/>
            <a:ext cx="2751138" cy="356261"/>
          </a:xfrm>
          <a:prstGeom prst="roundRect">
            <a:avLst/>
          </a:prstGeom>
          <a:solidFill>
            <a:srgbClr val="13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CHS Nueva Sans" pitchFamily="2" charset="0"/>
              </a:rPr>
              <a:t>Tipos de Guantes</a:t>
            </a:r>
            <a:endParaRPr lang="es-CL" sz="1400" b="1" dirty="0">
              <a:solidFill>
                <a:schemeClr val="bg1"/>
              </a:solidFill>
              <a:latin typeface="ACHS Nueva Sans" pitchFamily="2" charset="0"/>
            </a:endParaRPr>
          </a:p>
        </p:txBody>
      </p:sp>
      <p:grpSp>
        <p:nvGrpSpPr>
          <p:cNvPr id="6" name="Grupo 5">
            <a:extLst>
              <a:ext uri="{FF2B5EF4-FFF2-40B4-BE49-F238E27FC236}">
                <a16:creationId xmlns:a16="http://schemas.microsoft.com/office/drawing/2014/main" xmlns="" id="{E6C13EC6-0D42-96B4-C8F8-4F48A1A8D3D0}"/>
              </a:ext>
            </a:extLst>
          </p:cNvPr>
          <p:cNvGrpSpPr/>
          <p:nvPr/>
        </p:nvGrpSpPr>
        <p:grpSpPr>
          <a:xfrm>
            <a:off x="750129" y="2135952"/>
            <a:ext cx="3424647" cy="3173362"/>
            <a:chOff x="750129" y="2135952"/>
            <a:chExt cx="3424647" cy="3173362"/>
          </a:xfrm>
        </p:grpSpPr>
        <p:grpSp>
          <p:nvGrpSpPr>
            <p:cNvPr id="13" name="Grupo 12">
              <a:extLst>
                <a:ext uri="{FF2B5EF4-FFF2-40B4-BE49-F238E27FC236}">
                  <a16:creationId xmlns:a16="http://schemas.microsoft.com/office/drawing/2014/main" xmlns="" id="{617C98D7-9341-CC1C-171E-EC13F1DB0F1F}"/>
                </a:ext>
              </a:extLst>
            </p:cNvPr>
            <p:cNvGrpSpPr/>
            <p:nvPr/>
          </p:nvGrpSpPr>
          <p:grpSpPr>
            <a:xfrm>
              <a:off x="750129" y="2135952"/>
              <a:ext cx="3424647" cy="3173362"/>
              <a:chOff x="881880" y="2194168"/>
              <a:chExt cx="3424647" cy="3173362"/>
            </a:xfrm>
          </p:grpSpPr>
          <p:sp>
            <p:nvSpPr>
              <p:cNvPr id="14" name="Rectángulo redondeado 13">
                <a:extLst>
                  <a:ext uri="{FF2B5EF4-FFF2-40B4-BE49-F238E27FC236}">
                    <a16:creationId xmlns:a16="http://schemas.microsoft.com/office/drawing/2014/main" xmlns="" id="{FEAE404B-A317-4AFC-F6BB-92BC6EE4763D}"/>
                  </a:ext>
                </a:extLst>
              </p:cNvPr>
              <p:cNvSpPr/>
              <p:nvPr/>
            </p:nvSpPr>
            <p:spPr>
              <a:xfrm rot="21276385">
                <a:off x="881880" y="2194168"/>
                <a:ext cx="3414814" cy="3173361"/>
              </a:xfrm>
              <a:prstGeom prst="roundRect">
                <a:avLst>
                  <a:gd name="adj" fmla="val 7756"/>
                </a:avLst>
              </a:prstGeom>
              <a:solidFill>
                <a:srgbClr val="7EFF4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redondeado 14">
                <a:extLst>
                  <a:ext uri="{FF2B5EF4-FFF2-40B4-BE49-F238E27FC236}">
                    <a16:creationId xmlns:a16="http://schemas.microsoft.com/office/drawing/2014/main" xmlns="" id="{4606E059-1D40-221C-C9EF-A3FA713A070D}"/>
                  </a:ext>
                </a:extLst>
              </p:cNvPr>
              <p:cNvSpPr/>
              <p:nvPr/>
            </p:nvSpPr>
            <p:spPr>
              <a:xfrm>
                <a:off x="891713" y="2194169"/>
                <a:ext cx="3414814" cy="3173361"/>
              </a:xfrm>
              <a:prstGeom prst="roundRect">
                <a:avLst>
                  <a:gd name="adj" fmla="val 7756"/>
                </a:avLst>
              </a:prstGeom>
              <a:solidFill>
                <a:schemeClr val="bg1"/>
              </a:solidFill>
              <a:ln w="38100">
                <a:solidFill>
                  <a:srgbClr val="81D8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5" name="Imagen 4">
              <a:extLst>
                <a:ext uri="{FF2B5EF4-FFF2-40B4-BE49-F238E27FC236}">
                  <a16:creationId xmlns:a16="http://schemas.microsoft.com/office/drawing/2014/main" xmlns="" id="{81AD9112-8413-C28E-2FD7-2403DA4357DD}"/>
                </a:ext>
              </a:extLst>
            </p:cNvPr>
            <p:cNvPicPr>
              <a:picLocks noChangeAspect="1"/>
            </p:cNvPicPr>
            <p:nvPr/>
          </p:nvPicPr>
          <p:blipFill>
            <a:blip r:embed="rId3" cstate="print">
              <a:extLst>
                <a:ext uri="{28A0092B-C50C-407E-A947-70E740481C1C}">
                  <a14:useLocalDpi xmlns:a14="http://schemas.microsoft.com/office/drawing/2010/main" val="0"/>
                </a:ext>
              </a:extLst>
            </a:blip>
            <a:srcRect l="18056" t="5973" r="17361" b="6111"/>
            <a:stretch/>
          </p:blipFill>
          <p:spPr>
            <a:xfrm>
              <a:off x="1483314" y="2361749"/>
              <a:ext cx="1987159" cy="2705101"/>
            </a:xfrm>
            <a:prstGeom prst="rect">
              <a:avLst/>
            </a:prstGeom>
          </p:spPr>
        </p:pic>
      </p:grpSp>
    </p:spTree>
    <p:extLst>
      <p:ext uri="{BB962C8B-B14F-4D97-AF65-F5344CB8AC3E}">
        <p14:creationId xmlns:p14="http://schemas.microsoft.com/office/powerpoint/2010/main" val="3656674798"/>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7_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Props1.xml><?xml version="1.0" encoding="utf-8"?>
<ds:datastoreItem xmlns:ds="http://schemas.openxmlformats.org/officeDocument/2006/customXml" ds:itemID="{91E964B1-9BD9-4827-8EDB-EA2C6F530B74}"/>
</file>

<file path=customXml/itemProps2.xml><?xml version="1.0" encoding="utf-8"?>
<ds:datastoreItem xmlns:ds="http://schemas.openxmlformats.org/officeDocument/2006/customXml" ds:itemID="{1E15AAD9-900D-4364-B239-F9D6989AA6EB}"/>
</file>

<file path=customXml/itemProps3.xml><?xml version="1.0" encoding="utf-8"?>
<ds:datastoreItem xmlns:ds="http://schemas.openxmlformats.org/officeDocument/2006/customXml" ds:itemID="{CC4CF121-072F-4778-8099-EDC230FAA7C5}"/>
</file>

<file path=docProps/app.xml><?xml version="1.0" encoding="utf-8"?>
<Properties xmlns="http://schemas.openxmlformats.org/officeDocument/2006/extended-properties" xmlns:vt="http://schemas.openxmlformats.org/officeDocument/2006/docPropsVTypes">
  <TotalTime>8644</TotalTime>
  <Words>2703</Words>
  <Application>Microsoft Office PowerPoint</Application>
  <PresentationFormat>Panorámica</PresentationFormat>
  <Paragraphs>282</Paragraphs>
  <Slides>39</Slides>
  <Notes>33</Notes>
  <HiddenSlides>0</HiddenSlides>
  <MMClips>0</MMClips>
  <ScaleCrop>false</ScaleCrop>
  <HeadingPairs>
    <vt:vector size="8" baseType="variant">
      <vt:variant>
        <vt:lpstr>Fuentes usadas</vt:lpstr>
      </vt:variant>
      <vt:variant>
        <vt:i4>14</vt:i4>
      </vt:variant>
      <vt:variant>
        <vt:lpstr>Tema</vt:lpstr>
      </vt:variant>
      <vt:variant>
        <vt:i4>3</vt:i4>
      </vt:variant>
      <vt:variant>
        <vt:lpstr>Servidores OLE incrustados</vt:lpstr>
      </vt:variant>
      <vt:variant>
        <vt:i4>1</vt:i4>
      </vt:variant>
      <vt:variant>
        <vt:lpstr>Títulos de diapositiva</vt:lpstr>
      </vt:variant>
      <vt:variant>
        <vt:i4>39</vt:i4>
      </vt:variant>
    </vt:vector>
  </HeadingPairs>
  <TitlesOfParts>
    <vt:vector size="57" baseType="lpstr">
      <vt:lpstr>ACHS Nueva Sans</vt:lpstr>
      <vt:lpstr>ACHS Nueva Sans Medium</vt:lpstr>
      <vt:lpstr>ACHS Nueva Serif</vt:lpstr>
      <vt:lpstr>ACHS Nueva Serif Light</vt:lpstr>
      <vt:lpstr>ACHS Nueva Serif Medium</vt:lpstr>
      <vt:lpstr>Aptos</vt:lpstr>
      <vt:lpstr>Aptos Display</vt:lpstr>
      <vt:lpstr>Arial</vt:lpstr>
      <vt:lpstr>Calibri</vt:lpstr>
      <vt:lpstr>Catamaran</vt:lpstr>
      <vt:lpstr>Courier New</vt:lpstr>
      <vt:lpstr>Helvetica Neue</vt:lpstr>
      <vt:lpstr>Helvetica Neue Medium</vt:lpstr>
      <vt:lpstr>Wingdings</vt:lpstr>
      <vt:lpstr>Tema de Office</vt:lpstr>
      <vt:lpstr>37_Tema de Office</vt:lpstr>
      <vt:lpstr>1_Tema de Office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Zamora Pereira, Esteban Gerardo</dc:creator>
  <cp:lastModifiedBy>Saldaño Carreño, Carlos Antonio</cp:lastModifiedBy>
  <cp:revision>497</cp:revision>
  <dcterms:created xsi:type="dcterms:W3CDTF">2024-07-09T19:43:00Z</dcterms:created>
  <dcterms:modified xsi:type="dcterms:W3CDTF">2025-07-29T20:10:31Z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0x0101007C36543F3D857D488921B9E8F0F0A212</vt:lpwstr>
  </property>
  <property fmtid="{D5CDD505-2E9C-101B-9397-08002B2CF9AE}" pid="3" name="MediaServiceImageTags">
    <vt:lpwstr/>
  </property>
</Properties>
</file>