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slideMasters/slideMaster2.xml" ContentType="application/vnd.openxmlformats-officedocument.presentationml.slideMaster+xml"/>
  <Override PartName="/ppt/notesSlides/notesSlide6.xml" ContentType="application/vnd.openxmlformats-officedocument.presentationml.notesSlide+xml"/>
  <Override PartName="/ppt/slideLayouts/slideLayout14.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3.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9.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handoutMasters/handoutMaster1.xml" ContentType="application/vnd.openxmlformats-officedocument.presentationml.handoutMaster+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4.xml" ContentType="application/vnd.openxmlformats-officedocument.presentationml.tags+xml"/>
  <Override PartName="/docProps/app.xml" ContentType="application/vnd.openxmlformats-officedocument.extended-properties+xml"/>
  <Override PartName="/ppt/tags/tag21.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ppt/tags/tag11.xml" ContentType="application/vnd.openxmlformats-officedocument.presentationml.tags+xml"/>
  <Override PartName="/ppt/tags/tag20.xml" ContentType="application/vnd.openxmlformats-officedocument.presentationml.tags+xml"/>
  <Override PartName="/ppt/tags/tag3.xml" ContentType="application/vnd.openxmlformats-officedocument.presentationml.tags+xml"/>
  <Override PartName="/ppt/tags/tag1.xml" ContentType="application/vnd.openxmlformats-officedocument.presentationml.tags+xml"/>
  <Override PartName="/ppt/tags/tag19.xml" ContentType="application/vnd.openxmlformats-officedocument.presentationml.tags+xml"/>
  <Override PartName="/ppt/tags/tag18.xml" ContentType="application/vnd.openxmlformats-officedocument.presentationml.tags+xml"/>
  <Override PartName="/ppt/tags/tag12.xml" ContentType="application/vnd.openxmlformats-officedocument.presentationml.tags+xml"/>
  <Override PartName="/ppt/tags/tag24.xml" ContentType="application/vnd.openxmlformats-officedocument.presentationml.tags+xml"/>
  <Override PartName="/ppt/tags/tag10.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5.xml" ContentType="application/vnd.openxmlformats-officedocument.presentationml.tags+xml"/>
  <Override PartName="/ppt/tags/tag16.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14.xml" ContentType="application/vnd.openxmlformats-officedocument.presentationml.tags+xml"/>
  <Override PartName="/ppt/tags/tag22.xml" ContentType="application/vnd.openxmlformats-officedocument.presentationml.tags+xml"/>
  <Override PartName="/ppt/tags/tag9.xml" ContentType="application/vnd.openxmlformats-officedocument.presentationml.tags+xml"/>
  <Override PartName="/ppt/tags/tag13.xml" ContentType="application/vnd.openxmlformats-officedocument.presentationml.tags+xml"/>
  <Override PartName="/ppt/tags/tag8.xml" ContentType="application/vnd.openxmlformats-officedocument.presentationml.tags+xml"/>
  <Override PartName="/ppt/tags/tag2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3" r:id="rId2"/>
  </p:sldMasterIdLst>
  <p:notesMasterIdLst>
    <p:notesMasterId r:id="rId27"/>
  </p:notesMasterIdLst>
  <p:handoutMasterIdLst>
    <p:handoutMasterId r:id="rId28"/>
  </p:handoutMasterIdLst>
  <p:sldIdLst>
    <p:sldId id="452" r:id="rId3"/>
    <p:sldId id="2147472666" r:id="rId4"/>
    <p:sldId id="2147472662" r:id="rId5"/>
    <p:sldId id="2147472667" r:id="rId6"/>
    <p:sldId id="2147472668" r:id="rId7"/>
    <p:sldId id="2147472602" r:id="rId8"/>
    <p:sldId id="2147472669" r:id="rId9"/>
    <p:sldId id="2147472670" r:id="rId10"/>
    <p:sldId id="2147472671" r:id="rId11"/>
    <p:sldId id="2147472675" r:id="rId12"/>
    <p:sldId id="2147472672" r:id="rId13"/>
    <p:sldId id="2147472673" r:id="rId14"/>
    <p:sldId id="2147472678" r:id="rId15"/>
    <p:sldId id="2147472680" r:id="rId16"/>
    <p:sldId id="2147472679" r:id="rId17"/>
    <p:sldId id="2147472676" r:id="rId18"/>
    <p:sldId id="2147472677" r:id="rId19"/>
    <p:sldId id="2147472674" r:id="rId20"/>
    <p:sldId id="2147472681" r:id="rId21"/>
    <p:sldId id="2147472682" r:id="rId22"/>
    <p:sldId id="2147472664" r:id="rId23"/>
    <p:sldId id="2147472659" r:id="rId24"/>
    <p:sldId id="2147472683" r:id="rId25"/>
    <p:sldId id="2147472684" r:id="rId26"/>
  </p:sldIdLst>
  <p:sldSz cx="12192000" cy="6858000"/>
  <p:notesSz cx="6858000" cy="9144000"/>
  <p:custDataLst>
    <p:tags r:id="rId29"/>
  </p:custDataLst>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BOFzvhpyI6APJ1rPjkhXw==" hashData="XMK9IT9QxMaV8Nyyfcsh5Z6aBYre4lEgnxmHL1zgmEx5j/YMMHflXB53ChsgbIMakuOyZQ06dHCA1l9QexOndQ=="/>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933E"/>
    <a:srgbClr val="CCE8CF"/>
    <a:srgbClr val="81D877"/>
    <a:srgbClr val="004C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668647-0E4E-4D51-9C0E-13926B4FF229}" v="3059" dt="2023-07-13T15:51:45.459"/>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34" autoAdjust="0"/>
    <p:restoredTop sz="92992" autoAdjust="0"/>
  </p:normalViewPr>
  <p:slideViewPr>
    <p:cSldViewPr snapToGrid="0">
      <p:cViewPr varScale="1">
        <p:scale>
          <a:sx n="72" d="100"/>
          <a:sy n="72" d="100"/>
        </p:scale>
        <p:origin x="476" y="56"/>
      </p:cViewPr>
      <p:guideLst/>
    </p:cSldViewPr>
  </p:slideViewPr>
  <p:outlineViewPr>
    <p:cViewPr>
      <p:scale>
        <a:sx n="33" d="100"/>
        <a:sy n="33" d="100"/>
      </p:scale>
      <p:origin x="0" y="-27438"/>
    </p:cViewPr>
  </p:outlineViewPr>
  <p:notesTextViewPr>
    <p:cViewPr>
      <p:scale>
        <a:sx n="1" d="1"/>
        <a:sy n="1" d="1"/>
      </p:scale>
      <p:origin x="0" y="0"/>
    </p:cViewPr>
  </p:notesTextViewPr>
  <p:notesViewPr>
    <p:cSldViewPr snapToGrid="0">
      <p:cViewPr varScale="1">
        <p:scale>
          <a:sx n="59" d="100"/>
          <a:sy n="59" d="100"/>
        </p:scale>
        <p:origin x="279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38"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37"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36"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o Cortés, Sofía Constanza" userId="bc780694-5ad3-4b43-9d08-68ceeeeb3a92" providerId="ADAL" clId="{78668647-0E4E-4D51-9C0E-13926B4FF229}"/>
    <pc:docChg chg="undo custSel addSld delSld modSld sldOrd modMainMaster modSection replTag">
      <pc:chgData name="Brito Cortés, Sofía Constanza" userId="bc780694-5ad3-4b43-9d08-68ceeeeb3a92" providerId="ADAL" clId="{78668647-0E4E-4D51-9C0E-13926B4FF229}" dt="2023-07-13T15:51:45.458" v="5563" actId="20578"/>
      <pc:docMkLst>
        <pc:docMk/>
      </pc:docMkLst>
      <pc:sldChg chg="delSp">
        <pc:chgData name="Brito Cortés, Sofía Constanza" userId="bc780694-5ad3-4b43-9d08-68ceeeeb3a92" providerId="ADAL" clId="{78668647-0E4E-4D51-9C0E-13926B4FF229}" dt="2023-07-13T15:44:17.838" v="5554"/>
        <pc:sldMkLst>
          <pc:docMk/>
          <pc:sldMk cId="0" sldId="279"/>
        </pc:sldMkLst>
        <pc:spChg chg="del">
          <ac:chgData name="Brito Cortés, Sofía Constanza" userId="bc780694-5ad3-4b43-9d08-68ceeeeb3a92" providerId="ADAL" clId="{78668647-0E4E-4D51-9C0E-13926B4FF229}" dt="2023-07-13T15:44:17.838" v="5554"/>
          <ac:spMkLst>
            <pc:docMk/>
            <pc:sldMk cId="0" sldId="279"/>
            <ac:spMk id="2" creationId="{2E7E7DBF-90A8-1A51-8FCC-DD65465B3770}"/>
          </ac:spMkLst>
        </pc:spChg>
      </pc:sldChg>
      <pc:sldChg chg="delSp">
        <pc:chgData name="Brito Cortés, Sofía Constanza" userId="bc780694-5ad3-4b43-9d08-68ceeeeb3a92" providerId="ADAL" clId="{78668647-0E4E-4D51-9C0E-13926B4FF229}" dt="2023-07-13T15:44:17.838" v="5554"/>
        <pc:sldMkLst>
          <pc:docMk/>
          <pc:sldMk cId="0" sldId="284"/>
        </pc:sldMkLst>
        <pc:spChg chg="del">
          <ac:chgData name="Brito Cortés, Sofía Constanza" userId="bc780694-5ad3-4b43-9d08-68ceeeeb3a92" providerId="ADAL" clId="{78668647-0E4E-4D51-9C0E-13926B4FF229}" dt="2023-07-13T15:44:17.838" v="5554"/>
          <ac:spMkLst>
            <pc:docMk/>
            <pc:sldMk cId="0" sldId="284"/>
            <ac:spMk id="2" creationId="{2DC4924F-8F1B-95D2-8254-0929E8061B5D}"/>
          </ac:spMkLst>
        </pc:spChg>
      </pc:sldChg>
      <pc:sldChg chg="delSp">
        <pc:chgData name="Brito Cortés, Sofía Constanza" userId="bc780694-5ad3-4b43-9d08-68ceeeeb3a92" providerId="ADAL" clId="{78668647-0E4E-4D51-9C0E-13926B4FF229}" dt="2023-07-13T15:44:17.838" v="5554"/>
        <pc:sldMkLst>
          <pc:docMk/>
          <pc:sldMk cId="2571665260" sldId="352"/>
        </pc:sldMkLst>
        <pc:spChg chg="del">
          <ac:chgData name="Brito Cortés, Sofía Constanza" userId="bc780694-5ad3-4b43-9d08-68ceeeeb3a92" providerId="ADAL" clId="{78668647-0E4E-4D51-9C0E-13926B4FF229}" dt="2023-07-13T15:44:17.838" v="5554"/>
          <ac:spMkLst>
            <pc:docMk/>
            <pc:sldMk cId="2571665260" sldId="352"/>
            <ac:spMk id="2" creationId="{5255C6D4-96B0-F707-5058-20B797FA8DC3}"/>
          </ac:spMkLst>
        </pc:spChg>
      </pc:sldChg>
      <pc:sldChg chg="delSp">
        <pc:chgData name="Brito Cortés, Sofía Constanza" userId="bc780694-5ad3-4b43-9d08-68ceeeeb3a92" providerId="ADAL" clId="{78668647-0E4E-4D51-9C0E-13926B4FF229}" dt="2023-07-13T15:44:17.838" v="5554"/>
        <pc:sldMkLst>
          <pc:docMk/>
          <pc:sldMk cId="1198807975" sldId="354"/>
        </pc:sldMkLst>
        <pc:spChg chg="del">
          <ac:chgData name="Brito Cortés, Sofía Constanza" userId="bc780694-5ad3-4b43-9d08-68ceeeeb3a92" providerId="ADAL" clId="{78668647-0E4E-4D51-9C0E-13926B4FF229}" dt="2023-07-13T15:44:17.838" v="5554"/>
          <ac:spMkLst>
            <pc:docMk/>
            <pc:sldMk cId="1198807975" sldId="354"/>
            <ac:spMk id="3" creationId="{55509333-A291-D808-C4DC-737442D05B26}"/>
          </ac:spMkLst>
        </pc:spChg>
      </pc:sldChg>
      <pc:sldChg chg="addSp delSp modSp mod ord">
        <pc:chgData name="Brito Cortés, Sofía Constanza" userId="bc780694-5ad3-4b43-9d08-68ceeeeb3a92" providerId="ADAL" clId="{78668647-0E4E-4D51-9C0E-13926B4FF229}" dt="2023-07-13T15:01:03.462" v="5373" actId="14100"/>
        <pc:sldMkLst>
          <pc:docMk/>
          <pc:sldMk cId="667833205" sldId="459"/>
        </pc:sldMkLst>
        <pc:spChg chg="del">
          <ac:chgData name="Brito Cortés, Sofía Constanza" userId="bc780694-5ad3-4b43-9d08-68ceeeeb3a92" providerId="ADAL" clId="{78668647-0E4E-4D51-9C0E-13926B4FF229}" dt="2023-07-13T15:00:21.461" v="5156" actId="478"/>
          <ac:spMkLst>
            <pc:docMk/>
            <pc:sldMk cId="667833205" sldId="459"/>
            <ac:spMk id="3" creationId="{461C20CF-53C1-7E43-826E-18C48783904D}"/>
          </ac:spMkLst>
        </pc:spChg>
        <pc:spChg chg="mod">
          <ac:chgData name="Brito Cortés, Sofía Constanza" userId="bc780694-5ad3-4b43-9d08-68ceeeeb3a92" providerId="ADAL" clId="{78668647-0E4E-4D51-9C0E-13926B4FF229}" dt="2023-07-13T15:00:49.155" v="5371" actId="14100"/>
          <ac:spMkLst>
            <pc:docMk/>
            <pc:sldMk cId="667833205" sldId="459"/>
            <ac:spMk id="5" creationId="{00000000-0000-0000-0000-000000000000}"/>
          </ac:spMkLst>
        </pc:spChg>
        <pc:spChg chg="del">
          <ac:chgData name="Brito Cortés, Sofía Constanza" userId="bc780694-5ad3-4b43-9d08-68ceeeeb3a92" providerId="ADAL" clId="{78668647-0E4E-4D51-9C0E-13926B4FF229}" dt="2023-07-13T15:00:21.461" v="5156" actId="478"/>
          <ac:spMkLst>
            <pc:docMk/>
            <pc:sldMk cId="667833205" sldId="459"/>
            <ac:spMk id="6" creationId="{1D52B184-AC18-FBFE-23A8-2AD3A7751219}"/>
          </ac:spMkLst>
        </pc:spChg>
        <pc:spChg chg="del">
          <ac:chgData name="Brito Cortés, Sofía Constanza" userId="bc780694-5ad3-4b43-9d08-68ceeeeb3a92" providerId="ADAL" clId="{78668647-0E4E-4D51-9C0E-13926B4FF229}" dt="2023-07-13T15:00:21.461" v="5156" actId="478"/>
          <ac:spMkLst>
            <pc:docMk/>
            <pc:sldMk cId="667833205" sldId="459"/>
            <ac:spMk id="7" creationId="{D9608A01-CBA6-877D-1BFB-D1352FFD67A7}"/>
          </ac:spMkLst>
        </pc:spChg>
        <pc:spChg chg="del">
          <ac:chgData name="Brito Cortés, Sofía Constanza" userId="bc780694-5ad3-4b43-9d08-68ceeeeb3a92" providerId="ADAL" clId="{78668647-0E4E-4D51-9C0E-13926B4FF229}" dt="2023-07-13T15:00:21.461" v="5156" actId="478"/>
          <ac:spMkLst>
            <pc:docMk/>
            <pc:sldMk cId="667833205" sldId="459"/>
            <ac:spMk id="8" creationId="{99F78117-3F32-8A2B-7920-69DE756448D7}"/>
          </ac:spMkLst>
        </pc:spChg>
        <pc:spChg chg="del">
          <ac:chgData name="Brito Cortés, Sofía Constanza" userId="bc780694-5ad3-4b43-9d08-68ceeeeb3a92" providerId="ADAL" clId="{78668647-0E4E-4D51-9C0E-13926B4FF229}" dt="2023-07-13T15:00:21.461" v="5156" actId="478"/>
          <ac:spMkLst>
            <pc:docMk/>
            <pc:sldMk cId="667833205" sldId="459"/>
            <ac:spMk id="9" creationId="{69C3A41C-F820-0352-6504-8553680263BB}"/>
          </ac:spMkLst>
        </pc:spChg>
        <pc:spChg chg="mod">
          <ac:chgData name="Brito Cortés, Sofía Constanza" userId="bc780694-5ad3-4b43-9d08-68ceeeeb3a92" providerId="ADAL" clId="{78668647-0E4E-4D51-9C0E-13926B4FF229}" dt="2023-07-13T15:01:03.462" v="5373" actId="14100"/>
          <ac:spMkLst>
            <pc:docMk/>
            <pc:sldMk cId="667833205" sldId="459"/>
            <ac:spMk id="10" creationId="{3CBEAD6F-F1C1-7AAF-A62F-652C6D10E52E}"/>
          </ac:spMkLst>
        </pc:spChg>
        <pc:spChg chg="add mod replST">
          <ac:chgData name="Brito Cortés, Sofía Constanza" userId="bc780694-5ad3-4b43-9d08-68ceeeeb3a92" providerId="ADAL" clId="{78668647-0E4E-4D51-9C0E-13926B4FF229}" dt="2023-07-13T15:00:22.466" v="5162"/>
          <ac:spMkLst>
            <pc:docMk/>
            <pc:sldMk cId="667833205" sldId="459"/>
            <ac:spMk id="11" creationId="{93411294-A0AB-1D70-8401-DD5F3C80077D}"/>
          </ac:spMkLst>
        </pc:spChg>
        <pc:spChg chg="add mod replST">
          <ac:chgData name="Brito Cortés, Sofía Constanza" userId="bc780694-5ad3-4b43-9d08-68ceeeeb3a92" providerId="ADAL" clId="{78668647-0E4E-4D51-9C0E-13926B4FF229}" dt="2023-07-13T15:00:22.469" v="5166"/>
          <ac:spMkLst>
            <pc:docMk/>
            <pc:sldMk cId="667833205" sldId="459"/>
            <ac:spMk id="12" creationId="{A4517A2C-1723-6B04-2F98-D27B962CAA24}"/>
          </ac:spMkLst>
        </pc:spChg>
        <pc:spChg chg="add mod replST">
          <ac:chgData name="Brito Cortés, Sofía Constanza" userId="bc780694-5ad3-4b43-9d08-68ceeeeb3a92" providerId="ADAL" clId="{78668647-0E4E-4D51-9C0E-13926B4FF229}" dt="2023-07-13T15:00:22.613" v="5252" actId="948"/>
          <ac:spMkLst>
            <pc:docMk/>
            <pc:sldMk cId="667833205" sldId="459"/>
            <ac:spMk id="13" creationId="{FD41E0F0-A19C-3FCE-A043-FB0037773CD7}"/>
          </ac:spMkLst>
        </pc:spChg>
        <pc:spChg chg="add mod replST">
          <ac:chgData name="Brito Cortés, Sofía Constanza" userId="bc780694-5ad3-4b43-9d08-68ceeeeb3a92" providerId="ADAL" clId="{78668647-0E4E-4D51-9C0E-13926B4FF229}" dt="2023-07-13T15:00:22.655" v="5290" actId="948"/>
          <ac:spMkLst>
            <pc:docMk/>
            <pc:sldMk cId="667833205" sldId="459"/>
            <ac:spMk id="14" creationId="{0BBD1A27-BDEE-32A4-C741-FFD9CD75AFA8}"/>
          </ac:spMkLst>
        </pc:spChg>
        <pc:spChg chg="add mod replST">
          <ac:chgData name="Brito Cortés, Sofía Constanza" userId="bc780694-5ad3-4b43-9d08-68ceeeeb3a92" providerId="ADAL" clId="{78668647-0E4E-4D51-9C0E-13926B4FF229}" dt="2023-07-13T15:00:22.660" v="5293" actId="948"/>
          <ac:spMkLst>
            <pc:docMk/>
            <pc:sldMk cId="667833205" sldId="459"/>
            <ac:spMk id="15" creationId="{7C9E39AD-1030-B34B-2D19-5BAF5EF60258}"/>
          </ac:spMkLst>
        </pc:spChg>
        <pc:spChg chg="add mod replST">
          <ac:chgData name="Brito Cortés, Sofía Constanza" userId="bc780694-5ad3-4b43-9d08-68ceeeeb3a92" providerId="ADAL" clId="{78668647-0E4E-4D51-9C0E-13926B4FF229}" dt="2023-07-13T15:00:22.664" v="5296" actId="948"/>
          <ac:spMkLst>
            <pc:docMk/>
            <pc:sldMk cId="667833205" sldId="459"/>
            <ac:spMk id="16" creationId="{F87B1D46-0C3A-B38A-DA8D-16C02E4C68A9}"/>
          </ac:spMkLst>
        </pc:spChg>
        <pc:spChg chg="add mod replST">
          <ac:chgData name="Brito Cortés, Sofía Constanza" userId="bc780694-5ad3-4b43-9d08-68ceeeeb3a92" providerId="ADAL" clId="{78668647-0E4E-4D51-9C0E-13926B4FF229}" dt="2023-07-13T15:00:22.684" v="5309"/>
          <ac:spMkLst>
            <pc:docMk/>
            <pc:sldMk cId="667833205" sldId="459"/>
            <ac:spMk id="27" creationId="{22EA5A39-DEAA-7CAC-45B0-C1D0EE195061}"/>
          </ac:spMkLst>
        </pc:spChg>
        <pc:spChg chg="add mod replST">
          <ac:chgData name="Brito Cortés, Sofía Constanza" userId="bc780694-5ad3-4b43-9d08-68ceeeeb3a92" providerId="ADAL" clId="{78668647-0E4E-4D51-9C0E-13926B4FF229}" dt="2023-07-13T15:00:22.693" v="5310"/>
          <ac:spMkLst>
            <pc:docMk/>
            <pc:sldMk cId="667833205" sldId="459"/>
            <ac:spMk id="28" creationId="{510A7E9A-4606-047E-96CC-9F225DC8CDAB}"/>
          </ac:spMkLst>
        </pc:spChg>
        <pc:spChg chg="add mod replST">
          <ac:chgData name="Brito Cortés, Sofía Constanza" userId="bc780694-5ad3-4b43-9d08-68ceeeeb3a92" providerId="ADAL" clId="{78668647-0E4E-4D51-9C0E-13926B4FF229}" dt="2023-07-13T15:00:22.470" v="5169"/>
          <ac:spMkLst>
            <pc:docMk/>
            <pc:sldMk cId="667833205" sldId="459"/>
            <ac:spMk id="29" creationId="{80D71C27-2B06-41BA-779A-D59AA7A4E702}"/>
          </ac:spMkLst>
        </pc:spChg>
        <pc:spChg chg="add mod replST">
          <ac:chgData name="Brito Cortés, Sofía Constanza" userId="bc780694-5ad3-4b43-9d08-68ceeeeb3a92" providerId="ADAL" clId="{78668647-0E4E-4D51-9C0E-13926B4FF229}" dt="2023-07-13T15:00:22.474" v="5177"/>
          <ac:spMkLst>
            <pc:docMk/>
            <pc:sldMk cId="667833205" sldId="459"/>
            <ac:spMk id="30" creationId="{F59D7F4F-91FD-1FAC-5AC9-3D29E22A0D82}"/>
          </ac:spMkLst>
        </pc:spChg>
        <pc:spChg chg="del">
          <ac:chgData name="Brito Cortés, Sofía Constanza" userId="bc780694-5ad3-4b43-9d08-68ceeeeb3a92" providerId="ADAL" clId="{78668647-0E4E-4D51-9C0E-13926B4FF229}" dt="2023-07-13T15:00:21.461" v="5156" actId="478"/>
          <ac:spMkLst>
            <pc:docMk/>
            <pc:sldMk cId="667833205" sldId="459"/>
            <ac:spMk id="31" creationId="{E7B1E926-FA9E-4D00-B6E5-0FA560C3E887}"/>
          </ac:spMkLst>
        </pc:spChg>
        <pc:spChg chg="del">
          <ac:chgData name="Brito Cortés, Sofía Constanza" userId="bc780694-5ad3-4b43-9d08-68ceeeeb3a92" providerId="ADAL" clId="{78668647-0E4E-4D51-9C0E-13926B4FF229}" dt="2023-07-13T15:00:21.461" v="5156" actId="478"/>
          <ac:spMkLst>
            <pc:docMk/>
            <pc:sldMk cId="667833205" sldId="459"/>
            <ac:spMk id="32" creationId="{26091BE0-EEE1-4645-83BF-399B5535257F}"/>
          </ac:spMkLst>
        </pc:spChg>
        <pc:spChg chg="add mod replST">
          <ac:chgData name="Brito Cortés, Sofía Constanza" userId="bc780694-5ad3-4b43-9d08-68ceeeeb3a92" providerId="ADAL" clId="{78668647-0E4E-4D51-9C0E-13926B4FF229}" dt="2023-07-13T15:00:22.478" v="5183"/>
          <ac:spMkLst>
            <pc:docMk/>
            <pc:sldMk cId="667833205" sldId="459"/>
            <ac:spMk id="33" creationId="{431DF274-4CD1-252C-6303-58013AE0AAD0}"/>
          </ac:spMkLst>
        </pc:spChg>
        <pc:spChg chg="add mod replST">
          <ac:chgData name="Brito Cortés, Sofía Constanza" userId="bc780694-5ad3-4b43-9d08-68ceeeeb3a92" providerId="ADAL" clId="{78668647-0E4E-4D51-9C0E-13926B4FF229}" dt="2023-07-13T15:00:22.474" v="5175"/>
          <ac:spMkLst>
            <pc:docMk/>
            <pc:sldMk cId="667833205" sldId="459"/>
            <ac:spMk id="34" creationId="{586054D6-9B13-F1DD-B781-58389C3E3234}"/>
          </ac:spMkLst>
        </pc:spChg>
        <pc:spChg chg="add mod replST">
          <ac:chgData name="Brito Cortés, Sofía Constanza" userId="bc780694-5ad3-4b43-9d08-68ceeeeb3a92" providerId="ADAL" clId="{78668647-0E4E-4D51-9C0E-13926B4FF229}" dt="2023-07-13T15:00:22.477" v="5181"/>
          <ac:spMkLst>
            <pc:docMk/>
            <pc:sldMk cId="667833205" sldId="459"/>
            <ac:spMk id="35" creationId="{B89FA94E-9E64-73BB-E1DC-9031167675DE}"/>
          </ac:spMkLst>
        </pc:spChg>
        <pc:spChg chg="add mod replST">
          <ac:chgData name="Brito Cortés, Sofía Constanza" userId="bc780694-5ad3-4b43-9d08-68ceeeeb3a92" providerId="ADAL" clId="{78668647-0E4E-4D51-9C0E-13926B4FF229}" dt="2023-07-13T15:00:22.472" v="5173"/>
          <ac:spMkLst>
            <pc:docMk/>
            <pc:sldMk cId="667833205" sldId="459"/>
            <ac:spMk id="36" creationId="{1446A096-992B-4496-2C62-5BD58392A2D4}"/>
          </ac:spMkLst>
        </pc:spChg>
        <pc:spChg chg="add mod replST">
          <ac:chgData name="Brito Cortés, Sofía Constanza" userId="bc780694-5ad3-4b43-9d08-68ceeeeb3a92" providerId="ADAL" clId="{78668647-0E4E-4D51-9C0E-13926B4FF229}" dt="2023-07-13T15:00:22.483" v="5189"/>
          <ac:spMkLst>
            <pc:docMk/>
            <pc:sldMk cId="667833205" sldId="459"/>
            <ac:spMk id="37" creationId="{4D03E464-D20F-EEF9-3A94-0FD1A9C72EBA}"/>
          </ac:spMkLst>
        </pc:spChg>
        <pc:spChg chg="add mod replST">
          <ac:chgData name="Brito Cortés, Sofía Constanza" userId="bc780694-5ad3-4b43-9d08-68ceeeeb3a92" providerId="ADAL" clId="{78668647-0E4E-4D51-9C0E-13926B4FF229}" dt="2023-07-13T15:00:22.475" v="5179"/>
          <ac:spMkLst>
            <pc:docMk/>
            <pc:sldMk cId="667833205" sldId="459"/>
            <ac:spMk id="38" creationId="{84098658-BD5F-CCAB-0328-F405E00FE7AB}"/>
          </ac:spMkLst>
        </pc:spChg>
        <pc:spChg chg="add mod replST">
          <ac:chgData name="Brito Cortés, Sofía Constanza" userId="bc780694-5ad3-4b43-9d08-68ceeeeb3a92" providerId="ADAL" clId="{78668647-0E4E-4D51-9C0E-13926B4FF229}" dt="2023-07-13T15:00:22.471" v="5171"/>
          <ac:spMkLst>
            <pc:docMk/>
            <pc:sldMk cId="667833205" sldId="459"/>
            <ac:spMk id="39" creationId="{E8521B0E-9D76-C45C-5CB2-C79A875E2F22}"/>
          </ac:spMkLst>
        </pc:spChg>
        <pc:spChg chg="add mod replST">
          <ac:chgData name="Brito Cortés, Sofía Constanza" userId="bc780694-5ad3-4b43-9d08-68ceeeeb3a92" providerId="ADAL" clId="{78668647-0E4E-4D51-9C0E-13926B4FF229}" dt="2023-07-13T15:00:22.481" v="5187"/>
          <ac:spMkLst>
            <pc:docMk/>
            <pc:sldMk cId="667833205" sldId="459"/>
            <ac:spMk id="40" creationId="{CB2C9B9E-4664-DA04-3408-FB8158F0E3A1}"/>
          </ac:spMkLst>
        </pc:spChg>
        <pc:spChg chg="add mod replST">
          <ac:chgData name="Brito Cortés, Sofía Constanza" userId="bc780694-5ad3-4b43-9d08-68ceeeeb3a92" providerId="ADAL" clId="{78668647-0E4E-4D51-9C0E-13926B4FF229}" dt="2023-07-13T15:00:22.677" v="5305" actId="948"/>
          <ac:spMkLst>
            <pc:docMk/>
            <pc:sldMk cId="667833205" sldId="459"/>
            <ac:spMk id="41" creationId="{30B729CC-3B6C-76E8-B9F2-6D290DE663C6}"/>
          </ac:spMkLst>
        </pc:spChg>
        <pc:spChg chg="add mod replST">
          <ac:chgData name="Brito Cortés, Sofía Constanza" userId="bc780694-5ad3-4b43-9d08-68ceeeeb3a92" providerId="ADAL" clId="{78668647-0E4E-4D51-9C0E-13926B4FF229}" dt="2023-07-13T15:00:22.605" v="5246"/>
          <ac:spMkLst>
            <pc:docMk/>
            <pc:sldMk cId="667833205" sldId="459"/>
            <ac:spMk id="42" creationId="{274E3E42-5123-6B34-B0AC-EDEA2D127D1A}"/>
          </ac:spMkLst>
        </pc:spChg>
        <pc:spChg chg="add mod replST">
          <ac:chgData name="Brito Cortés, Sofía Constanza" userId="bc780694-5ad3-4b43-9d08-68ceeeeb3a92" providerId="ADAL" clId="{78668647-0E4E-4D51-9C0E-13926B4FF229}" dt="2023-07-13T15:00:22.675" v="5303" actId="948"/>
          <ac:spMkLst>
            <pc:docMk/>
            <pc:sldMk cId="667833205" sldId="459"/>
            <ac:spMk id="43" creationId="{156A84EA-1C0C-291F-0AC0-A00D9D6A4453}"/>
          </ac:spMkLst>
        </pc:spChg>
        <pc:spChg chg="add mod replST">
          <ac:chgData name="Brito Cortés, Sofía Constanza" userId="bc780694-5ad3-4b43-9d08-68ceeeeb3a92" providerId="ADAL" clId="{78668647-0E4E-4D51-9C0E-13926B4FF229}" dt="2023-07-13T15:00:22.609" v="5249"/>
          <ac:spMkLst>
            <pc:docMk/>
            <pc:sldMk cId="667833205" sldId="459"/>
            <ac:spMk id="44" creationId="{366DC784-F481-4388-5CC9-4AF3F2CAADA5}"/>
          </ac:spMkLst>
        </pc:spChg>
        <pc:spChg chg="add mod replST">
          <ac:chgData name="Brito Cortés, Sofía Constanza" userId="bc780694-5ad3-4b43-9d08-68ceeeeb3a92" providerId="ADAL" clId="{78668647-0E4E-4D51-9C0E-13926B4FF229}" dt="2023-07-13T15:00:22.607" v="5248"/>
          <ac:spMkLst>
            <pc:docMk/>
            <pc:sldMk cId="667833205" sldId="459"/>
            <ac:spMk id="45" creationId="{3AEA117D-633C-3A66-C4BF-F295C66D6BE5}"/>
          </ac:spMkLst>
        </pc:spChg>
        <pc:spChg chg="add mod replST">
          <ac:chgData name="Brito Cortés, Sofía Constanza" userId="bc780694-5ad3-4b43-9d08-68ceeeeb3a92" providerId="ADAL" clId="{78668647-0E4E-4D51-9C0E-13926B4FF229}" dt="2023-07-13T15:00:22.610" v="5250"/>
          <ac:spMkLst>
            <pc:docMk/>
            <pc:sldMk cId="667833205" sldId="459"/>
            <ac:spMk id="46" creationId="{8D87EEBC-C628-933C-01A1-AF0C4A07C51C}"/>
          </ac:spMkLst>
        </pc:spChg>
        <pc:spChg chg="add mod replST">
          <ac:chgData name="Brito Cortés, Sofía Constanza" userId="bc780694-5ad3-4b43-9d08-68ceeeeb3a92" providerId="ADAL" clId="{78668647-0E4E-4D51-9C0E-13926B4FF229}" dt="2023-07-13T15:00:22.603" v="5245"/>
          <ac:spMkLst>
            <pc:docMk/>
            <pc:sldMk cId="667833205" sldId="459"/>
            <ac:spMk id="47" creationId="{A37E014F-0BBB-265D-C044-591B3CC924BB}"/>
          </ac:spMkLst>
        </pc:spChg>
        <pc:spChg chg="add mod replST">
          <ac:chgData name="Brito Cortés, Sofía Constanza" userId="bc780694-5ad3-4b43-9d08-68ceeeeb3a92" providerId="ADAL" clId="{78668647-0E4E-4D51-9C0E-13926B4FF229}" dt="2023-07-13T15:00:22.680" v="5307" actId="948"/>
          <ac:spMkLst>
            <pc:docMk/>
            <pc:sldMk cId="667833205" sldId="459"/>
            <ac:spMk id="48" creationId="{CD766343-FEF9-62DA-E613-FF39D5F55DF3}"/>
          </ac:spMkLst>
        </pc:spChg>
        <pc:spChg chg="add mod replST">
          <ac:chgData name="Brito Cortés, Sofía Constanza" userId="bc780694-5ad3-4b43-9d08-68ceeeeb3a92" providerId="ADAL" clId="{78668647-0E4E-4D51-9C0E-13926B4FF229}" dt="2023-07-13T15:00:22.611" v="5251"/>
          <ac:spMkLst>
            <pc:docMk/>
            <pc:sldMk cId="667833205" sldId="459"/>
            <ac:spMk id="49" creationId="{8CCF9343-BC87-0258-125C-E7561D9DEE5C}"/>
          </ac:spMkLst>
        </pc:spChg>
        <pc:spChg chg="add mod replST">
          <ac:chgData name="Brito Cortés, Sofía Constanza" userId="bc780694-5ad3-4b43-9d08-68ceeeeb3a92" providerId="ADAL" clId="{78668647-0E4E-4D51-9C0E-13926B4FF229}" dt="2023-07-13T15:00:22.606" v="5247"/>
          <ac:spMkLst>
            <pc:docMk/>
            <pc:sldMk cId="667833205" sldId="459"/>
            <ac:spMk id="50" creationId="{DFF1BFD7-65EA-C807-2045-F243E52D4F17}"/>
          </ac:spMkLst>
        </pc:spChg>
        <pc:spChg chg="add mod replST">
          <ac:chgData name="Brito Cortés, Sofía Constanza" userId="bc780694-5ad3-4b43-9d08-68ceeeeb3a92" providerId="ADAL" clId="{78668647-0E4E-4D51-9C0E-13926B4FF229}" dt="2023-07-13T15:00:22.674" v="5302" actId="948"/>
          <ac:spMkLst>
            <pc:docMk/>
            <pc:sldMk cId="667833205" sldId="459"/>
            <ac:spMk id="51" creationId="{3D848D6D-8105-2FF3-E6DF-EBCBE901E0E8}"/>
          </ac:spMkLst>
        </pc:spChg>
        <pc:spChg chg="add mod replST">
          <ac:chgData name="Brito Cortés, Sofía Constanza" userId="bc780694-5ad3-4b43-9d08-68ceeeeb3a92" providerId="ADAL" clId="{78668647-0E4E-4D51-9C0E-13926B4FF229}" dt="2023-07-13T15:00:22.679" v="5306" actId="948"/>
          <ac:spMkLst>
            <pc:docMk/>
            <pc:sldMk cId="667833205" sldId="459"/>
            <ac:spMk id="52" creationId="{74A610E6-2F48-EF91-1FB0-8424198F7C60}"/>
          </ac:spMkLst>
        </pc:spChg>
        <pc:spChg chg="add mod replST">
          <ac:chgData name="Brito Cortés, Sofía Constanza" userId="bc780694-5ad3-4b43-9d08-68ceeeeb3a92" providerId="ADAL" clId="{78668647-0E4E-4D51-9C0E-13926B4FF229}" dt="2023-07-13T15:00:22.676" v="5304" actId="948"/>
          <ac:spMkLst>
            <pc:docMk/>
            <pc:sldMk cId="667833205" sldId="459"/>
            <ac:spMk id="53" creationId="{6F3C6199-6CEF-1EA8-71A5-890578BD4512}"/>
          </ac:spMkLst>
        </pc:spChg>
        <pc:spChg chg="add mod replST">
          <ac:chgData name="Brito Cortés, Sofía Constanza" userId="bc780694-5ad3-4b43-9d08-68ceeeeb3a92" providerId="ADAL" clId="{78668647-0E4E-4D51-9C0E-13926B4FF229}" dt="2023-07-13T15:00:22.673" v="5301" actId="948"/>
          <ac:spMkLst>
            <pc:docMk/>
            <pc:sldMk cId="667833205" sldId="459"/>
            <ac:spMk id="54" creationId="{105DACB6-6A95-D304-722F-16F32897AE7F}"/>
          </ac:spMkLst>
        </pc:spChg>
        <pc:spChg chg="add mod replST">
          <ac:chgData name="Brito Cortés, Sofía Constanza" userId="bc780694-5ad3-4b43-9d08-68ceeeeb3a92" providerId="ADAL" clId="{78668647-0E4E-4D51-9C0E-13926B4FF229}" dt="2023-07-13T15:00:22.682" v="5308" actId="948"/>
          <ac:spMkLst>
            <pc:docMk/>
            <pc:sldMk cId="667833205" sldId="459"/>
            <ac:spMk id="55" creationId="{2B60AC59-0734-4252-7CF8-92206793DBE8}"/>
          </ac:spMkLst>
        </pc:spChg>
        <pc:spChg chg="add del mod modVis">
          <ac:chgData name="Brito Cortés, Sofía Constanza" userId="bc780694-5ad3-4b43-9d08-68ceeeeb3a92" providerId="ADAL" clId="{78668647-0E4E-4D51-9C0E-13926B4FF229}" dt="2023-07-13T15:00:22.699" v="5314"/>
          <ac:spMkLst>
            <pc:docMk/>
            <pc:sldMk cId="667833205" sldId="459"/>
            <ac:spMk id="56" creationId="{F9B68233-E322-8B90-78B0-DDA118AC5362}"/>
          </ac:spMkLst>
        </pc:spChg>
        <pc:spChg chg="add del mod">
          <ac:chgData name="Brito Cortés, Sofía Constanza" userId="bc780694-5ad3-4b43-9d08-68ceeeeb3a92" providerId="ADAL" clId="{78668647-0E4E-4D51-9C0E-13926B4FF229}" dt="2023-07-13T15:00:52.652" v="5372" actId="478"/>
          <ac:spMkLst>
            <pc:docMk/>
            <pc:sldMk cId="667833205" sldId="459"/>
            <ac:spMk id="57" creationId="{AB216005-7E20-21F2-E15B-25D3B51ECB18}"/>
          </ac:spMkLst>
        </pc:spChg>
        <pc:graphicFrameChg chg="mod">
          <ac:chgData name="Brito Cortés, Sofía Constanza" userId="bc780694-5ad3-4b43-9d08-68ceeeeb3a92" providerId="ADAL" clId="{78668647-0E4E-4D51-9C0E-13926B4FF229}" dt="2023-07-13T15:00:22.703" v="5316"/>
          <ac:graphicFrameMkLst>
            <pc:docMk/>
            <pc:sldMk cId="667833205" sldId="459"/>
            <ac:graphicFrameMk id="4" creationId="{97AD468B-D6B0-16E5-4AC1-379B1ACC973D}"/>
          </ac:graphicFrameMkLst>
        </pc:graphicFrameChg>
        <pc:cxnChg chg="add mod replST">
          <ac:chgData name="Brito Cortés, Sofía Constanza" userId="bc780694-5ad3-4b43-9d08-68ceeeeb3a92" providerId="ADAL" clId="{78668647-0E4E-4D51-9C0E-13926B4FF229}" dt="2023-07-13T15:00:22.485" v="5193"/>
          <ac:cxnSpMkLst>
            <pc:docMk/>
            <pc:sldMk cId="667833205" sldId="459"/>
            <ac:cxnSpMk id="17" creationId="{4249D4E4-E892-9617-46B7-4D7A42EED291}"/>
          </ac:cxnSpMkLst>
        </pc:cxnChg>
        <pc:cxnChg chg="add mod replST">
          <ac:chgData name="Brito Cortés, Sofía Constanza" userId="bc780694-5ad3-4b43-9d08-68ceeeeb3a92" providerId="ADAL" clId="{78668647-0E4E-4D51-9C0E-13926B4FF229}" dt="2023-07-13T15:00:22.485" v="5192"/>
          <ac:cxnSpMkLst>
            <pc:docMk/>
            <pc:sldMk cId="667833205" sldId="459"/>
            <ac:cxnSpMk id="18" creationId="{89FDFF7C-FDD1-5A20-D8B9-C002C769B099}"/>
          </ac:cxnSpMkLst>
        </pc:cxnChg>
        <pc:cxnChg chg="add mod replST">
          <ac:chgData name="Brito Cortés, Sofía Constanza" userId="bc780694-5ad3-4b43-9d08-68ceeeeb3a92" providerId="ADAL" clId="{78668647-0E4E-4D51-9C0E-13926B4FF229}" dt="2023-07-13T15:00:22.486" v="5194"/>
          <ac:cxnSpMkLst>
            <pc:docMk/>
            <pc:sldMk cId="667833205" sldId="459"/>
            <ac:cxnSpMk id="19" creationId="{4B70D983-845D-90CD-2F45-A8DD6DBE1E24}"/>
          </ac:cxnSpMkLst>
        </pc:cxnChg>
        <pc:cxnChg chg="add mod replST">
          <ac:chgData name="Brito Cortés, Sofía Constanza" userId="bc780694-5ad3-4b43-9d08-68ceeeeb3a92" providerId="ADAL" clId="{78668647-0E4E-4D51-9C0E-13926B4FF229}" dt="2023-07-13T15:00:22.488" v="5199"/>
          <ac:cxnSpMkLst>
            <pc:docMk/>
            <pc:sldMk cId="667833205" sldId="459"/>
            <ac:cxnSpMk id="20" creationId="{DFE7223B-CC01-6C21-62E0-506D4A2D45BF}"/>
          </ac:cxnSpMkLst>
        </pc:cxnChg>
        <pc:cxnChg chg="add mod replST">
          <ac:chgData name="Brito Cortés, Sofía Constanza" userId="bc780694-5ad3-4b43-9d08-68ceeeeb3a92" providerId="ADAL" clId="{78668647-0E4E-4D51-9C0E-13926B4FF229}" dt="2023-07-13T15:00:22.486" v="5195"/>
          <ac:cxnSpMkLst>
            <pc:docMk/>
            <pc:sldMk cId="667833205" sldId="459"/>
            <ac:cxnSpMk id="21" creationId="{B89D5DDC-0B9C-D182-00CB-F56D29385A00}"/>
          </ac:cxnSpMkLst>
        </pc:cxnChg>
        <pc:cxnChg chg="add mod replST">
          <ac:chgData name="Brito Cortés, Sofía Constanza" userId="bc780694-5ad3-4b43-9d08-68ceeeeb3a92" providerId="ADAL" clId="{78668647-0E4E-4D51-9C0E-13926B4FF229}" dt="2023-07-13T15:00:22.487" v="5197"/>
          <ac:cxnSpMkLst>
            <pc:docMk/>
            <pc:sldMk cId="667833205" sldId="459"/>
            <ac:cxnSpMk id="22" creationId="{189B1367-0725-71F2-CE0A-B3303F28EB98}"/>
          </ac:cxnSpMkLst>
        </pc:cxnChg>
        <pc:cxnChg chg="add mod replST">
          <ac:chgData name="Brito Cortés, Sofía Constanza" userId="bc780694-5ad3-4b43-9d08-68ceeeeb3a92" providerId="ADAL" clId="{78668647-0E4E-4D51-9C0E-13926B4FF229}" dt="2023-07-13T15:00:22.488" v="5200"/>
          <ac:cxnSpMkLst>
            <pc:docMk/>
            <pc:sldMk cId="667833205" sldId="459"/>
            <ac:cxnSpMk id="23" creationId="{1108F18C-1543-2149-F275-F8E00CDA4C14}"/>
          </ac:cxnSpMkLst>
        </pc:cxnChg>
        <pc:cxnChg chg="add mod replST">
          <ac:chgData name="Brito Cortés, Sofía Constanza" userId="bc780694-5ad3-4b43-9d08-68ceeeeb3a92" providerId="ADAL" clId="{78668647-0E4E-4D51-9C0E-13926B4FF229}" dt="2023-07-13T15:00:22.470" v="5168"/>
          <ac:cxnSpMkLst>
            <pc:docMk/>
            <pc:sldMk cId="667833205" sldId="459"/>
            <ac:cxnSpMk id="24" creationId="{329F7A4A-EE5A-B1B4-86EA-26C5A308B724}"/>
          </ac:cxnSpMkLst>
        </pc:cxnChg>
        <pc:cxnChg chg="add mod replST">
          <ac:chgData name="Brito Cortés, Sofía Constanza" userId="bc780694-5ad3-4b43-9d08-68ceeeeb3a92" providerId="ADAL" clId="{78668647-0E4E-4D51-9C0E-13926B4FF229}" dt="2023-07-13T15:00:22.487" v="5198"/>
          <ac:cxnSpMkLst>
            <pc:docMk/>
            <pc:sldMk cId="667833205" sldId="459"/>
            <ac:cxnSpMk id="25" creationId="{AC6C15CA-7765-6E5D-28EA-450E6183D05C}"/>
          </ac:cxnSpMkLst>
        </pc:cxnChg>
        <pc:cxnChg chg="add mod replST">
          <ac:chgData name="Brito Cortés, Sofía Constanza" userId="bc780694-5ad3-4b43-9d08-68ceeeeb3a92" providerId="ADAL" clId="{78668647-0E4E-4D51-9C0E-13926B4FF229}" dt="2023-07-13T15:00:22.486" v="5196"/>
          <ac:cxnSpMkLst>
            <pc:docMk/>
            <pc:sldMk cId="667833205" sldId="459"/>
            <ac:cxnSpMk id="26" creationId="{4CE9DB7E-D55F-8832-3D63-7E63D1653DA8}"/>
          </ac:cxnSpMkLst>
        </pc:cxnChg>
      </pc:sldChg>
      <pc:sldChg chg="addSp delSp modSp mod">
        <pc:chgData name="Brito Cortés, Sofía Constanza" userId="bc780694-5ad3-4b43-9d08-68ceeeeb3a92" providerId="ADAL" clId="{78668647-0E4E-4D51-9C0E-13926B4FF229}" dt="2023-07-13T14:58:09.449" v="5085" actId="478"/>
        <pc:sldMkLst>
          <pc:docMk/>
          <pc:sldMk cId="2049217080" sldId="477"/>
        </pc:sldMkLst>
        <pc:spChg chg="mod">
          <ac:chgData name="Brito Cortés, Sofía Constanza" userId="bc780694-5ad3-4b43-9d08-68ceeeeb3a92" providerId="ADAL" clId="{78668647-0E4E-4D51-9C0E-13926B4FF229}" dt="2023-07-13T14:57:56.957" v="5083" actId="14100"/>
          <ac:spMkLst>
            <pc:docMk/>
            <pc:sldMk cId="2049217080" sldId="477"/>
            <ac:spMk id="3" creationId="{00000000-0000-0000-0000-000000000000}"/>
          </ac:spMkLst>
        </pc:spChg>
        <pc:spChg chg="add del mod">
          <ac:chgData name="Brito Cortés, Sofía Constanza" userId="bc780694-5ad3-4b43-9d08-68ceeeeb3a92" providerId="ADAL" clId="{78668647-0E4E-4D51-9C0E-13926B4FF229}" dt="2023-07-13T14:58:09.449" v="5085" actId="478"/>
          <ac:spMkLst>
            <pc:docMk/>
            <pc:sldMk cId="2049217080" sldId="477"/>
            <ac:spMk id="4" creationId="{23C3A626-0916-B1B7-1E06-DA90AD79B57D}"/>
          </ac:spMkLst>
        </pc:spChg>
        <pc:spChg chg="mod">
          <ac:chgData name="Brito Cortés, Sofía Constanza" userId="bc780694-5ad3-4b43-9d08-68ceeeeb3a92" providerId="ADAL" clId="{78668647-0E4E-4D51-9C0E-13926B4FF229}" dt="2023-07-13T14:58:02.195" v="5084" actId="14100"/>
          <ac:spMkLst>
            <pc:docMk/>
            <pc:sldMk cId="2049217080" sldId="477"/>
            <ac:spMk id="5" creationId="{FD28D9B7-6B26-40CD-535E-6FCA0C7A40C7}"/>
          </ac:spMkLst>
        </pc:spChg>
      </pc:sldChg>
      <pc:sldChg chg="addSp delSp modSp mod">
        <pc:chgData name="Brito Cortés, Sofía Constanza" userId="bc780694-5ad3-4b43-9d08-68ceeeeb3a92" providerId="ADAL" clId="{78668647-0E4E-4D51-9C0E-13926B4FF229}" dt="2023-07-13T15:48:33.146" v="5556" actId="478"/>
        <pc:sldMkLst>
          <pc:docMk/>
          <pc:sldMk cId="3263830898" sldId="484"/>
        </pc:sldMkLst>
        <pc:spChg chg="mod">
          <ac:chgData name="Brito Cortés, Sofía Constanza" userId="bc780694-5ad3-4b43-9d08-68ceeeeb3a92" providerId="ADAL" clId="{78668647-0E4E-4D51-9C0E-13926B4FF229}" dt="2023-07-13T14:57:31.479" v="5080" actId="14100"/>
          <ac:spMkLst>
            <pc:docMk/>
            <pc:sldMk cId="3263830898" sldId="484"/>
            <ac:spMk id="3" creationId="{00000000-0000-0000-0000-000000000000}"/>
          </ac:spMkLst>
        </pc:spChg>
        <pc:spChg chg="add del mod">
          <ac:chgData name="Brito Cortés, Sofía Constanza" userId="bc780694-5ad3-4b43-9d08-68ceeeeb3a92" providerId="ADAL" clId="{78668647-0E4E-4D51-9C0E-13926B4FF229}" dt="2023-07-13T15:43:37.021" v="5551"/>
          <ac:spMkLst>
            <pc:docMk/>
            <pc:sldMk cId="3263830898" sldId="484"/>
            <ac:spMk id="4" creationId="{E86609B8-CD94-4545-E567-FE0CF9B89D2F}"/>
          </ac:spMkLst>
        </pc:spChg>
        <pc:spChg chg="mod">
          <ac:chgData name="Brito Cortés, Sofía Constanza" userId="bc780694-5ad3-4b43-9d08-68ceeeeb3a92" providerId="ADAL" clId="{78668647-0E4E-4D51-9C0E-13926B4FF229}" dt="2023-07-13T14:57:22.631" v="5079" actId="14100"/>
          <ac:spMkLst>
            <pc:docMk/>
            <pc:sldMk cId="3263830898" sldId="484"/>
            <ac:spMk id="20" creationId="{3B0DFADB-6FF9-891F-AB8B-165A9857B5F8}"/>
          </ac:spMkLst>
        </pc:spChg>
        <pc:spChg chg="add del mod">
          <ac:chgData name="Brito Cortés, Sofía Constanza" userId="bc780694-5ad3-4b43-9d08-68ceeeeb3a92" providerId="ADAL" clId="{78668647-0E4E-4D51-9C0E-13926B4FF229}" dt="2023-07-13T15:48:33.146" v="5556" actId="478"/>
          <ac:spMkLst>
            <pc:docMk/>
            <pc:sldMk cId="3263830898" sldId="484"/>
            <ac:spMk id="21" creationId="{95C4B582-A0B7-AE8B-2ACA-E553C26639E3}"/>
          </ac:spMkLst>
        </pc:spChg>
      </pc:sldChg>
      <pc:sldChg chg="addSp delSp modSp mod">
        <pc:chgData name="Brito Cortés, Sofía Constanza" userId="bc780694-5ad3-4b43-9d08-68ceeeeb3a92" providerId="ADAL" clId="{78668647-0E4E-4D51-9C0E-13926B4FF229}" dt="2023-07-13T15:40:52.042" v="5456" actId="478"/>
        <pc:sldMkLst>
          <pc:docMk/>
          <pc:sldMk cId="2761900561" sldId="504"/>
        </pc:sldMkLst>
        <pc:spChg chg="mod">
          <ac:chgData name="Brito Cortés, Sofía Constanza" userId="bc780694-5ad3-4b43-9d08-68ceeeeb3a92" providerId="ADAL" clId="{78668647-0E4E-4D51-9C0E-13926B4FF229}" dt="2023-07-13T15:31:14.575" v="5431" actId="14100"/>
          <ac:spMkLst>
            <pc:docMk/>
            <pc:sldMk cId="2761900561" sldId="504"/>
            <ac:spMk id="3" creationId="{00000000-0000-0000-0000-000000000000}"/>
          </ac:spMkLst>
        </pc:spChg>
        <pc:spChg chg="add del mod">
          <ac:chgData name="Brito Cortés, Sofía Constanza" userId="bc780694-5ad3-4b43-9d08-68ceeeeb3a92" providerId="ADAL" clId="{78668647-0E4E-4D51-9C0E-13926B4FF229}" dt="2023-07-13T15:31:17.683" v="5432" actId="478"/>
          <ac:spMkLst>
            <pc:docMk/>
            <pc:sldMk cId="2761900561" sldId="504"/>
            <ac:spMk id="4" creationId="{34E7A536-A9BE-968D-C24E-8623D085316B}"/>
          </ac:spMkLst>
        </pc:spChg>
        <pc:spChg chg="add del mod">
          <ac:chgData name="Brito Cortés, Sofía Constanza" userId="bc780694-5ad3-4b43-9d08-68ceeeeb3a92" providerId="ADAL" clId="{78668647-0E4E-4D51-9C0E-13926B4FF229}" dt="2023-07-13T15:40:52.042" v="5456" actId="478"/>
          <ac:spMkLst>
            <pc:docMk/>
            <pc:sldMk cId="2761900561" sldId="504"/>
            <ac:spMk id="13" creationId="{B9799D37-9717-2023-7F52-3B1DA999A6D7}"/>
          </ac:spMkLst>
        </pc:spChg>
      </pc:sldChg>
      <pc:sldChg chg="addSp delSp modSp mod">
        <pc:chgData name="Brito Cortés, Sofía Constanza" userId="bc780694-5ad3-4b43-9d08-68ceeeeb3a92" providerId="ADAL" clId="{78668647-0E4E-4D51-9C0E-13926B4FF229}" dt="2023-07-13T15:42:35.197" v="5527" actId="14100"/>
        <pc:sldMkLst>
          <pc:docMk/>
          <pc:sldMk cId="1286888167" sldId="537"/>
        </pc:sldMkLst>
        <pc:spChg chg="add del mod">
          <ac:chgData name="Brito Cortés, Sofía Constanza" userId="bc780694-5ad3-4b43-9d08-68ceeeeb3a92" providerId="ADAL" clId="{78668647-0E4E-4D51-9C0E-13926B4FF229}" dt="2023-07-13T15:42:29.351" v="5526" actId="478"/>
          <ac:spMkLst>
            <pc:docMk/>
            <pc:sldMk cId="1286888167" sldId="537"/>
            <ac:spMk id="3" creationId="{90C3E554-CD66-30F8-5A68-6585979EAD93}"/>
          </ac:spMkLst>
        </pc:spChg>
        <pc:spChg chg="mod">
          <ac:chgData name="Brito Cortés, Sofía Constanza" userId="bc780694-5ad3-4b43-9d08-68ceeeeb3a92" providerId="ADAL" clId="{78668647-0E4E-4D51-9C0E-13926B4FF229}" dt="2023-07-13T15:42:35.197" v="5527" actId="14100"/>
          <ac:spMkLst>
            <pc:docMk/>
            <pc:sldMk cId="1286888167" sldId="537"/>
            <ac:spMk id="4" creationId="{CABA5365-DCE8-0064-50B8-66B64BA9DA7B}"/>
          </ac:spMkLst>
        </pc:spChg>
        <pc:spChg chg="mod">
          <ac:chgData name="Brito Cortés, Sofía Constanza" userId="bc780694-5ad3-4b43-9d08-68ceeeeb3a92" providerId="ADAL" clId="{78668647-0E4E-4D51-9C0E-13926B4FF229}" dt="2023-07-13T15:42:21.472" v="5525" actId="14100"/>
          <ac:spMkLst>
            <pc:docMk/>
            <pc:sldMk cId="1286888167" sldId="537"/>
            <ac:spMk id="107" creationId="{00000000-0000-0000-0000-000000000000}"/>
          </ac:spMkLst>
        </pc:spChg>
      </pc:sldChg>
      <pc:sldChg chg="addSp delSp modSp mod">
        <pc:chgData name="Brito Cortés, Sofía Constanza" userId="bc780694-5ad3-4b43-9d08-68ceeeeb3a92" providerId="ADAL" clId="{78668647-0E4E-4D51-9C0E-13926B4FF229}" dt="2023-07-13T15:42:54.605" v="5548" actId="478"/>
        <pc:sldMkLst>
          <pc:docMk/>
          <pc:sldMk cId="822483613" sldId="538"/>
        </pc:sldMkLst>
        <pc:spChg chg="mod ord">
          <ac:chgData name="Brito Cortés, Sofía Constanza" userId="bc780694-5ad3-4b43-9d08-68ceeeeb3a92" providerId="ADAL" clId="{78668647-0E4E-4D51-9C0E-13926B4FF229}" dt="2023-07-13T14:49:02.398" v="5021"/>
          <ac:spMkLst>
            <pc:docMk/>
            <pc:sldMk cId="822483613" sldId="538"/>
            <ac:spMk id="2" creationId="{00000000-0000-0000-0000-000000000000}"/>
          </ac:spMkLst>
        </pc:spChg>
        <pc:spChg chg="mod ord">
          <ac:chgData name="Brito Cortés, Sofía Constanza" userId="bc780694-5ad3-4b43-9d08-68ceeeeb3a92" providerId="ADAL" clId="{78668647-0E4E-4D51-9C0E-13926B4FF229}" dt="2023-07-13T15:42:51.243" v="5547" actId="14100"/>
          <ac:spMkLst>
            <pc:docMk/>
            <pc:sldMk cId="822483613" sldId="538"/>
            <ac:spMk id="3" creationId="{00000000-0000-0000-0000-000000000000}"/>
          </ac:spMkLst>
        </pc:spChg>
        <pc:spChg chg="add del mod replST">
          <ac:chgData name="Brito Cortés, Sofía Constanza" userId="bc780694-5ad3-4b43-9d08-68ceeeeb3a92" providerId="ADAL" clId="{78668647-0E4E-4D51-9C0E-13926B4FF229}" dt="2023-07-13T14:36:07.328" v="1475"/>
          <ac:spMkLst>
            <pc:docMk/>
            <pc:sldMk cId="822483613" sldId="538"/>
            <ac:spMk id="4" creationId="{8EBDBA09-EDD8-FFE9-5AB1-157BBCC9C430}"/>
          </ac:spMkLst>
        </pc:spChg>
        <pc:spChg chg="add del mod replST">
          <ac:chgData name="Brito Cortés, Sofía Constanza" userId="bc780694-5ad3-4b43-9d08-68ceeeeb3a92" providerId="ADAL" clId="{78668647-0E4E-4D51-9C0E-13926B4FF229}" dt="2023-07-13T14:36:07.389" v="1537"/>
          <ac:spMkLst>
            <pc:docMk/>
            <pc:sldMk cId="822483613" sldId="538"/>
            <ac:spMk id="5" creationId="{8EBDBA09-EDD8-FFE9-5AB1-157BBCC9C430}"/>
          </ac:spMkLst>
        </pc:spChg>
        <pc:spChg chg="mod ord">
          <ac:chgData name="Brito Cortés, Sofía Constanza" userId="bc780694-5ad3-4b43-9d08-68ceeeeb3a92" providerId="ADAL" clId="{78668647-0E4E-4D51-9C0E-13926B4FF229}" dt="2023-07-13T14:49:02.397" v="5019"/>
          <ac:spMkLst>
            <pc:docMk/>
            <pc:sldMk cId="822483613" sldId="538"/>
            <ac:spMk id="6" creationId="{31682B9A-6B46-5E2E-2587-48EE870FEDD8}"/>
          </ac:spMkLst>
        </pc:spChg>
        <pc:spChg chg="add del mod replST">
          <ac:chgData name="Brito Cortés, Sofía Constanza" userId="bc780694-5ad3-4b43-9d08-68ceeeeb3a92" providerId="ADAL" clId="{78668647-0E4E-4D51-9C0E-13926B4FF229}" dt="2023-07-13T14:36:07.452" v="1596"/>
          <ac:spMkLst>
            <pc:docMk/>
            <pc:sldMk cId="822483613" sldId="538"/>
            <ac:spMk id="7" creationId="{8EBDBA09-EDD8-FFE9-5AB1-157BBCC9C430}"/>
          </ac:spMkLst>
        </pc:spChg>
        <pc:spChg chg="add del mod replST">
          <ac:chgData name="Brito Cortés, Sofía Constanza" userId="bc780694-5ad3-4b43-9d08-68ceeeeb3a92" providerId="ADAL" clId="{78668647-0E4E-4D51-9C0E-13926B4FF229}" dt="2023-07-13T14:36:07.519" v="1658"/>
          <ac:spMkLst>
            <pc:docMk/>
            <pc:sldMk cId="822483613" sldId="538"/>
            <ac:spMk id="8" creationId="{8EBDBA09-EDD8-FFE9-5AB1-157BBCC9C430}"/>
          </ac:spMkLst>
        </pc:spChg>
        <pc:spChg chg="add del mod replST">
          <ac:chgData name="Brito Cortés, Sofía Constanza" userId="bc780694-5ad3-4b43-9d08-68ceeeeb3a92" providerId="ADAL" clId="{78668647-0E4E-4D51-9C0E-13926B4FF229}" dt="2023-07-13T14:36:07.586" v="1717"/>
          <ac:spMkLst>
            <pc:docMk/>
            <pc:sldMk cId="822483613" sldId="538"/>
            <ac:spMk id="9" creationId="{8EBDBA09-EDD8-FFE9-5AB1-157BBCC9C430}"/>
          </ac:spMkLst>
        </pc:spChg>
        <pc:spChg chg="add del mod replST">
          <ac:chgData name="Brito Cortés, Sofía Constanza" userId="bc780694-5ad3-4b43-9d08-68ceeeeb3a92" providerId="ADAL" clId="{78668647-0E4E-4D51-9C0E-13926B4FF229}" dt="2023-07-13T14:36:07.658" v="1779"/>
          <ac:spMkLst>
            <pc:docMk/>
            <pc:sldMk cId="822483613" sldId="538"/>
            <ac:spMk id="10" creationId="{8EBDBA09-EDD8-FFE9-5AB1-157BBCC9C430}"/>
          </ac:spMkLst>
        </pc:spChg>
        <pc:spChg chg="mod">
          <ac:chgData name="Brito Cortés, Sofía Constanza" userId="bc780694-5ad3-4b43-9d08-68ceeeeb3a92" providerId="ADAL" clId="{78668647-0E4E-4D51-9C0E-13926B4FF229}" dt="2023-07-13T14:49:02.405" v="5042"/>
          <ac:spMkLst>
            <pc:docMk/>
            <pc:sldMk cId="822483613" sldId="538"/>
            <ac:spMk id="11" creationId="{00000000-0000-0000-0000-000000000000}"/>
          </ac:spMkLst>
        </pc:spChg>
        <pc:spChg chg="mod">
          <ac:chgData name="Brito Cortés, Sofía Constanza" userId="bc780694-5ad3-4b43-9d08-68ceeeeb3a92" providerId="ADAL" clId="{78668647-0E4E-4D51-9C0E-13926B4FF229}" dt="2023-07-13T14:49:02.406" v="5043"/>
          <ac:spMkLst>
            <pc:docMk/>
            <pc:sldMk cId="822483613" sldId="538"/>
            <ac:spMk id="12" creationId="{00000000-0000-0000-0000-000000000000}"/>
          </ac:spMkLst>
        </pc:spChg>
        <pc:spChg chg="mod">
          <ac:chgData name="Brito Cortés, Sofía Constanza" userId="bc780694-5ad3-4b43-9d08-68ceeeeb3a92" providerId="ADAL" clId="{78668647-0E4E-4D51-9C0E-13926B4FF229}" dt="2023-07-13T14:49:02.407" v="5044"/>
          <ac:spMkLst>
            <pc:docMk/>
            <pc:sldMk cId="822483613" sldId="538"/>
            <ac:spMk id="13" creationId="{00000000-0000-0000-0000-000000000000}"/>
          </ac:spMkLst>
        </pc:spChg>
        <pc:spChg chg="add del mod replST">
          <ac:chgData name="Brito Cortés, Sofía Constanza" userId="bc780694-5ad3-4b43-9d08-68ceeeeb3a92" providerId="ADAL" clId="{78668647-0E4E-4D51-9C0E-13926B4FF229}" dt="2023-07-13T14:36:07.731" v="1838"/>
          <ac:spMkLst>
            <pc:docMk/>
            <pc:sldMk cId="822483613" sldId="538"/>
            <ac:spMk id="14" creationId="{8EBDBA09-EDD8-FFE9-5AB1-157BBCC9C430}"/>
          </ac:spMkLst>
        </pc:spChg>
        <pc:spChg chg="add del mod replST">
          <ac:chgData name="Brito Cortés, Sofía Constanza" userId="bc780694-5ad3-4b43-9d08-68ceeeeb3a92" providerId="ADAL" clId="{78668647-0E4E-4D51-9C0E-13926B4FF229}" dt="2023-07-13T14:36:07.804" v="1900"/>
          <ac:spMkLst>
            <pc:docMk/>
            <pc:sldMk cId="822483613" sldId="538"/>
            <ac:spMk id="15" creationId="{8EBDBA09-EDD8-FFE9-5AB1-157BBCC9C430}"/>
          </ac:spMkLst>
        </pc:spChg>
        <pc:spChg chg="add del mod replST">
          <ac:chgData name="Brito Cortés, Sofía Constanza" userId="bc780694-5ad3-4b43-9d08-68ceeeeb3a92" providerId="ADAL" clId="{78668647-0E4E-4D51-9C0E-13926B4FF229}" dt="2023-07-13T14:36:07.955" v="2043"/>
          <ac:spMkLst>
            <pc:docMk/>
            <pc:sldMk cId="822483613" sldId="538"/>
            <ac:spMk id="17" creationId="{8EBDBA09-EDD8-FFE9-5AB1-157BBCC9C430}"/>
          </ac:spMkLst>
        </pc:spChg>
        <pc:spChg chg="add del mod replST">
          <ac:chgData name="Brito Cortés, Sofía Constanza" userId="bc780694-5ad3-4b43-9d08-68ceeeeb3a92" providerId="ADAL" clId="{78668647-0E4E-4D51-9C0E-13926B4FF229}" dt="2023-07-13T14:36:08.036" v="2105"/>
          <ac:spMkLst>
            <pc:docMk/>
            <pc:sldMk cId="822483613" sldId="538"/>
            <ac:spMk id="19" creationId="{8EBDBA09-EDD8-FFE9-5AB1-157BBCC9C430}"/>
          </ac:spMkLst>
        </pc:spChg>
        <pc:spChg chg="add del mod replST">
          <ac:chgData name="Brito Cortés, Sofía Constanza" userId="bc780694-5ad3-4b43-9d08-68ceeeeb3a92" providerId="ADAL" clId="{78668647-0E4E-4D51-9C0E-13926B4FF229}" dt="2023-07-13T14:36:08.102" v="2164"/>
          <ac:spMkLst>
            <pc:docMk/>
            <pc:sldMk cId="822483613" sldId="538"/>
            <ac:spMk id="20" creationId="{8EBDBA09-EDD8-FFE9-5AB1-157BBCC9C430}"/>
          </ac:spMkLst>
        </pc:spChg>
        <pc:spChg chg="add del mod replST">
          <ac:chgData name="Brito Cortés, Sofía Constanza" userId="bc780694-5ad3-4b43-9d08-68ceeeeb3a92" providerId="ADAL" clId="{78668647-0E4E-4D51-9C0E-13926B4FF229}" dt="2023-07-13T14:36:08.177" v="2226"/>
          <ac:spMkLst>
            <pc:docMk/>
            <pc:sldMk cId="822483613" sldId="538"/>
            <ac:spMk id="21" creationId="{8EBDBA09-EDD8-FFE9-5AB1-157BBCC9C430}"/>
          </ac:spMkLst>
        </pc:spChg>
        <pc:spChg chg="add del mod replST">
          <ac:chgData name="Brito Cortés, Sofía Constanza" userId="bc780694-5ad3-4b43-9d08-68ceeeeb3a92" providerId="ADAL" clId="{78668647-0E4E-4D51-9C0E-13926B4FF229}" dt="2023-07-13T14:36:08.245" v="2285"/>
          <ac:spMkLst>
            <pc:docMk/>
            <pc:sldMk cId="822483613" sldId="538"/>
            <ac:spMk id="22" creationId="{8EBDBA09-EDD8-FFE9-5AB1-157BBCC9C430}"/>
          </ac:spMkLst>
        </pc:spChg>
        <pc:spChg chg="add del mod replST">
          <ac:chgData name="Brito Cortés, Sofía Constanza" userId="bc780694-5ad3-4b43-9d08-68ceeeeb3a92" providerId="ADAL" clId="{78668647-0E4E-4D51-9C0E-13926B4FF229}" dt="2023-07-13T14:36:08.328" v="2347"/>
          <ac:spMkLst>
            <pc:docMk/>
            <pc:sldMk cId="822483613" sldId="538"/>
            <ac:spMk id="23" creationId="{8EBDBA09-EDD8-FFE9-5AB1-157BBCC9C430}"/>
          </ac:spMkLst>
        </pc:spChg>
        <pc:spChg chg="add del mod replST">
          <ac:chgData name="Brito Cortés, Sofía Constanza" userId="bc780694-5ad3-4b43-9d08-68ceeeeb3a92" providerId="ADAL" clId="{78668647-0E4E-4D51-9C0E-13926B4FF229}" dt="2023-07-13T14:36:08.400" v="2406"/>
          <ac:spMkLst>
            <pc:docMk/>
            <pc:sldMk cId="822483613" sldId="538"/>
            <ac:spMk id="24" creationId="{8EBDBA09-EDD8-FFE9-5AB1-157BBCC9C430}"/>
          </ac:spMkLst>
        </pc:spChg>
        <pc:spChg chg="add del mod replST">
          <ac:chgData name="Brito Cortés, Sofía Constanza" userId="bc780694-5ad3-4b43-9d08-68ceeeeb3a92" providerId="ADAL" clId="{78668647-0E4E-4D51-9C0E-13926B4FF229}" dt="2023-07-13T14:36:08.487" v="2468"/>
          <ac:spMkLst>
            <pc:docMk/>
            <pc:sldMk cId="822483613" sldId="538"/>
            <ac:spMk id="25" creationId="{8EBDBA09-EDD8-FFE9-5AB1-157BBCC9C430}"/>
          </ac:spMkLst>
        </pc:spChg>
        <pc:spChg chg="add del mod">
          <ac:chgData name="Brito Cortés, Sofía Constanza" userId="bc780694-5ad3-4b43-9d08-68ceeeeb3a92" providerId="ADAL" clId="{78668647-0E4E-4D51-9C0E-13926B4FF229}" dt="2023-07-13T15:42:54.605" v="5548" actId="478"/>
          <ac:spMkLst>
            <pc:docMk/>
            <pc:sldMk cId="822483613" sldId="538"/>
            <ac:spMk id="28" creationId="{66656BAC-09AE-377C-8AA6-534AF9B479E6}"/>
          </ac:spMkLst>
        </pc:spChg>
        <pc:spChg chg="mod">
          <ac:chgData name="Brito Cortés, Sofía Constanza" userId="bc780694-5ad3-4b43-9d08-68ceeeeb3a92" providerId="ADAL" clId="{78668647-0E4E-4D51-9C0E-13926B4FF229}" dt="2023-07-13T14:49:02.401" v="5031"/>
          <ac:spMkLst>
            <pc:docMk/>
            <pc:sldMk cId="822483613" sldId="538"/>
            <ac:spMk id="58" creationId="{00000000-0000-0000-0000-000000000000}"/>
          </ac:spMkLst>
        </pc:spChg>
        <pc:spChg chg="mod ord">
          <ac:chgData name="Brito Cortés, Sofía Constanza" userId="bc780694-5ad3-4b43-9d08-68ceeeeb3a92" providerId="ADAL" clId="{78668647-0E4E-4D51-9C0E-13926B4FF229}" dt="2023-07-13T14:49:02.401" v="5030"/>
          <ac:spMkLst>
            <pc:docMk/>
            <pc:sldMk cId="822483613" sldId="538"/>
            <ac:spMk id="59" creationId="{00000000-0000-0000-0000-000000000000}"/>
          </ac:spMkLst>
        </pc:spChg>
        <pc:spChg chg="mod ord">
          <ac:chgData name="Brito Cortés, Sofía Constanza" userId="bc780694-5ad3-4b43-9d08-68ceeeeb3a92" providerId="ADAL" clId="{78668647-0E4E-4D51-9C0E-13926B4FF229}" dt="2023-07-13T14:49:02.402" v="5033"/>
          <ac:spMkLst>
            <pc:docMk/>
            <pc:sldMk cId="822483613" sldId="538"/>
            <ac:spMk id="60" creationId="{00000000-0000-0000-0000-000000000000}"/>
          </ac:spMkLst>
        </pc:spChg>
        <pc:spChg chg="mod">
          <ac:chgData name="Brito Cortés, Sofía Constanza" userId="bc780694-5ad3-4b43-9d08-68ceeeeb3a92" providerId="ADAL" clId="{78668647-0E4E-4D51-9C0E-13926B4FF229}" dt="2023-07-13T14:49:02.403" v="5035"/>
          <ac:spMkLst>
            <pc:docMk/>
            <pc:sldMk cId="822483613" sldId="538"/>
            <ac:spMk id="61" creationId="{00000000-0000-0000-0000-000000000000}"/>
          </ac:spMkLst>
        </pc:spChg>
        <pc:spChg chg="mod">
          <ac:chgData name="Brito Cortés, Sofía Constanza" userId="bc780694-5ad3-4b43-9d08-68ceeeeb3a92" providerId="ADAL" clId="{78668647-0E4E-4D51-9C0E-13926B4FF229}" dt="2023-07-13T14:49:02.400" v="5027"/>
          <ac:spMkLst>
            <pc:docMk/>
            <pc:sldMk cId="822483613" sldId="538"/>
            <ac:spMk id="62" creationId="{00000000-0000-0000-0000-000000000000}"/>
          </ac:spMkLst>
        </pc:spChg>
        <pc:spChg chg="mod ord">
          <ac:chgData name="Brito Cortés, Sofía Constanza" userId="bc780694-5ad3-4b43-9d08-68ceeeeb3a92" providerId="ADAL" clId="{78668647-0E4E-4D51-9C0E-13926B4FF229}" dt="2023-07-13T14:49:02.399" v="5026"/>
          <ac:spMkLst>
            <pc:docMk/>
            <pc:sldMk cId="822483613" sldId="538"/>
            <ac:spMk id="63" creationId="{00000000-0000-0000-0000-000000000000}"/>
          </ac:spMkLst>
        </pc:spChg>
        <pc:spChg chg="mod">
          <ac:chgData name="Brito Cortés, Sofía Constanza" userId="bc780694-5ad3-4b43-9d08-68ceeeeb3a92" providerId="ADAL" clId="{78668647-0E4E-4D51-9C0E-13926B4FF229}" dt="2023-07-13T14:49:02.400" v="5028"/>
          <ac:spMkLst>
            <pc:docMk/>
            <pc:sldMk cId="822483613" sldId="538"/>
            <ac:spMk id="64" creationId="{00000000-0000-0000-0000-000000000000}"/>
          </ac:spMkLst>
        </pc:spChg>
        <pc:spChg chg="mod">
          <ac:chgData name="Brito Cortés, Sofía Constanza" userId="bc780694-5ad3-4b43-9d08-68ceeeeb3a92" providerId="ADAL" clId="{78668647-0E4E-4D51-9C0E-13926B4FF229}" dt="2023-07-13T14:49:02.403" v="5036"/>
          <ac:spMkLst>
            <pc:docMk/>
            <pc:sldMk cId="822483613" sldId="538"/>
            <ac:spMk id="65" creationId="{00000000-0000-0000-0000-000000000000}"/>
          </ac:spMkLst>
        </pc:spChg>
        <pc:spChg chg="mod ord">
          <ac:chgData name="Brito Cortés, Sofía Constanza" userId="bc780694-5ad3-4b43-9d08-68ceeeeb3a92" providerId="ADAL" clId="{78668647-0E4E-4D51-9C0E-13926B4FF229}" dt="2023-07-13T14:49:02.404" v="5038"/>
          <ac:spMkLst>
            <pc:docMk/>
            <pc:sldMk cId="822483613" sldId="538"/>
            <ac:spMk id="66" creationId="{00000000-0000-0000-0000-000000000000}"/>
          </ac:spMkLst>
        </pc:spChg>
        <pc:spChg chg="mod">
          <ac:chgData name="Brito Cortés, Sofía Constanza" userId="bc780694-5ad3-4b43-9d08-68ceeeeb3a92" providerId="ADAL" clId="{78668647-0E4E-4D51-9C0E-13926B4FF229}" dt="2023-07-13T14:49:02.405" v="5039"/>
          <ac:spMkLst>
            <pc:docMk/>
            <pc:sldMk cId="822483613" sldId="538"/>
            <ac:spMk id="67" creationId="{00000000-0000-0000-0000-000000000000}"/>
          </ac:spMkLst>
        </pc:spChg>
        <pc:spChg chg="mod">
          <ac:chgData name="Brito Cortés, Sofía Constanza" userId="bc780694-5ad3-4b43-9d08-68ceeeeb3a92" providerId="ADAL" clId="{78668647-0E4E-4D51-9C0E-13926B4FF229}" dt="2023-07-13T14:49:02.402" v="5034"/>
          <ac:spMkLst>
            <pc:docMk/>
            <pc:sldMk cId="822483613" sldId="538"/>
            <ac:spMk id="68" creationId="{00000000-0000-0000-0000-000000000000}"/>
          </ac:spMkLst>
        </pc:spChg>
        <pc:spChg chg="mod ord">
          <ac:chgData name="Brito Cortés, Sofía Constanza" userId="bc780694-5ad3-4b43-9d08-68ceeeeb3a92" providerId="ADAL" clId="{78668647-0E4E-4D51-9C0E-13926B4FF229}" dt="2023-07-13T14:49:02.405" v="5041"/>
          <ac:spMkLst>
            <pc:docMk/>
            <pc:sldMk cId="822483613" sldId="538"/>
            <ac:spMk id="69" creationId="{00000000-0000-0000-0000-000000000000}"/>
          </ac:spMkLst>
        </pc:spChg>
        <pc:spChg chg="mod">
          <ac:chgData name="Brito Cortés, Sofía Constanza" userId="bc780694-5ad3-4b43-9d08-68ceeeeb3a92" providerId="ADAL" clId="{78668647-0E4E-4D51-9C0E-13926B4FF229}" dt="2023-07-13T14:49:02.408" v="5047"/>
          <ac:spMkLst>
            <pc:docMk/>
            <pc:sldMk cId="822483613" sldId="538"/>
            <ac:spMk id="81" creationId="{00000000-0000-0000-0000-000000000000}"/>
          </ac:spMkLst>
        </pc:spChg>
        <pc:spChg chg="mod">
          <ac:chgData name="Brito Cortés, Sofía Constanza" userId="bc780694-5ad3-4b43-9d08-68ceeeeb3a92" providerId="ADAL" clId="{78668647-0E4E-4D51-9C0E-13926B4FF229}" dt="2023-07-13T14:49:02.415" v="5060"/>
          <ac:spMkLst>
            <pc:docMk/>
            <pc:sldMk cId="822483613" sldId="538"/>
            <ac:spMk id="83" creationId="{00000000-0000-0000-0000-000000000000}"/>
          </ac:spMkLst>
        </pc:spChg>
        <pc:spChg chg="mod">
          <ac:chgData name="Brito Cortés, Sofía Constanza" userId="bc780694-5ad3-4b43-9d08-68ceeeeb3a92" providerId="ADAL" clId="{78668647-0E4E-4D51-9C0E-13926B4FF229}" dt="2023-07-13T14:49:02.413" v="5056"/>
          <ac:spMkLst>
            <pc:docMk/>
            <pc:sldMk cId="822483613" sldId="538"/>
            <ac:spMk id="85" creationId="{00000000-0000-0000-0000-000000000000}"/>
          </ac:spMkLst>
        </pc:spChg>
        <pc:spChg chg="mod">
          <ac:chgData name="Brito Cortés, Sofía Constanza" userId="bc780694-5ad3-4b43-9d08-68ceeeeb3a92" providerId="ADAL" clId="{78668647-0E4E-4D51-9C0E-13926B4FF229}" dt="2023-07-13T14:49:02.408" v="5046"/>
          <ac:spMkLst>
            <pc:docMk/>
            <pc:sldMk cId="822483613" sldId="538"/>
            <ac:spMk id="86" creationId="{00000000-0000-0000-0000-000000000000}"/>
          </ac:spMkLst>
        </pc:spChg>
        <pc:spChg chg="mod">
          <ac:chgData name="Brito Cortés, Sofía Constanza" userId="bc780694-5ad3-4b43-9d08-68ceeeeb3a92" providerId="ADAL" clId="{78668647-0E4E-4D51-9C0E-13926B4FF229}" dt="2023-07-13T14:49:02.415" v="5059"/>
          <ac:spMkLst>
            <pc:docMk/>
            <pc:sldMk cId="822483613" sldId="538"/>
            <ac:spMk id="87" creationId="{00000000-0000-0000-0000-000000000000}"/>
          </ac:spMkLst>
        </pc:spChg>
        <pc:spChg chg="mod">
          <ac:chgData name="Brito Cortés, Sofía Constanza" userId="bc780694-5ad3-4b43-9d08-68ceeeeb3a92" providerId="ADAL" clId="{78668647-0E4E-4D51-9C0E-13926B4FF229}" dt="2023-07-13T14:49:02.409" v="5048"/>
          <ac:spMkLst>
            <pc:docMk/>
            <pc:sldMk cId="822483613" sldId="538"/>
            <ac:spMk id="91" creationId="{00000000-0000-0000-0000-000000000000}"/>
          </ac:spMkLst>
        </pc:spChg>
        <pc:spChg chg="mod">
          <ac:chgData name="Brito Cortés, Sofía Constanza" userId="bc780694-5ad3-4b43-9d08-68ceeeeb3a92" providerId="ADAL" clId="{78668647-0E4E-4D51-9C0E-13926B4FF229}" dt="2023-07-13T14:49:02.410" v="5051"/>
          <ac:spMkLst>
            <pc:docMk/>
            <pc:sldMk cId="822483613" sldId="538"/>
            <ac:spMk id="92" creationId="{00000000-0000-0000-0000-000000000000}"/>
          </ac:spMkLst>
        </pc:spChg>
        <pc:spChg chg="mod">
          <ac:chgData name="Brito Cortés, Sofía Constanza" userId="bc780694-5ad3-4b43-9d08-68ceeeeb3a92" providerId="ADAL" clId="{78668647-0E4E-4D51-9C0E-13926B4FF229}" dt="2023-07-13T14:49:02.409" v="5049"/>
          <ac:spMkLst>
            <pc:docMk/>
            <pc:sldMk cId="822483613" sldId="538"/>
            <ac:spMk id="93" creationId="{00000000-0000-0000-0000-000000000000}"/>
          </ac:spMkLst>
        </pc:spChg>
        <pc:spChg chg="mod">
          <ac:chgData name="Brito Cortés, Sofía Constanza" userId="bc780694-5ad3-4b43-9d08-68ceeeeb3a92" providerId="ADAL" clId="{78668647-0E4E-4D51-9C0E-13926B4FF229}" dt="2023-07-13T14:49:02.411" v="5052"/>
          <ac:spMkLst>
            <pc:docMk/>
            <pc:sldMk cId="822483613" sldId="538"/>
            <ac:spMk id="94" creationId="{00000000-0000-0000-0000-000000000000}"/>
          </ac:spMkLst>
        </pc:spChg>
        <pc:spChg chg="mod">
          <ac:chgData name="Brito Cortés, Sofía Constanza" userId="bc780694-5ad3-4b43-9d08-68ceeeeb3a92" providerId="ADAL" clId="{78668647-0E4E-4D51-9C0E-13926B4FF229}" dt="2023-07-13T14:49:02.411" v="5053"/>
          <ac:spMkLst>
            <pc:docMk/>
            <pc:sldMk cId="822483613" sldId="538"/>
            <ac:spMk id="95" creationId="{00000000-0000-0000-0000-000000000000}"/>
          </ac:spMkLst>
        </pc:spChg>
        <pc:spChg chg="mod">
          <ac:chgData name="Brito Cortés, Sofía Constanza" userId="bc780694-5ad3-4b43-9d08-68ceeeeb3a92" providerId="ADAL" clId="{78668647-0E4E-4D51-9C0E-13926B4FF229}" dt="2023-07-13T14:49:02.410" v="5050"/>
          <ac:spMkLst>
            <pc:docMk/>
            <pc:sldMk cId="822483613" sldId="538"/>
            <ac:spMk id="96" creationId="{00000000-0000-0000-0000-000000000000}"/>
          </ac:spMkLst>
        </pc:spChg>
        <pc:spChg chg="mod">
          <ac:chgData name="Brito Cortés, Sofía Constanza" userId="bc780694-5ad3-4b43-9d08-68ceeeeb3a92" providerId="ADAL" clId="{78668647-0E4E-4D51-9C0E-13926B4FF229}" dt="2023-07-13T14:49:02.412" v="5054"/>
          <ac:spMkLst>
            <pc:docMk/>
            <pc:sldMk cId="822483613" sldId="538"/>
            <ac:spMk id="97" creationId="{00000000-0000-0000-0000-000000000000}"/>
          </ac:spMkLst>
        </pc:spChg>
        <pc:spChg chg="mod">
          <ac:chgData name="Brito Cortés, Sofía Constanza" userId="bc780694-5ad3-4b43-9d08-68ceeeeb3a92" providerId="ADAL" clId="{78668647-0E4E-4D51-9C0E-13926B4FF229}" dt="2023-07-13T14:49:02.412" v="5055"/>
          <ac:spMkLst>
            <pc:docMk/>
            <pc:sldMk cId="822483613" sldId="538"/>
            <ac:spMk id="98" creationId="{00000000-0000-0000-0000-000000000000}"/>
          </ac:spMkLst>
        </pc:spChg>
        <pc:spChg chg="mod">
          <ac:chgData name="Brito Cortés, Sofía Constanza" userId="bc780694-5ad3-4b43-9d08-68ceeeeb3a92" providerId="ADAL" clId="{78668647-0E4E-4D51-9C0E-13926B4FF229}" dt="2023-07-13T14:49:02.414" v="5057"/>
          <ac:spMkLst>
            <pc:docMk/>
            <pc:sldMk cId="822483613" sldId="538"/>
            <ac:spMk id="99" creationId="{00000000-0000-0000-0000-000000000000}"/>
          </ac:spMkLst>
        </pc:spChg>
        <pc:spChg chg="mod">
          <ac:chgData name="Brito Cortés, Sofía Constanza" userId="bc780694-5ad3-4b43-9d08-68ceeeeb3a92" providerId="ADAL" clId="{78668647-0E4E-4D51-9C0E-13926B4FF229}" dt="2023-07-13T14:49:02.414" v="5058"/>
          <ac:spMkLst>
            <pc:docMk/>
            <pc:sldMk cId="822483613" sldId="538"/>
            <ac:spMk id="100" creationId="{00000000-0000-0000-0000-000000000000}"/>
          </ac:spMkLst>
        </pc:spChg>
        <pc:spChg chg="mod ord">
          <ac:chgData name="Brito Cortés, Sofía Constanza" userId="bc780694-5ad3-4b43-9d08-68ceeeeb3a92" providerId="ADAL" clId="{78668647-0E4E-4D51-9C0E-13926B4FF229}" dt="2023-07-13T14:49:02.420" v="5070"/>
          <ac:spMkLst>
            <pc:docMk/>
            <pc:sldMk cId="822483613" sldId="538"/>
            <ac:spMk id="104" creationId="{00000000-0000-0000-0000-000000000000}"/>
          </ac:spMkLst>
        </pc:spChg>
        <pc:spChg chg="mod ord">
          <ac:chgData name="Brito Cortés, Sofía Constanza" userId="bc780694-5ad3-4b43-9d08-68ceeeeb3a92" providerId="ADAL" clId="{78668647-0E4E-4D51-9C0E-13926B4FF229}" dt="2023-07-13T14:49:02.416" v="5062"/>
          <ac:spMkLst>
            <pc:docMk/>
            <pc:sldMk cId="822483613" sldId="538"/>
            <ac:spMk id="369" creationId="{00000000-0000-0000-0000-000000000000}"/>
          </ac:spMkLst>
        </pc:spChg>
        <pc:spChg chg="mod ord">
          <ac:chgData name="Brito Cortés, Sofía Constanza" userId="bc780694-5ad3-4b43-9d08-68ceeeeb3a92" providerId="ADAL" clId="{78668647-0E4E-4D51-9C0E-13926B4FF229}" dt="2023-07-13T14:49:02.418" v="5066"/>
          <ac:spMkLst>
            <pc:docMk/>
            <pc:sldMk cId="822483613" sldId="538"/>
            <ac:spMk id="377" creationId="{00000000-0000-0000-0000-000000000000}"/>
          </ac:spMkLst>
        </pc:spChg>
        <pc:graphicFrameChg chg="add del mod replST">
          <ac:chgData name="Brito Cortés, Sofía Constanza" userId="bc780694-5ad3-4b43-9d08-68ceeeeb3a92" providerId="ADAL" clId="{78668647-0E4E-4D51-9C0E-13926B4FF229}" dt="2023-07-13T14:47:22.543" v="3891"/>
          <ac:graphicFrameMkLst>
            <pc:docMk/>
            <pc:sldMk cId="822483613" sldId="538"/>
            <ac:graphicFrameMk id="4" creationId="{A1FA6723-3FA5-639D-B70B-FECF1F41B150}"/>
          </ac:graphicFrameMkLst>
        </pc:graphicFrameChg>
        <pc:graphicFrameChg chg="add del mod replST">
          <ac:chgData name="Brito Cortés, Sofía Constanza" userId="bc780694-5ad3-4b43-9d08-68ceeeeb3a92" providerId="ADAL" clId="{78668647-0E4E-4D51-9C0E-13926B4FF229}" dt="2023-07-13T14:48:24.206" v="4451"/>
          <ac:graphicFrameMkLst>
            <pc:docMk/>
            <pc:sldMk cId="822483613" sldId="538"/>
            <ac:graphicFrameMk id="5" creationId="{D04E7231-FC5F-E030-EE90-27DB6DEBD9D8}"/>
          </ac:graphicFrameMkLst>
        </pc:graphicFrameChg>
        <pc:graphicFrameChg chg="add del mod replST">
          <ac:chgData name="Brito Cortés, Sofía Constanza" userId="bc780694-5ad3-4b43-9d08-68ceeeeb3a92" providerId="ADAL" clId="{78668647-0E4E-4D51-9C0E-13926B4FF229}" dt="2023-07-13T14:47:30.595" v="3971"/>
          <ac:graphicFrameMkLst>
            <pc:docMk/>
            <pc:sldMk cId="822483613" sldId="538"/>
            <ac:graphicFrameMk id="7" creationId="{7EF4D08E-2BAE-49E4-DA80-B1867205BC1F}"/>
          </ac:graphicFrameMkLst>
        </pc:graphicFrameChg>
        <pc:graphicFrameChg chg="add del mod replST">
          <ac:chgData name="Brito Cortés, Sofía Constanza" userId="bc780694-5ad3-4b43-9d08-68ceeeeb3a92" providerId="ADAL" clId="{78668647-0E4E-4D51-9C0E-13926B4FF229}" dt="2023-07-13T14:47:38.352" v="4051"/>
          <ac:graphicFrameMkLst>
            <pc:docMk/>
            <pc:sldMk cId="822483613" sldId="538"/>
            <ac:graphicFrameMk id="8" creationId="{8253846C-88D5-BC8A-BA9A-4A075D492613}"/>
          </ac:graphicFrameMkLst>
        </pc:graphicFrameChg>
        <pc:graphicFrameChg chg="add del mod replST">
          <ac:chgData name="Brito Cortés, Sofía Constanza" userId="bc780694-5ad3-4b43-9d08-68ceeeeb3a92" providerId="ADAL" clId="{78668647-0E4E-4D51-9C0E-13926B4FF229}" dt="2023-07-13T14:47:50.110" v="4131"/>
          <ac:graphicFrameMkLst>
            <pc:docMk/>
            <pc:sldMk cId="822483613" sldId="538"/>
            <ac:graphicFrameMk id="9" creationId="{CB4C7AC7-31FC-3FF0-1B9C-6A748D9C6E19}"/>
          </ac:graphicFrameMkLst>
        </pc:graphicFrameChg>
        <pc:graphicFrameChg chg="add del mod replST">
          <ac:chgData name="Brito Cortés, Sofía Constanza" userId="bc780694-5ad3-4b43-9d08-68ceeeeb3a92" providerId="ADAL" clId="{78668647-0E4E-4D51-9C0E-13926B4FF229}" dt="2023-07-13T14:47:58.177" v="4211"/>
          <ac:graphicFrameMkLst>
            <pc:docMk/>
            <pc:sldMk cId="822483613" sldId="538"/>
            <ac:graphicFrameMk id="10" creationId="{0D0E3207-09F7-461E-EFF2-57B969A128D1}"/>
          </ac:graphicFrameMkLst>
        </pc:graphicFrameChg>
        <pc:graphicFrameChg chg="add del mod replST">
          <ac:chgData name="Brito Cortés, Sofía Constanza" userId="bc780694-5ad3-4b43-9d08-68ceeeeb3a92" providerId="ADAL" clId="{78668647-0E4E-4D51-9C0E-13926B4FF229}" dt="2023-07-13T14:48:05.932" v="4291"/>
          <ac:graphicFrameMkLst>
            <pc:docMk/>
            <pc:sldMk cId="822483613" sldId="538"/>
            <ac:graphicFrameMk id="14" creationId="{72328C6A-1FCE-225B-DD16-6C90458D6600}"/>
          </ac:graphicFrameMkLst>
        </pc:graphicFrameChg>
        <pc:graphicFrameChg chg="add del mod replST">
          <ac:chgData name="Brito Cortés, Sofía Constanza" userId="bc780694-5ad3-4b43-9d08-68ceeeeb3a92" providerId="ADAL" clId="{78668647-0E4E-4D51-9C0E-13926B4FF229}" dt="2023-07-13T14:48:14.295" v="4371"/>
          <ac:graphicFrameMkLst>
            <pc:docMk/>
            <pc:sldMk cId="822483613" sldId="538"/>
            <ac:graphicFrameMk id="15" creationId="{02FB3711-B37A-969B-7890-4853B1A900B8}"/>
          </ac:graphicFrameMkLst>
        </pc:graphicFrameChg>
        <pc:graphicFrameChg chg="add del mod replST">
          <ac:chgData name="Brito Cortés, Sofía Constanza" userId="bc780694-5ad3-4b43-9d08-68ceeeeb3a92" providerId="ADAL" clId="{78668647-0E4E-4D51-9C0E-13926B4FF229}" dt="2023-07-13T14:47:08.760" v="3786"/>
          <ac:graphicFrameMkLst>
            <pc:docMk/>
            <pc:sldMk cId="822483613" sldId="538"/>
            <ac:graphicFrameMk id="16" creationId="{2D35AB6A-5568-BCB2-C5DA-A9744A3CB7A1}"/>
          </ac:graphicFrameMkLst>
        </pc:graphicFrameChg>
        <pc:graphicFrameChg chg="add mod replST">
          <ac:chgData name="Brito Cortés, Sofía Constanza" userId="bc780694-5ad3-4b43-9d08-68ceeeeb3a92" providerId="ADAL" clId="{78668647-0E4E-4D51-9C0E-13926B4FF229}" dt="2023-07-13T14:49:02.399" v="5024"/>
          <ac:graphicFrameMkLst>
            <pc:docMk/>
            <pc:sldMk cId="822483613" sldId="538"/>
            <ac:graphicFrameMk id="17" creationId="{D83A61AB-CF08-8521-FB51-DC3C0B30CFCB}"/>
          </ac:graphicFrameMkLst>
        </pc:graphicFrameChg>
        <pc:graphicFrameChg chg="mod">
          <ac:chgData name="Brito Cortés, Sofía Constanza" userId="bc780694-5ad3-4b43-9d08-68ceeeeb3a92" providerId="ADAL" clId="{78668647-0E4E-4D51-9C0E-13926B4FF229}" dt="2023-07-13T14:49:02.427" v="5074"/>
          <ac:graphicFrameMkLst>
            <pc:docMk/>
            <pc:sldMk cId="822483613" sldId="538"/>
            <ac:graphicFrameMk id="18" creationId="{00000000-0000-0000-0000-000000000000}"/>
          </ac:graphicFrameMkLst>
        </pc:graphicFrameChg>
        <pc:graphicFrameChg chg="add del mod replST">
          <ac:chgData name="Brito Cortés, Sofía Constanza" userId="bc780694-5ad3-4b43-9d08-68ceeeeb3a92" providerId="ADAL" clId="{78668647-0E4E-4D51-9C0E-13926B4FF229}" dt="2023-07-13T14:48:29.539" v="4531"/>
          <ac:graphicFrameMkLst>
            <pc:docMk/>
            <pc:sldMk cId="822483613" sldId="538"/>
            <ac:graphicFrameMk id="19" creationId="{592DA2E5-64A4-8954-5CA0-DAE373C9CA99}"/>
          </ac:graphicFrameMkLst>
        </pc:graphicFrameChg>
        <pc:graphicFrameChg chg="add del mod replST">
          <ac:chgData name="Brito Cortés, Sofía Constanza" userId="bc780694-5ad3-4b43-9d08-68ceeeeb3a92" providerId="ADAL" clId="{78668647-0E4E-4D51-9C0E-13926B4FF229}" dt="2023-07-13T14:48:34.524" v="4611"/>
          <ac:graphicFrameMkLst>
            <pc:docMk/>
            <pc:sldMk cId="822483613" sldId="538"/>
            <ac:graphicFrameMk id="20" creationId="{FBEA46A4-9A4E-1324-625F-7E1C2F683942}"/>
          </ac:graphicFrameMkLst>
        </pc:graphicFrameChg>
        <pc:graphicFrameChg chg="add del mod replST">
          <ac:chgData name="Brito Cortés, Sofía Constanza" userId="bc780694-5ad3-4b43-9d08-68ceeeeb3a92" providerId="ADAL" clId="{78668647-0E4E-4D51-9C0E-13926B4FF229}" dt="2023-07-13T14:48:38.881" v="4691"/>
          <ac:graphicFrameMkLst>
            <pc:docMk/>
            <pc:sldMk cId="822483613" sldId="538"/>
            <ac:graphicFrameMk id="21" creationId="{86558BB5-3E05-2DFF-DF82-194F4FF3486C}"/>
          </ac:graphicFrameMkLst>
        </pc:graphicFrameChg>
        <pc:graphicFrameChg chg="add del mod replST">
          <ac:chgData name="Brito Cortés, Sofía Constanza" userId="bc780694-5ad3-4b43-9d08-68ceeeeb3a92" providerId="ADAL" clId="{78668647-0E4E-4D51-9C0E-13926B4FF229}" dt="2023-07-13T14:48:46.054" v="4771"/>
          <ac:graphicFrameMkLst>
            <pc:docMk/>
            <pc:sldMk cId="822483613" sldId="538"/>
            <ac:graphicFrameMk id="22" creationId="{2C16AC10-8D7E-C362-B5A1-F61049D517B4}"/>
          </ac:graphicFrameMkLst>
        </pc:graphicFrameChg>
        <pc:graphicFrameChg chg="add del mod replST">
          <ac:chgData name="Brito Cortés, Sofía Constanza" userId="bc780694-5ad3-4b43-9d08-68ceeeeb3a92" providerId="ADAL" clId="{78668647-0E4E-4D51-9C0E-13926B4FF229}" dt="2023-07-13T14:48:51.245" v="4851"/>
          <ac:graphicFrameMkLst>
            <pc:docMk/>
            <pc:sldMk cId="822483613" sldId="538"/>
            <ac:graphicFrameMk id="23" creationId="{67D0774D-1394-3E1A-C556-F82AD737F450}"/>
          </ac:graphicFrameMkLst>
        </pc:graphicFrameChg>
        <pc:graphicFrameChg chg="add del mod replST">
          <ac:chgData name="Brito Cortés, Sofía Constanza" userId="bc780694-5ad3-4b43-9d08-68ceeeeb3a92" providerId="ADAL" clId="{78668647-0E4E-4D51-9C0E-13926B4FF229}" dt="2023-07-13T14:48:56.624" v="4931"/>
          <ac:graphicFrameMkLst>
            <pc:docMk/>
            <pc:sldMk cId="822483613" sldId="538"/>
            <ac:graphicFrameMk id="24" creationId="{FCA517D6-9004-29AC-2EE9-0CF073725069}"/>
          </ac:graphicFrameMkLst>
        </pc:graphicFrameChg>
        <pc:graphicFrameChg chg="add del mod replST">
          <ac:chgData name="Brito Cortés, Sofía Constanza" userId="bc780694-5ad3-4b43-9d08-68ceeeeb3a92" providerId="ADAL" clId="{78668647-0E4E-4D51-9C0E-13926B4FF229}" dt="2023-07-13T14:49:02.380" v="5011"/>
          <ac:graphicFrameMkLst>
            <pc:docMk/>
            <pc:sldMk cId="822483613" sldId="538"/>
            <ac:graphicFrameMk id="25" creationId="{3E548B76-1830-035A-FBB3-AD3D7E842A7D}"/>
          </ac:graphicFrameMkLst>
        </pc:graphicFrameChg>
        <pc:graphicFrameChg chg="add del mod replST">
          <ac:chgData name="Brito Cortés, Sofía Constanza" userId="bc780694-5ad3-4b43-9d08-68ceeeeb3a92" providerId="ADAL" clId="{78668647-0E4E-4D51-9C0E-13926B4FF229}" dt="2023-07-13T14:47:08.802" v="3809"/>
          <ac:graphicFrameMkLst>
            <pc:docMk/>
            <pc:sldMk cId="822483613" sldId="538"/>
            <ac:graphicFrameMk id="26" creationId="{2E85CE2E-155C-1163-46F6-6C243811F64D}"/>
          </ac:graphicFrameMkLst>
        </pc:graphicFrameChg>
        <pc:graphicFrameChg chg="add mod replST">
          <ac:chgData name="Brito Cortés, Sofía Constanza" userId="bc780694-5ad3-4b43-9d08-68ceeeeb3a92" providerId="ADAL" clId="{78668647-0E4E-4D51-9C0E-13926B4FF229}" dt="2023-07-13T14:49:02.407" v="5045"/>
          <ac:graphicFrameMkLst>
            <pc:docMk/>
            <pc:sldMk cId="822483613" sldId="538"/>
            <ac:graphicFrameMk id="27" creationId="{C8335773-61A7-3A02-943D-BFB79918E99D}"/>
          </ac:graphicFrameMkLst>
        </pc:graphicFrameChg>
        <pc:graphicFrameChg chg="del">
          <ac:chgData name="Brito Cortés, Sofía Constanza" userId="bc780694-5ad3-4b43-9d08-68ceeeeb3a92" providerId="ADAL" clId="{78668647-0E4E-4D51-9C0E-13926B4FF229}" dt="2023-07-13T14:36:07.860" v="1978"/>
          <ac:graphicFrameMkLst>
            <pc:docMk/>
            <pc:sldMk cId="822483613" sldId="538"/>
            <ac:graphicFrameMk id="70" creationId="{A46671E1-245D-4371-A579-0B1E75014C14}"/>
          </ac:graphicFrameMkLst>
        </pc:graphicFrameChg>
        <pc:graphicFrameChg chg="del">
          <ac:chgData name="Brito Cortés, Sofía Constanza" userId="bc780694-5ad3-4b43-9d08-68ceeeeb3a92" providerId="ADAL" clId="{78668647-0E4E-4D51-9C0E-13926B4FF229}" dt="2023-07-13T14:36:08.541" v="2527"/>
          <ac:graphicFrameMkLst>
            <pc:docMk/>
            <pc:sldMk cId="822483613" sldId="538"/>
            <ac:graphicFrameMk id="71" creationId="{8C9FB987-57F8-4EB0-9A01-C72CE6FBD08F}"/>
          </ac:graphicFrameMkLst>
        </pc:graphicFrameChg>
        <pc:cxnChg chg="mod ord">
          <ac:chgData name="Brito Cortés, Sofía Constanza" userId="bc780694-5ad3-4b43-9d08-68ceeeeb3a92" providerId="ADAL" clId="{78668647-0E4E-4D51-9C0E-13926B4FF229}" dt="2023-07-13T14:49:02.417" v="5064"/>
          <ac:cxnSpMkLst>
            <pc:docMk/>
            <pc:sldMk cId="822483613" sldId="538"/>
            <ac:cxnSpMk id="370" creationId="{00000000-0000-0000-0000-000000000000}"/>
          </ac:cxnSpMkLst>
        </pc:cxnChg>
        <pc:cxnChg chg="mod ord">
          <ac:chgData name="Brito Cortés, Sofía Constanza" userId="bc780694-5ad3-4b43-9d08-68ceeeeb3a92" providerId="ADAL" clId="{78668647-0E4E-4D51-9C0E-13926B4FF229}" dt="2023-07-13T14:49:02.419" v="5068"/>
          <ac:cxnSpMkLst>
            <pc:docMk/>
            <pc:sldMk cId="822483613" sldId="538"/>
            <ac:cxnSpMk id="378" creationId="{00000000-0000-0000-0000-000000000000}"/>
          </ac:cxnSpMkLst>
        </pc:cxnChg>
      </pc:sldChg>
      <pc:sldChg chg="delSp">
        <pc:chgData name="Brito Cortés, Sofía Constanza" userId="bc780694-5ad3-4b43-9d08-68ceeeeb3a92" providerId="ADAL" clId="{78668647-0E4E-4D51-9C0E-13926B4FF229}" dt="2023-07-13T15:44:17.838" v="5554"/>
        <pc:sldMkLst>
          <pc:docMk/>
          <pc:sldMk cId="4259841825" sldId="766"/>
        </pc:sldMkLst>
        <pc:spChg chg="del">
          <ac:chgData name="Brito Cortés, Sofía Constanza" userId="bc780694-5ad3-4b43-9d08-68ceeeeb3a92" providerId="ADAL" clId="{78668647-0E4E-4D51-9C0E-13926B4FF229}" dt="2023-07-13T15:44:17.838" v="5554"/>
          <ac:spMkLst>
            <pc:docMk/>
            <pc:sldMk cId="4259841825" sldId="766"/>
            <ac:spMk id="4" creationId="{57EA52D8-E332-CA12-1DC4-E3928B564ED2}"/>
          </ac:spMkLst>
        </pc:spChg>
      </pc:sldChg>
      <pc:sldChg chg="delSp">
        <pc:chgData name="Brito Cortés, Sofía Constanza" userId="bc780694-5ad3-4b43-9d08-68ceeeeb3a92" providerId="ADAL" clId="{78668647-0E4E-4D51-9C0E-13926B4FF229}" dt="2023-07-13T15:44:17.838" v="5554"/>
        <pc:sldMkLst>
          <pc:docMk/>
          <pc:sldMk cId="1124602753" sldId="1342"/>
        </pc:sldMkLst>
        <pc:spChg chg="del">
          <ac:chgData name="Brito Cortés, Sofía Constanza" userId="bc780694-5ad3-4b43-9d08-68ceeeeb3a92" providerId="ADAL" clId="{78668647-0E4E-4D51-9C0E-13926B4FF229}" dt="2023-07-13T15:44:17.838" v="5554"/>
          <ac:spMkLst>
            <pc:docMk/>
            <pc:sldMk cId="1124602753" sldId="1342"/>
            <ac:spMk id="2" creationId="{88F2E841-A33C-6A1A-E06E-3C94CF54E598}"/>
          </ac:spMkLst>
        </pc:spChg>
      </pc:sldChg>
      <pc:sldChg chg="delSp">
        <pc:chgData name="Brito Cortés, Sofía Constanza" userId="bc780694-5ad3-4b43-9d08-68ceeeeb3a92" providerId="ADAL" clId="{78668647-0E4E-4D51-9C0E-13926B4FF229}" dt="2023-07-13T15:44:17.838" v="5554"/>
        <pc:sldMkLst>
          <pc:docMk/>
          <pc:sldMk cId="3363089439" sldId="1343"/>
        </pc:sldMkLst>
        <pc:spChg chg="del">
          <ac:chgData name="Brito Cortés, Sofía Constanza" userId="bc780694-5ad3-4b43-9d08-68ceeeeb3a92" providerId="ADAL" clId="{78668647-0E4E-4D51-9C0E-13926B4FF229}" dt="2023-07-13T15:44:17.838" v="5554"/>
          <ac:spMkLst>
            <pc:docMk/>
            <pc:sldMk cId="3363089439" sldId="1343"/>
            <ac:spMk id="2" creationId="{B6A635EB-507C-5EAD-F5B9-B6CF2D6E7A85}"/>
          </ac:spMkLst>
        </pc:spChg>
      </pc:sldChg>
      <pc:sldChg chg="delSp">
        <pc:chgData name="Brito Cortés, Sofía Constanza" userId="bc780694-5ad3-4b43-9d08-68ceeeeb3a92" providerId="ADAL" clId="{78668647-0E4E-4D51-9C0E-13926B4FF229}" dt="2023-07-13T15:44:17.838" v="5554"/>
        <pc:sldMkLst>
          <pc:docMk/>
          <pc:sldMk cId="3749523609" sldId="1344"/>
        </pc:sldMkLst>
        <pc:spChg chg="del">
          <ac:chgData name="Brito Cortés, Sofía Constanza" userId="bc780694-5ad3-4b43-9d08-68ceeeeb3a92" providerId="ADAL" clId="{78668647-0E4E-4D51-9C0E-13926B4FF229}" dt="2023-07-13T15:44:17.838" v="5554"/>
          <ac:spMkLst>
            <pc:docMk/>
            <pc:sldMk cId="3749523609" sldId="1344"/>
            <ac:spMk id="2" creationId="{9A5E0621-F821-352D-C40F-0938B3C181F8}"/>
          </ac:spMkLst>
        </pc:spChg>
      </pc:sldChg>
      <pc:sldChg chg="delSp">
        <pc:chgData name="Brito Cortés, Sofía Constanza" userId="bc780694-5ad3-4b43-9d08-68ceeeeb3a92" providerId="ADAL" clId="{78668647-0E4E-4D51-9C0E-13926B4FF229}" dt="2023-07-13T15:44:17.838" v="5554"/>
        <pc:sldMkLst>
          <pc:docMk/>
          <pc:sldMk cId="3089595943" sldId="1345"/>
        </pc:sldMkLst>
        <pc:spChg chg="del">
          <ac:chgData name="Brito Cortés, Sofía Constanza" userId="bc780694-5ad3-4b43-9d08-68ceeeeb3a92" providerId="ADAL" clId="{78668647-0E4E-4D51-9C0E-13926B4FF229}" dt="2023-07-13T15:44:17.838" v="5554"/>
          <ac:spMkLst>
            <pc:docMk/>
            <pc:sldMk cId="3089595943" sldId="1345"/>
            <ac:spMk id="2" creationId="{377F9C0B-D899-5CC2-3A31-DA31D99CD4FE}"/>
          </ac:spMkLst>
        </pc:spChg>
      </pc:sldChg>
      <pc:sldChg chg="delSp">
        <pc:chgData name="Brito Cortés, Sofía Constanza" userId="bc780694-5ad3-4b43-9d08-68ceeeeb3a92" providerId="ADAL" clId="{78668647-0E4E-4D51-9C0E-13926B4FF229}" dt="2023-07-13T15:44:17.838" v="5554"/>
        <pc:sldMkLst>
          <pc:docMk/>
          <pc:sldMk cId="3001611831" sldId="1349"/>
        </pc:sldMkLst>
        <pc:spChg chg="del">
          <ac:chgData name="Brito Cortés, Sofía Constanza" userId="bc780694-5ad3-4b43-9d08-68ceeeeb3a92" providerId="ADAL" clId="{78668647-0E4E-4D51-9C0E-13926B4FF229}" dt="2023-07-13T15:44:17.838" v="5554"/>
          <ac:spMkLst>
            <pc:docMk/>
            <pc:sldMk cId="3001611831" sldId="1349"/>
            <ac:spMk id="2" creationId="{498FBD31-DA9C-DCD3-8791-110F4E396870}"/>
          </ac:spMkLst>
        </pc:spChg>
      </pc:sldChg>
      <pc:sldChg chg="delSp">
        <pc:chgData name="Brito Cortés, Sofía Constanza" userId="bc780694-5ad3-4b43-9d08-68ceeeeb3a92" providerId="ADAL" clId="{78668647-0E4E-4D51-9C0E-13926B4FF229}" dt="2023-07-13T15:44:17.838" v="5554"/>
        <pc:sldMkLst>
          <pc:docMk/>
          <pc:sldMk cId="2333318966" sldId="1356"/>
        </pc:sldMkLst>
        <pc:spChg chg="del">
          <ac:chgData name="Brito Cortés, Sofía Constanza" userId="bc780694-5ad3-4b43-9d08-68ceeeeb3a92" providerId="ADAL" clId="{78668647-0E4E-4D51-9C0E-13926B4FF229}" dt="2023-07-13T15:44:17.838" v="5554"/>
          <ac:spMkLst>
            <pc:docMk/>
            <pc:sldMk cId="2333318966" sldId="1356"/>
            <ac:spMk id="2" creationId="{2AA53882-D390-C27B-5D2D-37E757245D52}"/>
          </ac:spMkLst>
        </pc:spChg>
      </pc:sldChg>
      <pc:sldChg chg="addSp delSp modSp mod">
        <pc:chgData name="Brito Cortés, Sofía Constanza" userId="bc780694-5ad3-4b43-9d08-68ceeeeb3a92" providerId="ADAL" clId="{78668647-0E4E-4D51-9C0E-13926B4FF229}" dt="2023-07-13T15:41:39.433" v="5479" actId="478"/>
        <pc:sldMkLst>
          <pc:docMk/>
          <pc:sldMk cId="2978932154" sldId="2147472045"/>
        </pc:sldMkLst>
        <pc:spChg chg="add del mod">
          <ac:chgData name="Brito Cortés, Sofía Constanza" userId="bc780694-5ad3-4b43-9d08-68ceeeeb3a92" providerId="ADAL" clId="{78668647-0E4E-4D51-9C0E-13926B4FF229}" dt="2023-07-13T15:41:39.433" v="5479" actId="478"/>
          <ac:spMkLst>
            <pc:docMk/>
            <pc:sldMk cId="2978932154" sldId="2147472045"/>
            <ac:spMk id="3" creationId="{B23F3DDB-C218-E468-FF49-5F07366389EE}"/>
          </ac:spMkLst>
        </pc:spChg>
        <pc:spChg chg="mod">
          <ac:chgData name="Brito Cortés, Sofía Constanza" userId="bc780694-5ad3-4b43-9d08-68ceeeeb3a92" providerId="ADAL" clId="{78668647-0E4E-4D51-9C0E-13926B4FF229}" dt="2023-07-13T15:41:34.415" v="5478" actId="14100"/>
          <ac:spMkLst>
            <pc:docMk/>
            <pc:sldMk cId="2978932154" sldId="2147472045"/>
            <ac:spMk id="5" creationId="{58CB0A50-5842-CA36-C782-05223D366F2E}"/>
          </ac:spMkLst>
        </pc:spChg>
      </pc:sldChg>
      <pc:sldChg chg="addSp delSp modSp mod">
        <pc:chgData name="Brito Cortés, Sofía Constanza" userId="bc780694-5ad3-4b43-9d08-68ceeeeb3a92" providerId="ADAL" clId="{78668647-0E4E-4D51-9C0E-13926B4FF229}" dt="2023-07-13T15:42:03.361" v="5505" actId="14100"/>
        <pc:sldMkLst>
          <pc:docMk/>
          <pc:sldMk cId="4112429752" sldId="2147472047"/>
        </pc:sldMkLst>
        <pc:spChg chg="mod ord">
          <ac:chgData name="Brito Cortés, Sofía Constanza" userId="bc780694-5ad3-4b43-9d08-68ceeeeb3a92" providerId="ADAL" clId="{78668647-0E4E-4D51-9C0E-13926B4FF229}" dt="2023-07-13T14:46:40.458" v="3668"/>
          <ac:spMkLst>
            <pc:docMk/>
            <pc:sldMk cId="4112429752" sldId="2147472047"/>
            <ac:spMk id="2" creationId="{A1A99D6D-FBC5-1F79-80B1-A94A520EBB19}"/>
          </ac:spMkLst>
        </pc:spChg>
        <pc:spChg chg="mod ord">
          <ac:chgData name="Brito Cortés, Sofía Constanza" userId="bc780694-5ad3-4b43-9d08-68ceeeeb3a92" providerId="ADAL" clId="{78668647-0E4E-4D51-9C0E-13926B4FF229}" dt="2023-07-13T15:41:51.668" v="5503" actId="14100"/>
          <ac:spMkLst>
            <pc:docMk/>
            <pc:sldMk cId="4112429752" sldId="2147472047"/>
            <ac:spMk id="3" creationId="{2B058712-AE2A-17B3-7F91-02EE988E916E}"/>
          </ac:spMkLst>
        </pc:spChg>
        <pc:spChg chg="add del mod modVis">
          <ac:chgData name="Brito Cortés, Sofía Constanza" userId="bc780694-5ad3-4b43-9d08-68ceeeeb3a92" providerId="ADAL" clId="{78668647-0E4E-4D51-9C0E-13926B4FF229}" dt="2023-07-13T14:46:06.053" v="2785"/>
          <ac:spMkLst>
            <pc:docMk/>
            <pc:sldMk cId="4112429752" sldId="2147472047"/>
            <ac:spMk id="4" creationId="{8F8E35D4-0A3D-7D39-B911-8AF747E6651F}"/>
          </ac:spMkLst>
        </pc:spChg>
        <pc:spChg chg="mod">
          <ac:chgData name="Brito Cortés, Sofía Constanza" userId="bc780694-5ad3-4b43-9d08-68ceeeeb3a92" providerId="ADAL" clId="{78668647-0E4E-4D51-9C0E-13926B4FF229}" dt="2023-07-13T14:46:40.466" v="3692"/>
          <ac:spMkLst>
            <pc:docMk/>
            <pc:sldMk cId="4112429752" sldId="2147472047"/>
            <ac:spMk id="11" creationId="{9B3A2052-7C2B-1132-8D43-9FEB85219D64}"/>
          </ac:spMkLst>
        </pc:spChg>
        <pc:spChg chg="mod">
          <ac:chgData name="Brito Cortés, Sofía Constanza" userId="bc780694-5ad3-4b43-9d08-68ceeeeb3a92" providerId="ADAL" clId="{78668647-0E4E-4D51-9C0E-13926B4FF229}" dt="2023-07-13T14:46:40.464" v="3686"/>
          <ac:spMkLst>
            <pc:docMk/>
            <pc:sldMk cId="4112429752" sldId="2147472047"/>
            <ac:spMk id="12" creationId="{568851F3-4012-F75C-19F7-F7268197D3F7}"/>
          </ac:spMkLst>
        </pc:spChg>
        <pc:spChg chg="mod">
          <ac:chgData name="Brito Cortés, Sofía Constanza" userId="bc780694-5ad3-4b43-9d08-68ceeeeb3a92" providerId="ADAL" clId="{78668647-0E4E-4D51-9C0E-13926B4FF229}" dt="2023-07-13T14:46:40.464" v="3687"/>
          <ac:spMkLst>
            <pc:docMk/>
            <pc:sldMk cId="4112429752" sldId="2147472047"/>
            <ac:spMk id="13" creationId="{C3A9D536-CA42-FFBA-8234-1B3937FE3B68}"/>
          </ac:spMkLst>
        </pc:spChg>
        <pc:spChg chg="mod">
          <ac:chgData name="Brito Cortés, Sofía Constanza" userId="bc780694-5ad3-4b43-9d08-68ceeeeb3a92" providerId="ADAL" clId="{78668647-0E4E-4D51-9C0E-13926B4FF229}" dt="2023-07-13T14:46:40.465" v="3689"/>
          <ac:spMkLst>
            <pc:docMk/>
            <pc:sldMk cId="4112429752" sldId="2147472047"/>
            <ac:spMk id="14" creationId="{B2310BA7-549D-DD35-CACB-8A211254C873}"/>
          </ac:spMkLst>
        </pc:spChg>
        <pc:spChg chg="mod">
          <ac:chgData name="Brito Cortés, Sofía Constanza" userId="bc780694-5ad3-4b43-9d08-68ceeeeb3a92" providerId="ADAL" clId="{78668647-0E4E-4D51-9C0E-13926B4FF229}" dt="2023-07-13T14:46:40.471" v="3705"/>
          <ac:spMkLst>
            <pc:docMk/>
            <pc:sldMk cId="4112429752" sldId="2147472047"/>
            <ac:spMk id="15" creationId="{2B8D8946-9C9B-1AA1-6D69-2A6CC3201EB5}"/>
          </ac:spMkLst>
        </pc:spChg>
        <pc:spChg chg="mod ord">
          <ac:chgData name="Brito Cortés, Sofía Constanza" userId="bc780694-5ad3-4b43-9d08-68ceeeeb3a92" providerId="ADAL" clId="{78668647-0E4E-4D51-9C0E-13926B4FF229}" dt="2023-07-13T14:46:40.463" v="3683"/>
          <ac:spMkLst>
            <pc:docMk/>
            <pc:sldMk cId="4112429752" sldId="2147472047"/>
            <ac:spMk id="16" creationId="{DA8125F0-A453-603D-AC5A-038F78701EFA}"/>
          </ac:spMkLst>
        </pc:spChg>
        <pc:spChg chg="mod">
          <ac:chgData name="Brito Cortés, Sofía Constanza" userId="bc780694-5ad3-4b43-9d08-68ceeeeb3a92" providerId="ADAL" clId="{78668647-0E4E-4D51-9C0E-13926B4FF229}" dt="2023-07-13T14:46:40.462" v="3682"/>
          <ac:spMkLst>
            <pc:docMk/>
            <pc:sldMk cId="4112429752" sldId="2147472047"/>
            <ac:spMk id="17" creationId="{22529640-FB0D-C767-E0FD-31A7CC131902}"/>
          </ac:spMkLst>
        </pc:spChg>
        <pc:spChg chg="mod">
          <ac:chgData name="Brito Cortés, Sofía Constanza" userId="bc780694-5ad3-4b43-9d08-68ceeeeb3a92" providerId="ADAL" clId="{78668647-0E4E-4D51-9C0E-13926B4FF229}" dt="2023-07-13T14:46:40.463" v="3684"/>
          <ac:spMkLst>
            <pc:docMk/>
            <pc:sldMk cId="4112429752" sldId="2147472047"/>
            <ac:spMk id="18" creationId="{11A83897-26BA-B6C2-0D3E-AF9662A49A77}"/>
          </ac:spMkLst>
        </pc:spChg>
        <pc:spChg chg="mod">
          <ac:chgData name="Brito Cortés, Sofía Constanza" userId="bc780694-5ad3-4b43-9d08-68ceeeeb3a92" providerId="ADAL" clId="{78668647-0E4E-4D51-9C0E-13926B4FF229}" dt="2023-07-13T14:46:40.465" v="3688"/>
          <ac:spMkLst>
            <pc:docMk/>
            <pc:sldMk cId="4112429752" sldId="2147472047"/>
            <ac:spMk id="19" creationId="{3E1663B2-7ABD-0553-9744-88C915E4576A}"/>
          </ac:spMkLst>
        </pc:spChg>
        <pc:spChg chg="mod">
          <ac:chgData name="Brito Cortés, Sofía Constanza" userId="bc780694-5ad3-4b43-9d08-68ceeeeb3a92" providerId="ADAL" clId="{78668647-0E4E-4D51-9C0E-13926B4FF229}" dt="2023-07-13T14:46:40.463" v="3685"/>
          <ac:spMkLst>
            <pc:docMk/>
            <pc:sldMk cId="4112429752" sldId="2147472047"/>
            <ac:spMk id="20" creationId="{DBEB1A78-1877-1DB9-7E54-FE29CB3493A0}"/>
          </ac:spMkLst>
        </pc:spChg>
        <pc:spChg chg="mod">
          <ac:chgData name="Brito Cortés, Sofía Constanza" userId="bc780694-5ad3-4b43-9d08-68ceeeeb3a92" providerId="ADAL" clId="{78668647-0E4E-4D51-9C0E-13926B4FF229}" dt="2023-07-13T14:46:40.465" v="3690"/>
          <ac:spMkLst>
            <pc:docMk/>
            <pc:sldMk cId="4112429752" sldId="2147472047"/>
            <ac:spMk id="21" creationId="{1243E8EE-382E-4AD7-5671-373677B5D930}"/>
          </ac:spMkLst>
        </pc:spChg>
        <pc:spChg chg="mod">
          <ac:chgData name="Brito Cortés, Sofía Constanza" userId="bc780694-5ad3-4b43-9d08-68ceeeeb3a92" providerId="ADAL" clId="{78668647-0E4E-4D51-9C0E-13926B4FF229}" dt="2023-07-13T14:46:40.466" v="3691"/>
          <ac:spMkLst>
            <pc:docMk/>
            <pc:sldMk cId="4112429752" sldId="2147472047"/>
            <ac:spMk id="22" creationId="{8CEAEBB5-4390-191D-CE21-A5D679EC1CC5}"/>
          </ac:spMkLst>
        </pc:spChg>
        <pc:spChg chg="mod">
          <ac:chgData name="Brito Cortés, Sofía Constanza" userId="bc780694-5ad3-4b43-9d08-68ceeeeb3a92" providerId="ADAL" clId="{78668647-0E4E-4D51-9C0E-13926B4FF229}" dt="2023-07-13T14:46:40.466" v="3693"/>
          <ac:spMkLst>
            <pc:docMk/>
            <pc:sldMk cId="4112429752" sldId="2147472047"/>
            <ac:spMk id="23" creationId="{4FF3B23F-04BF-8455-8210-31537FE94338}"/>
          </ac:spMkLst>
        </pc:spChg>
        <pc:spChg chg="mod">
          <ac:chgData name="Brito Cortés, Sofía Constanza" userId="bc780694-5ad3-4b43-9d08-68ceeeeb3a92" providerId="ADAL" clId="{78668647-0E4E-4D51-9C0E-13926B4FF229}" dt="2023-07-13T14:46:40.467" v="3694"/>
          <ac:spMkLst>
            <pc:docMk/>
            <pc:sldMk cId="4112429752" sldId="2147472047"/>
            <ac:spMk id="24" creationId="{C0BECB80-30C2-F89E-ED45-9D53C277CE9C}"/>
          </ac:spMkLst>
        </pc:spChg>
        <pc:spChg chg="mod">
          <ac:chgData name="Brito Cortés, Sofía Constanza" userId="bc780694-5ad3-4b43-9d08-68ceeeeb3a92" providerId="ADAL" clId="{78668647-0E4E-4D51-9C0E-13926B4FF229}" dt="2023-07-13T14:46:40.467" v="3695"/>
          <ac:spMkLst>
            <pc:docMk/>
            <pc:sldMk cId="4112429752" sldId="2147472047"/>
            <ac:spMk id="25" creationId="{2AE3DF99-3362-A844-52F5-4B9DA348626E}"/>
          </ac:spMkLst>
        </pc:spChg>
        <pc:spChg chg="mod">
          <ac:chgData name="Brito Cortés, Sofía Constanza" userId="bc780694-5ad3-4b43-9d08-68ceeeeb3a92" providerId="ADAL" clId="{78668647-0E4E-4D51-9C0E-13926B4FF229}" dt="2023-07-13T14:46:40.467" v="3696"/>
          <ac:spMkLst>
            <pc:docMk/>
            <pc:sldMk cId="4112429752" sldId="2147472047"/>
            <ac:spMk id="26" creationId="{ACF4148B-BA2F-0DB0-8D71-18CB069ACAEF}"/>
          </ac:spMkLst>
        </pc:spChg>
        <pc:spChg chg="mod">
          <ac:chgData name="Brito Cortés, Sofía Constanza" userId="bc780694-5ad3-4b43-9d08-68ceeeeb3a92" providerId="ADAL" clId="{78668647-0E4E-4D51-9C0E-13926B4FF229}" dt="2023-07-13T14:46:40.468" v="3698"/>
          <ac:spMkLst>
            <pc:docMk/>
            <pc:sldMk cId="4112429752" sldId="2147472047"/>
            <ac:spMk id="27" creationId="{D76D2B32-0177-78DD-2FE7-251BB015B7E2}"/>
          </ac:spMkLst>
        </pc:spChg>
        <pc:spChg chg="mod">
          <ac:chgData name="Brito Cortés, Sofía Constanza" userId="bc780694-5ad3-4b43-9d08-68ceeeeb3a92" providerId="ADAL" clId="{78668647-0E4E-4D51-9C0E-13926B4FF229}" dt="2023-07-13T14:46:40.468" v="3699"/>
          <ac:spMkLst>
            <pc:docMk/>
            <pc:sldMk cId="4112429752" sldId="2147472047"/>
            <ac:spMk id="28" creationId="{9837B9EF-2AB0-EFCF-D2BA-A90BC4C73043}"/>
          </ac:spMkLst>
        </pc:spChg>
        <pc:spChg chg="mod">
          <ac:chgData name="Brito Cortés, Sofía Constanza" userId="bc780694-5ad3-4b43-9d08-68ceeeeb3a92" providerId="ADAL" clId="{78668647-0E4E-4D51-9C0E-13926B4FF229}" dt="2023-07-13T14:46:40.468" v="3697"/>
          <ac:spMkLst>
            <pc:docMk/>
            <pc:sldMk cId="4112429752" sldId="2147472047"/>
            <ac:spMk id="29" creationId="{67F17703-0039-F4CF-3B02-854819A48F5D}"/>
          </ac:spMkLst>
        </pc:spChg>
        <pc:spChg chg="mod">
          <ac:chgData name="Brito Cortés, Sofía Constanza" userId="bc780694-5ad3-4b43-9d08-68ceeeeb3a92" providerId="ADAL" clId="{78668647-0E4E-4D51-9C0E-13926B4FF229}" dt="2023-07-13T14:46:40.469" v="3700"/>
          <ac:spMkLst>
            <pc:docMk/>
            <pc:sldMk cId="4112429752" sldId="2147472047"/>
            <ac:spMk id="30" creationId="{39CCEF68-CC70-683C-5298-38B9E999CD7F}"/>
          </ac:spMkLst>
        </pc:spChg>
        <pc:spChg chg="mod">
          <ac:chgData name="Brito Cortés, Sofía Constanza" userId="bc780694-5ad3-4b43-9d08-68ceeeeb3a92" providerId="ADAL" clId="{78668647-0E4E-4D51-9C0E-13926B4FF229}" dt="2023-07-13T14:46:40.469" v="3701"/>
          <ac:spMkLst>
            <pc:docMk/>
            <pc:sldMk cId="4112429752" sldId="2147472047"/>
            <ac:spMk id="31" creationId="{D3019188-B777-DDA0-63A1-736C7B1789A0}"/>
          </ac:spMkLst>
        </pc:spChg>
        <pc:spChg chg="mod">
          <ac:chgData name="Brito Cortés, Sofía Constanza" userId="bc780694-5ad3-4b43-9d08-68ceeeeb3a92" providerId="ADAL" clId="{78668647-0E4E-4D51-9C0E-13926B4FF229}" dt="2023-07-13T14:46:40.470" v="3702"/>
          <ac:spMkLst>
            <pc:docMk/>
            <pc:sldMk cId="4112429752" sldId="2147472047"/>
            <ac:spMk id="32" creationId="{FBBD7066-D519-F436-7AC9-0C8693438E6D}"/>
          </ac:spMkLst>
        </pc:spChg>
        <pc:spChg chg="mod">
          <ac:chgData name="Brito Cortés, Sofía Constanza" userId="bc780694-5ad3-4b43-9d08-68ceeeeb3a92" providerId="ADAL" clId="{78668647-0E4E-4D51-9C0E-13926B4FF229}" dt="2023-07-13T14:46:40.470" v="3703"/>
          <ac:spMkLst>
            <pc:docMk/>
            <pc:sldMk cId="4112429752" sldId="2147472047"/>
            <ac:spMk id="33" creationId="{00D8E201-B958-268A-BC92-321E25B63352}"/>
          </ac:spMkLst>
        </pc:spChg>
        <pc:spChg chg="mod">
          <ac:chgData name="Brito Cortés, Sofía Constanza" userId="bc780694-5ad3-4b43-9d08-68ceeeeb3a92" providerId="ADAL" clId="{78668647-0E4E-4D51-9C0E-13926B4FF229}" dt="2023-07-13T14:46:40.470" v="3704"/>
          <ac:spMkLst>
            <pc:docMk/>
            <pc:sldMk cId="4112429752" sldId="2147472047"/>
            <ac:spMk id="34" creationId="{8D51E5C2-A97B-E4E8-21FE-CFF731127E5D}"/>
          </ac:spMkLst>
        </pc:spChg>
        <pc:spChg chg="mod ord">
          <ac:chgData name="Brito Cortés, Sofía Constanza" userId="bc780694-5ad3-4b43-9d08-68ceeeeb3a92" providerId="ADAL" clId="{78668647-0E4E-4D51-9C0E-13926B4FF229}" dt="2023-07-13T14:46:40.472" v="3709"/>
          <ac:spMkLst>
            <pc:docMk/>
            <pc:sldMk cId="4112429752" sldId="2147472047"/>
            <ac:spMk id="35" creationId="{9F1C12AB-E41E-C908-C55C-78AAA4262DBB}"/>
          </ac:spMkLst>
        </pc:spChg>
        <pc:spChg chg="mod ord">
          <ac:chgData name="Brito Cortés, Sofía Constanza" userId="bc780694-5ad3-4b43-9d08-68ceeeeb3a92" providerId="ADAL" clId="{78668647-0E4E-4D51-9C0E-13926B4FF229}" dt="2023-07-13T14:46:40.472" v="3707"/>
          <ac:spMkLst>
            <pc:docMk/>
            <pc:sldMk cId="4112429752" sldId="2147472047"/>
            <ac:spMk id="36" creationId="{CA32EEFE-D9E9-6679-6249-36157FF6AF24}"/>
          </ac:spMkLst>
        </pc:spChg>
        <pc:spChg chg="mod">
          <ac:chgData name="Brito Cortés, Sofía Constanza" userId="bc780694-5ad3-4b43-9d08-68ceeeeb3a92" providerId="ADAL" clId="{78668647-0E4E-4D51-9C0E-13926B4FF229}" dt="2023-07-13T14:46:40.473" v="3711"/>
          <ac:spMkLst>
            <pc:docMk/>
            <pc:sldMk cId="4112429752" sldId="2147472047"/>
            <ac:spMk id="37" creationId="{F1FCB6E9-025E-A8A7-C2CD-8080D80AFE60}"/>
          </ac:spMkLst>
        </pc:spChg>
        <pc:spChg chg="mod">
          <ac:chgData name="Brito Cortés, Sofía Constanza" userId="bc780694-5ad3-4b43-9d08-68ceeeeb3a92" providerId="ADAL" clId="{78668647-0E4E-4D51-9C0E-13926B4FF229}" dt="2023-07-13T14:46:40.473" v="3710"/>
          <ac:spMkLst>
            <pc:docMk/>
            <pc:sldMk cId="4112429752" sldId="2147472047"/>
            <ac:spMk id="38" creationId="{71492B7F-0DD7-5325-9300-4A5FA6D0FBED}"/>
          </ac:spMkLst>
        </pc:spChg>
        <pc:spChg chg="mod ord">
          <ac:chgData name="Brito Cortés, Sofía Constanza" userId="bc780694-5ad3-4b43-9d08-68ceeeeb3a92" providerId="ADAL" clId="{78668647-0E4E-4D51-9C0E-13926B4FF229}" dt="2023-07-13T14:46:40.475" v="3713"/>
          <ac:spMkLst>
            <pc:docMk/>
            <pc:sldMk cId="4112429752" sldId="2147472047"/>
            <ac:spMk id="39" creationId="{63451686-AF3E-42C7-2405-C4D4344381F5}"/>
          </ac:spMkLst>
        </pc:spChg>
        <pc:spChg chg="mod ord">
          <ac:chgData name="Brito Cortés, Sofía Constanza" userId="bc780694-5ad3-4b43-9d08-68ceeeeb3a92" providerId="ADAL" clId="{78668647-0E4E-4D51-9C0E-13926B4FF229}" dt="2023-07-13T14:46:40.475" v="3715"/>
          <ac:spMkLst>
            <pc:docMk/>
            <pc:sldMk cId="4112429752" sldId="2147472047"/>
            <ac:spMk id="40" creationId="{05CB738D-5573-9F27-29DA-0D6D65E03D68}"/>
          </ac:spMkLst>
        </pc:spChg>
        <pc:spChg chg="mod ord">
          <ac:chgData name="Brito Cortés, Sofía Constanza" userId="bc780694-5ad3-4b43-9d08-68ceeeeb3a92" providerId="ADAL" clId="{78668647-0E4E-4D51-9C0E-13926B4FF229}" dt="2023-07-13T14:46:40.475" v="3717"/>
          <ac:spMkLst>
            <pc:docMk/>
            <pc:sldMk cId="4112429752" sldId="2147472047"/>
            <ac:spMk id="41" creationId="{3C6B45F3-C845-E737-59F3-16FCCE75AB0F}"/>
          </ac:spMkLst>
        </pc:spChg>
        <pc:spChg chg="mod ord">
          <ac:chgData name="Brito Cortés, Sofía Constanza" userId="bc780694-5ad3-4b43-9d08-68ceeeeb3a92" providerId="ADAL" clId="{78668647-0E4E-4D51-9C0E-13926B4FF229}" dt="2023-07-13T14:46:40.476" v="3719"/>
          <ac:spMkLst>
            <pc:docMk/>
            <pc:sldMk cId="4112429752" sldId="2147472047"/>
            <ac:spMk id="42" creationId="{9D6E9A75-686A-206A-FCA2-E0F84EEADB32}"/>
          </ac:spMkLst>
        </pc:spChg>
        <pc:spChg chg="mod ord">
          <ac:chgData name="Brito Cortés, Sofía Constanza" userId="bc780694-5ad3-4b43-9d08-68ceeeeb3a92" providerId="ADAL" clId="{78668647-0E4E-4D51-9C0E-13926B4FF229}" dt="2023-07-13T14:46:40.476" v="3721"/>
          <ac:spMkLst>
            <pc:docMk/>
            <pc:sldMk cId="4112429752" sldId="2147472047"/>
            <ac:spMk id="43" creationId="{9D0C83B1-F5FF-0319-3088-D912C83C984C}"/>
          </ac:spMkLst>
        </pc:spChg>
        <pc:spChg chg="mod ord">
          <ac:chgData name="Brito Cortés, Sofía Constanza" userId="bc780694-5ad3-4b43-9d08-68ceeeeb3a92" providerId="ADAL" clId="{78668647-0E4E-4D51-9C0E-13926B4FF229}" dt="2023-07-13T14:46:40.477" v="3723"/>
          <ac:spMkLst>
            <pc:docMk/>
            <pc:sldMk cId="4112429752" sldId="2147472047"/>
            <ac:spMk id="44" creationId="{23AF473A-64C2-E105-32C4-BC952D1100D3}"/>
          </ac:spMkLst>
        </pc:spChg>
        <pc:spChg chg="mod ord">
          <ac:chgData name="Brito Cortés, Sofía Constanza" userId="bc780694-5ad3-4b43-9d08-68ceeeeb3a92" providerId="ADAL" clId="{78668647-0E4E-4D51-9C0E-13926B4FF229}" dt="2023-07-13T14:46:40.477" v="3725"/>
          <ac:spMkLst>
            <pc:docMk/>
            <pc:sldMk cId="4112429752" sldId="2147472047"/>
            <ac:spMk id="45" creationId="{6AA9ED44-4BE7-4FAC-0B52-3053341D587F}"/>
          </ac:spMkLst>
        </pc:spChg>
        <pc:spChg chg="mod ord">
          <ac:chgData name="Brito Cortés, Sofía Constanza" userId="bc780694-5ad3-4b43-9d08-68ceeeeb3a92" providerId="ADAL" clId="{78668647-0E4E-4D51-9C0E-13926B4FF229}" dt="2023-07-13T14:46:40.478" v="3727"/>
          <ac:spMkLst>
            <pc:docMk/>
            <pc:sldMk cId="4112429752" sldId="2147472047"/>
            <ac:spMk id="46" creationId="{53AABDB7-3875-62D7-6E4E-100D4DEF68AF}"/>
          </ac:spMkLst>
        </pc:spChg>
        <pc:spChg chg="mod ord">
          <ac:chgData name="Brito Cortés, Sofía Constanza" userId="bc780694-5ad3-4b43-9d08-68ceeeeb3a92" providerId="ADAL" clId="{78668647-0E4E-4D51-9C0E-13926B4FF229}" dt="2023-07-13T14:46:40.479" v="3729"/>
          <ac:spMkLst>
            <pc:docMk/>
            <pc:sldMk cId="4112429752" sldId="2147472047"/>
            <ac:spMk id="47" creationId="{6939A5A2-30A9-7803-A92F-81503D5220A6}"/>
          </ac:spMkLst>
        </pc:spChg>
        <pc:spChg chg="mod ord">
          <ac:chgData name="Brito Cortés, Sofía Constanza" userId="bc780694-5ad3-4b43-9d08-68ceeeeb3a92" providerId="ADAL" clId="{78668647-0E4E-4D51-9C0E-13926B4FF229}" dt="2023-07-13T14:46:40.479" v="3731"/>
          <ac:spMkLst>
            <pc:docMk/>
            <pc:sldMk cId="4112429752" sldId="2147472047"/>
            <ac:spMk id="48" creationId="{0F2C7FCA-D284-FF3F-9DDD-2E9392046EC6}"/>
          </ac:spMkLst>
        </pc:spChg>
        <pc:spChg chg="mod ord">
          <ac:chgData name="Brito Cortés, Sofía Constanza" userId="bc780694-5ad3-4b43-9d08-68ceeeeb3a92" providerId="ADAL" clId="{78668647-0E4E-4D51-9C0E-13926B4FF229}" dt="2023-07-13T14:46:40.480" v="3733"/>
          <ac:spMkLst>
            <pc:docMk/>
            <pc:sldMk cId="4112429752" sldId="2147472047"/>
            <ac:spMk id="49" creationId="{773CF904-C2A9-C27C-1CFC-04CAA1D8F512}"/>
          </ac:spMkLst>
        </pc:spChg>
        <pc:spChg chg="mod ord">
          <ac:chgData name="Brito Cortés, Sofía Constanza" userId="bc780694-5ad3-4b43-9d08-68ceeeeb3a92" providerId="ADAL" clId="{78668647-0E4E-4D51-9C0E-13926B4FF229}" dt="2023-07-13T14:46:40.480" v="3735"/>
          <ac:spMkLst>
            <pc:docMk/>
            <pc:sldMk cId="4112429752" sldId="2147472047"/>
            <ac:spMk id="50" creationId="{769705C2-B416-A5F0-E408-FC1A4D29AE2B}"/>
          </ac:spMkLst>
        </pc:spChg>
        <pc:spChg chg="mod ord">
          <ac:chgData name="Brito Cortés, Sofía Constanza" userId="bc780694-5ad3-4b43-9d08-68ceeeeb3a92" providerId="ADAL" clId="{78668647-0E4E-4D51-9C0E-13926B4FF229}" dt="2023-07-13T14:46:40.480" v="3737"/>
          <ac:spMkLst>
            <pc:docMk/>
            <pc:sldMk cId="4112429752" sldId="2147472047"/>
            <ac:spMk id="51" creationId="{1B5A1FED-98DD-912F-B27D-667038B07C18}"/>
          </ac:spMkLst>
        </pc:spChg>
        <pc:spChg chg="mod ord">
          <ac:chgData name="Brito Cortés, Sofía Constanza" userId="bc780694-5ad3-4b43-9d08-68ceeeeb3a92" providerId="ADAL" clId="{78668647-0E4E-4D51-9C0E-13926B4FF229}" dt="2023-07-13T14:46:40.481" v="3739"/>
          <ac:spMkLst>
            <pc:docMk/>
            <pc:sldMk cId="4112429752" sldId="2147472047"/>
            <ac:spMk id="52" creationId="{177FB5D2-3822-966D-C16A-0ABD93C5F824}"/>
          </ac:spMkLst>
        </pc:spChg>
        <pc:spChg chg="mod ord">
          <ac:chgData name="Brito Cortés, Sofía Constanza" userId="bc780694-5ad3-4b43-9d08-68ceeeeb3a92" providerId="ADAL" clId="{78668647-0E4E-4D51-9C0E-13926B4FF229}" dt="2023-07-13T14:46:40.481" v="3741"/>
          <ac:spMkLst>
            <pc:docMk/>
            <pc:sldMk cId="4112429752" sldId="2147472047"/>
            <ac:spMk id="53" creationId="{FF4BAB4C-AAEF-56F2-ED43-12A03C34F46E}"/>
          </ac:spMkLst>
        </pc:spChg>
        <pc:spChg chg="mod ord">
          <ac:chgData name="Brito Cortés, Sofía Constanza" userId="bc780694-5ad3-4b43-9d08-68ceeeeb3a92" providerId="ADAL" clId="{78668647-0E4E-4D51-9C0E-13926B4FF229}" dt="2023-07-13T14:46:40.483" v="3745"/>
          <ac:spMkLst>
            <pc:docMk/>
            <pc:sldMk cId="4112429752" sldId="2147472047"/>
            <ac:spMk id="55" creationId="{763F8062-6062-D8BE-022E-CAC9D5DD07B3}"/>
          </ac:spMkLst>
        </pc:spChg>
        <pc:spChg chg="mod ord">
          <ac:chgData name="Brito Cortés, Sofía Constanza" userId="bc780694-5ad3-4b43-9d08-68ceeeeb3a92" providerId="ADAL" clId="{78668647-0E4E-4D51-9C0E-13926B4FF229}" dt="2023-07-13T14:46:40.483" v="3747"/>
          <ac:spMkLst>
            <pc:docMk/>
            <pc:sldMk cId="4112429752" sldId="2147472047"/>
            <ac:spMk id="56" creationId="{BFF64D7F-8FEC-033B-CC3A-CD69DAE2A982}"/>
          </ac:spMkLst>
        </pc:spChg>
        <pc:spChg chg="mod ord">
          <ac:chgData name="Brito Cortés, Sofía Constanza" userId="bc780694-5ad3-4b43-9d08-68ceeeeb3a92" providerId="ADAL" clId="{78668647-0E4E-4D51-9C0E-13926B4FF229}" dt="2023-07-13T14:46:40.484" v="3749"/>
          <ac:spMkLst>
            <pc:docMk/>
            <pc:sldMk cId="4112429752" sldId="2147472047"/>
            <ac:spMk id="57" creationId="{E3BF66F3-BA5C-8614-DAFE-9F52318C2C3C}"/>
          </ac:spMkLst>
        </pc:spChg>
        <pc:spChg chg="mod ord">
          <ac:chgData name="Brito Cortés, Sofía Constanza" userId="bc780694-5ad3-4b43-9d08-68ceeeeb3a92" providerId="ADAL" clId="{78668647-0E4E-4D51-9C0E-13926B4FF229}" dt="2023-07-13T14:46:40.484" v="3751"/>
          <ac:spMkLst>
            <pc:docMk/>
            <pc:sldMk cId="4112429752" sldId="2147472047"/>
            <ac:spMk id="58" creationId="{6CD15EA4-7E01-6365-6A0E-3670FFF4C96F}"/>
          </ac:spMkLst>
        </pc:spChg>
        <pc:spChg chg="mod ord">
          <ac:chgData name="Brito Cortés, Sofía Constanza" userId="bc780694-5ad3-4b43-9d08-68ceeeeb3a92" providerId="ADAL" clId="{78668647-0E4E-4D51-9C0E-13926B4FF229}" dt="2023-07-13T14:46:40.485" v="3753"/>
          <ac:spMkLst>
            <pc:docMk/>
            <pc:sldMk cId="4112429752" sldId="2147472047"/>
            <ac:spMk id="59" creationId="{7DA8CF12-E086-0146-CD28-FF7A063E116E}"/>
          </ac:spMkLst>
        </pc:spChg>
        <pc:spChg chg="mod ord">
          <ac:chgData name="Brito Cortés, Sofía Constanza" userId="bc780694-5ad3-4b43-9d08-68ceeeeb3a92" providerId="ADAL" clId="{78668647-0E4E-4D51-9C0E-13926B4FF229}" dt="2023-07-13T14:46:40.486" v="3755"/>
          <ac:spMkLst>
            <pc:docMk/>
            <pc:sldMk cId="4112429752" sldId="2147472047"/>
            <ac:spMk id="60" creationId="{07223135-6162-403F-CD27-6FDA5DD6E1DD}"/>
          </ac:spMkLst>
        </pc:spChg>
        <pc:spChg chg="mod ord">
          <ac:chgData name="Brito Cortés, Sofía Constanza" userId="bc780694-5ad3-4b43-9d08-68ceeeeb3a92" providerId="ADAL" clId="{78668647-0E4E-4D51-9C0E-13926B4FF229}" dt="2023-07-13T14:46:40.486" v="3757"/>
          <ac:spMkLst>
            <pc:docMk/>
            <pc:sldMk cId="4112429752" sldId="2147472047"/>
            <ac:spMk id="61" creationId="{BDC8FC60-1E2D-7865-7FCE-8A0591473161}"/>
          </ac:spMkLst>
        </pc:spChg>
        <pc:spChg chg="mod ord">
          <ac:chgData name="Brito Cortés, Sofía Constanza" userId="bc780694-5ad3-4b43-9d08-68ceeeeb3a92" providerId="ADAL" clId="{78668647-0E4E-4D51-9C0E-13926B4FF229}" dt="2023-07-13T14:46:40.487" v="3759"/>
          <ac:spMkLst>
            <pc:docMk/>
            <pc:sldMk cId="4112429752" sldId="2147472047"/>
            <ac:spMk id="62" creationId="{5951DD4D-045A-31CD-8D09-4AE6E333FD61}"/>
          </ac:spMkLst>
        </pc:spChg>
        <pc:spChg chg="mod ord">
          <ac:chgData name="Brito Cortés, Sofía Constanza" userId="bc780694-5ad3-4b43-9d08-68ceeeeb3a92" providerId="ADAL" clId="{78668647-0E4E-4D51-9C0E-13926B4FF229}" dt="2023-07-13T15:42:03.361" v="5505" actId="14100"/>
          <ac:spMkLst>
            <pc:docMk/>
            <pc:sldMk cId="4112429752" sldId="2147472047"/>
            <ac:spMk id="63" creationId="{93D9DC97-EA27-E0C5-6EE0-4EBC9A81AE6C}"/>
          </ac:spMkLst>
        </pc:spChg>
        <pc:spChg chg="mod ord">
          <ac:chgData name="Brito Cortés, Sofía Constanza" userId="bc780694-5ad3-4b43-9d08-68ceeeeb3a92" providerId="ADAL" clId="{78668647-0E4E-4D51-9C0E-13926B4FF229}" dt="2023-07-13T14:46:40.488" v="3763"/>
          <ac:spMkLst>
            <pc:docMk/>
            <pc:sldMk cId="4112429752" sldId="2147472047"/>
            <ac:spMk id="70" creationId="{431CD7B2-7D0D-4489-A2C8-B60F241ECE2D}"/>
          </ac:spMkLst>
        </pc:spChg>
        <pc:spChg chg="add del mod">
          <ac:chgData name="Brito Cortés, Sofía Constanza" userId="bc780694-5ad3-4b43-9d08-68ceeeeb3a92" providerId="ADAL" clId="{78668647-0E4E-4D51-9C0E-13926B4FF229}" dt="2023-07-13T15:41:55.436" v="5504" actId="478"/>
          <ac:spMkLst>
            <pc:docMk/>
            <pc:sldMk cId="4112429752" sldId="2147472047"/>
            <ac:spMk id="75" creationId="{E790F6A9-CB26-E6D9-4B5B-3A4B7FEEF0E6}"/>
          </ac:spMkLst>
        </pc:spChg>
        <pc:graphicFrameChg chg="add del mod replST">
          <ac:chgData name="Brito Cortés, Sofía Constanza" userId="bc780694-5ad3-4b43-9d08-68ceeeeb3a92" providerId="ADAL" clId="{78668647-0E4E-4D51-9C0E-13926B4FF229}" dt="2023-07-13T14:46:08.171" v="2815"/>
          <ac:graphicFrameMkLst>
            <pc:docMk/>
            <pc:sldMk cId="4112429752" sldId="2147472047"/>
            <ac:graphicFrameMk id="10" creationId="{32E616E1-8991-8121-D577-DC70E3C5D631}"/>
          </ac:graphicFrameMkLst>
        </pc:graphicFrameChg>
        <pc:graphicFrameChg chg="add del mod replST">
          <ac:chgData name="Brito Cortés, Sofía Constanza" userId="bc780694-5ad3-4b43-9d08-68ceeeeb3a92" providerId="ADAL" clId="{78668647-0E4E-4D51-9C0E-13926B4FF229}" dt="2023-07-13T14:46:09.508" v="2955"/>
          <ac:graphicFrameMkLst>
            <pc:docMk/>
            <pc:sldMk cId="4112429752" sldId="2147472047"/>
            <ac:graphicFrameMk id="64" creationId="{D5EE6BDA-46B9-B4C9-D09A-4DCEF2B39AEA}"/>
          </ac:graphicFrameMkLst>
        </pc:graphicFrameChg>
        <pc:graphicFrameChg chg="add del mod replST">
          <ac:chgData name="Brito Cortés, Sofía Constanza" userId="bc780694-5ad3-4b43-9d08-68ceeeeb3a92" providerId="ADAL" clId="{78668647-0E4E-4D51-9C0E-13926B4FF229}" dt="2023-07-13T14:46:16.930" v="3095"/>
          <ac:graphicFrameMkLst>
            <pc:docMk/>
            <pc:sldMk cId="4112429752" sldId="2147472047"/>
            <ac:graphicFrameMk id="65" creationId="{58202A23-3F76-B5D0-4EAE-7D2FC5AD51A4}"/>
          </ac:graphicFrameMkLst>
        </pc:graphicFrameChg>
        <pc:graphicFrameChg chg="add del mod replST">
          <ac:chgData name="Brito Cortés, Sofía Constanza" userId="bc780694-5ad3-4b43-9d08-68ceeeeb3a92" providerId="ADAL" clId="{78668647-0E4E-4D51-9C0E-13926B4FF229}" dt="2023-07-13T14:46:22.619" v="3237"/>
          <ac:graphicFrameMkLst>
            <pc:docMk/>
            <pc:sldMk cId="4112429752" sldId="2147472047"/>
            <ac:graphicFrameMk id="66" creationId="{E0D450DF-C6E0-DF18-468E-66B793107F0A}"/>
          </ac:graphicFrameMkLst>
        </pc:graphicFrameChg>
        <pc:graphicFrameChg chg="add del mod replST">
          <ac:chgData name="Brito Cortés, Sofía Constanza" userId="bc780694-5ad3-4b43-9d08-68ceeeeb3a92" providerId="ADAL" clId="{78668647-0E4E-4D51-9C0E-13926B4FF229}" dt="2023-07-13T14:46:28.840" v="3377"/>
          <ac:graphicFrameMkLst>
            <pc:docMk/>
            <pc:sldMk cId="4112429752" sldId="2147472047"/>
            <ac:graphicFrameMk id="67" creationId="{A34D8A3C-B7F7-84C0-BFB8-7F980DA45C53}"/>
          </ac:graphicFrameMkLst>
        </pc:graphicFrameChg>
        <pc:graphicFrameChg chg="add del mod replST">
          <ac:chgData name="Brito Cortés, Sofía Constanza" userId="bc780694-5ad3-4b43-9d08-68ceeeeb3a92" providerId="ADAL" clId="{78668647-0E4E-4D51-9C0E-13926B4FF229}" dt="2023-07-13T14:46:34.839" v="3519"/>
          <ac:graphicFrameMkLst>
            <pc:docMk/>
            <pc:sldMk cId="4112429752" sldId="2147472047"/>
            <ac:graphicFrameMk id="68" creationId="{A00996AC-7A64-B52D-9C5F-B0536004EB5E}"/>
          </ac:graphicFrameMkLst>
        </pc:graphicFrameChg>
        <pc:graphicFrameChg chg="add del mod replST">
          <ac:chgData name="Brito Cortés, Sofía Constanza" userId="bc780694-5ad3-4b43-9d08-68ceeeeb3a92" providerId="ADAL" clId="{78668647-0E4E-4D51-9C0E-13926B4FF229}" dt="2023-07-13T14:46:40.441" v="3658"/>
          <ac:graphicFrameMkLst>
            <pc:docMk/>
            <pc:sldMk cId="4112429752" sldId="2147472047"/>
            <ac:graphicFrameMk id="71" creationId="{2F411F7F-CAE9-D4E6-55B0-6BDF0196B14E}"/>
          </ac:graphicFrameMkLst>
        </pc:graphicFrameChg>
        <pc:graphicFrameChg chg="mod">
          <ac:chgData name="Brito Cortés, Sofía Constanza" userId="bc780694-5ad3-4b43-9d08-68ceeeeb3a92" providerId="ADAL" clId="{78668647-0E4E-4D51-9C0E-13926B4FF229}" dt="2023-07-13T14:46:40.491" v="3769"/>
          <ac:graphicFrameMkLst>
            <pc:docMk/>
            <pc:sldMk cId="4112429752" sldId="2147472047"/>
            <ac:graphicFrameMk id="72" creationId="{6B79C9EB-17DC-D15B-C3A4-6EAB4D2DA462}"/>
          </ac:graphicFrameMkLst>
        </pc:graphicFrameChg>
        <pc:graphicFrameChg chg="add mod replST">
          <ac:chgData name="Brito Cortés, Sofía Constanza" userId="bc780694-5ad3-4b43-9d08-68ceeeeb3a92" providerId="ADAL" clId="{78668647-0E4E-4D51-9C0E-13926B4FF229}" dt="2023-07-13T14:46:40.462" v="3681"/>
          <ac:graphicFrameMkLst>
            <pc:docMk/>
            <pc:sldMk cId="4112429752" sldId="2147472047"/>
            <ac:graphicFrameMk id="74" creationId="{3A8157B2-2E5B-E3C1-0ED0-CCD3901947F4}"/>
          </ac:graphicFrameMkLst>
        </pc:graphicFrameChg>
        <pc:graphicFrameChg chg="del">
          <ac:chgData name="Brito Cortés, Sofía Constanza" userId="bc780694-5ad3-4b43-9d08-68ceeeeb3a92" providerId="ADAL" clId="{78668647-0E4E-4D51-9C0E-13926B4FF229}" dt="2023-07-13T13:35:14.884" v="27"/>
          <ac:graphicFrameMkLst>
            <pc:docMk/>
            <pc:sldMk cId="4112429752" sldId="2147472047"/>
            <ac:graphicFrameMk id="76" creationId="{C9CB38C2-AC71-0B59-01BC-CBACA196ABDE}"/>
          </ac:graphicFrameMkLst>
        </pc:graphicFrameChg>
        <pc:graphicFrameChg chg="add del mod replST">
          <ac:chgData name="Brito Cortés, Sofía Constanza" userId="bc780694-5ad3-4b43-9d08-68ceeeeb3a92" providerId="ADAL" clId="{78668647-0E4E-4D51-9C0E-13926B4FF229}" dt="2023-07-13T13:35:20.329" v="173"/>
          <ac:graphicFrameMkLst>
            <pc:docMk/>
            <pc:sldMk cId="4112429752" sldId="2147472047"/>
            <ac:graphicFrameMk id="77" creationId="{5346B40C-8325-CA34-6F2A-D2B07B4B8198}"/>
          </ac:graphicFrameMkLst>
        </pc:graphicFrameChg>
        <pc:graphicFrameChg chg="add del mod replST">
          <ac:chgData name="Brito Cortés, Sofía Constanza" userId="bc780694-5ad3-4b43-9d08-68ceeeeb3a92" providerId="ADAL" clId="{78668647-0E4E-4D51-9C0E-13926B4FF229}" dt="2023-07-13T13:35:32.324" v="319"/>
          <ac:graphicFrameMkLst>
            <pc:docMk/>
            <pc:sldMk cId="4112429752" sldId="2147472047"/>
            <ac:graphicFrameMk id="78" creationId="{5FA29822-D3B5-7744-DF23-A4FD1F260ED4}"/>
          </ac:graphicFrameMkLst>
        </pc:graphicFrameChg>
        <pc:graphicFrameChg chg="add del mod replST">
          <ac:chgData name="Brito Cortés, Sofía Constanza" userId="bc780694-5ad3-4b43-9d08-68ceeeeb3a92" providerId="ADAL" clId="{78668647-0E4E-4D51-9C0E-13926B4FF229}" dt="2023-07-13T13:35:36.350" v="462"/>
          <ac:graphicFrameMkLst>
            <pc:docMk/>
            <pc:sldMk cId="4112429752" sldId="2147472047"/>
            <ac:graphicFrameMk id="79" creationId="{56572DF6-3700-5D10-76FC-D7CA425DE2E9}"/>
          </ac:graphicFrameMkLst>
        </pc:graphicFrameChg>
        <pc:graphicFrameChg chg="add del mod replST">
          <ac:chgData name="Brito Cortés, Sofía Constanza" userId="bc780694-5ad3-4b43-9d08-68ceeeeb3a92" providerId="ADAL" clId="{78668647-0E4E-4D51-9C0E-13926B4FF229}" dt="2023-07-13T13:35:42.434" v="601"/>
          <ac:graphicFrameMkLst>
            <pc:docMk/>
            <pc:sldMk cId="4112429752" sldId="2147472047"/>
            <ac:graphicFrameMk id="80" creationId="{1A4056BC-2992-D103-07F7-08B68D1EC3E3}"/>
          </ac:graphicFrameMkLst>
        </pc:graphicFrameChg>
        <pc:graphicFrameChg chg="add del mod replST">
          <ac:chgData name="Brito Cortés, Sofía Constanza" userId="bc780694-5ad3-4b43-9d08-68ceeeeb3a92" providerId="ADAL" clId="{78668647-0E4E-4D51-9C0E-13926B4FF229}" dt="2023-07-13T13:35:47.245" v="742"/>
          <ac:graphicFrameMkLst>
            <pc:docMk/>
            <pc:sldMk cId="4112429752" sldId="2147472047"/>
            <ac:graphicFrameMk id="81" creationId="{94BE7AB9-0929-2CA6-334E-E8B1BF0AD5D3}"/>
          </ac:graphicFrameMkLst>
        </pc:graphicFrameChg>
        <pc:graphicFrameChg chg="add del mod replST">
          <ac:chgData name="Brito Cortés, Sofía Constanza" userId="bc780694-5ad3-4b43-9d08-68ceeeeb3a92" providerId="ADAL" clId="{78668647-0E4E-4D51-9C0E-13926B4FF229}" dt="2023-07-13T13:35:52.986" v="884"/>
          <ac:graphicFrameMkLst>
            <pc:docMk/>
            <pc:sldMk cId="4112429752" sldId="2147472047"/>
            <ac:graphicFrameMk id="82" creationId="{8EEB8161-0156-472B-E6B2-72A5EAA7C726}"/>
          </ac:graphicFrameMkLst>
        </pc:graphicFrameChg>
        <pc:graphicFrameChg chg="add del mod replST">
          <ac:chgData name="Brito Cortés, Sofía Constanza" userId="bc780694-5ad3-4b43-9d08-68ceeeeb3a92" providerId="ADAL" clId="{78668647-0E4E-4D51-9C0E-13926B4FF229}" dt="2023-07-13T13:35:57.523" v="1024"/>
          <ac:graphicFrameMkLst>
            <pc:docMk/>
            <pc:sldMk cId="4112429752" sldId="2147472047"/>
            <ac:graphicFrameMk id="83" creationId="{37A09D1B-7A68-47DC-0534-CBD9219F2BC6}"/>
          </ac:graphicFrameMkLst>
        </pc:graphicFrameChg>
        <pc:graphicFrameChg chg="add del mod replST">
          <ac:chgData name="Brito Cortés, Sofía Constanza" userId="bc780694-5ad3-4b43-9d08-68ceeeeb3a92" providerId="ADAL" clId="{78668647-0E4E-4D51-9C0E-13926B4FF229}" dt="2023-07-13T13:36:08.389" v="1164"/>
          <ac:graphicFrameMkLst>
            <pc:docMk/>
            <pc:sldMk cId="4112429752" sldId="2147472047"/>
            <ac:graphicFrameMk id="84" creationId="{3C9C5267-5D9D-C1C4-4355-6087E5FA5074}"/>
          </ac:graphicFrameMkLst>
        </pc:graphicFrameChg>
        <pc:graphicFrameChg chg="add del mod replST">
          <ac:chgData name="Brito Cortés, Sofía Constanza" userId="bc780694-5ad3-4b43-9d08-68ceeeeb3a92" providerId="ADAL" clId="{78668647-0E4E-4D51-9C0E-13926B4FF229}" dt="2023-07-13T14:36:01.679" v="1304"/>
          <ac:graphicFrameMkLst>
            <pc:docMk/>
            <pc:sldMk cId="4112429752" sldId="2147472047"/>
            <ac:graphicFrameMk id="85" creationId="{250FF146-ED8C-3E85-F085-BC772EF8AE6D}"/>
          </ac:graphicFrameMkLst>
        </pc:graphicFrameChg>
        <pc:graphicFrameChg chg="add del mod replST">
          <ac:chgData name="Brito Cortés, Sofía Constanza" userId="bc780694-5ad3-4b43-9d08-68ceeeeb3a92" providerId="ADAL" clId="{78668647-0E4E-4D51-9C0E-13926B4FF229}" dt="2023-07-13T14:46:06.005" v="2673"/>
          <ac:graphicFrameMkLst>
            <pc:docMk/>
            <pc:sldMk cId="4112429752" sldId="2147472047"/>
            <ac:graphicFrameMk id="86" creationId="{EE7A76C0-50F0-C043-AEBF-F4347F8D19FD}"/>
          </ac:graphicFrameMkLst>
        </pc:graphicFrameChg>
        <pc:cxnChg chg="mod ord">
          <ac:chgData name="Brito Cortés, Sofía Constanza" userId="bc780694-5ad3-4b43-9d08-68ceeeeb3a92" providerId="ADAL" clId="{78668647-0E4E-4D51-9C0E-13926B4FF229}" dt="2023-07-13T14:46:40.460" v="3676"/>
          <ac:cxnSpMkLst>
            <pc:docMk/>
            <pc:sldMk cId="4112429752" sldId="2147472047"/>
            <ac:cxnSpMk id="5" creationId="{8A299F0C-81AB-2813-5E8F-63CC169D75E3}"/>
          </ac:cxnSpMkLst>
        </pc:cxnChg>
        <pc:cxnChg chg="mod ord">
          <ac:chgData name="Brito Cortés, Sofía Constanza" userId="bc780694-5ad3-4b43-9d08-68ceeeeb3a92" providerId="ADAL" clId="{78668647-0E4E-4D51-9C0E-13926B4FF229}" dt="2023-07-13T14:46:40.460" v="3674"/>
          <ac:cxnSpMkLst>
            <pc:docMk/>
            <pc:sldMk cId="4112429752" sldId="2147472047"/>
            <ac:cxnSpMk id="6" creationId="{F35AC3FA-B068-0756-1FDC-5F2BA395F2A2}"/>
          </ac:cxnSpMkLst>
        </pc:cxnChg>
        <pc:cxnChg chg="mod ord">
          <ac:chgData name="Brito Cortés, Sofía Constanza" userId="bc780694-5ad3-4b43-9d08-68ceeeeb3a92" providerId="ADAL" clId="{78668647-0E4E-4D51-9C0E-13926B4FF229}" dt="2023-07-13T14:46:40.460" v="3678"/>
          <ac:cxnSpMkLst>
            <pc:docMk/>
            <pc:sldMk cId="4112429752" sldId="2147472047"/>
            <ac:cxnSpMk id="7" creationId="{824628D7-96EE-9DB9-4ADE-0CF4488187A2}"/>
          </ac:cxnSpMkLst>
        </pc:cxnChg>
        <pc:cxnChg chg="mod ord">
          <ac:chgData name="Brito Cortés, Sofía Constanza" userId="bc780694-5ad3-4b43-9d08-68ceeeeb3a92" providerId="ADAL" clId="{78668647-0E4E-4D51-9C0E-13926B4FF229}" dt="2023-07-13T14:46:40.462" v="3680"/>
          <ac:cxnSpMkLst>
            <pc:docMk/>
            <pc:sldMk cId="4112429752" sldId="2147472047"/>
            <ac:cxnSpMk id="8" creationId="{0BC079A5-A320-18BD-6882-3A47E0D6BEF6}"/>
          </ac:cxnSpMkLst>
        </pc:cxnChg>
        <pc:cxnChg chg="mod ord">
          <ac:chgData name="Brito Cortés, Sofía Constanza" userId="bc780694-5ad3-4b43-9d08-68ceeeeb3a92" providerId="ADAL" clId="{78668647-0E4E-4D51-9C0E-13926B4FF229}" dt="2023-07-13T14:46:40.459" v="3672"/>
          <ac:cxnSpMkLst>
            <pc:docMk/>
            <pc:sldMk cId="4112429752" sldId="2147472047"/>
            <ac:cxnSpMk id="9" creationId="{E5849DBE-F448-5957-4B27-009C6D79BB4F}"/>
          </ac:cxnSpMkLst>
        </pc:cxnChg>
        <pc:cxnChg chg="mod ord">
          <ac:chgData name="Brito Cortés, Sofía Constanza" userId="bc780694-5ad3-4b43-9d08-68ceeeeb3a92" providerId="ADAL" clId="{78668647-0E4E-4D51-9C0E-13926B4FF229}" dt="2023-07-13T14:46:40.482" v="3743"/>
          <ac:cxnSpMkLst>
            <pc:docMk/>
            <pc:sldMk cId="4112429752" sldId="2147472047"/>
            <ac:cxnSpMk id="54" creationId="{0D574441-3F33-9C7F-BB05-24E9B54C9139}"/>
          </ac:cxnSpMkLst>
        </pc:cxnChg>
        <pc:cxnChg chg="mod ord">
          <ac:chgData name="Brito Cortés, Sofía Constanza" userId="bc780694-5ad3-4b43-9d08-68ceeeeb3a92" providerId="ADAL" clId="{78668647-0E4E-4D51-9C0E-13926B4FF229}" dt="2023-07-13T14:46:40.487" v="3761"/>
          <ac:cxnSpMkLst>
            <pc:docMk/>
            <pc:sldMk cId="4112429752" sldId="2147472047"/>
            <ac:cxnSpMk id="69" creationId="{C7FABC49-B3DB-47FE-9503-1AFECB2A1344}"/>
          </ac:cxnSpMkLst>
        </pc:cxnChg>
        <pc:cxnChg chg="mod ord">
          <ac:chgData name="Brito Cortés, Sofía Constanza" userId="bc780694-5ad3-4b43-9d08-68ceeeeb3a92" providerId="ADAL" clId="{78668647-0E4E-4D51-9C0E-13926B4FF229}" dt="2023-07-13T14:46:40.488" v="3765"/>
          <ac:cxnSpMkLst>
            <pc:docMk/>
            <pc:sldMk cId="4112429752" sldId="2147472047"/>
            <ac:cxnSpMk id="73" creationId="{8C05380A-9727-49F8-8964-4969C1A0BE77}"/>
          </ac:cxnSpMkLst>
        </pc:cxnChg>
      </pc:sldChg>
      <pc:sldChg chg="addSp delSp modSp mod">
        <pc:chgData name="Brito Cortés, Sofía Constanza" userId="bc780694-5ad3-4b43-9d08-68ceeeeb3a92" providerId="ADAL" clId="{78668647-0E4E-4D51-9C0E-13926B4FF229}" dt="2023-07-13T15:33:54.046" v="5434" actId="1076"/>
        <pc:sldMkLst>
          <pc:docMk/>
          <pc:sldMk cId="1385380796" sldId="2147472055"/>
        </pc:sldMkLst>
        <pc:spChg chg="mod">
          <ac:chgData name="Brito Cortés, Sofía Constanza" userId="bc780694-5ad3-4b43-9d08-68ceeeeb3a92" providerId="ADAL" clId="{78668647-0E4E-4D51-9C0E-13926B4FF229}" dt="2023-07-13T15:30:45.810" v="5407" actId="14100"/>
          <ac:spMkLst>
            <pc:docMk/>
            <pc:sldMk cId="1385380796" sldId="2147472055"/>
            <ac:spMk id="3" creationId="{9314D7BC-8012-1876-E091-A8991720254B}"/>
          </ac:spMkLst>
        </pc:spChg>
        <pc:spChg chg="add del mod">
          <ac:chgData name="Brito Cortés, Sofía Constanza" userId="bc780694-5ad3-4b43-9d08-68ceeeeb3a92" providerId="ADAL" clId="{78668647-0E4E-4D51-9C0E-13926B4FF229}" dt="2023-07-13T15:30:49.283" v="5408" actId="478"/>
          <ac:spMkLst>
            <pc:docMk/>
            <pc:sldMk cId="1385380796" sldId="2147472055"/>
            <ac:spMk id="4" creationId="{C2CD0E2A-5F33-893B-87D8-3B5F66E1BC61}"/>
          </ac:spMkLst>
        </pc:spChg>
        <pc:spChg chg="mod">
          <ac:chgData name="Brito Cortés, Sofía Constanza" userId="bc780694-5ad3-4b43-9d08-68ceeeeb3a92" providerId="ADAL" clId="{78668647-0E4E-4D51-9C0E-13926B4FF229}" dt="2023-07-13T15:33:54.046" v="5434" actId="1076"/>
          <ac:spMkLst>
            <pc:docMk/>
            <pc:sldMk cId="1385380796" sldId="2147472055"/>
            <ac:spMk id="6" creationId="{3ACA125B-C062-30BE-1121-7740234B9F92}"/>
          </ac:spMkLst>
        </pc:spChg>
      </pc:sldChg>
      <pc:sldChg chg="modSp mod">
        <pc:chgData name="Brito Cortés, Sofía Constanza" userId="bc780694-5ad3-4b43-9d08-68ceeeeb3a92" providerId="ADAL" clId="{78668647-0E4E-4D51-9C0E-13926B4FF229}" dt="2023-07-13T14:49:23.491" v="5076" actId="14100"/>
        <pc:sldMkLst>
          <pc:docMk/>
          <pc:sldMk cId="2228700247" sldId="2147472058"/>
        </pc:sldMkLst>
        <pc:spChg chg="mod">
          <ac:chgData name="Brito Cortés, Sofía Constanza" userId="bc780694-5ad3-4b43-9d08-68ceeeeb3a92" providerId="ADAL" clId="{78668647-0E4E-4D51-9C0E-13926B4FF229}" dt="2023-07-13T14:49:23.491" v="5076" actId="14100"/>
          <ac:spMkLst>
            <pc:docMk/>
            <pc:sldMk cId="2228700247" sldId="2147472058"/>
            <ac:spMk id="5" creationId="{76F56D33-FE5A-53BE-FBC1-ACB409BE4426}"/>
          </ac:spMkLst>
        </pc:spChg>
      </pc:sldChg>
      <pc:sldChg chg="addSp delSp modSp mod">
        <pc:chgData name="Brito Cortés, Sofía Constanza" userId="bc780694-5ad3-4b43-9d08-68ceeeeb3a92" providerId="ADAL" clId="{78668647-0E4E-4D51-9C0E-13926B4FF229}" dt="2023-07-13T14:58:45.507" v="5130" actId="478"/>
        <pc:sldMkLst>
          <pc:docMk/>
          <pc:sldMk cId="1581219010" sldId="2147472579"/>
        </pc:sldMkLst>
        <pc:spChg chg="mod">
          <ac:chgData name="Brito Cortés, Sofía Constanza" userId="bc780694-5ad3-4b43-9d08-68ceeeeb3a92" providerId="ADAL" clId="{78668647-0E4E-4D51-9C0E-13926B4FF229}" dt="2023-07-13T14:58:37.389" v="5128" actId="14100"/>
          <ac:spMkLst>
            <pc:docMk/>
            <pc:sldMk cId="1581219010" sldId="2147472579"/>
            <ac:spMk id="3" creationId="{00000000-0000-0000-0000-000000000000}"/>
          </ac:spMkLst>
        </pc:spChg>
        <pc:spChg chg="add del mod">
          <ac:chgData name="Brito Cortés, Sofía Constanza" userId="bc780694-5ad3-4b43-9d08-68ceeeeb3a92" providerId="ADAL" clId="{78668647-0E4E-4D51-9C0E-13926B4FF229}" dt="2023-07-13T14:58:45.507" v="5130" actId="478"/>
          <ac:spMkLst>
            <pc:docMk/>
            <pc:sldMk cId="1581219010" sldId="2147472579"/>
            <ac:spMk id="4" creationId="{B919347D-FFFD-CA66-E027-13D397252322}"/>
          </ac:spMkLst>
        </pc:spChg>
        <pc:spChg chg="mod">
          <ac:chgData name="Brito Cortés, Sofía Constanza" userId="bc780694-5ad3-4b43-9d08-68ceeeeb3a92" providerId="ADAL" clId="{78668647-0E4E-4D51-9C0E-13926B4FF229}" dt="2023-07-13T14:58:42.195" v="5129" actId="14100"/>
          <ac:spMkLst>
            <pc:docMk/>
            <pc:sldMk cId="1581219010" sldId="2147472579"/>
            <ac:spMk id="6" creationId="{8E85C523-76B0-C8C0-2EB2-1A682B98FC59}"/>
          </ac:spMkLst>
        </pc:spChg>
      </pc:sldChg>
      <pc:sldChg chg="addSp delSp modSp mod">
        <pc:chgData name="Brito Cortés, Sofía Constanza" userId="bc780694-5ad3-4b43-9d08-68ceeeeb3a92" providerId="ADAL" clId="{78668647-0E4E-4D51-9C0E-13926B4FF229}" dt="2023-07-13T15:44:14.829" v="5553" actId="478"/>
        <pc:sldMkLst>
          <pc:docMk/>
          <pc:sldMk cId="1055185935" sldId="2147472580"/>
        </pc:sldMkLst>
        <pc:spChg chg="mod">
          <ac:chgData name="Brito Cortés, Sofía Constanza" userId="bc780694-5ad3-4b43-9d08-68ceeeeb3a92" providerId="ADAL" clId="{78668647-0E4E-4D51-9C0E-13926B4FF229}" dt="2023-07-13T14:58:52.392" v="5132" actId="14100"/>
          <ac:spMkLst>
            <pc:docMk/>
            <pc:sldMk cId="1055185935" sldId="2147472580"/>
            <ac:spMk id="3" creationId="{00000000-0000-0000-0000-000000000000}"/>
          </ac:spMkLst>
        </pc:spChg>
        <pc:spChg chg="add del mod">
          <ac:chgData name="Brito Cortés, Sofía Constanza" userId="bc780694-5ad3-4b43-9d08-68ceeeeb3a92" providerId="ADAL" clId="{78668647-0E4E-4D51-9C0E-13926B4FF229}" dt="2023-07-13T14:59:01.272" v="5134" actId="478"/>
          <ac:spMkLst>
            <pc:docMk/>
            <pc:sldMk cId="1055185935" sldId="2147472580"/>
            <ac:spMk id="4" creationId="{3F3FFDDD-AA73-4F9D-9139-14F507A72655}"/>
          </ac:spMkLst>
        </pc:spChg>
        <pc:spChg chg="add del mod">
          <ac:chgData name="Brito Cortés, Sofía Constanza" userId="bc780694-5ad3-4b43-9d08-68ceeeeb3a92" providerId="ADAL" clId="{78668647-0E4E-4D51-9C0E-13926B4FF229}" dt="2023-07-13T15:44:14.829" v="5553" actId="478"/>
          <ac:spMkLst>
            <pc:docMk/>
            <pc:sldMk cId="1055185935" sldId="2147472580"/>
            <ac:spMk id="8" creationId="{59588578-2806-3F6E-CEF0-C13C58680BF7}"/>
          </ac:spMkLst>
        </pc:spChg>
      </pc:sldChg>
      <pc:sldChg chg="delSp modSp mod">
        <pc:chgData name="Brito Cortés, Sofía Constanza" userId="bc780694-5ad3-4b43-9d08-68ceeeeb3a92" providerId="ADAL" clId="{78668647-0E4E-4D51-9C0E-13926B4FF229}" dt="2023-07-13T15:44:17.838" v="5554"/>
        <pc:sldMkLst>
          <pc:docMk/>
          <pc:sldMk cId="2861664487" sldId="2147472582"/>
        </pc:sldMkLst>
        <pc:spChg chg="del">
          <ac:chgData name="Brito Cortés, Sofía Constanza" userId="bc780694-5ad3-4b43-9d08-68ceeeeb3a92" providerId="ADAL" clId="{78668647-0E4E-4D51-9C0E-13926B4FF229}" dt="2023-07-13T15:44:17.838" v="5554"/>
          <ac:spMkLst>
            <pc:docMk/>
            <pc:sldMk cId="2861664487" sldId="2147472582"/>
            <ac:spMk id="3" creationId="{91F53FF6-0BDA-6AA0-FD5B-7528989C0D59}"/>
          </ac:spMkLst>
        </pc:spChg>
        <pc:spChg chg="mod">
          <ac:chgData name="Brito Cortés, Sofía Constanza" userId="bc780694-5ad3-4b43-9d08-68ceeeeb3a92" providerId="ADAL" clId="{78668647-0E4E-4D51-9C0E-13926B4FF229}" dt="2023-07-13T14:49:52.736" v="5077" actId="207"/>
          <ac:spMkLst>
            <pc:docMk/>
            <pc:sldMk cId="2861664487" sldId="2147472582"/>
            <ac:spMk id="38" creationId="{4746C1AF-0177-46E7-B8A8-1A821220D563}"/>
          </ac:spMkLst>
        </pc:spChg>
      </pc:sldChg>
      <pc:sldChg chg="delSp">
        <pc:chgData name="Brito Cortés, Sofía Constanza" userId="bc780694-5ad3-4b43-9d08-68ceeeeb3a92" providerId="ADAL" clId="{78668647-0E4E-4D51-9C0E-13926B4FF229}" dt="2023-07-13T15:44:17.838" v="5554"/>
        <pc:sldMkLst>
          <pc:docMk/>
          <pc:sldMk cId="3391829830" sldId="2147472584"/>
        </pc:sldMkLst>
        <pc:spChg chg="del">
          <ac:chgData name="Brito Cortés, Sofía Constanza" userId="bc780694-5ad3-4b43-9d08-68ceeeeb3a92" providerId="ADAL" clId="{78668647-0E4E-4D51-9C0E-13926B4FF229}" dt="2023-07-13T15:44:17.838" v="5554"/>
          <ac:spMkLst>
            <pc:docMk/>
            <pc:sldMk cId="3391829830" sldId="2147472584"/>
            <ac:spMk id="2" creationId="{CBDA68B9-D883-5841-417E-1D98D65A80D9}"/>
          </ac:spMkLst>
        </pc:spChg>
      </pc:sldChg>
      <pc:sldChg chg="delSp">
        <pc:chgData name="Brito Cortés, Sofía Constanza" userId="bc780694-5ad3-4b43-9d08-68ceeeeb3a92" providerId="ADAL" clId="{78668647-0E4E-4D51-9C0E-13926B4FF229}" dt="2023-07-13T15:44:17.838" v="5554"/>
        <pc:sldMkLst>
          <pc:docMk/>
          <pc:sldMk cId="1959731242" sldId="2147472585"/>
        </pc:sldMkLst>
        <pc:spChg chg="del">
          <ac:chgData name="Brito Cortés, Sofía Constanza" userId="bc780694-5ad3-4b43-9d08-68ceeeeb3a92" providerId="ADAL" clId="{78668647-0E4E-4D51-9C0E-13926B4FF229}" dt="2023-07-13T15:44:17.838" v="5554"/>
          <ac:spMkLst>
            <pc:docMk/>
            <pc:sldMk cId="1959731242" sldId="2147472585"/>
            <ac:spMk id="2" creationId="{A54CEDBF-1D2D-6765-8CD7-BFBC2D3C458F}"/>
          </ac:spMkLst>
        </pc:spChg>
      </pc:sldChg>
      <pc:sldChg chg="addSp delSp modSp del mod">
        <pc:chgData name="Brito Cortés, Sofía Constanza" userId="bc780694-5ad3-4b43-9d08-68ceeeeb3a92" providerId="ADAL" clId="{78668647-0E4E-4D51-9C0E-13926B4FF229}" dt="2023-07-13T15:00:28.353" v="5317" actId="47"/>
        <pc:sldMkLst>
          <pc:docMk/>
          <pc:sldMk cId="2174871198" sldId="2147472593"/>
        </pc:sldMkLst>
        <pc:spChg chg="add del mod">
          <ac:chgData name="Brito Cortés, Sofía Constanza" userId="bc780694-5ad3-4b43-9d08-68ceeeeb3a92" providerId="ADAL" clId="{78668647-0E4E-4D51-9C0E-13926B4FF229}" dt="2023-07-13T14:59:17.058" v="5137" actId="478"/>
          <ac:spMkLst>
            <pc:docMk/>
            <pc:sldMk cId="2174871198" sldId="2147472593"/>
            <ac:spMk id="2" creationId="{609FA7B7-49C5-12ED-BC1F-F5F47C57BE71}"/>
          </ac:spMkLst>
        </pc:spChg>
        <pc:spChg chg="mod">
          <ac:chgData name="Brito Cortés, Sofía Constanza" userId="bc780694-5ad3-4b43-9d08-68ceeeeb3a92" providerId="ADAL" clId="{78668647-0E4E-4D51-9C0E-13926B4FF229}" dt="2023-07-13T14:59:10.208" v="5136" actId="14100"/>
          <ac:spMkLst>
            <pc:docMk/>
            <pc:sldMk cId="2174871198" sldId="2147472593"/>
            <ac:spMk id="16" creationId="{B91AFF71-4004-04AF-7F4F-00184F3A8AE1}"/>
          </ac:spMkLst>
        </pc:spChg>
      </pc:sldChg>
      <pc:sldChg chg="addSp delSp modSp add mod">
        <pc:chgData name="Brito Cortés, Sofía Constanza" userId="bc780694-5ad3-4b43-9d08-68ceeeeb3a92" providerId="ADAL" clId="{78668647-0E4E-4D51-9C0E-13926B4FF229}" dt="2023-07-13T15:01:43.228" v="5393" actId="14100"/>
        <pc:sldMkLst>
          <pc:docMk/>
          <pc:sldMk cId="1063732729" sldId="2147472594"/>
        </pc:sldMkLst>
        <pc:spChg chg="mod">
          <ac:chgData name="Brito Cortés, Sofía Constanza" userId="bc780694-5ad3-4b43-9d08-68ceeeeb3a92" providerId="ADAL" clId="{78668647-0E4E-4D51-9C0E-13926B4FF229}" dt="2023-07-13T15:01:20.634" v="5390" actId="14100"/>
          <ac:spMkLst>
            <pc:docMk/>
            <pc:sldMk cId="1063732729" sldId="2147472594"/>
            <ac:spMk id="5" creationId="{00000000-0000-0000-0000-000000000000}"/>
          </ac:spMkLst>
        </pc:spChg>
        <pc:spChg chg="mod">
          <ac:chgData name="Brito Cortés, Sofía Constanza" userId="bc780694-5ad3-4b43-9d08-68ceeeeb3a92" providerId="ADAL" clId="{78668647-0E4E-4D51-9C0E-13926B4FF229}" dt="2023-07-13T15:01:43.228" v="5393" actId="14100"/>
          <ac:spMkLst>
            <pc:docMk/>
            <pc:sldMk cId="1063732729" sldId="2147472594"/>
            <ac:spMk id="9" creationId="{69C3A41C-F820-0352-6504-8553680263BB}"/>
          </ac:spMkLst>
        </pc:spChg>
        <pc:spChg chg="mod">
          <ac:chgData name="Brito Cortés, Sofía Constanza" userId="bc780694-5ad3-4b43-9d08-68ceeeeb3a92" providerId="ADAL" clId="{78668647-0E4E-4D51-9C0E-13926B4FF229}" dt="2023-07-13T15:01:32.697" v="5392" actId="14100"/>
          <ac:spMkLst>
            <pc:docMk/>
            <pc:sldMk cId="1063732729" sldId="2147472594"/>
            <ac:spMk id="10" creationId="{3CBEAD6F-F1C1-7AAF-A62F-652C6D10E52E}"/>
          </ac:spMkLst>
        </pc:spChg>
        <pc:spChg chg="add del mod">
          <ac:chgData name="Brito Cortés, Sofía Constanza" userId="bc780694-5ad3-4b43-9d08-68ceeeeb3a92" providerId="ADAL" clId="{78668647-0E4E-4D51-9C0E-13926B4FF229}" dt="2023-07-13T15:01:28.445" v="5391" actId="478"/>
          <ac:spMkLst>
            <pc:docMk/>
            <pc:sldMk cId="1063732729" sldId="2147472594"/>
            <ac:spMk id="11" creationId="{149BA6E5-72E1-AC1B-C13C-2DEBC717B189}"/>
          </ac:spMkLst>
        </pc:spChg>
      </pc:sldChg>
      <pc:sldMasterChg chg="delSldLayout modSldLayout sldLayoutOrd">
        <pc:chgData name="Brito Cortés, Sofía Constanza" userId="bc780694-5ad3-4b43-9d08-68ceeeeb3a92" providerId="ADAL" clId="{78668647-0E4E-4D51-9C0E-13926B4FF229}" dt="2023-07-13T15:51:45.458" v="5563" actId="20578"/>
        <pc:sldMasterMkLst>
          <pc:docMk/>
          <pc:sldMasterMk cId="195468931" sldId="2147483648"/>
        </pc:sldMasterMkLst>
        <pc:sldLayoutChg chg="del ord">
          <pc:chgData name="Brito Cortés, Sofía Constanza" userId="bc780694-5ad3-4b43-9d08-68ceeeeb3a92" providerId="ADAL" clId="{78668647-0E4E-4D51-9C0E-13926B4FF229}" dt="2023-07-13T15:49:18.586" v="5558" actId="2696"/>
          <pc:sldLayoutMkLst>
            <pc:docMk/>
            <pc:sldMasterMk cId="195468931" sldId="2147483648"/>
            <pc:sldLayoutMk cId="924123321" sldId="2147483649"/>
          </pc:sldLayoutMkLst>
        </pc:sldLayoutChg>
        <pc:sldLayoutChg chg="modSp mod">
          <pc:chgData name="Brito Cortés, Sofía Constanza" userId="bc780694-5ad3-4b43-9d08-68ceeeeb3a92" providerId="ADAL" clId="{78668647-0E4E-4D51-9C0E-13926B4FF229}" dt="2023-07-13T15:50:03.660" v="5560" actId="5793"/>
          <pc:sldLayoutMkLst>
            <pc:docMk/>
            <pc:sldMasterMk cId="195468931" sldId="2147483648"/>
            <pc:sldLayoutMk cId="839351526" sldId="2147483652"/>
          </pc:sldLayoutMkLst>
          <pc:spChg chg="mod">
            <ac:chgData name="Brito Cortés, Sofía Constanza" userId="bc780694-5ad3-4b43-9d08-68ceeeeb3a92" providerId="ADAL" clId="{78668647-0E4E-4D51-9C0E-13926B4FF229}" dt="2023-07-13T15:50:03.660" v="5560" actId="5793"/>
            <ac:spMkLst>
              <pc:docMk/>
              <pc:sldMasterMk cId="195468931" sldId="2147483648"/>
              <pc:sldLayoutMk cId="839351526" sldId="2147483652"/>
              <ac:spMk id="4" creationId="{00000000-0000-0000-0000-000000000000}"/>
            </ac:spMkLst>
          </pc:spChg>
        </pc:sldLayoutChg>
        <pc:sldLayoutChg chg="modSp mod">
          <pc:chgData name="Brito Cortés, Sofía Constanza" userId="bc780694-5ad3-4b43-9d08-68ceeeeb3a92" providerId="ADAL" clId="{78668647-0E4E-4D51-9C0E-13926B4FF229}" dt="2023-07-13T15:50:25.339" v="5562" actId="14100"/>
          <pc:sldLayoutMkLst>
            <pc:docMk/>
            <pc:sldMasterMk cId="195468931" sldId="2147483648"/>
            <pc:sldLayoutMk cId="2764344850" sldId="2147483658"/>
          </pc:sldLayoutMkLst>
          <pc:spChg chg="mod">
            <ac:chgData name="Brito Cortés, Sofía Constanza" userId="bc780694-5ad3-4b43-9d08-68ceeeeb3a92" providerId="ADAL" clId="{78668647-0E4E-4D51-9C0E-13926B4FF229}" dt="2023-07-13T15:50:21.484" v="5561" actId="14100"/>
            <ac:spMkLst>
              <pc:docMk/>
              <pc:sldMasterMk cId="195468931" sldId="2147483648"/>
              <pc:sldLayoutMk cId="2764344850" sldId="2147483658"/>
              <ac:spMk id="8" creationId="{359D21D7-380C-F4B2-4834-98816DBD5590}"/>
            </ac:spMkLst>
          </pc:spChg>
          <pc:spChg chg="mod">
            <ac:chgData name="Brito Cortés, Sofía Constanza" userId="bc780694-5ad3-4b43-9d08-68ceeeeb3a92" providerId="ADAL" clId="{78668647-0E4E-4D51-9C0E-13926B4FF229}" dt="2023-07-13T15:50:25.339" v="5562" actId="14100"/>
            <ac:spMkLst>
              <pc:docMk/>
              <pc:sldMasterMk cId="195468931" sldId="2147483648"/>
              <pc:sldLayoutMk cId="2764344850" sldId="2147483658"/>
              <ac:spMk id="10" creationId="{91900A05-BCAC-D961-2A18-DB1AFF8D3320}"/>
            </ac:spMkLst>
          </pc:spChg>
        </pc:sldLayoutChg>
        <pc:sldLayoutChg chg="ord">
          <pc:chgData name="Brito Cortés, Sofía Constanza" userId="bc780694-5ad3-4b43-9d08-68ceeeeb3a92" providerId="ADAL" clId="{78668647-0E4E-4D51-9C0E-13926B4FF229}" dt="2023-07-13T15:51:45.458" v="5563" actId="20578"/>
          <pc:sldLayoutMkLst>
            <pc:docMk/>
            <pc:sldMasterMk cId="195468931" sldId="2147483648"/>
            <pc:sldLayoutMk cId="2752245890" sldId="2147483660"/>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vml.rels><?xml version="1.0" encoding="UTF-8" standalone="yes"?>
<Relationships xmlns="http://schemas.openxmlformats.org/package/2006/relationships"><Relationship Id="rId1" Type="http://schemas.openxmlformats.org/officeDocument/2006/relationships/image" Target="NULL"/></Relationships>
</file>

<file path=ppt/drawings/_rels/vmlDrawing8.vml.rels><?xml version="1.0" encoding="UTF-8" standalone="yes"?>
<Relationships xmlns="http://schemas.openxmlformats.org/package/2006/relationships"><Relationship Id="rId1" Type="http://schemas.openxmlformats.org/officeDocument/2006/relationships/image" Target="NULL"/></Relationships>
</file>

<file path=ppt/drawings/_rels/vmlDrawing9.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xmlns="" id="{6B2790E3-B6ED-E7E6-5D07-82843B3EC0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a:extLst>
              <a:ext uri="{FF2B5EF4-FFF2-40B4-BE49-F238E27FC236}">
                <a16:creationId xmlns:a16="http://schemas.microsoft.com/office/drawing/2014/main" xmlns="" id="{EE3A19C9-0F57-6475-631F-884B0E5B7A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FF8599-7029-4CF8-95BC-169911F75AAA}" type="datetimeFigureOut">
              <a:rPr lang="es-CL" smtClean="0"/>
              <a:t>15-02-2025</a:t>
            </a:fld>
            <a:endParaRPr lang="es-CL"/>
          </a:p>
        </p:txBody>
      </p:sp>
      <p:sp>
        <p:nvSpPr>
          <p:cNvPr id="4" name="Marcador de pie de página 3">
            <a:extLst>
              <a:ext uri="{FF2B5EF4-FFF2-40B4-BE49-F238E27FC236}">
                <a16:creationId xmlns:a16="http://schemas.microsoft.com/office/drawing/2014/main" xmlns="" id="{9866CBB2-CE96-B313-C552-1177FE96E0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5" name="Marcador de número de diapositiva 4">
            <a:extLst>
              <a:ext uri="{FF2B5EF4-FFF2-40B4-BE49-F238E27FC236}">
                <a16:creationId xmlns:a16="http://schemas.microsoft.com/office/drawing/2014/main" xmlns="" id="{99EE2CCB-AE9F-49E3-9066-A616DDDDC4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7272DF-830D-4E4A-A62B-81CF43A0216D}" type="slidenum">
              <a:rPr lang="es-CL" smtClean="0"/>
              <a:t>‹Nº›</a:t>
            </a:fld>
            <a:endParaRPr lang="es-CL"/>
          </a:p>
        </p:txBody>
      </p:sp>
    </p:spTree>
    <p:extLst>
      <p:ext uri="{BB962C8B-B14F-4D97-AF65-F5344CB8AC3E}">
        <p14:creationId xmlns:p14="http://schemas.microsoft.com/office/powerpoint/2010/main" val="195674323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F30DF6-1775-470B-AB63-2D0DB4F8C554}" type="datetimeFigureOut">
              <a:rPr lang="es-CL" smtClean="0"/>
              <a:t>15-02-2025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F3A76-3C4B-46A8-9478-22DCFEA7A812}" type="slidenum">
              <a:rPr lang="es-CL" smtClean="0"/>
              <a:t>‹Nº›</a:t>
            </a:fld>
            <a:endParaRPr lang="es-CL"/>
          </a:p>
        </p:txBody>
      </p:sp>
    </p:spTree>
    <p:extLst>
      <p:ext uri="{BB962C8B-B14F-4D97-AF65-F5344CB8AC3E}">
        <p14:creationId xmlns:p14="http://schemas.microsoft.com/office/powerpoint/2010/main" val="333780973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a:t>
            </a:fld>
            <a:endParaRPr lang="es-CL"/>
          </a:p>
        </p:txBody>
      </p:sp>
    </p:spTree>
    <p:extLst>
      <p:ext uri="{BB962C8B-B14F-4D97-AF65-F5344CB8AC3E}">
        <p14:creationId xmlns:p14="http://schemas.microsoft.com/office/powerpoint/2010/main" val="1430155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13</a:t>
            </a:fld>
            <a:endParaRPr lang="es-CL"/>
          </a:p>
        </p:txBody>
      </p:sp>
    </p:spTree>
    <p:extLst>
      <p:ext uri="{BB962C8B-B14F-4D97-AF65-F5344CB8AC3E}">
        <p14:creationId xmlns:p14="http://schemas.microsoft.com/office/powerpoint/2010/main" val="2780069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14</a:t>
            </a:fld>
            <a:endParaRPr lang="es-CL"/>
          </a:p>
        </p:txBody>
      </p:sp>
    </p:spTree>
    <p:extLst>
      <p:ext uri="{BB962C8B-B14F-4D97-AF65-F5344CB8AC3E}">
        <p14:creationId xmlns:p14="http://schemas.microsoft.com/office/powerpoint/2010/main" val="2793636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15</a:t>
            </a:fld>
            <a:endParaRPr lang="es-CL"/>
          </a:p>
        </p:txBody>
      </p:sp>
    </p:spTree>
    <p:extLst>
      <p:ext uri="{BB962C8B-B14F-4D97-AF65-F5344CB8AC3E}">
        <p14:creationId xmlns:p14="http://schemas.microsoft.com/office/powerpoint/2010/main" val="3861792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16</a:t>
            </a:fld>
            <a:endParaRPr lang="es-CL"/>
          </a:p>
        </p:txBody>
      </p:sp>
    </p:spTree>
    <p:extLst>
      <p:ext uri="{BB962C8B-B14F-4D97-AF65-F5344CB8AC3E}">
        <p14:creationId xmlns:p14="http://schemas.microsoft.com/office/powerpoint/2010/main" val="2754409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17</a:t>
            </a:fld>
            <a:endParaRPr lang="es-CL"/>
          </a:p>
        </p:txBody>
      </p:sp>
    </p:spTree>
    <p:extLst>
      <p:ext uri="{BB962C8B-B14F-4D97-AF65-F5344CB8AC3E}">
        <p14:creationId xmlns:p14="http://schemas.microsoft.com/office/powerpoint/2010/main" val="2780455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18</a:t>
            </a:fld>
            <a:endParaRPr lang="es-CL"/>
          </a:p>
        </p:txBody>
      </p:sp>
    </p:spTree>
    <p:extLst>
      <p:ext uri="{BB962C8B-B14F-4D97-AF65-F5344CB8AC3E}">
        <p14:creationId xmlns:p14="http://schemas.microsoft.com/office/powerpoint/2010/main" val="2561374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19</a:t>
            </a:fld>
            <a:endParaRPr lang="es-CL"/>
          </a:p>
        </p:txBody>
      </p:sp>
    </p:spTree>
    <p:extLst>
      <p:ext uri="{BB962C8B-B14F-4D97-AF65-F5344CB8AC3E}">
        <p14:creationId xmlns:p14="http://schemas.microsoft.com/office/powerpoint/2010/main" val="846250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20</a:t>
            </a:fld>
            <a:endParaRPr lang="es-CL"/>
          </a:p>
        </p:txBody>
      </p:sp>
    </p:spTree>
    <p:extLst>
      <p:ext uri="{BB962C8B-B14F-4D97-AF65-F5344CB8AC3E}">
        <p14:creationId xmlns:p14="http://schemas.microsoft.com/office/powerpoint/2010/main" val="2329111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0000"/>
              </a:lnSpc>
              <a:spcBef>
                <a:spcPts val="0"/>
              </a:spcBef>
              <a:spcAft>
                <a:spcPts val="0"/>
              </a:spcAft>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21</a:t>
            </a:fld>
            <a:endParaRPr lang="es-CL"/>
          </a:p>
        </p:txBody>
      </p:sp>
    </p:spTree>
    <p:extLst>
      <p:ext uri="{BB962C8B-B14F-4D97-AF65-F5344CB8AC3E}">
        <p14:creationId xmlns:p14="http://schemas.microsoft.com/office/powerpoint/2010/main" val="2883035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23</a:t>
            </a:fld>
            <a:endParaRPr lang="es-CL"/>
          </a:p>
        </p:txBody>
      </p:sp>
    </p:spTree>
    <p:extLst>
      <p:ext uri="{BB962C8B-B14F-4D97-AF65-F5344CB8AC3E}">
        <p14:creationId xmlns:p14="http://schemas.microsoft.com/office/powerpoint/2010/main" val="2699199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pie de página 3"/>
          <p:cNvSpPr>
            <a:spLocks noGrp="1"/>
          </p:cNvSpPr>
          <p:nvPr>
            <p:ph type="ftr" sz="quarter" idx="10"/>
          </p:nvPr>
        </p:nvSpPr>
        <p:spPr/>
        <p:txBody>
          <a:bodyPr/>
          <a:lstStyle/>
          <a:p>
            <a:endParaRPr lang="es-CL"/>
          </a:p>
        </p:txBody>
      </p:sp>
      <p:sp>
        <p:nvSpPr>
          <p:cNvPr id="5" name="Marcador de número de diapositiva 4"/>
          <p:cNvSpPr>
            <a:spLocks noGrp="1"/>
          </p:cNvSpPr>
          <p:nvPr>
            <p:ph type="sldNum" sz="quarter" idx="11"/>
          </p:nvPr>
        </p:nvSpPr>
        <p:spPr/>
        <p:txBody>
          <a:bodyPr/>
          <a:lstStyle/>
          <a:p>
            <a:fld id="{EE7F3A76-3C4B-46A8-9478-22DCFEA7A812}" type="slidenum">
              <a:rPr lang="es-CL" smtClean="0"/>
              <a:t>2</a:t>
            </a:fld>
            <a:endParaRPr lang="es-CL"/>
          </a:p>
        </p:txBody>
      </p:sp>
    </p:spTree>
    <p:extLst>
      <p:ext uri="{BB962C8B-B14F-4D97-AF65-F5344CB8AC3E}">
        <p14:creationId xmlns:p14="http://schemas.microsoft.com/office/powerpoint/2010/main" val="2618052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6</a:t>
            </a:fld>
            <a:endParaRPr lang="es-CL"/>
          </a:p>
        </p:txBody>
      </p:sp>
    </p:spTree>
    <p:extLst>
      <p:ext uri="{BB962C8B-B14F-4D97-AF65-F5344CB8AC3E}">
        <p14:creationId xmlns:p14="http://schemas.microsoft.com/office/powerpoint/2010/main" val="3692087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7</a:t>
            </a:fld>
            <a:endParaRPr lang="es-CL"/>
          </a:p>
        </p:txBody>
      </p:sp>
    </p:spTree>
    <p:extLst>
      <p:ext uri="{BB962C8B-B14F-4D97-AF65-F5344CB8AC3E}">
        <p14:creationId xmlns:p14="http://schemas.microsoft.com/office/powerpoint/2010/main" val="4178029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8</a:t>
            </a:fld>
            <a:endParaRPr lang="es-CL"/>
          </a:p>
        </p:txBody>
      </p:sp>
    </p:spTree>
    <p:extLst>
      <p:ext uri="{BB962C8B-B14F-4D97-AF65-F5344CB8AC3E}">
        <p14:creationId xmlns:p14="http://schemas.microsoft.com/office/powerpoint/2010/main" val="3225464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9</a:t>
            </a:fld>
            <a:endParaRPr lang="es-CL"/>
          </a:p>
        </p:txBody>
      </p:sp>
    </p:spTree>
    <p:extLst>
      <p:ext uri="{BB962C8B-B14F-4D97-AF65-F5344CB8AC3E}">
        <p14:creationId xmlns:p14="http://schemas.microsoft.com/office/powerpoint/2010/main" val="4061287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10</a:t>
            </a:fld>
            <a:endParaRPr lang="es-CL"/>
          </a:p>
        </p:txBody>
      </p:sp>
    </p:spTree>
    <p:extLst>
      <p:ext uri="{BB962C8B-B14F-4D97-AF65-F5344CB8AC3E}">
        <p14:creationId xmlns:p14="http://schemas.microsoft.com/office/powerpoint/2010/main" val="1838369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11</a:t>
            </a:fld>
            <a:endParaRPr lang="es-CL"/>
          </a:p>
        </p:txBody>
      </p:sp>
    </p:spTree>
    <p:extLst>
      <p:ext uri="{BB962C8B-B14F-4D97-AF65-F5344CB8AC3E}">
        <p14:creationId xmlns:p14="http://schemas.microsoft.com/office/powerpoint/2010/main" val="927090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12</a:t>
            </a:fld>
            <a:endParaRPr lang="es-CL"/>
          </a:p>
        </p:txBody>
      </p:sp>
    </p:spTree>
    <p:extLst>
      <p:ext uri="{BB962C8B-B14F-4D97-AF65-F5344CB8AC3E}">
        <p14:creationId xmlns:p14="http://schemas.microsoft.com/office/powerpoint/2010/main" val="22713094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7.png"/><Relationship Id="rId4" Type="http://schemas.openxmlformats.org/officeDocument/2006/relationships/oleObject" Target="../embeddings/oleObject8.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8.emf"/><Relationship Id="rId4" Type="http://schemas.openxmlformats.org/officeDocument/2006/relationships/oleObject" Target="../embeddings/oleObject9.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svg"/><Relationship Id="rId2" Type="http://schemas.openxmlformats.org/officeDocument/2006/relationships/tags" Target="../tags/tag13.xml"/><Relationship Id="rId1" Type="http://schemas.openxmlformats.org/officeDocument/2006/relationships/vmlDrawing" Target="../drawings/vmlDrawing11.v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11.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svg"/><Relationship Id="rId2" Type="http://schemas.openxmlformats.org/officeDocument/2006/relationships/tags" Target="../tags/tag14.xml"/><Relationship Id="rId1" Type="http://schemas.openxmlformats.org/officeDocument/2006/relationships/vmlDrawing" Target="../drawings/vmlDrawing12.v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12.bin"/></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Master" Target="../slideMasters/slideMaster2.xml"/><Relationship Id="rId7" Type="http://schemas.openxmlformats.org/officeDocument/2006/relationships/image" Target="../media/image6.svg"/><Relationship Id="rId2" Type="http://schemas.openxmlformats.org/officeDocument/2006/relationships/tags" Target="../tags/tag15.xml"/><Relationship Id="rId1" Type="http://schemas.openxmlformats.org/officeDocument/2006/relationships/vmlDrawing" Target="../drawings/vmlDrawing13.vml"/><Relationship Id="rId6" Type="http://schemas.openxmlformats.org/officeDocument/2006/relationships/image" Target="../media/image12.png"/><Relationship Id="rId5" Type="http://schemas.openxmlformats.org/officeDocument/2006/relationships/image" Target="../media/image3.emf"/><Relationship Id="rId4" Type="http://schemas.openxmlformats.org/officeDocument/2006/relationships/oleObject" Target="../embeddings/oleObject13.bin"/><Relationship Id="rId9" Type="http://schemas.openxmlformats.org/officeDocument/2006/relationships/image" Target="../media/image4.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Master" Target="../slideMasters/slideMaster2.xml"/><Relationship Id="rId7" Type="http://schemas.openxmlformats.org/officeDocument/2006/relationships/image" Target="../media/image11.png"/><Relationship Id="rId2" Type="http://schemas.openxmlformats.org/officeDocument/2006/relationships/tags" Target="../tags/tag16.xml"/><Relationship Id="rId1" Type="http://schemas.openxmlformats.org/officeDocument/2006/relationships/vmlDrawing" Target="../drawings/vmlDrawing14.vml"/><Relationship Id="rId6" Type="http://schemas.openxmlformats.org/officeDocument/2006/relationships/image" Target="../media/image14.png"/><Relationship Id="rId5" Type="http://schemas.openxmlformats.org/officeDocument/2006/relationships/image" Target="../media/image3.emf"/><Relationship Id="rId4" Type="http://schemas.openxmlformats.org/officeDocument/2006/relationships/oleObject" Target="../embeddings/oleObject14.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svg"/><Relationship Id="rId2" Type="http://schemas.openxmlformats.org/officeDocument/2006/relationships/tags" Target="../tags/tag17.xml"/><Relationship Id="rId1" Type="http://schemas.openxmlformats.org/officeDocument/2006/relationships/vmlDrawing" Target="../drawings/vmlDrawing15.vml"/><Relationship Id="rId6" Type="http://schemas.openxmlformats.org/officeDocument/2006/relationships/image" Target="../media/image15.png"/><Relationship Id="rId5" Type="http://schemas.openxmlformats.org/officeDocument/2006/relationships/image" Target="../media/image3.emf"/><Relationship Id="rId4" Type="http://schemas.openxmlformats.org/officeDocument/2006/relationships/oleObject" Target="../embeddings/oleObject15.bin"/></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tags" Target="../tags/tag19.xml"/><Relationship Id="rId7" Type="http://schemas.openxmlformats.org/officeDocument/2006/relationships/image" Target="../media/image16.png"/><Relationship Id="rId2" Type="http://schemas.openxmlformats.org/officeDocument/2006/relationships/tags" Target="../tags/tag18.xml"/><Relationship Id="rId1" Type="http://schemas.openxmlformats.org/officeDocument/2006/relationships/vmlDrawing" Target="../drawings/vmlDrawing16.vml"/><Relationship Id="rId6" Type="http://schemas.openxmlformats.org/officeDocument/2006/relationships/image" Target="../media/image9.emf"/><Relationship Id="rId5" Type="http://schemas.openxmlformats.org/officeDocument/2006/relationships/oleObject" Target="../embeddings/oleObject16.bin"/><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svg"/><Relationship Id="rId2" Type="http://schemas.openxmlformats.org/officeDocument/2006/relationships/tags" Target="../tags/tag20.xml"/><Relationship Id="rId1" Type="http://schemas.openxmlformats.org/officeDocument/2006/relationships/vmlDrawing" Target="../drawings/vmlDrawing17.v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oleObject" Target="../embeddings/oleObject17.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Master" Target="../slideMasters/slideMaster2.xml"/><Relationship Id="rId7" Type="http://schemas.openxmlformats.org/officeDocument/2006/relationships/image" Target="../media/image11.png"/><Relationship Id="rId2" Type="http://schemas.openxmlformats.org/officeDocument/2006/relationships/tags" Target="../tags/tag21.xml"/><Relationship Id="rId1" Type="http://schemas.openxmlformats.org/officeDocument/2006/relationships/vmlDrawing" Target="../drawings/vmlDrawing18.vml"/><Relationship Id="rId6" Type="http://schemas.openxmlformats.org/officeDocument/2006/relationships/image" Target="../media/image19.png"/><Relationship Id="rId5" Type="http://schemas.openxmlformats.org/officeDocument/2006/relationships/image" Target="../media/image3.emf"/><Relationship Id="rId4" Type="http://schemas.openxmlformats.org/officeDocument/2006/relationships/oleObject" Target="../embeddings/oleObject18.bin"/></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svg"/><Relationship Id="rId2" Type="http://schemas.openxmlformats.org/officeDocument/2006/relationships/tags" Target="../tags/tag22.xml"/><Relationship Id="rId1" Type="http://schemas.openxmlformats.org/officeDocument/2006/relationships/vmlDrawing" Target="../drawings/vmlDrawing19.vml"/><Relationship Id="rId6" Type="http://schemas.openxmlformats.org/officeDocument/2006/relationships/image" Target="../media/image11.png"/><Relationship Id="rId5" Type="http://schemas.openxmlformats.org/officeDocument/2006/relationships/image" Target="../media/image3.emf"/><Relationship Id="rId4" Type="http://schemas.openxmlformats.org/officeDocument/2006/relationships/oleObject" Target="../embeddings/oleObject19.bin"/></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Master" Target="../slideMasters/slideMaster2.xml"/><Relationship Id="rId7" Type="http://schemas.openxmlformats.org/officeDocument/2006/relationships/image" Target="../media/image22.png"/><Relationship Id="rId2" Type="http://schemas.openxmlformats.org/officeDocument/2006/relationships/tags" Target="../tags/tag23.xml"/><Relationship Id="rId1" Type="http://schemas.openxmlformats.org/officeDocument/2006/relationships/vmlDrawing" Target="../drawings/vmlDrawing20.vml"/><Relationship Id="rId6" Type="http://schemas.openxmlformats.org/officeDocument/2006/relationships/image" Target="../media/image20.png"/><Relationship Id="rId5" Type="http://schemas.openxmlformats.org/officeDocument/2006/relationships/image" Target="../media/image3.emf"/><Relationship Id="rId4" Type="http://schemas.openxmlformats.org/officeDocument/2006/relationships/oleObject" Target="../embeddings/oleObject20.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oleObject" Target="../embeddings/oleObject4.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4.emf"/><Relationship Id="rId5" Type="http://schemas.openxmlformats.org/officeDocument/2006/relationships/image" Target="../media/image6.emf"/><Relationship Id="rId4" Type="http://schemas.openxmlformats.org/officeDocument/2006/relationships/oleObject" Target="../embeddings/oleObject6.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4.emf"/><Relationship Id="rId4" Type="http://schemas.openxmlformats.org/officeDocument/2006/relationships/oleObject" Target="../embeddings/oleObject7.bin"/></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Portada 2">
    <p:spTree>
      <p:nvGrpSpPr>
        <p:cNvPr id="1" name=""/>
        <p:cNvGrpSpPr/>
        <p:nvPr/>
      </p:nvGrpSpPr>
      <p:grpSpPr>
        <a:xfrm>
          <a:off x="0" y="0"/>
          <a:ext cx="0" cy="0"/>
          <a:chOff x="0" y="0"/>
          <a:chExt cx="0" cy="0"/>
        </a:xfrm>
      </p:grpSpPr>
      <p:sp>
        <p:nvSpPr>
          <p:cNvPr id="27" name="Marcador de posición de imagen 3">
            <a:extLst>
              <a:ext uri="{FF2B5EF4-FFF2-40B4-BE49-F238E27FC236}">
                <a16:creationId xmlns:a16="http://schemas.microsoft.com/office/drawing/2014/main" xmlns="" id="{602734B2-65B4-284E-AF5A-74CF40B76692}"/>
              </a:ext>
            </a:extLst>
          </p:cNvPr>
          <p:cNvSpPr>
            <a:spLocks noGrp="1"/>
          </p:cNvSpPr>
          <p:nvPr>
            <p:ph type="pic" sz="quarter" idx="10" hasCustomPrompt="1"/>
          </p:nvPr>
        </p:nvSpPr>
        <p:spPr>
          <a:xfrm>
            <a:off x="-1" y="3174"/>
            <a:ext cx="12192000" cy="6858000"/>
          </a:xfrm>
          <a:prstGeom prst="rect">
            <a:avLst/>
          </a:prstGeom>
        </p:spPr>
        <p:txBody>
          <a:bodyPr/>
          <a:lstStyle>
            <a:lvl1pPr marL="0" indent="0">
              <a:buNone/>
              <a:defRPr sz="1600">
                <a:solidFill>
                  <a:schemeClr val="tx2"/>
                </a:solidFill>
              </a:defRPr>
            </a:lvl1pPr>
          </a:lstStyle>
          <a:p>
            <a:r>
              <a:rPr lang="es-CL" dirty="0"/>
              <a:t>Clic al centro para incorporar una imagen</a:t>
            </a:r>
          </a:p>
        </p:txBody>
      </p:sp>
      <p:sp>
        <p:nvSpPr>
          <p:cNvPr id="5" name="Marcador de texto 7">
            <a:extLst>
              <a:ext uri="{FF2B5EF4-FFF2-40B4-BE49-F238E27FC236}">
                <a16:creationId xmlns:a16="http://schemas.microsoft.com/office/drawing/2014/main" xmlns="" id="{73577CB4-5A03-9E4B-AB3D-120C9169EF8F}"/>
              </a:ext>
            </a:extLst>
          </p:cNvPr>
          <p:cNvSpPr>
            <a:spLocks noGrp="1"/>
          </p:cNvSpPr>
          <p:nvPr>
            <p:ph type="body" sz="quarter" idx="11" hasCustomPrompt="1"/>
          </p:nvPr>
        </p:nvSpPr>
        <p:spPr>
          <a:xfrm>
            <a:off x="449263" y="5177790"/>
            <a:ext cx="4260960" cy="1205465"/>
          </a:xfrm>
          <a:prstGeom prst="rect">
            <a:avLst/>
          </a:prstGeom>
        </p:spPr>
        <p:txBody>
          <a:bodyPr lIns="0" tIns="0" rIns="0" bIns="0"/>
          <a:lstStyle>
            <a:lvl1pPr marL="0" indent="0">
              <a:spcBef>
                <a:spcPts val="0"/>
              </a:spcBef>
              <a:spcAft>
                <a:spcPts val="0"/>
              </a:spcAft>
              <a:buNone/>
              <a:defRPr sz="3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r>
              <a:rPr lang="es-ES_tradnl" dirty="0"/>
              <a:t>Título presentación Máximo 3 líneas   </a:t>
            </a:r>
            <a:br>
              <a:rPr lang="es-ES_tradnl" dirty="0"/>
            </a:br>
            <a:r>
              <a:rPr lang="es-ES_tradnl" dirty="0"/>
              <a:t>Arial Bold - 30 puntos </a:t>
            </a:r>
          </a:p>
        </p:txBody>
      </p:sp>
      <p:pic>
        <p:nvPicPr>
          <p:cNvPr id="3" name="Gráfico 2">
            <a:extLst>
              <a:ext uri="{FF2B5EF4-FFF2-40B4-BE49-F238E27FC236}">
                <a16:creationId xmlns:a16="http://schemas.microsoft.com/office/drawing/2014/main" xmlns="" id="{71896C39-28BA-07D2-C053-6D9004496C1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884657" y="407975"/>
            <a:ext cx="987281" cy="1557134"/>
          </a:xfrm>
          <a:prstGeom prst="rect">
            <a:avLst/>
          </a:prstGeom>
        </p:spPr>
      </p:pic>
    </p:spTree>
    <p:extLst>
      <p:ext uri="{BB962C8B-B14F-4D97-AF65-F5344CB8AC3E}">
        <p14:creationId xmlns:p14="http://schemas.microsoft.com/office/powerpoint/2010/main" val="928876268"/>
      </p:ext>
    </p:extLst>
  </p:cSld>
  <p:clrMapOvr>
    <a:masterClrMapping/>
  </p:clrMapOvr>
  <p:transition spd="med"/>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ítulo si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2"/>
            </p:custDataLst>
            <p:extLst>
              <p:ext uri="{D42A27DB-BD31-4B8C-83A1-F6EECF244321}">
                <p14:modId xmlns:p14="http://schemas.microsoft.com/office/powerpoint/2010/main" val="3236701528"/>
              </p:ext>
            </p:extLst>
          </p:nvPr>
        </p:nvGraphicFramePr>
        <p:xfrm>
          <a:off x="0" y="1"/>
          <a:ext cx="215026" cy="162338"/>
        </p:xfrm>
        <a:graphic>
          <a:graphicData uri="http://schemas.openxmlformats.org/presentationml/2006/ole">
            <mc:AlternateContent xmlns:mc="http://schemas.openxmlformats.org/markup-compatibility/2006">
              <mc:Choice xmlns:v="urn:schemas-microsoft-com:vml" Requires="v">
                <p:oleObj spid="_x0000_s22860" name="Diapositiva de think-cell" r:id="rId4" imgW="0" imgH="0" progId="TCLayout.ActiveDocument.1">
                  <p:embed/>
                </p:oleObj>
              </mc:Choice>
              <mc:Fallback>
                <p:oleObj name="Diapositiva de think-cell" r:id="rId4" imgW="0" imgH="0" progId="TCLayout.ActiveDocument.1">
                  <p:embed/>
                  <p:pic>
                    <p:nvPicPr>
                      <p:cNvPr id="4" name="Rectangle 1"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26"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Círculo">
            <a:extLst>
              <a:ext uri="{FF2B5EF4-FFF2-40B4-BE49-F238E27FC236}">
                <a16:creationId xmlns:a16="http://schemas.microsoft.com/office/drawing/2014/main" xmlns="" id="{F29113B8-B936-899D-96D0-1D74BBF93794}"/>
              </a:ext>
            </a:extLst>
          </p:cNvPr>
          <p:cNvSpPr/>
          <p:nvPr userDrawn="1"/>
        </p:nvSpPr>
        <p:spPr>
          <a:xfrm>
            <a:off x="-1879827" y="384450"/>
            <a:ext cx="493539" cy="493239"/>
          </a:xfrm>
          <a:prstGeom prst="ellipse">
            <a:avLst/>
          </a:prstGeom>
          <a:solidFill>
            <a:srgbClr val="000000"/>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a:t>
            </a:r>
            <a:r>
              <a:rPr lang="es-ES" sz="800" kern="0" baseline="0" dirty="0">
                <a:solidFill>
                  <a:srgbClr val="FFFFFF"/>
                </a:solidFill>
                <a:ea typeface="Arial"/>
                <a:cs typeface="Arial"/>
                <a:sym typeface="Arial"/>
              </a:rPr>
              <a:t> </a:t>
            </a:r>
            <a:r>
              <a:rPr lang="es-ES" sz="800" kern="0" dirty="0">
                <a:solidFill>
                  <a:srgbClr val="FFFFFF"/>
                </a:solidFill>
                <a:ea typeface="Arial"/>
                <a:cs typeface="Arial"/>
                <a:sym typeface="Arial"/>
              </a:rPr>
              <a:t>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a:t>
            </a:r>
            <a:r>
              <a:rPr lang="es-ES" sz="800" kern="0" baseline="0" dirty="0">
                <a:solidFill>
                  <a:srgbClr val="FFFFFF"/>
                </a:solidFill>
                <a:ea typeface="Arial"/>
                <a:cs typeface="Arial"/>
                <a:sym typeface="Arial"/>
              </a:rPr>
              <a:t> 0</a:t>
            </a:r>
            <a:endParaRPr lang="es-ES" sz="800" kern="0" dirty="0">
              <a:solidFill>
                <a:srgbClr val="FFFFFF"/>
              </a:solidFill>
              <a:ea typeface="Arial"/>
              <a:cs typeface="Arial"/>
              <a:sym typeface="Arial"/>
            </a:endParaRP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a:t>
            </a:r>
            <a:r>
              <a:rPr lang="es-ES" sz="800" kern="0" baseline="0" dirty="0">
                <a:solidFill>
                  <a:srgbClr val="FFFFFF"/>
                </a:solidFill>
                <a:ea typeface="Arial"/>
                <a:cs typeface="Arial"/>
                <a:sym typeface="Arial"/>
              </a:rPr>
              <a:t> 0</a:t>
            </a:r>
            <a:endParaRPr lang="es-ES" sz="800" kern="0" dirty="0">
              <a:solidFill>
                <a:srgbClr val="FFFFFF"/>
              </a:solidFill>
              <a:ea typeface="Arial"/>
              <a:cs typeface="Arial"/>
              <a:sym typeface="Arial"/>
            </a:endParaRPr>
          </a:p>
        </p:txBody>
      </p:sp>
      <p:sp>
        <p:nvSpPr>
          <p:cNvPr id="14" name="Círculo">
            <a:extLst>
              <a:ext uri="{FF2B5EF4-FFF2-40B4-BE49-F238E27FC236}">
                <a16:creationId xmlns:a16="http://schemas.microsoft.com/office/drawing/2014/main" xmlns="" id="{04BA4620-62EC-F5FF-D3F2-E74296AEC5BB}"/>
              </a:ext>
            </a:extLst>
          </p:cNvPr>
          <p:cNvSpPr/>
          <p:nvPr userDrawn="1"/>
        </p:nvSpPr>
        <p:spPr>
          <a:xfrm>
            <a:off x="-1235652" y="385276"/>
            <a:ext cx="491737" cy="491737"/>
          </a:xfrm>
          <a:prstGeom prst="ellipse">
            <a:avLst/>
          </a:prstGeom>
          <a:solidFill>
            <a:srgbClr val="EAEADE"/>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R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G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B 222</a:t>
            </a:r>
            <a:endParaRPr sz="800" kern="0" dirty="0">
              <a:solidFill>
                <a:srgbClr val="000000"/>
              </a:solidFill>
              <a:ea typeface="Arial"/>
              <a:cs typeface="Arial"/>
              <a:sym typeface="Arial"/>
            </a:endParaRPr>
          </a:p>
        </p:txBody>
      </p:sp>
      <p:sp>
        <p:nvSpPr>
          <p:cNvPr id="15" name="Círculo">
            <a:extLst>
              <a:ext uri="{FF2B5EF4-FFF2-40B4-BE49-F238E27FC236}">
                <a16:creationId xmlns:a16="http://schemas.microsoft.com/office/drawing/2014/main" xmlns="" id="{4A788DBB-CFC6-3F56-A757-345EF194FB31}"/>
              </a:ext>
            </a:extLst>
          </p:cNvPr>
          <p:cNvSpPr/>
          <p:nvPr userDrawn="1"/>
        </p:nvSpPr>
        <p:spPr>
          <a:xfrm>
            <a:off x="-1841727" y="1112564"/>
            <a:ext cx="493538" cy="493239"/>
          </a:xfrm>
          <a:prstGeom prst="ellipse">
            <a:avLst/>
          </a:prstGeom>
          <a:solidFill>
            <a:srgbClr val="13C045"/>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192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6" name="Círculo">
            <a:extLst>
              <a:ext uri="{FF2B5EF4-FFF2-40B4-BE49-F238E27FC236}">
                <a16:creationId xmlns:a16="http://schemas.microsoft.com/office/drawing/2014/main" xmlns="" id="{3FF2EFA0-6F1C-0975-6C91-F790111DE446}"/>
              </a:ext>
            </a:extLst>
          </p:cNvPr>
          <p:cNvSpPr/>
          <p:nvPr userDrawn="1"/>
        </p:nvSpPr>
        <p:spPr>
          <a:xfrm>
            <a:off x="-1841727" y="1764152"/>
            <a:ext cx="493539" cy="493239"/>
          </a:xfrm>
          <a:prstGeom prst="ellipse">
            <a:avLst/>
          </a:prstGeom>
          <a:solidFill>
            <a:srgbClr val="348F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52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143</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17" name="Círculo">
            <a:extLst>
              <a:ext uri="{FF2B5EF4-FFF2-40B4-BE49-F238E27FC236}">
                <a16:creationId xmlns:a16="http://schemas.microsoft.com/office/drawing/2014/main" xmlns="" id="{1C30675D-8842-F5EE-9561-5BDC7EE391E6}"/>
              </a:ext>
            </a:extLst>
          </p:cNvPr>
          <p:cNvSpPr/>
          <p:nvPr userDrawn="1"/>
        </p:nvSpPr>
        <p:spPr>
          <a:xfrm>
            <a:off x="-1236553" y="1764152"/>
            <a:ext cx="493539" cy="493239"/>
          </a:xfrm>
          <a:prstGeom prst="ellipse">
            <a:avLst/>
          </a:prstGeom>
          <a:solidFill>
            <a:srgbClr val="002A6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42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108</a:t>
            </a:r>
            <a:endParaRPr sz="800" kern="0" dirty="0">
              <a:solidFill>
                <a:srgbClr val="FFFFFF"/>
              </a:solidFill>
              <a:ea typeface="Arial"/>
              <a:cs typeface="Arial"/>
              <a:sym typeface="Arial"/>
            </a:endParaRPr>
          </a:p>
        </p:txBody>
      </p:sp>
      <p:sp>
        <p:nvSpPr>
          <p:cNvPr id="18" name="Círculo">
            <a:extLst>
              <a:ext uri="{FF2B5EF4-FFF2-40B4-BE49-F238E27FC236}">
                <a16:creationId xmlns:a16="http://schemas.microsoft.com/office/drawing/2014/main" xmlns="" id="{F81B9D27-9E65-0BC0-76C5-1A851D7DB685}"/>
              </a:ext>
            </a:extLst>
          </p:cNvPr>
          <p:cNvSpPr/>
          <p:nvPr userDrawn="1"/>
        </p:nvSpPr>
        <p:spPr>
          <a:xfrm>
            <a:off x="-621291" y="385350"/>
            <a:ext cx="491737" cy="491737"/>
          </a:xfrm>
          <a:prstGeom prst="ellipse">
            <a:avLst/>
          </a:prstGeom>
          <a:solidFill>
            <a:srgbClr val="7EFF45"/>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R 126</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G 255</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9" name="Círculo">
            <a:extLst>
              <a:ext uri="{FF2B5EF4-FFF2-40B4-BE49-F238E27FC236}">
                <a16:creationId xmlns:a16="http://schemas.microsoft.com/office/drawing/2014/main" xmlns="" id="{68EDD6DC-728E-06C2-9129-F92BED5C1C8D}"/>
              </a:ext>
            </a:extLst>
          </p:cNvPr>
          <p:cNvSpPr/>
          <p:nvPr userDrawn="1"/>
        </p:nvSpPr>
        <p:spPr>
          <a:xfrm>
            <a:off x="-1236553" y="1113083"/>
            <a:ext cx="493539" cy="493239"/>
          </a:xfrm>
          <a:prstGeom prst="ellipse">
            <a:avLst/>
          </a:prstGeom>
          <a:solidFill>
            <a:srgbClr val="004C14"/>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R 0</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G 76</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B 20</a:t>
            </a:r>
            <a:endParaRPr sz="800" kern="0" dirty="0">
              <a:solidFill>
                <a:srgbClr val="FFFFFF"/>
              </a:solidFill>
              <a:latin typeface="Helvetica Neue Medium"/>
              <a:ea typeface="Helvetica Neue Medium"/>
              <a:cs typeface="Arial" panose="020B0604020202020204" pitchFamily="34" charset="0"/>
              <a:sym typeface="Helvetica Neue Medium"/>
            </a:endParaRPr>
          </a:p>
        </p:txBody>
      </p:sp>
      <p:sp>
        <p:nvSpPr>
          <p:cNvPr id="20" name="Rectángulo 19">
            <a:extLst>
              <a:ext uri="{FF2B5EF4-FFF2-40B4-BE49-F238E27FC236}">
                <a16:creationId xmlns:a16="http://schemas.microsoft.com/office/drawing/2014/main" xmlns="" id="{5E8DADBB-AB6E-2DF8-1810-1EB41C2E208B}"/>
              </a:ext>
            </a:extLst>
          </p:cNvPr>
          <p:cNvSpPr/>
          <p:nvPr userDrawn="1"/>
        </p:nvSpPr>
        <p:spPr>
          <a:xfrm>
            <a:off x="-1841728" y="129594"/>
            <a:ext cx="1620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a:solidFill>
                  <a:srgbClr val="616161"/>
                </a:solidFill>
                <a:ea typeface="Helvetica Neue Medium"/>
                <a:cs typeface="Helvetica Neue Medium"/>
                <a:sym typeface="Helvetica Neue Medium"/>
              </a:rPr>
              <a:t>Primarios de marca</a:t>
            </a:r>
            <a:endParaRPr lang="es-CL" sz="1000" kern="0">
              <a:solidFill>
                <a:srgbClr val="616161"/>
              </a:solidFill>
              <a:ea typeface="Helvetica Neue Medium"/>
              <a:cs typeface="Helvetica Neue Medium"/>
              <a:sym typeface="Helvetica Neue Medium"/>
            </a:endParaRPr>
          </a:p>
        </p:txBody>
      </p:sp>
      <p:sp>
        <p:nvSpPr>
          <p:cNvPr id="21" name="Rectángulo 20">
            <a:extLst>
              <a:ext uri="{FF2B5EF4-FFF2-40B4-BE49-F238E27FC236}">
                <a16:creationId xmlns:a16="http://schemas.microsoft.com/office/drawing/2014/main" xmlns="" id="{82A7ECF1-FA51-C626-43A6-09E1313FE644}"/>
              </a:ext>
            </a:extLst>
          </p:cNvPr>
          <p:cNvSpPr/>
          <p:nvPr userDrawn="1"/>
        </p:nvSpPr>
        <p:spPr>
          <a:xfrm>
            <a:off x="-1841728" y="863836"/>
            <a:ext cx="1872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err="1">
                <a:solidFill>
                  <a:srgbClr val="616161"/>
                </a:solidFill>
                <a:ea typeface="Helvetica Neue Medium"/>
                <a:cs typeface="Helvetica Neue Medium"/>
                <a:sym typeface="Helvetica Neue Medium"/>
              </a:rPr>
              <a:t>Masterbrand</a:t>
            </a:r>
            <a:r>
              <a:rPr lang="es-CL" sz="1000" kern="0" dirty="0">
                <a:solidFill>
                  <a:srgbClr val="616161"/>
                </a:solidFill>
                <a:ea typeface="Helvetica Neue Medium"/>
                <a:cs typeface="Helvetica Neue Medium"/>
                <a:sym typeface="Helvetica Neue Medium"/>
              </a:rPr>
              <a:t> y Laboral</a:t>
            </a:r>
            <a:endParaRPr lang="es-ES" sz="1000" kern="0" dirty="0">
              <a:solidFill>
                <a:srgbClr val="616161"/>
              </a:solidFill>
              <a:ea typeface="Helvetica Neue Medium"/>
              <a:cs typeface="Helvetica Neue Medium"/>
              <a:sym typeface="Helvetica Neue Medium"/>
            </a:endParaRPr>
          </a:p>
        </p:txBody>
      </p:sp>
      <p:sp>
        <p:nvSpPr>
          <p:cNvPr id="22" name="Rectángulo 21">
            <a:extLst>
              <a:ext uri="{FF2B5EF4-FFF2-40B4-BE49-F238E27FC236}">
                <a16:creationId xmlns:a16="http://schemas.microsoft.com/office/drawing/2014/main" xmlns="" id="{F8C6C902-94F7-B828-2E7C-62869A57FED6}"/>
              </a:ext>
            </a:extLst>
          </p:cNvPr>
          <p:cNvSpPr/>
          <p:nvPr userDrawn="1"/>
        </p:nvSpPr>
        <p:spPr>
          <a:xfrm>
            <a:off x="-1841728" y="1605802"/>
            <a:ext cx="1872000" cy="167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Salud</a:t>
            </a:r>
            <a:endParaRPr lang="es-CL" sz="1000" kern="0" dirty="0">
              <a:solidFill>
                <a:srgbClr val="616161"/>
              </a:solidFill>
              <a:ea typeface="Helvetica Neue Medium"/>
              <a:cs typeface="Helvetica Neue Medium"/>
              <a:sym typeface="Helvetica Neue Medium"/>
            </a:endParaRPr>
          </a:p>
        </p:txBody>
      </p:sp>
      <p:sp>
        <p:nvSpPr>
          <p:cNvPr id="23" name="Círculo">
            <a:extLst>
              <a:ext uri="{FF2B5EF4-FFF2-40B4-BE49-F238E27FC236}">
                <a16:creationId xmlns:a16="http://schemas.microsoft.com/office/drawing/2014/main" xmlns="" id="{40C15E83-A02F-6DAB-17D6-DF01E747DB5C}"/>
              </a:ext>
            </a:extLst>
          </p:cNvPr>
          <p:cNvSpPr/>
          <p:nvPr userDrawn="1"/>
        </p:nvSpPr>
        <p:spPr>
          <a:xfrm>
            <a:off x="-1843005" y="2448887"/>
            <a:ext cx="493539" cy="493239"/>
          </a:xfrm>
          <a:prstGeom prst="ellipse">
            <a:avLst/>
          </a:prstGeom>
          <a:solidFill>
            <a:srgbClr val="8B73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139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115</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24" name="Círculo">
            <a:extLst>
              <a:ext uri="{FF2B5EF4-FFF2-40B4-BE49-F238E27FC236}">
                <a16:creationId xmlns:a16="http://schemas.microsoft.com/office/drawing/2014/main" xmlns="" id="{2EF59052-6854-FAEE-36AF-7131495A9BDF}"/>
              </a:ext>
            </a:extLst>
          </p:cNvPr>
          <p:cNvSpPr/>
          <p:nvPr userDrawn="1"/>
        </p:nvSpPr>
        <p:spPr>
          <a:xfrm>
            <a:off x="-1237831" y="2448887"/>
            <a:ext cx="493539" cy="493239"/>
          </a:xfrm>
          <a:prstGeom prst="ellipse">
            <a:avLst/>
          </a:prstGeom>
          <a:solidFill>
            <a:srgbClr val="1E117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30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17</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124</a:t>
            </a:r>
            <a:endParaRPr sz="800" kern="0" dirty="0">
              <a:solidFill>
                <a:srgbClr val="FFFFFF"/>
              </a:solidFill>
              <a:ea typeface="Arial"/>
              <a:cs typeface="Arial"/>
              <a:sym typeface="Arial"/>
            </a:endParaRPr>
          </a:p>
        </p:txBody>
      </p:sp>
      <p:sp>
        <p:nvSpPr>
          <p:cNvPr id="25" name="Rectángulo 24">
            <a:extLst>
              <a:ext uri="{FF2B5EF4-FFF2-40B4-BE49-F238E27FC236}">
                <a16:creationId xmlns:a16="http://schemas.microsoft.com/office/drawing/2014/main" xmlns="" id="{DB6C9D74-8BC3-4EB0-CE4A-407DAC03ACCF}"/>
              </a:ext>
            </a:extLst>
          </p:cNvPr>
          <p:cNvSpPr/>
          <p:nvPr userDrawn="1"/>
        </p:nvSpPr>
        <p:spPr>
          <a:xfrm>
            <a:off x="-1843006" y="2242007"/>
            <a:ext cx="1872000" cy="21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Servicios</a:t>
            </a:r>
            <a:endParaRPr lang="es-CL" sz="1000" kern="0" dirty="0">
              <a:solidFill>
                <a:srgbClr val="616161"/>
              </a:solidFill>
              <a:ea typeface="Helvetica Neue Medium"/>
              <a:cs typeface="Helvetica Neue Medium"/>
              <a:sym typeface="Helvetica Neue Medium"/>
            </a:endParaRPr>
          </a:p>
        </p:txBody>
      </p:sp>
      <p:sp>
        <p:nvSpPr>
          <p:cNvPr id="3" name="Marcador de texto 7">
            <a:extLst>
              <a:ext uri="{FF2B5EF4-FFF2-40B4-BE49-F238E27FC236}">
                <a16:creationId xmlns:a16="http://schemas.microsoft.com/office/drawing/2014/main" xmlns="" id="{1943F51B-EF78-1CE1-9216-D1974F345A1E}"/>
              </a:ext>
            </a:extLst>
          </p:cNvPr>
          <p:cNvSpPr>
            <a:spLocks noGrp="1"/>
          </p:cNvSpPr>
          <p:nvPr>
            <p:ph type="body" sz="quarter" idx="61" hasCustomPrompt="1"/>
          </p:nvPr>
        </p:nvSpPr>
        <p:spPr>
          <a:xfrm>
            <a:off x="449262" y="496571"/>
            <a:ext cx="9847327"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6" name="Marcador de texto 7">
            <a:extLst>
              <a:ext uri="{FF2B5EF4-FFF2-40B4-BE49-F238E27FC236}">
                <a16:creationId xmlns:a16="http://schemas.microsoft.com/office/drawing/2014/main" xmlns="" id="{3A14FED0-8546-451A-A14F-0D543A261EAE}"/>
              </a:ext>
            </a:extLst>
          </p:cNvPr>
          <p:cNvSpPr>
            <a:spLocks noGrp="1"/>
          </p:cNvSpPr>
          <p:nvPr>
            <p:ph type="body" sz="quarter" idx="62" hasCustomPrompt="1"/>
          </p:nvPr>
        </p:nvSpPr>
        <p:spPr>
          <a:xfrm>
            <a:off x="449262" y="1159880"/>
            <a:ext cx="9847327"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9" name="Conector recto 18">
            <a:extLst>
              <a:ext uri="{FF2B5EF4-FFF2-40B4-BE49-F238E27FC236}">
                <a16:creationId xmlns:a16="http://schemas.microsoft.com/office/drawing/2014/main" xmlns="" id="{A6DD75FD-44FF-78AD-787E-BE3CCDDE08D6}"/>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13" name="Marcador de texto 7">
            <a:extLst>
              <a:ext uri="{FF2B5EF4-FFF2-40B4-BE49-F238E27FC236}">
                <a16:creationId xmlns:a16="http://schemas.microsoft.com/office/drawing/2014/main" xmlns="" id="{5F3F7008-4A10-D5C1-C2AF-95454CF42D40}"/>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26" name="Marcador de número de diapositiva 1">
            <a:extLst>
              <a:ext uri="{FF2B5EF4-FFF2-40B4-BE49-F238E27FC236}">
                <a16:creationId xmlns:a16="http://schemas.microsoft.com/office/drawing/2014/main" xmlns="" id="{21C80C0E-D9E4-924A-F302-EF84E1C541CC}"/>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pic>
        <p:nvPicPr>
          <p:cNvPr id="5" name="Picture 1" descr="A green sign with white text&#10;&#10;Description automatically generated with low confidence">
            <a:extLst>
              <a:ext uri="{FF2B5EF4-FFF2-40B4-BE49-F238E27FC236}">
                <a16:creationId xmlns:a16="http://schemas.microsoft.com/office/drawing/2014/main" xmlns="" id="{C106790C-406C-F654-4183-98176C2B8C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98891" y="452438"/>
            <a:ext cx="523875" cy="523875"/>
          </a:xfrm>
          <a:prstGeom prst="rect">
            <a:avLst/>
          </a:prstGeom>
        </p:spPr>
      </p:pic>
    </p:spTree>
    <p:extLst>
      <p:ext uri="{BB962C8B-B14F-4D97-AF65-F5344CB8AC3E}">
        <p14:creationId xmlns:p14="http://schemas.microsoft.com/office/powerpoint/2010/main" val="314466107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8_Título co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2"/>
            </p:custDataLst>
            <p:extLst>
              <p:ext uri="{D42A27DB-BD31-4B8C-83A1-F6EECF244321}">
                <p14:modId xmlns:p14="http://schemas.microsoft.com/office/powerpoint/2010/main" val="3141332649"/>
              </p:ext>
            </p:extLst>
          </p:nvPr>
        </p:nvGraphicFramePr>
        <p:xfrm>
          <a:off x="0" y="1"/>
          <a:ext cx="215026" cy="162338"/>
        </p:xfrm>
        <a:graphic>
          <a:graphicData uri="http://schemas.openxmlformats.org/presentationml/2006/ole">
            <mc:AlternateContent xmlns:mc="http://schemas.openxmlformats.org/markup-compatibility/2006">
              <mc:Choice xmlns:v="urn:schemas-microsoft-com:vml" Requires="v">
                <p:oleObj spid="_x0000_s24908" name="Diapositiva de think-cell" r:id="rId4" imgW="0" imgH="0" progId="TCLayout.ActiveDocument.1">
                  <p:embed/>
                </p:oleObj>
              </mc:Choice>
              <mc:Fallback>
                <p:oleObj name="Diapositiva de think-cell" r:id="rId4" imgW="0" imgH="0" progId="TCLayout.ActiveDocument.1">
                  <p:embed/>
                  <p:pic>
                    <p:nvPicPr>
                      <p:cNvPr id="4" name="Rectangle 1"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26"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Marcador de texto 7">
            <a:extLst>
              <a:ext uri="{FF2B5EF4-FFF2-40B4-BE49-F238E27FC236}">
                <a16:creationId xmlns:a16="http://schemas.microsoft.com/office/drawing/2014/main" xmlns="" id="{60540B44-8664-9E9A-1B51-E35F4E3BA253}"/>
              </a:ext>
            </a:extLst>
          </p:cNvPr>
          <p:cNvSpPr>
            <a:spLocks noGrp="1"/>
          </p:cNvSpPr>
          <p:nvPr>
            <p:ph type="body" sz="quarter" idx="65" hasCustomPrompt="1"/>
          </p:nvPr>
        </p:nvSpPr>
        <p:spPr>
          <a:xfrm>
            <a:off x="449262" y="496571"/>
            <a:ext cx="9849281" cy="523874"/>
          </a:xfrm>
          <a:prstGeom prst="rect">
            <a:avLst/>
          </a:prstGeom>
        </p:spPr>
        <p:txBody>
          <a:bodyPr lIns="0" tIns="0" rIns="0" bIns="0"/>
          <a:lstStyle>
            <a:lvl1pPr marL="0" indent="0">
              <a:buNone/>
              <a:defRPr lang="es-ES" sz="2000" b="0" i="0" u="none" strike="noStrike" cap="none" spc="0" baseline="0" dirty="0">
                <a:solidFill>
                  <a:schemeClr val="accent5"/>
                </a:solidFill>
                <a:uFillTx/>
                <a:latin typeface="Arial" panose="020B0604020202020204" pitchFamily="34" charset="0"/>
                <a:ea typeface="Arial"/>
                <a:cs typeface="Arial" panose="020B0604020202020204" pitchFamily="34" charset="0"/>
                <a:sym typeface="Aria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14" name="Marcador de texto 7">
            <a:extLst>
              <a:ext uri="{FF2B5EF4-FFF2-40B4-BE49-F238E27FC236}">
                <a16:creationId xmlns:a16="http://schemas.microsoft.com/office/drawing/2014/main" xmlns="" id="{9AC2FA9E-A62F-2530-7FC5-87931CF25B46}"/>
              </a:ext>
            </a:extLst>
          </p:cNvPr>
          <p:cNvSpPr>
            <a:spLocks noGrp="1"/>
          </p:cNvSpPr>
          <p:nvPr>
            <p:ph type="body" sz="quarter" idx="66" hasCustomPrompt="1"/>
          </p:nvPr>
        </p:nvSpPr>
        <p:spPr>
          <a:xfrm>
            <a:off x="449262" y="1159880"/>
            <a:ext cx="9849281" cy="356282"/>
          </a:xfrm>
          <a:prstGeom prst="rect">
            <a:avLst/>
          </a:prstGeom>
        </p:spPr>
        <p:txBody>
          <a:bodyPr lIns="0" tIns="0" rIns="0" bIns="0"/>
          <a:lstStyle>
            <a:lvl1pPr marL="0" indent="0">
              <a:buNone/>
              <a:defRPr lang="es-CL" sz="1600" b="0" i="0" u="none" strike="noStrike" cap="none" spc="0" baseline="0" dirty="0">
                <a:solidFill>
                  <a:schemeClr val="accent3">
                    <a:lumMod val="75000"/>
                    <a:lumOff val="25000"/>
                  </a:schemeClr>
                </a:solidFill>
                <a:uFillTx/>
                <a:latin typeface="Arial" panose="020B0604020202020204" pitchFamily="34" charset="0"/>
                <a:ea typeface="Arial"/>
                <a:cs typeface="Arial" panose="020B0604020202020204" pitchFamily="34" charset="0"/>
                <a:sym typeface="Aria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15" name="Conector recto 18">
            <a:extLst>
              <a:ext uri="{FF2B5EF4-FFF2-40B4-BE49-F238E27FC236}">
                <a16:creationId xmlns:a16="http://schemas.microsoft.com/office/drawing/2014/main" xmlns="" id="{34157F75-3942-DD21-0DCA-9E6F5345198C}"/>
              </a:ext>
            </a:extLst>
          </p:cNvPr>
          <p:cNvCxnSpPr>
            <a:cxnSpLocks/>
          </p:cNvCxnSpPr>
          <p:nvPr userDrawn="1"/>
        </p:nvCxnSpPr>
        <p:spPr>
          <a:xfrm>
            <a:off x="436563" y="385812"/>
            <a:ext cx="1297221" cy="0"/>
          </a:xfrm>
          <a:prstGeom prst="line">
            <a:avLst/>
          </a:prstGeom>
          <a:noFill/>
          <a:ln w="22225"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sp>
        <p:nvSpPr>
          <p:cNvPr id="2" name="Marcador de texto 7">
            <a:extLst>
              <a:ext uri="{FF2B5EF4-FFF2-40B4-BE49-F238E27FC236}">
                <a16:creationId xmlns:a16="http://schemas.microsoft.com/office/drawing/2014/main" xmlns="" id="{5F4608A8-6038-FA17-2E9D-677484DDB9EC}"/>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3" name="Marcador de número de diapositiva 1">
            <a:extLst>
              <a:ext uri="{FF2B5EF4-FFF2-40B4-BE49-F238E27FC236}">
                <a16:creationId xmlns:a16="http://schemas.microsoft.com/office/drawing/2014/main" xmlns="" id="{C370C86E-9455-6F60-FDCA-8338B1E62F10}"/>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sp>
        <p:nvSpPr>
          <p:cNvPr id="5" name="Círculo">
            <a:extLst>
              <a:ext uri="{FF2B5EF4-FFF2-40B4-BE49-F238E27FC236}">
                <a16:creationId xmlns:a16="http://schemas.microsoft.com/office/drawing/2014/main" xmlns="" id="{B013BD41-287C-1A57-DF87-979E3985710F}"/>
              </a:ext>
            </a:extLst>
          </p:cNvPr>
          <p:cNvSpPr/>
          <p:nvPr userDrawn="1"/>
        </p:nvSpPr>
        <p:spPr>
          <a:xfrm>
            <a:off x="-1879827" y="384450"/>
            <a:ext cx="493539" cy="493239"/>
          </a:xfrm>
          <a:prstGeom prst="ellipse">
            <a:avLst/>
          </a:prstGeom>
          <a:solidFill>
            <a:srgbClr val="000000"/>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a:t>
            </a:r>
            <a:r>
              <a:rPr lang="es-ES" sz="800" kern="0" baseline="0" dirty="0">
                <a:solidFill>
                  <a:srgbClr val="FFFFFF"/>
                </a:solidFill>
                <a:ea typeface="Arial"/>
                <a:cs typeface="Arial"/>
                <a:sym typeface="Arial"/>
              </a:rPr>
              <a:t> </a:t>
            </a:r>
            <a:r>
              <a:rPr lang="es-ES" sz="800" kern="0" dirty="0">
                <a:solidFill>
                  <a:srgbClr val="FFFFFF"/>
                </a:solidFill>
                <a:ea typeface="Arial"/>
                <a:cs typeface="Arial"/>
                <a:sym typeface="Arial"/>
              </a:rPr>
              <a:t>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a:t>
            </a:r>
            <a:r>
              <a:rPr lang="es-ES" sz="800" kern="0" baseline="0" dirty="0">
                <a:solidFill>
                  <a:srgbClr val="FFFFFF"/>
                </a:solidFill>
                <a:ea typeface="Arial"/>
                <a:cs typeface="Arial"/>
                <a:sym typeface="Arial"/>
              </a:rPr>
              <a:t> 0</a:t>
            </a:r>
            <a:endParaRPr lang="es-ES" sz="800" kern="0" dirty="0">
              <a:solidFill>
                <a:srgbClr val="FFFFFF"/>
              </a:solidFill>
              <a:ea typeface="Arial"/>
              <a:cs typeface="Arial"/>
              <a:sym typeface="Arial"/>
            </a:endParaRP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a:t>
            </a:r>
            <a:r>
              <a:rPr lang="es-ES" sz="800" kern="0" baseline="0" dirty="0">
                <a:solidFill>
                  <a:srgbClr val="FFFFFF"/>
                </a:solidFill>
                <a:ea typeface="Arial"/>
                <a:cs typeface="Arial"/>
                <a:sym typeface="Arial"/>
              </a:rPr>
              <a:t> 0</a:t>
            </a:r>
            <a:endParaRPr lang="es-ES" sz="800" kern="0" dirty="0">
              <a:solidFill>
                <a:srgbClr val="FFFFFF"/>
              </a:solidFill>
              <a:ea typeface="Arial"/>
              <a:cs typeface="Arial"/>
              <a:sym typeface="Arial"/>
            </a:endParaRPr>
          </a:p>
        </p:txBody>
      </p:sp>
      <p:sp>
        <p:nvSpPr>
          <p:cNvPr id="7" name="Círculo">
            <a:extLst>
              <a:ext uri="{FF2B5EF4-FFF2-40B4-BE49-F238E27FC236}">
                <a16:creationId xmlns:a16="http://schemas.microsoft.com/office/drawing/2014/main" xmlns="" id="{038593C4-09B1-CC43-03A6-1E570B7E9230}"/>
              </a:ext>
            </a:extLst>
          </p:cNvPr>
          <p:cNvSpPr/>
          <p:nvPr userDrawn="1"/>
        </p:nvSpPr>
        <p:spPr>
          <a:xfrm>
            <a:off x="-1235652" y="385276"/>
            <a:ext cx="491737" cy="491737"/>
          </a:xfrm>
          <a:prstGeom prst="ellipse">
            <a:avLst/>
          </a:prstGeom>
          <a:solidFill>
            <a:srgbClr val="EAEADE"/>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R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G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B 222</a:t>
            </a:r>
            <a:endParaRPr sz="800" kern="0" dirty="0">
              <a:solidFill>
                <a:srgbClr val="000000"/>
              </a:solidFill>
              <a:ea typeface="Arial"/>
              <a:cs typeface="Arial"/>
              <a:sym typeface="Arial"/>
            </a:endParaRPr>
          </a:p>
        </p:txBody>
      </p:sp>
      <p:sp>
        <p:nvSpPr>
          <p:cNvPr id="9" name="Círculo">
            <a:extLst>
              <a:ext uri="{FF2B5EF4-FFF2-40B4-BE49-F238E27FC236}">
                <a16:creationId xmlns:a16="http://schemas.microsoft.com/office/drawing/2014/main" xmlns="" id="{64C3536A-DB1D-5F9D-A859-EF83745A0F3C}"/>
              </a:ext>
            </a:extLst>
          </p:cNvPr>
          <p:cNvSpPr/>
          <p:nvPr userDrawn="1"/>
        </p:nvSpPr>
        <p:spPr>
          <a:xfrm>
            <a:off x="-1841727" y="1112564"/>
            <a:ext cx="493538" cy="493239"/>
          </a:xfrm>
          <a:prstGeom prst="ellipse">
            <a:avLst/>
          </a:prstGeom>
          <a:solidFill>
            <a:srgbClr val="13C045"/>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192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0" name="Círculo">
            <a:extLst>
              <a:ext uri="{FF2B5EF4-FFF2-40B4-BE49-F238E27FC236}">
                <a16:creationId xmlns:a16="http://schemas.microsoft.com/office/drawing/2014/main" xmlns="" id="{F0E96976-20F5-C9D2-DB6C-2972F6ADC8ED}"/>
              </a:ext>
            </a:extLst>
          </p:cNvPr>
          <p:cNvSpPr/>
          <p:nvPr userDrawn="1"/>
        </p:nvSpPr>
        <p:spPr>
          <a:xfrm>
            <a:off x="-1841727" y="1764152"/>
            <a:ext cx="493539" cy="493239"/>
          </a:xfrm>
          <a:prstGeom prst="ellipse">
            <a:avLst/>
          </a:prstGeom>
          <a:solidFill>
            <a:srgbClr val="348F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52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143</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11" name="Círculo">
            <a:extLst>
              <a:ext uri="{FF2B5EF4-FFF2-40B4-BE49-F238E27FC236}">
                <a16:creationId xmlns:a16="http://schemas.microsoft.com/office/drawing/2014/main" xmlns="" id="{8284F20C-5834-107A-6C61-4581EF210267}"/>
              </a:ext>
            </a:extLst>
          </p:cNvPr>
          <p:cNvSpPr/>
          <p:nvPr userDrawn="1"/>
        </p:nvSpPr>
        <p:spPr>
          <a:xfrm>
            <a:off x="-1236553" y="1764152"/>
            <a:ext cx="493539" cy="493239"/>
          </a:xfrm>
          <a:prstGeom prst="ellipse">
            <a:avLst/>
          </a:prstGeom>
          <a:solidFill>
            <a:srgbClr val="002A6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42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108</a:t>
            </a:r>
            <a:endParaRPr sz="800" kern="0" dirty="0">
              <a:solidFill>
                <a:srgbClr val="FFFFFF"/>
              </a:solidFill>
              <a:ea typeface="Arial"/>
              <a:cs typeface="Arial"/>
              <a:sym typeface="Arial"/>
            </a:endParaRPr>
          </a:p>
        </p:txBody>
      </p:sp>
      <p:sp>
        <p:nvSpPr>
          <p:cNvPr id="16" name="Círculo">
            <a:extLst>
              <a:ext uri="{FF2B5EF4-FFF2-40B4-BE49-F238E27FC236}">
                <a16:creationId xmlns:a16="http://schemas.microsoft.com/office/drawing/2014/main" xmlns="" id="{B90B81C4-637D-FE03-E21B-DA820BA34052}"/>
              </a:ext>
            </a:extLst>
          </p:cNvPr>
          <p:cNvSpPr/>
          <p:nvPr userDrawn="1"/>
        </p:nvSpPr>
        <p:spPr>
          <a:xfrm>
            <a:off x="-621291" y="385350"/>
            <a:ext cx="491737" cy="491737"/>
          </a:xfrm>
          <a:prstGeom prst="ellipse">
            <a:avLst/>
          </a:prstGeom>
          <a:solidFill>
            <a:srgbClr val="7EFF45"/>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R 126</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G 255</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7" name="Círculo">
            <a:extLst>
              <a:ext uri="{FF2B5EF4-FFF2-40B4-BE49-F238E27FC236}">
                <a16:creationId xmlns:a16="http://schemas.microsoft.com/office/drawing/2014/main" xmlns="" id="{EF616713-76ED-1DF7-A5AF-E647F10E69B4}"/>
              </a:ext>
            </a:extLst>
          </p:cNvPr>
          <p:cNvSpPr/>
          <p:nvPr userDrawn="1"/>
        </p:nvSpPr>
        <p:spPr>
          <a:xfrm>
            <a:off x="-1236553" y="1113083"/>
            <a:ext cx="493539" cy="493239"/>
          </a:xfrm>
          <a:prstGeom prst="ellipse">
            <a:avLst/>
          </a:prstGeom>
          <a:solidFill>
            <a:srgbClr val="004C14"/>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R 0</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G 76</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B 20</a:t>
            </a:r>
            <a:endParaRPr sz="800" kern="0" dirty="0">
              <a:solidFill>
                <a:srgbClr val="FFFFFF"/>
              </a:solidFill>
              <a:latin typeface="Helvetica Neue Medium"/>
              <a:ea typeface="Helvetica Neue Medium"/>
              <a:cs typeface="Arial" panose="020B0604020202020204" pitchFamily="34" charset="0"/>
              <a:sym typeface="Helvetica Neue Medium"/>
            </a:endParaRPr>
          </a:p>
        </p:txBody>
      </p:sp>
      <p:sp>
        <p:nvSpPr>
          <p:cNvPr id="18" name="Rectángulo 17">
            <a:extLst>
              <a:ext uri="{FF2B5EF4-FFF2-40B4-BE49-F238E27FC236}">
                <a16:creationId xmlns:a16="http://schemas.microsoft.com/office/drawing/2014/main" xmlns="" id="{E84A4A24-CB9F-C923-AFB2-BB380632CC49}"/>
              </a:ext>
            </a:extLst>
          </p:cNvPr>
          <p:cNvSpPr/>
          <p:nvPr userDrawn="1"/>
        </p:nvSpPr>
        <p:spPr>
          <a:xfrm>
            <a:off x="-1841728" y="129594"/>
            <a:ext cx="1620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Primarios de marca</a:t>
            </a:r>
            <a:endParaRPr lang="es-CL" sz="1000" kern="0" dirty="0">
              <a:solidFill>
                <a:srgbClr val="616161"/>
              </a:solidFill>
              <a:ea typeface="Helvetica Neue Medium"/>
              <a:cs typeface="Helvetica Neue Medium"/>
              <a:sym typeface="Helvetica Neue Medium"/>
            </a:endParaRPr>
          </a:p>
        </p:txBody>
      </p:sp>
      <p:sp>
        <p:nvSpPr>
          <p:cNvPr id="19" name="Rectángulo 18">
            <a:extLst>
              <a:ext uri="{FF2B5EF4-FFF2-40B4-BE49-F238E27FC236}">
                <a16:creationId xmlns:a16="http://schemas.microsoft.com/office/drawing/2014/main" xmlns="" id="{0ABF032F-0128-3042-C572-D475BC9EE629}"/>
              </a:ext>
            </a:extLst>
          </p:cNvPr>
          <p:cNvSpPr/>
          <p:nvPr userDrawn="1"/>
        </p:nvSpPr>
        <p:spPr>
          <a:xfrm>
            <a:off x="-1841728" y="863836"/>
            <a:ext cx="1872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err="1">
                <a:solidFill>
                  <a:srgbClr val="616161"/>
                </a:solidFill>
                <a:ea typeface="Helvetica Neue Medium"/>
                <a:cs typeface="Helvetica Neue Medium"/>
                <a:sym typeface="Helvetica Neue Medium"/>
              </a:rPr>
              <a:t>Masterbrand</a:t>
            </a:r>
            <a:r>
              <a:rPr lang="es-CL" sz="1000" kern="0" dirty="0">
                <a:solidFill>
                  <a:srgbClr val="616161"/>
                </a:solidFill>
                <a:ea typeface="Helvetica Neue Medium"/>
                <a:cs typeface="Helvetica Neue Medium"/>
                <a:sym typeface="Helvetica Neue Medium"/>
              </a:rPr>
              <a:t> y Laboral</a:t>
            </a:r>
            <a:endParaRPr lang="es-ES" sz="1000" kern="0" dirty="0">
              <a:solidFill>
                <a:srgbClr val="616161"/>
              </a:solidFill>
              <a:ea typeface="Helvetica Neue Medium"/>
              <a:cs typeface="Helvetica Neue Medium"/>
              <a:sym typeface="Helvetica Neue Medium"/>
            </a:endParaRPr>
          </a:p>
        </p:txBody>
      </p:sp>
      <p:sp>
        <p:nvSpPr>
          <p:cNvPr id="20" name="Rectángulo 19">
            <a:extLst>
              <a:ext uri="{FF2B5EF4-FFF2-40B4-BE49-F238E27FC236}">
                <a16:creationId xmlns:a16="http://schemas.microsoft.com/office/drawing/2014/main" xmlns="" id="{3406777C-366A-BBCE-2030-CB4475CFAEAC}"/>
              </a:ext>
            </a:extLst>
          </p:cNvPr>
          <p:cNvSpPr/>
          <p:nvPr userDrawn="1"/>
        </p:nvSpPr>
        <p:spPr>
          <a:xfrm>
            <a:off x="-1841728" y="1605802"/>
            <a:ext cx="1872000" cy="167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Salud</a:t>
            </a:r>
            <a:endParaRPr lang="es-CL" sz="1000" kern="0" dirty="0">
              <a:solidFill>
                <a:srgbClr val="616161"/>
              </a:solidFill>
              <a:ea typeface="Helvetica Neue Medium"/>
              <a:cs typeface="Helvetica Neue Medium"/>
              <a:sym typeface="Helvetica Neue Medium"/>
            </a:endParaRPr>
          </a:p>
        </p:txBody>
      </p:sp>
      <p:sp>
        <p:nvSpPr>
          <p:cNvPr id="21" name="Círculo">
            <a:extLst>
              <a:ext uri="{FF2B5EF4-FFF2-40B4-BE49-F238E27FC236}">
                <a16:creationId xmlns:a16="http://schemas.microsoft.com/office/drawing/2014/main" xmlns="" id="{12C0B682-0695-8ABA-7305-F19C5602C945}"/>
              </a:ext>
            </a:extLst>
          </p:cNvPr>
          <p:cNvSpPr/>
          <p:nvPr userDrawn="1"/>
        </p:nvSpPr>
        <p:spPr>
          <a:xfrm>
            <a:off x="-1843005" y="2448887"/>
            <a:ext cx="493539" cy="493239"/>
          </a:xfrm>
          <a:prstGeom prst="ellipse">
            <a:avLst/>
          </a:prstGeom>
          <a:solidFill>
            <a:srgbClr val="8B73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139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115</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22" name="Círculo">
            <a:extLst>
              <a:ext uri="{FF2B5EF4-FFF2-40B4-BE49-F238E27FC236}">
                <a16:creationId xmlns:a16="http://schemas.microsoft.com/office/drawing/2014/main" xmlns="" id="{DB299067-D620-B2F3-D94C-C61BF550AE28}"/>
              </a:ext>
            </a:extLst>
          </p:cNvPr>
          <p:cNvSpPr/>
          <p:nvPr userDrawn="1"/>
        </p:nvSpPr>
        <p:spPr>
          <a:xfrm>
            <a:off x="-1237831" y="2448887"/>
            <a:ext cx="493539" cy="493239"/>
          </a:xfrm>
          <a:prstGeom prst="ellipse">
            <a:avLst/>
          </a:prstGeom>
          <a:solidFill>
            <a:srgbClr val="1E117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30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17</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124</a:t>
            </a:r>
            <a:endParaRPr sz="800" kern="0" dirty="0">
              <a:solidFill>
                <a:srgbClr val="FFFFFF"/>
              </a:solidFill>
              <a:ea typeface="Arial"/>
              <a:cs typeface="Arial"/>
              <a:sym typeface="Arial"/>
            </a:endParaRPr>
          </a:p>
        </p:txBody>
      </p:sp>
      <p:sp>
        <p:nvSpPr>
          <p:cNvPr id="23" name="Rectángulo 22">
            <a:extLst>
              <a:ext uri="{FF2B5EF4-FFF2-40B4-BE49-F238E27FC236}">
                <a16:creationId xmlns:a16="http://schemas.microsoft.com/office/drawing/2014/main" xmlns="" id="{82552B1E-5A98-21B5-3B5F-3DFF71BE7B09}"/>
              </a:ext>
            </a:extLst>
          </p:cNvPr>
          <p:cNvSpPr/>
          <p:nvPr userDrawn="1"/>
        </p:nvSpPr>
        <p:spPr>
          <a:xfrm>
            <a:off x="-1843006" y="2242007"/>
            <a:ext cx="1872000" cy="21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Servicios</a:t>
            </a:r>
            <a:endParaRPr lang="es-CL" sz="1000" kern="0" dirty="0">
              <a:solidFill>
                <a:srgbClr val="616161"/>
              </a:solidFill>
              <a:ea typeface="Helvetica Neue Medium"/>
              <a:cs typeface="Helvetica Neue Medium"/>
              <a:sym typeface="Helvetica Neue Medium"/>
            </a:endParaRPr>
          </a:p>
        </p:txBody>
      </p:sp>
      <p:pic>
        <p:nvPicPr>
          <p:cNvPr id="6" name="Picture 11">
            <a:extLst>
              <a:ext uri="{FF2B5EF4-FFF2-40B4-BE49-F238E27FC236}">
                <a16:creationId xmlns:a16="http://schemas.microsoft.com/office/drawing/2014/main" xmlns="" id="{766BE09E-5357-EEDE-AED0-1BFD1724A19F}"/>
              </a:ext>
            </a:extLst>
          </p:cNvPr>
          <p:cNvPicPr>
            <a:picLocks noChangeAspect="1"/>
          </p:cNvPicPr>
          <p:nvPr userDrawn="1"/>
        </p:nvPicPr>
        <p:blipFill>
          <a:blip r:embed="rId5"/>
          <a:stretch>
            <a:fillRect/>
          </a:stretch>
        </p:blipFill>
        <p:spPr>
          <a:xfrm>
            <a:off x="10458369" y="457795"/>
            <a:ext cx="1415553" cy="518518"/>
          </a:xfrm>
          <a:prstGeom prst="rect">
            <a:avLst/>
          </a:prstGeom>
        </p:spPr>
      </p:pic>
    </p:spTree>
    <p:extLst>
      <p:ext uri="{BB962C8B-B14F-4D97-AF65-F5344CB8AC3E}">
        <p14:creationId xmlns:p14="http://schemas.microsoft.com/office/powerpoint/2010/main" val="3088268511"/>
      </p:ext>
    </p:extLst>
  </p:cSld>
  <p:clrMapOvr>
    <a:masterClrMapping/>
  </p:clrMapOvr>
  <p:transition/>
  <p:extLst>
    <p:ext uri="{DCECCB84-F9BA-43D5-87BE-67443E8EF086}">
      <p15:sldGuideLst xmlns:p15="http://schemas.microsoft.com/office/powerpoint/2012/main">
        <p15:guide id="1" pos="331">
          <p15:clr>
            <a:srgbClr val="FBAE40"/>
          </p15:clr>
        </p15:guide>
        <p15:guide id="2" pos="3861">
          <p15:clr>
            <a:srgbClr val="FBAE40"/>
          </p15:clr>
        </p15:guide>
        <p15:guide id="3" orient="horz" pos="250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ortada 0">
    <p:bg>
      <p:bgPr>
        <a:solidFill>
          <a:schemeClr val="tx2"/>
        </a:solidFill>
        <a:effectLst/>
      </p:bgPr>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5108"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Marcador de texto 7">
            <a:extLst>
              <a:ext uri="{FF2B5EF4-FFF2-40B4-BE49-F238E27FC236}">
                <a16:creationId xmlns:a16="http://schemas.microsoft.com/office/drawing/2014/main" xmlns="" id="{20BE0170-29F6-464B-92DA-5BCC02F07744}"/>
              </a:ext>
            </a:extLst>
          </p:cNvPr>
          <p:cNvSpPr>
            <a:spLocks noGrp="1"/>
          </p:cNvSpPr>
          <p:nvPr>
            <p:ph type="body" sz="quarter" idx="16" hasCustomPrompt="1"/>
          </p:nvPr>
        </p:nvSpPr>
        <p:spPr>
          <a:xfrm>
            <a:off x="5575850" y="4302039"/>
            <a:ext cx="5370806" cy="504365"/>
          </a:xfrm>
          <a:prstGeom prst="rect">
            <a:avLst/>
          </a:prstGeom>
        </p:spPr>
        <p:txBody>
          <a:bodyPr lIns="0" tIns="0" rIns="0" bIns="0">
            <a:noAutofit/>
          </a:bodyPr>
          <a:lstStyle>
            <a:lvl1pPr marL="0" indent="0">
              <a:buNone/>
              <a:defRPr sz="1500" b="0">
                <a:solidFill>
                  <a:srgbClr val="000000"/>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15</a:t>
            </a:r>
            <a:endParaRPr lang="es-CL" dirty="0"/>
          </a:p>
        </p:txBody>
      </p:sp>
      <p:sp>
        <p:nvSpPr>
          <p:cNvPr id="10" name="Marcador de texto 7">
            <a:extLst>
              <a:ext uri="{FF2B5EF4-FFF2-40B4-BE49-F238E27FC236}">
                <a16:creationId xmlns:a16="http://schemas.microsoft.com/office/drawing/2014/main" xmlns="" id="{125E5D5D-7C4C-E44B-A9D3-89AF144C0EF6}"/>
              </a:ext>
            </a:extLst>
          </p:cNvPr>
          <p:cNvSpPr>
            <a:spLocks noGrp="1"/>
          </p:cNvSpPr>
          <p:nvPr>
            <p:ph type="body" sz="quarter" idx="17" hasCustomPrompt="1"/>
          </p:nvPr>
        </p:nvSpPr>
        <p:spPr>
          <a:xfrm>
            <a:off x="5584699" y="2762487"/>
            <a:ext cx="5361957" cy="1300367"/>
          </a:xfrm>
          <a:prstGeom prst="rect">
            <a:avLst/>
          </a:prstGeom>
        </p:spPr>
        <p:txBody>
          <a:bodyPr lIns="0" tIns="0" rIns="0" bIns="0">
            <a:noAutofit/>
          </a:bodyPr>
          <a:lstStyle>
            <a:lvl1pPr marL="0" indent="0">
              <a:spcBef>
                <a:spcPts val="0"/>
              </a:spcBef>
              <a:buNone/>
              <a:defRPr sz="3000" b="1">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presentación Máximo 3 líneas Arial </a:t>
            </a:r>
            <a:r>
              <a:rPr lang="es-ES" dirty="0" err="1"/>
              <a:t>bold</a:t>
            </a:r>
            <a:r>
              <a:rPr lang="es-ES" dirty="0"/>
              <a:t>- 30 puntos</a:t>
            </a:r>
            <a:endParaRPr lang="es-CL" dirty="0"/>
          </a:p>
        </p:txBody>
      </p:sp>
      <p:sp>
        <p:nvSpPr>
          <p:cNvPr id="11" name="Marcador de texto 7">
            <a:extLst>
              <a:ext uri="{FF2B5EF4-FFF2-40B4-BE49-F238E27FC236}">
                <a16:creationId xmlns:a16="http://schemas.microsoft.com/office/drawing/2014/main" xmlns="" id="{7158EF60-E659-4F3D-DDFF-B4430EFEAEC3}"/>
              </a:ext>
            </a:extLst>
          </p:cNvPr>
          <p:cNvSpPr>
            <a:spLocks noGrp="1"/>
          </p:cNvSpPr>
          <p:nvPr>
            <p:ph type="body" sz="quarter" idx="18" hasCustomPrompt="1"/>
          </p:nvPr>
        </p:nvSpPr>
        <p:spPr>
          <a:xfrm>
            <a:off x="5584699" y="2291214"/>
            <a:ext cx="874223" cy="251903"/>
          </a:xfrm>
          <a:prstGeom prst="rect">
            <a:avLst/>
          </a:prstGeom>
        </p:spPr>
        <p:txBody>
          <a:bodyPr>
            <a:noAutofit/>
          </a:bodyPr>
          <a:lstStyle>
            <a:lvl1pPr marL="0" indent="0">
              <a:buNone/>
              <a:defRPr sz="1000" b="0">
                <a:solidFill>
                  <a:srgbClr val="000000"/>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Fecha</a:t>
            </a:r>
            <a:endParaRPr lang="es-CL" dirty="0"/>
          </a:p>
        </p:txBody>
      </p:sp>
      <p:pic>
        <p:nvPicPr>
          <p:cNvPr id="9" name="Gráfico 2">
            <a:extLst>
              <a:ext uri="{FF2B5EF4-FFF2-40B4-BE49-F238E27FC236}">
                <a16:creationId xmlns="" xmlns:a16="http://schemas.microsoft.com/office/drawing/2014/main" id="{8066F590-0543-6B5C-7B40-D3EBC4B4162D}"/>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203960" y="2543116"/>
            <a:ext cx="3712564" cy="1536563"/>
          </a:xfrm>
          <a:prstGeom prst="rect">
            <a:avLst/>
          </a:prstGeom>
        </p:spPr>
      </p:pic>
    </p:spTree>
    <p:extLst>
      <p:ext uri="{BB962C8B-B14F-4D97-AF65-F5344CB8AC3E}">
        <p14:creationId xmlns:p14="http://schemas.microsoft.com/office/powerpoint/2010/main" val="247258837"/>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extLst mod="1">
    <p:ext uri="{DCECCB84-F9BA-43D5-87BE-67443E8EF086}">
      <p15:sldGuideLst xmlns:p15="http://schemas.microsoft.com/office/powerpoint/2012/main">
        <p15:guide id="4294967295" pos="6584">
          <p15:clr>
            <a:srgbClr val="FBAE40"/>
          </p15:clr>
        </p15:guide>
        <p15:guide id="4294967295" pos="359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ortada 1">
    <p:bg>
      <p:bgPr>
        <a:solidFill>
          <a:schemeClr val="tx2"/>
        </a:solidFill>
        <a:effectLst/>
      </p:bgPr>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6132"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Marcador de texto 7">
            <a:extLst>
              <a:ext uri="{FF2B5EF4-FFF2-40B4-BE49-F238E27FC236}">
                <a16:creationId xmlns:a16="http://schemas.microsoft.com/office/drawing/2014/main" xmlns="" id="{BF82C2D2-470B-340E-2C53-AE2D84198215}"/>
              </a:ext>
            </a:extLst>
          </p:cNvPr>
          <p:cNvSpPr>
            <a:spLocks noGrp="1"/>
          </p:cNvSpPr>
          <p:nvPr>
            <p:ph type="body" sz="quarter" idx="16" hasCustomPrompt="1"/>
          </p:nvPr>
        </p:nvSpPr>
        <p:spPr>
          <a:xfrm>
            <a:off x="5575850" y="4302039"/>
            <a:ext cx="5370806" cy="504365"/>
          </a:xfrm>
          <a:prstGeom prst="rect">
            <a:avLst/>
          </a:prstGeom>
        </p:spPr>
        <p:txBody>
          <a:bodyPr lIns="0" tIns="0" rIns="0" bIns="0">
            <a:noAutofit/>
          </a:bodyPr>
          <a:lstStyle>
            <a:lvl1pPr marL="0" indent="0">
              <a:buNone/>
              <a:defRPr sz="1500" b="0">
                <a:solidFill>
                  <a:srgbClr val="000000"/>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15</a:t>
            </a:r>
            <a:endParaRPr lang="es-CL" dirty="0"/>
          </a:p>
        </p:txBody>
      </p:sp>
      <p:sp>
        <p:nvSpPr>
          <p:cNvPr id="4" name="Marcador de texto 7">
            <a:extLst>
              <a:ext uri="{FF2B5EF4-FFF2-40B4-BE49-F238E27FC236}">
                <a16:creationId xmlns:a16="http://schemas.microsoft.com/office/drawing/2014/main" xmlns="" id="{871C39F7-EBC2-2D1D-3771-B165ED502153}"/>
              </a:ext>
            </a:extLst>
          </p:cNvPr>
          <p:cNvSpPr>
            <a:spLocks noGrp="1"/>
          </p:cNvSpPr>
          <p:nvPr>
            <p:ph type="body" sz="quarter" idx="17" hasCustomPrompt="1"/>
          </p:nvPr>
        </p:nvSpPr>
        <p:spPr>
          <a:xfrm>
            <a:off x="5584699" y="2762487"/>
            <a:ext cx="5361957" cy="1300367"/>
          </a:xfrm>
          <a:prstGeom prst="rect">
            <a:avLst/>
          </a:prstGeom>
        </p:spPr>
        <p:txBody>
          <a:bodyPr lIns="0" tIns="0" rIns="0" bIns="0">
            <a:noAutofit/>
          </a:bodyPr>
          <a:lstStyle>
            <a:lvl1pPr marL="0" indent="0">
              <a:spcBef>
                <a:spcPts val="0"/>
              </a:spcBef>
              <a:buNone/>
              <a:defRPr sz="3000" b="1">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presentación Máximo 3 líneas Arial </a:t>
            </a:r>
            <a:r>
              <a:rPr lang="es-ES" dirty="0" err="1"/>
              <a:t>bold</a:t>
            </a:r>
            <a:r>
              <a:rPr lang="es-ES" dirty="0"/>
              <a:t>- 30 puntos</a:t>
            </a:r>
            <a:endParaRPr lang="es-CL" dirty="0"/>
          </a:p>
        </p:txBody>
      </p:sp>
      <p:pic>
        <p:nvPicPr>
          <p:cNvPr id="6" name="Gráfico 2">
            <a:extLst>
              <a:ext uri="{FF2B5EF4-FFF2-40B4-BE49-F238E27FC236}">
                <a16:creationId xmlns="" xmlns:a16="http://schemas.microsoft.com/office/drawing/2014/main" id="{8066F590-0543-6B5C-7B40-D3EBC4B4162D}"/>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203960" y="2543116"/>
            <a:ext cx="3712564" cy="1536563"/>
          </a:xfrm>
          <a:prstGeom prst="rect">
            <a:avLst/>
          </a:prstGeom>
        </p:spPr>
      </p:pic>
    </p:spTree>
    <p:extLst>
      <p:ext uri="{BB962C8B-B14F-4D97-AF65-F5344CB8AC3E}">
        <p14:creationId xmlns:p14="http://schemas.microsoft.com/office/powerpoint/2010/main" val="4022700146"/>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extLst mod="1">
    <p:ext uri="{DCECCB84-F9BA-43D5-87BE-67443E8EF086}">
      <p15:sldGuideLst xmlns:p15="http://schemas.microsoft.com/office/powerpoint/2012/main">
        <p15:guide id="4294967295" pos="6584">
          <p15:clr>
            <a:srgbClr val="FBAE40"/>
          </p15:clr>
        </p15:guide>
        <p15:guide id="4294967295" pos="359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ortada 2">
    <p:spTree>
      <p:nvGrpSpPr>
        <p:cNvPr id="1" name=""/>
        <p:cNvGrpSpPr/>
        <p:nvPr/>
      </p:nvGrpSpPr>
      <p:grpSpPr>
        <a:xfrm>
          <a:off x="0" y="0"/>
          <a:ext cx="0" cy="0"/>
          <a:chOff x="0" y="0"/>
          <a:chExt cx="0" cy="0"/>
        </a:xfrm>
      </p:grpSpPr>
      <p:sp>
        <p:nvSpPr>
          <p:cNvPr id="27" name="Marcador de posición de imagen 3">
            <a:extLst>
              <a:ext uri="{FF2B5EF4-FFF2-40B4-BE49-F238E27FC236}">
                <a16:creationId xmlns:a16="http://schemas.microsoft.com/office/drawing/2014/main" xmlns="" id="{602734B2-65B4-284E-AF5A-74CF40B76692}"/>
              </a:ext>
            </a:extLst>
          </p:cNvPr>
          <p:cNvSpPr>
            <a:spLocks noGrp="1"/>
          </p:cNvSpPr>
          <p:nvPr>
            <p:ph type="pic" sz="quarter" idx="10" hasCustomPrompt="1"/>
          </p:nvPr>
        </p:nvSpPr>
        <p:spPr>
          <a:xfrm>
            <a:off x="-1" y="3174"/>
            <a:ext cx="12192000" cy="6858000"/>
          </a:xfrm>
          <a:prstGeom prst="rect">
            <a:avLst/>
          </a:prstGeom>
        </p:spPr>
        <p:txBody>
          <a:bodyPr/>
          <a:lstStyle>
            <a:lvl1pPr marL="0" indent="0">
              <a:buNone/>
              <a:defRPr sz="1600">
                <a:solidFill>
                  <a:schemeClr val="tx2"/>
                </a:solidFill>
              </a:defRPr>
            </a:lvl1pPr>
          </a:lstStyle>
          <a:p>
            <a:r>
              <a:rPr lang="es-CL" dirty="0"/>
              <a:t>Clic al centro para incorporar una imagen</a:t>
            </a:r>
          </a:p>
        </p:txBody>
      </p:sp>
      <p:sp>
        <p:nvSpPr>
          <p:cNvPr id="5" name="Marcador de texto 7">
            <a:extLst>
              <a:ext uri="{FF2B5EF4-FFF2-40B4-BE49-F238E27FC236}">
                <a16:creationId xmlns:a16="http://schemas.microsoft.com/office/drawing/2014/main" xmlns="" id="{73577CB4-5A03-9E4B-AB3D-120C9169EF8F}"/>
              </a:ext>
            </a:extLst>
          </p:cNvPr>
          <p:cNvSpPr>
            <a:spLocks noGrp="1"/>
          </p:cNvSpPr>
          <p:nvPr>
            <p:ph type="body" sz="quarter" idx="11" hasCustomPrompt="1"/>
          </p:nvPr>
        </p:nvSpPr>
        <p:spPr>
          <a:xfrm>
            <a:off x="449263" y="5177790"/>
            <a:ext cx="4260960" cy="1205465"/>
          </a:xfrm>
          <a:prstGeom prst="rect">
            <a:avLst/>
          </a:prstGeom>
        </p:spPr>
        <p:txBody>
          <a:bodyPr lIns="0" tIns="0" rIns="0" bIns="0">
            <a:noAutofit/>
          </a:bodyPr>
          <a:lstStyle>
            <a:lvl1pPr marL="0" indent="0">
              <a:spcBef>
                <a:spcPts val="0"/>
              </a:spcBef>
              <a:spcAft>
                <a:spcPts val="0"/>
              </a:spcAft>
              <a:buNone/>
              <a:defRPr sz="3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r>
              <a:rPr lang="es-ES_tradnl" dirty="0"/>
              <a:t>Título presentación Máximo 3 líneas   </a:t>
            </a:r>
            <a:br>
              <a:rPr lang="es-ES_tradnl" dirty="0"/>
            </a:br>
            <a:r>
              <a:rPr lang="es-ES_tradnl" dirty="0"/>
              <a:t>Arial Bold - 30 puntos </a:t>
            </a:r>
          </a:p>
        </p:txBody>
      </p:sp>
      <p:pic>
        <p:nvPicPr>
          <p:cNvPr id="8" name="Gráfico 7">
            <a:extLst>
              <a:ext uri="{FF2B5EF4-FFF2-40B4-BE49-F238E27FC236}">
                <a16:creationId xmlns="" xmlns:a16="http://schemas.microsoft.com/office/drawing/2014/main" id="{FDEC0ABD-6C88-E5D1-ED52-F3677C45D7F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559444" y="367977"/>
            <a:ext cx="1224570" cy="506827"/>
          </a:xfrm>
          <a:prstGeom prst="rect">
            <a:avLst/>
          </a:prstGeom>
        </p:spPr>
      </p:pic>
    </p:spTree>
    <p:extLst>
      <p:ext uri="{BB962C8B-B14F-4D97-AF65-F5344CB8AC3E}">
        <p14:creationId xmlns:p14="http://schemas.microsoft.com/office/powerpoint/2010/main" val="3998758649"/>
      </p:ext>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ortada 3">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7156"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Marcador de texto 7">
            <a:extLst>
              <a:ext uri="{FF2B5EF4-FFF2-40B4-BE49-F238E27FC236}">
                <a16:creationId xmlns:a16="http://schemas.microsoft.com/office/drawing/2014/main" xmlns="" id="{20BE0170-29F6-464B-92DA-5BCC02F07744}"/>
              </a:ext>
            </a:extLst>
          </p:cNvPr>
          <p:cNvSpPr>
            <a:spLocks noGrp="1"/>
          </p:cNvSpPr>
          <p:nvPr>
            <p:ph type="body" sz="quarter" idx="16" hasCustomPrompt="1"/>
          </p:nvPr>
        </p:nvSpPr>
        <p:spPr>
          <a:xfrm>
            <a:off x="10847905" y="6307024"/>
            <a:ext cx="1039662" cy="504365"/>
          </a:xfrm>
          <a:prstGeom prst="rect">
            <a:avLst/>
          </a:prstGeom>
        </p:spPr>
        <p:txBody>
          <a:bodyPr/>
          <a:lstStyle>
            <a:lvl1pPr marL="0" indent="0">
              <a:buNone/>
              <a:defRPr sz="1000" b="0">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a:t>Fecha</a:t>
            </a:r>
            <a:endParaRPr lang="es-CL"/>
          </a:p>
        </p:txBody>
      </p:sp>
      <p:sp>
        <p:nvSpPr>
          <p:cNvPr id="12" name="Marcador de texto 7">
            <a:extLst>
              <a:ext uri="{FF2B5EF4-FFF2-40B4-BE49-F238E27FC236}">
                <a16:creationId xmlns:a16="http://schemas.microsoft.com/office/drawing/2014/main" xmlns="" id="{125E5D5D-7C4C-E44B-A9D3-89AF144C0EF6}"/>
              </a:ext>
            </a:extLst>
          </p:cNvPr>
          <p:cNvSpPr>
            <a:spLocks noGrp="1"/>
          </p:cNvSpPr>
          <p:nvPr>
            <p:ph type="body" sz="quarter" idx="17" hasCustomPrompt="1"/>
          </p:nvPr>
        </p:nvSpPr>
        <p:spPr>
          <a:xfrm>
            <a:off x="447321" y="1881407"/>
            <a:ext cx="9656127" cy="3095185"/>
          </a:xfrm>
          <a:prstGeom prst="rect">
            <a:avLst/>
          </a:prstGeom>
        </p:spPr>
        <p:txBody>
          <a:bodyPr lIns="0" tIns="0" rIns="0" bIns="0">
            <a:noAutofit/>
          </a:bodyPr>
          <a:lstStyle>
            <a:lvl1pPr marL="0" indent="0">
              <a:spcBef>
                <a:spcPts val="0"/>
              </a:spcBef>
              <a:buNone/>
              <a:defRPr sz="6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presentación Máximo 3 líneas </a:t>
            </a:r>
          </a:p>
          <a:p>
            <a:pPr lvl="0"/>
            <a:r>
              <a:rPr lang="es-ES" dirty="0"/>
              <a:t>Arial Bold - 60 puntos</a:t>
            </a:r>
            <a:endParaRPr lang="es-CL" dirty="0"/>
          </a:p>
        </p:txBody>
      </p:sp>
      <p:pic>
        <p:nvPicPr>
          <p:cNvPr id="7" name="Gráfico 6">
            <a:extLst>
              <a:ext uri="{FF2B5EF4-FFF2-40B4-BE49-F238E27FC236}">
                <a16:creationId xmlns:a16="http://schemas.microsoft.com/office/drawing/2014/main" xmlns="" id="{DFB54729-0CF1-4AB4-9937-C811A0CD9DDE}"/>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232900" y="1"/>
            <a:ext cx="2959100" cy="2959100"/>
          </a:xfrm>
          <a:prstGeom prst="rect">
            <a:avLst/>
          </a:prstGeom>
        </p:spPr>
      </p:pic>
      <p:pic>
        <p:nvPicPr>
          <p:cNvPr id="9" name="Gráfico 3">
            <a:extLst>
              <a:ext uri="{FF2B5EF4-FFF2-40B4-BE49-F238E27FC236}">
                <a16:creationId xmlns="" xmlns:a16="http://schemas.microsoft.com/office/drawing/2014/main" id="{A9074783-5EE3-1AC8-78B3-3BBE53D6D9B0}"/>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447321" y="386737"/>
            <a:ext cx="1922822" cy="795821"/>
          </a:xfrm>
          <a:prstGeom prst="rect">
            <a:avLst/>
          </a:prstGeom>
        </p:spPr>
      </p:pic>
    </p:spTree>
    <p:extLst>
      <p:ext uri="{BB962C8B-B14F-4D97-AF65-F5344CB8AC3E}">
        <p14:creationId xmlns:p14="http://schemas.microsoft.com/office/powerpoint/2010/main" val="3928434180"/>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extLst mod="1">
    <p:ext uri="{DCECCB84-F9BA-43D5-87BE-67443E8EF086}">
      <p15:sldGuideLst xmlns:p15="http://schemas.microsoft.com/office/powerpoint/2012/main">
        <p15:guide id="4294967295" pos="65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rtada 4">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8180"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Marcador de texto 7">
            <a:extLst>
              <a:ext uri="{FF2B5EF4-FFF2-40B4-BE49-F238E27FC236}">
                <a16:creationId xmlns:a16="http://schemas.microsoft.com/office/drawing/2014/main" xmlns="" id="{9FAA23D5-B1A8-589C-8ED5-F341FFFEA563}"/>
              </a:ext>
            </a:extLst>
          </p:cNvPr>
          <p:cNvSpPr>
            <a:spLocks noGrp="1"/>
          </p:cNvSpPr>
          <p:nvPr>
            <p:ph type="body" sz="quarter" idx="16" hasCustomPrompt="1"/>
          </p:nvPr>
        </p:nvSpPr>
        <p:spPr>
          <a:xfrm>
            <a:off x="7099300" y="4046751"/>
            <a:ext cx="3979826" cy="504365"/>
          </a:xfrm>
          <a:prstGeom prst="rect">
            <a:avLst/>
          </a:prstGeom>
        </p:spPr>
        <p:txBody>
          <a:bodyPr lIns="0" tIns="0" rIns="0" bIns="0">
            <a:noAutofit/>
          </a:bodyPr>
          <a:lstStyle>
            <a:lvl1pPr marL="0" indent="0">
              <a:buNone/>
              <a:defRPr sz="1500" b="0">
                <a:solidFill>
                  <a:schemeClr val="tx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marL="0" marR="0" lvl="0" indent="0" algn="l" defTabSz="1218406" eaLnBrk="1" fontAlgn="auto" latinLnBrk="0" hangingPunct="1">
              <a:lnSpc>
                <a:spcPct val="90000"/>
              </a:lnSpc>
              <a:spcBef>
                <a:spcPts val="2250"/>
              </a:spcBef>
              <a:spcAft>
                <a:spcPts val="0"/>
              </a:spcAft>
              <a:buClrTx/>
              <a:buSzPct val="123000"/>
              <a:buFontTx/>
              <a:buNone/>
              <a:tabLst/>
              <a:defRPr/>
            </a:pPr>
            <a:r>
              <a:rPr lang="es-ES" dirty="0"/>
              <a:t>Subtítulo</a:t>
            </a:r>
            <a:r>
              <a:rPr lang="es-CL" dirty="0"/>
              <a:t> Arial 15</a:t>
            </a:r>
          </a:p>
        </p:txBody>
      </p:sp>
      <p:sp>
        <p:nvSpPr>
          <p:cNvPr id="7" name="Marcador de texto 7">
            <a:extLst>
              <a:ext uri="{FF2B5EF4-FFF2-40B4-BE49-F238E27FC236}">
                <a16:creationId xmlns:a16="http://schemas.microsoft.com/office/drawing/2014/main" xmlns="" id="{0B08D841-0276-33C3-3666-53CC67862A71}"/>
              </a:ext>
            </a:extLst>
          </p:cNvPr>
          <p:cNvSpPr>
            <a:spLocks noGrp="1"/>
          </p:cNvSpPr>
          <p:nvPr>
            <p:ph type="body" sz="quarter" idx="17" hasCustomPrompt="1"/>
          </p:nvPr>
        </p:nvSpPr>
        <p:spPr>
          <a:xfrm>
            <a:off x="7099299" y="2413732"/>
            <a:ext cx="3979827" cy="1300367"/>
          </a:xfrm>
          <a:prstGeom prst="rect">
            <a:avLst/>
          </a:prstGeom>
        </p:spPr>
        <p:txBody>
          <a:bodyPr lIns="0" tIns="0" rIns="0" bIns="0">
            <a:noAutofit/>
          </a:bodyPr>
          <a:lstStyle>
            <a:lvl1pPr marL="0" indent="0">
              <a:spcBef>
                <a:spcPts val="0"/>
              </a:spcBef>
              <a:buNone/>
              <a:defRPr sz="3000" b="1">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portada </a:t>
            </a:r>
            <a:r>
              <a:rPr lang="es-ES" dirty="0" smtClean="0"/>
              <a:t/>
            </a:r>
            <a:br>
              <a:rPr lang="es-ES" dirty="0" smtClean="0"/>
            </a:br>
            <a:r>
              <a:rPr lang="es-ES" dirty="0" smtClean="0"/>
              <a:t>máximo </a:t>
            </a:r>
            <a:r>
              <a:rPr lang="es-ES" dirty="0"/>
              <a:t>3 líneas Arial Regular - 30 puntos</a:t>
            </a:r>
            <a:endParaRPr lang="es-CL" dirty="0"/>
          </a:p>
        </p:txBody>
      </p:sp>
      <p:pic>
        <p:nvPicPr>
          <p:cNvPr id="9" name="Picture 6">
            <a:extLst>
              <a:ext uri="{FF2B5EF4-FFF2-40B4-BE49-F238E27FC236}">
                <a16:creationId xmlns="" xmlns:a16="http://schemas.microsoft.com/office/drawing/2014/main" id="{98BA7C6B-DB5F-EE2E-B534-7324B6BC8C9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37" r="11749"/>
          <a:stretch/>
        </p:blipFill>
        <p:spPr>
          <a:xfrm>
            <a:off x="-1082076" y="-130002"/>
            <a:ext cx="8862495" cy="7495698"/>
          </a:xfrm>
          <a:prstGeom prst="rect">
            <a:avLst/>
          </a:prstGeom>
        </p:spPr>
      </p:pic>
      <p:pic>
        <p:nvPicPr>
          <p:cNvPr id="11" name="Gráfico 7">
            <a:extLst>
              <a:ext uri="{FF2B5EF4-FFF2-40B4-BE49-F238E27FC236}">
                <a16:creationId xmlns="" xmlns:a16="http://schemas.microsoft.com/office/drawing/2014/main" id="{FDEC0ABD-6C88-E5D1-ED52-F3677C45D7F8}"/>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0559444" y="367977"/>
            <a:ext cx="1224570" cy="506827"/>
          </a:xfrm>
          <a:prstGeom prst="rect">
            <a:avLst/>
          </a:prstGeom>
        </p:spPr>
      </p:pic>
    </p:spTree>
    <p:extLst>
      <p:ext uri="{BB962C8B-B14F-4D97-AF65-F5344CB8AC3E}">
        <p14:creationId xmlns:p14="http://schemas.microsoft.com/office/powerpoint/2010/main" val="1128928789"/>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extLst mod="1">
    <p:ext uri="{DCECCB84-F9BA-43D5-87BE-67443E8EF086}">
      <p15:sldGuideLst xmlns:p15="http://schemas.microsoft.com/office/powerpoint/2012/main">
        <p15:guide id="4294967295" pos="6584">
          <p15:clr>
            <a:srgbClr val="FBAE40"/>
          </p15:clr>
        </p15:guide>
        <p15:guide id="4294967295" pos="359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rtada 5 con video">
    <p:bg>
      <p:bgPr>
        <a:solidFill>
          <a:schemeClr val="bg1"/>
        </a:solidFill>
        <a:effectLst/>
      </p:bgPr>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9204"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Marcador de texto 7">
            <a:extLst>
              <a:ext uri="{FF2B5EF4-FFF2-40B4-BE49-F238E27FC236}">
                <a16:creationId xmlns="" xmlns:a16="http://schemas.microsoft.com/office/drawing/2014/main" id="{6E2DA3E9-55EC-34EB-6661-D855024744B1}"/>
              </a:ext>
            </a:extLst>
          </p:cNvPr>
          <p:cNvSpPr>
            <a:spLocks noGrp="1"/>
          </p:cNvSpPr>
          <p:nvPr>
            <p:ph type="body" sz="quarter" idx="17" hasCustomPrompt="1"/>
          </p:nvPr>
        </p:nvSpPr>
        <p:spPr>
          <a:xfrm>
            <a:off x="609599" y="811342"/>
            <a:ext cx="3974593" cy="1591199"/>
          </a:xfrm>
          <a:prstGeom prst="rect">
            <a:avLst/>
          </a:prstGeom>
        </p:spPr>
        <p:txBody>
          <a:bodyPr lIns="0" tIns="0" rIns="0" bIns="0">
            <a:noAutofit/>
          </a:bodyPr>
          <a:lstStyle>
            <a:lvl1pPr marL="0" indent="0">
              <a:spcBef>
                <a:spcPts val="0"/>
              </a:spcBef>
              <a:buNone/>
              <a:tabLst/>
              <a:defRPr sz="3600" b="1">
                <a:solidFill>
                  <a:schemeClr val="tx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t>
            </a:r>
            <a:r>
              <a:rPr lang="es-ES" dirty="0" smtClean="0"/>
              <a:t/>
            </a:r>
            <a:br>
              <a:rPr lang="es-ES" dirty="0" smtClean="0"/>
            </a:br>
            <a:r>
              <a:rPr lang="es-ES" dirty="0" smtClean="0"/>
              <a:t>Máximo </a:t>
            </a:r>
            <a:r>
              <a:rPr lang="es-ES" dirty="0"/>
              <a:t>3 líneas Arial - 36 puntos</a:t>
            </a:r>
            <a:endParaRPr lang="es-CL" dirty="0"/>
          </a:p>
        </p:txBody>
      </p:sp>
      <p:sp>
        <p:nvSpPr>
          <p:cNvPr id="8" name="Marcador de texto 7">
            <a:extLst>
              <a:ext uri="{FF2B5EF4-FFF2-40B4-BE49-F238E27FC236}">
                <a16:creationId xmlns="" xmlns:a16="http://schemas.microsoft.com/office/drawing/2014/main" id="{04BBC7BC-8DF5-7A55-6DE5-FF82D71ABDC1}"/>
              </a:ext>
            </a:extLst>
          </p:cNvPr>
          <p:cNvSpPr>
            <a:spLocks noGrp="1"/>
          </p:cNvSpPr>
          <p:nvPr>
            <p:ph type="body" sz="quarter" idx="19" hasCustomPrompt="1"/>
          </p:nvPr>
        </p:nvSpPr>
        <p:spPr>
          <a:xfrm>
            <a:off x="609599" y="2747718"/>
            <a:ext cx="3496235" cy="1591199"/>
          </a:xfrm>
          <a:prstGeom prst="rect">
            <a:avLst/>
          </a:prstGeom>
        </p:spPr>
        <p:txBody>
          <a:bodyPr lIns="0" tIns="0" rIns="0" bIns="0">
            <a:noAutofit/>
          </a:bodyPr>
          <a:lstStyle>
            <a:lvl1pPr marL="0" indent="0">
              <a:spcBef>
                <a:spcPts val="0"/>
              </a:spcBef>
              <a:buNone/>
              <a:tabLst/>
              <a:defRPr sz="24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complementario Arial - 24 puntos</a:t>
            </a:r>
            <a:endParaRPr lang="es-CL" dirty="0"/>
          </a:p>
        </p:txBody>
      </p:sp>
      <p:sp>
        <p:nvSpPr>
          <p:cNvPr id="11" name="Marcador de medios 2">
            <a:extLst>
              <a:ext uri="{FF2B5EF4-FFF2-40B4-BE49-F238E27FC236}">
                <a16:creationId xmlns="" xmlns:a16="http://schemas.microsoft.com/office/drawing/2014/main" id="{EB2F4E9D-D8AF-7CE1-E65D-298040BE1DF2}"/>
              </a:ext>
            </a:extLst>
          </p:cNvPr>
          <p:cNvSpPr>
            <a:spLocks noGrp="1"/>
          </p:cNvSpPr>
          <p:nvPr>
            <p:ph type="media" sz="quarter" idx="18" hasCustomPrompt="1"/>
          </p:nvPr>
        </p:nvSpPr>
        <p:spPr>
          <a:xfrm>
            <a:off x="4805080" y="0"/>
            <a:ext cx="7386919" cy="6858000"/>
          </a:xfrm>
          <a:prstGeom prst="rect">
            <a:avLst/>
          </a:prstGeom>
        </p:spPr>
        <p:txBody>
          <a:bodyPr/>
          <a:lstStyle>
            <a:lvl1pPr marL="0" indent="0">
              <a:buNone/>
              <a:defRPr sz="1600">
                <a:solidFill>
                  <a:schemeClr val="bg1">
                    <a:lumMod val="50000"/>
                  </a:schemeClr>
                </a:solidFill>
              </a:defRPr>
            </a:lvl1pPr>
          </a:lstStyle>
          <a:p>
            <a:r>
              <a:rPr lang="es-CL" dirty="0"/>
              <a:t>Doble clic para incorporar un video</a:t>
            </a:r>
          </a:p>
        </p:txBody>
      </p:sp>
      <p:pic>
        <p:nvPicPr>
          <p:cNvPr id="9" name="Gráfico 7">
            <a:extLst>
              <a:ext uri="{FF2B5EF4-FFF2-40B4-BE49-F238E27FC236}">
                <a16:creationId xmlns="" xmlns:a16="http://schemas.microsoft.com/office/drawing/2014/main" id="{FDEC0ABD-6C88-E5D1-ED52-F3677C45D7F8}"/>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42913" y="5946684"/>
            <a:ext cx="1223790" cy="506504"/>
          </a:xfrm>
          <a:prstGeom prst="rect">
            <a:avLst/>
          </a:prstGeom>
        </p:spPr>
      </p:pic>
    </p:spTree>
    <p:extLst>
      <p:ext uri="{BB962C8B-B14F-4D97-AF65-F5344CB8AC3E}">
        <p14:creationId xmlns:p14="http://schemas.microsoft.com/office/powerpoint/2010/main" val="1265448434"/>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extLst mod="1">
    <p:ext uri="{DCECCB84-F9BA-43D5-87BE-67443E8EF086}">
      <p15:sldGuideLst xmlns:p15="http://schemas.microsoft.com/office/powerpoint/2012/main">
        <p15:guide id="4294967295" pos="6584">
          <p15:clr>
            <a:srgbClr val="FBAE40"/>
          </p15:clr>
        </p15:guide>
        <p15:guide id="4294967295" pos="359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x" preserve="1">
  <p:cSld name="Cierre 1">
    <p:bg>
      <p:bgPr>
        <a:solidFill>
          <a:schemeClr val="accent1"/>
        </a:solidFill>
        <a:effectLst/>
      </p:bgPr>
    </p:bg>
    <p:spTree>
      <p:nvGrpSpPr>
        <p:cNvPr id="1" name=""/>
        <p:cNvGrpSpPr/>
        <p:nvPr/>
      </p:nvGrpSpPr>
      <p:grpSpPr>
        <a:xfrm>
          <a:off x="0" y="0"/>
          <a:ext cx="0" cy="0"/>
          <a:chOff x="0" y="0"/>
          <a:chExt cx="0" cy="0"/>
        </a:xfrm>
      </p:grpSpPr>
      <p:graphicFrame>
        <p:nvGraphicFramePr>
          <p:cNvPr id="2" name="Objeto 1" hidden="1"/>
          <p:cNvGraphicFramePr>
            <a:graphicFrameLocks noChangeAspect="1"/>
          </p:cNvGraphicFramePr>
          <p:nvPr userDrawn="1">
            <p:custDataLst>
              <p:tags r:id="rId3"/>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0228" name="Diapositiva de think-cell" r:id="rId5" imgW="395" imgH="396" progId="TCLayout.ActiveDocument.1">
                  <p:embed/>
                </p:oleObj>
              </mc:Choice>
              <mc:Fallback>
                <p:oleObj name="Diapositiva de think-cell" r:id="rId5" imgW="395" imgH="39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Gráfico 1">
            <a:extLst>
              <a:ext uri="{FF2B5EF4-FFF2-40B4-BE49-F238E27FC236}">
                <a16:creationId xmlns="" xmlns:a16="http://schemas.microsoft.com/office/drawing/2014/main" id="{55A1FD02-61B9-9362-9931-2500DDF39A25}"/>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3881331" y="2512390"/>
            <a:ext cx="4429338" cy="1833217"/>
          </a:xfrm>
          <a:prstGeom prst="rect">
            <a:avLst/>
          </a:prstGeom>
        </p:spPr>
      </p:pic>
    </p:spTree>
    <p:custDataLst>
      <p:tags r:id="rId2"/>
    </p:custDataLst>
    <p:extLst>
      <p:ext uri="{BB962C8B-B14F-4D97-AF65-F5344CB8AC3E}">
        <p14:creationId xmlns:p14="http://schemas.microsoft.com/office/powerpoint/2010/main" val="1055055724"/>
      </p:ext>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15:guide id="4294967295" orient="horz" pos="2160">
          <p15:clr>
            <a:srgbClr val="FBAE40"/>
          </p15:clr>
        </p15:guide>
        <p15:guide id="4294967295"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ierre 2">
    <p:bg>
      <p:bgPr>
        <a:solidFill>
          <a:schemeClr val="tx2"/>
        </a:solidFill>
        <a:effectLst/>
      </p:bgPr>
    </p:bg>
    <p:spTree>
      <p:nvGrpSpPr>
        <p:cNvPr id="1" name=""/>
        <p:cNvGrpSpPr/>
        <p:nvPr/>
      </p:nvGrpSpPr>
      <p:grpSpPr>
        <a:xfrm>
          <a:off x="0" y="0"/>
          <a:ext cx="0" cy="0"/>
          <a:chOff x="0" y="0"/>
          <a:chExt cx="0" cy="0"/>
        </a:xfrm>
      </p:grpSpPr>
      <p:graphicFrame>
        <p:nvGraphicFramePr>
          <p:cNvPr id="4" name="3 Objeto" hidden="1"/>
          <p:cNvGraphicFramePr>
            <a:graphicFrameLocks noChangeAspect="1"/>
          </p:cNvGraphicFramePr>
          <p:nvPr userDrawn="1">
            <p:custDataLst>
              <p:tags r:id="rId2"/>
            </p:custDataLst>
            <p:extLst/>
          </p:nvPr>
        </p:nvGraphicFramePr>
        <p:xfrm>
          <a:off x="1" y="0"/>
          <a:ext cx="211667" cy="158750"/>
        </p:xfrm>
        <a:graphic>
          <a:graphicData uri="http://schemas.openxmlformats.org/presentationml/2006/ole">
            <mc:AlternateContent xmlns:mc="http://schemas.openxmlformats.org/markup-compatibility/2006">
              <mc:Choice xmlns:v="urn:schemas-microsoft-com:vml" Requires="v">
                <p:oleObj spid="_x0000_s181252" name="Diapositiva de think-cell" r:id="rId4" imgW="270" imgH="270" progId="TCLayout.ActiveDocument.1">
                  <p:embed/>
                </p:oleObj>
              </mc:Choice>
              <mc:Fallback>
                <p:oleObj name="Diapositiva de think-cell" r:id="rId4" imgW="270" imgH="270" progId="TCLayout.ActiveDocument.1">
                  <p:embed/>
                  <p:pic>
                    <p:nvPicPr>
                      <p:cNvPr id="0" name=""/>
                      <p:cNvPicPr/>
                      <p:nvPr/>
                    </p:nvPicPr>
                    <p:blipFill>
                      <a:blip r:embed="rId5"/>
                      <a:stretch>
                        <a:fillRect/>
                      </a:stretch>
                    </p:blipFill>
                    <p:spPr>
                      <a:xfrm>
                        <a:off x="1" y="0"/>
                        <a:ext cx="211667" cy="158750"/>
                      </a:xfrm>
                      <a:prstGeom prst="rect">
                        <a:avLst/>
                      </a:prstGeom>
                    </p:spPr>
                  </p:pic>
                </p:oleObj>
              </mc:Fallback>
            </mc:AlternateContent>
          </a:graphicData>
        </a:graphic>
      </p:graphicFrame>
      <p:pic>
        <p:nvPicPr>
          <p:cNvPr id="5" name="Gráfico 1">
            <a:extLst>
              <a:ext uri="{FF2B5EF4-FFF2-40B4-BE49-F238E27FC236}">
                <a16:creationId xmlns="" xmlns:a16="http://schemas.microsoft.com/office/drawing/2014/main" id="{0379CD50-C859-A3A9-6E4D-42577F123917}"/>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3881338" y="2512391"/>
            <a:ext cx="4429324" cy="1833217"/>
          </a:xfrm>
          <a:prstGeom prst="rect">
            <a:avLst/>
          </a:prstGeom>
        </p:spPr>
      </p:pic>
    </p:spTree>
    <p:extLst>
      <p:ext uri="{BB962C8B-B14F-4D97-AF65-F5344CB8AC3E}">
        <p14:creationId xmlns:p14="http://schemas.microsoft.com/office/powerpoint/2010/main" val="313602958"/>
      </p:ext>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15:guide id="4294967295"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7 portada simple v2 sin ilustración">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3210"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a16="http://schemas.microsoft.com/office/drawing/2014/main" xmlns="" id="{7D264631-F2A2-F64D-95FE-2D276C78EEC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Marcador de texto 7">
            <a:extLst>
              <a:ext uri="{FF2B5EF4-FFF2-40B4-BE49-F238E27FC236}">
                <a16:creationId xmlns:a16="http://schemas.microsoft.com/office/drawing/2014/main" xmlns="" id="{9FAA23D5-B1A8-589C-8ED5-F341FFFEA563}"/>
              </a:ext>
            </a:extLst>
          </p:cNvPr>
          <p:cNvSpPr>
            <a:spLocks noGrp="1"/>
          </p:cNvSpPr>
          <p:nvPr>
            <p:ph type="body" sz="quarter" idx="16" hasCustomPrompt="1"/>
          </p:nvPr>
        </p:nvSpPr>
        <p:spPr>
          <a:xfrm>
            <a:off x="7099300" y="4046751"/>
            <a:ext cx="3826112" cy="504365"/>
          </a:xfrm>
          <a:prstGeom prst="rect">
            <a:avLst/>
          </a:prstGeom>
        </p:spPr>
        <p:txBody>
          <a:bodyPr lIns="0" tIns="0" rIns="0" bIns="0"/>
          <a:lstStyle>
            <a:lvl1pPr marL="0" indent="0">
              <a:buNone/>
              <a:defRPr sz="1500" b="0">
                <a:solidFill>
                  <a:schemeClr val="bg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marL="0" marR="0" lvl="0" indent="0" algn="l" defTabSz="1218406" eaLnBrk="1" fontAlgn="auto" latinLnBrk="0" hangingPunct="1">
              <a:lnSpc>
                <a:spcPct val="90000"/>
              </a:lnSpc>
              <a:spcBef>
                <a:spcPts val="2250"/>
              </a:spcBef>
              <a:spcAft>
                <a:spcPts val="0"/>
              </a:spcAft>
              <a:buClrTx/>
              <a:buSzPct val="123000"/>
              <a:buFontTx/>
              <a:buNone/>
              <a:tabLst/>
              <a:defRPr/>
            </a:pPr>
            <a:r>
              <a:rPr lang="es-ES" dirty="0"/>
              <a:t>Subtítulo</a:t>
            </a:r>
            <a:r>
              <a:rPr lang="es-CL" dirty="0"/>
              <a:t> Arial 15</a:t>
            </a:r>
          </a:p>
        </p:txBody>
      </p:sp>
      <p:sp>
        <p:nvSpPr>
          <p:cNvPr id="7" name="Marcador de texto 7">
            <a:extLst>
              <a:ext uri="{FF2B5EF4-FFF2-40B4-BE49-F238E27FC236}">
                <a16:creationId xmlns:a16="http://schemas.microsoft.com/office/drawing/2014/main" xmlns="" id="{0B08D841-0276-33C3-3666-53CC67862A71}"/>
              </a:ext>
            </a:extLst>
          </p:cNvPr>
          <p:cNvSpPr>
            <a:spLocks noGrp="1"/>
          </p:cNvSpPr>
          <p:nvPr>
            <p:ph type="body" sz="quarter" idx="17" hasCustomPrompt="1"/>
          </p:nvPr>
        </p:nvSpPr>
        <p:spPr>
          <a:xfrm>
            <a:off x="7099300" y="2413732"/>
            <a:ext cx="3876916" cy="1300367"/>
          </a:xfrm>
          <a:prstGeom prst="rect">
            <a:avLst/>
          </a:prstGeom>
        </p:spPr>
        <p:txBody>
          <a:bodyPr lIns="0" tIns="0" rIns="0" bIns="0"/>
          <a:lstStyle>
            <a:lvl1pPr marL="0" indent="0">
              <a:spcBef>
                <a:spcPts val="0"/>
              </a:spcBef>
              <a:buNone/>
              <a:defRPr sz="3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portada máximo 3 líneas Arial Regular - 30 puntos</a:t>
            </a:r>
            <a:endParaRPr lang="es-CL" dirty="0"/>
          </a:p>
        </p:txBody>
      </p:sp>
      <p:pic>
        <p:nvPicPr>
          <p:cNvPr id="10" name="Picture 9">
            <a:extLst>
              <a:ext uri="{FF2B5EF4-FFF2-40B4-BE49-F238E27FC236}">
                <a16:creationId xmlns:a16="http://schemas.microsoft.com/office/drawing/2014/main" xmlns="" id="{405908D8-C228-386F-036A-739C27418E4A}"/>
              </a:ext>
            </a:extLst>
          </p:cNvPr>
          <p:cNvPicPr>
            <a:picLocks noChangeAspect="1"/>
          </p:cNvPicPr>
          <p:nvPr userDrawn="1"/>
        </p:nvPicPr>
        <p:blipFill>
          <a:blip r:embed="rId6"/>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1574438596"/>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2" pos="6584">
          <p15:clr>
            <a:srgbClr val="FBAE40"/>
          </p15:clr>
        </p15:guide>
        <p15:guide id="3" pos="359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ierre 3">
    <p:bg>
      <p:bgPr>
        <a:solidFill>
          <a:schemeClr val="tx2"/>
        </a:solidFill>
        <a:effectLst/>
      </p:bgPr>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2276"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Marcador de texto 7">
            <a:extLst>
              <a:ext uri="{FF2B5EF4-FFF2-40B4-BE49-F238E27FC236}">
                <a16:creationId xmlns:a16="http://schemas.microsoft.com/office/drawing/2014/main" xmlns="" id="{53813F30-C9BF-C3FA-97C6-539F7B586CDD}"/>
              </a:ext>
            </a:extLst>
          </p:cNvPr>
          <p:cNvSpPr>
            <a:spLocks noGrp="1"/>
          </p:cNvSpPr>
          <p:nvPr>
            <p:ph type="body" sz="quarter" idx="17" hasCustomPrompt="1"/>
          </p:nvPr>
        </p:nvSpPr>
        <p:spPr>
          <a:xfrm>
            <a:off x="4866002" y="1325117"/>
            <a:ext cx="5340927" cy="3293365"/>
          </a:xfrm>
          <a:prstGeom prst="rect">
            <a:avLst/>
          </a:prstGeom>
        </p:spPr>
        <p:txBody>
          <a:bodyPr lIns="0" tIns="0" rIns="0" bIns="0">
            <a:noAutofit/>
          </a:bodyPr>
          <a:lstStyle>
            <a:lvl1pPr marL="0" indent="0">
              <a:spcBef>
                <a:spcPts val="0"/>
              </a:spcBef>
              <a:buNone/>
              <a:tabLst/>
              <a:defRPr sz="115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CL" dirty="0" smtClean="0"/>
              <a:t>Texto</a:t>
            </a:r>
            <a:endParaRPr lang="es-CL" dirty="0"/>
          </a:p>
        </p:txBody>
      </p:sp>
      <p:sp>
        <p:nvSpPr>
          <p:cNvPr id="10" name="Marcador de texto 7">
            <a:extLst>
              <a:ext uri="{FF2B5EF4-FFF2-40B4-BE49-F238E27FC236}">
                <a16:creationId xmlns:a16="http://schemas.microsoft.com/office/drawing/2014/main" xmlns="" id="{6FB70D57-6140-544B-66BD-B9086F39FEA3}"/>
              </a:ext>
            </a:extLst>
          </p:cNvPr>
          <p:cNvSpPr>
            <a:spLocks noGrp="1"/>
          </p:cNvSpPr>
          <p:nvPr>
            <p:ph type="body" sz="quarter" idx="19" hasCustomPrompt="1"/>
          </p:nvPr>
        </p:nvSpPr>
        <p:spPr>
          <a:xfrm>
            <a:off x="4866002" y="4903909"/>
            <a:ext cx="2138711" cy="239485"/>
          </a:xfrm>
          <a:prstGeom prst="rect">
            <a:avLst/>
          </a:prstGeom>
        </p:spPr>
        <p:txBody>
          <a:bodyPr lIns="0" tIns="0" rIns="0" bIns="0">
            <a:noAutofit/>
          </a:bodyPr>
          <a:lstStyle>
            <a:lvl1pPr marL="0" indent="0">
              <a:buNone/>
              <a:defRPr sz="12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err="1"/>
              <a:t>www.achs.cl</a:t>
            </a:r>
            <a:endParaRPr lang="es-CL" dirty="0"/>
          </a:p>
        </p:txBody>
      </p:sp>
      <p:pic>
        <p:nvPicPr>
          <p:cNvPr id="7" name="Picture 6">
            <a:extLst>
              <a:ext uri="{FF2B5EF4-FFF2-40B4-BE49-F238E27FC236}">
                <a16:creationId xmlns="" xmlns:a16="http://schemas.microsoft.com/office/drawing/2014/main" id="{D9B54E3A-1114-3FDB-72FE-1E2602E9D0B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9356" t="-1005" r="24290" b="18450"/>
          <a:stretch/>
        </p:blipFill>
        <p:spPr>
          <a:xfrm>
            <a:off x="379957" y="696191"/>
            <a:ext cx="5954232" cy="6161809"/>
          </a:xfrm>
          <a:prstGeom prst="rect">
            <a:avLst/>
          </a:prstGeom>
        </p:spPr>
      </p:pic>
      <p:pic>
        <p:nvPicPr>
          <p:cNvPr id="8" name="Gráfico 2">
            <a:extLst>
              <a:ext uri="{FF2B5EF4-FFF2-40B4-BE49-F238E27FC236}">
                <a16:creationId xmlns="" xmlns:a16="http://schemas.microsoft.com/office/drawing/2014/main" id="{E3F7E20D-B774-856A-0346-DD0814DF82B5}"/>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4866002" y="5428821"/>
            <a:ext cx="1225207" cy="507091"/>
          </a:xfrm>
          <a:prstGeom prst="rect">
            <a:avLst/>
          </a:prstGeom>
        </p:spPr>
      </p:pic>
    </p:spTree>
    <p:extLst>
      <p:ext uri="{BB962C8B-B14F-4D97-AF65-F5344CB8AC3E}">
        <p14:creationId xmlns:p14="http://schemas.microsoft.com/office/powerpoint/2010/main" val="371005230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extLst mod="1">
    <p:ext uri="{DCECCB84-F9BA-43D5-87BE-67443E8EF086}">
      <p15:sldGuideLst xmlns:p15="http://schemas.microsoft.com/office/powerpoint/2012/main">
        <p15:guide id="4294967295" pos="6584">
          <p15:clr>
            <a:srgbClr val="FBAE40"/>
          </p15:clr>
        </p15:guide>
        <p15:guide id="4294967295" pos="359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ortadilla">
    <p:bg>
      <p:bgPr>
        <a:solidFill>
          <a:schemeClr val="accent1"/>
        </a:solidFill>
        <a:effectLst/>
      </p:bgPr>
    </p:bg>
    <p:spTree>
      <p:nvGrpSpPr>
        <p:cNvPr id="1" name=""/>
        <p:cNvGrpSpPr/>
        <p:nvPr/>
      </p:nvGrpSpPr>
      <p:grpSpPr>
        <a:xfrm>
          <a:off x="0" y="0"/>
          <a:ext cx="0" cy="0"/>
          <a:chOff x="0" y="0"/>
          <a:chExt cx="0" cy="0"/>
        </a:xfrm>
      </p:grpSpPr>
      <p:sp>
        <p:nvSpPr>
          <p:cNvPr id="7" name="Marcador de texto 7">
            <a:extLst>
              <a:ext uri="{FF2B5EF4-FFF2-40B4-BE49-F238E27FC236}">
                <a16:creationId xmlns:a16="http://schemas.microsoft.com/office/drawing/2014/main" xmlns="" id="{7D61C88C-2C0C-7B1D-6536-0F4590425B1A}"/>
              </a:ext>
            </a:extLst>
          </p:cNvPr>
          <p:cNvSpPr>
            <a:spLocks noGrp="1"/>
          </p:cNvSpPr>
          <p:nvPr>
            <p:ph type="body" sz="quarter" idx="62" hasCustomPrompt="1"/>
          </p:nvPr>
        </p:nvSpPr>
        <p:spPr>
          <a:xfrm>
            <a:off x="864297" y="4868685"/>
            <a:ext cx="5863856" cy="356282"/>
          </a:xfrm>
          <a:prstGeom prst="rect">
            <a:avLst/>
          </a:prstGeom>
        </p:spPr>
        <p:txBody>
          <a:bodyPr lIns="0" tIns="0" rIns="0" bIns="0">
            <a:noAutofit/>
          </a:bodyPr>
          <a:lstStyle>
            <a:lvl1pPr marL="0" indent="0">
              <a:buNone/>
              <a:defRPr sz="2000" b="0">
                <a:solidFill>
                  <a:schemeClr val="bg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20</a:t>
            </a:r>
            <a:endParaRPr lang="es-CL" dirty="0"/>
          </a:p>
        </p:txBody>
      </p:sp>
      <p:sp>
        <p:nvSpPr>
          <p:cNvPr id="8" name="Marcador de texto 7">
            <a:extLst>
              <a:ext uri="{FF2B5EF4-FFF2-40B4-BE49-F238E27FC236}">
                <a16:creationId xmlns:a16="http://schemas.microsoft.com/office/drawing/2014/main" xmlns="" id="{F8BF8D9D-FA7C-CE9E-07AE-288D7938C1A6}"/>
              </a:ext>
            </a:extLst>
          </p:cNvPr>
          <p:cNvSpPr>
            <a:spLocks noGrp="1"/>
          </p:cNvSpPr>
          <p:nvPr>
            <p:ph type="body" sz="quarter" idx="61" hasCustomPrompt="1"/>
          </p:nvPr>
        </p:nvSpPr>
        <p:spPr>
          <a:xfrm>
            <a:off x="864296" y="1989315"/>
            <a:ext cx="7792024" cy="2346837"/>
          </a:xfrm>
          <a:prstGeom prst="rect">
            <a:avLst/>
          </a:prstGeom>
        </p:spPr>
        <p:txBody>
          <a:bodyPr lIns="0" tIns="0" rIns="0" bIns="0">
            <a:noAutofit/>
          </a:bodyPr>
          <a:lstStyle>
            <a:lvl1pPr marL="0" indent="0">
              <a:buNone/>
              <a:defRPr sz="6000" b="0">
                <a:solidFill>
                  <a:schemeClr val="bg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a:t>
            </a:r>
            <a:r>
              <a:rPr lang="es-ES" dirty="0" smtClean="0"/>
              <a:t>Regular</a:t>
            </a:r>
            <a:br>
              <a:rPr lang="es-ES" dirty="0" smtClean="0"/>
            </a:br>
            <a:r>
              <a:rPr lang="es-ES" dirty="0" smtClean="0"/>
              <a:t>60 </a:t>
            </a:r>
            <a:r>
              <a:rPr lang="es-ES" dirty="0"/>
              <a:t>puntos</a:t>
            </a:r>
          </a:p>
        </p:txBody>
      </p:sp>
      <p:pic>
        <p:nvPicPr>
          <p:cNvPr id="9" name="Picture 8">
            <a:extLst>
              <a:ext uri="{FF2B5EF4-FFF2-40B4-BE49-F238E27FC236}">
                <a16:creationId xmlns:a16="http://schemas.microsoft.com/office/drawing/2014/main" xmlns="" id="{0269E2A7-5379-587D-1CF3-26750B56C66F}"/>
              </a:ext>
            </a:extLst>
          </p:cNvPr>
          <p:cNvPicPr>
            <a:picLocks noChangeAspect="1"/>
          </p:cNvPicPr>
          <p:nvPr userDrawn="1"/>
        </p:nvPicPr>
        <p:blipFill>
          <a:blip r:embed="rId2"/>
          <a:stretch>
            <a:fillRect/>
          </a:stretch>
        </p:blipFill>
        <p:spPr>
          <a:xfrm rot="10800000">
            <a:off x="10811069" y="5477069"/>
            <a:ext cx="1380931" cy="1380931"/>
          </a:xfrm>
          <a:prstGeom prst="rect">
            <a:avLst/>
          </a:prstGeom>
        </p:spPr>
      </p:pic>
      <p:pic>
        <p:nvPicPr>
          <p:cNvPr id="6" name="Gráfico 1">
            <a:extLst>
              <a:ext uri="{FF2B5EF4-FFF2-40B4-BE49-F238E27FC236}">
                <a16:creationId xmlns="" xmlns:a16="http://schemas.microsoft.com/office/drawing/2014/main" id="{8439E0E9-8B07-843D-A908-1FA718640EB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558557" y="367978"/>
            <a:ext cx="1225552" cy="507232"/>
          </a:xfrm>
          <a:prstGeom prst="rect">
            <a:avLst/>
          </a:prstGeom>
        </p:spPr>
      </p:pic>
    </p:spTree>
    <p:extLst>
      <p:ext uri="{BB962C8B-B14F-4D97-AF65-F5344CB8AC3E}">
        <p14:creationId xmlns:p14="http://schemas.microsoft.com/office/powerpoint/2010/main" val="1758682302"/>
      </p:ext>
    </p:extLst>
  </p:cSld>
  <p:clrMapOvr>
    <a:masterClrMapping/>
  </p:clrMapOvr>
  <p:transition spd="med"/>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stacado">
    <p:bg>
      <p:bgPr>
        <a:solidFill>
          <a:schemeClr val="tx2"/>
        </a:solidFill>
        <a:effectLst/>
      </p:bgPr>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3300"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Marcador de texto 7">
            <a:extLst>
              <a:ext uri="{FF2B5EF4-FFF2-40B4-BE49-F238E27FC236}">
                <a16:creationId xmlns:a16="http://schemas.microsoft.com/office/drawing/2014/main" xmlns="" id="{01FF962A-1313-2AFA-B1E2-6B5A9591ADC6}"/>
              </a:ext>
            </a:extLst>
          </p:cNvPr>
          <p:cNvSpPr>
            <a:spLocks noGrp="1"/>
          </p:cNvSpPr>
          <p:nvPr>
            <p:ph type="body" sz="quarter" idx="17" hasCustomPrompt="1"/>
          </p:nvPr>
        </p:nvSpPr>
        <p:spPr>
          <a:xfrm>
            <a:off x="442913" y="512763"/>
            <a:ext cx="11341100" cy="5653087"/>
          </a:xfrm>
          <a:prstGeom prst="rect">
            <a:avLst/>
          </a:prstGeom>
        </p:spPr>
        <p:txBody>
          <a:bodyPr lIns="0" tIns="0" rIns="0" bIns="0">
            <a:noAutofit/>
          </a:bodyPr>
          <a:lstStyle>
            <a:lvl1pPr marL="0" indent="0">
              <a:spcBef>
                <a:spcPts val="0"/>
              </a:spcBef>
              <a:buNone/>
              <a:tabLst/>
              <a:defRPr sz="8800" b="0">
                <a:solidFill>
                  <a:schemeClr val="bg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importante Arial Regular - 88 puntos máximo 5 líneas</a:t>
            </a:r>
            <a:endParaRPr lang="es-CL" dirty="0"/>
          </a:p>
        </p:txBody>
      </p:sp>
      <p:sp>
        <p:nvSpPr>
          <p:cNvPr id="10" name="Marcador de número de diapositiva 23">
            <a:extLst>
              <a:ext uri="{FF2B5EF4-FFF2-40B4-BE49-F238E27FC236}">
                <a16:creationId xmlns:a16="http://schemas.microsoft.com/office/drawing/2014/main" xmlns="" id="{832595A6-04B9-5CB5-FC4C-B92263D41A2F}"/>
              </a:ext>
            </a:extLst>
          </p:cNvPr>
          <p:cNvSpPr>
            <a:spLocks noGrp="1"/>
          </p:cNvSpPr>
          <p:nvPr>
            <p:ph type="sldNum" sz="quarter" idx="4"/>
          </p:nvPr>
        </p:nvSpPr>
        <p:spPr>
          <a:xfrm>
            <a:off x="11531291" y="6474653"/>
            <a:ext cx="505443" cy="234000"/>
          </a:xfrm>
          <a:prstGeom prst="rect">
            <a:avLst/>
          </a:prstGeom>
        </p:spPr>
        <p:txBody>
          <a:bodyPr vert="horz" lIns="0" tIns="0" rIns="0" bIns="0" rtlCol="0" anchor="t"/>
          <a:lstStyle>
            <a:lvl1pPr algn="l">
              <a:defRPr sz="1000">
                <a:solidFill>
                  <a:schemeClr val="tx1"/>
                </a:solidFill>
                <a:latin typeface="Arial" panose="020B0604020202020204" pitchFamily="34" charset="0"/>
                <a:cs typeface="Arial" panose="020B0604020202020204" pitchFamily="34" charset="0"/>
              </a:defRPr>
            </a:lvl1pPr>
          </a:lstStyle>
          <a:p>
            <a:fld id="{4B90B3AC-360D-4C0F-BB2D-EFC963FB8AB1}" type="slidenum">
              <a:rPr lang="es-CL" smtClean="0">
                <a:solidFill>
                  <a:srgbClr val="000000"/>
                </a:solidFill>
              </a:rPr>
              <a:pPr/>
              <a:t>‹Nº›</a:t>
            </a:fld>
            <a:endParaRPr lang="es-CL" dirty="0">
              <a:solidFill>
                <a:srgbClr val="000000"/>
              </a:solidFill>
            </a:endParaRPr>
          </a:p>
        </p:txBody>
      </p:sp>
      <p:sp>
        <p:nvSpPr>
          <p:cNvPr id="7" name="Marcador de pie de página 2">
            <a:extLst>
              <a:ext uri="{FF2B5EF4-FFF2-40B4-BE49-F238E27FC236}">
                <a16:creationId xmlns:a16="http://schemas.microsoft.com/office/drawing/2014/main" xmlns="" id="{1E9659C6-FF96-0824-B9C3-D5B47FA10CEB}"/>
              </a:ext>
            </a:extLst>
          </p:cNvPr>
          <p:cNvSpPr>
            <a:spLocks noGrp="1"/>
          </p:cNvSpPr>
          <p:nvPr>
            <p:ph type="ftr" sz="quarter" idx="10"/>
          </p:nvPr>
        </p:nvSpPr>
        <p:spPr>
          <a:xfrm>
            <a:off x="447578" y="6474653"/>
            <a:ext cx="10953109" cy="234291"/>
          </a:xfrm>
          <a:prstGeom prst="rect">
            <a:avLst/>
          </a:prstGeom>
        </p:spPr>
        <p:txBody>
          <a:bodyPr lIns="0" tIns="0" rIns="0" bIns="0"/>
          <a:lstStyle>
            <a:lvl1pPr>
              <a:defRPr sz="900">
                <a:solidFill>
                  <a:schemeClr val="tx1"/>
                </a:solidFill>
              </a:defRPr>
            </a:lvl1pPr>
          </a:lstStyle>
          <a:p>
            <a:endParaRPr lang="es-CL" dirty="0">
              <a:solidFill>
                <a:srgbClr val="000000"/>
              </a:solidFill>
            </a:endParaRPr>
          </a:p>
        </p:txBody>
      </p:sp>
      <p:pic>
        <p:nvPicPr>
          <p:cNvPr id="8" name="Gráfico 2">
            <a:extLst>
              <a:ext uri="{FF2B5EF4-FFF2-40B4-BE49-F238E27FC236}">
                <a16:creationId xmlns="" xmlns:a16="http://schemas.microsoft.com/office/drawing/2014/main" id="{A64637E1-155F-2BEB-4A13-EFCF598D097D}"/>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42913" y="5658759"/>
            <a:ext cx="1225207" cy="507091"/>
          </a:xfrm>
          <a:prstGeom prst="rect">
            <a:avLst/>
          </a:prstGeom>
        </p:spPr>
      </p:pic>
    </p:spTree>
    <p:extLst>
      <p:ext uri="{BB962C8B-B14F-4D97-AF65-F5344CB8AC3E}">
        <p14:creationId xmlns:p14="http://schemas.microsoft.com/office/powerpoint/2010/main" val="984519262"/>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extLst mod="1">
    <p:ext uri="{DCECCB84-F9BA-43D5-87BE-67443E8EF086}">
      <p15:sldGuideLst xmlns:p15="http://schemas.microsoft.com/office/powerpoint/2012/main">
        <p15:guide id="4294967295" pos="6584">
          <p15:clr>
            <a:srgbClr val="FBAE40"/>
          </p15:clr>
        </p15:guide>
        <p15:guide id="4294967295" pos="359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stacado 2">
    <p:bg>
      <p:bgPr>
        <a:solidFill>
          <a:schemeClr val="tx2"/>
        </a:solidFill>
        <a:effectLst/>
      </p:bgPr>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4324"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ounded Rectangle 1">
            <a:extLst>
              <a:ext uri="{FF2B5EF4-FFF2-40B4-BE49-F238E27FC236}">
                <a16:creationId xmlns:a16="http://schemas.microsoft.com/office/drawing/2014/main" xmlns="" id="{817A15A5-B715-CEBF-D3E2-601769F1BD85}"/>
              </a:ext>
            </a:extLst>
          </p:cNvPr>
          <p:cNvSpPr/>
          <p:nvPr userDrawn="1"/>
        </p:nvSpPr>
        <p:spPr>
          <a:xfrm>
            <a:off x="425451" y="602669"/>
            <a:ext cx="11341099" cy="5652663"/>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endParaRPr lang="x-none" sz="3200">
              <a:solidFill>
                <a:srgbClr val="FFFFFF"/>
              </a:solidFill>
              <a:latin typeface="Helvetica Neue Medium"/>
              <a:ea typeface="Helvetica Neue Medium"/>
              <a:cs typeface="Helvetica Neue Medium"/>
              <a:sym typeface="Helvetica Neue Medium"/>
            </a:endParaRPr>
          </a:p>
        </p:txBody>
      </p:sp>
      <p:pic>
        <p:nvPicPr>
          <p:cNvPr id="5" name="Picture 5">
            <a:extLst>
              <a:ext uri="{FF2B5EF4-FFF2-40B4-BE49-F238E27FC236}">
                <a16:creationId xmlns:a16="http://schemas.microsoft.com/office/drawing/2014/main" xmlns="" id="{2893AAB8-CDEC-DF57-25D7-289B58ACCA0D}"/>
              </a:ext>
            </a:extLst>
          </p:cNvPr>
          <p:cNvPicPr>
            <a:picLocks noChangeAspect="1"/>
          </p:cNvPicPr>
          <p:nvPr userDrawn="1"/>
        </p:nvPicPr>
        <p:blipFill>
          <a:blip r:embed="rId6"/>
          <a:stretch>
            <a:fillRect/>
          </a:stretch>
        </p:blipFill>
        <p:spPr>
          <a:xfrm rot="10800000">
            <a:off x="10393704" y="4883056"/>
            <a:ext cx="1380931" cy="1380931"/>
          </a:xfrm>
          <a:prstGeom prst="rect">
            <a:avLst/>
          </a:prstGeom>
        </p:spPr>
      </p:pic>
      <p:sp>
        <p:nvSpPr>
          <p:cNvPr id="6" name="Marcador de texto 7">
            <a:extLst>
              <a:ext uri="{FF2B5EF4-FFF2-40B4-BE49-F238E27FC236}">
                <a16:creationId xmlns:a16="http://schemas.microsoft.com/office/drawing/2014/main" xmlns="" id="{FA4EA27C-2903-E664-A909-96FA2D6C63CA}"/>
              </a:ext>
            </a:extLst>
          </p:cNvPr>
          <p:cNvSpPr>
            <a:spLocks noGrp="1"/>
          </p:cNvSpPr>
          <p:nvPr>
            <p:ph type="body" sz="quarter" idx="17" hasCustomPrompt="1"/>
          </p:nvPr>
        </p:nvSpPr>
        <p:spPr>
          <a:xfrm>
            <a:off x="1119236" y="1033743"/>
            <a:ext cx="9953528" cy="4790514"/>
          </a:xfrm>
          <a:prstGeom prst="rect">
            <a:avLst/>
          </a:prstGeom>
        </p:spPr>
        <p:txBody>
          <a:bodyPr lIns="0" tIns="0" rIns="0" bIns="0">
            <a:noAutofit/>
          </a:bodyPr>
          <a:lstStyle>
            <a:lvl1pPr marL="0" indent="0">
              <a:spcBef>
                <a:spcPts val="0"/>
              </a:spcBef>
              <a:buNone/>
              <a:tabLst/>
              <a:defRPr sz="5400" b="0">
                <a:solidFill>
                  <a:schemeClr val="bg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“Frase entre comillas” </a:t>
            </a:r>
          </a:p>
          <a:p>
            <a:pPr lvl="0"/>
            <a:r>
              <a:rPr lang="es-ES" dirty="0"/>
              <a:t>Arial</a:t>
            </a:r>
            <a:endParaRPr lang="es-CL" dirty="0"/>
          </a:p>
        </p:txBody>
      </p:sp>
      <p:sp>
        <p:nvSpPr>
          <p:cNvPr id="10" name="Marcador de número de diapositiva 23">
            <a:extLst>
              <a:ext uri="{FF2B5EF4-FFF2-40B4-BE49-F238E27FC236}">
                <a16:creationId xmlns:a16="http://schemas.microsoft.com/office/drawing/2014/main" xmlns="" id="{832595A6-04B9-5CB5-FC4C-B92263D41A2F}"/>
              </a:ext>
            </a:extLst>
          </p:cNvPr>
          <p:cNvSpPr>
            <a:spLocks noGrp="1"/>
          </p:cNvSpPr>
          <p:nvPr>
            <p:ph type="sldNum" sz="quarter" idx="4"/>
          </p:nvPr>
        </p:nvSpPr>
        <p:spPr>
          <a:xfrm>
            <a:off x="11531291" y="6474653"/>
            <a:ext cx="505443" cy="234000"/>
          </a:xfrm>
          <a:prstGeom prst="rect">
            <a:avLst/>
          </a:prstGeom>
        </p:spPr>
        <p:txBody>
          <a:bodyPr vert="horz" lIns="0" tIns="0" rIns="0" bIns="0" rtlCol="0" anchor="t"/>
          <a:lstStyle>
            <a:lvl1pPr algn="l">
              <a:defRPr sz="1000">
                <a:solidFill>
                  <a:schemeClr val="tx1"/>
                </a:solidFill>
                <a:latin typeface="Arial" panose="020B0604020202020204" pitchFamily="34" charset="0"/>
                <a:cs typeface="Arial" panose="020B0604020202020204" pitchFamily="34" charset="0"/>
              </a:defRPr>
            </a:lvl1pPr>
          </a:lstStyle>
          <a:p>
            <a:fld id="{4B90B3AC-360D-4C0F-BB2D-EFC963FB8AB1}" type="slidenum">
              <a:rPr lang="es-CL" smtClean="0">
                <a:solidFill>
                  <a:srgbClr val="000000"/>
                </a:solidFill>
              </a:rPr>
              <a:pPr/>
              <a:t>‹Nº›</a:t>
            </a:fld>
            <a:endParaRPr lang="es-CL" dirty="0">
              <a:solidFill>
                <a:srgbClr val="000000"/>
              </a:solidFill>
            </a:endParaRPr>
          </a:p>
        </p:txBody>
      </p:sp>
      <p:sp>
        <p:nvSpPr>
          <p:cNvPr id="11" name="Marcador de pie de página 2">
            <a:extLst>
              <a:ext uri="{FF2B5EF4-FFF2-40B4-BE49-F238E27FC236}">
                <a16:creationId xmlns:a16="http://schemas.microsoft.com/office/drawing/2014/main" xmlns="" id="{1E9659C6-FF96-0824-B9C3-D5B47FA10CEB}"/>
              </a:ext>
            </a:extLst>
          </p:cNvPr>
          <p:cNvSpPr>
            <a:spLocks noGrp="1"/>
          </p:cNvSpPr>
          <p:nvPr>
            <p:ph type="ftr" sz="quarter" idx="10"/>
          </p:nvPr>
        </p:nvSpPr>
        <p:spPr>
          <a:xfrm>
            <a:off x="447578" y="6474653"/>
            <a:ext cx="10953109" cy="234291"/>
          </a:xfrm>
          <a:prstGeom prst="rect">
            <a:avLst/>
          </a:prstGeom>
        </p:spPr>
        <p:txBody>
          <a:bodyPr lIns="0" tIns="0" rIns="0" bIns="0"/>
          <a:lstStyle>
            <a:lvl1pPr>
              <a:defRPr sz="900">
                <a:solidFill>
                  <a:schemeClr val="tx1"/>
                </a:solidFill>
              </a:defRPr>
            </a:lvl1pPr>
          </a:lstStyle>
          <a:p>
            <a:endParaRPr lang="es-CL" dirty="0">
              <a:solidFill>
                <a:srgbClr val="000000"/>
              </a:solidFill>
            </a:endParaRPr>
          </a:p>
        </p:txBody>
      </p:sp>
      <p:pic>
        <p:nvPicPr>
          <p:cNvPr id="12" name="Gráfico 1">
            <a:extLst>
              <a:ext uri="{FF2B5EF4-FFF2-40B4-BE49-F238E27FC236}">
                <a16:creationId xmlns="" xmlns:a16="http://schemas.microsoft.com/office/drawing/2014/main" id="{8439E0E9-8B07-843D-A908-1FA718640EBC}"/>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121041" y="5297738"/>
            <a:ext cx="1246475" cy="515892"/>
          </a:xfrm>
          <a:prstGeom prst="rect">
            <a:avLst/>
          </a:prstGeom>
        </p:spPr>
      </p:pic>
    </p:spTree>
    <p:extLst>
      <p:ext uri="{BB962C8B-B14F-4D97-AF65-F5344CB8AC3E}">
        <p14:creationId xmlns:p14="http://schemas.microsoft.com/office/powerpoint/2010/main" val="696369500"/>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extLst mod="1">
    <p:ext uri="{DCECCB84-F9BA-43D5-87BE-67443E8EF086}">
      <p15:sldGuideLst xmlns:p15="http://schemas.microsoft.com/office/powerpoint/2012/main">
        <p15:guide id="4294967295" pos="6584">
          <p15:clr>
            <a:srgbClr val="FBAE40"/>
          </p15:clr>
        </p15:guide>
        <p15:guide id="4294967295" pos="359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7 portada simple (v2)">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246"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a16="http://schemas.microsoft.com/office/drawing/2014/main" xmlns="" id="{7D264631-F2A2-F64D-95FE-2D276C78EEC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Marcador de texto 7">
            <a:extLst>
              <a:ext uri="{FF2B5EF4-FFF2-40B4-BE49-F238E27FC236}">
                <a16:creationId xmlns:a16="http://schemas.microsoft.com/office/drawing/2014/main" xmlns="" id="{9FAA23D5-B1A8-589C-8ED5-F341FFFEA563}"/>
              </a:ext>
            </a:extLst>
          </p:cNvPr>
          <p:cNvSpPr>
            <a:spLocks noGrp="1"/>
          </p:cNvSpPr>
          <p:nvPr>
            <p:ph type="body" sz="quarter" idx="16" hasCustomPrompt="1"/>
          </p:nvPr>
        </p:nvSpPr>
        <p:spPr>
          <a:xfrm>
            <a:off x="7099300" y="4046751"/>
            <a:ext cx="3826112" cy="504365"/>
          </a:xfrm>
          <a:prstGeom prst="rect">
            <a:avLst/>
          </a:prstGeom>
        </p:spPr>
        <p:txBody>
          <a:bodyPr lIns="0" tIns="0" rIns="0" bIns="0"/>
          <a:lstStyle>
            <a:lvl1pPr marL="0" indent="0">
              <a:buNone/>
              <a:defRPr sz="1500" b="0">
                <a:solidFill>
                  <a:schemeClr val="bg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marL="0" marR="0" lvl="0" indent="0" algn="l" defTabSz="1218406" eaLnBrk="1" fontAlgn="auto" latinLnBrk="0" hangingPunct="1">
              <a:lnSpc>
                <a:spcPct val="90000"/>
              </a:lnSpc>
              <a:spcBef>
                <a:spcPts val="2250"/>
              </a:spcBef>
              <a:spcAft>
                <a:spcPts val="0"/>
              </a:spcAft>
              <a:buClrTx/>
              <a:buSzPct val="123000"/>
              <a:buFontTx/>
              <a:buNone/>
              <a:tabLst/>
              <a:defRPr/>
            </a:pPr>
            <a:r>
              <a:rPr lang="es-ES" dirty="0"/>
              <a:t>Subtítulo</a:t>
            </a:r>
            <a:r>
              <a:rPr lang="es-CL" dirty="0"/>
              <a:t> Arial 15</a:t>
            </a:r>
          </a:p>
        </p:txBody>
      </p:sp>
      <p:sp>
        <p:nvSpPr>
          <p:cNvPr id="7" name="Marcador de texto 7">
            <a:extLst>
              <a:ext uri="{FF2B5EF4-FFF2-40B4-BE49-F238E27FC236}">
                <a16:creationId xmlns:a16="http://schemas.microsoft.com/office/drawing/2014/main" xmlns="" id="{0B08D841-0276-33C3-3666-53CC67862A71}"/>
              </a:ext>
            </a:extLst>
          </p:cNvPr>
          <p:cNvSpPr>
            <a:spLocks noGrp="1"/>
          </p:cNvSpPr>
          <p:nvPr>
            <p:ph type="body" sz="quarter" idx="17" hasCustomPrompt="1"/>
          </p:nvPr>
        </p:nvSpPr>
        <p:spPr>
          <a:xfrm>
            <a:off x="7099300" y="2413732"/>
            <a:ext cx="3876916" cy="1300367"/>
          </a:xfrm>
          <a:prstGeom prst="rect">
            <a:avLst/>
          </a:prstGeom>
        </p:spPr>
        <p:txBody>
          <a:bodyPr lIns="0" tIns="0" rIns="0" bIns="0"/>
          <a:lstStyle>
            <a:lvl1pPr marL="0" indent="0">
              <a:spcBef>
                <a:spcPts val="0"/>
              </a:spcBef>
              <a:buNone/>
              <a:defRPr sz="3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portada máximo 3 líneas Arial Regular - 30 puntos</a:t>
            </a:r>
            <a:endParaRPr lang="es-CL" dirty="0"/>
          </a:p>
        </p:txBody>
      </p:sp>
      <p:pic>
        <p:nvPicPr>
          <p:cNvPr id="10" name="Picture 9">
            <a:extLst>
              <a:ext uri="{FF2B5EF4-FFF2-40B4-BE49-F238E27FC236}">
                <a16:creationId xmlns:a16="http://schemas.microsoft.com/office/drawing/2014/main" xmlns="" id="{405908D8-C228-386F-036A-739C27418E4A}"/>
              </a:ext>
            </a:extLst>
          </p:cNvPr>
          <p:cNvPicPr>
            <a:picLocks noChangeAspect="1"/>
          </p:cNvPicPr>
          <p:nvPr userDrawn="1"/>
        </p:nvPicPr>
        <p:blipFill>
          <a:blip r:embed="rId6"/>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2775586854"/>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2" pos="6584">
          <p15:clr>
            <a:srgbClr val="FBAE40"/>
          </p15:clr>
        </p15:guide>
        <p15:guide id="3" pos="359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7 portada simple (v3)">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4290"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a16="http://schemas.microsoft.com/office/drawing/2014/main" xmlns="" id="{7D264631-F2A2-F64D-95FE-2D276C78EEC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xmlns="" id="{405908D8-C228-386F-036A-739C27418E4A}"/>
              </a:ext>
            </a:extLst>
          </p:cNvPr>
          <p:cNvPicPr>
            <a:picLocks noChangeAspect="1"/>
          </p:cNvPicPr>
          <p:nvPr userDrawn="1"/>
        </p:nvPicPr>
        <p:blipFill>
          <a:blip r:embed="rId6"/>
          <a:stretch>
            <a:fillRect/>
          </a:stretch>
        </p:blipFill>
        <p:spPr>
          <a:xfrm>
            <a:off x="10456415" y="457317"/>
            <a:ext cx="1266351" cy="518996"/>
          </a:xfrm>
          <a:prstGeom prst="rect">
            <a:avLst/>
          </a:prstGeom>
        </p:spPr>
      </p:pic>
      <p:sp>
        <p:nvSpPr>
          <p:cNvPr id="9" name="Marcador de texto 7">
            <a:extLst>
              <a:ext uri="{FF2B5EF4-FFF2-40B4-BE49-F238E27FC236}">
                <a16:creationId xmlns:a16="http://schemas.microsoft.com/office/drawing/2014/main" xmlns="" id="{2CD901A7-CBCA-BE44-9129-F371D1144EAD}"/>
              </a:ext>
            </a:extLst>
          </p:cNvPr>
          <p:cNvSpPr>
            <a:spLocks noGrp="1"/>
          </p:cNvSpPr>
          <p:nvPr>
            <p:ph type="body" sz="quarter" idx="16" hasCustomPrompt="1"/>
          </p:nvPr>
        </p:nvSpPr>
        <p:spPr>
          <a:xfrm>
            <a:off x="1651537" y="4046751"/>
            <a:ext cx="3826112" cy="504365"/>
          </a:xfrm>
          <a:prstGeom prst="rect">
            <a:avLst/>
          </a:prstGeom>
        </p:spPr>
        <p:txBody>
          <a:bodyPr lIns="0" tIns="0" rIns="0" bIns="0"/>
          <a:lstStyle>
            <a:lvl1pPr marL="0" indent="0">
              <a:buNone/>
              <a:defRPr sz="1500" b="0">
                <a:solidFill>
                  <a:schemeClr val="bg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marL="0" marR="0" lvl="0" indent="0" algn="l" defTabSz="1218406" eaLnBrk="1" fontAlgn="auto" latinLnBrk="0" hangingPunct="1">
              <a:lnSpc>
                <a:spcPct val="90000"/>
              </a:lnSpc>
              <a:spcBef>
                <a:spcPts val="2250"/>
              </a:spcBef>
              <a:spcAft>
                <a:spcPts val="0"/>
              </a:spcAft>
              <a:buClrTx/>
              <a:buSzPct val="123000"/>
              <a:buFontTx/>
              <a:buNone/>
              <a:tabLst/>
              <a:defRPr/>
            </a:pPr>
            <a:r>
              <a:rPr lang="es-ES" dirty="0"/>
              <a:t>Subtítulo</a:t>
            </a:r>
            <a:r>
              <a:rPr lang="es-CL" dirty="0"/>
              <a:t> Arial 15</a:t>
            </a:r>
          </a:p>
        </p:txBody>
      </p:sp>
      <p:sp>
        <p:nvSpPr>
          <p:cNvPr id="11" name="Marcador de texto 7">
            <a:extLst>
              <a:ext uri="{FF2B5EF4-FFF2-40B4-BE49-F238E27FC236}">
                <a16:creationId xmlns:a16="http://schemas.microsoft.com/office/drawing/2014/main" xmlns="" id="{7E31D45A-7D02-9B47-8DCB-6C6739BF53EB}"/>
              </a:ext>
            </a:extLst>
          </p:cNvPr>
          <p:cNvSpPr>
            <a:spLocks noGrp="1"/>
          </p:cNvSpPr>
          <p:nvPr>
            <p:ph type="body" sz="quarter" idx="17" hasCustomPrompt="1"/>
          </p:nvPr>
        </p:nvSpPr>
        <p:spPr>
          <a:xfrm>
            <a:off x="1651537" y="2413732"/>
            <a:ext cx="3876916" cy="1300367"/>
          </a:xfrm>
          <a:prstGeom prst="rect">
            <a:avLst/>
          </a:prstGeom>
        </p:spPr>
        <p:txBody>
          <a:bodyPr lIns="0" tIns="0" rIns="0" bIns="0"/>
          <a:lstStyle>
            <a:lvl1pPr marL="0" indent="0">
              <a:spcBef>
                <a:spcPts val="0"/>
              </a:spcBef>
              <a:buNone/>
              <a:defRPr sz="3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portada máximo 3 líneas Arial Regular - 30 puntos</a:t>
            </a:r>
            <a:endParaRPr lang="es-CL" dirty="0"/>
          </a:p>
        </p:txBody>
      </p:sp>
      <p:pic>
        <p:nvPicPr>
          <p:cNvPr id="12" name="Picture 4">
            <a:extLst>
              <a:ext uri="{FF2B5EF4-FFF2-40B4-BE49-F238E27FC236}">
                <a16:creationId xmlns:a16="http://schemas.microsoft.com/office/drawing/2014/main" xmlns="" id="{E46B8A13-51DC-F04C-9EED-240EDB6B8C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1162" t="-7735" r="29841" b="24258"/>
          <a:stretch/>
        </p:blipFill>
        <p:spPr>
          <a:xfrm>
            <a:off x="6493790" y="0"/>
            <a:ext cx="5698210" cy="6858000"/>
          </a:xfrm>
          <a:prstGeom prst="rect">
            <a:avLst/>
          </a:prstGeom>
        </p:spPr>
      </p:pic>
    </p:spTree>
    <p:extLst>
      <p:ext uri="{BB962C8B-B14F-4D97-AF65-F5344CB8AC3E}">
        <p14:creationId xmlns:p14="http://schemas.microsoft.com/office/powerpoint/2010/main" val="2082722256"/>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2" pos="6584">
          <p15:clr>
            <a:srgbClr val="FBAE40"/>
          </p15:clr>
        </p15:guide>
        <p15:guide id="3" pos="359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7 portada simple (v4) sin ilustración">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1168"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a16="http://schemas.microsoft.com/office/drawing/2014/main" xmlns="" id="{7D264631-F2A2-F64D-95FE-2D276C78EEC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xmlns="" id="{405908D8-C228-386F-036A-739C27418E4A}"/>
              </a:ext>
            </a:extLst>
          </p:cNvPr>
          <p:cNvPicPr>
            <a:picLocks noChangeAspect="1"/>
          </p:cNvPicPr>
          <p:nvPr userDrawn="1"/>
        </p:nvPicPr>
        <p:blipFill>
          <a:blip r:embed="rId6"/>
          <a:stretch>
            <a:fillRect/>
          </a:stretch>
        </p:blipFill>
        <p:spPr>
          <a:xfrm>
            <a:off x="10456415" y="457317"/>
            <a:ext cx="1266351" cy="518996"/>
          </a:xfrm>
          <a:prstGeom prst="rect">
            <a:avLst/>
          </a:prstGeom>
        </p:spPr>
      </p:pic>
      <p:sp>
        <p:nvSpPr>
          <p:cNvPr id="9" name="Marcador de texto 7">
            <a:extLst>
              <a:ext uri="{FF2B5EF4-FFF2-40B4-BE49-F238E27FC236}">
                <a16:creationId xmlns:a16="http://schemas.microsoft.com/office/drawing/2014/main" xmlns="" id="{2CD901A7-CBCA-BE44-9129-F371D1144EAD}"/>
              </a:ext>
            </a:extLst>
          </p:cNvPr>
          <p:cNvSpPr>
            <a:spLocks noGrp="1"/>
          </p:cNvSpPr>
          <p:nvPr>
            <p:ph type="body" sz="quarter" idx="16" hasCustomPrompt="1"/>
          </p:nvPr>
        </p:nvSpPr>
        <p:spPr>
          <a:xfrm>
            <a:off x="1651537" y="4046751"/>
            <a:ext cx="3826112" cy="504365"/>
          </a:xfrm>
          <a:prstGeom prst="rect">
            <a:avLst/>
          </a:prstGeom>
        </p:spPr>
        <p:txBody>
          <a:bodyPr lIns="0" tIns="0" rIns="0" bIns="0"/>
          <a:lstStyle>
            <a:lvl1pPr marL="0" indent="0">
              <a:buNone/>
              <a:defRPr sz="1500" b="0">
                <a:solidFill>
                  <a:schemeClr val="bg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marL="0" marR="0" lvl="0" indent="0" algn="l" defTabSz="1218406" eaLnBrk="1" fontAlgn="auto" latinLnBrk="0" hangingPunct="1">
              <a:lnSpc>
                <a:spcPct val="90000"/>
              </a:lnSpc>
              <a:spcBef>
                <a:spcPts val="2250"/>
              </a:spcBef>
              <a:spcAft>
                <a:spcPts val="0"/>
              </a:spcAft>
              <a:buClrTx/>
              <a:buSzPct val="123000"/>
              <a:buFontTx/>
              <a:buNone/>
              <a:tabLst/>
              <a:defRPr/>
            </a:pPr>
            <a:r>
              <a:rPr lang="es-ES" dirty="0"/>
              <a:t>Subtítulo</a:t>
            </a:r>
            <a:r>
              <a:rPr lang="es-CL" dirty="0"/>
              <a:t> Arial 15</a:t>
            </a:r>
          </a:p>
        </p:txBody>
      </p:sp>
      <p:sp>
        <p:nvSpPr>
          <p:cNvPr id="11" name="Marcador de texto 7">
            <a:extLst>
              <a:ext uri="{FF2B5EF4-FFF2-40B4-BE49-F238E27FC236}">
                <a16:creationId xmlns:a16="http://schemas.microsoft.com/office/drawing/2014/main" xmlns="" id="{7E31D45A-7D02-9B47-8DCB-6C6739BF53EB}"/>
              </a:ext>
            </a:extLst>
          </p:cNvPr>
          <p:cNvSpPr>
            <a:spLocks noGrp="1"/>
          </p:cNvSpPr>
          <p:nvPr>
            <p:ph type="body" sz="quarter" idx="17" hasCustomPrompt="1"/>
          </p:nvPr>
        </p:nvSpPr>
        <p:spPr>
          <a:xfrm>
            <a:off x="1651537" y="2413732"/>
            <a:ext cx="3876916" cy="1300367"/>
          </a:xfrm>
          <a:prstGeom prst="rect">
            <a:avLst/>
          </a:prstGeom>
        </p:spPr>
        <p:txBody>
          <a:bodyPr lIns="0" tIns="0" rIns="0" bIns="0"/>
          <a:lstStyle>
            <a:lvl1pPr marL="0" indent="0">
              <a:spcBef>
                <a:spcPts val="0"/>
              </a:spcBef>
              <a:buNone/>
              <a:defRPr sz="3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portada máximo 3 líneas Arial Regular - 30 puntos</a:t>
            </a:r>
            <a:endParaRPr lang="es-CL" dirty="0"/>
          </a:p>
        </p:txBody>
      </p:sp>
    </p:spTree>
    <p:extLst>
      <p:ext uri="{BB962C8B-B14F-4D97-AF65-F5344CB8AC3E}">
        <p14:creationId xmlns:p14="http://schemas.microsoft.com/office/powerpoint/2010/main" val="2909003628"/>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2" pos="6584">
          <p15:clr>
            <a:srgbClr val="FBAE40"/>
          </p15:clr>
        </p15:guide>
        <p15:guide id="3" pos="359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Solo texto y bullets">
    <p:spTree>
      <p:nvGrpSpPr>
        <p:cNvPr id="1" name=""/>
        <p:cNvGrpSpPr/>
        <p:nvPr/>
      </p:nvGrpSpPr>
      <p:grpSpPr>
        <a:xfrm>
          <a:off x="0" y="0"/>
          <a:ext cx="0" cy="0"/>
          <a:chOff x="0" y="0"/>
          <a:chExt cx="0" cy="0"/>
        </a:xfrm>
      </p:grpSpPr>
      <p:sp>
        <p:nvSpPr>
          <p:cNvPr id="13" name="Marcador de texto 4">
            <a:extLst>
              <a:ext uri="{FF2B5EF4-FFF2-40B4-BE49-F238E27FC236}">
                <a16:creationId xmlns:a16="http://schemas.microsoft.com/office/drawing/2014/main" xmlns="" id="{0F855893-C32C-4FEA-A235-92BF0A898ADA}"/>
              </a:ext>
            </a:extLst>
          </p:cNvPr>
          <p:cNvSpPr>
            <a:spLocks noGrp="1"/>
          </p:cNvSpPr>
          <p:nvPr>
            <p:ph type="body" sz="quarter" idx="14" hasCustomPrompt="1"/>
          </p:nvPr>
        </p:nvSpPr>
        <p:spPr>
          <a:xfrm>
            <a:off x="449263" y="1615349"/>
            <a:ext cx="11365880" cy="4735858"/>
          </a:xfrm>
          <a:prstGeom prst="rect">
            <a:avLst/>
          </a:prstGeom>
        </p:spPr>
        <p:txBody>
          <a:bodyPr/>
          <a:lstStyle>
            <a:lvl1pPr marL="285750" indent="-285750">
              <a:spcBef>
                <a:spcPts val="600"/>
              </a:spcBef>
              <a:spcAft>
                <a:spcPts val="600"/>
              </a:spcAft>
              <a:buClr>
                <a:schemeClr val="accent1"/>
              </a:buClr>
              <a:buFont typeface="Wingdings" panose="05000000000000000000" pitchFamily="2" charset="2"/>
              <a:buChar char="§"/>
              <a:defRPr sz="1600">
                <a:solidFill>
                  <a:schemeClr val="accent3">
                    <a:lumMod val="75000"/>
                    <a:lumOff val="25000"/>
                  </a:schemeClr>
                </a:solidFill>
              </a:defRPr>
            </a:lvl1pPr>
            <a:lvl2pPr marL="590550" indent="-285750">
              <a:spcBef>
                <a:spcPts val="600"/>
              </a:spcBef>
              <a:spcAft>
                <a:spcPts val="600"/>
              </a:spcAft>
              <a:buClr>
                <a:schemeClr val="accent1"/>
              </a:buClr>
              <a:buSzPct val="100000"/>
              <a:buFont typeface="Arial" panose="020B0604020202020204" pitchFamily="34" charset="0"/>
              <a:buChar char="•"/>
              <a:tabLst/>
              <a:defRPr sz="1400">
                <a:solidFill>
                  <a:schemeClr val="accent3">
                    <a:lumMod val="75000"/>
                    <a:lumOff val="25000"/>
                  </a:schemeClr>
                </a:solidFill>
              </a:defRPr>
            </a:lvl2pPr>
            <a:lvl3pPr marL="895350" indent="-285750">
              <a:spcBef>
                <a:spcPts val="600"/>
              </a:spcBef>
              <a:spcAft>
                <a:spcPts val="600"/>
              </a:spcAft>
              <a:buClr>
                <a:schemeClr val="accent1"/>
              </a:buClr>
              <a:buSzPct val="90000"/>
              <a:buFont typeface="Arial" panose="020B0604020202020204" pitchFamily="34" charset="0"/>
              <a:buChar char="-"/>
              <a:tabLst/>
              <a:defRPr sz="1400">
                <a:solidFill>
                  <a:schemeClr val="accent3">
                    <a:lumMod val="75000"/>
                    <a:lumOff val="25000"/>
                  </a:schemeClr>
                </a:solidFill>
              </a:defRPr>
            </a:lvl3pPr>
            <a:lvl4pPr marL="1200150" indent="-285750">
              <a:spcBef>
                <a:spcPts val="600"/>
              </a:spcBef>
              <a:spcAft>
                <a:spcPts val="600"/>
              </a:spcAft>
              <a:buClr>
                <a:schemeClr val="accent1"/>
              </a:buClr>
              <a:buSzPct val="90000"/>
              <a:buFont typeface="Arial" panose="020B0604020202020204" pitchFamily="34" charset="0"/>
              <a:buChar char="-"/>
              <a:tabLst/>
              <a:defRPr sz="1400">
                <a:solidFill>
                  <a:schemeClr val="accent3">
                    <a:lumMod val="75000"/>
                    <a:lumOff val="25000"/>
                  </a:schemeClr>
                </a:solidFill>
              </a:defRPr>
            </a:lvl4pPr>
            <a:lvl5pPr marL="1504950" indent="-285750">
              <a:spcBef>
                <a:spcPts val="600"/>
              </a:spcBef>
              <a:spcAft>
                <a:spcPts val="600"/>
              </a:spcAft>
              <a:buClr>
                <a:schemeClr val="accent1"/>
              </a:buClr>
              <a:buSzPct val="90000"/>
              <a:buFont typeface="Arial" panose="020B0604020202020204" pitchFamily="34" charset="0"/>
              <a:buChar char="-"/>
              <a:tabLst/>
              <a:defRPr sz="1400">
                <a:solidFill>
                  <a:schemeClr val="accent3">
                    <a:lumMod val="75000"/>
                    <a:lumOff val="25000"/>
                  </a:schemeClr>
                </a:solidFill>
              </a:defRPr>
            </a:lvl5pPr>
          </a:lstStyle>
          <a:p>
            <a:pPr lvl="0"/>
            <a:r>
              <a:rPr lang="es-ES" dirty="0"/>
              <a:t>Párrafo solo texto Arial 16</a:t>
            </a:r>
          </a:p>
          <a:p>
            <a:pPr lvl="1"/>
            <a:r>
              <a:rPr lang="es-ES" dirty="0" err="1"/>
              <a:t>Bullet</a:t>
            </a:r>
            <a:r>
              <a:rPr lang="es-ES" dirty="0"/>
              <a:t> Arial 14</a:t>
            </a:r>
          </a:p>
          <a:p>
            <a:pPr lvl="2"/>
            <a:r>
              <a:rPr lang="es-ES" dirty="0" err="1"/>
              <a:t>Sub-bullet</a:t>
            </a:r>
            <a:r>
              <a:rPr lang="es-ES" dirty="0"/>
              <a:t> Arial 14</a:t>
            </a:r>
          </a:p>
          <a:p>
            <a:pPr lvl="3"/>
            <a:r>
              <a:rPr lang="es-ES" dirty="0" err="1"/>
              <a:t>Sub-bullet</a:t>
            </a:r>
            <a:r>
              <a:rPr lang="es-ES" dirty="0"/>
              <a:t> Arial 14</a:t>
            </a:r>
          </a:p>
          <a:p>
            <a:pPr lvl="4"/>
            <a:r>
              <a:rPr lang="es-ES" dirty="0" err="1"/>
              <a:t>Sub-bullet</a:t>
            </a:r>
            <a:r>
              <a:rPr lang="es-ES" dirty="0"/>
              <a:t> Arial 14</a:t>
            </a:r>
          </a:p>
          <a:p>
            <a:pPr lvl="4"/>
            <a:endParaRPr lang="es-ES_tradnl" dirty="0"/>
          </a:p>
        </p:txBody>
      </p:sp>
      <p:sp>
        <p:nvSpPr>
          <p:cNvPr id="12" name="Marcador de texto 7">
            <a:extLst>
              <a:ext uri="{FF2B5EF4-FFF2-40B4-BE49-F238E27FC236}">
                <a16:creationId xmlns:a16="http://schemas.microsoft.com/office/drawing/2014/main" xmlns="" id="{703E2759-6EFD-9528-5014-B5B857D70474}"/>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14" name="Marcador de número de diapositiva 1">
            <a:extLst>
              <a:ext uri="{FF2B5EF4-FFF2-40B4-BE49-F238E27FC236}">
                <a16:creationId xmlns:a16="http://schemas.microsoft.com/office/drawing/2014/main" xmlns="" id="{7148B77E-AECB-2D4A-7BD3-666426DD69B4}"/>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sp>
        <p:nvSpPr>
          <p:cNvPr id="4" name="Marcador de texto 7">
            <a:extLst>
              <a:ext uri="{FF2B5EF4-FFF2-40B4-BE49-F238E27FC236}">
                <a16:creationId xmlns:a16="http://schemas.microsoft.com/office/drawing/2014/main" xmlns="" id="{E77FA1BC-992A-474A-99C8-2FF763D44CFC}"/>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5" name="Marcador de texto 7">
            <a:extLst>
              <a:ext uri="{FF2B5EF4-FFF2-40B4-BE49-F238E27FC236}">
                <a16:creationId xmlns:a16="http://schemas.microsoft.com/office/drawing/2014/main" xmlns="" id="{1D573755-52D3-11A9-1908-E027C9E123B6}"/>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6" name="Conector recto 18">
            <a:extLst>
              <a:ext uri="{FF2B5EF4-FFF2-40B4-BE49-F238E27FC236}">
                <a16:creationId xmlns:a16="http://schemas.microsoft.com/office/drawing/2014/main" xmlns="" id="{1844C991-962C-D4B2-914A-96D64334FF34}"/>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7" name="Picture 9">
            <a:extLst>
              <a:ext uri="{FF2B5EF4-FFF2-40B4-BE49-F238E27FC236}">
                <a16:creationId xmlns:a16="http://schemas.microsoft.com/office/drawing/2014/main" xmlns="" id="{7C668FD5-0D1E-D05F-826F-CB8A7BBD5D80}"/>
              </a:ext>
            </a:extLst>
          </p:cNvPr>
          <p:cNvPicPr>
            <a:picLocks noChangeAspect="1"/>
          </p:cNvPicPr>
          <p:nvPr userDrawn="1"/>
        </p:nvPicPr>
        <p:blipFill>
          <a:blip r:embed="rId2"/>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1686782724"/>
      </p:ext>
    </p:extLst>
  </p:cSld>
  <p:clrMapOvr>
    <a:masterClrMapping/>
  </p:clrMapOvr>
  <p:transition spd="med"/>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olo texto y bullets letra blanco">
    <p:bg>
      <p:bgPr>
        <a:solidFill>
          <a:schemeClr val="tx2"/>
        </a:solidFill>
        <a:effectLst/>
      </p:bgPr>
    </p:bg>
    <p:spTree>
      <p:nvGrpSpPr>
        <p:cNvPr id="1" name=""/>
        <p:cNvGrpSpPr/>
        <p:nvPr/>
      </p:nvGrpSpPr>
      <p:grpSpPr>
        <a:xfrm>
          <a:off x="0" y="0"/>
          <a:ext cx="0" cy="0"/>
          <a:chOff x="0" y="0"/>
          <a:chExt cx="0" cy="0"/>
        </a:xfrm>
      </p:grpSpPr>
      <p:sp>
        <p:nvSpPr>
          <p:cNvPr id="13" name="Marcador de texto 4">
            <a:extLst>
              <a:ext uri="{FF2B5EF4-FFF2-40B4-BE49-F238E27FC236}">
                <a16:creationId xmlns:a16="http://schemas.microsoft.com/office/drawing/2014/main" xmlns="" id="{0F855893-C32C-4FEA-A235-92BF0A898ADA}"/>
              </a:ext>
            </a:extLst>
          </p:cNvPr>
          <p:cNvSpPr>
            <a:spLocks noGrp="1"/>
          </p:cNvSpPr>
          <p:nvPr>
            <p:ph type="body" sz="quarter" idx="14" hasCustomPrompt="1"/>
          </p:nvPr>
        </p:nvSpPr>
        <p:spPr>
          <a:xfrm>
            <a:off x="449263" y="1615349"/>
            <a:ext cx="11365880" cy="4735858"/>
          </a:xfrm>
          <a:prstGeom prst="rect">
            <a:avLst/>
          </a:prstGeom>
        </p:spPr>
        <p:txBody>
          <a:bodyPr/>
          <a:lstStyle>
            <a:lvl1pPr marL="285750" indent="-285750">
              <a:spcBef>
                <a:spcPts val="600"/>
              </a:spcBef>
              <a:spcAft>
                <a:spcPts val="600"/>
              </a:spcAft>
              <a:buClr>
                <a:schemeClr val="accent1"/>
              </a:buClr>
              <a:buFont typeface="Wingdings" panose="05000000000000000000" pitchFamily="2" charset="2"/>
              <a:buChar char="§"/>
              <a:defRPr sz="1600">
                <a:solidFill>
                  <a:schemeClr val="bg1"/>
                </a:solidFill>
              </a:defRPr>
            </a:lvl1pPr>
            <a:lvl2pPr marL="590550" indent="-285750">
              <a:spcBef>
                <a:spcPts val="600"/>
              </a:spcBef>
              <a:spcAft>
                <a:spcPts val="600"/>
              </a:spcAft>
              <a:buClr>
                <a:schemeClr val="accent1"/>
              </a:buClr>
              <a:buSzPct val="100000"/>
              <a:buFont typeface="Arial" panose="020B0604020202020204" pitchFamily="34" charset="0"/>
              <a:buChar char="•"/>
              <a:tabLst/>
              <a:defRPr sz="1400">
                <a:solidFill>
                  <a:schemeClr val="bg1"/>
                </a:solidFill>
              </a:defRPr>
            </a:lvl2pPr>
            <a:lvl3pPr marL="895350" indent="-285750">
              <a:spcBef>
                <a:spcPts val="600"/>
              </a:spcBef>
              <a:spcAft>
                <a:spcPts val="600"/>
              </a:spcAft>
              <a:buClr>
                <a:schemeClr val="accent1"/>
              </a:buClr>
              <a:buSzPct val="90000"/>
              <a:buFont typeface="Arial" panose="020B0604020202020204" pitchFamily="34" charset="0"/>
              <a:buChar char="-"/>
              <a:tabLst/>
              <a:defRPr sz="1400">
                <a:solidFill>
                  <a:schemeClr val="bg1"/>
                </a:solidFill>
              </a:defRPr>
            </a:lvl3pPr>
            <a:lvl4pPr marL="1200150" indent="-285750">
              <a:spcBef>
                <a:spcPts val="600"/>
              </a:spcBef>
              <a:spcAft>
                <a:spcPts val="600"/>
              </a:spcAft>
              <a:buClr>
                <a:schemeClr val="accent1"/>
              </a:buClr>
              <a:buSzPct val="90000"/>
              <a:buFont typeface="Arial" panose="020B0604020202020204" pitchFamily="34" charset="0"/>
              <a:buChar char="-"/>
              <a:tabLst/>
              <a:defRPr sz="1400">
                <a:solidFill>
                  <a:schemeClr val="bg1"/>
                </a:solidFill>
              </a:defRPr>
            </a:lvl4pPr>
            <a:lvl5pPr marL="1504950" indent="-285750">
              <a:spcBef>
                <a:spcPts val="600"/>
              </a:spcBef>
              <a:spcAft>
                <a:spcPts val="600"/>
              </a:spcAft>
              <a:buClr>
                <a:schemeClr val="accent1"/>
              </a:buClr>
              <a:buSzPct val="90000"/>
              <a:buFont typeface="Arial" panose="020B0604020202020204" pitchFamily="34" charset="0"/>
              <a:buChar char="-"/>
              <a:tabLst/>
              <a:defRPr sz="1400">
                <a:solidFill>
                  <a:schemeClr val="bg1"/>
                </a:solidFill>
              </a:defRPr>
            </a:lvl5pPr>
          </a:lstStyle>
          <a:p>
            <a:pPr lvl="0"/>
            <a:r>
              <a:rPr lang="es-ES" dirty="0"/>
              <a:t>Párrafo solo texto Arial 16</a:t>
            </a:r>
          </a:p>
          <a:p>
            <a:pPr lvl="1"/>
            <a:r>
              <a:rPr lang="es-ES" dirty="0" err="1"/>
              <a:t>Bullet</a:t>
            </a:r>
            <a:r>
              <a:rPr lang="es-ES" dirty="0"/>
              <a:t> Arial 14</a:t>
            </a:r>
          </a:p>
          <a:p>
            <a:pPr lvl="2"/>
            <a:r>
              <a:rPr lang="es-ES" dirty="0" err="1"/>
              <a:t>Sub-bullet</a:t>
            </a:r>
            <a:r>
              <a:rPr lang="es-ES" dirty="0"/>
              <a:t> Arial 14</a:t>
            </a:r>
          </a:p>
          <a:p>
            <a:pPr lvl="3"/>
            <a:r>
              <a:rPr lang="es-ES" dirty="0" err="1"/>
              <a:t>Sub-bullet</a:t>
            </a:r>
            <a:r>
              <a:rPr lang="es-ES" dirty="0"/>
              <a:t> Arial 14</a:t>
            </a:r>
          </a:p>
          <a:p>
            <a:pPr lvl="4"/>
            <a:r>
              <a:rPr lang="es-ES" dirty="0" err="1"/>
              <a:t>Sub-bullet</a:t>
            </a:r>
            <a:r>
              <a:rPr lang="es-ES" dirty="0"/>
              <a:t> Arial 14</a:t>
            </a:r>
          </a:p>
          <a:p>
            <a:pPr lvl="4"/>
            <a:endParaRPr lang="es-ES_tradnl" dirty="0"/>
          </a:p>
        </p:txBody>
      </p:sp>
      <p:sp>
        <p:nvSpPr>
          <p:cNvPr id="12" name="Marcador de texto 7">
            <a:extLst>
              <a:ext uri="{FF2B5EF4-FFF2-40B4-BE49-F238E27FC236}">
                <a16:creationId xmlns:a16="http://schemas.microsoft.com/office/drawing/2014/main" xmlns="" id="{703E2759-6EFD-9528-5014-B5B857D70474}"/>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14" name="Marcador de número de diapositiva 1">
            <a:extLst>
              <a:ext uri="{FF2B5EF4-FFF2-40B4-BE49-F238E27FC236}">
                <a16:creationId xmlns:a16="http://schemas.microsoft.com/office/drawing/2014/main" xmlns="" id="{7148B77E-AECB-2D4A-7BD3-666426DD69B4}"/>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sp>
        <p:nvSpPr>
          <p:cNvPr id="4" name="Marcador de texto 7">
            <a:extLst>
              <a:ext uri="{FF2B5EF4-FFF2-40B4-BE49-F238E27FC236}">
                <a16:creationId xmlns:a16="http://schemas.microsoft.com/office/drawing/2014/main" xmlns="" id="{E77FA1BC-992A-474A-99C8-2FF763D44CFC}"/>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5" name="Marcador de texto 7">
            <a:extLst>
              <a:ext uri="{FF2B5EF4-FFF2-40B4-BE49-F238E27FC236}">
                <a16:creationId xmlns:a16="http://schemas.microsoft.com/office/drawing/2014/main" xmlns="" id="{1D573755-52D3-11A9-1908-E027C9E123B6}"/>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bg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6" name="Conector recto 18">
            <a:extLst>
              <a:ext uri="{FF2B5EF4-FFF2-40B4-BE49-F238E27FC236}">
                <a16:creationId xmlns:a16="http://schemas.microsoft.com/office/drawing/2014/main" xmlns="" id="{1844C991-962C-D4B2-914A-96D64334FF34}"/>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11" name="Picture 9">
            <a:extLst>
              <a:ext uri="{FF2B5EF4-FFF2-40B4-BE49-F238E27FC236}">
                <a16:creationId xmlns:a16="http://schemas.microsoft.com/office/drawing/2014/main" xmlns="" id="{2E78D33D-6F6F-A04D-B578-2397F07FCA67}"/>
              </a:ext>
            </a:extLst>
          </p:cNvPr>
          <p:cNvPicPr>
            <a:picLocks noChangeAspect="1"/>
          </p:cNvPicPr>
          <p:nvPr userDrawn="1"/>
        </p:nvPicPr>
        <p:blipFill>
          <a:blip r:embed="rId2"/>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2497203134"/>
      </p:ext>
    </p:extLst>
  </p:cSld>
  <p:clrMapOvr>
    <a:masterClrMapping/>
  </p:clrMapOvr>
  <p:transition spd="med"/>
  <p:extLst>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co con logo">
    <p:bg>
      <p:bgPr>
        <a:solidFill>
          <a:schemeClr val="tx1"/>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xmlns="" id="{77718931-CD11-D846-99ED-DA7F8C29E685}"/>
              </a:ext>
            </a:extLst>
          </p:cNvPr>
          <p:cNvGraphicFramePr>
            <a:graphicFrameLocks noChangeAspect="1"/>
          </p:cNvGraphicFramePr>
          <p:nvPr userDrawn="1">
            <p:custDataLst>
              <p:tags r:id="rId2"/>
            </p:custDataLst>
            <p:extLst>
              <p:ext uri="{D42A27DB-BD31-4B8C-83A1-F6EECF244321}">
                <p14:modId xmlns:p14="http://schemas.microsoft.com/office/powerpoint/2010/main" val="24420519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7082"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a16="http://schemas.microsoft.com/office/drawing/2014/main" xmlns="" id="{77718931-CD11-D846-99ED-DA7F8C29E68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Marcador de texto 7">
            <a:extLst>
              <a:ext uri="{FF2B5EF4-FFF2-40B4-BE49-F238E27FC236}">
                <a16:creationId xmlns:a16="http://schemas.microsoft.com/office/drawing/2014/main" xmlns="" id="{6CC2DB99-57D3-98FC-7181-A71ADCAA5A1A}"/>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7" name="Marcador de número de diapositiva 1">
            <a:extLst>
              <a:ext uri="{FF2B5EF4-FFF2-40B4-BE49-F238E27FC236}">
                <a16:creationId xmlns:a16="http://schemas.microsoft.com/office/drawing/2014/main" xmlns="" id="{5B6CD846-B196-D2E7-2643-5620979871E6}"/>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pic>
        <p:nvPicPr>
          <p:cNvPr id="5" name="Picture 9">
            <a:extLst>
              <a:ext uri="{FF2B5EF4-FFF2-40B4-BE49-F238E27FC236}">
                <a16:creationId xmlns:a16="http://schemas.microsoft.com/office/drawing/2014/main" xmlns="" id="{12658DF4-2531-1EFB-3F5D-2EA14977014B}"/>
              </a:ext>
            </a:extLst>
          </p:cNvPr>
          <p:cNvPicPr>
            <a:picLocks noChangeAspect="1"/>
          </p:cNvPicPr>
          <p:nvPr userDrawn="1"/>
        </p:nvPicPr>
        <p:blipFill>
          <a:blip r:embed="rId6"/>
          <a:stretch>
            <a:fillRect/>
          </a:stretch>
        </p:blipFill>
        <p:spPr>
          <a:xfrm>
            <a:off x="591670" y="5820578"/>
            <a:ext cx="1266351" cy="518996"/>
          </a:xfrm>
          <a:prstGeom prst="rect">
            <a:avLst/>
          </a:prstGeom>
        </p:spPr>
      </p:pic>
      <p:sp>
        <p:nvSpPr>
          <p:cNvPr id="8" name="Marcador de texto 7">
            <a:extLst>
              <a:ext uri="{FF2B5EF4-FFF2-40B4-BE49-F238E27FC236}">
                <a16:creationId xmlns:a16="http://schemas.microsoft.com/office/drawing/2014/main" xmlns="" id="{DE677A26-BE7F-5A48-9368-787E9C243E49}"/>
              </a:ext>
            </a:extLst>
          </p:cNvPr>
          <p:cNvSpPr>
            <a:spLocks noGrp="1"/>
          </p:cNvSpPr>
          <p:nvPr>
            <p:ph type="body" sz="quarter" idx="17" hasCustomPrompt="1"/>
          </p:nvPr>
        </p:nvSpPr>
        <p:spPr>
          <a:xfrm>
            <a:off x="483632" y="452438"/>
            <a:ext cx="11239134" cy="5926473"/>
          </a:xfrm>
          <a:prstGeom prst="rect">
            <a:avLst/>
          </a:prstGeom>
        </p:spPr>
        <p:txBody>
          <a:bodyPr lIns="0" tIns="0" rIns="0" bIns="0"/>
          <a:lstStyle>
            <a:lvl1pPr marL="0" indent="0">
              <a:spcBef>
                <a:spcPts val="0"/>
              </a:spcBef>
              <a:buNone/>
              <a:tabLst/>
              <a:defRPr sz="8800" b="0">
                <a:solidFill>
                  <a:schemeClr val="tx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importante Arial Regular - 88 puntos máximo 5 líneas</a:t>
            </a:r>
            <a:endParaRPr lang="es-CL" dirty="0"/>
          </a:p>
        </p:txBody>
      </p:sp>
    </p:spTree>
    <p:extLst>
      <p:ext uri="{BB962C8B-B14F-4D97-AF65-F5344CB8AC3E}">
        <p14:creationId xmlns:p14="http://schemas.microsoft.com/office/powerpoint/2010/main" val="4078116993"/>
      </p:ext>
    </p:extLst>
  </p:cSld>
  <p:clrMapOvr>
    <a:overrideClrMapping bg1="dk1" tx1="lt1" bg2="dk2" tx2="lt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orient="horz" pos="291">
          <p15:clr>
            <a:srgbClr val="FBAE40"/>
          </p15:clr>
        </p15:guide>
        <p15:guide id="2" orient="horz" pos="1548">
          <p15:clr>
            <a:srgbClr val="FBAE40"/>
          </p15:clr>
        </p15:guide>
        <p15:guide id="3" pos="1232">
          <p15:clr>
            <a:srgbClr val="FBAE40"/>
          </p15:clr>
        </p15:guide>
        <p15:guide id="4" pos="3281">
          <p15:clr>
            <a:srgbClr val="FBAE40"/>
          </p15:clr>
        </p15:guide>
        <p15:guide id="5" pos="5339">
          <p15:clr>
            <a:srgbClr val="FBAE40"/>
          </p15:clr>
        </p15:guide>
        <p15:guide id="6" orient="horz" pos="280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ítulo si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2"/>
            </p:custDataLst>
            <p:extLst>
              <p:ext uri="{D42A27DB-BD31-4B8C-83A1-F6EECF244321}">
                <p14:modId xmlns:p14="http://schemas.microsoft.com/office/powerpoint/2010/main" val="3236701528"/>
              </p:ext>
            </p:extLst>
          </p:nvPr>
        </p:nvGraphicFramePr>
        <p:xfrm>
          <a:off x="0" y="1"/>
          <a:ext cx="215026" cy="162338"/>
        </p:xfrm>
        <a:graphic>
          <a:graphicData uri="http://schemas.openxmlformats.org/presentationml/2006/ole">
            <mc:AlternateContent xmlns:mc="http://schemas.openxmlformats.org/markup-compatibility/2006">
              <mc:Choice xmlns:v="urn:schemas-microsoft-com:vml" Requires="v">
                <p:oleObj spid="_x0000_s21837" name="Diapositiva de think-cell" r:id="rId4" imgW="0" imgH="0" progId="TCLayout.ActiveDocument.1">
                  <p:embed/>
                </p:oleObj>
              </mc:Choice>
              <mc:Fallback>
                <p:oleObj name="Diapositiva de think-cell" r:id="rId4" imgW="0" imgH="0" progId="TCLayout.ActiveDocument.1">
                  <p:embed/>
                  <p:pic>
                    <p:nvPicPr>
                      <p:cNvPr id="4" name="Rectangle 1"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26"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Marcador de texto 7">
            <a:extLst>
              <a:ext uri="{FF2B5EF4-FFF2-40B4-BE49-F238E27FC236}">
                <a16:creationId xmlns:a16="http://schemas.microsoft.com/office/drawing/2014/main" xmlns="" id="{2926D599-3B4A-C002-D5B7-B37757C0816C}"/>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26" name="Marcador de número de diapositiva 1">
            <a:extLst>
              <a:ext uri="{FF2B5EF4-FFF2-40B4-BE49-F238E27FC236}">
                <a16:creationId xmlns:a16="http://schemas.microsoft.com/office/drawing/2014/main" xmlns="" id="{6D9083C3-BDAA-736D-9014-990AF15D3EA9}"/>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sp>
        <p:nvSpPr>
          <p:cNvPr id="5" name="Marcador de texto 7">
            <a:extLst>
              <a:ext uri="{FF2B5EF4-FFF2-40B4-BE49-F238E27FC236}">
                <a16:creationId xmlns:a16="http://schemas.microsoft.com/office/drawing/2014/main" xmlns="" id="{13A030F1-8C68-6FA1-A478-4B363603BC8E}"/>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7" name="Marcador de texto 7">
            <a:extLst>
              <a:ext uri="{FF2B5EF4-FFF2-40B4-BE49-F238E27FC236}">
                <a16:creationId xmlns:a16="http://schemas.microsoft.com/office/drawing/2014/main" xmlns="" id="{83964E4E-F3B8-8015-6515-E5D28B970B81}"/>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10" name="Conector recto 18">
            <a:extLst>
              <a:ext uri="{FF2B5EF4-FFF2-40B4-BE49-F238E27FC236}">
                <a16:creationId xmlns:a16="http://schemas.microsoft.com/office/drawing/2014/main" xmlns="" id="{85DBE383-25F8-646B-4984-CBAB44AACCD6}"/>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11" name="Picture 9">
            <a:extLst>
              <a:ext uri="{FF2B5EF4-FFF2-40B4-BE49-F238E27FC236}">
                <a16:creationId xmlns:a16="http://schemas.microsoft.com/office/drawing/2014/main" xmlns="" id="{61F59BDD-7576-9594-0ABA-4623B21DF95D}"/>
              </a:ext>
            </a:extLst>
          </p:cNvPr>
          <p:cNvPicPr>
            <a:picLocks noChangeAspect="1"/>
          </p:cNvPicPr>
          <p:nvPr userDrawn="1"/>
        </p:nvPicPr>
        <p:blipFill>
          <a:blip r:embed="rId5"/>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415728335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9.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oleObject" Target="../embeddings/oleObject10.bin"/><Relationship Id="rId2" Type="http://schemas.openxmlformats.org/officeDocument/2006/relationships/slideLayout" Target="../slideLayouts/slideLayout13.xml"/><Relationship Id="rId16" Type="http://schemas.openxmlformats.org/officeDocument/2006/relationships/tags" Target="../tags/tag1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11.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vmlDrawing" Target="../drawings/vmlDrawing10.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32A4F985-5364-6E40-4A83-23C6EC548210}"/>
              </a:ext>
            </a:extLst>
          </p:cNvPr>
          <p:cNvGraphicFramePr>
            <a:graphicFrameLocks noChangeAspect="1"/>
          </p:cNvGraphicFramePr>
          <p:nvPr userDrawn="1">
            <p:custDataLst>
              <p:tags r:id="rId14"/>
            </p:custDataLst>
            <p:extLst>
              <p:ext uri="{D42A27DB-BD31-4B8C-83A1-F6EECF244321}">
                <p14:modId xmlns:p14="http://schemas.microsoft.com/office/powerpoint/2010/main" val="26317006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56" name="Diapositiva de think-cell" r:id="rId15" imgW="415" imgH="416" progId="TCLayout.ActiveDocument.1">
                  <p:embed/>
                </p:oleObj>
              </mc:Choice>
              <mc:Fallback>
                <p:oleObj name="Diapositiva de think-cell" r:id="rId15" imgW="415" imgH="416" progId="TCLayout.ActiveDocument.1">
                  <p:embed/>
                  <p:pic>
                    <p:nvPicPr>
                      <p:cNvPr id="2" name="Objeto 1" hidden="1">
                        <a:extLst>
                          <a:ext uri="{FF2B5EF4-FFF2-40B4-BE49-F238E27FC236}">
                            <a16:creationId xmlns:a16="http://schemas.microsoft.com/office/drawing/2014/main" xmlns="" id="{32A4F985-5364-6E40-4A83-23C6EC548210}"/>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7" name="Marcador de texto 6">
            <a:extLst>
              <a:ext uri="{FF2B5EF4-FFF2-40B4-BE49-F238E27FC236}">
                <a16:creationId xmlns:a16="http://schemas.microsoft.com/office/drawing/2014/main" xmlns="" id="{8EBDBA09-EDD8-FFE9-5AB1-157BBCC9C4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spTree>
    <p:extLst>
      <p:ext uri="{BB962C8B-B14F-4D97-AF65-F5344CB8AC3E}">
        <p14:creationId xmlns:p14="http://schemas.microsoft.com/office/powerpoint/2010/main" val="195468931"/>
      </p:ext>
    </p:extLst>
  </p:cSld>
  <p:clrMap bg1="lt1" tx1="dk1" bg2="lt2" tx2="dk2" accent1="accent1" accent2="accent2" accent3="accent3" accent4="accent4" accent5="accent5" accent6="accent6" hlink="hlink" folHlink="folHlink"/>
  <p:sldLayoutIdLst>
    <p:sldLayoutId id="2147483651" r:id="rId1"/>
    <p:sldLayoutId id="2147483701" r:id="rId2"/>
    <p:sldLayoutId id="2147483697" r:id="rId3"/>
    <p:sldLayoutId id="2147483698" r:id="rId4"/>
    <p:sldLayoutId id="2147483700" r:id="rId5"/>
    <p:sldLayoutId id="2147483665" r:id="rId6"/>
    <p:sldLayoutId id="2147483702" r:id="rId7"/>
    <p:sldLayoutId id="2147483699" r:id="rId8"/>
    <p:sldLayoutId id="2147483689" r:id="rId9"/>
    <p:sldLayoutId id="2147483696"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to 6" hidden="1">
            <a:extLst>
              <a:ext uri="{FF2B5EF4-FFF2-40B4-BE49-F238E27FC236}">
                <a16:creationId xmlns:a16="http://schemas.microsoft.com/office/drawing/2014/main" xmlns="" id="{7E22C0DD-7EC0-CB13-19EE-F05783A24E2B}"/>
              </a:ext>
            </a:extLst>
          </p:cNvPr>
          <p:cNvGraphicFramePr>
            <a:graphicFrameLocks noChangeAspect="1"/>
          </p:cNvGraphicFramePr>
          <p:nvPr userDrawn="1">
            <p:custDataLst>
              <p:tags r:id="rId16"/>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084" name="Diapositiva de think-cell" r:id="rId17" imgW="395" imgH="396" progId="TCLayout.ActiveDocument.1">
                  <p:embed/>
                </p:oleObj>
              </mc:Choice>
              <mc:Fallback>
                <p:oleObj name="Diapositiva de think-cell" r:id="rId17" imgW="395" imgH="396" progId="TCLayout.ActiveDocument.1">
                  <p:embed/>
                  <p:pic>
                    <p:nvPicPr>
                      <p:cNvPr id="0" name=""/>
                      <p:cNvPicPr/>
                      <p:nvPr/>
                    </p:nvPicPr>
                    <p:blipFill>
                      <a:blip r:embed="rId18"/>
                      <a:stretch>
                        <a:fillRect/>
                      </a:stretch>
                    </p:blipFill>
                    <p:spPr>
                      <a:xfrm>
                        <a:off x="1588" y="1588"/>
                        <a:ext cx="1588" cy="1588"/>
                      </a:xfrm>
                      <a:prstGeom prst="rect">
                        <a:avLst/>
                      </a:prstGeom>
                    </p:spPr>
                  </p:pic>
                </p:oleObj>
              </mc:Fallback>
            </mc:AlternateContent>
          </a:graphicData>
        </a:graphic>
      </p:graphicFrame>
    </p:spTree>
    <p:custDataLst>
      <p:tags r:id="rId15"/>
    </p:custDataLst>
    <p:extLst>
      <p:ext uri="{BB962C8B-B14F-4D97-AF65-F5344CB8AC3E}">
        <p14:creationId xmlns:p14="http://schemas.microsoft.com/office/powerpoint/2010/main" val="402982254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kumimoji="0" lang="es-ES" sz="2000" b="0" i="0" u="none" strike="noStrike" kern="1200" cap="none" spc="0" normalizeH="0" baseline="0" dirty="0" smtClean="0">
          <a:ln>
            <a:noFill/>
          </a:ln>
          <a:solidFill>
            <a:srgbClr val="15BF45"/>
          </a:solidFill>
          <a:effectLst/>
          <a:uLnTx/>
          <a:uFillTx/>
          <a:latin typeface="Arial" panose="020B0604020202020204" pitchFamily="34" charset="0"/>
          <a:ea typeface="+mn-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294967295" orient="horz" pos="981">
          <p15:clr>
            <a:srgbClr val="F26B43"/>
          </p15:clr>
        </p15:guide>
        <p15:guide id="4294967295" pos="279">
          <p15:clr>
            <a:srgbClr val="F26B43"/>
          </p15:clr>
        </p15:guide>
        <p15:guide id="4294967295" pos="7423">
          <p15:clr>
            <a:srgbClr val="F26B43"/>
          </p15:clr>
        </p15:guide>
        <p15:guide id="4294967295" orient="horz" pos="3884">
          <p15:clr>
            <a:srgbClr val="F26B43"/>
          </p15:clr>
        </p15:guide>
        <p15:guide id="4294967295" orient="horz" pos="232">
          <p15:clr>
            <a:srgbClr val="F26B43"/>
          </p15:clr>
        </p15:guide>
        <p15:guide id="4294967295" orient="horz" pos="323">
          <p15:clr>
            <a:srgbClr val="F26B43"/>
          </p15:clr>
        </p15:guide>
        <p15:guide id="4294967295" orient="horz" pos="406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13.sv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42.emf"/></Relationships>
</file>

<file path=ppt/slides/_rels/slide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5.emf"/></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9945083D-A22D-104A-A1F3-9320603BD5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9" t="10034" r="958" b="7638"/>
          <a:stretch/>
        </p:blipFill>
        <p:spPr>
          <a:xfrm>
            <a:off x="-2" y="0"/>
            <a:ext cx="12192001" cy="6858000"/>
          </a:xfrm>
          <a:prstGeom prst="rect">
            <a:avLst/>
          </a:prstGeom>
        </p:spPr>
      </p:pic>
      <p:sp>
        <p:nvSpPr>
          <p:cNvPr id="14" name="Rectángulo 13">
            <a:extLst>
              <a:ext uri="{FF2B5EF4-FFF2-40B4-BE49-F238E27FC236}">
                <a16:creationId xmlns:a16="http://schemas.microsoft.com/office/drawing/2014/main" xmlns="" id="{EF046001-243F-194B-AB12-DCD04BF4E3D3}"/>
              </a:ext>
            </a:extLst>
          </p:cNvPr>
          <p:cNvSpPr/>
          <p:nvPr/>
        </p:nvSpPr>
        <p:spPr>
          <a:xfrm rot="10800000">
            <a:off x="-1" y="4490356"/>
            <a:ext cx="12192000" cy="2367643"/>
          </a:xfrm>
          <a:prstGeom prst="rect">
            <a:avLst/>
          </a:prstGeom>
          <a:gradFill>
            <a:gsLst>
              <a:gs pos="86000">
                <a:schemeClr val="accent3">
                  <a:alpha val="0"/>
                </a:schemeClr>
              </a:gs>
              <a:gs pos="0">
                <a:schemeClr val="accent3">
                  <a:alpha val="8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5" name="Rectángulo 14">
            <a:extLst>
              <a:ext uri="{FF2B5EF4-FFF2-40B4-BE49-F238E27FC236}">
                <a16:creationId xmlns:a16="http://schemas.microsoft.com/office/drawing/2014/main" xmlns="" id="{1F3C2C00-0B60-F14D-A1A8-8F0B032F75D0}"/>
              </a:ext>
            </a:extLst>
          </p:cNvPr>
          <p:cNvSpPr/>
          <p:nvPr/>
        </p:nvSpPr>
        <p:spPr>
          <a:xfrm>
            <a:off x="0" y="-1"/>
            <a:ext cx="12192000" cy="1338944"/>
          </a:xfrm>
          <a:prstGeom prst="rect">
            <a:avLst/>
          </a:prstGeom>
          <a:gradFill>
            <a:gsLst>
              <a:gs pos="86000">
                <a:schemeClr val="accent3">
                  <a:alpha val="0"/>
                </a:schemeClr>
              </a:gs>
              <a:gs pos="0">
                <a:schemeClr val="accent3">
                  <a:alpha val="8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 name="Marcador de texto 1">
            <a:extLst>
              <a:ext uri="{FF2B5EF4-FFF2-40B4-BE49-F238E27FC236}">
                <a16:creationId xmlns:a16="http://schemas.microsoft.com/office/drawing/2014/main" xmlns="" id="{345E0EEB-782B-48CE-950A-41203BE243C8}"/>
              </a:ext>
            </a:extLst>
          </p:cNvPr>
          <p:cNvSpPr>
            <a:spLocks noGrp="1"/>
          </p:cNvSpPr>
          <p:nvPr>
            <p:ph type="body" sz="quarter" idx="11"/>
          </p:nvPr>
        </p:nvSpPr>
        <p:spPr/>
        <p:txBody>
          <a:bodyPr>
            <a:normAutofit/>
          </a:bodyPr>
          <a:lstStyle/>
          <a:p>
            <a:r>
              <a:rPr lang="es-CL" dirty="0">
                <a:solidFill>
                  <a:schemeClr val="bg1"/>
                </a:solidFill>
                <a:latin typeface="ACHS Nueva Serif" pitchFamily="2" charset="77"/>
              </a:rPr>
              <a:t>Programa Vigilancia Tuberculosis</a:t>
            </a:r>
          </a:p>
        </p:txBody>
      </p:sp>
      <p:pic>
        <p:nvPicPr>
          <p:cNvPr id="7" name="Gráfico 6">
            <a:extLst>
              <a:ext uri="{FF2B5EF4-FFF2-40B4-BE49-F238E27FC236}">
                <a16:creationId xmlns:a16="http://schemas.microsoft.com/office/drawing/2014/main" xmlns="" id="{9B6F3F69-2E30-4F59-BB59-33F05425873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6200000">
            <a:off x="0" y="0"/>
            <a:ext cx="2811779" cy="2811779"/>
          </a:xfrm>
          <a:prstGeom prst="rect">
            <a:avLst/>
          </a:prstGeom>
        </p:spPr>
      </p:pic>
      <p:sp>
        <p:nvSpPr>
          <p:cNvPr id="3" name="Rectángulo redondeado 2">
            <a:extLst>
              <a:ext uri="{FF2B5EF4-FFF2-40B4-BE49-F238E27FC236}">
                <a16:creationId xmlns:a16="http://schemas.microsoft.com/office/drawing/2014/main" xmlns="" id="{7E0C2104-DC15-7C4B-BD0B-23CF23EA3110}"/>
              </a:ext>
            </a:extLst>
          </p:cNvPr>
          <p:cNvSpPr/>
          <p:nvPr/>
        </p:nvSpPr>
        <p:spPr>
          <a:xfrm>
            <a:off x="449262" y="4637989"/>
            <a:ext cx="2207537" cy="377072"/>
          </a:xfrm>
          <a:prstGeom prst="roundRect">
            <a:avLst>
              <a:gd name="adj" fmla="val 2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solidFill>
                  <a:schemeClr val="bg2"/>
                </a:solidFill>
                <a:latin typeface="ACHS Nueva Sans Medium" pitchFamily="2" charset="77"/>
              </a:rPr>
              <a:t>Charla / Presencial</a:t>
            </a:r>
          </a:p>
        </p:txBody>
      </p:sp>
      <p:pic>
        <p:nvPicPr>
          <p:cNvPr id="9" name="Picture 9">
            <a:extLst>
              <a:ext uri="{FF2B5EF4-FFF2-40B4-BE49-F238E27FC236}">
                <a16:creationId xmlns:a16="http://schemas.microsoft.com/office/drawing/2014/main" xmlns="" id="{15204868-4845-E747-99F7-88CB5FBC54DC}"/>
              </a:ext>
            </a:extLst>
          </p:cNvPr>
          <p:cNvPicPr>
            <a:picLocks noChangeAspect="1"/>
          </p:cNvPicPr>
          <p:nvPr/>
        </p:nvPicPr>
        <p:blipFill>
          <a:blip r:embed="rId6"/>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414643690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normAutofit/>
          </a:bodyPr>
          <a:lstStyle/>
          <a:p>
            <a:r>
              <a:rPr lang="es-CL" dirty="0">
                <a:latin typeface="ACHS Nueva Serif" pitchFamily="2" charset="77"/>
              </a:rPr>
              <a:t>Fuentes de exposición laboral</a:t>
            </a:r>
            <a:endParaRPr lang="x-none" dirty="0">
              <a:latin typeface="ACHS Nueva Serif" pitchFamily="2" charset="77"/>
            </a:endParaRP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3" y="1539082"/>
            <a:ext cx="3453266" cy="4822347"/>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marL="285750" indent="-285750">
              <a:lnSpc>
                <a:spcPct val="100000"/>
              </a:lnSpc>
              <a:buClr>
                <a:schemeClr val="accent1"/>
              </a:buClr>
              <a:buFont typeface="Wingdings" pitchFamily="2" charset="2"/>
              <a:buChar char="§"/>
            </a:pPr>
            <a:r>
              <a:rPr lang="es-ES" sz="1400" dirty="0">
                <a:solidFill>
                  <a:schemeClr val="tx1"/>
                </a:solidFill>
                <a:effectLst/>
                <a:latin typeface="ACHS Nueva Sans Medium" pitchFamily="2" charset="77"/>
              </a:rPr>
              <a:t>Manipulación de material biológico contaminado en laboratorio de análisis e identificación de muestras; donde es posible observar tres tipos de procedimientos, en relación al riesgo involucrado, a saber:</a:t>
            </a:r>
          </a:p>
          <a:p>
            <a:pPr marL="546100" indent="-225425">
              <a:lnSpc>
                <a:spcPct val="100000"/>
              </a:lnSpc>
              <a:buClr>
                <a:schemeClr val="bg2"/>
              </a:buClr>
              <a:buFont typeface="Arial" panose="020B0604020202020204" pitchFamily="34" charset="0"/>
              <a:buChar char="•"/>
            </a:pPr>
            <a:r>
              <a:rPr lang="es-ES" sz="1400" dirty="0">
                <a:solidFill>
                  <a:schemeClr val="tx1"/>
                </a:solidFill>
                <a:effectLst/>
                <a:latin typeface="ACHS Nueva Sans Medium" pitchFamily="2" charset="77"/>
              </a:rPr>
              <a:t>Procedimientos de bajo riesgo (frotis directo, PCR de muestra directa).</a:t>
            </a:r>
          </a:p>
          <a:p>
            <a:pPr marL="546100" indent="-225425">
              <a:lnSpc>
                <a:spcPct val="100000"/>
              </a:lnSpc>
              <a:buClr>
                <a:schemeClr val="bg2"/>
              </a:buClr>
              <a:buFont typeface="Arial" panose="020B0604020202020204" pitchFamily="34" charset="0"/>
              <a:buChar char="•"/>
            </a:pPr>
            <a:r>
              <a:rPr lang="es-ES" sz="1400" dirty="0">
                <a:solidFill>
                  <a:schemeClr val="tx1"/>
                </a:solidFill>
                <a:effectLst/>
                <a:latin typeface="ACHS Nueva Sans Medium" pitchFamily="2" charset="77"/>
              </a:rPr>
              <a:t>Procedimientos de mediano riesgo (concentración de muestras, inoculación de cultivo primario y test de identificación inmunocromatográfico).</a:t>
            </a:r>
          </a:p>
          <a:p>
            <a:pPr marL="546100" indent="-225425">
              <a:lnSpc>
                <a:spcPct val="100000"/>
              </a:lnSpc>
              <a:buClr>
                <a:schemeClr val="bg2"/>
              </a:buClr>
              <a:buFont typeface="Arial" panose="020B0604020202020204" pitchFamily="34" charset="0"/>
              <a:buChar char="•"/>
            </a:pPr>
            <a:r>
              <a:rPr lang="es-ES" sz="1400" dirty="0">
                <a:solidFill>
                  <a:schemeClr val="tx1"/>
                </a:solidFill>
                <a:effectLst/>
                <a:latin typeface="ACHS Nueva Sans Medium" pitchFamily="2" charset="77"/>
              </a:rPr>
              <a:t>Para laboratorios con procesos de alto riesgo (manipulación de cultivos positivos para la identificación y susceptibilidad).</a:t>
            </a:r>
          </a:p>
        </p:txBody>
      </p:sp>
      <p:pic>
        <p:nvPicPr>
          <p:cNvPr id="6" name="Imagen 5">
            <a:extLst>
              <a:ext uri="{FF2B5EF4-FFF2-40B4-BE49-F238E27FC236}">
                <a16:creationId xmlns:a16="http://schemas.microsoft.com/office/drawing/2014/main" xmlns="" id="{4E373DEC-1CE3-144B-A110-3D342AB3D08E}"/>
              </a:ext>
            </a:extLst>
          </p:cNvPr>
          <p:cNvPicPr>
            <a:picLocks noChangeAspect="1"/>
          </p:cNvPicPr>
          <p:nvPr/>
        </p:nvPicPr>
        <p:blipFill rotWithShape="1">
          <a:blip r:embed="rId3"/>
          <a:srcRect l="4963" t="3438" r="4963" b="3438"/>
          <a:stretch/>
        </p:blipFill>
        <p:spPr>
          <a:xfrm>
            <a:off x="4473575" y="1538288"/>
            <a:ext cx="7718425" cy="5319712"/>
          </a:xfrm>
          <a:prstGeom prst="rect">
            <a:avLst/>
          </a:prstGeom>
        </p:spPr>
      </p:pic>
    </p:spTree>
    <p:extLst>
      <p:ext uri="{BB962C8B-B14F-4D97-AF65-F5344CB8AC3E}">
        <p14:creationId xmlns:p14="http://schemas.microsoft.com/office/powerpoint/2010/main" val="150323646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lstStyle/>
          <a:p>
            <a:r>
              <a:rPr lang="es-CL" dirty="0">
                <a:latin typeface="ACHS Nueva Serif" pitchFamily="2" charset="77"/>
              </a:rPr>
              <a:t>Definición de trabajador expuesto</a:t>
            </a:r>
            <a:endParaRPr lang="x-none" dirty="0">
              <a:latin typeface="ACHS Nueva Serif" pitchFamily="2" charset="77"/>
            </a:endParaRP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3" y="1539082"/>
            <a:ext cx="3518580" cy="4682104"/>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sz="1400" dirty="0">
                <a:solidFill>
                  <a:schemeClr val="tx1"/>
                </a:solidFill>
                <a:effectLst/>
                <a:latin typeface="ACHS Nueva Sans Medium" pitchFamily="2" charset="77"/>
              </a:rPr>
              <a:t>En razón al criterio asociado a exposición directa con riesgo, es decir, una exposición laboral asociada a una actividad realizada de manera consciente y deliberada, se define como trabajador expuesto a: </a:t>
            </a:r>
          </a:p>
          <a:p>
            <a:pPr marL="285750" indent="-285750">
              <a:lnSpc>
                <a:spcPct val="100000"/>
              </a:lnSpc>
              <a:buClr>
                <a:schemeClr val="accent1"/>
              </a:buClr>
              <a:buFont typeface="Wingdings" pitchFamily="2" charset="2"/>
              <a:buChar char="§"/>
            </a:pPr>
            <a:r>
              <a:rPr lang="es-ES" sz="1400" dirty="0">
                <a:solidFill>
                  <a:schemeClr val="tx1"/>
                </a:solidFill>
                <a:effectLst/>
                <a:latin typeface="ACHS Nueva Sans Medium" pitchFamily="2" charset="77"/>
              </a:rPr>
              <a:t>Trabajadores que realizan toma muestras por expectoración, destinadas a análisis por baciloscopía.</a:t>
            </a:r>
          </a:p>
          <a:p>
            <a:pPr marL="285750" indent="-285750">
              <a:lnSpc>
                <a:spcPct val="100000"/>
              </a:lnSpc>
              <a:buClr>
                <a:schemeClr val="accent1"/>
              </a:buClr>
              <a:buFont typeface="Wingdings" pitchFamily="2" charset="2"/>
              <a:buChar char="§"/>
            </a:pPr>
            <a:r>
              <a:rPr lang="es-ES" sz="1400" dirty="0">
                <a:solidFill>
                  <a:schemeClr val="tx1"/>
                </a:solidFill>
                <a:effectLst/>
                <a:latin typeface="ACHS Nueva Sans Medium" pitchFamily="2" charset="77"/>
              </a:rPr>
              <a:t>Trabajadores que manipulan muestras y/o material biológico contaminado en laboratorio de anatomía patológica y/o salas de autopsia (pericia forense).</a:t>
            </a:r>
          </a:p>
          <a:p>
            <a:pPr marL="285750" indent="-285750">
              <a:lnSpc>
                <a:spcPct val="100000"/>
              </a:lnSpc>
              <a:buClr>
                <a:schemeClr val="accent1"/>
              </a:buClr>
              <a:buFont typeface="Wingdings" pitchFamily="2" charset="2"/>
              <a:buChar char="§"/>
            </a:pPr>
            <a:r>
              <a:rPr lang="es-ES" sz="1400" dirty="0">
                <a:solidFill>
                  <a:schemeClr val="tx1"/>
                </a:solidFill>
                <a:effectLst/>
                <a:latin typeface="ACHS Nueva Sans Medium" pitchFamily="2" charset="77"/>
              </a:rPr>
              <a:t>Trabajadores que manipulan muestras y/o material biológico contaminado en laboratorio de análisis e identificación de muestras.</a:t>
            </a:r>
          </a:p>
        </p:txBody>
      </p:sp>
      <p:pic>
        <p:nvPicPr>
          <p:cNvPr id="10" name="Imagen 9">
            <a:extLst>
              <a:ext uri="{FF2B5EF4-FFF2-40B4-BE49-F238E27FC236}">
                <a16:creationId xmlns:a16="http://schemas.microsoft.com/office/drawing/2014/main" xmlns="" id="{5354ABB3-4131-CE44-8A38-7006B533EC5F}"/>
              </a:ext>
            </a:extLst>
          </p:cNvPr>
          <p:cNvPicPr>
            <a:picLocks noChangeAspect="1"/>
          </p:cNvPicPr>
          <p:nvPr/>
        </p:nvPicPr>
        <p:blipFill rotWithShape="1">
          <a:blip r:embed="rId3"/>
          <a:srcRect l="8785" t="2398" r="2800" b="6322"/>
          <a:stretch/>
        </p:blipFill>
        <p:spPr>
          <a:xfrm>
            <a:off x="4473575" y="1538288"/>
            <a:ext cx="7718425" cy="5319712"/>
          </a:xfrm>
          <a:prstGeom prst="rect">
            <a:avLst/>
          </a:prstGeom>
        </p:spPr>
      </p:pic>
    </p:spTree>
    <p:extLst>
      <p:ext uri="{BB962C8B-B14F-4D97-AF65-F5344CB8AC3E}">
        <p14:creationId xmlns:p14="http://schemas.microsoft.com/office/powerpoint/2010/main" val="195499697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lstStyle/>
          <a:p>
            <a:r>
              <a:rPr lang="es-CL" dirty="0">
                <a:latin typeface="ACHS Nueva Serif" pitchFamily="2" charset="77"/>
              </a:rPr>
              <a:t>Control de la exposición</a:t>
            </a:r>
            <a:endParaRPr lang="x-none" dirty="0">
              <a:latin typeface="ACHS Nueva Serif" pitchFamily="2" charset="77"/>
            </a:endParaRP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3" y="1539082"/>
            <a:ext cx="3698194" cy="4616790"/>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spcBef>
                <a:spcPts val="1650"/>
              </a:spcBef>
            </a:pPr>
            <a:r>
              <a:rPr lang="es-ES" sz="1400" dirty="0">
                <a:solidFill>
                  <a:schemeClr val="tx1"/>
                </a:solidFill>
                <a:effectLst/>
                <a:latin typeface="ACHS Nueva Sans Medium" pitchFamily="2" charset="77"/>
              </a:rPr>
              <a:t>Desde el punto de vista del control de la exposición, se requiere que todo trabajador, junto con poseer las competencias técnicas necesarias para la realización de la actividad; conozca y sea informado por su empleador respecto de los riesgos asociados al contacto con este tipo de sustancias (derecho a saber).</a:t>
            </a:r>
          </a:p>
          <a:p>
            <a:pPr>
              <a:lnSpc>
                <a:spcPct val="100000"/>
              </a:lnSpc>
              <a:spcBef>
                <a:spcPts val="1650"/>
              </a:spcBef>
            </a:pPr>
            <a:r>
              <a:rPr lang="es-ES" sz="1400" dirty="0">
                <a:solidFill>
                  <a:schemeClr val="tx1"/>
                </a:solidFill>
                <a:effectLst/>
                <a:latin typeface="ACHS Nueva Sans Medium" pitchFamily="2" charset="77"/>
              </a:rPr>
              <a:t>En particular sus potenciales efectos en el corto, mediano y largo plazo, vías de ingreso al organismo, así como detalles respecto del uso y tipo de tecnología, elementos de barrera y de protección personal necesarias para controlar el riesgo de exposición. </a:t>
            </a:r>
          </a:p>
          <a:p>
            <a:pPr>
              <a:lnSpc>
                <a:spcPct val="100000"/>
              </a:lnSpc>
              <a:spcBef>
                <a:spcPts val="1650"/>
              </a:spcBef>
            </a:pPr>
            <a:r>
              <a:rPr lang="es-ES" sz="1400" dirty="0">
                <a:solidFill>
                  <a:schemeClr val="tx1"/>
                </a:solidFill>
                <a:effectLst/>
                <a:latin typeface="ACHS Nueva Sans Medium" pitchFamily="2" charset="77"/>
              </a:rPr>
              <a:t>Será responsabilidad del empleador implementar, administrar y gestionar los medios de contención suficientes y necesarios, que garanticen el cumplimiento de los requisitos que establece la autoridad.</a:t>
            </a:r>
          </a:p>
        </p:txBody>
      </p:sp>
      <p:pic>
        <p:nvPicPr>
          <p:cNvPr id="10" name="Imagen 9">
            <a:extLst>
              <a:ext uri="{FF2B5EF4-FFF2-40B4-BE49-F238E27FC236}">
                <a16:creationId xmlns:a16="http://schemas.microsoft.com/office/drawing/2014/main" xmlns="" id="{403DDA08-D474-B544-AC6A-573EAB7E37D3}"/>
              </a:ext>
            </a:extLst>
          </p:cNvPr>
          <p:cNvPicPr>
            <a:picLocks noChangeAspect="1"/>
          </p:cNvPicPr>
          <p:nvPr/>
        </p:nvPicPr>
        <p:blipFill rotWithShape="1">
          <a:blip r:embed="rId3"/>
          <a:srcRect l="8365" t="2479" r="14067" b="2479"/>
          <a:stretch/>
        </p:blipFill>
        <p:spPr>
          <a:xfrm>
            <a:off x="4473574" y="1538288"/>
            <a:ext cx="7718425" cy="5319713"/>
          </a:xfrm>
          <a:prstGeom prst="rect">
            <a:avLst/>
          </a:prstGeom>
        </p:spPr>
      </p:pic>
    </p:spTree>
    <p:extLst>
      <p:ext uri="{BB962C8B-B14F-4D97-AF65-F5344CB8AC3E}">
        <p14:creationId xmlns:p14="http://schemas.microsoft.com/office/powerpoint/2010/main" val="1860476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lstStyle/>
          <a:p>
            <a:r>
              <a:rPr lang="es-CL" dirty="0">
                <a:latin typeface="ACHS Nueva Serif" pitchFamily="2" charset="77"/>
              </a:rPr>
              <a:t>Control de la exposición</a:t>
            </a:r>
            <a:endParaRPr lang="x-none" dirty="0">
              <a:latin typeface="ACHS Nueva Serif" pitchFamily="2" charset="77"/>
            </a:endParaRP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3" y="1539082"/>
            <a:ext cx="2751137" cy="3016590"/>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sz="1400" dirty="0">
                <a:solidFill>
                  <a:schemeClr val="tx1"/>
                </a:solidFill>
                <a:effectLst/>
                <a:latin typeface="ACHS Nueva Sans Medium" pitchFamily="2" charset="77"/>
              </a:rPr>
              <a:t>En particular los puntos relativos a la existencia, uso y estado de funcionamiento de los medios de control (equipos, elementos de barrera y protección personal) y de segregación (física, aerodinámica y administrativa) aplicables a las diferentes instalaciones destinadas a salas de toma de muestras, laboratorios de anatomía y pericia forense y los laboratorios de análisis e identificación de </a:t>
            </a:r>
            <a:r>
              <a:rPr lang="es-ES" sz="1400" dirty="0" err="1">
                <a:solidFill>
                  <a:schemeClr val="tx1"/>
                </a:solidFill>
                <a:effectLst/>
                <a:latin typeface="ACHS Nueva Sans Medium" pitchFamily="2" charset="77"/>
              </a:rPr>
              <a:t>mycobacterias</a:t>
            </a:r>
            <a:r>
              <a:rPr lang="es-ES" sz="1400" dirty="0">
                <a:solidFill>
                  <a:schemeClr val="tx1"/>
                </a:solidFill>
                <a:effectLst/>
                <a:latin typeface="ACHS Nueva Sans Medium" pitchFamily="2" charset="77"/>
              </a:rPr>
              <a:t>. </a:t>
            </a:r>
          </a:p>
        </p:txBody>
      </p:sp>
      <p:pic>
        <p:nvPicPr>
          <p:cNvPr id="7" name="Imagen 6">
            <a:extLst>
              <a:ext uri="{FF2B5EF4-FFF2-40B4-BE49-F238E27FC236}">
                <a16:creationId xmlns:a16="http://schemas.microsoft.com/office/drawing/2014/main" xmlns="" id="{FB3AA921-786C-5A48-B4AE-F96B7296887C}"/>
              </a:ext>
            </a:extLst>
          </p:cNvPr>
          <p:cNvPicPr>
            <a:picLocks noChangeAspect="1"/>
          </p:cNvPicPr>
          <p:nvPr/>
        </p:nvPicPr>
        <p:blipFill rotWithShape="1">
          <a:blip r:embed="rId3"/>
          <a:srcRect l="8365" t="2479" r="14067" b="2479"/>
          <a:stretch/>
        </p:blipFill>
        <p:spPr>
          <a:xfrm>
            <a:off x="4473574" y="1538288"/>
            <a:ext cx="7718425" cy="5319713"/>
          </a:xfrm>
          <a:prstGeom prst="rect">
            <a:avLst/>
          </a:prstGeom>
        </p:spPr>
      </p:pic>
    </p:spTree>
    <p:extLst>
      <p:ext uri="{BB962C8B-B14F-4D97-AF65-F5344CB8AC3E}">
        <p14:creationId xmlns:p14="http://schemas.microsoft.com/office/powerpoint/2010/main" val="10586262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lstStyle/>
          <a:p>
            <a:r>
              <a:rPr lang="es-CL" dirty="0">
                <a:latin typeface="ACHS Nueva Serif" pitchFamily="2" charset="77"/>
              </a:rPr>
              <a:t>Control de la exposición</a:t>
            </a:r>
            <a:endParaRPr lang="x-none" dirty="0">
              <a:latin typeface="ACHS Nueva Serif" pitchFamily="2" charset="77"/>
            </a:endParaRP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3" y="1539081"/>
            <a:ext cx="2832780" cy="3833019"/>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sz="1400" dirty="0">
                <a:solidFill>
                  <a:schemeClr val="tx1"/>
                </a:solidFill>
                <a:effectLst/>
                <a:latin typeface="ACHS Nueva Sans Medium" pitchFamily="2" charset="77"/>
              </a:rPr>
              <a:t>Sometiendo e incorporando cada uno de los sistemas, elementos y/o dispositivos que garantizan el cumplimiento de los estándares de calidad ambiental y de proceso, señalados en la normativa, a un programa de mantención preventiva que incluya la aplicación periódica de los protocolos de verificación correspondientes, incluyendo el desarrollo de los instrumentos e indicadores de gestión necesarios que garanticen la trazabilidad y cumplimiento de cada uno de los estándares exigidos en la normativa vigente. </a:t>
            </a:r>
          </a:p>
        </p:txBody>
      </p:sp>
      <p:pic>
        <p:nvPicPr>
          <p:cNvPr id="7" name="Imagen 6">
            <a:extLst>
              <a:ext uri="{FF2B5EF4-FFF2-40B4-BE49-F238E27FC236}">
                <a16:creationId xmlns:a16="http://schemas.microsoft.com/office/drawing/2014/main" xmlns="" id="{FB3AA921-786C-5A48-B4AE-F96B7296887C}"/>
              </a:ext>
            </a:extLst>
          </p:cNvPr>
          <p:cNvPicPr>
            <a:picLocks noChangeAspect="1"/>
          </p:cNvPicPr>
          <p:nvPr/>
        </p:nvPicPr>
        <p:blipFill rotWithShape="1">
          <a:blip r:embed="rId3"/>
          <a:srcRect l="8365" t="2479" r="14067" b="2479"/>
          <a:stretch/>
        </p:blipFill>
        <p:spPr>
          <a:xfrm>
            <a:off x="4473574" y="1538288"/>
            <a:ext cx="7718425" cy="5319713"/>
          </a:xfrm>
          <a:prstGeom prst="rect">
            <a:avLst/>
          </a:prstGeom>
        </p:spPr>
      </p:pic>
    </p:spTree>
    <p:extLst>
      <p:ext uri="{BB962C8B-B14F-4D97-AF65-F5344CB8AC3E}">
        <p14:creationId xmlns:p14="http://schemas.microsoft.com/office/powerpoint/2010/main" val="357000437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lstStyle/>
          <a:p>
            <a:r>
              <a:rPr lang="es-CL" dirty="0">
                <a:latin typeface="ACHS Nueva Serif" pitchFamily="2" charset="77"/>
              </a:rPr>
              <a:t>Vigilancia ambiental</a:t>
            </a:r>
            <a:endParaRPr lang="x-none" dirty="0">
              <a:latin typeface="ACHS Nueva Serif" pitchFamily="2" charset="77"/>
            </a:endParaRP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2" y="1539081"/>
            <a:ext cx="3322637" cy="4371861"/>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sz="1400" dirty="0">
                <a:solidFill>
                  <a:schemeClr val="tx1"/>
                </a:solidFill>
                <a:effectLst/>
                <a:latin typeface="ACHS Nueva Sans Medium" pitchFamily="2" charset="77"/>
              </a:rPr>
              <a:t>La aplicación de la Evaluación Cualitativa señalada, se realizará con una periodicidad mínima anual, basada en el cumplimiento de la normativa vigente, categorizando en semáforo el incumplimiento de los requisitos establecidos en dicha normativa.</a:t>
            </a:r>
            <a:endParaRPr lang="es-ES" sz="1400" dirty="0">
              <a:solidFill>
                <a:schemeClr val="tx1"/>
              </a:solidFill>
              <a:latin typeface="ACHS Nueva Sans Medium" pitchFamily="2" charset="77"/>
            </a:endParaRPr>
          </a:p>
          <a:p>
            <a:pPr>
              <a:lnSpc>
                <a:spcPct val="100000"/>
              </a:lnSpc>
            </a:pPr>
            <a:r>
              <a:rPr lang="es-ES" sz="1400" dirty="0">
                <a:solidFill>
                  <a:schemeClr val="tx1"/>
                </a:solidFill>
                <a:effectLst/>
                <a:latin typeface="ACHS Nueva Sans Medium" pitchFamily="2" charset="77"/>
              </a:rPr>
              <a:t>El formato de aplicación de este instrumento, corresponde a una </a:t>
            </a:r>
            <a:r>
              <a:rPr lang="es-ES" sz="1400" b="1" dirty="0">
                <a:effectLst/>
                <a:latin typeface="ACHS Nueva Sans Medium" pitchFamily="2" charset="77"/>
              </a:rPr>
              <a:t>autoevaluación</a:t>
            </a:r>
            <a:r>
              <a:rPr lang="es-ES" sz="1400" dirty="0">
                <a:solidFill>
                  <a:schemeClr val="tx1"/>
                </a:solidFill>
                <a:effectLst/>
                <a:latin typeface="ACHS Nueva Sans Medium" pitchFamily="2" charset="77"/>
              </a:rPr>
              <a:t> realizada por la empresa y/o institución (empleador), la que deberá enviar los resultados en un plazo no mayor de </a:t>
            </a:r>
            <a:r>
              <a:rPr lang="es-ES" sz="1400" b="1" dirty="0">
                <a:effectLst/>
                <a:latin typeface="ACHS Nueva Sans Medium" pitchFamily="2" charset="77"/>
              </a:rPr>
              <a:t>una semana </a:t>
            </a:r>
            <a:r>
              <a:rPr lang="es-ES" sz="1400" dirty="0">
                <a:solidFill>
                  <a:schemeClr val="tx1"/>
                </a:solidFill>
                <a:effectLst/>
                <a:latin typeface="ACHS Nueva Sans Medium" pitchFamily="2" charset="77"/>
              </a:rPr>
              <a:t>de aplicada, al Experto de Red asignado, quien deberá verificar en terreno los resultados informados en un plazo de </a:t>
            </a:r>
            <a:r>
              <a:rPr lang="es-ES" sz="1400" b="1" dirty="0">
                <a:effectLst/>
                <a:latin typeface="ACHS Nueva Sans Medium" pitchFamily="2" charset="77"/>
              </a:rPr>
              <a:t>20 días hábiles</a:t>
            </a:r>
            <a:r>
              <a:rPr lang="es-ES" sz="1400" dirty="0">
                <a:solidFill>
                  <a:schemeClr val="tx1"/>
                </a:solidFill>
                <a:effectLst/>
                <a:latin typeface="ACHS Nueva Sans Medium" pitchFamily="2" charset="77"/>
              </a:rPr>
              <a:t>, contando desde la recepción de dicha evaluación.</a:t>
            </a:r>
          </a:p>
        </p:txBody>
      </p:sp>
      <p:pic>
        <p:nvPicPr>
          <p:cNvPr id="10" name="Imagen 9">
            <a:extLst>
              <a:ext uri="{FF2B5EF4-FFF2-40B4-BE49-F238E27FC236}">
                <a16:creationId xmlns:a16="http://schemas.microsoft.com/office/drawing/2014/main" xmlns="" id="{1FF7D7AC-E99B-D743-AA0A-6B26D855539A}"/>
              </a:ext>
            </a:extLst>
          </p:cNvPr>
          <p:cNvPicPr>
            <a:picLocks noChangeAspect="1"/>
          </p:cNvPicPr>
          <p:nvPr/>
        </p:nvPicPr>
        <p:blipFill rotWithShape="1">
          <a:blip r:embed="rId3"/>
          <a:srcRect l="9544" t="3244" b="3244"/>
          <a:stretch/>
        </p:blipFill>
        <p:spPr>
          <a:xfrm>
            <a:off x="4473574" y="1538288"/>
            <a:ext cx="7718425" cy="5319712"/>
          </a:xfrm>
          <a:prstGeom prst="rect">
            <a:avLst/>
          </a:prstGeom>
        </p:spPr>
      </p:pic>
    </p:spTree>
    <p:extLst>
      <p:ext uri="{BB962C8B-B14F-4D97-AF65-F5344CB8AC3E}">
        <p14:creationId xmlns:p14="http://schemas.microsoft.com/office/powerpoint/2010/main" val="48236243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lstStyle/>
          <a:p>
            <a:r>
              <a:rPr lang="es-CL" dirty="0">
                <a:latin typeface="ACHS Nueva Serif" pitchFamily="2" charset="77"/>
              </a:rPr>
              <a:t>Vigilancia ambiental</a:t>
            </a:r>
            <a:endParaRPr lang="x-none" dirty="0">
              <a:latin typeface="ACHS Nueva Serif" pitchFamily="2" charset="77"/>
            </a:endParaRP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2" y="1020445"/>
            <a:ext cx="7192509" cy="523874"/>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sz="1400" dirty="0">
                <a:solidFill>
                  <a:schemeClr val="tx1"/>
                </a:solidFill>
                <a:effectLst/>
                <a:latin typeface="ACHS Nueva Sans Medium" pitchFamily="2" charset="77"/>
              </a:rPr>
              <a:t>Aquellos resultados que no cumplan con algunos de los criterios definidos en la evaluación: (R), (N) y (A), deberán ser resueltos en los plazos señalados a continuación:</a:t>
            </a:r>
          </a:p>
        </p:txBody>
      </p:sp>
      <p:graphicFrame>
        <p:nvGraphicFramePr>
          <p:cNvPr id="9" name="Tabla 8">
            <a:extLst>
              <a:ext uri="{FF2B5EF4-FFF2-40B4-BE49-F238E27FC236}">
                <a16:creationId xmlns:a16="http://schemas.microsoft.com/office/drawing/2014/main" xmlns="" id="{C4661074-201C-F34A-AE5E-2111490413E7}"/>
              </a:ext>
            </a:extLst>
          </p:cNvPr>
          <p:cNvGraphicFramePr>
            <a:graphicFrameLocks noGrp="1"/>
          </p:cNvGraphicFramePr>
          <p:nvPr>
            <p:extLst>
              <p:ext uri="{D42A27DB-BD31-4B8C-83A1-F6EECF244321}">
                <p14:modId xmlns:p14="http://schemas.microsoft.com/office/powerpoint/2010/main" val="3799065385"/>
              </p:ext>
            </p:extLst>
          </p:nvPr>
        </p:nvGraphicFramePr>
        <p:xfrm>
          <a:off x="449263" y="2068193"/>
          <a:ext cx="6572024" cy="3216526"/>
        </p:xfrm>
        <a:graphic>
          <a:graphicData uri="http://schemas.openxmlformats.org/drawingml/2006/table">
            <a:tbl>
              <a:tblPr firstRow="1" bandRow="1">
                <a:tableStyleId>{5C22544A-7EE6-4342-B048-85BDC9FD1C3A}</a:tableStyleId>
              </a:tblPr>
              <a:tblGrid>
                <a:gridCol w="1755870">
                  <a:extLst>
                    <a:ext uri="{9D8B030D-6E8A-4147-A177-3AD203B41FA5}">
                      <a16:colId xmlns:a16="http://schemas.microsoft.com/office/drawing/2014/main" xmlns="" val="20000"/>
                    </a:ext>
                  </a:extLst>
                </a:gridCol>
                <a:gridCol w="2700167">
                  <a:extLst>
                    <a:ext uri="{9D8B030D-6E8A-4147-A177-3AD203B41FA5}">
                      <a16:colId xmlns:a16="http://schemas.microsoft.com/office/drawing/2014/main" xmlns="" val="20001"/>
                    </a:ext>
                  </a:extLst>
                </a:gridCol>
                <a:gridCol w="2115987">
                  <a:extLst>
                    <a:ext uri="{9D8B030D-6E8A-4147-A177-3AD203B41FA5}">
                      <a16:colId xmlns:a16="http://schemas.microsoft.com/office/drawing/2014/main" xmlns="" val="20002"/>
                    </a:ext>
                  </a:extLst>
                </a:gridCol>
              </a:tblGrid>
              <a:tr h="830826">
                <a:tc>
                  <a:txBody>
                    <a:bodyPr/>
                    <a:lstStyle/>
                    <a:p>
                      <a:pPr algn="ctr"/>
                      <a:endParaRPr lang="es-CL" sz="1600" dirty="0">
                        <a:latin typeface="ACHS Nueva Sans" pitchFamily="2" charset="0"/>
                      </a:endParaRPr>
                    </a:p>
                    <a:p>
                      <a:pPr algn="ctr"/>
                      <a:r>
                        <a:rPr lang="es-CL" sz="1600" dirty="0">
                          <a:latin typeface="ACHS Nueva Sans" pitchFamily="2" charset="0"/>
                        </a:rPr>
                        <a:t>CRITICIDAD</a:t>
                      </a:r>
                    </a:p>
                    <a:p>
                      <a:pPr algn="ctr"/>
                      <a:endParaRPr lang="es-CL" sz="1600" dirty="0">
                        <a:latin typeface="ACHS Nueva Sans" pitchFamily="2" charset="0"/>
                      </a:endParaRPr>
                    </a:p>
                  </a:txBody>
                  <a:tcPr marL="83083" marR="83083" marT="41541" marB="41541" anchor="ctr"/>
                </a:tc>
                <a:tc>
                  <a:txBody>
                    <a:bodyPr/>
                    <a:lstStyle/>
                    <a:p>
                      <a:pPr algn="ctr"/>
                      <a:r>
                        <a:rPr lang="es-CL" sz="1600" dirty="0">
                          <a:latin typeface="ACHS Nueva Sans" pitchFamily="2" charset="0"/>
                        </a:rPr>
                        <a:t>REQUISITO</a:t>
                      </a:r>
                    </a:p>
                  </a:txBody>
                  <a:tcPr marL="83083" marR="83083" marT="41541" marB="41541" anchor="ctr"/>
                </a:tc>
                <a:tc>
                  <a:txBody>
                    <a:bodyPr/>
                    <a:lstStyle/>
                    <a:p>
                      <a:pPr algn="ctr"/>
                      <a:r>
                        <a:rPr lang="es-CL" sz="1600" dirty="0">
                          <a:latin typeface="ACHS Nueva Sans" pitchFamily="2" charset="0"/>
                        </a:rPr>
                        <a:t>PLAZO EJECUCIÓN</a:t>
                      </a:r>
                    </a:p>
                  </a:txBody>
                  <a:tcPr marL="83083" marR="83083" marT="41541" marB="41541" anchor="ctr"/>
                </a:tc>
                <a:extLst>
                  <a:ext uri="{0D108BD9-81ED-4DB2-BD59-A6C34878D82A}">
                    <a16:rowId xmlns:a16="http://schemas.microsoft.com/office/drawing/2014/main" xmlns="" val="10000"/>
                  </a:ext>
                </a:extLst>
              </a:tr>
              <a:tr h="823958">
                <a:tc>
                  <a:txBody>
                    <a:bodyPr/>
                    <a:lstStyle/>
                    <a:p>
                      <a:pPr algn="ctr"/>
                      <a:r>
                        <a:rPr lang="es-CL" sz="1600" dirty="0">
                          <a:solidFill>
                            <a:schemeClr val="accent3">
                              <a:lumMod val="75000"/>
                            </a:schemeClr>
                          </a:solidFill>
                          <a:latin typeface="ACHS Nueva Sans" pitchFamily="2" charset="0"/>
                        </a:rPr>
                        <a:t>ALTA</a:t>
                      </a:r>
                    </a:p>
                  </a:txBody>
                  <a:tcPr marL="83083" marR="83083" marT="41541" marB="41541" anchor="ctr"/>
                </a:tc>
                <a:tc>
                  <a:txBody>
                    <a:bodyPr/>
                    <a:lstStyle/>
                    <a:p>
                      <a:pPr algn="ctr"/>
                      <a:endParaRPr lang="es-CL" sz="1600" dirty="0">
                        <a:solidFill>
                          <a:schemeClr val="accent3">
                            <a:lumMod val="75000"/>
                          </a:schemeClr>
                        </a:solidFill>
                        <a:latin typeface="ACHS Nueva Sans" pitchFamily="2" charset="0"/>
                      </a:endParaRPr>
                    </a:p>
                  </a:txBody>
                  <a:tcPr marL="83083" marR="83083" marT="41541" marB="41541" anchor="ctr"/>
                </a:tc>
                <a:tc>
                  <a:txBody>
                    <a:bodyPr/>
                    <a:lstStyle/>
                    <a:p>
                      <a:pPr algn="ctr"/>
                      <a:r>
                        <a:rPr lang="es-CL" sz="1600" dirty="0">
                          <a:solidFill>
                            <a:schemeClr val="accent3">
                              <a:lumMod val="75000"/>
                            </a:schemeClr>
                          </a:solidFill>
                          <a:latin typeface="ACHS Nueva Sans" pitchFamily="2" charset="0"/>
                        </a:rPr>
                        <a:t>Inmediato</a:t>
                      </a:r>
                    </a:p>
                  </a:txBody>
                  <a:tcPr marL="83083" marR="83083" marT="41541" marB="41541" anchor="ctr"/>
                </a:tc>
                <a:extLst>
                  <a:ext uri="{0D108BD9-81ED-4DB2-BD59-A6C34878D82A}">
                    <a16:rowId xmlns:a16="http://schemas.microsoft.com/office/drawing/2014/main" xmlns="" val="10001"/>
                  </a:ext>
                </a:extLst>
              </a:tr>
              <a:tr h="767414">
                <a:tc>
                  <a:txBody>
                    <a:bodyPr/>
                    <a:lstStyle/>
                    <a:p>
                      <a:pPr algn="ctr"/>
                      <a:r>
                        <a:rPr lang="es-CL" sz="1600" dirty="0">
                          <a:solidFill>
                            <a:schemeClr val="accent3">
                              <a:lumMod val="75000"/>
                            </a:schemeClr>
                          </a:solidFill>
                          <a:latin typeface="ACHS Nueva Sans" pitchFamily="2" charset="0"/>
                        </a:rPr>
                        <a:t>MEDIA</a:t>
                      </a:r>
                    </a:p>
                  </a:txBody>
                  <a:tcPr marL="83083" marR="83083" marT="41541" marB="41541" anchor="ctr"/>
                </a:tc>
                <a:tc>
                  <a:txBody>
                    <a:bodyPr/>
                    <a:lstStyle/>
                    <a:p>
                      <a:pPr algn="ctr"/>
                      <a:endParaRPr lang="es-CL" sz="1600" dirty="0">
                        <a:solidFill>
                          <a:schemeClr val="accent3">
                            <a:lumMod val="75000"/>
                          </a:schemeClr>
                        </a:solidFill>
                        <a:latin typeface="ACHS Nueva Sans" pitchFamily="2" charset="0"/>
                      </a:endParaRPr>
                    </a:p>
                  </a:txBody>
                  <a:tcPr marL="83083" marR="83083" marT="41541" marB="41541" anchor="ctr"/>
                </a:tc>
                <a:tc>
                  <a:txBody>
                    <a:bodyPr/>
                    <a:lstStyle/>
                    <a:p>
                      <a:pPr algn="ctr"/>
                      <a:r>
                        <a:rPr lang="es-CL" sz="1600" dirty="0">
                          <a:solidFill>
                            <a:schemeClr val="accent3">
                              <a:lumMod val="75000"/>
                            </a:schemeClr>
                          </a:solidFill>
                          <a:latin typeface="ACHS Nueva Sans" pitchFamily="2" charset="0"/>
                        </a:rPr>
                        <a:t>20 días hábiles</a:t>
                      </a:r>
                    </a:p>
                  </a:txBody>
                  <a:tcPr marL="83083" marR="83083" marT="41541" marB="41541" anchor="ctr"/>
                </a:tc>
                <a:extLst>
                  <a:ext uri="{0D108BD9-81ED-4DB2-BD59-A6C34878D82A}">
                    <a16:rowId xmlns:a16="http://schemas.microsoft.com/office/drawing/2014/main" xmlns="" val="10002"/>
                  </a:ext>
                </a:extLst>
              </a:tr>
              <a:tr h="794328">
                <a:tc>
                  <a:txBody>
                    <a:bodyPr/>
                    <a:lstStyle/>
                    <a:p>
                      <a:pPr algn="ctr"/>
                      <a:r>
                        <a:rPr lang="es-CL" sz="1600" dirty="0">
                          <a:solidFill>
                            <a:schemeClr val="accent3">
                              <a:lumMod val="75000"/>
                            </a:schemeClr>
                          </a:solidFill>
                          <a:latin typeface="ACHS Nueva Sans" pitchFamily="2" charset="0"/>
                        </a:rPr>
                        <a:t>BAJA</a:t>
                      </a:r>
                    </a:p>
                  </a:txBody>
                  <a:tcPr marL="83083" marR="83083" marT="41541" marB="41541" anchor="ctr"/>
                </a:tc>
                <a:tc>
                  <a:txBody>
                    <a:bodyPr/>
                    <a:lstStyle/>
                    <a:p>
                      <a:pPr algn="ctr"/>
                      <a:endParaRPr lang="es-CL" sz="1600" dirty="0">
                        <a:solidFill>
                          <a:schemeClr val="accent3">
                            <a:lumMod val="75000"/>
                          </a:schemeClr>
                        </a:solidFill>
                        <a:latin typeface="ACHS Nueva Sans" pitchFamily="2" charset="0"/>
                      </a:endParaRPr>
                    </a:p>
                  </a:txBody>
                  <a:tcPr marL="83083" marR="83083" marT="41541" marB="41541" anchor="ctr"/>
                </a:tc>
                <a:tc>
                  <a:txBody>
                    <a:bodyPr/>
                    <a:lstStyle/>
                    <a:p>
                      <a:pPr algn="ctr"/>
                      <a:r>
                        <a:rPr lang="es-CL" sz="1600" dirty="0">
                          <a:solidFill>
                            <a:schemeClr val="accent3">
                              <a:lumMod val="75000"/>
                            </a:schemeClr>
                          </a:solidFill>
                          <a:latin typeface="ACHS Nueva Sans" pitchFamily="2" charset="0"/>
                        </a:rPr>
                        <a:t>40 días hábiles</a:t>
                      </a:r>
                    </a:p>
                  </a:txBody>
                  <a:tcPr marL="83083" marR="83083" marT="41541" marB="41541" anchor="ctr"/>
                </a:tc>
                <a:extLst>
                  <a:ext uri="{0D108BD9-81ED-4DB2-BD59-A6C34878D82A}">
                    <a16:rowId xmlns:a16="http://schemas.microsoft.com/office/drawing/2014/main" xmlns="" val="10003"/>
                  </a:ext>
                </a:extLst>
              </a:tr>
            </a:tbl>
          </a:graphicData>
        </a:graphic>
      </p:graphicFrame>
      <p:grpSp>
        <p:nvGrpSpPr>
          <p:cNvPr id="26" name="Grupo 25">
            <a:extLst>
              <a:ext uri="{FF2B5EF4-FFF2-40B4-BE49-F238E27FC236}">
                <a16:creationId xmlns:a16="http://schemas.microsoft.com/office/drawing/2014/main" xmlns="" id="{D0337632-B968-B549-8D5C-41228D4DB233}"/>
              </a:ext>
            </a:extLst>
          </p:cNvPr>
          <p:cNvGrpSpPr/>
          <p:nvPr/>
        </p:nvGrpSpPr>
        <p:grpSpPr>
          <a:xfrm>
            <a:off x="3287174" y="3082093"/>
            <a:ext cx="535548" cy="2077736"/>
            <a:chOff x="3613746" y="3082093"/>
            <a:chExt cx="591482" cy="2294742"/>
          </a:xfrm>
        </p:grpSpPr>
        <p:pic>
          <p:nvPicPr>
            <p:cNvPr id="12" name="Imagen 11">
              <a:extLst>
                <a:ext uri="{FF2B5EF4-FFF2-40B4-BE49-F238E27FC236}">
                  <a16:creationId xmlns:a16="http://schemas.microsoft.com/office/drawing/2014/main" xmlns="" id="{D09E8835-2866-274B-B519-B826550A0F6C}"/>
                </a:ext>
              </a:extLst>
            </p:cNvPr>
            <p:cNvPicPr>
              <a:picLocks noChangeAspect="1"/>
            </p:cNvPicPr>
            <p:nvPr/>
          </p:nvPicPr>
          <p:blipFill>
            <a:blip r:embed="rId3"/>
            <a:stretch>
              <a:fillRect/>
            </a:stretch>
          </p:blipFill>
          <p:spPr>
            <a:xfrm>
              <a:off x="3613746" y="3973269"/>
              <a:ext cx="591416" cy="549783"/>
            </a:xfrm>
            <a:prstGeom prst="rect">
              <a:avLst/>
            </a:prstGeom>
          </p:spPr>
        </p:pic>
        <p:pic>
          <p:nvPicPr>
            <p:cNvPr id="17" name="Imagen 16">
              <a:extLst>
                <a:ext uri="{FF2B5EF4-FFF2-40B4-BE49-F238E27FC236}">
                  <a16:creationId xmlns:a16="http://schemas.microsoft.com/office/drawing/2014/main" xmlns="" id="{D1C24A52-CE61-AA4A-ABF6-D16ED594A3F5}"/>
                </a:ext>
              </a:extLst>
            </p:cNvPr>
            <p:cNvPicPr>
              <a:picLocks noChangeAspect="1"/>
            </p:cNvPicPr>
            <p:nvPr/>
          </p:nvPicPr>
          <p:blipFill>
            <a:blip r:embed="rId4"/>
            <a:stretch>
              <a:fillRect/>
            </a:stretch>
          </p:blipFill>
          <p:spPr>
            <a:xfrm>
              <a:off x="3613746" y="3082093"/>
              <a:ext cx="591482" cy="549844"/>
            </a:xfrm>
            <a:prstGeom prst="rect">
              <a:avLst/>
            </a:prstGeom>
          </p:spPr>
        </p:pic>
        <p:pic>
          <p:nvPicPr>
            <p:cNvPr id="18" name="Imagen 17">
              <a:extLst>
                <a:ext uri="{FF2B5EF4-FFF2-40B4-BE49-F238E27FC236}">
                  <a16:creationId xmlns:a16="http://schemas.microsoft.com/office/drawing/2014/main" xmlns="" id="{6F1751F6-2A26-A241-BC7C-4B6D2E20B718}"/>
                </a:ext>
              </a:extLst>
            </p:cNvPr>
            <p:cNvPicPr>
              <a:picLocks noChangeAspect="1"/>
            </p:cNvPicPr>
            <p:nvPr/>
          </p:nvPicPr>
          <p:blipFill>
            <a:blip r:embed="rId5"/>
            <a:stretch>
              <a:fillRect/>
            </a:stretch>
          </p:blipFill>
          <p:spPr>
            <a:xfrm>
              <a:off x="3613746" y="4864379"/>
              <a:ext cx="591416" cy="512456"/>
            </a:xfrm>
            <a:prstGeom prst="rect">
              <a:avLst/>
            </a:prstGeom>
          </p:spPr>
        </p:pic>
      </p:grpSp>
      <p:sp>
        <p:nvSpPr>
          <p:cNvPr id="25" name="Rectángulo redondeado 24">
            <a:extLst>
              <a:ext uri="{FF2B5EF4-FFF2-40B4-BE49-F238E27FC236}">
                <a16:creationId xmlns:a16="http://schemas.microsoft.com/office/drawing/2014/main" xmlns="" id="{6205E7F5-7CA1-884E-86C7-BAB8977AACCB}"/>
              </a:ext>
            </a:extLst>
          </p:cNvPr>
          <p:cNvSpPr/>
          <p:nvPr/>
        </p:nvSpPr>
        <p:spPr>
          <a:xfrm>
            <a:off x="7900584" y="2068192"/>
            <a:ext cx="3904374" cy="3091637"/>
          </a:xfrm>
          <a:prstGeom prst="roundRect">
            <a:avLst>
              <a:gd name="adj" fmla="val 155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Clr>
                <a:schemeClr val="tx1"/>
              </a:buClr>
              <a:buFont typeface="Wingdings" pitchFamily="2" charset="2"/>
              <a:buChar char="§"/>
            </a:pPr>
            <a:r>
              <a:rPr lang="es-CL" sz="1400" dirty="0">
                <a:solidFill>
                  <a:schemeClr val="tx1"/>
                </a:solidFill>
                <a:latin typeface="ACHS Nueva Sans Medium" pitchFamily="2" charset="77"/>
              </a:rPr>
              <a:t>En todos los casos, si en la segunda visita, correspondiente a Control de Cumplimiento del Plan de Acción propuesto, se mantiene el incumplimiento.</a:t>
            </a:r>
          </a:p>
          <a:p>
            <a:pPr marL="342900" indent="-342900">
              <a:buClr>
                <a:schemeClr val="tx1"/>
              </a:buClr>
              <a:buFont typeface="Wingdings" pitchFamily="2" charset="2"/>
              <a:buChar char="§"/>
            </a:pPr>
            <a:endParaRPr lang="es-CL" sz="1400" dirty="0">
              <a:solidFill>
                <a:schemeClr val="tx1"/>
              </a:solidFill>
              <a:latin typeface="ACHS Nueva Sans Medium" pitchFamily="2" charset="77"/>
            </a:endParaRPr>
          </a:p>
          <a:p>
            <a:pPr marL="342900" indent="-342900">
              <a:buClr>
                <a:schemeClr val="tx1"/>
              </a:buClr>
              <a:buFont typeface="Wingdings" pitchFamily="2" charset="2"/>
              <a:buChar char="§"/>
            </a:pPr>
            <a:r>
              <a:rPr lang="es-CL" sz="1400" dirty="0">
                <a:solidFill>
                  <a:schemeClr val="tx1"/>
                </a:solidFill>
                <a:latin typeface="ACHS Nueva Sans Medium" pitchFamily="2" charset="77"/>
              </a:rPr>
              <a:t>En un plazo máximo de una semana, mediante carta formal se informará de la situación observada a la dirección superior de la institución/empresa.</a:t>
            </a:r>
          </a:p>
        </p:txBody>
      </p:sp>
    </p:spTree>
    <p:extLst>
      <p:ext uri="{BB962C8B-B14F-4D97-AF65-F5344CB8AC3E}">
        <p14:creationId xmlns:p14="http://schemas.microsoft.com/office/powerpoint/2010/main" val="70526625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lstStyle/>
          <a:p>
            <a:r>
              <a:rPr lang="es-CL" dirty="0">
                <a:latin typeface="ACHS Nueva Serif" pitchFamily="2" charset="77"/>
              </a:rPr>
              <a:t>Vigilancia ambiental</a:t>
            </a:r>
            <a:endParaRPr lang="x-none" dirty="0">
              <a:latin typeface="ACHS Nueva Serif" pitchFamily="2" charset="77"/>
            </a:endParaRP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2" y="1261618"/>
            <a:ext cx="10026580" cy="329475"/>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sz="1400" dirty="0">
                <a:effectLst/>
                <a:latin typeface="ACHS Nueva Sans Medium" pitchFamily="2" charset="77"/>
              </a:rPr>
              <a:t>Trabajador Expuesto que ingresa a Vigilancia de Salud:  </a:t>
            </a:r>
            <a:r>
              <a:rPr lang="es-ES" sz="1400" dirty="0">
                <a:solidFill>
                  <a:schemeClr val="tx1"/>
                </a:solidFill>
                <a:effectLst/>
                <a:latin typeface="ACHS Nueva Sans Medium" pitchFamily="2" charset="77"/>
              </a:rPr>
              <a:t>Todo aquel cuyo nivel de riesgo global sea crítico o importante</a:t>
            </a:r>
            <a:r>
              <a:rPr lang="es-ES" sz="1400" dirty="0">
                <a:solidFill>
                  <a:schemeClr val="tx1"/>
                </a:solidFill>
                <a:latin typeface="ACHS Nueva Sans Medium" pitchFamily="2" charset="77"/>
              </a:rPr>
              <a:t>:</a:t>
            </a:r>
            <a:endParaRPr lang="es-ES" sz="1400" dirty="0">
              <a:solidFill>
                <a:schemeClr val="tx1"/>
              </a:solidFill>
              <a:effectLst/>
              <a:latin typeface="ACHS Nueva Sans Medium" pitchFamily="2" charset="77"/>
            </a:endParaRPr>
          </a:p>
        </p:txBody>
      </p:sp>
      <p:grpSp>
        <p:nvGrpSpPr>
          <p:cNvPr id="6" name="Grupo 5">
            <a:extLst>
              <a:ext uri="{FF2B5EF4-FFF2-40B4-BE49-F238E27FC236}">
                <a16:creationId xmlns:a16="http://schemas.microsoft.com/office/drawing/2014/main" xmlns="" id="{31A64AD0-47D2-AE46-BD4F-74AE36BF2366}"/>
              </a:ext>
            </a:extLst>
          </p:cNvPr>
          <p:cNvGrpSpPr/>
          <p:nvPr/>
        </p:nvGrpSpPr>
        <p:grpSpPr>
          <a:xfrm>
            <a:off x="449262" y="1832266"/>
            <a:ext cx="10355780" cy="4565226"/>
            <a:chOff x="449262" y="1932542"/>
            <a:chExt cx="10355780" cy="4565226"/>
          </a:xfrm>
        </p:grpSpPr>
        <p:sp>
          <p:nvSpPr>
            <p:cNvPr id="9" name="Rectángulo 8">
              <a:extLst>
                <a:ext uri="{FF2B5EF4-FFF2-40B4-BE49-F238E27FC236}">
                  <a16:creationId xmlns:a16="http://schemas.microsoft.com/office/drawing/2014/main" xmlns="" id="{2A3033E6-6398-3147-B7B5-33A7D50A3520}"/>
                </a:ext>
              </a:extLst>
            </p:cNvPr>
            <p:cNvSpPr/>
            <p:nvPr/>
          </p:nvSpPr>
          <p:spPr>
            <a:xfrm>
              <a:off x="2442965" y="1932542"/>
              <a:ext cx="8362076" cy="3850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48766">
                <a:defRPr/>
              </a:pPr>
              <a:endParaRPr lang="es-ES" dirty="0">
                <a:solidFill>
                  <a:schemeClr val="bg1"/>
                </a:solidFill>
                <a:latin typeface="ACHS Nueva Sans Medium" pitchFamily="2" charset="77"/>
                <a:cs typeface="Arial" panose="020B0604020202020204" pitchFamily="34" charset="0"/>
              </a:endParaRPr>
            </a:p>
            <a:p>
              <a:pPr lvl="0" algn="ctr" defTabSz="448766">
                <a:defRPr/>
              </a:pPr>
              <a:endParaRPr lang="es-ES" dirty="0">
                <a:solidFill>
                  <a:schemeClr val="bg1"/>
                </a:solidFill>
                <a:latin typeface="ACHS Nueva Sans Medium" pitchFamily="2" charset="77"/>
                <a:cs typeface="Arial" panose="020B0604020202020204" pitchFamily="34" charset="0"/>
              </a:endParaRPr>
            </a:p>
            <a:p>
              <a:pPr lvl="0" algn="ctr" defTabSz="448766">
                <a:defRPr/>
              </a:pPr>
              <a:r>
                <a:rPr lang="es-ES" b="1" dirty="0">
                  <a:solidFill>
                    <a:schemeClr val="bg1"/>
                  </a:solidFill>
                  <a:latin typeface="ACHS Nueva Sans Medium" pitchFamily="2" charset="77"/>
                  <a:cs typeface="Arial" panose="020B0604020202020204" pitchFamily="34" charset="0"/>
                </a:rPr>
                <a:t>Acciones de Vigilancia de la Salud (periodicidad anual):</a:t>
              </a:r>
            </a:p>
            <a:p>
              <a:pPr lvl="0" algn="just" defTabSz="448766">
                <a:defRPr/>
              </a:pPr>
              <a:endParaRPr lang="es-ES" dirty="0">
                <a:solidFill>
                  <a:schemeClr val="bg1"/>
                </a:solidFill>
                <a:latin typeface="ACHS Nueva Sans Medium" pitchFamily="2" charset="77"/>
                <a:cs typeface="Arial" panose="020B0604020202020204" pitchFamily="34" charset="0"/>
              </a:endParaRPr>
            </a:p>
            <a:p>
              <a:pPr lvl="0" algn="just" defTabSz="448766">
                <a:defRPr/>
              </a:pPr>
              <a:r>
                <a:rPr lang="es-ES" dirty="0">
                  <a:solidFill>
                    <a:schemeClr val="bg1"/>
                  </a:solidFill>
                  <a:latin typeface="ACHS Nueva Sans Medium" pitchFamily="2" charset="77"/>
                  <a:cs typeface="Arial" panose="020B0604020202020204" pitchFamily="34" charset="0"/>
                </a:rPr>
                <a:t> </a:t>
              </a:r>
            </a:p>
          </p:txBody>
        </p:sp>
        <p:sp>
          <p:nvSpPr>
            <p:cNvPr id="10" name="Rectángulo 9">
              <a:extLst>
                <a:ext uri="{FF2B5EF4-FFF2-40B4-BE49-F238E27FC236}">
                  <a16:creationId xmlns:a16="http://schemas.microsoft.com/office/drawing/2014/main" xmlns="" id="{4E3DA5A5-0915-7A4C-9410-B4A30A076098}"/>
                </a:ext>
              </a:extLst>
            </p:cNvPr>
            <p:cNvSpPr/>
            <p:nvPr/>
          </p:nvSpPr>
          <p:spPr>
            <a:xfrm>
              <a:off x="449262" y="2954463"/>
              <a:ext cx="1953709" cy="4705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48766">
                <a:defRPr/>
              </a:pPr>
              <a:endParaRPr lang="es-ES" b="1" dirty="0">
                <a:solidFill>
                  <a:schemeClr val="bg1"/>
                </a:solidFill>
                <a:latin typeface="ACHS Nueva Sans SemiBold" pitchFamily="2" charset="77"/>
                <a:cs typeface="Arial" panose="020B0604020202020204" pitchFamily="34" charset="0"/>
              </a:endParaRPr>
            </a:p>
            <a:p>
              <a:pPr algn="ctr"/>
              <a:endParaRPr lang="es-CL" sz="1600" b="1" dirty="0">
                <a:latin typeface="ACHS Nueva Sans SemiBold" pitchFamily="2" charset="77"/>
                <a:cs typeface="Catamaran Light" panose="00000400000000000000" pitchFamily="2" charset="0"/>
              </a:endParaRPr>
            </a:p>
            <a:p>
              <a:pPr algn="ctr"/>
              <a:r>
                <a:rPr lang="es-CL" sz="1600" b="1" dirty="0">
                  <a:latin typeface="ACHS Nueva Sans SemiBold" pitchFamily="2" charset="77"/>
                  <a:cs typeface="Catamaran Light" panose="00000400000000000000" pitchFamily="2" charset="0"/>
                </a:rPr>
                <a:t>Estado normal</a:t>
              </a:r>
            </a:p>
            <a:p>
              <a:pPr lvl="0" algn="just" defTabSz="448766">
                <a:defRPr/>
              </a:pPr>
              <a:endParaRPr lang="es-ES" b="1" dirty="0">
                <a:solidFill>
                  <a:schemeClr val="bg1"/>
                </a:solidFill>
                <a:latin typeface="ACHS Nueva Sans SemiBold" pitchFamily="2" charset="77"/>
                <a:cs typeface="Arial" panose="020B0604020202020204" pitchFamily="34" charset="0"/>
              </a:endParaRPr>
            </a:p>
            <a:p>
              <a:pPr lvl="0" algn="just" defTabSz="448766">
                <a:defRPr/>
              </a:pPr>
              <a:endParaRPr lang="es-ES" b="1" dirty="0">
                <a:solidFill>
                  <a:schemeClr val="bg1"/>
                </a:solidFill>
                <a:latin typeface="ACHS Nueva Sans SemiBold" pitchFamily="2" charset="77"/>
                <a:cs typeface="Arial" panose="020B0604020202020204" pitchFamily="34" charset="0"/>
              </a:endParaRPr>
            </a:p>
          </p:txBody>
        </p:sp>
        <p:sp>
          <p:nvSpPr>
            <p:cNvPr id="12" name="Rectángulo 11">
              <a:extLst>
                <a:ext uri="{FF2B5EF4-FFF2-40B4-BE49-F238E27FC236}">
                  <a16:creationId xmlns:a16="http://schemas.microsoft.com/office/drawing/2014/main" xmlns="" id="{02BBD7E1-862E-8A4B-8AF3-CDB8C1C1AE66}"/>
                </a:ext>
              </a:extLst>
            </p:cNvPr>
            <p:cNvSpPr/>
            <p:nvPr/>
          </p:nvSpPr>
          <p:spPr>
            <a:xfrm>
              <a:off x="2443195" y="2958402"/>
              <a:ext cx="4012419" cy="470598"/>
            </a:xfrm>
            <a:prstGeom prst="rect">
              <a:avLst/>
            </a:prstGeom>
            <a:solidFill>
              <a:srgbClr val="CC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endParaRPr lang="es-ES" altLang="es-CL" sz="1400" dirty="0">
                <a:solidFill>
                  <a:schemeClr val="tx1"/>
                </a:solidFill>
                <a:latin typeface="ACHS Nueva Sans Medium" pitchFamily="2" charset="77"/>
                <a:cs typeface="Catamaran Light" panose="00000400000000000000" pitchFamily="2" charset="0"/>
              </a:endParaRPr>
            </a:p>
            <a:p>
              <a:pPr marL="0" lvl="1"/>
              <a:r>
                <a:rPr lang="es-ES" altLang="es-CL" sz="1400" dirty="0">
                  <a:solidFill>
                    <a:schemeClr val="tx1"/>
                  </a:solidFill>
                  <a:latin typeface="ACHS Nueva Sans Medium" pitchFamily="2" charset="77"/>
                  <a:cs typeface="Catamaran Light" panose="00000400000000000000" pitchFamily="2" charset="0"/>
                </a:rPr>
                <a:t>Continúa en vigilancia, si todas las respuestas son negativas</a:t>
              </a:r>
            </a:p>
            <a:p>
              <a:pPr marL="519113" lvl="1" indent="-342900">
                <a:buFont typeface="Arial" panose="020B0604020202020204" pitchFamily="34" charset="0"/>
                <a:buChar char="•"/>
              </a:pPr>
              <a:endParaRPr lang="es-ES" altLang="es-CL" sz="1600" dirty="0">
                <a:solidFill>
                  <a:schemeClr val="tx1"/>
                </a:solidFill>
                <a:latin typeface="ACHS Nueva Sans Medium" pitchFamily="2" charset="77"/>
                <a:cs typeface="Arial" panose="020B0604020202020204" pitchFamily="34" charset="0"/>
              </a:endParaRPr>
            </a:p>
          </p:txBody>
        </p:sp>
        <p:sp>
          <p:nvSpPr>
            <p:cNvPr id="13" name="Rectángulo 12">
              <a:extLst>
                <a:ext uri="{FF2B5EF4-FFF2-40B4-BE49-F238E27FC236}">
                  <a16:creationId xmlns:a16="http://schemas.microsoft.com/office/drawing/2014/main" xmlns="" id="{707B3D98-2B15-5D41-ABB3-3D92AF8BEB32}"/>
                </a:ext>
              </a:extLst>
            </p:cNvPr>
            <p:cNvSpPr/>
            <p:nvPr/>
          </p:nvSpPr>
          <p:spPr>
            <a:xfrm>
              <a:off x="2443195" y="2385677"/>
              <a:ext cx="4012419" cy="440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2425" lvl="1" algn="just"/>
              <a:endParaRPr lang="es-CL" sz="1600" b="1" dirty="0">
                <a:latin typeface="ACHS Nueva Sans SemiBold" pitchFamily="2" charset="77"/>
                <a:cs typeface="Catamaran Light" panose="00000400000000000000" pitchFamily="2" charset="0"/>
              </a:endParaRPr>
            </a:p>
            <a:p>
              <a:pPr marL="352425" lvl="1" algn="ctr"/>
              <a:r>
                <a:rPr lang="es-CL" sz="1600" b="1" dirty="0">
                  <a:latin typeface="ACHS Nueva Sans SemiBold" pitchFamily="2" charset="77"/>
                  <a:cs typeface="Catamaran Light" panose="00000400000000000000" pitchFamily="2" charset="0"/>
                </a:rPr>
                <a:t>Encuesta pesquisa</a:t>
              </a:r>
            </a:p>
            <a:p>
              <a:pPr marL="176213" lvl="1" algn="just"/>
              <a:endParaRPr lang="es-ES" altLang="es-CL" b="1" dirty="0">
                <a:latin typeface="ACHS Nueva Sans SemiBold" pitchFamily="2" charset="77"/>
                <a:cs typeface="Arial" panose="020B0604020202020204" pitchFamily="34" charset="0"/>
              </a:endParaRPr>
            </a:p>
          </p:txBody>
        </p:sp>
        <p:sp>
          <p:nvSpPr>
            <p:cNvPr id="14" name="Rectángulo 13">
              <a:extLst>
                <a:ext uri="{FF2B5EF4-FFF2-40B4-BE49-F238E27FC236}">
                  <a16:creationId xmlns:a16="http://schemas.microsoft.com/office/drawing/2014/main" xmlns="" id="{CA645D91-F0F7-5847-90F0-618EF7B9FD7D}"/>
                </a:ext>
              </a:extLst>
            </p:cNvPr>
            <p:cNvSpPr/>
            <p:nvPr/>
          </p:nvSpPr>
          <p:spPr>
            <a:xfrm>
              <a:off x="6792623" y="2385677"/>
              <a:ext cx="4012419" cy="440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just"/>
              <a:endParaRPr lang="es-ES" altLang="es-CL" sz="1600" b="1" dirty="0">
                <a:latin typeface="ACHS Nueva Sans SemiBold" pitchFamily="2" charset="77"/>
                <a:cs typeface="Catamaran Light" panose="00000400000000000000" pitchFamily="2" charset="0"/>
              </a:endParaRPr>
            </a:p>
            <a:p>
              <a:pPr marL="352425" lvl="1" algn="ctr"/>
              <a:r>
                <a:rPr lang="es-CL" sz="1600" b="1" dirty="0">
                  <a:latin typeface="ACHS Nueva Sans SemiBold" pitchFamily="2" charset="77"/>
                  <a:cs typeface="Catamaran Light" panose="00000400000000000000" pitchFamily="2" charset="0"/>
                </a:rPr>
                <a:t>Radiografía tórax.</a:t>
              </a:r>
            </a:p>
            <a:p>
              <a:pPr marL="519113" lvl="1" indent="-342900" algn="just">
                <a:buFont typeface="Arial" panose="020B0604020202020204" pitchFamily="34" charset="0"/>
                <a:buChar char="•"/>
              </a:pPr>
              <a:endParaRPr lang="es-ES" altLang="es-CL" b="1" dirty="0">
                <a:latin typeface="ACHS Nueva Sans SemiBold" pitchFamily="2" charset="77"/>
                <a:cs typeface="Arial" panose="020B0604020202020204" pitchFamily="34" charset="0"/>
              </a:endParaRPr>
            </a:p>
          </p:txBody>
        </p:sp>
        <p:sp>
          <p:nvSpPr>
            <p:cNvPr id="17" name="Rectángulo 16">
              <a:extLst>
                <a:ext uri="{FF2B5EF4-FFF2-40B4-BE49-F238E27FC236}">
                  <a16:creationId xmlns:a16="http://schemas.microsoft.com/office/drawing/2014/main" xmlns="" id="{A22A4E0D-DCBA-3D41-97C7-79764FFA3D3F}"/>
                </a:ext>
              </a:extLst>
            </p:cNvPr>
            <p:cNvSpPr/>
            <p:nvPr/>
          </p:nvSpPr>
          <p:spPr>
            <a:xfrm>
              <a:off x="449262" y="3609904"/>
              <a:ext cx="1953709" cy="4700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48766">
                <a:defRPr/>
              </a:pPr>
              <a:endParaRPr lang="es-ES" b="1" dirty="0">
                <a:solidFill>
                  <a:schemeClr val="bg1"/>
                </a:solidFill>
                <a:latin typeface="ACHS Nueva Sans SemiBold" pitchFamily="2" charset="77"/>
                <a:cs typeface="Arial" panose="020B0604020202020204" pitchFamily="34" charset="0"/>
              </a:endParaRPr>
            </a:p>
            <a:p>
              <a:pPr algn="ctr"/>
              <a:endParaRPr lang="es-CL" sz="1600" b="1" dirty="0">
                <a:latin typeface="ACHS Nueva Sans SemiBold" pitchFamily="2" charset="77"/>
                <a:cs typeface="Catamaran Light" panose="00000400000000000000" pitchFamily="2" charset="0"/>
              </a:endParaRPr>
            </a:p>
            <a:p>
              <a:pPr algn="ctr"/>
              <a:r>
                <a:rPr lang="es-CL" sz="1600" b="1" dirty="0">
                  <a:latin typeface="ACHS Nueva Sans SemiBold" pitchFamily="2" charset="77"/>
                  <a:cs typeface="Catamaran Light" panose="00000400000000000000" pitchFamily="2" charset="0"/>
                </a:rPr>
                <a:t>Caso sospechoso</a:t>
              </a:r>
            </a:p>
            <a:p>
              <a:pPr lvl="0" algn="just" defTabSz="448766">
                <a:defRPr/>
              </a:pPr>
              <a:endParaRPr lang="es-ES" b="1" dirty="0">
                <a:solidFill>
                  <a:schemeClr val="bg1"/>
                </a:solidFill>
                <a:latin typeface="ACHS Nueva Sans SemiBold" pitchFamily="2" charset="77"/>
                <a:cs typeface="Arial" panose="020B0604020202020204" pitchFamily="34" charset="0"/>
              </a:endParaRPr>
            </a:p>
            <a:p>
              <a:pPr lvl="0" algn="just" defTabSz="448766">
                <a:defRPr/>
              </a:pPr>
              <a:endParaRPr lang="es-ES" b="1" dirty="0">
                <a:solidFill>
                  <a:schemeClr val="bg1"/>
                </a:solidFill>
                <a:latin typeface="ACHS Nueva Sans SemiBold" pitchFamily="2" charset="77"/>
                <a:cs typeface="Arial" panose="020B0604020202020204" pitchFamily="34" charset="0"/>
              </a:endParaRPr>
            </a:p>
          </p:txBody>
        </p:sp>
        <p:sp>
          <p:nvSpPr>
            <p:cNvPr id="18" name="Rectángulo 17">
              <a:extLst>
                <a:ext uri="{FF2B5EF4-FFF2-40B4-BE49-F238E27FC236}">
                  <a16:creationId xmlns:a16="http://schemas.microsoft.com/office/drawing/2014/main" xmlns="" id="{FC84AE84-D8ED-3C4E-8BF7-3C3E71633CC6}"/>
                </a:ext>
              </a:extLst>
            </p:cNvPr>
            <p:cNvSpPr/>
            <p:nvPr/>
          </p:nvSpPr>
          <p:spPr>
            <a:xfrm>
              <a:off x="449262" y="4265717"/>
              <a:ext cx="1954436" cy="4711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48766">
                <a:defRPr/>
              </a:pPr>
              <a:endParaRPr lang="es-ES" b="1" dirty="0">
                <a:solidFill>
                  <a:schemeClr val="bg1"/>
                </a:solidFill>
                <a:latin typeface="ACHS Nueva Sans SemiBold" pitchFamily="2" charset="77"/>
                <a:cs typeface="Arial" panose="020B0604020202020204" pitchFamily="34" charset="0"/>
              </a:endParaRPr>
            </a:p>
            <a:p>
              <a:pPr algn="ctr"/>
              <a:endParaRPr lang="es-CL" sz="1600" b="1" dirty="0">
                <a:latin typeface="ACHS Nueva Sans SemiBold" pitchFamily="2" charset="77"/>
                <a:cs typeface="Catamaran Light" panose="00000400000000000000" pitchFamily="2" charset="0"/>
              </a:endParaRPr>
            </a:p>
            <a:p>
              <a:pPr algn="ctr"/>
              <a:r>
                <a:rPr lang="es-CL" sz="1600" b="1" dirty="0">
                  <a:latin typeface="ACHS Nueva Sans SemiBold" pitchFamily="2" charset="77"/>
                  <a:cs typeface="Catamaran Light" panose="00000400000000000000" pitchFamily="2" charset="0"/>
                </a:rPr>
                <a:t>Estado alterado</a:t>
              </a:r>
            </a:p>
            <a:p>
              <a:pPr lvl="0" algn="just" defTabSz="448766">
                <a:defRPr/>
              </a:pPr>
              <a:endParaRPr lang="es-ES" b="1" dirty="0">
                <a:solidFill>
                  <a:schemeClr val="bg1"/>
                </a:solidFill>
                <a:latin typeface="ACHS Nueva Sans SemiBold" pitchFamily="2" charset="77"/>
                <a:cs typeface="Arial" panose="020B0604020202020204" pitchFamily="34" charset="0"/>
              </a:endParaRPr>
            </a:p>
            <a:p>
              <a:pPr lvl="0" algn="just" defTabSz="448766">
                <a:defRPr/>
              </a:pPr>
              <a:endParaRPr lang="es-ES" b="1" dirty="0">
                <a:solidFill>
                  <a:schemeClr val="bg1"/>
                </a:solidFill>
                <a:latin typeface="ACHS Nueva Sans SemiBold" pitchFamily="2" charset="77"/>
                <a:cs typeface="Arial" panose="020B0604020202020204" pitchFamily="34" charset="0"/>
              </a:endParaRPr>
            </a:p>
          </p:txBody>
        </p:sp>
        <p:sp>
          <p:nvSpPr>
            <p:cNvPr id="19" name="Rectángulo 18">
              <a:extLst>
                <a:ext uri="{FF2B5EF4-FFF2-40B4-BE49-F238E27FC236}">
                  <a16:creationId xmlns:a16="http://schemas.microsoft.com/office/drawing/2014/main" xmlns="" id="{5062988C-D7E8-9040-8EA2-3677446BC186}"/>
                </a:ext>
              </a:extLst>
            </p:cNvPr>
            <p:cNvSpPr/>
            <p:nvPr/>
          </p:nvSpPr>
          <p:spPr>
            <a:xfrm>
              <a:off x="6792623" y="2954463"/>
              <a:ext cx="4012419" cy="470598"/>
            </a:xfrm>
            <a:prstGeom prst="rect">
              <a:avLst/>
            </a:prstGeom>
            <a:solidFill>
              <a:srgbClr val="CC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altLang="es-CL" sz="1400" dirty="0">
                  <a:solidFill>
                    <a:schemeClr val="tx1"/>
                  </a:solidFill>
                  <a:latin typeface="ACHS Nueva Sans Medium" pitchFamily="2" charset="77"/>
                  <a:cs typeface="Catamaran Light" panose="00000400000000000000" pitchFamily="2" charset="0"/>
                </a:rPr>
                <a:t>Continúa en vigilancia, si informe radiológico está normal</a:t>
              </a:r>
              <a:endParaRPr lang="es-ES" altLang="es-CL" sz="1600" dirty="0">
                <a:solidFill>
                  <a:schemeClr val="tx1"/>
                </a:solidFill>
                <a:latin typeface="ACHS Nueva Sans Medium" pitchFamily="2" charset="77"/>
                <a:cs typeface="Arial" panose="020B0604020202020204" pitchFamily="34" charset="0"/>
              </a:endParaRPr>
            </a:p>
          </p:txBody>
        </p:sp>
        <p:sp>
          <p:nvSpPr>
            <p:cNvPr id="20" name="Rectángulo 19">
              <a:extLst>
                <a:ext uri="{FF2B5EF4-FFF2-40B4-BE49-F238E27FC236}">
                  <a16:creationId xmlns:a16="http://schemas.microsoft.com/office/drawing/2014/main" xmlns="" id="{3E59C899-9894-DD4D-BF77-B10C6C8ED686}"/>
                </a:ext>
              </a:extLst>
            </p:cNvPr>
            <p:cNvSpPr/>
            <p:nvPr/>
          </p:nvSpPr>
          <p:spPr>
            <a:xfrm>
              <a:off x="6792623" y="3609904"/>
              <a:ext cx="4012419" cy="471136"/>
            </a:xfrm>
            <a:prstGeom prst="rect">
              <a:avLst/>
            </a:prstGeom>
            <a:solidFill>
              <a:srgbClr val="CC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altLang="es-CL" sz="1400" dirty="0">
                  <a:solidFill>
                    <a:schemeClr val="tx1"/>
                  </a:solidFill>
                  <a:latin typeface="ACHS Nueva Sans Medium" pitchFamily="2" charset="77"/>
                  <a:cs typeface="Catamaran Light" panose="00000400000000000000" pitchFamily="2" charset="0"/>
                </a:rPr>
                <a:t>Radiografía de tórax informada por radiólogo como alterada</a:t>
              </a:r>
              <a:endParaRPr lang="es-ES" altLang="es-CL" sz="1600" dirty="0">
                <a:solidFill>
                  <a:schemeClr val="tx1"/>
                </a:solidFill>
                <a:latin typeface="ACHS Nueva Sans Medium" pitchFamily="2" charset="77"/>
                <a:cs typeface="Arial" panose="020B0604020202020204" pitchFamily="34" charset="0"/>
              </a:endParaRPr>
            </a:p>
          </p:txBody>
        </p:sp>
        <p:sp>
          <p:nvSpPr>
            <p:cNvPr id="21" name="Rectángulo 20">
              <a:extLst>
                <a:ext uri="{FF2B5EF4-FFF2-40B4-BE49-F238E27FC236}">
                  <a16:creationId xmlns:a16="http://schemas.microsoft.com/office/drawing/2014/main" xmlns="" id="{209EADCB-6D05-E247-844B-2CC8B6A89124}"/>
                </a:ext>
              </a:extLst>
            </p:cNvPr>
            <p:cNvSpPr/>
            <p:nvPr/>
          </p:nvSpPr>
          <p:spPr>
            <a:xfrm>
              <a:off x="2443195" y="3609904"/>
              <a:ext cx="4012419" cy="470598"/>
            </a:xfrm>
            <a:prstGeom prst="rect">
              <a:avLst/>
            </a:prstGeom>
            <a:solidFill>
              <a:srgbClr val="CC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altLang="es-CL" sz="1400" dirty="0">
                  <a:solidFill>
                    <a:schemeClr val="tx1"/>
                  </a:solidFill>
                  <a:latin typeface="ACHS Nueva Sans Medium" pitchFamily="2" charset="77"/>
                  <a:cs typeface="Arial" panose="020B0604020202020204" pitchFamily="34" charset="0"/>
                </a:rPr>
                <a:t>Encuesta pesquisa de TBC con al menos una respuesta positiva</a:t>
              </a:r>
            </a:p>
          </p:txBody>
        </p:sp>
        <p:sp>
          <p:nvSpPr>
            <p:cNvPr id="22" name="Rectángulo 21">
              <a:extLst>
                <a:ext uri="{FF2B5EF4-FFF2-40B4-BE49-F238E27FC236}">
                  <a16:creationId xmlns:a16="http://schemas.microsoft.com/office/drawing/2014/main" xmlns="" id="{1147D972-BD2B-034F-811F-5C65D09B2C3F}"/>
                </a:ext>
              </a:extLst>
            </p:cNvPr>
            <p:cNvSpPr/>
            <p:nvPr/>
          </p:nvSpPr>
          <p:spPr>
            <a:xfrm>
              <a:off x="2442965" y="4265717"/>
              <a:ext cx="1941493" cy="470598"/>
            </a:xfrm>
            <a:prstGeom prst="rect">
              <a:avLst/>
            </a:prstGeom>
            <a:solidFill>
              <a:srgbClr val="CC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endParaRPr lang="es-ES" altLang="es-CL" sz="1400" dirty="0">
                <a:solidFill>
                  <a:schemeClr val="tx1"/>
                </a:solidFill>
                <a:latin typeface="ACHS Nueva Sans Medium" pitchFamily="2" charset="77"/>
                <a:cs typeface="Catamaran Light" panose="00000400000000000000" pitchFamily="2" charset="0"/>
              </a:endParaRPr>
            </a:p>
            <a:p>
              <a:pPr marL="0" lvl="1"/>
              <a:r>
                <a:rPr lang="es-ES" altLang="es-CL" sz="1400" dirty="0">
                  <a:solidFill>
                    <a:schemeClr val="tx1"/>
                  </a:solidFill>
                  <a:latin typeface="ACHS Nueva Sans Medium" pitchFamily="2" charset="77"/>
                  <a:cs typeface="Catamaran Light" panose="00000400000000000000" pitchFamily="2" charset="0"/>
                </a:rPr>
                <a:t>Respecto a tos y hemoptisis:</a:t>
              </a:r>
            </a:p>
            <a:p>
              <a:pPr marL="519113" lvl="1" indent="-342900">
                <a:buFont typeface="Arial" panose="020B0604020202020204" pitchFamily="34" charset="0"/>
                <a:buChar char="•"/>
              </a:pPr>
              <a:endParaRPr lang="es-ES" altLang="es-CL" sz="1600" dirty="0">
                <a:solidFill>
                  <a:schemeClr val="tx1"/>
                </a:solidFill>
                <a:latin typeface="ACHS Nueva Sans Medium" pitchFamily="2" charset="77"/>
                <a:cs typeface="Arial" panose="020B0604020202020204" pitchFamily="34" charset="0"/>
              </a:endParaRPr>
            </a:p>
          </p:txBody>
        </p:sp>
        <p:sp>
          <p:nvSpPr>
            <p:cNvPr id="23" name="Rectángulo 22">
              <a:extLst>
                <a:ext uri="{FF2B5EF4-FFF2-40B4-BE49-F238E27FC236}">
                  <a16:creationId xmlns:a16="http://schemas.microsoft.com/office/drawing/2014/main" xmlns="" id="{FBC3284A-869F-4541-A28C-B55A6B823B36}"/>
                </a:ext>
              </a:extLst>
            </p:cNvPr>
            <p:cNvSpPr/>
            <p:nvPr/>
          </p:nvSpPr>
          <p:spPr>
            <a:xfrm>
              <a:off x="4514121" y="4265717"/>
              <a:ext cx="1941493" cy="470598"/>
            </a:xfrm>
            <a:prstGeom prst="rect">
              <a:avLst/>
            </a:prstGeom>
            <a:solidFill>
              <a:srgbClr val="CC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altLang="es-CL" sz="1400" dirty="0">
                  <a:solidFill>
                    <a:schemeClr val="tx1"/>
                  </a:solidFill>
                  <a:latin typeface="ACHS Nueva Sans Medium" pitchFamily="2" charset="77"/>
                  <a:cs typeface="Catamaran Light" panose="00000400000000000000" pitchFamily="2" charset="0"/>
                </a:rPr>
                <a:t>Respecto a baja </a:t>
              </a:r>
            </a:p>
            <a:p>
              <a:pPr marL="0" lvl="1"/>
              <a:r>
                <a:rPr lang="es-ES" altLang="es-CL" sz="1400" dirty="0">
                  <a:solidFill>
                    <a:schemeClr val="tx1"/>
                  </a:solidFill>
                  <a:latin typeface="ACHS Nueva Sans Medium" pitchFamily="2" charset="77"/>
                  <a:cs typeface="Catamaran Light" panose="00000400000000000000" pitchFamily="2" charset="0"/>
                </a:rPr>
                <a:t>de peso:</a:t>
              </a:r>
              <a:endParaRPr lang="es-ES" altLang="es-CL" sz="1600" dirty="0">
                <a:solidFill>
                  <a:schemeClr val="tx1"/>
                </a:solidFill>
                <a:latin typeface="ACHS Nueva Sans Medium" pitchFamily="2" charset="77"/>
                <a:cs typeface="Arial" panose="020B0604020202020204" pitchFamily="34" charset="0"/>
              </a:endParaRPr>
            </a:p>
          </p:txBody>
        </p:sp>
        <p:sp>
          <p:nvSpPr>
            <p:cNvPr id="24" name="Rectángulo 23">
              <a:extLst>
                <a:ext uri="{FF2B5EF4-FFF2-40B4-BE49-F238E27FC236}">
                  <a16:creationId xmlns:a16="http://schemas.microsoft.com/office/drawing/2014/main" xmlns="" id="{8347AD93-A95D-C44C-9B13-4CE866EE2657}"/>
                </a:ext>
              </a:extLst>
            </p:cNvPr>
            <p:cNvSpPr/>
            <p:nvPr/>
          </p:nvSpPr>
          <p:spPr>
            <a:xfrm>
              <a:off x="4514121" y="4835263"/>
              <a:ext cx="1941493" cy="763143"/>
            </a:xfrm>
            <a:prstGeom prst="rect">
              <a:avLst/>
            </a:prstGeom>
            <a:solidFill>
              <a:srgbClr val="279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CL" sz="1200" dirty="0">
                  <a:solidFill>
                    <a:schemeClr val="bg1"/>
                  </a:solidFill>
                  <a:latin typeface="ACHS Nueva Sans Medium" pitchFamily="2" charset="77"/>
                  <a:cs typeface="Catamaran Light" panose="00000400000000000000" pitchFamily="2" charset="0"/>
                </a:rPr>
                <a:t>Deriva a médico AP para la definición de sospecha EP</a:t>
              </a:r>
              <a:endParaRPr lang="es-ES" altLang="es-CL" sz="1200" dirty="0">
                <a:solidFill>
                  <a:schemeClr val="bg1"/>
                </a:solidFill>
                <a:latin typeface="ACHS Nueva Sans Medium" pitchFamily="2" charset="77"/>
                <a:cs typeface="Arial" panose="020B0604020202020204" pitchFamily="34" charset="0"/>
              </a:endParaRPr>
            </a:p>
          </p:txBody>
        </p:sp>
        <p:sp>
          <p:nvSpPr>
            <p:cNvPr id="25" name="Rectángulo 24">
              <a:extLst>
                <a:ext uri="{FF2B5EF4-FFF2-40B4-BE49-F238E27FC236}">
                  <a16:creationId xmlns:a16="http://schemas.microsoft.com/office/drawing/2014/main" xmlns="" id="{14B2E672-F1B6-364D-8F3E-477AFB686793}"/>
                </a:ext>
              </a:extLst>
            </p:cNvPr>
            <p:cNvSpPr/>
            <p:nvPr/>
          </p:nvSpPr>
          <p:spPr>
            <a:xfrm>
              <a:off x="2442965" y="4835263"/>
              <a:ext cx="1941493" cy="763143"/>
            </a:xfrm>
            <a:prstGeom prst="rect">
              <a:avLst/>
            </a:prstGeom>
            <a:solidFill>
              <a:srgbClr val="279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sz="1200" dirty="0">
                  <a:solidFill>
                    <a:schemeClr val="bg1"/>
                  </a:solidFill>
                  <a:latin typeface="ACHS Nueva Sans Medium" pitchFamily="2" charset="77"/>
                  <a:cs typeface="Catamaran Light" panose="00000400000000000000" pitchFamily="2" charset="0"/>
                </a:rPr>
                <a:t>Muestra inmediata de expectoración para </a:t>
              </a:r>
              <a:r>
                <a:rPr lang="es-ES" sz="1200" dirty="0" err="1">
                  <a:solidFill>
                    <a:schemeClr val="bg1"/>
                  </a:solidFill>
                  <a:latin typeface="ACHS Nueva Sans Medium" pitchFamily="2" charset="77"/>
                  <a:cs typeface="Catamaran Light" panose="00000400000000000000" pitchFamily="2" charset="0"/>
                </a:rPr>
                <a:t>baciloscopía</a:t>
              </a:r>
              <a:r>
                <a:rPr lang="es-ES" sz="1200" dirty="0">
                  <a:solidFill>
                    <a:schemeClr val="bg1"/>
                  </a:solidFill>
                  <a:latin typeface="ACHS Nueva Sans Medium" pitchFamily="2" charset="77"/>
                  <a:cs typeface="Catamaran Light" panose="00000400000000000000" pitchFamily="2" charset="0"/>
                </a:rPr>
                <a:t>.</a:t>
              </a:r>
            </a:p>
          </p:txBody>
        </p:sp>
        <p:sp>
          <p:nvSpPr>
            <p:cNvPr id="26" name="Rectángulo 25">
              <a:extLst>
                <a:ext uri="{FF2B5EF4-FFF2-40B4-BE49-F238E27FC236}">
                  <a16:creationId xmlns:a16="http://schemas.microsoft.com/office/drawing/2014/main" xmlns="" id="{C380305E-659E-4D45-9215-306C10253A42}"/>
                </a:ext>
              </a:extLst>
            </p:cNvPr>
            <p:cNvSpPr/>
            <p:nvPr/>
          </p:nvSpPr>
          <p:spPr>
            <a:xfrm>
              <a:off x="2442965" y="5734625"/>
              <a:ext cx="1941493" cy="763143"/>
            </a:xfrm>
            <a:prstGeom prst="rect">
              <a:avLst/>
            </a:prstGeom>
            <a:solidFill>
              <a:srgbClr val="279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sz="1200" dirty="0">
                  <a:solidFill>
                    <a:schemeClr val="bg1"/>
                  </a:solidFill>
                  <a:latin typeface="ACHS Nueva Sans Medium" pitchFamily="2" charset="77"/>
                  <a:cs typeface="Catamaran Light" panose="00000400000000000000" pitchFamily="2" charset="0"/>
                </a:rPr>
                <a:t>Muestra matinal de expectoración para </a:t>
              </a:r>
              <a:r>
                <a:rPr lang="es-ES" sz="1200" dirty="0" err="1">
                  <a:solidFill>
                    <a:schemeClr val="bg1"/>
                  </a:solidFill>
                  <a:latin typeface="ACHS Nueva Sans Medium" pitchFamily="2" charset="77"/>
                  <a:cs typeface="Catamaran Light" panose="00000400000000000000" pitchFamily="2" charset="0"/>
                </a:rPr>
                <a:t>baciloscopía</a:t>
              </a:r>
              <a:endParaRPr lang="es-ES" sz="1200" dirty="0">
                <a:solidFill>
                  <a:schemeClr val="bg1"/>
                </a:solidFill>
                <a:latin typeface="ACHS Nueva Sans Medium" pitchFamily="2" charset="77"/>
                <a:cs typeface="Catamaran Light" panose="00000400000000000000" pitchFamily="2" charset="0"/>
              </a:endParaRPr>
            </a:p>
          </p:txBody>
        </p:sp>
        <p:sp>
          <p:nvSpPr>
            <p:cNvPr id="27" name="Rectángulo 26">
              <a:extLst>
                <a:ext uri="{FF2B5EF4-FFF2-40B4-BE49-F238E27FC236}">
                  <a16:creationId xmlns:a16="http://schemas.microsoft.com/office/drawing/2014/main" xmlns="" id="{CF417EFB-78CA-EE43-8F07-4EFD6E04DC18}"/>
                </a:ext>
              </a:extLst>
            </p:cNvPr>
            <p:cNvSpPr/>
            <p:nvPr/>
          </p:nvSpPr>
          <p:spPr>
            <a:xfrm>
              <a:off x="6792623" y="4265717"/>
              <a:ext cx="4012419" cy="471136"/>
            </a:xfrm>
            <a:prstGeom prst="rect">
              <a:avLst/>
            </a:prstGeom>
            <a:solidFill>
              <a:srgbClr val="CC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altLang="es-CL" sz="1400" dirty="0">
                  <a:solidFill>
                    <a:schemeClr val="tx1"/>
                  </a:solidFill>
                  <a:latin typeface="ACHS Nueva Sans Medium" pitchFamily="2" charset="77"/>
                  <a:cs typeface="Catamaran Light" panose="00000400000000000000" pitchFamily="2" charset="0"/>
                </a:rPr>
                <a:t>Deriva a médico AP para la definición de sospecha EP</a:t>
              </a:r>
              <a:endParaRPr lang="es-ES" altLang="es-CL" sz="1600" dirty="0">
                <a:solidFill>
                  <a:schemeClr val="tx1"/>
                </a:solidFill>
                <a:latin typeface="ACHS Nueva Sans Medium" pitchFamily="2" charset="77"/>
                <a:cs typeface="Arial" panose="020B0604020202020204" pitchFamily="34" charset="0"/>
              </a:endParaRPr>
            </a:p>
          </p:txBody>
        </p:sp>
      </p:grpSp>
    </p:spTree>
    <p:extLst>
      <p:ext uri="{BB962C8B-B14F-4D97-AF65-F5344CB8AC3E}">
        <p14:creationId xmlns:p14="http://schemas.microsoft.com/office/powerpoint/2010/main" val="331357913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lstStyle/>
          <a:p>
            <a:r>
              <a:rPr lang="es-CL" dirty="0">
                <a:latin typeface="ACHS Nueva Serif" pitchFamily="2" charset="77"/>
              </a:rPr>
              <a:t>Vigilancia ambiental</a:t>
            </a:r>
            <a:endParaRPr lang="x-none" dirty="0">
              <a:latin typeface="ACHS Nueva Serif" pitchFamily="2" charset="77"/>
            </a:endParaRP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3" y="1539082"/>
            <a:ext cx="3126694" cy="3539104"/>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sz="1400" dirty="0">
                <a:solidFill>
                  <a:schemeClr val="tx1"/>
                </a:solidFill>
                <a:effectLst/>
                <a:latin typeface="ACHS Nueva Sans Medium" pitchFamily="2" charset="77"/>
              </a:rPr>
              <a:t>La información generada por el programa de vigilancia será manejada en forma confidencial y solo por el personal de salud que participa en el programa.</a:t>
            </a:r>
          </a:p>
          <a:p>
            <a:pPr>
              <a:lnSpc>
                <a:spcPct val="100000"/>
              </a:lnSpc>
            </a:pPr>
            <a:r>
              <a:rPr lang="es-ES" sz="1400" dirty="0">
                <a:solidFill>
                  <a:schemeClr val="tx1"/>
                </a:solidFill>
                <a:effectLst/>
                <a:latin typeface="ACHS Nueva Sans Medium" pitchFamily="2" charset="77"/>
              </a:rPr>
              <a:t>Los resultados serán comunicados en forma personalizada al trabajador utilizando el informe individual que garantiza la confidencialidad de la información. </a:t>
            </a:r>
          </a:p>
          <a:p>
            <a:pPr>
              <a:lnSpc>
                <a:spcPct val="100000"/>
              </a:lnSpc>
            </a:pPr>
            <a:r>
              <a:rPr lang="es-ES" sz="1400" dirty="0">
                <a:solidFill>
                  <a:schemeClr val="tx1"/>
                </a:solidFill>
                <a:effectLst/>
                <a:latin typeface="ACHS Nueva Sans Medium" pitchFamily="2" charset="77"/>
              </a:rPr>
              <a:t>La empresa será informada solo de resultados generales a través del informe genérico. </a:t>
            </a:r>
          </a:p>
        </p:txBody>
      </p:sp>
      <p:pic>
        <p:nvPicPr>
          <p:cNvPr id="10" name="Imagen 9">
            <a:extLst>
              <a:ext uri="{FF2B5EF4-FFF2-40B4-BE49-F238E27FC236}">
                <a16:creationId xmlns:a16="http://schemas.microsoft.com/office/drawing/2014/main" xmlns="" id="{59A2773A-F444-3646-A49D-380C4EEB3446}"/>
              </a:ext>
            </a:extLst>
          </p:cNvPr>
          <p:cNvPicPr>
            <a:picLocks noChangeAspect="1"/>
          </p:cNvPicPr>
          <p:nvPr/>
        </p:nvPicPr>
        <p:blipFill rotWithShape="1">
          <a:blip r:embed="rId3"/>
          <a:srcRect l="5034" t="1544" r="5034" b="5482"/>
          <a:stretch/>
        </p:blipFill>
        <p:spPr>
          <a:xfrm>
            <a:off x="4473575" y="1538289"/>
            <a:ext cx="7718425" cy="5319712"/>
          </a:xfrm>
          <a:prstGeom prst="rect">
            <a:avLst/>
          </a:prstGeom>
        </p:spPr>
      </p:pic>
    </p:spTree>
    <p:extLst>
      <p:ext uri="{BB962C8B-B14F-4D97-AF65-F5344CB8AC3E}">
        <p14:creationId xmlns:p14="http://schemas.microsoft.com/office/powerpoint/2010/main" val="106354341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lstStyle/>
          <a:p>
            <a:r>
              <a:rPr lang="es-CL" dirty="0">
                <a:latin typeface="ACHS Nueva Serif" pitchFamily="2" charset="77"/>
              </a:rPr>
              <a:t>Vigilancia ambiental</a:t>
            </a:r>
            <a:endParaRPr lang="x-none" dirty="0">
              <a:latin typeface="ACHS Nueva Serif" pitchFamily="2" charset="77"/>
            </a:endParaRPr>
          </a:p>
        </p:txBody>
      </p:sp>
      <p:sp>
        <p:nvSpPr>
          <p:cNvPr id="16" name="Text Placeholder 15">
            <a:extLst>
              <a:ext uri="{FF2B5EF4-FFF2-40B4-BE49-F238E27FC236}">
                <a16:creationId xmlns:a16="http://schemas.microsoft.com/office/drawing/2014/main" xmlns="" id="{6222F448-2822-102A-BE50-7A172F44A0BA}"/>
              </a:ext>
            </a:extLst>
          </p:cNvPr>
          <p:cNvSpPr>
            <a:spLocks noGrp="1"/>
          </p:cNvSpPr>
          <p:nvPr>
            <p:ph type="body" sz="quarter" idx="62"/>
          </p:nvPr>
        </p:nvSpPr>
        <p:spPr>
          <a:prstGeom prst="rect">
            <a:avLst/>
          </a:prstGeom>
        </p:spPr>
        <p:txBody>
          <a:bodyPr/>
          <a:lstStyle/>
          <a:p>
            <a:r>
              <a:rPr lang="es-CL" b="1" dirty="0">
                <a:latin typeface="ACHS Nueva Serif SemiBold" pitchFamily="2" charset="77"/>
              </a:rPr>
              <a:t>Responsabilidades:</a:t>
            </a:r>
          </a:p>
        </p:txBody>
      </p:sp>
      <p:pic>
        <p:nvPicPr>
          <p:cNvPr id="2" name="Imagen 1">
            <a:extLst>
              <a:ext uri="{FF2B5EF4-FFF2-40B4-BE49-F238E27FC236}">
                <a16:creationId xmlns:a16="http://schemas.microsoft.com/office/drawing/2014/main" xmlns="" id="{D669EAB9-3A1F-6E41-9B32-AFCAD62A840B}"/>
              </a:ext>
            </a:extLst>
          </p:cNvPr>
          <p:cNvPicPr>
            <a:picLocks noChangeAspect="1"/>
          </p:cNvPicPr>
          <p:nvPr/>
        </p:nvPicPr>
        <p:blipFill>
          <a:blip r:embed="rId3"/>
          <a:stretch>
            <a:fillRect/>
          </a:stretch>
        </p:blipFill>
        <p:spPr>
          <a:xfrm>
            <a:off x="1876925" y="1699606"/>
            <a:ext cx="890274" cy="955021"/>
          </a:xfrm>
          <a:prstGeom prst="rect">
            <a:avLst/>
          </a:prstGeom>
        </p:spPr>
      </p:pic>
      <p:pic>
        <p:nvPicPr>
          <p:cNvPr id="6" name="Imagen 5">
            <a:extLst>
              <a:ext uri="{FF2B5EF4-FFF2-40B4-BE49-F238E27FC236}">
                <a16:creationId xmlns:a16="http://schemas.microsoft.com/office/drawing/2014/main" xmlns="" id="{3E9014BB-CA11-FD49-9B12-62E09384AE10}"/>
              </a:ext>
            </a:extLst>
          </p:cNvPr>
          <p:cNvPicPr>
            <a:picLocks noChangeAspect="1"/>
          </p:cNvPicPr>
          <p:nvPr/>
        </p:nvPicPr>
        <p:blipFill>
          <a:blip r:embed="rId4"/>
          <a:stretch>
            <a:fillRect/>
          </a:stretch>
        </p:blipFill>
        <p:spPr>
          <a:xfrm>
            <a:off x="6639114" y="1697139"/>
            <a:ext cx="955021" cy="955021"/>
          </a:xfrm>
          <a:prstGeom prst="rect">
            <a:avLst/>
          </a:prstGeom>
        </p:spPr>
      </p:pic>
      <p:sp>
        <p:nvSpPr>
          <p:cNvPr id="12" name="Rectángulo redondeado 11">
            <a:extLst>
              <a:ext uri="{FF2B5EF4-FFF2-40B4-BE49-F238E27FC236}">
                <a16:creationId xmlns:a16="http://schemas.microsoft.com/office/drawing/2014/main" xmlns="" id="{C2FCE545-4F0B-0E41-B400-10D94679A94A}"/>
              </a:ext>
            </a:extLst>
          </p:cNvPr>
          <p:cNvSpPr/>
          <p:nvPr/>
        </p:nvSpPr>
        <p:spPr>
          <a:xfrm>
            <a:off x="1876925" y="3559273"/>
            <a:ext cx="3827435" cy="2705275"/>
          </a:xfrm>
          <a:prstGeom prst="roundRect">
            <a:avLst>
              <a:gd name="adj" fmla="val 1227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1" indent="-290513">
              <a:buClr>
                <a:schemeClr val="accent1"/>
              </a:buClr>
              <a:buFont typeface="Wingdings" pitchFamily="2" charset="2"/>
              <a:buChar char="§"/>
            </a:pPr>
            <a:r>
              <a:rPr lang="es-CL" sz="1200" dirty="0">
                <a:solidFill>
                  <a:schemeClr val="tx1"/>
                </a:solidFill>
                <a:latin typeface="ACHS Nueva Sans Medium" pitchFamily="2" charset="77"/>
              </a:rPr>
              <a:t>Implementar todas las medidas de prevención señaladas en el Protocolo y aquellas recomendadas por el OAL.</a:t>
            </a:r>
          </a:p>
          <a:p>
            <a:pPr marL="342900" lvl="1" indent="-290513">
              <a:buClr>
                <a:schemeClr val="accent1"/>
              </a:buClr>
              <a:buFont typeface="Wingdings" pitchFamily="2" charset="2"/>
              <a:buChar char="§"/>
            </a:pPr>
            <a:endParaRPr lang="es-CL" sz="1200" dirty="0">
              <a:solidFill>
                <a:schemeClr val="tx1"/>
              </a:solidFill>
              <a:latin typeface="ACHS Nueva Sans Medium" pitchFamily="2" charset="77"/>
            </a:endParaRPr>
          </a:p>
          <a:p>
            <a:pPr marL="342900" lvl="1" indent="-290513">
              <a:buClr>
                <a:schemeClr val="accent1"/>
              </a:buClr>
              <a:buFont typeface="Wingdings" pitchFamily="2" charset="2"/>
              <a:buChar char="§"/>
            </a:pPr>
            <a:r>
              <a:rPr lang="es-CL" sz="1200" dirty="0">
                <a:solidFill>
                  <a:schemeClr val="tx1"/>
                </a:solidFill>
                <a:latin typeface="ACHS Nueva Sans Medium" pitchFamily="2" charset="77"/>
              </a:rPr>
              <a:t>Aplicar Lista de Chequeo anual.</a:t>
            </a:r>
          </a:p>
          <a:p>
            <a:pPr marL="342900" lvl="1" indent="-290513">
              <a:buClr>
                <a:schemeClr val="accent1"/>
              </a:buClr>
              <a:buFont typeface="Wingdings" pitchFamily="2" charset="2"/>
              <a:buChar char="§"/>
            </a:pPr>
            <a:endParaRPr lang="es-CL" sz="1200" dirty="0">
              <a:solidFill>
                <a:schemeClr val="tx1"/>
              </a:solidFill>
              <a:latin typeface="ACHS Nueva Sans Medium" pitchFamily="2" charset="77"/>
            </a:endParaRPr>
          </a:p>
          <a:p>
            <a:pPr marL="342900" lvl="1" indent="-290513">
              <a:buClr>
                <a:schemeClr val="accent1"/>
              </a:buClr>
              <a:buFont typeface="Wingdings" pitchFamily="2" charset="2"/>
              <a:buChar char="§"/>
            </a:pPr>
            <a:r>
              <a:rPr lang="es-CL" sz="1200" dirty="0">
                <a:solidFill>
                  <a:schemeClr val="tx1"/>
                </a:solidFill>
                <a:latin typeface="ACHS Nueva Sans Medium" pitchFamily="2" charset="77"/>
              </a:rPr>
              <a:t>Realizar actualización anual de Nómina de Expuestos.</a:t>
            </a:r>
          </a:p>
          <a:p>
            <a:pPr marL="342900" lvl="1" indent="-290513">
              <a:buClr>
                <a:schemeClr val="accent1"/>
              </a:buClr>
              <a:buFont typeface="Wingdings" pitchFamily="2" charset="2"/>
              <a:buChar char="§"/>
            </a:pPr>
            <a:endParaRPr lang="es-CL" sz="1200" dirty="0">
              <a:solidFill>
                <a:schemeClr val="tx1"/>
              </a:solidFill>
              <a:latin typeface="ACHS Nueva Sans Medium" pitchFamily="2" charset="77"/>
            </a:endParaRPr>
          </a:p>
          <a:p>
            <a:pPr marL="342900" lvl="1" indent="-290513">
              <a:buClr>
                <a:schemeClr val="accent1"/>
              </a:buClr>
              <a:buFont typeface="Wingdings" pitchFamily="2" charset="2"/>
              <a:buChar char="§"/>
            </a:pPr>
            <a:r>
              <a:rPr lang="es-CL" sz="1200" dirty="0">
                <a:solidFill>
                  <a:schemeClr val="tx1"/>
                </a:solidFill>
                <a:latin typeface="ACHS Nueva Sans Medium" pitchFamily="2" charset="77"/>
              </a:rPr>
              <a:t>Informar actualizaciones al Organismo Administrador Ley.</a:t>
            </a:r>
          </a:p>
        </p:txBody>
      </p:sp>
      <p:sp>
        <p:nvSpPr>
          <p:cNvPr id="13" name="Rectángulo redondeado 12">
            <a:extLst>
              <a:ext uri="{FF2B5EF4-FFF2-40B4-BE49-F238E27FC236}">
                <a16:creationId xmlns:a16="http://schemas.microsoft.com/office/drawing/2014/main" xmlns="" id="{8BE952F0-86A7-2A4A-A48F-45B8375A02A6}"/>
              </a:ext>
            </a:extLst>
          </p:cNvPr>
          <p:cNvSpPr/>
          <p:nvPr/>
        </p:nvSpPr>
        <p:spPr>
          <a:xfrm>
            <a:off x="1876926" y="2838072"/>
            <a:ext cx="3827434" cy="590928"/>
          </a:xfrm>
          <a:prstGeom prst="roundRect">
            <a:avLst>
              <a:gd name="adj" fmla="val 244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bg1"/>
                </a:solidFill>
                <a:latin typeface="ACHS Nueva Sans SemiBold" pitchFamily="2" charset="77"/>
              </a:rPr>
              <a:t>Empleador</a:t>
            </a:r>
          </a:p>
        </p:txBody>
      </p:sp>
      <p:sp>
        <p:nvSpPr>
          <p:cNvPr id="14" name="Rectángulo redondeado 13">
            <a:extLst>
              <a:ext uri="{FF2B5EF4-FFF2-40B4-BE49-F238E27FC236}">
                <a16:creationId xmlns:a16="http://schemas.microsoft.com/office/drawing/2014/main" xmlns="" id="{4EAD42EB-6340-234D-B027-08356B8A40DC}"/>
              </a:ext>
            </a:extLst>
          </p:cNvPr>
          <p:cNvSpPr/>
          <p:nvPr/>
        </p:nvSpPr>
        <p:spPr>
          <a:xfrm>
            <a:off x="6487639" y="3559273"/>
            <a:ext cx="3827435" cy="2705275"/>
          </a:xfrm>
          <a:prstGeom prst="roundRect">
            <a:avLst>
              <a:gd name="adj" fmla="val 1227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1" indent="-290513">
              <a:buClr>
                <a:schemeClr val="accent1"/>
              </a:buClr>
              <a:buFont typeface="Wingdings" pitchFamily="2" charset="2"/>
              <a:buChar char="§"/>
            </a:pPr>
            <a:r>
              <a:rPr lang="es-CL" sz="1200" dirty="0">
                <a:solidFill>
                  <a:schemeClr val="tx1"/>
                </a:solidFill>
                <a:latin typeface="ACHS Nueva Sans Medium" pitchFamily="2" charset="77"/>
              </a:rPr>
              <a:t>Realizar catastro de empresas con exposición a M. tuberculosis.</a:t>
            </a:r>
          </a:p>
          <a:p>
            <a:pPr marL="342900" lvl="1" indent="-290513">
              <a:buClr>
                <a:schemeClr val="accent1"/>
              </a:buClr>
              <a:buFont typeface="Wingdings" pitchFamily="2" charset="2"/>
              <a:buChar char="§"/>
            </a:pPr>
            <a:endParaRPr lang="es-CL" sz="1200" dirty="0">
              <a:solidFill>
                <a:schemeClr val="tx1"/>
              </a:solidFill>
              <a:latin typeface="ACHS Nueva Sans Medium" pitchFamily="2" charset="77"/>
            </a:endParaRPr>
          </a:p>
          <a:p>
            <a:pPr marL="342900" lvl="1" indent="-290513">
              <a:buClr>
                <a:schemeClr val="accent1"/>
              </a:buClr>
              <a:buFont typeface="Wingdings" pitchFamily="2" charset="2"/>
              <a:buChar char="§"/>
            </a:pPr>
            <a:r>
              <a:rPr lang="es-CL" sz="1200" dirty="0">
                <a:solidFill>
                  <a:schemeClr val="tx1"/>
                </a:solidFill>
                <a:latin typeface="ACHS Nueva Sans Medium" pitchFamily="2" charset="77"/>
              </a:rPr>
              <a:t>Implementar sistemas de vigilancia en la población de trabajadores expuestos a M. tuberculosis en sus empresas adheridas.</a:t>
            </a:r>
          </a:p>
          <a:p>
            <a:pPr marL="342900" lvl="1" indent="-290513">
              <a:buClr>
                <a:schemeClr val="accent1"/>
              </a:buClr>
              <a:buFont typeface="Wingdings" pitchFamily="2" charset="2"/>
              <a:buChar char="§"/>
            </a:pPr>
            <a:endParaRPr lang="es-CL" sz="1200" dirty="0">
              <a:solidFill>
                <a:schemeClr val="tx1"/>
              </a:solidFill>
              <a:latin typeface="ACHS Nueva Sans Medium" pitchFamily="2" charset="77"/>
            </a:endParaRPr>
          </a:p>
          <a:p>
            <a:pPr marL="342900" lvl="1" indent="-290513">
              <a:buClr>
                <a:schemeClr val="accent1"/>
              </a:buClr>
              <a:buFont typeface="Wingdings" pitchFamily="2" charset="2"/>
              <a:buChar char="§"/>
            </a:pPr>
            <a:r>
              <a:rPr lang="es-CL" sz="1200" dirty="0">
                <a:solidFill>
                  <a:schemeClr val="tx1"/>
                </a:solidFill>
                <a:latin typeface="ACHS Nueva Sans Medium" pitchFamily="2" charset="77"/>
              </a:rPr>
              <a:t>Asesorar a las empresas adheridas en al implementación de Planes de Acción propuestos.</a:t>
            </a:r>
          </a:p>
        </p:txBody>
      </p:sp>
      <p:sp>
        <p:nvSpPr>
          <p:cNvPr id="17" name="Rectángulo redondeado 16">
            <a:extLst>
              <a:ext uri="{FF2B5EF4-FFF2-40B4-BE49-F238E27FC236}">
                <a16:creationId xmlns:a16="http://schemas.microsoft.com/office/drawing/2014/main" xmlns="" id="{0ABD7CD7-4161-A04A-9F74-2452021DD926}"/>
              </a:ext>
            </a:extLst>
          </p:cNvPr>
          <p:cNvSpPr/>
          <p:nvPr/>
        </p:nvSpPr>
        <p:spPr>
          <a:xfrm>
            <a:off x="6487640" y="2838072"/>
            <a:ext cx="3827434" cy="590928"/>
          </a:xfrm>
          <a:prstGeom prst="roundRect">
            <a:avLst>
              <a:gd name="adj" fmla="val 244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bg1"/>
                </a:solidFill>
                <a:latin typeface="ACHS Nueva Sans SemiBold" pitchFamily="2" charset="77"/>
              </a:rPr>
              <a:t>Organismo Administrador Ley</a:t>
            </a:r>
          </a:p>
        </p:txBody>
      </p:sp>
    </p:spTree>
    <p:extLst>
      <p:ext uri="{BB962C8B-B14F-4D97-AF65-F5344CB8AC3E}">
        <p14:creationId xmlns:p14="http://schemas.microsoft.com/office/powerpoint/2010/main" val="293747172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206;p2">
            <a:extLst>
              <a:ext uri="{FF2B5EF4-FFF2-40B4-BE49-F238E27FC236}">
                <a16:creationId xmlns:a16="http://schemas.microsoft.com/office/drawing/2014/main" xmlns="" id="{54F82DCF-1C6E-C142-946A-A9C66EF5C318}"/>
              </a:ext>
            </a:extLst>
          </p:cNvPr>
          <p:cNvSpPr txBox="1">
            <a:spLocks/>
          </p:cNvSpPr>
          <p:nvPr/>
        </p:nvSpPr>
        <p:spPr>
          <a:xfrm>
            <a:off x="449262" y="496571"/>
            <a:ext cx="9865812" cy="523874"/>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000"/>
              <a:buFont typeface="Noto Sans Symbols"/>
              <a:buNone/>
              <a:defRPr sz="2000" b="0" i="0" u="none" strike="noStrike" cap="none">
                <a:solidFill>
                  <a:schemeClr val="accent1"/>
                </a:solidFill>
                <a:latin typeface="Arial"/>
                <a:ea typeface="Arial"/>
                <a:cs typeface="Arial"/>
                <a:sym typeface="Arial"/>
              </a:defRPr>
            </a:lvl1pPr>
            <a:lvl2pPr marL="914400" marR="0" lvl="1"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3pPr>
            <a:lvl4pPr marL="1828800" marR="0" lvl="3"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4pPr>
            <a:lvl5pPr marL="2286000" marR="0" lvl="4"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pPr>
            <a:r>
              <a:rPr lang="es-CL" kern="0" dirty="0">
                <a:latin typeface="ACHS Nueva Serif" pitchFamily="2" charset="77"/>
              </a:rPr>
              <a:t>Antes de comenzar</a:t>
            </a:r>
          </a:p>
        </p:txBody>
      </p:sp>
      <p:sp>
        <p:nvSpPr>
          <p:cNvPr id="20" name="Marcador de texto 4">
            <a:extLst>
              <a:ext uri="{FF2B5EF4-FFF2-40B4-BE49-F238E27FC236}">
                <a16:creationId xmlns:a16="http://schemas.microsoft.com/office/drawing/2014/main" xmlns="" id="{6DA457CC-EBE2-DA46-9218-D0329ABF1240}"/>
              </a:ext>
            </a:extLst>
          </p:cNvPr>
          <p:cNvSpPr txBox="1">
            <a:spLocks/>
          </p:cNvSpPr>
          <p:nvPr/>
        </p:nvSpPr>
        <p:spPr>
          <a:xfrm>
            <a:off x="526890" y="2208672"/>
            <a:ext cx="1199956" cy="799237"/>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70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15BF45"/>
              </a:buClr>
            </a:pPr>
            <a:r>
              <a:rPr lang="es-ES" sz="4800" dirty="0">
                <a:solidFill>
                  <a:srgbClr val="004C14"/>
                </a:solidFill>
                <a:latin typeface="ACHS Nueva Sans SemiBold" pitchFamily="2" charset="77"/>
                <a:sym typeface="Arial"/>
              </a:rPr>
              <a:t>01</a:t>
            </a:r>
            <a:endParaRPr lang="es-CL" sz="4800" dirty="0">
              <a:solidFill>
                <a:srgbClr val="004C14"/>
              </a:solidFill>
              <a:latin typeface="ACHS Nueva Sans SemiBold" pitchFamily="2" charset="77"/>
              <a:sym typeface="Arial"/>
            </a:endParaRPr>
          </a:p>
        </p:txBody>
      </p:sp>
      <p:sp>
        <p:nvSpPr>
          <p:cNvPr id="21" name="Marcador de texto 4">
            <a:extLst>
              <a:ext uri="{FF2B5EF4-FFF2-40B4-BE49-F238E27FC236}">
                <a16:creationId xmlns:a16="http://schemas.microsoft.com/office/drawing/2014/main" xmlns="" id="{1EB48115-12AC-1846-87B6-D9329C36D1A7}"/>
              </a:ext>
            </a:extLst>
          </p:cNvPr>
          <p:cNvSpPr txBox="1">
            <a:spLocks/>
          </p:cNvSpPr>
          <p:nvPr/>
        </p:nvSpPr>
        <p:spPr>
          <a:xfrm>
            <a:off x="3411953" y="2213429"/>
            <a:ext cx="1199956" cy="799237"/>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70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15BF45"/>
              </a:buClr>
            </a:pPr>
            <a:r>
              <a:rPr lang="es-ES" sz="4800" dirty="0">
                <a:solidFill>
                  <a:srgbClr val="004C14"/>
                </a:solidFill>
                <a:latin typeface="ACHS Nueva Sans SemiBold" pitchFamily="2" charset="77"/>
                <a:sym typeface="Arial"/>
              </a:rPr>
              <a:t>02</a:t>
            </a:r>
            <a:endParaRPr lang="es-CL" sz="4800" dirty="0">
              <a:solidFill>
                <a:srgbClr val="004C14"/>
              </a:solidFill>
              <a:latin typeface="ACHS Nueva Sans SemiBold" pitchFamily="2" charset="77"/>
              <a:sym typeface="Arial"/>
            </a:endParaRPr>
          </a:p>
        </p:txBody>
      </p:sp>
      <p:sp>
        <p:nvSpPr>
          <p:cNvPr id="22" name="Marcador de texto 4">
            <a:extLst>
              <a:ext uri="{FF2B5EF4-FFF2-40B4-BE49-F238E27FC236}">
                <a16:creationId xmlns:a16="http://schemas.microsoft.com/office/drawing/2014/main" xmlns="" id="{730E29C1-E401-B04B-8147-4F55BD6F12DE}"/>
              </a:ext>
            </a:extLst>
          </p:cNvPr>
          <p:cNvSpPr txBox="1">
            <a:spLocks/>
          </p:cNvSpPr>
          <p:nvPr/>
        </p:nvSpPr>
        <p:spPr>
          <a:xfrm>
            <a:off x="6513991" y="2212587"/>
            <a:ext cx="1199956" cy="799237"/>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70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15BF45"/>
              </a:buClr>
            </a:pPr>
            <a:r>
              <a:rPr lang="es-ES" sz="4800" dirty="0">
                <a:solidFill>
                  <a:srgbClr val="004C14"/>
                </a:solidFill>
                <a:latin typeface="ACHS Nueva Sans SemiBold" pitchFamily="2" charset="77"/>
                <a:sym typeface="Arial"/>
              </a:rPr>
              <a:t>03</a:t>
            </a:r>
            <a:endParaRPr lang="es-CL" sz="4800" dirty="0">
              <a:solidFill>
                <a:srgbClr val="004C14"/>
              </a:solidFill>
              <a:latin typeface="ACHS Nueva Sans SemiBold" pitchFamily="2" charset="77"/>
              <a:sym typeface="Arial"/>
            </a:endParaRPr>
          </a:p>
        </p:txBody>
      </p:sp>
      <p:sp>
        <p:nvSpPr>
          <p:cNvPr id="27" name="Marcador de texto 4">
            <a:extLst>
              <a:ext uri="{FF2B5EF4-FFF2-40B4-BE49-F238E27FC236}">
                <a16:creationId xmlns:a16="http://schemas.microsoft.com/office/drawing/2014/main" xmlns="" id="{B262D27D-20AE-894D-B895-AEBC7148B594}"/>
              </a:ext>
            </a:extLst>
          </p:cNvPr>
          <p:cNvSpPr txBox="1">
            <a:spLocks/>
          </p:cNvSpPr>
          <p:nvPr/>
        </p:nvSpPr>
        <p:spPr>
          <a:xfrm>
            <a:off x="9585030" y="2212587"/>
            <a:ext cx="1199956" cy="799237"/>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70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15BF45"/>
              </a:buClr>
            </a:pPr>
            <a:r>
              <a:rPr lang="es-ES" sz="4800" dirty="0">
                <a:solidFill>
                  <a:srgbClr val="004C14"/>
                </a:solidFill>
                <a:latin typeface="ACHS Nueva Sans SemiBold" pitchFamily="2" charset="77"/>
                <a:sym typeface="Arial"/>
              </a:rPr>
              <a:t>04</a:t>
            </a:r>
            <a:endParaRPr lang="es-CL" sz="4800" dirty="0">
              <a:solidFill>
                <a:srgbClr val="004C14"/>
              </a:solidFill>
              <a:latin typeface="ACHS Nueva Sans SemiBold" pitchFamily="2" charset="77"/>
              <a:sym typeface="Arial"/>
            </a:endParaRPr>
          </a:p>
        </p:txBody>
      </p:sp>
      <p:sp>
        <p:nvSpPr>
          <p:cNvPr id="28" name="Marcador de texto 5">
            <a:extLst>
              <a:ext uri="{FF2B5EF4-FFF2-40B4-BE49-F238E27FC236}">
                <a16:creationId xmlns:a16="http://schemas.microsoft.com/office/drawing/2014/main" xmlns="" id="{81B207B9-3454-2A42-90CB-EDA51D4EF766}"/>
              </a:ext>
            </a:extLst>
          </p:cNvPr>
          <p:cNvSpPr txBox="1">
            <a:spLocks/>
          </p:cNvSpPr>
          <p:nvPr/>
        </p:nvSpPr>
        <p:spPr>
          <a:xfrm>
            <a:off x="584328" y="4633669"/>
            <a:ext cx="1481151" cy="42688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bg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
                <a:srgbClr val="15BF45"/>
              </a:buClr>
            </a:pPr>
            <a:r>
              <a:rPr lang="es-CL" sz="1400" b="1" dirty="0">
                <a:solidFill>
                  <a:srgbClr val="004C14"/>
                </a:solidFill>
                <a:latin typeface="ACHS Nueva Sans Medium" pitchFamily="2" charset="77"/>
                <a:sym typeface="Arial"/>
              </a:rPr>
              <a:t>Bienvenida</a:t>
            </a:r>
          </a:p>
        </p:txBody>
      </p:sp>
      <p:sp>
        <p:nvSpPr>
          <p:cNvPr id="29" name="Marcador de texto 5">
            <a:extLst>
              <a:ext uri="{FF2B5EF4-FFF2-40B4-BE49-F238E27FC236}">
                <a16:creationId xmlns:a16="http://schemas.microsoft.com/office/drawing/2014/main" xmlns="" id="{D7974316-3244-7449-BDA5-CD7CE1C724F7}"/>
              </a:ext>
            </a:extLst>
          </p:cNvPr>
          <p:cNvSpPr txBox="1">
            <a:spLocks/>
          </p:cNvSpPr>
          <p:nvPr/>
        </p:nvSpPr>
        <p:spPr>
          <a:xfrm>
            <a:off x="3425018" y="4629414"/>
            <a:ext cx="1659132" cy="6209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bg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
                <a:srgbClr val="15BF45"/>
              </a:buClr>
            </a:pPr>
            <a:r>
              <a:rPr lang="es-CL" sz="1400" b="1" dirty="0">
                <a:solidFill>
                  <a:srgbClr val="004C14"/>
                </a:solidFill>
                <a:latin typeface="ACHS Nueva Sans Medium" pitchFamily="2" charset="77"/>
                <a:sym typeface="Arial"/>
              </a:rPr>
              <a:t>Presentación del facilitador</a:t>
            </a:r>
          </a:p>
          <a:p>
            <a:pPr algn="ctr">
              <a:buClr>
                <a:srgbClr val="15BF45"/>
              </a:buClr>
            </a:pPr>
            <a:endParaRPr lang="es-CL" sz="1400" b="1" dirty="0">
              <a:solidFill>
                <a:srgbClr val="004C14"/>
              </a:solidFill>
              <a:latin typeface="ACHS Nueva Sans Medium" pitchFamily="2" charset="77"/>
              <a:sym typeface="Arial"/>
            </a:endParaRPr>
          </a:p>
        </p:txBody>
      </p:sp>
      <p:sp>
        <p:nvSpPr>
          <p:cNvPr id="30" name="Marcador de texto 5">
            <a:extLst>
              <a:ext uri="{FF2B5EF4-FFF2-40B4-BE49-F238E27FC236}">
                <a16:creationId xmlns:a16="http://schemas.microsoft.com/office/drawing/2014/main" xmlns="" id="{B7C1DCC0-208C-0645-A407-08861939AAB7}"/>
              </a:ext>
            </a:extLst>
          </p:cNvPr>
          <p:cNvSpPr txBox="1">
            <a:spLocks/>
          </p:cNvSpPr>
          <p:nvPr/>
        </p:nvSpPr>
        <p:spPr>
          <a:xfrm>
            <a:off x="6509761" y="4629414"/>
            <a:ext cx="1659132" cy="6209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bg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
                <a:srgbClr val="15BF45"/>
              </a:buClr>
            </a:pPr>
            <a:r>
              <a:rPr lang="es-CL" sz="1400" b="1" dirty="0">
                <a:solidFill>
                  <a:srgbClr val="004C14"/>
                </a:solidFill>
                <a:latin typeface="ACHS Nueva Sans Medium" pitchFamily="2" charset="77"/>
                <a:sym typeface="Arial"/>
              </a:rPr>
              <a:t>Expectativas de los participantes</a:t>
            </a:r>
          </a:p>
          <a:p>
            <a:pPr algn="ctr">
              <a:buClr>
                <a:srgbClr val="15BF45"/>
              </a:buClr>
            </a:pPr>
            <a:endParaRPr lang="es-CL" sz="1400" b="1" dirty="0">
              <a:solidFill>
                <a:srgbClr val="004C14"/>
              </a:solidFill>
              <a:latin typeface="ACHS Nueva Sans Medium" pitchFamily="2" charset="77"/>
              <a:sym typeface="Arial"/>
            </a:endParaRPr>
          </a:p>
        </p:txBody>
      </p:sp>
      <p:sp>
        <p:nvSpPr>
          <p:cNvPr id="31" name="Marcador de texto 5">
            <a:extLst>
              <a:ext uri="{FF2B5EF4-FFF2-40B4-BE49-F238E27FC236}">
                <a16:creationId xmlns:a16="http://schemas.microsoft.com/office/drawing/2014/main" xmlns="" id="{F4441B7C-486E-7247-97B2-2F750C520ABD}"/>
              </a:ext>
            </a:extLst>
          </p:cNvPr>
          <p:cNvSpPr txBox="1">
            <a:spLocks/>
          </p:cNvSpPr>
          <p:nvPr/>
        </p:nvSpPr>
        <p:spPr>
          <a:xfrm>
            <a:off x="9673763" y="4629413"/>
            <a:ext cx="1481151" cy="6209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bg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
                <a:srgbClr val="15BF45"/>
              </a:buClr>
            </a:pPr>
            <a:r>
              <a:rPr lang="es-CL" sz="1400" b="1" dirty="0">
                <a:solidFill>
                  <a:srgbClr val="004C14"/>
                </a:solidFill>
                <a:latin typeface="ACHS Nueva Sans Medium" pitchFamily="2" charset="77"/>
                <a:sym typeface="Arial"/>
              </a:rPr>
              <a:t>Presentación  </a:t>
            </a:r>
            <a:r>
              <a:rPr lang="es-CL" sz="1400" b="1" dirty="0" smtClean="0">
                <a:solidFill>
                  <a:srgbClr val="004C14"/>
                </a:solidFill>
                <a:latin typeface="ACHS Nueva Sans Medium" pitchFamily="2" charset="77"/>
                <a:sym typeface="Arial"/>
              </a:rPr>
              <a:t>de la charla</a:t>
            </a:r>
            <a:endParaRPr lang="es-CL" sz="1400" b="1" dirty="0">
              <a:solidFill>
                <a:srgbClr val="004C14"/>
              </a:solidFill>
              <a:latin typeface="ACHS Nueva Sans Medium" pitchFamily="2" charset="77"/>
              <a:sym typeface="Arial"/>
            </a:endParaRPr>
          </a:p>
        </p:txBody>
      </p:sp>
      <p:pic>
        <p:nvPicPr>
          <p:cNvPr id="32" name="Imagen 31">
            <a:extLst>
              <a:ext uri="{FF2B5EF4-FFF2-40B4-BE49-F238E27FC236}">
                <a16:creationId xmlns:a16="http://schemas.microsoft.com/office/drawing/2014/main" xmlns="" id="{53609889-5BA1-D44A-BF5E-114EBAA1200C}"/>
              </a:ext>
            </a:extLst>
          </p:cNvPr>
          <p:cNvPicPr>
            <a:picLocks noChangeAspect="1"/>
          </p:cNvPicPr>
          <p:nvPr/>
        </p:nvPicPr>
        <p:blipFill>
          <a:blip r:embed="rId3"/>
          <a:stretch>
            <a:fillRect/>
          </a:stretch>
        </p:blipFill>
        <p:spPr>
          <a:xfrm>
            <a:off x="584328" y="3124588"/>
            <a:ext cx="1481153" cy="1071472"/>
          </a:xfrm>
          <a:prstGeom prst="rect">
            <a:avLst/>
          </a:prstGeom>
        </p:spPr>
      </p:pic>
      <p:pic>
        <p:nvPicPr>
          <p:cNvPr id="33" name="Imagen 32">
            <a:extLst>
              <a:ext uri="{FF2B5EF4-FFF2-40B4-BE49-F238E27FC236}">
                <a16:creationId xmlns:a16="http://schemas.microsoft.com/office/drawing/2014/main" xmlns="" id="{D4AF0EF3-7FFE-D742-81A8-CA16E549A7DC}"/>
              </a:ext>
            </a:extLst>
          </p:cNvPr>
          <p:cNvPicPr>
            <a:picLocks noChangeAspect="1"/>
          </p:cNvPicPr>
          <p:nvPr/>
        </p:nvPicPr>
        <p:blipFill>
          <a:blip r:embed="rId4"/>
          <a:stretch>
            <a:fillRect/>
          </a:stretch>
        </p:blipFill>
        <p:spPr>
          <a:xfrm>
            <a:off x="3714980" y="2934164"/>
            <a:ext cx="922622" cy="1336212"/>
          </a:xfrm>
          <a:prstGeom prst="rect">
            <a:avLst/>
          </a:prstGeom>
        </p:spPr>
      </p:pic>
      <p:pic>
        <p:nvPicPr>
          <p:cNvPr id="34" name="Imagen 33">
            <a:extLst>
              <a:ext uri="{FF2B5EF4-FFF2-40B4-BE49-F238E27FC236}">
                <a16:creationId xmlns:a16="http://schemas.microsoft.com/office/drawing/2014/main" xmlns="" id="{99AF05E2-F272-4A49-A497-5D428CD9CCA1}"/>
              </a:ext>
            </a:extLst>
          </p:cNvPr>
          <p:cNvPicPr>
            <a:picLocks noChangeAspect="1"/>
          </p:cNvPicPr>
          <p:nvPr/>
        </p:nvPicPr>
        <p:blipFill>
          <a:blip r:embed="rId5"/>
          <a:stretch>
            <a:fillRect/>
          </a:stretch>
        </p:blipFill>
        <p:spPr>
          <a:xfrm>
            <a:off x="6731655" y="3124588"/>
            <a:ext cx="1102987" cy="1039959"/>
          </a:xfrm>
          <a:prstGeom prst="rect">
            <a:avLst/>
          </a:prstGeom>
        </p:spPr>
      </p:pic>
      <p:pic>
        <p:nvPicPr>
          <p:cNvPr id="35" name="Imagen 34">
            <a:extLst>
              <a:ext uri="{FF2B5EF4-FFF2-40B4-BE49-F238E27FC236}">
                <a16:creationId xmlns:a16="http://schemas.microsoft.com/office/drawing/2014/main" xmlns="" id="{3EC32D52-A8E6-9D40-9035-2F323B6F8E81}"/>
              </a:ext>
            </a:extLst>
          </p:cNvPr>
          <p:cNvPicPr>
            <a:picLocks noChangeAspect="1"/>
          </p:cNvPicPr>
          <p:nvPr/>
        </p:nvPicPr>
        <p:blipFill>
          <a:blip r:embed="rId6"/>
          <a:stretch>
            <a:fillRect/>
          </a:stretch>
        </p:blipFill>
        <p:spPr>
          <a:xfrm>
            <a:off x="9828614" y="3149988"/>
            <a:ext cx="1157089" cy="1124948"/>
          </a:xfrm>
          <a:prstGeom prst="rect">
            <a:avLst/>
          </a:prstGeom>
        </p:spPr>
      </p:pic>
    </p:spTree>
    <p:extLst>
      <p:ext uri="{BB962C8B-B14F-4D97-AF65-F5344CB8AC3E}">
        <p14:creationId xmlns:p14="http://schemas.microsoft.com/office/powerpoint/2010/main" val="110170703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lstStyle/>
          <a:p>
            <a:r>
              <a:rPr lang="es-CL" dirty="0">
                <a:latin typeface="ACHS Nueva Serif" pitchFamily="2" charset="77"/>
              </a:rPr>
              <a:t>Conclusión</a:t>
            </a: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3" y="1539082"/>
            <a:ext cx="2607446" cy="2739004"/>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sz="1400" dirty="0">
                <a:solidFill>
                  <a:schemeClr val="tx1"/>
                </a:solidFill>
                <a:effectLst/>
                <a:latin typeface="ACHS Nueva Sans Medium" pitchFamily="2" charset="77"/>
              </a:rPr>
              <a:t>Recuerde siempre, revisar y aplicar constantemente en sus funciones laborales todas las recomendaciones revisadas en la presente actividad de capacitación. </a:t>
            </a:r>
          </a:p>
          <a:p>
            <a:pPr>
              <a:lnSpc>
                <a:spcPct val="100000"/>
              </a:lnSpc>
            </a:pPr>
            <a:r>
              <a:rPr lang="es-ES" sz="1400" dirty="0">
                <a:solidFill>
                  <a:schemeClr val="tx1"/>
                </a:solidFill>
                <a:effectLst/>
                <a:latin typeface="ACHS Nueva Sans Medium" pitchFamily="2" charset="77"/>
              </a:rPr>
              <a:t>Lo anterior, para reducir los riesgos de contagio tanto para </a:t>
            </a:r>
            <a:r>
              <a:rPr lang="es-ES" sz="1400" dirty="0">
                <a:solidFill>
                  <a:schemeClr val="tx1"/>
                </a:solidFill>
                <a:latin typeface="ACHS Nueva Sans Medium" pitchFamily="2" charset="77"/>
              </a:rPr>
              <a:t>U</a:t>
            </a:r>
            <a:r>
              <a:rPr lang="es-ES" sz="1400" dirty="0" smtClean="0">
                <a:solidFill>
                  <a:schemeClr val="tx1"/>
                </a:solidFill>
                <a:effectLst/>
                <a:latin typeface="ACHS Nueva Sans Medium" pitchFamily="2" charset="77"/>
              </a:rPr>
              <a:t>d</a:t>
            </a:r>
            <a:r>
              <a:rPr lang="es-ES" sz="1400" dirty="0">
                <a:solidFill>
                  <a:schemeClr val="tx1"/>
                </a:solidFill>
                <a:effectLst/>
                <a:latin typeface="ACHS Nueva Sans Medium" pitchFamily="2" charset="77"/>
              </a:rPr>
              <a:t>. como para sus compañeros de trabajo. Su autocuidado es su mejor defensa. </a:t>
            </a:r>
          </a:p>
        </p:txBody>
      </p:sp>
      <p:pic>
        <p:nvPicPr>
          <p:cNvPr id="10" name="Imagen 9">
            <a:extLst>
              <a:ext uri="{FF2B5EF4-FFF2-40B4-BE49-F238E27FC236}">
                <a16:creationId xmlns:a16="http://schemas.microsoft.com/office/drawing/2014/main" xmlns="" id="{D558602E-D452-9A40-A1B9-887ECDC93635}"/>
              </a:ext>
            </a:extLst>
          </p:cNvPr>
          <p:cNvPicPr>
            <a:picLocks noChangeAspect="1"/>
          </p:cNvPicPr>
          <p:nvPr/>
        </p:nvPicPr>
        <p:blipFill rotWithShape="1">
          <a:blip r:embed="rId3"/>
          <a:srcRect l="11706" t="3162" r="11706" b="3162"/>
          <a:stretch/>
        </p:blipFill>
        <p:spPr>
          <a:xfrm>
            <a:off x="4473572" y="1538288"/>
            <a:ext cx="7718428" cy="5319712"/>
          </a:xfrm>
          <a:prstGeom prst="rect">
            <a:avLst/>
          </a:prstGeom>
        </p:spPr>
      </p:pic>
    </p:spTree>
    <p:extLst>
      <p:ext uri="{BB962C8B-B14F-4D97-AF65-F5344CB8AC3E}">
        <p14:creationId xmlns:p14="http://schemas.microsoft.com/office/powerpoint/2010/main" val="181415149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xmlns="" id="{6B6EF5E1-7F68-5D4A-8746-8AF1727760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37" r="11749"/>
          <a:stretch/>
        </p:blipFill>
        <p:spPr>
          <a:xfrm>
            <a:off x="-1082076" y="-115253"/>
            <a:ext cx="8862495" cy="7495698"/>
          </a:xfrm>
          <a:prstGeom prst="rect">
            <a:avLst/>
          </a:prstGeom>
        </p:spPr>
      </p:pic>
      <p:sp>
        <p:nvSpPr>
          <p:cNvPr id="10" name="Google Shape;283;p9">
            <a:extLst>
              <a:ext uri="{FF2B5EF4-FFF2-40B4-BE49-F238E27FC236}">
                <a16:creationId xmlns:a16="http://schemas.microsoft.com/office/drawing/2014/main" xmlns="" id="{B0441723-6447-B848-A805-24C6FDB48A84}"/>
              </a:ext>
            </a:extLst>
          </p:cNvPr>
          <p:cNvSpPr/>
          <p:nvPr/>
        </p:nvSpPr>
        <p:spPr>
          <a:xfrm>
            <a:off x="7017026" y="2824222"/>
            <a:ext cx="2780117" cy="504365"/>
          </a:xfrm>
          <a:prstGeom prst="roundRect">
            <a:avLst>
              <a:gd name="adj" fmla="val 26667"/>
            </a:avLst>
          </a:prstGeom>
          <a:solidFill>
            <a:srgbClr val="7CFF44"/>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4C14"/>
              </a:solidFill>
              <a:effectLst/>
              <a:uLnTx/>
              <a:uFillTx/>
              <a:ea typeface="Arial"/>
              <a:cs typeface="Arial"/>
              <a:sym typeface="Arial"/>
            </a:endParaRPr>
          </a:p>
        </p:txBody>
      </p:sp>
      <p:sp>
        <p:nvSpPr>
          <p:cNvPr id="11" name="Google Shape;929;p65">
            <a:extLst>
              <a:ext uri="{FF2B5EF4-FFF2-40B4-BE49-F238E27FC236}">
                <a16:creationId xmlns:a16="http://schemas.microsoft.com/office/drawing/2014/main" xmlns="" id="{68C6C36E-7602-CB40-B963-982D043C6D9A}"/>
              </a:ext>
            </a:extLst>
          </p:cNvPr>
          <p:cNvSpPr txBox="1">
            <a:spLocks/>
          </p:cNvSpPr>
          <p:nvPr/>
        </p:nvSpPr>
        <p:spPr>
          <a:xfrm>
            <a:off x="7099300" y="2428482"/>
            <a:ext cx="3876916" cy="943829"/>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chemeClr val="accent1"/>
              </a:buClr>
              <a:buSzPts val="3000"/>
              <a:buFont typeface="Noto Sans Symbols"/>
              <a:buNone/>
              <a:defRPr sz="3000" b="0" i="0" u="none" strike="noStrike" cap="none">
                <a:solidFill>
                  <a:schemeClr val="accent1"/>
                </a:solidFill>
                <a:latin typeface="Arial"/>
                <a:ea typeface="Arial"/>
                <a:cs typeface="Arial"/>
                <a:sym typeface="Arial"/>
              </a:defRPr>
            </a:lvl1pPr>
            <a:lvl2pPr marL="914400" marR="0" lvl="1"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3pPr>
            <a:lvl4pPr marL="1828800" marR="0" lvl="3"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4pPr>
            <a:lvl5pPr marL="2286000" marR="0" lvl="4"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5BF45"/>
              </a:buClr>
              <a:buSzPts val="3000"/>
              <a:buFont typeface="Noto Sans Symbols"/>
              <a:buNone/>
              <a:tabLst/>
              <a:defRPr/>
            </a:pPr>
            <a:r>
              <a:rPr kumimoji="0" lang="es-CL" sz="3000" b="0" i="0" u="none" strike="noStrike" kern="0" cap="none" spc="0" normalizeH="0" baseline="0" noProof="0" dirty="0">
                <a:ln>
                  <a:noFill/>
                </a:ln>
                <a:solidFill>
                  <a:srgbClr val="004C14"/>
                </a:solidFill>
                <a:effectLst/>
                <a:uLnTx/>
                <a:uFillTx/>
                <a:latin typeface="ACHS Nueva Serif" pitchFamily="2" charset="77"/>
                <a:cs typeface="Arial"/>
                <a:sym typeface="Arial"/>
              </a:rPr>
              <a:t>Evaluación </a:t>
            </a:r>
          </a:p>
          <a:p>
            <a:pPr marL="0" marR="0" lvl="0" indent="0" algn="l" defTabSz="914400" rtl="0" eaLnBrk="1" fontAlgn="auto" latinLnBrk="0" hangingPunct="1">
              <a:lnSpc>
                <a:spcPct val="90000"/>
              </a:lnSpc>
              <a:spcBef>
                <a:spcPts val="0"/>
              </a:spcBef>
              <a:spcAft>
                <a:spcPts val="0"/>
              </a:spcAft>
              <a:buClr>
                <a:srgbClr val="15BF45"/>
              </a:buClr>
              <a:buSzPts val="3000"/>
              <a:buFont typeface="Noto Sans Symbols"/>
              <a:buNone/>
              <a:tabLst/>
              <a:defRPr/>
            </a:pPr>
            <a:r>
              <a:rPr kumimoji="0" lang="es-CL" sz="3000" b="0" i="0" u="none" strike="noStrike" kern="0" cap="none" spc="0" normalizeH="0" baseline="0" noProof="0" dirty="0">
                <a:ln>
                  <a:noFill/>
                </a:ln>
                <a:solidFill>
                  <a:srgbClr val="004C14"/>
                </a:solidFill>
                <a:effectLst/>
                <a:uLnTx/>
                <a:uFillTx/>
                <a:latin typeface="ACHS Nueva Serif" pitchFamily="2" charset="77"/>
                <a:cs typeface="Arial"/>
                <a:sym typeface="Arial"/>
              </a:rPr>
              <a:t>de aprendizaje</a:t>
            </a:r>
          </a:p>
        </p:txBody>
      </p:sp>
      <p:sp>
        <p:nvSpPr>
          <p:cNvPr id="12" name="Google Shape;930;p65">
            <a:extLst>
              <a:ext uri="{FF2B5EF4-FFF2-40B4-BE49-F238E27FC236}">
                <a16:creationId xmlns:a16="http://schemas.microsoft.com/office/drawing/2014/main" xmlns="" id="{4E0698F8-650D-3B45-8767-97B9520512EA}"/>
              </a:ext>
            </a:extLst>
          </p:cNvPr>
          <p:cNvSpPr txBox="1">
            <a:spLocks/>
          </p:cNvSpPr>
          <p:nvPr/>
        </p:nvSpPr>
        <p:spPr>
          <a:xfrm>
            <a:off x="7099300" y="3515187"/>
            <a:ext cx="3826112" cy="504365"/>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1500"/>
              <a:buFont typeface="Noto Sans Symbols"/>
              <a:buNone/>
              <a:defRPr sz="1500" b="0" i="0" u="none" strike="noStrike" cap="none">
                <a:solidFill>
                  <a:schemeClr val="lt2"/>
                </a:solidFill>
                <a:latin typeface="Arial"/>
                <a:ea typeface="Arial"/>
                <a:cs typeface="Arial"/>
                <a:sym typeface="Arial"/>
              </a:defRPr>
            </a:lvl1pPr>
            <a:lvl2pPr marL="914400" marR="0" lvl="1"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3pPr>
            <a:lvl4pPr marL="1828800" marR="0" lvl="3"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4pPr>
            <a:lvl5pPr marL="2286000" marR="0" lvl="4"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5BF45"/>
              </a:buClr>
              <a:buSzPts val="1500"/>
              <a:buFont typeface="Noto Sans Symbols"/>
              <a:buNone/>
              <a:tabLst/>
              <a:defRPr/>
            </a:pPr>
            <a:r>
              <a:rPr kumimoji="0" lang="es-CL" sz="1500" u="none" strike="noStrike" kern="0" cap="none" spc="0" normalizeH="0" baseline="0" noProof="0" dirty="0">
                <a:ln>
                  <a:noFill/>
                </a:ln>
                <a:solidFill>
                  <a:srgbClr val="15BF45"/>
                </a:solidFill>
                <a:effectLst/>
                <a:uLnTx/>
                <a:uFillTx/>
                <a:latin typeface="ACHS Nueva Sans Medium" pitchFamily="2" charset="77"/>
                <a:sym typeface="Arial"/>
              </a:rPr>
              <a:t>Actividad evaluativa de la charla.</a:t>
            </a:r>
          </a:p>
        </p:txBody>
      </p:sp>
    </p:spTree>
    <p:extLst>
      <p:ext uri="{BB962C8B-B14F-4D97-AF65-F5344CB8AC3E}">
        <p14:creationId xmlns:p14="http://schemas.microsoft.com/office/powerpoint/2010/main" val="292699390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xmlns="" id="{C0395717-7829-3641-914B-D85C94C355E1}"/>
              </a:ext>
            </a:extLst>
          </p:cNvPr>
          <p:cNvPicPr>
            <a:picLocks noChangeAspect="1"/>
          </p:cNvPicPr>
          <p:nvPr/>
        </p:nvPicPr>
        <p:blipFill>
          <a:blip r:embed="rId2"/>
          <a:stretch>
            <a:fillRect/>
          </a:stretch>
        </p:blipFill>
        <p:spPr>
          <a:xfrm>
            <a:off x="5618345" y="2297952"/>
            <a:ext cx="4378548" cy="3471749"/>
          </a:xfrm>
          <a:prstGeom prst="rect">
            <a:avLst/>
          </a:prstGeom>
        </p:spPr>
      </p:pic>
      <p:pic>
        <p:nvPicPr>
          <p:cNvPr id="12" name="Imagen 11">
            <a:extLst>
              <a:ext uri="{FF2B5EF4-FFF2-40B4-BE49-F238E27FC236}">
                <a16:creationId xmlns:a16="http://schemas.microsoft.com/office/drawing/2014/main" xmlns="" id="{1C339001-74FC-D847-B1B8-F8EF95020B83}"/>
              </a:ext>
            </a:extLst>
          </p:cNvPr>
          <p:cNvPicPr>
            <a:picLocks noChangeAspect="1"/>
          </p:cNvPicPr>
          <p:nvPr/>
        </p:nvPicPr>
        <p:blipFill>
          <a:blip r:embed="rId3"/>
          <a:stretch>
            <a:fillRect/>
          </a:stretch>
        </p:blipFill>
        <p:spPr>
          <a:xfrm>
            <a:off x="1928509" y="2297952"/>
            <a:ext cx="2054431" cy="3359851"/>
          </a:xfrm>
          <a:prstGeom prst="rect">
            <a:avLst/>
          </a:prstGeom>
        </p:spPr>
      </p:pic>
      <p:sp>
        <p:nvSpPr>
          <p:cNvPr id="13" name="Marcador de texto 11">
            <a:extLst>
              <a:ext uri="{FF2B5EF4-FFF2-40B4-BE49-F238E27FC236}">
                <a16:creationId xmlns:a16="http://schemas.microsoft.com/office/drawing/2014/main" xmlns="" id="{DB7E1682-A9ED-D941-A34E-CE231FAD8070}"/>
              </a:ext>
            </a:extLst>
          </p:cNvPr>
          <p:cNvSpPr txBox="1">
            <a:spLocks/>
          </p:cNvSpPr>
          <p:nvPr/>
        </p:nvSpPr>
        <p:spPr>
          <a:xfrm>
            <a:off x="5618345" y="3645769"/>
            <a:ext cx="4178798" cy="481190"/>
          </a:xfrm>
          <a:prstGeom prst="rect">
            <a:avLst/>
          </a:prstGeom>
        </p:spPr>
        <p:txBody>
          <a:bodyPr lIns="0" tIns="0" rIns="0" bIns="0"/>
          <a:lstStyle>
            <a:lvl1pPr marL="0" marR="0" indent="0" algn="ctr" defTabSz="1218406" eaLnBrk="1" latinLnBrk="0" hangingPunct="1">
              <a:lnSpc>
                <a:spcPct val="100000"/>
              </a:lnSpc>
              <a:spcBef>
                <a:spcPts val="400"/>
              </a:spcBef>
              <a:spcAft>
                <a:spcPts val="400"/>
              </a:spcAft>
              <a:buClr>
                <a:schemeClr val="bg2"/>
              </a:buClr>
              <a:buSzPct val="95000"/>
              <a:buFontTx/>
              <a:buNone/>
              <a:tabLst/>
              <a:defRPr sz="1700" b="1" i="0" u="none" strike="noStrike" cap="none" spc="0" baseline="0">
                <a:solidFill>
                  <a:schemeClr val="tx1"/>
                </a:solidFill>
                <a:uFillTx/>
                <a:latin typeface="Arial"/>
                <a:ea typeface="Arial"/>
                <a:cs typeface="Arial"/>
                <a:sym typeface="Arial"/>
              </a:defRPr>
            </a:lvl1pPr>
            <a:lvl2pPr marL="676275" marR="0" indent="-371475" algn="ctr" defTabSz="1218406" eaLnBrk="1" latinLnBrk="0" hangingPunct="1">
              <a:lnSpc>
                <a:spcPct val="100000"/>
              </a:lnSpc>
              <a:spcBef>
                <a:spcPts val="400"/>
              </a:spcBef>
              <a:spcAft>
                <a:spcPts val="400"/>
              </a:spcAft>
              <a:buClr>
                <a:schemeClr val="bg2"/>
              </a:buClr>
              <a:buSzPct val="95000"/>
              <a:buFont typeface="Wingdings" pitchFamily="2" charset="2"/>
              <a:buChar char="§"/>
              <a:tabLst/>
              <a:defRPr lang="es-ES" sz="1600" b="1" i="0" u="none" strike="noStrike" cap="none" spc="0" baseline="0" dirty="0" smtClean="0">
                <a:solidFill>
                  <a:schemeClr val="tx1"/>
                </a:solidFill>
                <a:uFillTx/>
                <a:latin typeface="Arial"/>
                <a:ea typeface="Arial"/>
                <a:cs typeface="Arial"/>
                <a:sym typeface="Arial"/>
              </a:defRPr>
            </a:lvl2pPr>
            <a:lvl3pPr marL="1030288" marR="0" indent="-333375" algn="ctr" defTabSz="1218406" eaLnBrk="1" latinLnBrk="0" hangingPunct="1">
              <a:lnSpc>
                <a:spcPct val="100000"/>
              </a:lnSpc>
              <a:spcBef>
                <a:spcPts val="400"/>
              </a:spcBef>
              <a:spcAft>
                <a:spcPts val="400"/>
              </a:spcAft>
              <a:buClr>
                <a:schemeClr val="bg2"/>
              </a:buClr>
              <a:buSzPct val="50000"/>
              <a:buFontTx/>
              <a:buBlip>
                <a:blip/>
              </a:buBlip>
              <a:tabLst/>
              <a:defRPr sz="1400" b="1" i="0" u="none" strike="noStrike" cap="none" spc="0" baseline="0">
                <a:solidFill>
                  <a:schemeClr val="tx1"/>
                </a:solidFill>
                <a:uFillTx/>
                <a:latin typeface="Arial"/>
                <a:ea typeface="Arial"/>
                <a:cs typeface="Arial"/>
                <a:sym typeface="Arial"/>
              </a:defRPr>
            </a:lvl3pPr>
            <a:lvl4pPr marL="1342232" marR="0" indent="-332582" algn="ctr" defTabSz="1218406" eaLnBrk="1" latinLnBrk="0" hangingPunct="1">
              <a:lnSpc>
                <a:spcPct val="100000"/>
              </a:lnSpc>
              <a:spcBef>
                <a:spcPts val="400"/>
              </a:spcBef>
              <a:spcAft>
                <a:spcPts val="400"/>
              </a:spcAft>
              <a:buClr>
                <a:schemeClr val="bg2"/>
              </a:buClr>
              <a:buSzPct val="50000"/>
              <a:buFontTx/>
              <a:buBlip>
                <a:blip/>
              </a:buBlip>
              <a:tabLst/>
              <a:defRPr sz="1400" b="1" i="0" u="none" strike="noStrike" cap="none" spc="0" baseline="0">
                <a:solidFill>
                  <a:schemeClr val="tx1"/>
                </a:solidFill>
                <a:uFillTx/>
                <a:latin typeface="Arial"/>
                <a:ea typeface="Arial"/>
                <a:cs typeface="Arial"/>
                <a:sym typeface="Arial"/>
              </a:defRPr>
            </a:lvl4pPr>
            <a:lvl5pPr marL="1675607" marR="0" indent="-364332" algn="ctr" defTabSz="1218406" eaLnBrk="1" latinLnBrk="0" hangingPunct="1">
              <a:lnSpc>
                <a:spcPct val="100000"/>
              </a:lnSpc>
              <a:spcBef>
                <a:spcPts val="400"/>
              </a:spcBef>
              <a:spcAft>
                <a:spcPts val="400"/>
              </a:spcAft>
              <a:buClr>
                <a:schemeClr val="bg2"/>
              </a:buClr>
              <a:buSzPct val="50000"/>
              <a:buFontTx/>
              <a:buBlip>
                <a:blip/>
              </a:buBlip>
              <a:tabLst>
                <a:tab pos="1571625" algn="l"/>
              </a:tabLst>
              <a:defRPr sz="1400" b="1" i="0" u="none" strike="noStrike" cap="none" spc="0" baseline="0">
                <a:solidFill>
                  <a:schemeClr val="tx1"/>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defTabSz="1599158">
              <a:spcBef>
                <a:spcPts val="525"/>
              </a:spcBef>
              <a:spcAft>
                <a:spcPts val="525"/>
              </a:spcAft>
              <a:buClr>
                <a:srgbClr val="83B727"/>
              </a:buClr>
              <a:defRPr/>
            </a:pPr>
            <a:r>
              <a:rPr lang="es-CL" sz="2000" u="sng" kern="0" dirty="0" err="1">
                <a:solidFill>
                  <a:srgbClr val="15BF45">
                    <a:lumMod val="75000"/>
                  </a:srgbClr>
                </a:solidFill>
                <a:latin typeface="ACHS Nueva Sans Medium" pitchFamily="2" charset="77"/>
              </a:rPr>
              <a:t>tinyurl.com</a:t>
            </a:r>
            <a:r>
              <a:rPr lang="es-CL" sz="2000" u="sng" kern="0" dirty="0">
                <a:solidFill>
                  <a:srgbClr val="15BF45">
                    <a:lumMod val="75000"/>
                  </a:srgbClr>
                </a:solidFill>
                <a:latin typeface="ACHS Nueva Sans Medium" pitchFamily="2" charset="77"/>
              </a:rPr>
              <a:t>/26vbepn4</a:t>
            </a:r>
          </a:p>
        </p:txBody>
      </p:sp>
      <p:sp>
        <p:nvSpPr>
          <p:cNvPr id="15" name="Rectángulo redondeado 14">
            <a:extLst>
              <a:ext uri="{FF2B5EF4-FFF2-40B4-BE49-F238E27FC236}">
                <a16:creationId xmlns:a16="http://schemas.microsoft.com/office/drawing/2014/main" xmlns="" id="{C0AE8C00-A135-4D4C-9EB1-D1D4CA67564A}"/>
              </a:ext>
            </a:extLst>
          </p:cNvPr>
          <p:cNvSpPr/>
          <p:nvPr/>
        </p:nvSpPr>
        <p:spPr>
          <a:xfrm>
            <a:off x="1726911" y="1566065"/>
            <a:ext cx="2629151" cy="377072"/>
          </a:xfrm>
          <a:prstGeom prst="roundRect">
            <a:avLst>
              <a:gd name="adj" fmla="val 26667"/>
            </a:avLst>
          </a:prstGeom>
          <a:solidFill>
            <a:srgbClr val="7CFF44"/>
          </a:solidFill>
          <a:ln w="12700" cap="flat" cmpd="sng" algn="ctr">
            <a:noFill/>
            <a:prstDash val="solid"/>
            <a:miter lim="800000"/>
          </a:ln>
          <a:effectLst/>
        </p:spPr>
        <p:txBody>
          <a:bodyPr rtlCol="0" anchor="ctr"/>
          <a:lstStyle/>
          <a:p>
            <a:pPr algn="ctr">
              <a:defRPr/>
            </a:pPr>
            <a:r>
              <a:rPr lang="es-CL" dirty="0">
                <a:solidFill>
                  <a:srgbClr val="004C14"/>
                </a:solidFill>
                <a:latin typeface="ACHS Nueva Serif Medium" pitchFamily="2" charset="77"/>
                <a:cs typeface="Arial"/>
                <a:sym typeface="Arial"/>
              </a:rPr>
              <a:t>Escanea este código</a:t>
            </a:r>
          </a:p>
        </p:txBody>
      </p:sp>
      <p:sp>
        <p:nvSpPr>
          <p:cNvPr id="16" name="Rectángulo redondeado 15">
            <a:extLst>
              <a:ext uri="{FF2B5EF4-FFF2-40B4-BE49-F238E27FC236}">
                <a16:creationId xmlns:a16="http://schemas.microsoft.com/office/drawing/2014/main" xmlns="" id="{10FCBD1B-B483-5244-BB54-0311694F1EDA}"/>
              </a:ext>
            </a:extLst>
          </p:cNvPr>
          <p:cNvSpPr/>
          <p:nvPr/>
        </p:nvSpPr>
        <p:spPr>
          <a:xfrm>
            <a:off x="6512898" y="1562952"/>
            <a:ext cx="2646084" cy="412625"/>
          </a:xfrm>
          <a:prstGeom prst="roundRect">
            <a:avLst>
              <a:gd name="adj" fmla="val 26667"/>
            </a:avLst>
          </a:prstGeom>
          <a:solidFill>
            <a:srgbClr val="7CFF44"/>
          </a:solidFill>
          <a:ln w="12700" cap="flat" cmpd="sng" algn="ctr">
            <a:noFill/>
            <a:prstDash val="solid"/>
            <a:miter lim="800000"/>
          </a:ln>
          <a:effectLst/>
        </p:spPr>
        <p:txBody>
          <a:bodyPr rtlCol="0" anchor="ctr"/>
          <a:lstStyle/>
          <a:p>
            <a:pPr algn="ctr">
              <a:defRPr/>
            </a:pPr>
            <a:r>
              <a:rPr lang="es-CL" dirty="0">
                <a:solidFill>
                  <a:srgbClr val="004C14"/>
                </a:solidFill>
                <a:latin typeface="ACHS Nueva Serif Medium" pitchFamily="2" charset="77"/>
                <a:cs typeface="Arial"/>
                <a:sym typeface="Arial"/>
              </a:rPr>
              <a:t>O ingresa a este link</a:t>
            </a:r>
          </a:p>
        </p:txBody>
      </p:sp>
      <p:sp>
        <p:nvSpPr>
          <p:cNvPr id="17" name="Marcador de texto 4">
            <a:extLst>
              <a:ext uri="{FF2B5EF4-FFF2-40B4-BE49-F238E27FC236}">
                <a16:creationId xmlns:a16="http://schemas.microsoft.com/office/drawing/2014/main" xmlns="" id="{7A62011C-3D9C-684F-94DA-2F929E956C1D}"/>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pitchFamily="2" charset="77"/>
              </a:rPr>
              <a:t>Encuesta de satisfacción – Curso  abierto presencial</a:t>
            </a:r>
          </a:p>
        </p:txBody>
      </p:sp>
      <p:pic>
        <p:nvPicPr>
          <p:cNvPr id="20" name="Imagen 19">
            <a:extLst>
              <a:ext uri="{FF2B5EF4-FFF2-40B4-BE49-F238E27FC236}">
                <a16:creationId xmlns:a16="http://schemas.microsoft.com/office/drawing/2014/main" xmlns="" id="{460E35B3-46F1-8440-8F5C-E57E0EF49E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95106" y="3154039"/>
            <a:ext cx="1492475" cy="1495986"/>
          </a:xfrm>
          <a:prstGeom prst="rect">
            <a:avLst/>
          </a:prstGeom>
        </p:spPr>
      </p:pic>
    </p:spTree>
    <p:extLst>
      <p:ext uri="{BB962C8B-B14F-4D97-AF65-F5344CB8AC3E}">
        <p14:creationId xmlns:p14="http://schemas.microsoft.com/office/powerpoint/2010/main" val="264838321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xmlns="" id="{C0395717-7829-3641-914B-D85C94C355E1}"/>
              </a:ext>
            </a:extLst>
          </p:cNvPr>
          <p:cNvPicPr>
            <a:picLocks noChangeAspect="1"/>
          </p:cNvPicPr>
          <p:nvPr/>
        </p:nvPicPr>
        <p:blipFill>
          <a:blip r:embed="rId3"/>
          <a:stretch>
            <a:fillRect/>
          </a:stretch>
        </p:blipFill>
        <p:spPr>
          <a:xfrm>
            <a:off x="5618345" y="2297952"/>
            <a:ext cx="4378548" cy="3471749"/>
          </a:xfrm>
          <a:prstGeom prst="rect">
            <a:avLst/>
          </a:prstGeom>
        </p:spPr>
      </p:pic>
      <p:pic>
        <p:nvPicPr>
          <p:cNvPr id="12" name="Imagen 11">
            <a:extLst>
              <a:ext uri="{FF2B5EF4-FFF2-40B4-BE49-F238E27FC236}">
                <a16:creationId xmlns:a16="http://schemas.microsoft.com/office/drawing/2014/main" xmlns="" id="{1C339001-74FC-D847-B1B8-F8EF95020B83}"/>
              </a:ext>
            </a:extLst>
          </p:cNvPr>
          <p:cNvPicPr>
            <a:picLocks noChangeAspect="1"/>
          </p:cNvPicPr>
          <p:nvPr/>
        </p:nvPicPr>
        <p:blipFill>
          <a:blip r:embed="rId4"/>
          <a:stretch>
            <a:fillRect/>
          </a:stretch>
        </p:blipFill>
        <p:spPr>
          <a:xfrm>
            <a:off x="1928509" y="2297952"/>
            <a:ext cx="2054431" cy="3359851"/>
          </a:xfrm>
          <a:prstGeom prst="rect">
            <a:avLst/>
          </a:prstGeom>
        </p:spPr>
      </p:pic>
      <p:sp>
        <p:nvSpPr>
          <p:cNvPr id="13" name="Marcador de texto 11">
            <a:extLst>
              <a:ext uri="{FF2B5EF4-FFF2-40B4-BE49-F238E27FC236}">
                <a16:creationId xmlns:a16="http://schemas.microsoft.com/office/drawing/2014/main" xmlns="" id="{DB7E1682-A9ED-D941-A34E-CE231FAD8070}"/>
              </a:ext>
            </a:extLst>
          </p:cNvPr>
          <p:cNvSpPr txBox="1">
            <a:spLocks/>
          </p:cNvSpPr>
          <p:nvPr/>
        </p:nvSpPr>
        <p:spPr>
          <a:xfrm>
            <a:off x="5618345" y="3645769"/>
            <a:ext cx="4178798" cy="481190"/>
          </a:xfrm>
          <a:prstGeom prst="rect">
            <a:avLst/>
          </a:prstGeom>
        </p:spPr>
        <p:txBody>
          <a:bodyPr lIns="0" tIns="0" rIns="0" bIns="0"/>
          <a:lstStyle>
            <a:lvl1pPr marL="0" marR="0" indent="0" algn="ctr" defTabSz="1218406" eaLnBrk="1" latinLnBrk="0" hangingPunct="1">
              <a:lnSpc>
                <a:spcPct val="100000"/>
              </a:lnSpc>
              <a:spcBef>
                <a:spcPts val="400"/>
              </a:spcBef>
              <a:spcAft>
                <a:spcPts val="400"/>
              </a:spcAft>
              <a:buClr>
                <a:schemeClr val="bg2"/>
              </a:buClr>
              <a:buSzPct val="95000"/>
              <a:buFontTx/>
              <a:buNone/>
              <a:tabLst/>
              <a:defRPr sz="1700" b="1" i="0" u="none" strike="noStrike" cap="none" spc="0" baseline="0">
                <a:solidFill>
                  <a:schemeClr val="tx1"/>
                </a:solidFill>
                <a:uFillTx/>
                <a:latin typeface="Arial"/>
                <a:ea typeface="Arial"/>
                <a:cs typeface="Arial"/>
                <a:sym typeface="Arial"/>
              </a:defRPr>
            </a:lvl1pPr>
            <a:lvl2pPr marL="676275" marR="0" indent="-371475" algn="ctr" defTabSz="1218406" eaLnBrk="1" latinLnBrk="0" hangingPunct="1">
              <a:lnSpc>
                <a:spcPct val="100000"/>
              </a:lnSpc>
              <a:spcBef>
                <a:spcPts val="400"/>
              </a:spcBef>
              <a:spcAft>
                <a:spcPts val="400"/>
              </a:spcAft>
              <a:buClr>
                <a:schemeClr val="bg2"/>
              </a:buClr>
              <a:buSzPct val="95000"/>
              <a:buFont typeface="Wingdings" pitchFamily="2" charset="2"/>
              <a:buChar char="§"/>
              <a:tabLst/>
              <a:defRPr lang="es-ES" sz="1600" b="1" i="0" u="none" strike="noStrike" cap="none" spc="0" baseline="0" dirty="0" smtClean="0">
                <a:solidFill>
                  <a:schemeClr val="tx1"/>
                </a:solidFill>
                <a:uFillTx/>
                <a:latin typeface="Arial"/>
                <a:ea typeface="Arial"/>
                <a:cs typeface="Arial"/>
                <a:sym typeface="Arial"/>
              </a:defRPr>
            </a:lvl2pPr>
            <a:lvl3pPr marL="1030288" marR="0" indent="-333375" algn="ctr" defTabSz="1218406" eaLnBrk="1" latinLnBrk="0" hangingPunct="1">
              <a:lnSpc>
                <a:spcPct val="100000"/>
              </a:lnSpc>
              <a:spcBef>
                <a:spcPts val="400"/>
              </a:spcBef>
              <a:spcAft>
                <a:spcPts val="400"/>
              </a:spcAft>
              <a:buClr>
                <a:schemeClr val="bg2"/>
              </a:buClr>
              <a:buSzPct val="50000"/>
              <a:buFontTx/>
              <a:buBlip>
                <a:blip/>
              </a:buBlip>
              <a:tabLst/>
              <a:defRPr sz="1400" b="1" i="0" u="none" strike="noStrike" cap="none" spc="0" baseline="0">
                <a:solidFill>
                  <a:schemeClr val="tx1"/>
                </a:solidFill>
                <a:uFillTx/>
                <a:latin typeface="Arial"/>
                <a:ea typeface="Arial"/>
                <a:cs typeface="Arial"/>
                <a:sym typeface="Arial"/>
              </a:defRPr>
            </a:lvl3pPr>
            <a:lvl4pPr marL="1342232" marR="0" indent="-332582" algn="ctr" defTabSz="1218406" eaLnBrk="1" latinLnBrk="0" hangingPunct="1">
              <a:lnSpc>
                <a:spcPct val="100000"/>
              </a:lnSpc>
              <a:spcBef>
                <a:spcPts val="400"/>
              </a:spcBef>
              <a:spcAft>
                <a:spcPts val="400"/>
              </a:spcAft>
              <a:buClr>
                <a:schemeClr val="bg2"/>
              </a:buClr>
              <a:buSzPct val="50000"/>
              <a:buFontTx/>
              <a:buBlip>
                <a:blip/>
              </a:buBlip>
              <a:tabLst/>
              <a:defRPr sz="1400" b="1" i="0" u="none" strike="noStrike" cap="none" spc="0" baseline="0">
                <a:solidFill>
                  <a:schemeClr val="tx1"/>
                </a:solidFill>
                <a:uFillTx/>
                <a:latin typeface="Arial"/>
                <a:ea typeface="Arial"/>
                <a:cs typeface="Arial"/>
                <a:sym typeface="Arial"/>
              </a:defRPr>
            </a:lvl4pPr>
            <a:lvl5pPr marL="1675607" marR="0" indent="-364332" algn="ctr" defTabSz="1218406" eaLnBrk="1" latinLnBrk="0" hangingPunct="1">
              <a:lnSpc>
                <a:spcPct val="100000"/>
              </a:lnSpc>
              <a:spcBef>
                <a:spcPts val="400"/>
              </a:spcBef>
              <a:spcAft>
                <a:spcPts val="400"/>
              </a:spcAft>
              <a:buClr>
                <a:schemeClr val="bg2"/>
              </a:buClr>
              <a:buSzPct val="50000"/>
              <a:buFontTx/>
              <a:buBlip>
                <a:blip/>
              </a:buBlip>
              <a:tabLst>
                <a:tab pos="1571625" algn="l"/>
              </a:tabLst>
              <a:defRPr sz="1400" b="1" i="0" u="none" strike="noStrike" cap="none" spc="0" baseline="0">
                <a:solidFill>
                  <a:schemeClr val="tx1"/>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defTabSz="1599158">
              <a:spcBef>
                <a:spcPts val="525"/>
              </a:spcBef>
              <a:spcAft>
                <a:spcPts val="525"/>
              </a:spcAft>
              <a:buClr>
                <a:srgbClr val="83B727"/>
              </a:buClr>
              <a:defRPr/>
            </a:pPr>
            <a:r>
              <a:rPr lang="es-CL" sz="2000" u="sng" kern="0" dirty="0" err="1">
                <a:solidFill>
                  <a:srgbClr val="15BF45">
                    <a:lumMod val="75000"/>
                  </a:srgbClr>
                </a:solidFill>
                <a:latin typeface="ACHS Nueva Sans Medium" pitchFamily="2" charset="77"/>
              </a:rPr>
              <a:t>tinyurl.com</a:t>
            </a:r>
            <a:r>
              <a:rPr lang="es-CL" sz="2000" u="sng" kern="0" dirty="0">
                <a:solidFill>
                  <a:srgbClr val="15BF45">
                    <a:lumMod val="75000"/>
                  </a:srgbClr>
                </a:solidFill>
                <a:latin typeface="ACHS Nueva Sans Medium" pitchFamily="2" charset="77"/>
              </a:rPr>
              <a:t>/</a:t>
            </a:r>
            <a:r>
              <a:rPr lang="es-CL" sz="2000" u="sng" kern="0" dirty="0" err="1">
                <a:solidFill>
                  <a:srgbClr val="15BF45">
                    <a:lumMod val="75000"/>
                  </a:srgbClr>
                </a:solidFill>
                <a:latin typeface="ACHS Nueva Sans Medium" pitchFamily="2" charset="77"/>
              </a:rPr>
              <a:t>ujnzkjew</a:t>
            </a:r>
            <a:endParaRPr lang="es-CL" sz="2000" u="sng" kern="0" dirty="0">
              <a:solidFill>
                <a:srgbClr val="15BF45">
                  <a:lumMod val="75000"/>
                </a:srgbClr>
              </a:solidFill>
              <a:latin typeface="ACHS Nueva Sans Medium" pitchFamily="2" charset="77"/>
            </a:endParaRPr>
          </a:p>
        </p:txBody>
      </p:sp>
      <p:sp>
        <p:nvSpPr>
          <p:cNvPr id="15" name="Rectángulo redondeado 14">
            <a:extLst>
              <a:ext uri="{FF2B5EF4-FFF2-40B4-BE49-F238E27FC236}">
                <a16:creationId xmlns:a16="http://schemas.microsoft.com/office/drawing/2014/main" xmlns="" id="{C0AE8C00-A135-4D4C-9EB1-D1D4CA67564A}"/>
              </a:ext>
            </a:extLst>
          </p:cNvPr>
          <p:cNvSpPr/>
          <p:nvPr/>
        </p:nvSpPr>
        <p:spPr>
          <a:xfrm>
            <a:off x="1726911" y="1566065"/>
            <a:ext cx="2629151" cy="377072"/>
          </a:xfrm>
          <a:prstGeom prst="roundRect">
            <a:avLst>
              <a:gd name="adj" fmla="val 26667"/>
            </a:avLst>
          </a:prstGeom>
          <a:solidFill>
            <a:srgbClr val="7CFF44"/>
          </a:solidFill>
          <a:ln w="12700" cap="flat" cmpd="sng" algn="ctr">
            <a:noFill/>
            <a:prstDash val="solid"/>
            <a:miter lim="800000"/>
          </a:ln>
          <a:effectLst/>
        </p:spPr>
        <p:txBody>
          <a:bodyPr rtlCol="0" anchor="ctr"/>
          <a:lstStyle/>
          <a:p>
            <a:pPr algn="ctr">
              <a:defRPr/>
            </a:pPr>
            <a:r>
              <a:rPr lang="es-CL" dirty="0">
                <a:solidFill>
                  <a:srgbClr val="004C14"/>
                </a:solidFill>
                <a:latin typeface="ACHS Nueva Serif Medium" pitchFamily="2" charset="77"/>
                <a:cs typeface="Arial"/>
                <a:sym typeface="Arial"/>
              </a:rPr>
              <a:t>Escanea este código</a:t>
            </a:r>
          </a:p>
        </p:txBody>
      </p:sp>
      <p:sp>
        <p:nvSpPr>
          <p:cNvPr id="16" name="Rectángulo redondeado 15">
            <a:extLst>
              <a:ext uri="{FF2B5EF4-FFF2-40B4-BE49-F238E27FC236}">
                <a16:creationId xmlns:a16="http://schemas.microsoft.com/office/drawing/2014/main" xmlns="" id="{10FCBD1B-B483-5244-BB54-0311694F1EDA}"/>
              </a:ext>
            </a:extLst>
          </p:cNvPr>
          <p:cNvSpPr/>
          <p:nvPr/>
        </p:nvSpPr>
        <p:spPr>
          <a:xfrm>
            <a:off x="6512898" y="1562952"/>
            <a:ext cx="2646084" cy="412625"/>
          </a:xfrm>
          <a:prstGeom prst="roundRect">
            <a:avLst>
              <a:gd name="adj" fmla="val 26667"/>
            </a:avLst>
          </a:prstGeom>
          <a:solidFill>
            <a:srgbClr val="7CFF44"/>
          </a:solidFill>
          <a:ln w="12700" cap="flat" cmpd="sng" algn="ctr">
            <a:noFill/>
            <a:prstDash val="solid"/>
            <a:miter lim="800000"/>
          </a:ln>
          <a:effectLst/>
        </p:spPr>
        <p:txBody>
          <a:bodyPr rtlCol="0" anchor="ctr"/>
          <a:lstStyle/>
          <a:p>
            <a:pPr algn="ctr">
              <a:defRPr/>
            </a:pPr>
            <a:r>
              <a:rPr lang="es-CL" dirty="0">
                <a:solidFill>
                  <a:srgbClr val="004C14"/>
                </a:solidFill>
                <a:latin typeface="ACHS Nueva Serif Medium" pitchFamily="2" charset="77"/>
                <a:cs typeface="Arial"/>
                <a:sym typeface="Arial"/>
              </a:rPr>
              <a:t>O ingresa a este link</a:t>
            </a:r>
          </a:p>
        </p:txBody>
      </p:sp>
      <p:sp>
        <p:nvSpPr>
          <p:cNvPr id="17" name="Marcador de texto 4">
            <a:extLst>
              <a:ext uri="{FF2B5EF4-FFF2-40B4-BE49-F238E27FC236}">
                <a16:creationId xmlns:a16="http://schemas.microsoft.com/office/drawing/2014/main" xmlns="" id="{7A62011C-3D9C-684F-94DA-2F929E956C1D}"/>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pitchFamily="2" charset="77"/>
              </a:rPr>
              <a:t>Encuesta de satisfacción – Curso  cerrado presencial</a:t>
            </a:r>
          </a:p>
        </p:txBody>
      </p:sp>
      <p:pic>
        <p:nvPicPr>
          <p:cNvPr id="14" name="Imagen 13">
            <a:extLst>
              <a:ext uri="{FF2B5EF4-FFF2-40B4-BE49-F238E27FC236}">
                <a16:creationId xmlns:a16="http://schemas.microsoft.com/office/drawing/2014/main" xmlns="" id="{363D86E9-CD7C-4144-8034-D3F9BEE3F91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95106" y="3154039"/>
            <a:ext cx="1492475" cy="1509105"/>
          </a:xfrm>
          <a:prstGeom prst="rect">
            <a:avLst/>
          </a:prstGeom>
        </p:spPr>
      </p:pic>
    </p:spTree>
    <p:extLst>
      <p:ext uri="{BB962C8B-B14F-4D97-AF65-F5344CB8AC3E}">
        <p14:creationId xmlns:p14="http://schemas.microsoft.com/office/powerpoint/2010/main" val="232517308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018259942"/>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xmlns="" id="{1B1F8AFC-3D04-B24B-9587-CEC923C06885}"/>
              </a:ext>
            </a:extLst>
          </p:cNvPr>
          <p:cNvSpPr>
            <a:spLocks noGrp="1"/>
          </p:cNvSpPr>
          <p:nvPr>
            <p:ph type="body" sz="quarter" idx="61"/>
          </p:nvPr>
        </p:nvSpPr>
        <p:spPr/>
        <p:txBody>
          <a:bodyPr/>
          <a:lstStyle/>
          <a:p>
            <a:r>
              <a:rPr lang="es-CL" dirty="0">
                <a:latin typeface="ACHS Nueva Serif" pitchFamily="2" charset="77"/>
              </a:rPr>
              <a:t>Recomendaciones</a:t>
            </a:r>
          </a:p>
        </p:txBody>
      </p:sp>
      <p:pic>
        <p:nvPicPr>
          <p:cNvPr id="6" name="Imagen 5">
            <a:extLst>
              <a:ext uri="{FF2B5EF4-FFF2-40B4-BE49-F238E27FC236}">
                <a16:creationId xmlns:a16="http://schemas.microsoft.com/office/drawing/2014/main" xmlns="" id="{D981989A-2CDC-AB4F-AA2B-984AA9D0B978}"/>
              </a:ext>
            </a:extLst>
          </p:cNvPr>
          <p:cNvPicPr>
            <a:picLocks noChangeAspect="1"/>
          </p:cNvPicPr>
          <p:nvPr/>
        </p:nvPicPr>
        <p:blipFill>
          <a:blip r:embed="rId2"/>
          <a:stretch>
            <a:fillRect/>
          </a:stretch>
        </p:blipFill>
        <p:spPr>
          <a:xfrm>
            <a:off x="1097760" y="2646045"/>
            <a:ext cx="10243662" cy="1565910"/>
          </a:xfrm>
          <a:prstGeom prst="rect">
            <a:avLst/>
          </a:prstGeom>
        </p:spPr>
      </p:pic>
    </p:spTree>
    <p:extLst>
      <p:ext uri="{BB962C8B-B14F-4D97-AF65-F5344CB8AC3E}">
        <p14:creationId xmlns:p14="http://schemas.microsoft.com/office/powerpoint/2010/main" val="25591231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 name="Marcador de texto 4">
            <a:extLst>
              <a:ext uri="{FF2B5EF4-FFF2-40B4-BE49-F238E27FC236}">
                <a16:creationId xmlns:a16="http://schemas.microsoft.com/office/drawing/2014/main" xmlns="" id="{48370FFA-209A-EB40-89B5-B33C5315CD5B}"/>
              </a:ext>
            </a:extLst>
          </p:cNvPr>
          <p:cNvSpPr txBox="1">
            <a:spLocks/>
          </p:cNvSpPr>
          <p:nvPr/>
        </p:nvSpPr>
        <p:spPr>
          <a:xfrm>
            <a:off x="449263" y="2841171"/>
            <a:ext cx="3657224" cy="999309"/>
          </a:xfrm>
          <a:prstGeom prst="rect">
            <a:avLst/>
          </a:prstGeom>
        </p:spPr>
        <p:txBody>
          <a:bodyPr/>
          <a:lstStyle>
            <a:lvl1pPr marL="285750" indent="-285750" algn="l" defTabSz="914400" rtl="0" eaLnBrk="1" latinLnBrk="0" hangingPunct="1">
              <a:lnSpc>
                <a:spcPct val="90000"/>
              </a:lnSpc>
              <a:spcBef>
                <a:spcPts val="600"/>
              </a:spcBef>
              <a:spcAft>
                <a:spcPts val="600"/>
              </a:spcAft>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590550" indent="-285750" algn="l" defTabSz="914400" rtl="0" eaLnBrk="1" latinLnBrk="0" hangingPunct="1">
              <a:lnSpc>
                <a:spcPct val="90000"/>
              </a:lnSpc>
              <a:spcBef>
                <a:spcPts val="600"/>
              </a:spcBef>
              <a:spcAft>
                <a:spcPts val="600"/>
              </a:spcAft>
              <a:buClr>
                <a:schemeClr val="accent1"/>
              </a:buClr>
              <a:buSzPct val="10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2pPr>
            <a:lvl3pPr marL="8953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3pPr>
            <a:lvl4pPr marL="12001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4pPr>
            <a:lvl5pPr marL="15049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15BF45"/>
              </a:buClr>
            </a:pPr>
            <a:r>
              <a:rPr kumimoji="0" lang="es-ES" sz="1600" b="0" i="0" u="none" strike="noStrike" kern="1200" cap="none" spc="0" normalizeH="0" baseline="0" noProof="0" dirty="0">
                <a:ln>
                  <a:noFill/>
                </a:ln>
                <a:solidFill>
                  <a:srgbClr val="000000">
                    <a:lumMod val="75000"/>
                    <a:lumOff val="25000"/>
                  </a:srgbClr>
                </a:solidFill>
                <a:effectLst/>
                <a:uLnTx/>
                <a:uFillTx/>
                <a:latin typeface="ACHS Nueva Sans Medium" pitchFamily="2" charset="77"/>
              </a:rPr>
              <a:t>Implementar programa de vigilancia sobre la tuberculosis, en trabajadores expuestos.</a:t>
            </a:r>
          </a:p>
        </p:txBody>
      </p:sp>
      <p:pic>
        <p:nvPicPr>
          <p:cNvPr id="14" name="Imagen 13">
            <a:extLst>
              <a:ext uri="{FF2B5EF4-FFF2-40B4-BE49-F238E27FC236}">
                <a16:creationId xmlns:a16="http://schemas.microsoft.com/office/drawing/2014/main" xmlns="" id="{16DFBB8F-AB5D-4A40-A4E4-3A54588B10BD}"/>
              </a:ext>
            </a:extLst>
          </p:cNvPr>
          <p:cNvPicPr>
            <a:picLocks noChangeAspect="1"/>
          </p:cNvPicPr>
          <p:nvPr/>
        </p:nvPicPr>
        <p:blipFill>
          <a:blip r:embed="rId2"/>
          <a:stretch>
            <a:fillRect/>
          </a:stretch>
        </p:blipFill>
        <p:spPr>
          <a:xfrm>
            <a:off x="6988304" y="1898027"/>
            <a:ext cx="5376962" cy="5535109"/>
          </a:xfrm>
          <a:prstGeom prst="rect">
            <a:avLst/>
          </a:prstGeom>
        </p:spPr>
      </p:pic>
      <p:sp>
        <p:nvSpPr>
          <p:cNvPr id="15" name="Marcador de texto 7">
            <a:extLst>
              <a:ext uri="{FF2B5EF4-FFF2-40B4-BE49-F238E27FC236}">
                <a16:creationId xmlns:a16="http://schemas.microsoft.com/office/drawing/2014/main" xmlns="" id="{AC837B61-789A-8F48-A199-75CDBF804A1B}"/>
              </a:ext>
            </a:extLst>
          </p:cNvPr>
          <p:cNvSpPr txBox="1">
            <a:spLocks/>
          </p:cNvSpPr>
          <p:nvPr/>
        </p:nvSpPr>
        <p:spPr>
          <a:xfrm>
            <a:off x="449262" y="496571"/>
            <a:ext cx="9865812" cy="523874"/>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5BF45"/>
              </a:buClr>
              <a:buSzTx/>
              <a:buFont typeface="Wingdings" panose="05000000000000000000" pitchFamily="2" charset="2"/>
              <a:buNone/>
              <a:tabLst/>
              <a:defRPr/>
            </a:pPr>
            <a:r>
              <a:rPr kumimoji="0" lang="es-ES" sz="2000" b="0" i="0" u="none" strike="noStrike" kern="1200" cap="none" spc="0" normalizeH="0" baseline="0" noProof="0" dirty="0">
                <a:ln>
                  <a:noFill/>
                </a:ln>
                <a:solidFill>
                  <a:srgbClr val="15BF45"/>
                </a:solidFill>
                <a:effectLst/>
                <a:uLnTx/>
                <a:uFillTx/>
                <a:latin typeface="ACHS Nueva Serif" pitchFamily="2" charset="77"/>
              </a:rPr>
              <a:t>Objetivo de la charla</a:t>
            </a:r>
          </a:p>
        </p:txBody>
      </p:sp>
      <p:sp>
        <p:nvSpPr>
          <p:cNvPr id="16" name="Marcador de texto 7">
            <a:extLst>
              <a:ext uri="{FF2B5EF4-FFF2-40B4-BE49-F238E27FC236}">
                <a16:creationId xmlns:a16="http://schemas.microsoft.com/office/drawing/2014/main" xmlns="" id="{F7A8CB88-30A6-2344-A681-7139F97100B2}"/>
              </a:ext>
            </a:extLst>
          </p:cNvPr>
          <p:cNvSpPr txBox="1">
            <a:spLocks/>
          </p:cNvSpPr>
          <p:nvPr/>
        </p:nvSpPr>
        <p:spPr>
          <a:xfrm>
            <a:off x="436561" y="2157287"/>
            <a:ext cx="2996067" cy="229132"/>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5BF45"/>
              </a:buClr>
              <a:buSzTx/>
              <a:buFont typeface="Wingdings" panose="05000000000000000000" pitchFamily="2" charset="2"/>
              <a:buNone/>
              <a:tabLst/>
              <a:defRPr/>
            </a:pPr>
            <a:r>
              <a:rPr kumimoji="0" lang="es-CL" sz="1600" b="1" i="0" u="none" strike="noStrike" kern="1200" cap="none" spc="0" normalizeH="0" baseline="0" noProof="0" dirty="0">
                <a:ln>
                  <a:noFill/>
                </a:ln>
                <a:solidFill>
                  <a:srgbClr val="004C14"/>
                </a:solidFill>
                <a:effectLst/>
                <a:uLnTx/>
                <a:uFillTx/>
                <a:latin typeface="ACHS Nueva Serif" pitchFamily="2" charset="77"/>
              </a:rPr>
              <a:t>OBJETIVO</a:t>
            </a:r>
          </a:p>
        </p:txBody>
      </p:sp>
    </p:spTree>
    <p:extLst>
      <p:ext uri="{BB962C8B-B14F-4D97-AF65-F5344CB8AC3E}">
        <p14:creationId xmlns:p14="http://schemas.microsoft.com/office/powerpoint/2010/main" val="344730294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 name="Marcador de texto 7">
            <a:extLst>
              <a:ext uri="{FF2B5EF4-FFF2-40B4-BE49-F238E27FC236}">
                <a16:creationId xmlns:a16="http://schemas.microsoft.com/office/drawing/2014/main" xmlns="" id="{234AC903-117E-654D-A327-3D2FBF3CDE24}"/>
              </a:ext>
            </a:extLst>
          </p:cNvPr>
          <p:cNvSpPr txBox="1">
            <a:spLocks/>
          </p:cNvSpPr>
          <p:nvPr/>
        </p:nvSpPr>
        <p:spPr>
          <a:xfrm>
            <a:off x="449262" y="496571"/>
            <a:ext cx="9865812" cy="523874"/>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5BF45"/>
              </a:buClr>
              <a:buSzTx/>
              <a:buFont typeface="Wingdings" panose="05000000000000000000" pitchFamily="2" charset="2"/>
              <a:buNone/>
              <a:tabLst/>
              <a:defRPr/>
            </a:pPr>
            <a:r>
              <a:rPr lang="es-ES" dirty="0">
                <a:solidFill>
                  <a:srgbClr val="15BF45"/>
                </a:solidFill>
                <a:latin typeface="ACHS Nueva Serif" pitchFamily="2" charset="77"/>
              </a:rPr>
              <a:t>Público objetivo</a:t>
            </a:r>
            <a:endParaRPr kumimoji="0" lang="es-ES" sz="2000" b="0" i="0" u="none" strike="noStrike" kern="1200" cap="none" spc="0" normalizeH="0" baseline="0" noProof="0" dirty="0">
              <a:ln>
                <a:noFill/>
              </a:ln>
              <a:solidFill>
                <a:srgbClr val="15BF45"/>
              </a:solidFill>
              <a:effectLst/>
              <a:uLnTx/>
              <a:uFillTx/>
              <a:latin typeface="ACHS Nueva Serif" pitchFamily="2" charset="77"/>
            </a:endParaRPr>
          </a:p>
        </p:txBody>
      </p:sp>
      <p:sp>
        <p:nvSpPr>
          <p:cNvPr id="13" name="Marcador de texto 4">
            <a:extLst>
              <a:ext uri="{FF2B5EF4-FFF2-40B4-BE49-F238E27FC236}">
                <a16:creationId xmlns:a16="http://schemas.microsoft.com/office/drawing/2014/main" xmlns="" id="{C54A3531-526F-1F46-B0CA-446032B6F6EB}"/>
              </a:ext>
            </a:extLst>
          </p:cNvPr>
          <p:cNvSpPr txBox="1">
            <a:spLocks/>
          </p:cNvSpPr>
          <p:nvPr/>
        </p:nvSpPr>
        <p:spPr>
          <a:xfrm>
            <a:off x="449264" y="2841171"/>
            <a:ext cx="3773602" cy="1132313"/>
          </a:xfrm>
          <a:prstGeom prst="rect">
            <a:avLst/>
          </a:prstGeom>
        </p:spPr>
        <p:txBody>
          <a:bodyPr/>
          <a:lstStyle>
            <a:lvl1pPr marL="285750" indent="-285750" algn="l" defTabSz="914400" rtl="0" eaLnBrk="1" latinLnBrk="0" hangingPunct="1">
              <a:lnSpc>
                <a:spcPct val="90000"/>
              </a:lnSpc>
              <a:spcBef>
                <a:spcPts val="600"/>
              </a:spcBef>
              <a:spcAft>
                <a:spcPts val="600"/>
              </a:spcAft>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590550" indent="-285750" algn="l" defTabSz="914400" rtl="0" eaLnBrk="1" latinLnBrk="0" hangingPunct="1">
              <a:lnSpc>
                <a:spcPct val="90000"/>
              </a:lnSpc>
              <a:spcBef>
                <a:spcPts val="600"/>
              </a:spcBef>
              <a:spcAft>
                <a:spcPts val="600"/>
              </a:spcAft>
              <a:buClr>
                <a:schemeClr val="accent1"/>
              </a:buClr>
              <a:buSzPct val="10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2pPr>
            <a:lvl3pPr marL="8953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3pPr>
            <a:lvl4pPr marL="12001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4pPr>
            <a:lvl5pPr marL="15049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15BF45"/>
              </a:buClr>
            </a:pPr>
            <a:r>
              <a:rPr kumimoji="0" lang="es-ES" sz="1600" b="0" i="0" u="none" strike="noStrike" kern="1200" cap="none" spc="0" normalizeH="0" baseline="0" noProof="0" dirty="0">
                <a:ln>
                  <a:noFill/>
                </a:ln>
                <a:solidFill>
                  <a:srgbClr val="000000">
                    <a:lumMod val="75000"/>
                    <a:lumOff val="25000"/>
                  </a:srgbClr>
                </a:solidFill>
                <a:effectLst/>
                <a:uLnTx/>
                <a:uFillTx/>
                <a:latin typeface="ACHS Nueva Sans Medium" pitchFamily="2" charset="77"/>
              </a:rPr>
              <a:t>Ser trabajadores de empresas que se encuentren afiliadas a la ACHS y que se encuentren expuestos a contraer tuberculosis.</a:t>
            </a:r>
          </a:p>
        </p:txBody>
      </p:sp>
      <p:sp>
        <p:nvSpPr>
          <p:cNvPr id="14" name="Marcador de texto 7">
            <a:extLst>
              <a:ext uri="{FF2B5EF4-FFF2-40B4-BE49-F238E27FC236}">
                <a16:creationId xmlns:a16="http://schemas.microsoft.com/office/drawing/2014/main" xmlns="" id="{C69656AD-92E0-C04F-A00B-B94F45BF7931}"/>
              </a:ext>
            </a:extLst>
          </p:cNvPr>
          <p:cNvSpPr txBox="1">
            <a:spLocks/>
          </p:cNvSpPr>
          <p:nvPr/>
        </p:nvSpPr>
        <p:spPr>
          <a:xfrm>
            <a:off x="436561" y="2157287"/>
            <a:ext cx="2996067" cy="229132"/>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5BF45"/>
              </a:buClr>
              <a:buSzTx/>
              <a:buFont typeface="Wingdings" panose="05000000000000000000" pitchFamily="2" charset="2"/>
              <a:buNone/>
              <a:tabLst/>
              <a:defRPr/>
            </a:pPr>
            <a:r>
              <a:rPr kumimoji="0" lang="es-CL" sz="1600" b="1" i="0" u="none" strike="noStrike" kern="1200" cap="none" spc="0" normalizeH="0" baseline="0" noProof="0" dirty="0">
                <a:ln>
                  <a:noFill/>
                </a:ln>
                <a:solidFill>
                  <a:srgbClr val="004C14"/>
                </a:solidFill>
                <a:effectLst/>
                <a:uLnTx/>
                <a:uFillTx/>
                <a:latin typeface="ACHS Nueva Serif" pitchFamily="2" charset="77"/>
              </a:rPr>
              <a:t>PÚBLICO</a:t>
            </a:r>
          </a:p>
        </p:txBody>
      </p:sp>
      <p:pic>
        <p:nvPicPr>
          <p:cNvPr id="15" name="Imagen 14">
            <a:extLst>
              <a:ext uri="{FF2B5EF4-FFF2-40B4-BE49-F238E27FC236}">
                <a16:creationId xmlns:a16="http://schemas.microsoft.com/office/drawing/2014/main" xmlns="" id="{C5EF3B1B-5F67-E440-931B-46C769223C79}"/>
              </a:ext>
            </a:extLst>
          </p:cNvPr>
          <p:cNvPicPr>
            <a:picLocks noChangeAspect="1"/>
          </p:cNvPicPr>
          <p:nvPr/>
        </p:nvPicPr>
        <p:blipFill>
          <a:blip r:embed="rId2"/>
          <a:stretch>
            <a:fillRect/>
          </a:stretch>
        </p:blipFill>
        <p:spPr>
          <a:xfrm>
            <a:off x="6298187" y="1735493"/>
            <a:ext cx="5254050" cy="4427941"/>
          </a:xfrm>
          <a:prstGeom prst="rect">
            <a:avLst/>
          </a:prstGeom>
        </p:spPr>
      </p:pic>
    </p:spTree>
    <p:extLst>
      <p:ext uri="{BB962C8B-B14F-4D97-AF65-F5344CB8AC3E}">
        <p14:creationId xmlns:p14="http://schemas.microsoft.com/office/powerpoint/2010/main" val="60728061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lstStyle/>
          <a:p>
            <a:r>
              <a:rPr lang="es-ES" dirty="0">
                <a:latin typeface="ACHS Nueva Serif" pitchFamily="2" charset="77"/>
              </a:rPr>
              <a:t>Introducción</a:t>
            </a:r>
            <a:endParaRPr lang="x-none" dirty="0">
              <a:latin typeface="ACHS Nueva Serif" pitchFamily="2" charset="77"/>
            </a:endParaRPr>
          </a:p>
        </p:txBody>
      </p:sp>
      <p:sp>
        <p:nvSpPr>
          <p:cNvPr id="16" name="Text Placeholder 15">
            <a:extLst>
              <a:ext uri="{FF2B5EF4-FFF2-40B4-BE49-F238E27FC236}">
                <a16:creationId xmlns:a16="http://schemas.microsoft.com/office/drawing/2014/main" xmlns="" id="{6222F448-2822-102A-BE50-7A172F44A0BA}"/>
              </a:ext>
            </a:extLst>
          </p:cNvPr>
          <p:cNvSpPr>
            <a:spLocks noGrp="1"/>
          </p:cNvSpPr>
          <p:nvPr>
            <p:ph type="body" sz="quarter" idx="62"/>
          </p:nvPr>
        </p:nvSpPr>
        <p:spPr>
          <a:prstGeom prst="rect">
            <a:avLst/>
          </a:prstGeom>
        </p:spPr>
        <p:txBody>
          <a:bodyPr/>
          <a:lstStyle/>
          <a:p>
            <a:r>
              <a:rPr lang="es-CL" b="1" dirty="0">
                <a:latin typeface="ACHS Nueva Serif SemiBold" pitchFamily="2" charset="77"/>
              </a:rPr>
              <a:t>Antecedentes respecto del agente de riesgo:</a:t>
            </a:r>
            <a:endParaRPr lang="x-none" b="1" dirty="0">
              <a:latin typeface="ACHS Nueva Serif SemiBold" pitchFamily="2" charset="77"/>
            </a:endParaRP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3" y="1539081"/>
            <a:ext cx="2809326" cy="4628963"/>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sz="1400" dirty="0">
                <a:solidFill>
                  <a:schemeClr val="tx1"/>
                </a:solidFill>
                <a:effectLst/>
                <a:latin typeface="ACHS Nueva Sans Medium" pitchFamily="2" charset="77"/>
              </a:rPr>
              <a:t>Los riesgos laborales derivados de la manipulación de muestras contaminadas con agentes biológicos de interés sanitario deben ser evaluados, y si no es posible su eliminación se deben adoptar todas las medidas necesarias para su minimización y control.</a:t>
            </a:r>
          </a:p>
          <a:p>
            <a:pPr>
              <a:lnSpc>
                <a:spcPct val="100000"/>
              </a:lnSpc>
            </a:pPr>
            <a:r>
              <a:rPr lang="es-ES" sz="1400" dirty="0">
                <a:solidFill>
                  <a:schemeClr val="tx1"/>
                </a:solidFill>
                <a:effectLst/>
                <a:latin typeface="ACHS Nueva Sans Medium" pitchFamily="2" charset="77"/>
              </a:rPr>
              <a:t>Diversos estudios muestran que la inexistencia de protocolos de trabajo estandarizados, insuficientes elementos de barrera y de protección necesarios, y falta de políticas institucionales que respalden su uso, causan muchas veces que los trabajadores no sigan los procedimientos que resguardan su seguridad. </a:t>
            </a:r>
          </a:p>
        </p:txBody>
      </p:sp>
      <p:pic>
        <p:nvPicPr>
          <p:cNvPr id="9" name="Imagen 8">
            <a:extLst>
              <a:ext uri="{FF2B5EF4-FFF2-40B4-BE49-F238E27FC236}">
                <a16:creationId xmlns:a16="http://schemas.microsoft.com/office/drawing/2014/main" xmlns="" id="{38C1B776-A843-7241-9A90-C25D76FC11D7}"/>
              </a:ext>
            </a:extLst>
          </p:cNvPr>
          <p:cNvPicPr>
            <a:picLocks noChangeAspect="1"/>
          </p:cNvPicPr>
          <p:nvPr/>
        </p:nvPicPr>
        <p:blipFill rotWithShape="1">
          <a:blip r:embed="rId3"/>
          <a:srcRect l="8015" t="4980" r="3555" b="3598"/>
          <a:stretch/>
        </p:blipFill>
        <p:spPr>
          <a:xfrm>
            <a:off x="4473575" y="1538288"/>
            <a:ext cx="7718425" cy="5319712"/>
          </a:xfrm>
          <a:prstGeom prst="rect">
            <a:avLst/>
          </a:prstGeom>
        </p:spPr>
      </p:pic>
    </p:spTree>
    <p:extLst>
      <p:ext uri="{BB962C8B-B14F-4D97-AF65-F5344CB8AC3E}">
        <p14:creationId xmlns:p14="http://schemas.microsoft.com/office/powerpoint/2010/main" val="89231999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lstStyle/>
          <a:p>
            <a:r>
              <a:rPr lang="es-ES" dirty="0">
                <a:latin typeface="ACHS Nueva Serif" pitchFamily="2" charset="77"/>
              </a:rPr>
              <a:t>Introducción</a:t>
            </a:r>
            <a:endParaRPr lang="x-none" dirty="0">
              <a:latin typeface="ACHS Nueva Serif" pitchFamily="2" charset="77"/>
            </a:endParaRPr>
          </a:p>
        </p:txBody>
      </p:sp>
      <p:sp>
        <p:nvSpPr>
          <p:cNvPr id="16" name="Text Placeholder 15">
            <a:extLst>
              <a:ext uri="{FF2B5EF4-FFF2-40B4-BE49-F238E27FC236}">
                <a16:creationId xmlns:a16="http://schemas.microsoft.com/office/drawing/2014/main" xmlns="" id="{6222F448-2822-102A-BE50-7A172F44A0BA}"/>
              </a:ext>
            </a:extLst>
          </p:cNvPr>
          <p:cNvSpPr>
            <a:spLocks noGrp="1"/>
          </p:cNvSpPr>
          <p:nvPr>
            <p:ph type="body" sz="quarter" idx="62"/>
          </p:nvPr>
        </p:nvSpPr>
        <p:spPr>
          <a:prstGeom prst="rect">
            <a:avLst/>
          </a:prstGeom>
        </p:spPr>
        <p:txBody>
          <a:bodyPr/>
          <a:lstStyle/>
          <a:p>
            <a:r>
              <a:rPr lang="es-CL" b="1" dirty="0">
                <a:latin typeface="ACHS Nueva Serif SemiBold" pitchFamily="2" charset="77"/>
              </a:rPr>
              <a:t>Antecedentes respecto del agente de riesgo:</a:t>
            </a:r>
            <a:endParaRPr lang="x-none" b="1">
              <a:latin typeface="ACHS Nueva Serif SemiBold" pitchFamily="2" charset="77"/>
            </a:endParaRP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2" y="1539081"/>
            <a:ext cx="3590723" cy="4961471"/>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sz="1400" dirty="0">
                <a:solidFill>
                  <a:schemeClr val="tx1"/>
                </a:solidFill>
                <a:effectLst/>
                <a:latin typeface="ACHS Nueva Sans Medium" pitchFamily="2" charset="77"/>
              </a:rPr>
              <a:t>En el caso de exposición laboral a agentes biológicos, los métodos analíticos cuantitativos y de control ambiental tienen limitaciones, por lo que con independencia de su empleo, se recomienda que la evaluación del riesgo de exposición incluya la revisión de los métodos y condiciones de trabajo, mediante aplicación de Evaluaciones Cualitativas estandarizadas, con la desagregación necesaria para abordar cada uno de los elementos verificadores que inciden en un control efectivo de la exposición.</a:t>
            </a:r>
          </a:p>
          <a:p>
            <a:pPr>
              <a:lnSpc>
                <a:spcPct val="100000"/>
              </a:lnSpc>
            </a:pPr>
            <a:r>
              <a:rPr lang="es-ES" sz="1400" dirty="0">
                <a:solidFill>
                  <a:schemeClr val="tx1"/>
                </a:solidFill>
                <a:effectLst/>
                <a:latin typeface="ACHS Nueva Sans Medium" pitchFamily="2" charset="77"/>
              </a:rPr>
              <a:t>Lo anterior, considerando la normativa existente en Chile, en particular, aquella elaborada por el Ministerio de Salud, quien ha elaborado diversas publicaciones e instrumentos regulatorios, cuyo contenido, además de aspectos procedimentales, incluye tópicos asociados a control administrativo, ambiental y de protección individual.</a:t>
            </a:r>
          </a:p>
        </p:txBody>
      </p:sp>
      <p:pic>
        <p:nvPicPr>
          <p:cNvPr id="7" name="Imagen 6">
            <a:extLst>
              <a:ext uri="{FF2B5EF4-FFF2-40B4-BE49-F238E27FC236}">
                <a16:creationId xmlns:a16="http://schemas.microsoft.com/office/drawing/2014/main" xmlns="" id="{785F7B2E-9205-9648-A971-3E70C739B7E0}"/>
              </a:ext>
            </a:extLst>
          </p:cNvPr>
          <p:cNvPicPr>
            <a:picLocks noChangeAspect="1"/>
          </p:cNvPicPr>
          <p:nvPr/>
        </p:nvPicPr>
        <p:blipFill rotWithShape="1">
          <a:blip r:embed="rId3"/>
          <a:srcRect l="8015" t="4980" r="3555" b="3598"/>
          <a:stretch/>
        </p:blipFill>
        <p:spPr>
          <a:xfrm>
            <a:off x="4473575" y="1538288"/>
            <a:ext cx="7718425" cy="5319712"/>
          </a:xfrm>
          <a:prstGeom prst="rect">
            <a:avLst/>
          </a:prstGeom>
        </p:spPr>
      </p:pic>
    </p:spTree>
    <p:extLst>
      <p:ext uri="{BB962C8B-B14F-4D97-AF65-F5344CB8AC3E}">
        <p14:creationId xmlns:p14="http://schemas.microsoft.com/office/powerpoint/2010/main" val="420529687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redondeado 22">
            <a:extLst>
              <a:ext uri="{FF2B5EF4-FFF2-40B4-BE49-F238E27FC236}">
                <a16:creationId xmlns:a16="http://schemas.microsoft.com/office/drawing/2014/main" xmlns="" id="{660AB626-BAE6-BD4A-A504-801B50E842CB}"/>
              </a:ext>
            </a:extLst>
          </p:cNvPr>
          <p:cNvSpPr/>
          <p:nvPr/>
        </p:nvSpPr>
        <p:spPr>
          <a:xfrm>
            <a:off x="235974" y="4577272"/>
            <a:ext cx="11316263" cy="1627197"/>
          </a:xfrm>
          <a:prstGeom prst="roundRect">
            <a:avLst>
              <a:gd name="adj" fmla="val 1563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normAutofit/>
          </a:bodyPr>
          <a:lstStyle/>
          <a:p>
            <a:r>
              <a:rPr lang="es-CL" dirty="0">
                <a:latin typeface="ACHS Nueva Serif" pitchFamily="2" charset="77"/>
              </a:rPr>
              <a:t>Evaluación del riesgo de exposición</a:t>
            </a: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558195" y="4784181"/>
            <a:ext cx="10671819" cy="1268909"/>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sz="1400" dirty="0">
                <a:solidFill>
                  <a:schemeClr val="tx1"/>
                </a:solidFill>
                <a:effectLst/>
                <a:latin typeface="ACHS Nueva Sans Medium" pitchFamily="2" charset="77"/>
              </a:rPr>
              <a:t>El formato de la Evaluación Cualitativa, corresponde a la aplicación de una autoevaluación, actividad que debe ser realizada por el Prevencionista de la empresa y/o institución (Cliente).</a:t>
            </a:r>
          </a:p>
          <a:p>
            <a:pPr>
              <a:lnSpc>
                <a:spcPct val="100000"/>
              </a:lnSpc>
            </a:pPr>
            <a:r>
              <a:rPr lang="es-ES" sz="1400" dirty="0">
                <a:solidFill>
                  <a:schemeClr val="tx1"/>
                </a:solidFill>
                <a:effectLst/>
                <a:latin typeface="ACHS Nueva Sans Medium" pitchFamily="2" charset="77"/>
              </a:rPr>
              <a:t>Debiendo, una vez realizada, remitir ésta, en un plazo </a:t>
            </a:r>
            <a:r>
              <a:rPr lang="es-ES" sz="1400" b="1" dirty="0">
                <a:solidFill>
                  <a:schemeClr val="tx1"/>
                </a:solidFill>
                <a:effectLst/>
                <a:latin typeface="ACHS Nueva Sans Medium" pitchFamily="2" charset="77"/>
              </a:rPr>
              <a:t>no mayor de una semana de aplicada</a:t>
            </a:r>
            <a:r>
              <a:rPr lang="es-ES" sz="1400" dirty="0">
                <a:solidFill>
                  <a:schemeClr val="tx1"/>
                </a:solidFill>
                <a:effectLst/>
                <a:latin typeface="ACHS Nueva Sans Medium" pitchFamily="2" charset="77"/>
              </a:rPr>
              <a:t>, al Prevencionista representante del Organismo Administrador de la Ley 16.744 Sobre Accidentes del Trabajo y Enfermedades Profesionales.</a:t>
            </a:r>
          </a:p>
        </p:txBody>
      </p:sp>
      <p:sp>
        <p:nvSpPr>
          <p:cNvPr id="20" name="Rectángulo redondeado 19">
            <a:extLst>
              <a:ext uri="{FF2B5EF4-FFF2-40B4-BE49-F238E27FC236}">
                <a16:creationId xmlns:a16="http://schemas.microsoft.com/office/drawing/2014/main" xmlns="" id="{25FBD07A-F8E8-6C4E-9301-FAC88A7FCB93}"/>
              </a:ext>
            </a:extLst>
          </p:cNvPr>
          <p:cNvSpPr/>
          <p:nvPr/>
        </p:nvSpPr>
        <p:spPr>
          <a:xfrm>
            <a:off x="1688126" y="1961982"/>
            <a:ext cx="2252204" cy="2028122"/>
          </a:xfrm>
          <a:prstGeom prst="roundRect">
            <a:avLst>
              <a:gd name="adj" fmla="val 1402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48766">
              <a:defRPr/>
            </a:pPr>
            <a:r>
              <a:rPr lang="es-ES" sz="1600" dirty="0">
                <a:solidFill>
                  <a:schemeClr val="bg1"/>
                </a:solidFill>
                <a:latin typeface="ACHS Nueva Sans" pitchFamily="2" charset="77"/>
                <a:cs typeface="Arial" panose="020B0604020202020204" pitchFamily="34" charset="0"/>
              </a:rPr>
              <a:t>Lo anterior a través de la aplicación de Evaluaciones Cualitativas, que incluyen:</a:t>
            </a:r>
          </a:p>
        </p:txBody>
      </p:sp>
      <p:sp>
        <p:nvSpPr>
          <p:cNvPr id="21" name="Flecha derecha 20">
            <a:extLst>
              <a:ext uri="{FF2B5EF4-FFF2-40B4-BE49-F238E27FC236}">
                <a16:creationId xmlns:a16="http://schemas.microsoft.com/office/drawing/2014/main" xmlns="" id="{F33FBB78-40D5-9840-A155-0D8815E9979A}"/>
              </a:ext>
            </a:extLst>
          </p:cNvPr>
          <p:cNvSpPr/>
          <p:nvPr/>
        </p:nvSpPr>
        <p:spPr>
          <a:xfrm>
            <a:off x="4346575" y="2511172"/>
            <a:ext cx="948095" cy="74398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2" name="Marcador de texto 5">
            <a:extLst>
              <a:ext uri="{FF2B5EF4-FFF2-40B4-BE49-F238E27FC236}">
                <a16:creationId xmlns:a16="http://schemas.microsoft.com/office/drawing/2014/main" xmlns="" id="{CDA316D2-E84A-5447-9C17-37216C5D0BDF}"/>
              </a:ext>
            </a:extLst>
          </p:cNvPr>
          <p:cNvSpPr txBox="1">
            <a:spLocks/>
          </p:cNvSpPr>
          <p:nvPr/>
        </p:nvSpPr>
        <p:spPr>
          <a:xfrm>
            <a:off x="449263" y="1035892"/>
            <a:ext cx="9865812" cy="554057"/>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sz="1400" dirty="0">
                <a:solidFill>
                  <a:schemeClr val="tx1"/>
                </a:solidFill>
                <a:effectLst/>
                <a:latin typeface="ACHS Nueva Sans Medium" pitchFamily="2" charset="77"/>
              </a:rPr>
              <a:t>El formato definido por el Programa de Vigilancia Ambiental ACHS, para trabajadores expuestos a M. tuberculosis, considera, en lo que respecta a la gestión del riesgo, la aplicación de un modelo de “autogestión institucional”.</a:t>
            </a:r>
          </a:p>
        </p:txBody>
      </p:sp>
      <p:sp>
        <p:nvSpPr>
          <p:cNvPr id="27" name="Rectángulo redondeado 26">
            <a:extLst>
              <a:ext uri="{FF2B5EF4-FFF2-40B4-BE49-F238E27FC236}">
                <a16:creationId xmlns:a16="http://schemas.microsoft.com/office/drawing/2014/main" xmlns="" id="{EC3FC00A-7EEB-314F-9139-4E31B6010719}"/>
              </a:ext>
            </a:extLst>
          </p:cNvPr>
          <p:cNvSpPr/>
          <p:nvPr/>
        </p:nvSpPr>
        <p:spPr>
          <a:xfrm>
            <a:off x="5657831" y="1828749"/>
            <a:ext cx="4342621" cy="58504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dirty="0">
                <a:latin typeface="ACHS Nueva Sans Medium" pitchFamily="2" charset="77"/>
              </a:rPr>
              <a:t>Análisis del control por infraestructura (contención)</a:t>
            </a:r>
          </a:p>
        </p:txBody>
      </p:sp>
      <p:sp>
        <p:nvSpPr>
          <p:cNvPr id="28" name="Rectángulo redondeado 27">
            <a:extLst>
              <a:ext uri="{FF2B5EF4-FFF2-40B4-BE49-F238E27FC236}">
                <a16:creationId xmlns:a16="http://schemas.microsoft.com/office/drawing/2014/main" xmlns="" id="{A17F51D1-5049-804B-92D5-CC8B4887B530}"/>
              </a:ext>
            </a:extLst>
          </p:cNvPr>
          <p:cNvSpPr/>
          <p:nvPr/>
        </p:nvSpPr>
        <p:spPr>
          <a:xfrm>
            <a:off x="5657831" y="2615603"/>
            <a:ext cx="4342621" cy="58504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dirty="0">
                <a:latin typeface="ACHS Nueva Sans Medium" pitchFamily="2" charset="77"/>
              </a:rPr>
              <a:t>Exposición al agente (frecuencia)</a:t>
            </a:r>
          </a:p>
        </p:txBody>
      </p:sp>
      <p:sp>
        <p:nvSpPr>
          <p:cNvPr id="29" name="Rectángulo redondeado 28">
            <a:extLst>
              <a:ext uri="{FF2B5EF4-FFF2-40B4-BE49-F238E27FC236}">
                <a16:creationId xmlns:a16="http://schemas.microsoft.com/office/drawing/2014/main" xmlns="" id="{48799A41-8E98-C145-9403-B261504F0D0D}"/>
              </a:ext>
            </a:extLst>
          </p:cNvPr>
          <p:cNvSpPr/>
          <p:nvPr/>
        </p:nvSpPr>
        <p:spPr>
          <a:xfrm>
            <a:off x="5657831" y="3402458"/>
            <a:ext cx="4342621" cy="58504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dirty="0">
                <a:latin typeface="ACHS Nueva Sans Medium" pitchFamily="2" charset="77"/>
              </a:rPr>
              <a:t>Capacitación y competencias del personal involucrado en cada una de las tareas asociadas al proceso.</a:t>
            </a:r>
          </a:p>
        </p:txBody>
      </p:sp>
    </p:spTree>
    <p:extLst>
      <p:ext uri="{BB962C8B-B14F-4D97-AF65-F5344CB8AC3E}">
        <p14:creationId xmlns:p14="http://schemas.microsoft.com/office/powerpoint/2010/main" val="412502685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normAutofit/>
          </a:bodyPr>
          <a:lstStyle/>
          <a:p>
            <a:r>
              <a:rPr lang="es-CL" dirty="0">
                <a:latin typeface="ACHS Nueva Serif" pitchFamily="2" charset="77"/>
              </a:rPr>
              <a:t>Fuentes de exposición laboral</a:t>
            </a:r>
            <a:endParaRPr lang="x-none" dirty="0">
              <a:latin typeface="ACHS Nueva Serif" pitchFamily="2" charset="77"/>
            </a:endParaRP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3" y="1539082"/>
            <a:ext cx="3110366" cy="3522775"/>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buClr>
                <a:schemeClr val="accent1"/>
              </a:buClr>
            </a:pPr>
            <a:r>
              <a:rPr lang="es-ES" sz="1400" dirty="0">
                <a:solidFill>
                  <a:schemeClr val="tx1"/>
                </a:solidFill>
                <a:effectLst/>
                <a:latin typeface="ACHS Nueva Sans Medium" pitchFamily="2" charset="77"/>
              </a:rPr>
              <a:t>Se consideran fuentes de exposición laboral, las tareas que involucran exposición a Mycobacterium tuberculosis en: </a:t>
            </a:r>
            <a:endParaRPr lang="es-ES" sz="1400" dirty="0">
              <a:solidFill>
                <a:schemeClr val="tx1"/>
              </a:solidFill>
              <a:latin typeface="ACHS Nueva Sans Medium" pitchFamily="2" charset="77"/>
            </a:endParaRPr>
          </a:p>
          <a:p>
            <a:pPr marL="285750" indent="-285750">
              <a:lnSpc>
                <a:spcPct val="100000"/>
              </a:lnSpc>
              <a:buClr>
                <a:schemeClr val="accent1"/>
              </a:buClr>
              <a:buFont typeface="Wingdings" pitchFamily="2" charset="2"/>
              <a:buChar char="§"/>
            </a:pPr>
            <a:r>
              <a:rPr lang="es-ES" sz="1400" dirty="0">
                <a:solidFill>
                  <a:schemeClr val="tx1"/>
                </a:solidFill>
                <a:effectLst/>
                <a:latin typeface="ACHS Nueva Sans Medium" pitchFamily="2" charset="77"/>
              </a:rPr>
              <a:t>Toma de muestras por expectoración, destinadas a análisis por baciloscopía.</a:t>
            </a:r>
          </a:p>
          <a:p>
            <a:pPr marL="285750" indent="-285750">
              <a:lnSpc>
                <a:spcPct val="100000"/>
              </a:lnSpc>
              <a:buClr>
                <a:schemeClr val="accent1"/>
              </a:buClr>
              <a:buFont typeface="Wingdings" pitchFamily="2" charset="2"/>
              <a:buChar char="§"/>
            </a:pPr>
            <a:r>
              <a:rPr lang="es-ES" sz="1400" dirty="0">
                <a:solidFill>
                  <a:schemeClr val="tx1"/>
                </a:solidFill>
                <a:effectLst/>
                <a:latin typeface="ACHS Nueva Sans Medium" pitchFamily="2" charset="77"/>
              </a:rPr>
              <a:t>Manipulación de material biológico contaminado en laboratorio de anatomía patológica y/o salas de autopsias.</a:t>
            </a:r>
          </a:p>
        </p:txBody>
      </p:sp>
      <p:pic>
        <p:nvPicPr>
          <p:cNvPr id="12" name="Imagen 11">
            <a:extLst>
              <a:ext uri="{FF2B5EF4-FFF2-40B4-BE49-F238E27FC236}">
                <a16:creationId xmlns:a16="http://schemas.microsoft.com/office/drawing/2014/main" xmlns="" id="{D153406A-71E8-BE4D-9738-B05292B768CF}"/>
              </a:ext>
            </a:extLst>
          </p:cNvPr>
          <p:cNvPicPr>
            <a:picLocks noChangeAspect="1"/>
          </p:cNvPicPr>
          <p:nvPr/>
        </p:nvPicPr>
        <p:blipFill rotWithShape="1">
          <a:blip r:embed="rId3"/>
          <a:srcRect l="4963" t="3438" r="4963" b="3438"/>
          <a:stretch/>
        </p:blipFill>
        <p:spPr>
          <a:xfrm>
            <a:off x="4473575" y="1538288"/>
            <a:ext cx="7718425" cy="5319712"/>
          </a:xfrm>
          <a:prstGeom prst="rect">
            <a:avLst/>
          </a:prstGeom>
        </p:spPr>
      </p:pic>
    </p:spTree>
    <p:extLst>
      <p:ext uri="{BB962C8B-B14F-4D97-AF65-F5344CB8AC3E}">
        <p14:creationId xmlns:p14="http://schemas.microsoft.com/office/powerpoint/2010/main" val="330161977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3094&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4&lt;/m_strFormatTime&gt;&lt;m_yearfmt&gt;&lt;begin val=&quot;0&quot;/&gt;&lt;end val=&quot;4&quot;/&gt;&lt;/m_yearfmt&gt;&lt;/m_precDefaultWeek&gt;&lt;m_precDefaultMonth&gt;&lt;m_bNumberIsYear val=&quot;0&quot;/&gt;&lt;m_strFormatTime&gt;%1&lt;/m_strFormatTime&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e Office">
  <a:themeElements>
    <a:clrScheme name="Personalizado 11">
      <a:dk1>
        <a:srgbClr val="3F3F3F"/>
      </a:dk1>
      <a:lt1>
        <a:srgbClr val="FFFFFF"/>
      </a:lt1>
      <a:dk2>
        <a:srgbClr val="E9EADD"/>
      </a:dk2>
      <a:lt2>
        <a:srgbClr val="004C14"/>
      </a:lt2>
      <a:accent1>
        <a:srgbClr val="15BF45"/>
      </a:accent1>
      <a:accent2>
        <a:srgbClr val="7CFF44"/>
      </a:accent2>
      <a:accent3>
        <a:srgbClr val="000000"/>
      </a:accent3>
      <a:accent4>
        <a:srgbClr val="348EFE"/>
      </a:accent4>
      <a:accent5>
        <a:srgbClr val="8A72FF"/>
      </a:accent5>
      <a:accent6>
        <a:srgbClr val="002A6C"/>
      </a:accent6>
      <a:hlink>
        <a:srgbClr val="7CFF44"/>
      </a:hlink>
      <a:folHlink>
        <a:srgbClr val="1E117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ortadas y cierres_Achs Seguro Laboral">
  <a:themeElements>
    <a:clrScheme name="Seguro Laboral">
      <a:dk1>
        <a:srgbClr val="000000"/>
      </a:dk1>
      <a:lt1>
        <a:sysClr val="window" lastClr="FFFFFF"/>
      </a:lt1>
      <a:dk2>
        <a:srgbClr val="EAEADE"/>
      </a:dk2>
      <a:lt2>
        <a:srgbClr val="004C14"/>
      </a:lt2>
      <a:accent1>
        <a:srgbClr val="13C045"/>
      </a:accent1>
      <a:accent2>
        <a:srgbClr val="7EFF45"/>
      </a:accent2>
      <a:accent3>
        <a:srgbClr val="000000"/>
      </a:accent3>
      <a:accent4>
        <a:srgbClr val="27933E"/>
      </a:accent4>
      <a:accent5>
        <a:srgbClr val="81D877"/>
      </a:accent5>
      <a:accent6>
        <a:srgbClr val="27933E"/>
      </a:accent6>
      <a:hlink>
        <a:srgbClr val="13C045"/>
      </a:hlink>
      <a:folHlink>
        <a:srgbClr val="004C14"/>
      </a:folHlink>
    </a:clrScheme>
    <a:fontScheme name="Ach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0" tIns="0" rIns="0" bIns="0" rtlCol="0" anchor="t" anchorCtr="0"/>
      <a:lstStyle>
        <a:defPPr algn="l">
          <a:defRPr sz="1400" dirty="0" err="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C36543F3D857D488921B9E8F0F0A212" ma:contentTypeVersion="25" ma:contentTypeDescription="Crear nuevo documento." ma:contentTypeScope="" ma:versionID="9ee0241dd85c47aa0eb2b8bd4b0308e3">
  <xsd:schema xmlns:xsd="http://www.w3.org/2001/XMLSchema" xmlns:xs="http://www.w3.org/2001/XMLSchema" xmlns:p="http://schemas.microsoft.com/office/2006/metadata/properties" xmlns:ns2="1b271f39-b556-4564-846a-22e0c3543dec" xmlns:ns3="2c1f9411-02cd-4cb0-88d5-209d7ce520fa" targetNamespace="http://schemas.microsoft.com/office/2006/metadata/properties" ma:root="true" ma:fieldsID="93e81017037b805872da2c304f785326" ns2:_="" ns3:_="">
    <xsd:import namespace="1b271f39-b556-4564-846a-22e0c3543dec"/>
    <xsd:import namespace="2c1f9411-02cd-4cb0-88d5-209d7ce520f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271f39-b556-4564-846a-22e0c3543d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bjectDetectorVersions" ma:index="12" nillable="true" ma:displayName="MediaServiceObjectDetectorVersions" ma:description="" ma:hidden="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3502374b-82e5-4b34-b572-a4b8594eee8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c1f9411-02cd-4cb0-88d5-209d7ce520fa" elementFormDefault="qualified">
    <xsd:import namespace="http://schemas.microsoft.com/office/2006/documentManagement/types"/>
    <xsd:import namespace="http://schemas.microsoft.com/office/infopath/2007/PartnerControls"/>
    <xsd:element name="TaxCatchAll" ma:index="18" nillable="true" ma:displayName="Columna global de taxonomía" ma:hidden="true" ma:list="{35a76299-f8ab-42a3-92f7-492ebfc63ed6}" ma:internalName="TaxCatchAll" ma:showField="CatchAllData" ma:web="2c1f9411-02cd-4cb0-88d5-209d7ce520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b271f39-b556-4564-846a-22e0c3543dec">
      <Terms xmlns="http://schemas.microsoft.com/office/infopath/2007/PartnerControls"/>
    </lcf76f155ced4ddcb4097134ff3c332f>
    <TaxCatchAll xmlns="2c1f9411-02cd-4cb0-88d5-209d7ce520fa" xsi:nil="true"/>
  </documentManagement>
</p:properties>
</file>

<file path=customXml/itemProps1.xml><?xml version="1.0" encoding="utf-8"?>
<ds:datastoreItem xmlns:ds="http://schemas.openxmlformats.org/officeDocument/2006/customXml" ds:itemID="{EA059EED-4FD2-4802-8789-3A748CA80F57}"/>
</file>

<file path=customXml/itemProps2.xml><?xml version="1.0" encoding="utf-8"?>
<ds:datastoreItem xmlns:ds="http://schemas.openxmlformats.org/officeDocument/2006/customXml" ds:itemID="{5E9443BF-B6EE-4E4F-8C87-68E5D80A0332}"/>
</file>

<file path=customXml/itemProps3.xml><?xml version="1.0" encoding="utf-8"?>
<ds:datastoreItem xmlns:ds="http://schemas.openxmlformats.org/officeDocument/2006/customXml" ds:itemID="{2E8FD194-2F2B-47C3-B972-538E7ECDF7B7}"/>
</file>

<file path=docProps/app.xml><?xml version="1.0" encoding="utf-8"?>
<Properties xmlns="http://schemas.openxmlformats.org/officeDocument/2006/extended-properties" xmlns:vt="http://schemas.openxmlformats.org/officeDocument/2006/docPropsVTypes">
  <TotalTime>2290</TotalTime>
  <Words>1571</Words>
  <Application>Microsoft Office PowerPoint</Application>
  <PresentationFormat>Panorámica</PresentationFormat>
  <Paragraphs>160</Paragraphs>
  <Slides>24</Slides>
  <Notes>19</Notes>
  <HiddenSlides>0</HiddenSlides>
  <MMClips>0</MMClips>
  <ScaleCrop>false</ScaleCrop>
  <HeadingPairs>
    <vt:vector size="8" baseType="variant">
      <vt:variant>
        <vt:lpstr>Fuentes usadas</vt:lpstr>
      </vt:variant>
      <vt:variant>
        <vt:i4>12</vt:i4>
      </vt:variant>
      <vt:variant>
        <vt:lpstr>Tema</vt:lpstr>
      </vt:variant>
      <vt:variant>
        <vt:i4>2</vt:i4>
      </vt:variant>
      <vt:variant>
        <vt:lpstr>Servidores OLE incrustados</vt:lpstr>
      </vt:variant>
      <vt:variant>
        <vt:i4>1</vt:i4>
      </vt:variant>
      <vt:variant>
        <vt:lpstr>Títulos de diapositiva</vt:lpstr>
      </vt:variant>
      <vt:variant>
        <vt:i4>24</vt:i4>
      </vt:variant>
    </vt:vector>
  </HeadingPairs>
  <TitlesOfParts>
    <vt:vector size="39" baseType="lpstr">
      <vt:lpstr>ACHS Nueva Sans</vt:lpstr>
      <vt:lpstr>ACHS Nueva Sans Medium</vt:lpstr>
      <vt:lpstr>ACHS Nueva Sans SemiBold</vt:lpstr>
      <vt:lpstr>ACHS Nueva Serif</vt:lpstr>
      <vt:lpstr>ACHS Nueva Serif Medium</vt:lpstr>
      <vt:lpstr>ACHS Nueva Serif SemiBold</vt:lpstr>
      <vt:lpstr>Arial</vt:lpstr>
      <vt:lpstr>Calibri</vt:lpstr>
      <vt:lpstr>Catamaran Light</vt:lpstr>
      <vt:lpstr>Helvetica Neue Medium</vt:lpstr>
      <vt:lpstr>Noto Sans Symbols</vt:lpstr>
      <vt:lpstr>Wingdings</vt:lpstr>
      <vt:lpstr>Tema de Office</vt:lpstr>
      <vt:lpstr>Portadas y cierres_Achs Seguro Laboral</vt:lpstr>
      <vt:lpstr>Diapositiva de think-cell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PATRICIO ALEJANDRO VALDÉS SAAVEDRA</dc:creator>
  <cp:lastModifiedBy>Saldaño Carreño, Carlos Antonio</cp:lastModifiedBy>
  <cp:revision>394</cp:revision>
  <dcterms:created xsi:type="dcterms:W3CDTF">2023-07-11T20:17:04Z</dcterms:created>
  <dcterms:modified xsi:type="dcterms:W3CDTF">2025-02-15T22:29:53Z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0x0101007C36543F3D857D488921B9E8F0F0A212</vt:lpwstr>
  </property>
</Properties>
</file>