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4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5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6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7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ags/tag89.xml" ContentType="application/vnd.openxmlformats-officedocument.presentationml.tags+xml"/>
  <Override PartName="/ppt/notesSlides/notesSlide1.xml" ContentType="application/vnd.openxmlformats-officedocument.presentationml.notesSlide+xml"/>
  <Override PartName="/ppt/tags/tag90.xml" ContentType="application/vnd.openxmlformats-officedocument.presentationml.tags+xml"/>
  <Override PartName="/ppt/notesSlides/notesSlide2.xml" ContentType="application/vnd.openxmlformats-officedocument.presentationml.notesSlide+xml"/>
  <Override PartName="/ppt/tags/tag91.xml" ContentType="application/vnd.openxmlformats-officedocument.presentationml.tags+xml"/>
  <Override PartName="/ppt/notesSlides/notesSlide3.xml" ContentType="application/vnd.openxmlformats-officedocument.presentationml.notesSlide+xml"/>
  <Override PartName="/ppt/tags/tag92.xml" ContentType="application/vnd.openxmlformats-officedocument.presentationml.tags+xml"/>
  <Override PartName="/ppt/notesSlides/notesSlide4.xml" ContentType="application/vnd.openxmlformats-officedocument.presentationml.notesSlide+xml"/>
  <Override PartName="/ppt/tags/tag93.xml" ContentType="application/vnd.openxmlformats-officedocument.presentationml.tags+xml"/>
  <Override PartName="/ppt/notesSlides/notesSlide5.xml" ContentType="application/vnd.openxmlformats-officedocument.presentationml.notesSlide+xml"/>
  <Override PartName="/ppt/tags/tag94.xml" ContentType="application/vnd.openxmlformats-officedocument.presentationml.tags+xml"/>
  <Override PartName="/ppt/notesSlides/notesSlide6.xml" ContentType="application/vnd.openxmlformats-officedocument.presentationml.notesSlide+xml"/>
  <Override PartName="/ppt/tags/tag95.xml" ContentType="application/vnd.openxmlformats-officedocument.presentationml.tags+xml"/>
  <Override PartName="/ppt/notesSlides/notesSlide7.xml" ContentType="application/vnd.openxmlformats-officedocument.presentationml.notesSlide+xml"/>
  <Override PartName="/ppt/tags/tag96.xml" ContentType="application/vnd.openxmlformats-officedocument.presentationml.tags+xml"/>
  <Override PartName="/ppt/notesSlides/notesSlide8.xml" ContentType="application/vnd.openxmlformats-officedocument.presentationml.notesSlide+xml"/>
  <Override PartName="/ppt/tags/tag97.xml" ContentType="application/vnd.openxmlformats-officedocument.presentationml.tags+xml"/>
  <Override PartName="/ppt/notesSlides/notesSlide9.xml" ContentType="application/vnd.openxmlformats-officedocument.presentationml.notesSlide+xml"/>
  <Override PartName="/ppt/tags/tag98.xml" ContentType="application/vnd.openxmlformats-officedocument.presentationml.tags+xml"/>
  <Override PartName="/ppt/notesSlides/notesSlide10.xml" ContentType="application/vnd.openxmlformats-officedocument.presentationml.notesSlide+xml"/>
  <Override PartName="/ppt/tags/tag99.xml" ContentType="application/vnd.openxmlformats-officedocument.presentationml.tags+xml"/>
  <Override PartName="/ppt/notesSlides/notesSlide11.xml" ContentType="application/vnd.openxmlformats-officedocument.presentationml.notesSlide+xml"/>
  <Override PartName="/ppt/tags/tag100.xml" ContentType="application/vnd.openxmlformats-officedocument.presentationml.tags+xml"/>
  <Override PartName="/ppt/notesSlides/notesSlide12.xml" ContentType="application/vnd.openxmlformats-officedocument.presentationml.notesSlide+xml"/>
  <Override PartName="/ppt/tags/tag101.xml" ContentType="application/vnd.openxmlformats-officedocument.presentationml.tags+xml"/>
  <Override PartName="/ppt/notesSlides/notesSlide13.xml" ContentType="application/vnd.openxmlformats-officedocument.presentationml.notesSlide+xml"/>
  <Override PartName="/ppt/tags/tag102.xml" ContentType="application/vnd.openxmlformats-officedocument.presentationml.tags+xml"/>
  <Override PartName="/ppt/notesSlides/notesSlide14.xml" ContentType="application/vnd.openxmlformats-officedocument.presentationml.notesSlide+xml"/>
  <Override PartName="/ppt/tags/tag103.xml" ContentType="application/vnd.openxmlformats-officedocument.presentationml.tags+xml"/>
  <Override PartName="/ppt/notesSlides/notesSlide15.xml" ContentType="application/vnd.openxmlformats-officedocument.presentationml.notesSlide+xml"/>
  <Override PartName="/ppt/tags/tag104.xml" ContentType="application/vnd.openxmlformats-officedocument.presentationml.tags+xml"/>
  <Override PartName="/ppt/notesSlides/notesSlide16.xml" ContentType="application/vnd.openxmlformats-officedocument.presentationml.notesSl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737" r:id="rId5"/>
    <p:sldMasterId id="2147483756" r:id="rId6"/>
    <p:sldMasterId id="2147483775" r:id="rId7"/>
    <p:sldMasterId id="2147483794" r:id="rId8"/>
    <p:sldMasterId id="2147483813" r:id="rId9"/>
    <p:sldMasterId id="2147483843" r:id="rId10"/>
    <p:sldMasterId id="2147483895" r:id="rId11"/>
  </p:sldMasterIdLst>
  <p:notesMasterIdLst>
    <p:notesMasterId r:id="rId32"/>
  </p:notesMasterIdLst>
  <p:sldIdLst>
    <p:sldId id="526" r:id="rId12"/>
    <p:sldId id="496" r:id="rId13"/>
    <p:sldId id="520" r:id="rId14"/>
    <p:sldId id="499" r:id="rId15"/>
    <p:sldId id="500" r:id="rId16"/>
    <p:sldId id="501" r:id="rId17"/>
    <p:sldId id="502" r:id="rId18"/>
    <p:sldId id="503" r:id="rId19"/>
    <p:sldId id="504" r:id="rId20"/>
    <p:sldId id="505" r:id="rId21"/>
    <p:sldId id="506" r:id="rId22"/>
    <p:sldId id="521" r:id="rId23"/>
    <p:sldId id="522" r:id="rId24"/>
    <p:sldId id="489" r:id="rId25"/>
    <p:sldId id="508" r:id="rId26"/>
    <p:sldId id="509" r:id="rId27"/>
    <p:sldId id="492" r:id="rId28"/>
    <p:sldId id="531" r:id="rId29"/>
    <p:sldId id="532" r:id="rId30"/>
    <p:sldId id="530" r:id="rId31"/>
  </p:sldIdLst>
  <p:sldSz cx="12192000" cy="6858000"/>
  <p:notesSz cx="6858000" cy="9144000"/>
  <p:custDataLst>
    <p:tags r:id="rId33"/>
  </p:custDataLst>
  <p:defaultTextStyle>
    <a:defPPr>
      <a:defRPr lang="es-CL"/>
    </a:defPPr>
    <a:lvl1pPr marL="0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1pPr>
    <a:lvl2pPr marL="544244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2pPr>
    <a:lvl3pPr marL="1088488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3pPr>
    <a:lvl4pPr marL="1632732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4pPr>
    <a:lvl5pPr marL="2176976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5pPr>
    <a:lvl6pPr marL="2721220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6pPr>
    <a:lvl7pPr marL="3265464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7pPr>
    <a:lvl8pPr marL="3809708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8pPr>
    <a:lvl9pPr marL="4353952" algn="l" defTabSz="1088488" rtl="0" eaLnBrk="1" latinLnBrk="0" hangingPunct="1">
      <a:defRPr sz="2116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29p7zgQpwS5R5AJHntabcA==" hashData="yh2tRntY/+R9WF2ZdAOwRPC54XyZmDBqXFDJ2jvCV92zVxIknt+WSniPHvxG/0ENVxCvAu+oggR/TRPP0+c2rA=="/>
  <p:extLst>
    <p:ext uri="{EFAFB233-063F-42B5-8137-9DF3F51BA10A}">
      <p15:sldGuideLst xmlns:p15="http://schemas.microsoft.com/office/powerpoint/2012/main">
        <p15:guide id="1" orient="horz" pos="190" userDrawn="1">
          <p15:clr>
            <a:srgbClr val="A4A3A4"/>
          </p15:clr>
        </p15:guide>
        <p15:guide id="2" orient="horz" pos="4110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527" userDrawn="1">
          <p15:clr>
            <a:srgbClr val="A4A3A4"/>
          </p15:clr>
        </p15:guide>
        <p15:guide id="5" pos="257" userDrawn="1">
          <p15:clr>
            <a:srgbClr val="A4A3A4"/>
          </p15:clr>
        </p15:guide>
        <p15:guide id="6" pos="7469" userDrawn="1">
          <p15:clr>
            <a:srgbClr val="A4A3A4"/>
          </p15:clr>
        </p15:guide>
        <p15:guide id="7" pos="1799" userDrawn="1">
          <p15:clr>
            <a:srgbClr val="A4A3A4"/>
          </p15:clr>
        </p15:guide>
        <p15:guide id="8" pos="1935" userDrawn="1">
          <p15:clr>
            <a:srgbClr val="A4A3A4"/>
          </p15:clr>
        </p15:guide>
        <p15:guide id="9" pos="3885" userDrawn="1">
          <p15:clr>
            <a:srgbClr val="A4A3A4"/>
          </p15:clr>
        </p15:guide>
        <p15:guide id="10" orient="horz" pos="255" userDrawn="1">
          <p15:clr>
            <a:srgbClr val="A4A3A4"/>
          </p15:clr>
        </p15:guide>
        <p15:guide id="11" orient="horz" pos="1570" userDrawn="1">
          <p15:clr>
            <a:srgbClr val="A4A3A4"/>
          </p15:clr>
        </p15:guide>
        <p15:guide id="12" pos="6468" userDrawn="1">
          <p15:clr>
            <a:srgbClr val="A4A3A4"/>
          </p15:clr>
        </p15:guide>
        <p15:guide id="13" orient="horz" pos="1117" userDrawn="1">
          <p15:clr>
            <a:srgbClr val="A4A3A4"/>
          </p15:clr>
        </p15:guide>
        <p15:guide id="14" orient="horz" pos="2296" userDrawn="1">
          <p15:clr>
            <a:srgbClr val="A4A3A4"/>
          </p15:clr>
        </p15:guide>
        <p15:guide id="15" orient="horz" pos="2478" userDrawn="1">
          <p15:clr>
            <a:srgbClr val="A4A3A4"/>
          </p15:clr>
        </p15:guide>
        <p15:guide id="16" pos="3522" userDrawn="1">
          <p15:clr>
            <a:srgbClr val="A4A3A4"/>
          </p15:clr>
        </p15:guide>
        <p15:guide id="17" pos="3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15"/>
    <a:srgbClr val="0FC044"/>
    <a:srgbClr val="EAEADE"/>
    <a:srgbClr val="15C045"/>
    <a:srgbClr val="7DFF45"/>
    <a:srgbClr val="004C14"/>
    <a:srgbClr val="15C047"/>
    <a:srgbClr val="004F59"/>
    <a:srgbClr val="007A33"/>
    <a:srgbClr val="004A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70"/>
    <p:restoredTop sz="95041" autoAdjust="0"/>
  </p:normalViewPr>
  <p:slideViewPr>
    <p:cSldViewPr>
      <p:cViewPr varScale="1">
        <p:scale>
          <a:sx n="74" d="100"/>
          <a:sy n="74" d="100"/>
        </p:scale>
        <p:origin x="496" y="48"/>
      </p:cViewPr>
      <p:guideLst>
        <p:guide orient="horz" pos="190"/>
        <p:guide orient="horz" pos="4110"/>
        <p:guide orient="horz" pos="799"/>
        <p:guide orient="horz" pos="527"/>
        <p:guide pos="257"/>
        <p:guide pos="7469"/>
        <p:guide pos="1799"/>
        <p:guide pos="1935"/>
        <p:guide pos="3885"/>
        <p:guide orient="horz" pos="255"/>
        <p:guide orient="horz" pos="1570"/>
        <p:guide pos="6468"/>
        <p:guide orient="horz" pos="1117"/>
        <p:guide orient="horz" pos="2296"/>
        <p:guide orient="horz" pos="2478"/>
        <p:guide pos="3522"/>
        <p:guide pos="320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CHS Nueva Sans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CHS Nueva Sans" pitchFamily="2" charset="0"/>
              </a:defRPr>
            </a:lvl1pPr>
          </a:lstStyle>
          <a:p>
            <a:fld id="{4819BDEC-D5F1-48D1-BE8A-46E3339F7C0E}" type="datetimeFigureOut">
              <a:rPr lang="es-CL" smtClean="0"/>
              <a:pPr/>
              <a:t>20-12-2024</a:t>
            </a:fld>
            <a:endParaRPr lang="es-C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s-C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CHS Nueva Sans" pitchFamily="2" charset="0"/>
              </a:defRPr>
            </a:lvl1pPr>
          </a:lstStyle>
          <a:p>
            <a:endParaRPr lang="es-C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CHS Nueva Sans" pitchFamily="2" charset="0"/>
              </a:defRPr>
            </a:lvl1pPr>
          </a:lstStyle>
          <a:p>
            <a:fld id="{E3BD9BE5-650B-45F0-8090-C917A3048331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419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1pPr>
    <a:lvl2pPr marL="544244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2pPr>
    <a:lvl3pPr marL="1088488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3pPr>
    <a:lvl4pPr marL="1632732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4pPr>
    <a:lvl5pPr marL="2176976" algn="l" defTabSz="1088488" rtl="0" eaLnBrk="1" latinLnBrk="0" hangingPunct="1">
      <a:defRPr sz="1436" kern="1200">
        <a:solidFill>
          <a:schemeClr val="tx1"/>
        </a:solidFill>
        <a:latin typeface="ACHS Nueva Sans" pitchFamily="2" charset="0"/>
        <a:ea typeface="+mn-ea"/>
        <a:cs typeface="+mn-cs"/>
      </a:defRPr>
    </a:lvl5pPr>
    <a:lvl6pPr marL="2721220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6pPr>
    <a:lvl7pPr marL="3265464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7pPr>
    <a:lvl8pPr marL="3809708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8pPr>
    <a:lvl9pPr marL="4353952" algn="l" defTabSz="1088488" rtl="0" eaLnBrk="1" latinLnBrk="0" hangingPunct="1">
      <a:defRPr sz="14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1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86088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348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47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1541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0328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14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114700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0122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476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2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9205006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BD9BE5-650B-45F0-8090-C917A3048331}" type="slidenum">
              <a:rPr lang="es-CL" smtClean="0"/>
              <a:pPr/>
              <a:t>3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1176770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9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79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02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563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2730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ACB7CA1-92AC-534A-96DC-E6CBA5CA8CC9}" type="slidenum">
              <a:rPr lang="es-CL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457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3.xml"/><Relationship Id="rId7" Type="http://schemas.openxmlformats.org/officeDocument/2006/relationships/image" Target="../media/image13.png"/><Relationship Id="rId2" Type="http://schemas.openxmlformats.org/officeDocument/2006/relationships/tags" Target="../tags/tag3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tags" Target="../tags/tag35.xml"/><Relationship Id="rId7" Type="http://schemas.openxmlformats.org/officeDocument/2006/relationships/image" Target="../media/image8.emf"/><Relationship Id="rId2" Type="http://schemas.openxmlformats.org/officeDocument/2006/relationships/tags" Target="../tags/tag3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7" Type="http://schemas.openxmlformats.org/officeDocument/2006/relationships/image" Target="../media/image8.emf"/><Relationship Id="rId2" Type="http://schemas.openxmlformats.org/officeDocument/2006/relationships/tags" Target="../tags/tag3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8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7" Type="http://schemas.openxmlformats.org/officeDocument/2006/relationships/image" Target="../media/image8.emf"/><Relationship Id="rId2" Type="http://schemas.openxmlformats.org/officeDocument/2006/relationships/tags" Target="../tags/tag38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8.emf"/><Relationship Id="rId2" Type="http://schemas.openxmlformats.org/officeDocument/2006/relationships/tags" Target="../tags/tag4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4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4.xml"/><Relationship Id="rId5" Type="http://schemas.openxmlformats.org/officeDocument/2006/relationships/image" Target="../media/image8.emf"/><Relationship Id="rId4" Type="http://schemas.openxmlformats.org/officeDocument/2006/relationships/image" Target="../media/image20.svg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5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7" Type="http://schemas.openxmlformats.org/officeDocument/2006/relationships/image" Target="../media/image8.emf"/><Relationship Id="rId2" Type="http://schemas.openxmlformats.org/officeDocument/2006/relationships/tags" Target="../tags/tag4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48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8.emf"/><Relationship Id="rId2" Type="http://schemas.openxmlformats.org/officeDocument/2006/relationships/tags" Target="../tags/tag49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image" Target="../media/image8.emf"/><Relationship Id="rId2" Type="http://schemas.openxmlformats.org/officeDocument/2006/relationships/tags" Target="../tags/tag5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7" Type="http://schemas.openxmlformats.org/officeDocument/2006/relationships/image" Target="../media/image8.emf"/><Relationship Id="rId2" Type="http://schemas.openxmlformats.org/officeDocument/2006/relationships/tags" Target="../tags/tag5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21.bin"/><Relationship Id="rId4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7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58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2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3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8.emf"/><Relationship Id="rId2" Type="http://schemas.openxmlformats.org/officeDocument/2006/relationships/tags" Target="../tags/tag6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6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ags" Target="../tags/tag67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68.xml"/></Relationships>
</file>

<file path=ppt/slideLayouts/_rels/slideLayout1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70.xml"/><Relationship Id="rId7" Type="http://schemas.openxmlformats.org/officeDocument/2006/relationships/oleObject" Target="../embeddings/oleObject24.bin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5.bin"/><Relationship Id="rId4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8.emf"/><Relationship Id="rId5" Type="http://schemas.openxmlformats.org/officeDocument/2006/relationships/oleObject" Target="../embeddings/oleObject27.bin"/><Relationship Id="rId4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emf"/><Relationship Id="rId4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tags" Target="../tags/tag84.xml"/><Relationship Id="rId2" Type="http://schemas.openxmlformats.org/officeDocument/2006/relationships/tags" Target="../tags/tag83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31.bin"/><Relationship Id="rId4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85.xml"/><Relationship Id="rId4" Type="http://schemas.openxmlformats.org/officeDocument/2006/relationships/image" Target="../media/image8.emf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86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image" Target="../media/image32.emf"/><Relationship Id="rId2" Type="http://schemas.openxmlformats.org/officeDocument/2006/relationships/tags" Target="../tags/tag8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33.png"/><Relationship Id="rId4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5.emf"/><Relationship Id="rId2" Type="http://schemas.openxmlformats.org/officeDocument/2006/relationships/tags" Target="../tags/tag9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6.emf"/><Relationship Id="rId4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2.xml"/><Relationship Id="rId7" Type="http://schemas.openxmlformats.org/officeDocument/2006/relationships/image" Target="../media/image7.png"/><Relationship Id="rId2" Type="http://schemas.openxmlformats.org/officeDocument/2006/relationships/tags" Target="../tags/tag1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4.xml"/><Relationship Id="rId7" Type="http://schemas.openxmlformats.org/officeDocument/2006/relationships/image" Target="../media/image9.pn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6.xml"/><Relationship Id="rId7" Type="http://schemas.openxmlformats.org/officeDocument/2006/relationships/image" Target="../media/image10.pn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18.xml"/><Relationship Id="rId7" Type="http://schemas.openxmlformats.org/officeDocument/2006/relationships/image" Target="../media/image11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1.xml"/><Relationship Id="rId4" Type="http://schemas.openxmlformats.org/officeDocument/2006/relationships/image" Target="../media/image14.png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8.emf"/><Relationship Id="rId2" Type="http://schemas.openxmlformats.org/officeDocument/2006/relationships/tags" Target="../tags/tag2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image" Target="../media/image8.emf"/><Relationship Id="rId2" Type="http://schemas.openxmlformats.org/officeDocument/2006/relationships/tags" Target="../tags/tag2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6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slideMaster" Target="../slideMasters/slideMaster7.xml"/><Relationship Id="rId1" Type="http://schemas.openxmlformats.org/officeDocument/2006/relationships/tags" Target="../tags/tag27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8.emf"/><Relationship Id="rId2" Type="http://schemas.openxmlformats.org/officeDocument/2006/relationships/tags" Target="../tags/tag28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8.emf"/><Relationship Id="rId2" Type="http://schemas.openxmlformats.org/officeDocument/2006/relationships/tags" Target="../tags/tag30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19836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118249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ounded Rectangle 1">
            <a:extLst>
              <a:ext uri="{FF2B5EF4-FFF2-40B4-BE49-F238E27FC236}">
                <a16:creationId xmlns:a16="http://schemas.microsoft.com/office/drawing/2014/main" xmlns="" id="{44016756-863E-9350-E88B-94DCBD1B188E}"/>
              </a:ext>
            </a:extLst>
          </p:cNvPr>
          <p:cNvSpPr/>
          <p:nvPr userDrawn="1"/>
        </p:nvSpPr>
        <p:spPr>
          <a:xfrm>
            <a:off x="469234" y="452438"/>
            <a:ext cx="11265639" cy="5926473"/>
          </a:xfrm>
          <a:prstGeom prst="roundRect">
            <a:avLst/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8F2BD6C-1A3A-43AC-031A-B29C6DED082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10368340" y="5024631"/>
            <a:ext cx="1380931" cy="1380931"/>
          </a:xfrm>
          <a:prstGeom prst="rect">
            <a:avLst/>
          </a:prstGeom>
        </p:spPr>
      </p:pic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26435" y="1020418"/>
            <a:ext cx="9953528" cy="47905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5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“Frase entre comillas” Arial</a:t>
            </a:r>
            <a:endParaRPr lang="es-CL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6201F724-207C-5742-B341-05366E40EF3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323" y="5392335"/>
            <a:ext cx="1380931" cy="645524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0601334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4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8C5653FB-0B55-DF49-89A0-7BB644B8BB0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78333C-7507-9031-20FB-A4008EE623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7916" y="747271"/>
            <a:ext cx="3733124" cy="1284729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40 puntos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C4D46A67-F299-766E-9BB6-1ADEC7FB26E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59129" y="2897348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AAF2811A-08D5-387F-FDB1-55A4B69B06C2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359127" y="3429000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EB39A987-683D-9D36-91F6-E2CFA93EF42C}"/>
              </a:ext>
            </a:extLst>
          </p:cNvPr>
          <p:cNvCxnSpPr>
            <a:cxnSpLocks/>
          </p:cNvCxnSpPr>
          <p:nvPr userDrawn="1"/>
        </p:nvCxnSpPr>
        <p:spPr>
          <a:xfrm>
            <a:off x="6359127" y="4794422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Marcador de texto 7">
            <a:extLst>
              <a:ext uri="{FF2B5EF4-FFF2-40B4-BE49-F238E27FC236}">
                <a16:creationId xmlns:a16="http://schemas.microsoft.com/office/drawing/2014/main" xmlns="" id="{CC11910E-7802-190C-8172-59CD358D125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359129" y="747272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4" name="Marcador de texto 7">
            <a:extLst>
              <a:ext uri="{FF2B5EF4-FFF2-40B4-BE49-F238E27FC236}">
                <a16:creationId xmlns:a16="http://schemas.microsoft.com/office/drawing/2014/main" xmlns="" id="{7DA5667F-22FC-3BA9-6888-7B08F0BABC55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359127" y="1278924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5" name="Marcador de texto 7">
            <a:extLst>
              <a:ext uri="{FF2B5EF4-FFF2-40B4-BE49-F238E27FC236}">
                <a16:creationId xmlns:a16="http://schemas.microsoft.com/office/drawing/2014/main" xmlns="" id="{80F45604-88D7-0389-F6F0-4F7F3717C6B4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359129" y="5121564"/>
            <a:ext cx="3940458" cy="50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7" name="Marcador de texto 7">
            <a:extLst>
              <a:ext uri="{FF2B5EF4-FFF2-40B4-BE49-F238E27FC236}">
                <a16:creationId xmlns:a16="http://schemas.microsoft.com/office/drawing/2014/main" xmlns="" id="{FA076D8B-DCE0-E493-F1BC-D55FBC503840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359127" y="5653216"/>
            <a:ext cx="3940459" cy="103966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9D20BB05-D91B-DA0A-EC81-79B99DB4AB72}"/>
              </a:ext>
            </a:extLst>
          </p:cNvPr>
          <p:cNvCxnSpPr>
            <a:cxnSpLocks/>
          </p:cNvCxnSpPr>
          <p:nvPr userDrawn="1"/>
        </p:nvCxnSpPr>
        <p:spPr>
          <a:xfrm>
            <a:off x="6359127" y="2626955"/>
            <a:ext cx="5832873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1D273B15-8ED6-474F-97CC-C2D75BC6FCF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70539548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7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1997">
          <p15:clr>
            <a:srgbClr val="FBAE40"/>
          </p15:clr>
        </p15:guide>
        <p15:guide id="4" orient="horz" pos="3550">
          <p15:clr>
            <a:srgbClr val="FBAE40"/>
          </p15:clr>
        </p15:guide>
        <p15:guide id="5" orient="horz" pos="1207">
          <p15:clr>
            <a:srgbClr val="FBAE40"/>
          </p15:clr>
        </p15:guide>
        <p15:guide id="6" orient="horz" pos="2160">
          <p15:clr>
            <a:srgbClr val="FBAE40"/>
          </p15:clr>
        </p15:guide>
        <p15:guide id="7" orient="horz" pos="1139">
          <p15:clr>
            <a:srgbClr val="FBAE40"/>
          </p15:clr>
        </p15:guide>
        <p15:guide id="8" orient="horz" pos="1915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5 punto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xmlns="" id="{B124D06C-2C82-9E6F-DA7A-EB00C9ECB35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373610" y="0"/>
            <a:ext cx="381838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graphicFrame>
        <p:nvGraphicFramePr>
          <p:cNvPr id="13" name="Objeto 12" hidden="1">
            <a:extLst>
              <a:ext uri="{FF2B5EF4-FFF2-40B4-BE49-F238E27FC236}">
                <a16:creationId xmlns:a16="http://schemas.microsoft.com/office/drawing/2014/main" xmlns="" id="{1B3CF53D-25D4-9646-AB92-B8AA4975E6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Marcador de texto 7">
            <a:extLst>
              <a:ext uri="{FF2B5EF4-FFF2-40B4-BE49-F238E27FC236}">
                <a16:creationId xmlns:a16="http://schemas.microsoft.com/office/drawing/2014/main" xmlns="" id="{033F232C-1A9F-1C4B-B63A-72AD25EAD3C0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08545" y="1118020"/>
            <a:ext cx="467318" cy="486669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sp>
        <p:nvSpPr>
          <p:cNvPr id="23" name="Marcador de texto 7">
            <a:extLst>
              <a:ext uri="{FF2B5EF4-FFF2-40B4-BE49-F238E27FC236}">
                <a16:creationId xmlns:a16="http://schemas.microsoft.com/office/drawing/2014/main" xmlns="" id="{F6EA4AA6-F211-574A-BE31-1CA2875DC6C4}"/>
              </a:ext>
            </a:extLst>
          </p:cNvPr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1112769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CB8010E-D6E1-90A8-7F57-14AE0A0114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2770" y="1118020"/>
            <a:ext cx="3312926" cy="1734036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 Bold 40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xmlns="" id="{BBA7E125-E594-77B9-1A2D-0D4C28B928D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22463" y="3156857"/>
            <a:ext cx="2947073" cy="278674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DDC9B715-6BC7-85FD-D5A1-9A32DDA0D44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xmlns="" id="{FD8469DA-03C3-6758-7F02-47BF4B454AB4}"/>
              </a:ext>
            </a:extLst>
          </p:cNvPr>
          <p:cNvSpPr/>
          <p:nvPr userDrawn="1"/>
        </p:nvSpPr>
        <p:spPr>
          <a:xfrm>
            <a:off x="8373609" y="6110306"/>
            <a:ext cx="3818391" cy="747694"/>
          </a:xfrm>
          <a:custGeom>
            <a:avLst/>
            <a:gdLst>
              <a:gd name="connsiteX0" fmla="*/ 690432 w 3818391"/>
              <a:gd name="connsiteY0" fmla="*/ 0 h 747694"/>
              <a:gd name="connsiteX1" fmla="*/ 3818391 w 3818391"/>
              <a:gd name="connsiteY1" fmla="*/ 0 h 747694"/>
              <a:gd name="connsiteX2" fmla="*/ 3818391 w 3818391"/>
              <a:gd name="connsiteY2" fmla="*/ 747694 h 747694"/>
              <a:gd name="connsiteX3" fmla="*/ 5773 w 3818391"/>
              <a:gd name="connsiteY3" fmla="*/ 747694 h 747694"/>
              <a:gd name="connsiteX4" fmla="*/ 0 w 3818391"/>
              <a:gd name="connsiteY4" fmla="*/ 690432 h 747694"/>
              <a:gd name="connsiteX5" fmla="*/ 14027 w 3818391"/>
              <a:gd name="connsiteY5" fmla="*/ 551286 h 747694"/>
              <a:gd name="connsiteX6" fmla="*/ 690432 w 3818391"/>
              <a:gd name="connsiteY6" fmla="*/ 0 h 747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18391" h="747694">
                <a:moveTo>
                  <a:pt x="690432" y="0"/>
                </a:moveTo>
                <a:lnTo>
                  <a:pt x="3818391" y="0"/>
                </a:lnTo>
                <a:lnTo>
                  <a:pt x="3818391" y="747694"/>
                </a:lnTo>
                <a:lnTo>
                  <a:pt x="5773" y="747694"/>
                </a:lnTo>
                <a:lnTo>
                  <a:pt x="0" y="690432"/>
                </a:lnTo>
                <a:lnTo>
                  <a:pt x="14027" y="551286"/>
                </a:lnTo>
                <a:cubicBezTo>
                  <a:pt x="78407" y="236668"/>
                  <a:pt x="356781" y="0"/>
                  <a:pt x="690432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39568CE8-F416-6B48-938E-EBD604E68B3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01067635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orient="horz" pos="4320">
          <p15:clr>
            <a:srgbClr val="FBAE40"/>
          </p15:clr>
        </p15:guide>
        <p15:guide id="3" orient="horz" pos="1207">
          <p15:clr>
            <a:srgbClr val="FBAE40"/>
          </p15:clr>
        </p15:guide>
        <p15:guide id="4" orient="horz" pos="1830">
          <p15:clr>
            <a:srgbClr val="FBAE40"/>
          </p15:clr>
        </p15:guide>
        <p15:guide id="5" orient="horz" pos="2436">
          <p15:clr>
            <a:srgbClr val="FBAE40"/>
          </p15:clr>
        </p15:guide>
        <p15:guide id="6" orient="horz" pos="3042">
          <p15:clr>
            <a:srgbClr val="FBAE40"/>
          </p15:clr>
        </p15:guide>
        <p15:guide id="7" orient="horz" pos="3644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-626227" y="976313"/>
            <a:ext cx="9078851" cy="67447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95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Nº</a:t>
            </a:r>
            <a:endParaRPr lang="es-CL" dirty="0"/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5AD2C0A8-B6B2-0419-0AFF-3341208219D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8545" y="370115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Nº</a:t>
            </a:r>
            <a:r>
              <a:rPr lang="es-ES" dirty="0"/>
              <a:t> - Título del capítulo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81C8C9F4-8EE4-DE3A-A006-90BC9A669AB8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14400" y="2150888"/>
            <a:ext cx="10326029" cy="3915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</a:t>
            </a:r>
            <a:br>
              <a:rPr lang="es-ES" dirty="0"/>
            </a:br>
            <a:r>
              <a:rPr lang="es-ES" dirty="0"/>
              <a:t>Arial - 40 puntos</a:t>
            </a:r>
            <a:endParaRPr lang="es-CL" dirty="0"/>
          </a:p>
        </p:txBody>
      </p:sp>
      <p:sp>
        <p:nvSpPr>
          <p:cNvPr id="10" name="Marcador de texto 7">
            <a:extLst>
              <a:ext uri="{FF2B5EF4-FFF2-40B4-BE49-F238E27FC236}">
                <a16:creationId xmlns:a16="http://schemas.microsoft.com/office/drawing/2014/main" xmlns="" id="{92EF5749-03D5-7EB9-B918-BCA03C160993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914400" y="1260300"/>
            <a:ext cx="10326029" cy="5238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- 40 puntos</a:t>
            </a:r>
            <a:endParaRPr lang="es-CL" dirty="0"/>
          </a:p>
        </p:txBody>
      </p: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F3F4752F-E3DE-0A43-B945-CD93B39799E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34742767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on f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4CC8A321-110D-F84C-BC3A-3F4DCCDAB07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Marcador de posición de imagen 48">
            <a:extLst>
              <a:ext uri="{FF2B5EF4-FFF2-40B4-BE49-F238E27FC236}">
                <a16:creationId xmlns:a16="http://schemas.microsoft.com/office/drawing/2014/main" xmlns="" id="{1B440493-E3F4-1342-A810-C3F9FAEC89A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47223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6" name="Marcador de posición de imagen 48">
            <a:extLst>
              <a:ext uri="{FF2B5EF4-FFF2-40B4-BE49-F238E27FC236}">
                <a16:creationId xmlns:a16="http://schemas.microsoft.com/office/drawing/2014/main" xmlns="" id="{E5FAA08C-8A49-324F-84B7-1DB2F697B299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57557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48">
            <a:extLst>
              <a:ext uri="{FF2B5EF4-FFF2-40B4-BE49-F238E27FC236}">
                <a16:creationId xmlns:a16="http://schemas.microsoft.com/office/drawing/2014/main" xmlns="" id="{34FF0757-2DED-4B4A-B2FA-00557BE8963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701114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9" name="Marcador de posición de imagen 48">
            <a:extLst>
              <a:ext uri="{FF2B5EF4-FFF2-40B4-BE49-F238E27FC236}">
                <a16:creationId xmlns:a16="http://schemas.microsoft.com/office/drawing/2014/main" xmlns="" id="{2DFEDD8C-A34C-B34F-A4D7-68530375A69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832215" y="2470016"/>
            <a:ext cx="1910556" cy="1404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6A7883B1-3426-A549-92EA-BD1A4023ADE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7223" y="4082327"/>
            <a:ext cx="1910496" cy="15639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1000"/>
              </a:spcBef>
              <a:spcAft>
                <a:spcPts val="1000"/>
              </a:spcAft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>
                <a:solidFill>
                  <a:schemeClr val="bg2"/>
                </a:solidFill>
              </a:rPr>
              <a:t>Texto Arial</a:t>
            </a:r>
            <a:br>
              <a:rPr lang="es-ES" dirty="0">
                <a:solidFill>
                  <a:schemeClr val="bg2"/>
                </a:solidFill>
              </a:rPr>
            </a:br>
            <a:r>
              <a:rPr lang="es-ES" dirty="0">
                <a:solidFill>
                  <a:schemeClr val="bg2"/>
                </a:solidFill>
              </a:rPr>
              <a:t>Bold 16</a:t>
            </a:r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xmlns="" id="{57CED1DC-47B6-A343-BB28-616597DA9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5574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xmlns="" id="{D2B3CAFC-D9A0-A34F-BD98-4510B81946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392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xmlns="" id="{BB19E2D3-8F9F-1C41-92D8-77569D29022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32275" y="4082774"/>
            <a:ext cx="1910496" cy="15634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21" name="Marcador de texto 4">
            <a:extLst>
              <a:ext uri="{FF2B5EF4-FFF2-40B4-BE49-F238E27FC236}">
                <a16:creationId xmlns:a16="http://schemas.microsoft.com/office/drawing/2014/main" xmlns="" id="{9440AD7B-097E-C24C-A4EE-30C53E3EC6E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923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Marcador de texto 4">
            <a:extLst>
              <a:ext uri="{FF2B5EF4-FFF2-40B4-BE49-F238E27FC236}">
                <a16:creationId xmlns:a16="http://schemas.microsoft.com/office/drawing/2014/main" xmlns="" id="{0BD763DB-BA4F-3A45-83C4-B7A958FB745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33034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3" name="Marcador de texto 4">
            <a:extLst>
              <a:ext uri="{FF2B5EF4-FFF2-40B4-BE49-F238E27FC236}">
                <a16:creationId xmlns:a16="http://schemas.microsoft.com/office/drawing/2014/main" xmlns="" id="{D9664D75-F6A1-C840-9C99-011D8555528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657655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F564BB9F-E578-B04F-B48F-901C810196C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782276" y="1926714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FF2E13-34D5-D1C8-EC0D-A20965AFD6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28" y="458787"/>
            <a:ext cx="5530922" cy="72000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 Arial</a:t>
            </a:r>
            <a:br>
              <a:rPr lang="es-ES" dirty="0"/>
            </a:br>
            <a:r>
              <a:rPr lang="es-ES" dirty="0"/>
              <a:t>Bold 20</a:t>
            </a:r>
            <a:endParaRPr lang="es-CL" dirty="0"/>
          </a:p>
        </p:txBody>
      </p:sp>
      <p:sp>
        <p:nvSpPr>
          <p:cNvPr id="6" name="Marcador de número de diapositiva 1">
            <a:extLst>
              <a:ext uri="{FF2B5EF4-FFF2-40B4-BE49-F238E27FC236}">
                <a16:creationId xmlns:a16="http://schemas.microsoft.com/office/drawing/2014/main" xmlns="" id="{25206FC1-F6D3-11A5-B3D5-7675E749D69A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xmlns="" id="{765B3316-AC7E-A2FD-4A87-49159049614B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D99BDDEB-4512-0143-8C1F-AF125C870B8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00962654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761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89">
          <p15:clr>
            <a:srgbClr val="FBAE40"/>
          </p15:clr>
        </p15:guide>
        <p15:guide id="4" pos="7061">
          <p15:clr>
            <a:srgbClr val="FBAE40"/>
          </p15:clr>
        </p15:guide>
        <p15:guide id="5" orient="horz" pos="1553">
          <p15:clr>
            <a:srgbClr val="FBAE40"/>
          </p15:clr>
        </p15:guide>
      </p15:sldGuideLst>
    </p:ext>
  </p:extLs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520924" y="2796470"/>
            <a:ext cx="132757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09EEDC92-36AB-3740-B395-D2782D6591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2864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5" name="Marcador de texto 7">
            <a:extLst>
              <a:ext uri="{FF2B5EF4-FFF2-40B4-BE49-F238E27FC236}">
                <a16:creationId xmlns:a16="http://schemas.microsoft.com/office/drawing/2014/main" xmlns="" id="{FBDEA04A-F7FF-7A4B-A6D6-7B80347F9C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0402709" y="2796470"/>
            <a:ext cx="132005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79" name="Marcador de texto 7">
            <a:extLst>
              <a:ext uri="{FF2B5EF4-FFF2-40B4-BE49-F238E27FC236}">
                <a16:creationId xmlns:a16="http://schemas.microsoft.com/office/drawing/2014/main" xmlns="" id="{F5423D24-59DD-744A-8BC7-9DE94EAB413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092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1" name="Marcador de texto 7">
            <a:extLst>
              <a:ext uri="{FF2B5EF4-FFF2-40B4-BE49-F238E27FC236}">
                <a16:creationId xmlns:a16="http://schemas.microsoft.com/office/drawing/2014/main" xmlns="" id="{A81970EB-E356-9143-BA0B-A32ACF22649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44850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85" name="Marcador de texto 7">
            <a:extLst>
              <a:ext uri="{FF2B5EF4-FFF2-40B4-BE49-F238E27FC236}">
                <a16:creationId xmlns:a16="http://schemas.microsoft.com/office/drawing/2014/main" xmlns="" id="{CBB12395-7669-B540-A483-15E3C0663AA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15008" y="3613260"/>
            <a:ext cx="2401643" cy="22154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87" name="Marcador de texto 7">
            <a:extLst>
              <a:ext uri="{FF2B5EF4-FFF2-40B4-BE49-F238E27FC236}">
                <a16:creationId xmlns:a16="http://schemas.microsoft.com/office/drawing/2014/main" xmlns="" id="{A9A75FA4-4920-B749-9B33-9A58CCB533B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484713" y="2796470"/>
            <a:ext cx="132757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2" name="Marcador de posición de imagen 3">
            <a:extLst>
              <a:ext uri="{FF2B5EF4-FFF2-40B4-BE49-F238E27FC236}">
                <a16:creationId xmlns:a16="http://schemas.microsoft.com/office/drawing/2014/main" xmlns="" id="{0E8ACCB5-DDCA-6E42-A59F-C19DA54AD94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51219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texto 7">
            <a:extLst>
              <a:ext uri="{FF2B5EF4-FFF2-40B4-BE49-F238E27FC236}">
                <a16:creationId xmlns:a16="http://schemas.microsoft.com/office/drawing/2014/main" xmlns="" id="{2F7BFBC3-CA9A-8B47-8E3D-1AFAE6C5F87B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2" name="Marcador de texto 7">
            <a:extLst>
              <a:ext uri="{FF2B5EF4-FFF2-40B4-BE49-F238E27FC236}">
                <a16:creationId xmlns:a16="http://schemas.microsoft.com/office/drawing/2014/main" xmlns="" id="{37CA7630-BB44-4B4F-A531-A54553FD823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AD33653B-2F54-8A64-0A5D-244A87AAF0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xmlns="" id="{CDCD40B7-6D0B-78D3-520D-597D07F2A72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" name="Marcador de posición de imagen 3">
            <a:extLst>
              <a:ext uri="{FF2B5EF4-FFF2-40B4-BE49-F238E27FC236}">
                <a16:creationId xmlns:a16="http://schemas.microsoft.com/office/drawing/2014/main" xmlns="" id="{2C3850F8-C051-1EF1-3196-55F33C10A09D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3391642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" name="Marcador de posición de imagen 3">
            <a:extLst>
              <a:ext uri="{FF2B5EF4-FFF2-40B4-BE49-F238E27FC236}">
                <a16:creationId xmlns:a16="http://schemas.microsoft.com/office/drawing/2014/main" xmlns="" id="{EDD95BDA-861F-7810-DF0E-BA6FB5B40DD4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367924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7" name="Marcador de posición de imagen 3">
            <a:extLst>
              <a:ext uri="{FF2B5EF4-FFF2-40B4-BE49-F238E27FC236}">
                <a16:creationId xmlns:a16="http://schemas.microsoft.com/office/drawing/2014/main" xmlns="" id="{0140285F-AA43-6336-C29B-FB4CE180591C}"/>
              </a:ext>
            </a:extLst>
          </p:cNvPr>
          <p:cNvSpPr>
            <a:spLocks noGrp="1"/>
          </p:cNvSpPr>
          <p:nvPr>
            <p:ph type="pic" sz="quarter" idx="66" hasCustomPrompt="1"/>
          </p:nvPr>
        </p:nvSpPr>
        <p:spPr>
          <a:xfrm>
            <a:off x="9326277" y="2552286"/>
            <a:ext cx="831149" cy="712184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B8DC576C-15E6-FE41-990D-4FF687B547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0081733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  <p15:guide id="2" pos="280">
          <p15:clr>
            <a:srgbClr val="FBAE40"/>
          </p15:clr>
        </p15:guide>
        <p15:guide id="3" pos="5541">
          <p15:clr>
            <a:srgbClr val="FBAE40"/>
          </p15:clr>
        </p15:guide>
      </p15:sldGuideLst>
    </p:ext>
  </p:extLs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exto y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A9850EF-AAA8-8A42-93DD-9D791D527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32071CE7-50AB-693A-901C-70427956C1A7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52F3E7C-9BF1-9DD7-D1FB-EF94783F7F3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7" name="Marcador de número de diapositiva 1">
            <a:extLst>
              <a:ext uri="{FF2B5EF4-FFF2-40B4-BE49-F238E27FC236}">
                <a16:creationId xmlns:a16="http://schemas.microsoft.com/office/drawing/2014/main" xmlns="" id="{FFDD15BA-76A2-D978-09AE-B0DAB0CACD5E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5CBAC14D-C4ED-C1DE-687D-CCFA2D8B0D8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5EC1BBDE-9E66-E64E-A184-B8DBC3F961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1061221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is-con titulo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BD9B6F1-F225-3642-A507-6C25CF73371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43707" y="1620843"/>
            <a:ext cx="11291094" cy="47982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0" i="0" u="none" strike="noStrike" cap="none" spc="0" baseline="0" dirty="0" smtClean="0">
                <a:solidFill>
                  <a:schemeClr val="accent1"/>
                </a:solidFill>
                <a:uFillTx/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  <a:tabLst/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5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xmlns="" r:embed="rId4"/>
                    </a:ext>
                  </a:extLst>
                </a:blip>
              </a:buBlip>
              <a:tabLst>
                <a:tab pos="1571625" algn="l"/>
              </a:tabLst>
              <a:defRPr sz="14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xmlns="" id="{246F6B8A-ADEC-F9A1-CA3A-0045A1F8159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151D5F1C-F0CF-5827-76CB-C906753A497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B55854E0-EC58-48C9-AEB3-C034027A597F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xmlns="" id="{46F8515C-C4C5-0707-5CB5-B2ECFFCEEE7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CD386A07-FD78-8D45-9FB2-5A2EBD6336B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49900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o, sub titulo y logo fondo ver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82EC4D03-979B-F1AD-BB83-3B7EB2FF947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872E818A-143F-BF19-7783-5C9264AD62E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xmlns="" id="{BEA956F1-1F73-2B17-0B10-06F1E5DBB41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Marcador de texto 4">
            <a:extLst>
              <a:ext uri="{FF2B5EF4-FFF2-40B4-BE49-F238E27FC236}">
                <a16:creationId xmlns:a16="http://schemas.microsoft.com/office/drawing/2014/main" xmlns="" id="{52783BEF-14C5-56DE-742B-43A7A68B760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9263" y="1620837"/>
            <a:ext cx="11288712" cy="4730369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600"/>
              </a:spcBef>
              <a:spcAft>
                <a:spcPts val="600"/>
              </a:spcAft>
              <a:buFontTx/>
              <a:buNone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00000"/>
              <a:buFont typeface="Wingdings" pitchFamily="2" charset="2"/>
              <a:buChar char="§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41388" indent="-331788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47775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651000" indent="-43180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0000"/>
              <a:buFont typeface=".Lucida Grande UI Regular"/>
              <a:buChar char="▫"/>
              <a:tabLst/>
              <a:defRPr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9" name="Marcador de número de diapositiva 1">
            <a:extLst>
              <a:ext uri="{FF2B5EF4-FFF2-40B4-BE49-F238E27FC236}">
                <a16:creationId xmlns:a16="http://schemas.microsoft.com/office/drawing/2014/main" xmlns="" id="{DFB357FC-7EBD-EB66-A093-085304D3A36C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FFFFFF"/>
                </a:solidFill>
              </a:rPr>
              <a:pPr/>
              <a:t>‹Nº›</a:t>
            </a:fld>
            <a:endParaRPr lang="es-CL" dirty="0">
              <a:solidFill>
                <a:srgbClr val="FFFFFF"/>
              </a:solidFill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0E079C94-C91E-EE4C-9698-4D039A3E0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9711991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xmlns="" id="{B5845DE5-5402-C130-6319-067EA9DC89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B26859F0-E9CF-BDA5-2D2F-7DBFF3416B7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D94985E1-B3DE-0AEA-1F1D-3854914292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F257A930-1B12-7B4A-B402-734BCB48BA0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7B419ADE-2D25-974C-863D-0EC0DFC0A5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0" name="Marcador de texto 7">
            <a:extLst>
              <a:ext uri="{FF2B5EF4-FFF2-40B4-BE49-F238E27FC236}">
                <a16:creationId xmlns:a16="http://schemas.microsoft.com/office/drawing/2014/main" xmlns="" id="{AA696213-3CE3-8141-BE88-BE027163D6E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0DFE9962-D69F-9F46-8D1F-D4F2B672D8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10903"/>
            <a:ext cx="1992996" cy="114867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xmlns="" id="{C95A676F-0AE0-C944-BE25-BD527CB9FE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117333"/>
            <a:ext cx="1992996" cy="5486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40F028AC-5B4A-9844-94D7-770F95E501E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821503"/>
            <a:ext cx="1992996" cy="114238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" name="Marcador de posición de imagen 3">
            <a:extLst>
              <a:ext uri="{FF2B5EF4-FFF2-40B4-BE49-F238E27FC236}">
                <a16:creationId xmlns:a16="http://schemas.microsoft.com/office/drawing/2014/main" xmlns="" id="{DC8111CA-F1A2-044A-A61E-5D535C8840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3183305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0" name="Marcador de posición de imagen 3">
            <a:extLst>
              <a:ext uri="{FF2B5EF4-FFF2-40B4-BE49-F238E27FC236}">
                <a16:creationId xmlns:a16="http://schemas.microsoft.com/office/drawing/2014/main" xmlns="" id="{6F2BA060-6F09-A74D-BBF5-6F8F93A5EEF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5937631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1" name="Marcador de posición de imagen 3">
            <a:extLst>
              <a:ext uri="{FF2B5EF4-FFF2-40B4-BE49-F238E27FC236}">
                <a16:creationId xmlns:a16="http://schemas.microsoft.com/office/drawing/2014/main" xmlns="" id="{F49B1752-2690-5047-BF37-65DC322FED3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54170" y="2310725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24" name="Marcador de texto 4">
            <a:extLst>
              <a:ext uri="{FF2B5EF4-FFF2-40B4-BE49-F238E27FC236}">
                <a16:creationId xmlns:a16="http://schemas.microsoft.com/office/drawing/2014/main" xmlns="" id="{FF04CA93-3E1F-8E43-9711-E7B6B957A428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xmlns="" id="{C03588EA-230F-9F48-26D4-2AB8AFE97D4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3FF76E71-3FB3-0869-F050-64E99B5B0AC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48136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B9E21CD9-275B-8CFC-6E42-93BDE7CC4A4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41A1C1CD-8F65-3A22-D009-D17B4CED89A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8597D40C-6AA4-DE48-8FA8-8E5105CFB5F8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7233158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orient="horz" pos="4226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568020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ámina comparativa con foto/lámina comparativa foto/ico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xmlns="" id="{96D5FCCB-CEE8-8546-3842-649715335664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D96FBA1A-B927-BCCE-9434-CC56062C07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CCB24AB1-8E8C-6980-5BD9-B08FACFC03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57" name="Marcador de posición de imagen 2">
            <a:extLst>
              <a:ext uri="{FF2B5EF4-FFF2-40B4-BE49-F238E27FC236}">
                <a16:creationId xmlns:a16="http://schemas.microsoft.com/office/drawing/2014/main" xmlns="" id="{D3DF0AC5-CFA7-6341-8507-840E9C986E3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8232" y="1736166"/>
            <a:ext cx="1823274" cy="13665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8" name="Marcador de posición de imagen 2">
            <a:extLst>
              <a:ext uri="{FF2B5EF4-FFF2-40B4-BE49-F238E27FC236}">
                <a16:creationId xmlns:a16="http://schemas.microsoft.com/office/drawing/2014/main" xmlns="" id="{17B499AE-C5B2-794D-8551-F1F602A885B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3194771" y="1723432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9" name="Marcador de posición de imagen 2">
            <a:extLst>
              <a:ext uri="{FF2B5EF4-FFF2-40B4-BE49-F238E27FC236}">
                <a16:creationId xmlns:a16="http://schemas.microsoft.com/office/drawing/2014/main" xmlns="" id="{DE550592-7ED0-A544-9D4F-0101680080E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931311" y="1736165"/>
            <a:ext cx="1823275" cy="13665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774E1248-A19B-26E0-EA97-FC38FE93E0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1220" y="3274090"/>
            <a:ext cx="185956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5" name="Marcador de texto 7">
            <a:extLst>
              <a:ext uri="{FF2B5EF4-FFF2-40B4-BE49-F238E27FC236}">
                <a16:creationId xmlns:a16="http://schemas.microsoft.com/office/drawing/2014/main" xmlns="" id="{00A1877B-9B6D-001B-3C65-5A8E93CC361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1220" y="3908544"/>
            <a:ext cx="1859561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xmlns="" id="{A95262CA-4965-4B33-D9F2-3909FE7D855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83305" y="3274090"/>
            <a:ext cx="1834741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8" name="Marcador de texto 7">
            <a:extLst>
              <a:ext uri="{FF2B5EF4-FFF2-40B4-BE49-F238E27FC236}">
                <a16:creationId xmlns:a16="http://schemas.microsoft.com/office/drawing/2014/main" xmlns="" id="{AC26C04D-B937-D86D-390F-F16186A161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83305" y="3898423"/>
            <a:ext cx="1834741" cy="1849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9" name="Marcador de texto 7">
            <a:extLst>
              <a:ext uri="{FF2B5EF4-FFF2-40B4-BE49-F238E27FC236}">
                <a16:creationId xmlns:a16="http://schemas.microsoft.com/office/drawing/2014/main" xmlns="" id="{C6D99C93-698E-3BDB-8773-9A36439AB4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937631" y="3274090"/>
            <a:ext cx="1816955" cy="4630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es-CL" sz="16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0" name="Marcador de texto 7">
            <a:extLst>
              <a:ext uri="{FF2B5EF4-FFF2-40B4-BE49-F238E27FC236}">
                <a16:creationId xmlns:a16="http://schemas.microsoft.com/office/drawing/2014/main" xmlns="" id="{7C0AC188-A451-8772-5B59-7E3B1E835E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937631" y="3908544"/>
            <a:ext cx="1816955" cy="183901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60" name="Marcador de texto 4">
            <a:extLst>
              <a:ext uri="{FF2B5EF4-FFF2-40B4-BE49-F238E27FC236}">
                <a16:creationId xmlns:a16="http://schemas.microsoft.com/office/drawing/2014/main" xmlns="" id="{5221DF9A-FB73-6073-85BD-064962813B70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48136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62" name="Marcador de número de diapositiva 1">
            <a:extLst>
              <a:ext uri="{FF2B5EF4-FFF2-40B4-BE49-F238E27FC236}">
                <a16:creationId xmlns:a16="http://schemas.microsoft.com/office/drawing/2014/main" xmlns="" id="{001BA4EB-0D60-8A71-D259-DA60A668F284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xmlns="" id="{496A6CF1-D23F-1039-F86B-830CB70B286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48136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64" name="Marcador de texto 7">
            <a:extLst>
              <a:ext uri="{FF2B5EF4-FFF2-40B4-BE49-F238E27FC236}">
                <a16:creationId xmlns:a16="http://schemas.microsoft.com/office/drawing/2014/main" xmlns="" id="{EC47FD3F-4E56-5A3D-F2FF-B06D6BC725B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48136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2" name="Conector recto 18">
            <a:extLst>
              <a:ext uri="{FF2B5EF4-FFF2-40B4-BE49-F238E27FC236}">
                <a16:creationId xmlns:a16="http://schemas.microsoft.com/office/drawing/2014/main" xmlns="" id="{0E9EFC4E-37C9-D23F-3FB5-4B8E7702954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0DFFBD6C-3C08-6E43-B9F5-5E05FD52A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746864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06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118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D78F12CD-CCBE-600D-4EDC-45AFB213C4EE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11EC41E5-806D-2E4E-AAA0-2EC2EC18FE5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4916A15D-85C0-D990-750F-46719AB0AA15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8" y="6467632"/>
            <a:ext cx="7250402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10" name="Marcador de número de diapositiva 1">
            <a:extLst>
              <a:ext uri="{FF2B5EF4-FFF2-40B4-BE49-F238E27FC236}">
                <a16:creationId xmlns:a16="http://schemas.microsoft.com/office/drawing/2014/main" xmlns="" id="{3D500E11-6B82-9829-F80C-CF7B10FDFFC2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C164548E-2F65-D8AC-31F2-081ACB41C42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25040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5226E6AD-62A9-4B33-B326-D20D75B3796B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25040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xmlns="" id="{0BD11890-6BED-0C22-0006-86C73A0EFB2D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A505AAF8-DBC1-86F4-068C-833CF0721F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CEBB59B5-68B9-667F-AC17-76E38BCA85C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xmlns="" id="{443C8FB3-0736-3E6C-6EF2-7652174A33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971305" y="1715225"/>
            <a:ext cx="5727986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7" name="Marcador de texto 7">
            <a:extLst>
              <a:ext uri="{FF2B5EF4-FFF2-40B4-BE49-F238E27FC236}">
                <a16:creationId xmlns:a16="http://schemas.microsoft.com/office/drawing/2014/main" xmlns="" id="{3A3F9F0D-B7EE-E8E0-7967-584C37AC17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4357" y="1708056"/>
            <a:ext cx="1516948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8" name="Marcador de texto 7">
            <a:extLst>
              <a:ext uri="{FF2B5EF4-FFF2-40B4-BE49-F238E27FC236}">
                <a16:creationId xmlns:a16="http://schemas.microsoft.com/office/drawing/2014/main" xmlns="" id="{D2AF44F2-F50C-B20C-43BB-056F974B62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71305" y="3240179"/>
            <a:ext cx="5727986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9" name="Marcador de texto 7">
            <a:extLst>
              <a:ext uri="{FF2B5EF4-FFF2-40B4-BE49-F238E27FC236}">
                <a16:creationId xmlns:a16="http://schemas.microsoft.com/office/drawing/2014/main" xmlns="" id="{1007EA0A-1BCB-4801-6B85-BA42585CC1B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54357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20" name="Marcador de texto 7">
            <a:extLst>
              <a:ext uri="{FF2B5EF4-FFF2-40B4-BE49-F238E27FC236}">
                <a16:creationId xmlns:a16="http://schemas.microsoft.com/office/drawing/2014/main" xmlns="" id="{0418B0B8-C98A-DC11-DE96-9F376F0C933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71305" y="4722386"/>
            <a:ext cx="5727986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21" name="Marcador de texto 7">
            <a:extLst>
              <a:ext uri="{FF2B5EF4-FFF2-40B4-BE49-F238E27FC236}">
                <a16:creationId xmlns:a16="http://schemas.microsoft.com/office/drawing/2014/main" xmlns="" id="{C16C7670-A916-B1FD-AAE9-E26102044D2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54357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01E58C8B-B6EE-DC46-9956-AC75DE22C9B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9458002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480">
          <p15:clr>
            <a:srgbClr val="FBAE40"/>
          </p15:clr>
        </p15:guide>
        <p15:guide id="2" pos="280">
          <p15:clr>
            <a:srgbClr val="FBAE40"/>
          </p15:clr>
        </p15:guide>
        <p15:guide id="3" orient="horz" pos="3589">
          <p15:clr>
            <a:srgbClr val="FBAE40"/>
          </p15:clr>
        </p15:guide>
      </p15:sldGuideLst>
    </p:ext>
  </p:extLs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>
            <a:extLst>
              <a:ext uri="{FF2B5EF4-FFF2-40B4-BE49-F238E27FC236}">
                <a16:creationId xmlns:a16="http://schemas.microsoft.com/office/drawing/2014/main" xmlns="" id="{EB19DFDF-4EBC-49FB-3A6E-319D14B3070A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5531200A-67B4-814A-95C6-ABA059808CF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Marcador de texto 7">
            <a:extLst>
              <a:ext uri="{FF2B5EF4-FFF2-40B4-BE49-F238E27FC236}">
                <a16:creationId xmlns:a16="http://schemas.microsoft.com/office/drawing/2014/main" xmlns="" id="{F98F0A76-E459-7040-92DF-0796E35D78F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5196" y="1715225"/>
            <a:ext cx="4033335" cy="130113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42F8710E-2DE8-074A-B6FC-EE460A7B8A9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19110" y="1708056"/>
            <a:ext cx="1486086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34" name="Marcador de posición de imagen 2">
            <a:extLst>
              <a:ext uri="{FF2B5EF4-FFF2-40B4-BE49-F238E27FC236}">
                <a16:creationId xmlns:a16="http://schemas.microsoft.com/office/drawing/2014/main" xmlns="" id="{01391A15-7249-EE4F-A688-E4680B66FA1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56902" y="1708055"/>
            <a:ext cx="1719866" cy="12718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5D64D211-8E0C-C94B-88E7-E1C991DD3E4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105196" y="3240179"/>
            <a:ext cx="4033335" cy="12454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17CE4B52-3BE3-2F44-84B5-ACEA2C0D722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19110" y="3240179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105196" y="4722386"/>
            <a:ext cx="4033335" cy="131752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2" name="Marcador de texto 7">
            <a:extLst>
              <a:ext uri="{FF2B5EF4-FFF2-40B4-BE49-F238E27FC236}">
                <a16:creationId xmlns:a16="http://schemas.microsoft.com/office/drawing/2014/main" xmlns="" id="{2A601485-B11B-7B46-9F04-9A94F7E41A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619110" y="4722386"/>
            <a:ext cx="1279427" cy="46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AFC37D72-A3D0-6E30-A74D-7EFAC3C3E74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7689269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AC3CB731-A91D-CC70-0F6C-C9B6DD7E779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689268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5F3D34A6-E919-A400-A10E-1465829B35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448887" y="6467632"/>
            <a:ext cx="7689269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</a:t>
            </a:r>
            <a:r>
              <a:rPr lang="es-ES" dirty="0" err="1"/>
              <a:t>Achs</a:t>
            </a:r>
            <a:r>
              <a:rPr lang="es-ES" dirty="0"/>
              <a:t> Nueva Sans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 err="1"/>
              <a:t>Achs</a:t>
            </a:r>
            <a:r>
              <a:rPr lang="es-ES" dirty="0"/>
              <a:t> Nueva Sans</a:t>
            </a:r>
            <a:r>
              <a:rPr lang="es-CL" dirty="0"/>
              <a:t> 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xmlns="" id="{E3297B15-067E-88AF-4604-CC120AC892E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4" name="Conector recto 18">
            <a:extLst>
              <a:ext uri="{FF2B5EF4-FFF2-40B4-BE49-F238E27FC236}">
                <a16:creationId xmlns:a16="http://schemas.microsoft.com/office/drawing/2014/main" xmlns="" id="{2F82686A-3A75-0782-8E63-D9864E4E0A7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F13131BE-610C-AAD3-A365-8EFCEF748A0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7E613AF8-8B35-80E7-8D5A-2B2EAC3F57B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6" name="Marcador de posición de imagen 2">
            <a:extLst>
              <a:ext uri="{FF2B5EF4-FFF2-40B4-BE49-F238E27FC236}">
                <a16:creationId xmlns:a16="http://schemas.microsoft.com/office/drawing/2014/main" xmlns="" id="{ACDBD7E0-DC6A-FA03-5AF4-29BCFC4EB0B9}"/>
              </a:ext>
            </a:extLst>
          </p:cNvPr>
          <p:cNvSpPr>
            <a:spLocks noGrp="1"/>
          </p:cNvSpPr>
          <p:nvPr>
            <p:ph type="pic" sz="quarter" idx="64" hasCustomPrompt="1"/>
          </p:nvPr>
        </p:nvSpPr>
        <p:spPr>
          <a:xfrm>
            <a:off x="456901" y="3236589"/>
            <a:ext cx="1711851" cy="12454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xmlns="" id="{6F5D458B-4DE9-03F0-F77D-9B363B903DE3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453581" y="4722387"/>
            <a:ext cx="1719866" cy="13175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/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21" name="Picture 9">
            <a:extLst>
              <a:ext uri="{FF2B5EF4-FFF2-40B4-BE49-F238E27FC236}">
                <a16:creationId xmlns:a16="http://schemas.microsoft.com/office/drawing/2014/main" xmlns="" id="{30507858-6B48-9E41-AD16-D020E856764C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58351840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95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2 categorías y descripci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Marcador de texto 7">
            <a:extLst>
              <a:ext uri="{FF2B5EF4-FFF2-40B4-BE49-F238E27FC236}">
                <a16:creationId xmlns:a16="http://schemas.microsoft.com/office/drawing/2014/main" xmlns="" id="{60D2818D-89F2-5146-96F4-FE5CC94A3B6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49262" y="1905774"/>
            <a:ext cx="753896" cy="56615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xmlns="" id="{33FCA518-1984-EBF4-718D-4511500DAB96}"/>
              </a:ext>
            </a:extLst>
          </p:cNvPr>
          <p:cNvSpPr/>
          <p:nvPr userDrawn="1"/>
        </p:nvSpPr>
        <p:spPr>
          <a:xfrm>
            <a:off x="8825392" y="0"/>
            <a:ext cx="4884981" cy="6858000"/>
          </a:xfrm>
          <a:custGeom>
            <a:avLst/>
            <a:gdLst>
              <a:gd name="connsiteX0" fmla="*/ 468950 w 4884981"/>
              <a:gd name="connsiteY0" fmla="*/ 0 h 6858000"/>
              <a:gd name="connsiteX1" fmla="*/ 4884971 w 4884981"/>
              <a:gd name="connsiteY1" fmla="*/ 0 h 6858000"/>
              <a:gd name="connsiteX2" fmla="*/ 4884981 w 4884981"/>
              <a:gd name="connsiteY2" fmla="*/ 1 h 6858000"/>
              <a:gd name="connsiteX3" fmla="*/ 3366608 w 4884981"/>
              <a:gd name="connsiteY3" fmla="*/ 1 h 6858000"/>
              <a:gd name="connsiteX4" fmla="*/ 3366608 w 4884981"/>
              <a:gd name="connsiteY4" fmla="*/ 6858000 h 6858000"/>
              <a:gd name="connsiteX5" fmla="*/ 468950 w 4884981"/>
              <a:gd name="connsiteY5" fmla="*/ 6858000 h 6858000"/>
              <a:gd name="connsiteX6" fmla="*/ 0 w 4884981"/>
              <a:gd name="connsiteY6" fmla="*/ 6389050 h 6858000"/>
              <a:gd name="connsiteX7" fmla="*/ 0 w 4884981"/>
              <a:gd name="connsiteY7" fmla="*/ 468950 h 6858000"/>
              <a:gd name="connsiteX8" fmla="*/ 468950 w 4884981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84981" h="6858000">
                <a:moveTo>
                  <a:pt x="468950" y="0"/>
                </a:moveTo>
                <a:lnTo>
                  <a:pt x="4884971" y="0"/>
                </a:lnTo>
                <a:lnTo>
                  <a:pt x="4884981" y="1"/>
                </a:lnTo>
                <a:lnTo>
                  <a:pt x="3366608" y="1"/>
                </a:lnTo>
                <a:lnTo>
                  <a:pt x="3366608" y="6858000"/>
                </a:lnTo>
                <a:lnTo>
                  <a:pt x="468950" y="6858000"/>
                </a:lnTo>
                <a:cubicBezTo>
                  <a:pt x="209956" y="6858000"/>
                  <a:pt x="0" y="6648044"/>
                  <a:pt x="0" y="6389050"/>
                </a:cubicBezTo>
                <a:lnTo>
                  <a:pt x="0" y="468950"/>
                </a:lnTo>
                <a:cubicBezTo>
                  <a:pt x="0" y="209956"/>
                  <a:pt x="209956" y="0"/>
                  <a:pt x="468950" y="0"/>
                </a:cubicBezTo>
                <a:close/>
              </a:path>
            </a:pathLst>
          </a:cu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no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0B42D332-2844-E942-96BC-37A626E303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4" name="Marcador de texto 7">
            <a:extLst>
              <a:ext uri="{FF2B5EF4-FFF2-40B4-BE49-F238E27FC236}">
                <a16:creationId xmlns:a16="http://schemas.microsoft.com/office/drawing/2014/main" xmlns="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23942" y="2161664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53" name="Marcador de texto 7">
            <a:extLst>
              <a:ext uri="{FF2B5EF4-FFF2-40B4-BE49-F238E27FC236}">
                <a16:creationId xmlns:a16="http://schemas.microsoft.com/office/drawing/2014/main" xmlns="" id="{9381C1C0-80DF-6749-9C03-56994A4072C4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389754" y="2169127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54" name="Marcador de texto 7">
            <a:extLst>
              <a:ext uri="{FF2B5EF4-FFF2-40B4-BE49-F238E27FC236}">
                <a16:creationId xmlns:a16="http://schemas.microsoft.com/office/drawing/2014/main" xmlns="" id="{89620A1F-682C-3E4E-85BD-1A4E04D84C0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389752" y="1733847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7BB34F7A-9153-7E41-8706-B75E12C61FA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2389754" y="374075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xmlns="" id="{D350E885-470E-4544-9B96-6265ACDD38BD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89752" y="330547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xmlns="" id="{B22EF754-D625-F14C-8B51-B265491331F8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389754" y="5313411"/>
            <a:ext cx="570182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83" name="Marcador de texto 7">
            <a:extLst>
              <a:ext uri="{FF2B5EF4-FFF2-40B4-BE49-F238E27FC236}">
                <a16:creationId xmlns:a16="http://schemas.microsoft.com/office/drawing/2014/main" xmlns="" id="{977B32BB-9DE9-AE4E-B3F6-BC2F0A206886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389752" y="4878132"/>
            <a:ext cx="4087247" cy="28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F5FC4E1-33E0-CC3D-0C60-972417AC6C8E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642314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460CC22F-CFA0-9148-8FD8-AF8F65118A82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764231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70435107-368B-0862-1CF0-D684AA9E6D4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301430" y="1730855"/>
            <a:ext cx="2441307" cy="290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4188D28F-30D2-C222-3BF6-BE18587DAAF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301431" y="2169128"/>
            <a:ext cx="2441307" cy="38707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0" name="Marcador de texto 4">
            <a:extLst>
              <a:ext uri="{FF2B5EF4-FFF2-40B4-BE49-F238E27FC236}">
                <a16:creationId xmlns:a16="http://schemas.microsoft.com/office/drawing/2014/main" xmlns="" id="{1540C177-D42A-CB0E-FA33-D6DC18F1E31A}"/>
              </a:ext>
            </a:extLst>
          </p:cNvPr>
          <p:cNvSpPr>
            <a:spLocks noGrp="1"/>
          </p:cNvSpPr>
          <p:nvPr>
            <p:ph type="body" sz="quarter" idx="63" hasCustomPrompt="1"/>
          </p:nvPr>
        </p:nvSpPr>
        <p:spPr>
          <a:xfrm>
            <a:off x="448888" y="6467632"/>
            <a:ext cx="7642690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sp>
        <p:nvSpPr>
          <p:cNvPr id="12" name="Marcador de número de diapositiva 1">
            <a:extLst>
              <a:ext uri="{FF2B5EF4-FFF2-40B4-BE49-F238E27FC236}">
                <a16:creationId xmlns:a16="http://schemas.microsoft.com/office/drawing/2014/main" xmlns="" id="{4D78B011-CE17-B0ED-3D82-B18CD64580C5}"/>
              </a:ext>
            </a:extLst>
          </p:cNvPr>
          <p:cNvSpPr>
            <a:spLocks noGrp="1"/>
          </p:cNvSpPr>
          <p:nvPr>
            <p:ph type="sldNum" sz="quarter" idx="64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8DBD71AE-8A3D-D196-C8B1-FE7DDF8C4879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B8030460-AF27-ED61-6BCA-022178D8FF3F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449262" y="3493942"/>
            <a:ext cx="753896" cy="56985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4F09BDE9-1F52-40C2-BD9E-64B76A330DF5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823942" y="3749832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212DCDD1-366D-9A68-3E55-CEB914F9AD75}"/>
              </a:ext>
            </a:extLst>
          </p:cNvPr>
          <p:cNvSpPr>
            <a:spLocks noGrp="1"/>
          </p:cNvSpPr>
          <p:nvPr>
            <p:ph type="body" sz="quarter" idx="67" hasCustomPrompt="1"/>
          </p:nvPr>
        </p:nvSpPr>
        <p:spPr>
          <a:xfrm>
            <a:off x="449262" y="5046017"/>
            <a:ext cx="753896" cy="57826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4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7">
            <a:extLst>
              <a:ext uri="{FF2B5EF4-FFF2-40B4-BE49-F238E27FC236}">
                <a16:creationId xmlns:a16="http://schemas.microsoft.com/office/drawing/2014/main" xmlns="" id="{5D8DABCA-3E6E-6521-D458-854891BF1192}"/>
              </a:ext>
            </a:extLst>
          </p:cNvPr>
          <p:cNvSpPr>
            <a:spLocks noGrp="1"/>
          </p:cNvSpPr>
          <p:nvPr>
            <p:ph type="body" sz="quarter" idx="68" hasCustomPrompt="1"/>
          </p:nvPr>
        </p:nvSpPr>
        <p:spPr>
          <a:xfrm>
            <a:off x="823942" y="5301906"/>
            <a:ext cx="1242719" cy="73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16</a:t>
            </a:r>
            <a:endParaRPr lang="es-CL" dirty="0"/>
          </a:p>
        </p:txBody>
      </p:sp>
      <p:pic>
        <p:nvPicPr>
          <p:cNvPr id="24" name="Picture 9">
            <a:extLst>
              <a:ext uri="{FF2B5EF4-FFF2-40B4-BE49-F238E27FC236}">
                <a16:creationId xmlns:a16="http://schemas.microsoft.com/office/drawing/2014/main" xmlns="" id="{75C99C3D-5ECB-4B47-A454-878F8E7CDE2B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19639007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2546">
          <p15:clr>
            <a:srgbClr val="FBAE40"/>
          </p15:clr>
        </p15:guide>
        <p15:guide id="4" orient="horz" pos="3816">
          <p15:clr>
            <a:srgbClr val="FBAE40"/>
          </p15:clr>
        </p15:guide>
        <p15:guide id="5" pos="1504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comparativa 1 categorías y descripciones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75CD5571-1A37-8742-633B-FDE4289A56D3}"/>
              </a:ext>
            </a:extLst>
          </p:cNvPr>
          <p:cNvSpPr/>
          <p:nvPr userDrawn="1"/>
        </p:nvSpPr>
        <p:spPr>
          <a:xfrm>
            <a:off x="2229912" y="2074602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41" name="Marcador de texto 7">
            <a:extLst>
              <a:ext uri="{FF2B5EF4-FFF2-40B4-BE49-F238E27FC236}">
                <a16:creationId xmlns:a16="http://schemas.microsoft.com/office/drawing/2014/main" xmlns="" id="{4B4FD424-FA2D-1B46-A149-58EF233359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80283" y="2074603"/>
            <a:ext cx="4450633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62" name="Marcador de texto 7">
            <a:extLst>
              <a:ext uri="{FF2B5EF4-FFF2-40B4-BE49-F238E27FC236}">
                <a16:creationId xmlns:a16="http://schemas.microsoft.com/office/drawing/2014/main" xmlns="" id="{D011EE18-427A-614E-A45B-317571E7FBF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54878" y="1635136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63" name="Marcador de texto 7">
            <a:extLst>
              <a:ext uri="{FF2B5EF4-FFF2-40B4-BE49-F238E27FC236}">
                <a16:creationId xmlns:a16="http://schemas.microsoft.com/office/drawing/2014/main" xmlns="" id="{DFCEB778-9AFC-7B4A-9AA5-3D853AD0788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54223" y="1635136"/>
            <a:ext cx="2821844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xmlns="" id="{D5CE23AB-F9F3-1C45-A483-0BE13E6B14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382166" y="2074603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xmlns="" id="{8B692A92-E8A9-7C47-AD18-4649F0D210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382166" y="1635136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xmlns="" id="{661B3AB6-9A76-2B4A-8C31-709E7AD6C6A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354878" y="2226863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xmlns="" id="{6DF521A9-C541-1D4C-879C-AB754287F02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29109" y="2226863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8" name="Marcador de texto 7">
            <a:extLst>
              <a:ext uri="{FF2B5EF4-FFF2-40B4-BE49-F238E27FC236}">
                <a16:creationId xmlns:a16="http://schemas.microsoft.com/office/drawing/2014/main" xmlns="" id="{2B2B38A7-1E90-DD47-A64D-948E5F2F8B1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680283" y="3688250"/>
            <a:ext cx="4450634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BE0B497D-B44F-C24C-8E29-BD07AF0EDD0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354878" y="3248783"/>
            <a:ext cx="1722600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03" name="Marcador de texto 7">
            <a:extLst>
              <a:ext uri="{FF2B5EF4-FFF2-40B4-BE49-F238E27FC236}">
                <a16:creationId xmlns:a16="http://schemas.microsoft.com/office/drawing/2014/main" xmlns="" id="{1BD4B4BB-F73A-8C47-9D90-CEC7DD3B41B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54223" y="3248783"/>
            <a:ext cx="2821845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05" name="Marcador de texto 7">
            <a:extLst>
              <a:ext uri="{FF2B5EF4-FFF2-40B4-BE49-F238E27FC236}">
                <a16:creationId xmlns:a16="http://schemas.microsoft.com/office/drawing/2014/main" xmlns="" id="{15E1D5D8-969C-0C47-A83E-5B4A68DB305F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2166" y="3688250"/>
            <a:ext cx="2354635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5DC833E3-6DB7-4D44-8269-BEE4CDA6C72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382166" y="3248783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10" name="Marcador de texto 7">
            <a:extLst>
              <a:ext uri="{FF2B5EF4-FFF2-40B4-BE49-F238E27FC236}">
                <a16:creationId xmlns:a16="http://schemas.microsoft.com/office/drawing/2014/main" xmlns="" id="{D674B401-78C8-414C-A501-6F69894D59F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29109" y="3831728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11" name="Marcador de texto 7">
            <a:extLst>
              <a:ext uri="{FF2B5EF4-FFF2-40B4-BE49-F238E27FC236}">
                <a16:creationId xmlns:a16="http://schemas.microsoft.com/office/drawing/2014/main" xmlns="" id="{61CDEF0A-D72C-2648-9BF7-D2A388DD586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680281" y="5452834"/>
            <a:ext cx="4450635" cy="7367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14" name="Marcador de texto 7">
            <a:extLst>
              <a:ext uri="{FF2B5EF4-FFF2-40B4-BE49-F238E27FC236}">
                <a16:creationId xmlns:a16="http://schemas.microsoft.com/office/drawing/2014/main" xmlns="" id="{130CF308-4F12-CF40-8431-48ED26F5E46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354878" y="5013367"/>
            <a:ext cx="1722600" cy="2709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14</a:t>
            </a:r>
            <a:endParaRPr lang="es-CL" dirty="0"/>
          </a:p>
        </p:txBody>
      </p:sp>
      <p:sp>
        <p:nvSpPr>
          <p:cNvPr id="116" name="Marcador de texto 7">
            <a:extLst>
              <a:ext uri="{FF2B5EF4-FFF2-40B4-BE49-F238E27FC236}">
                <a16:creationId xmlns:a16="http://schemas.microsoft.com/office/drawing/2014/main" xmlns="" id="{F003F3C9-833A-0E40-989F-A1E89E66731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80281" y="5013367"/>
            <a:ext cx="2821843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18" name="Marcador de texto 7">
            <a:extLst>
              <a:ext uri="{FF2B5EF4-FFF2-40B4-BE49-F238E27FC236}">
                <a16:creationId xmlns:a16="http://schemas.microsoft.com/office/drawing/2014/main" xmlns="" id="{B40D342A-9934-D247-8506-3C04BA2012C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382166" y="5452834"/>
            <a:ext cx="2354400" cy="73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12</a:t>
            </a:r>
            <a:endParaRPr lang="es-CL" dirty="0"/>
          </a:p>
        </p:txBody>
      </p:sp>
      <p:sp>
        <p:nvSpPr>
          <p:cNvPr id="119" name="Marcador de texto 7">
            <a:extLst>
              <a:ext uri="{FF2B5EF4-FFF2-40B4-BE49-F238E27FC236}">
                <a16:creationId xmlns:a16="http://schemas.microsoft.com/office/drawing/2014/main" xmlns="" id="{DDA9AE97-84A3-694E-9294-BAFBA6FBC7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408224" y="5013367"/>
            <a:ext cx="2326649" cy="21890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23" name="Marcador de texto 7">
            <a:extLst>
              <a:ext uri="{FF2B5EF4-FFF2-40B4-BE49-F238E27FC236}">
                <a16:creationId xmlns:a16="http://schemas.microsoft.com/office/drawing/2014/main" xmlns="" id="{9E332173-B33D-EE42-B963-112D06843FB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29109" y="5585536"/>
            <a:ext cx="1308004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" name="Marcador de número de diapositiva 1">
            <a:extLst>
              <a:ext uri="{FF2B5EF4-FFF2-40B4-BE49-F238E27FC236}">
                <a16:creationId xmlns:a16="http://schemas.microsoft.com/office/drawing/2014/main" xmlns="" id="{8114EADB-A1A6-5D54-56EB-AB33D8130EDB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190BE40-E8AE-DD4F-9CDF-DF776AC898EA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681656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635AF030-1BFB-1DC6-320D-92F3ECE1875D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681654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texto 4">
            <a:extLst>
              <a:ext uri="{FF2B5EF4-FFF2-40B4-BE49-F238E27FC236}">
                <a16:creationId xmlns:a16="http://schemas.microsoft.com/office/drawing/2014/main" xmlns="" id="{8FCC25A4-9E37-FA79-3D5F-A3D449EF1692}"/>
              </a:ext>
            </a:extLst>
          </p:cNvPr>
          <p:cNvSpPr>
            <a:spLocks noGrp="1"/>
          </p:cNvSpPr>
          <p:nvPr>
            <p:ph type="body" sz="quarter" idx="64" hasCustomPrompt="1"/>
          </p:nvPr>
        </p:nvSpPr>
        <p:spPr>
          <a:xfrm>
            <a:off x="448888" y="6467632"/>
            <a:ext cx="8681654" cy="371826"/>
          </a:xfrm>
          <a:prstGeom prst="rect">
            <a:avLst/>
          </a:prstGeom>
        </p:spPr>
        <p:txBody>
          <a:bodyPr lIns="0" tIns="0" rIns="0" bIns="0" anchor="t"/>
          <a:lstStyle>
            <a:lvl1pPr marL="228600" marR="0" indent="-228600" algn="l" defTabSz="121840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 sz="900" b="0" i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28600" marR="0" lvl="0" indent="-228600" algn="l" defTabSz="1218406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+mj-lt"/>
              <a:buAutoNum type="arabicPeriod"/>
              <a:tabLst/>
              <a:defRPr/>
            </a:pPr>
            <a:r>
              <a:rPr lang="es-ES" dirty="0"/>
              <a:t>Texto primera fuente Arial 9</a:t>
            </a:r>
          </a:p>
          <a:p>
            <a:pPr lvl="0"/>
            <a:r>
              <a:rPr lang="es-CL" dirty="0"/>
              <a:t>Texto secundario fuente </a:t>
            </a:r>
            <a:r>
              <a:rPr lang="es-ES" dirty="0"/>
              <a:t>Arial </a:t>
            </a:r>
            <a:r>
              <a:rPr lang="es-CL" dirty="0"/>
              <a:t>9</a:t>
            </a:r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011A1840-D890-4448-4701-DD0761E643F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B200DAD-01BA-E815-15BF-F2E2808FFD78}"/>
              </a:ext>
            </a:extLst>
          </p:cNvPr>
          <p:cNvSpPr/>
          <p:nvPr userDrawn="1"/>
        </p:nvSpPr>
        <p:spPr>
          <a:xfrm>
            <a:off x="2229912" y="3679467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Marcador de texto 7">
            <a:extLst>
              <a:ext uri="{FF2B5EF4-FFF2-40B4-BE49-F238E27FC236}">
                <a16:creationId xmlns:a16="http://schemas.microsoft.com/office/drawing/2014/main" xmlns="" id="{D51ED2C1-130A-17CB-8A26-485E1ED1FD8E}"/>
              </a:ext>
            </a:extLst>
          </p:cNvPr>
          <p:cNvSpPr>
            <a:spLocks noGrp="1"/>
          </p:cNvSpPr>
          <p:nvPr>
            <p:ph type="body" sz="quarter" idx="65" hasCustomPrompt="1"/>
          </p:nvPr>
        </p:nvSpPr>
        <p:spPr>
          <a:xfrm>
            <a:off x="2354878" y="3831728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BC23D7D8-A36A-FCFA-C363-1E3AACD9EC82}"/>
              </a:ext>
            </a:extLst>
          </p:cNvPr>
          <p:cNvSpPr/>
          <p:nvPr userDrawn="1"/>
        </p:nvSpPr>
        <p:spPr>
          <a:xfrm>
            <a:off x="2229912" y="5452284"/>
            <a:ext cx="1847566" cy="736741"/>
          </a:xfrm>
          <a:prstGeom prst="roundRect">
            <a:avLst/>
          </a:prstGeom>
          <a:solidFill>
            <a:schemeClr val="accent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0B15884B-AD96-F417-E810-6FC0456CBD14}"/>
              </a:ext>
            </a:extLst>
          </p:cNvPr>
          <p:cNvSpPr>
            <a:spLocks noGrp="1"/>
          </p:cNvSpPr>
          <p:nvPr>
            <p:ph type="body" sz="quarter" idx="66" hasCustomPrompt="1"/>
          </p:nvPr>
        </p:nvSpPr>
        <p:spPr>
          <a:xfrm>
            <a:off x="2354878" y="5604545"/>
            <a:ext cx="1602168" cy="47023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14</a:t>
            </a:r>
            <a:endParaRPr lang="es-CL" dirty="0"/>
          </a:p>
        </p:txBody>
      </p:sp>
      <p:pic>
        <p:nvPicPr>
          <p:cNvPr id="32" name="Picture 9">
            <a:extLst>
              <a:ext uri="{FF2B5EF4-FFF2-40B4-BE49-F238E27FC236}">
                <a16:creationId xmlns:a16="http://schemas.microsoft.com/office/drawing/2014/main" xmlns="" id="{8772F3A8-1D99-6641-B3F7-B75A3ECB0D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260640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28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xmlns="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83309" y="2023281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106937" y="2196212"/>
            <a:ext cx="143913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83309" y="3114898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xmlns="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106937" y="3287828"/>
            <a:ext cx="1439123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xmlns="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83309" y="4206516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06937" y="4379447"/>
            <a:ext cx="143911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83309" y="5298133"/>
            <a:ext cx="6996190" cy="7587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400" b="0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  <a:endParaRPr lang="es-CL" dirty="0"/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xmlns="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106937" y="5471064"/>
            <a:ext cx="1439085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6" name="Marcador de posición de imagen 3">
            <a:extLst>
              <a:ext uri="{FF2B5EF4-FFF2-40B4-BE49-F238E27FC236}">
                <a16:creationId xmlns:a16="http://schemas.microsoft.com/office/drawing/2014/main" xmlns="" id="{5383AF3D-2849-A44D-B460-812DA0F91F39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982634" y="207952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7" name="Marcador de posición de imagen 3">
            <a:extLst>
              <a:ext uri="{FF2B5EF4-FFF2-40B4-BE49-F238E27FC236}">
                <a16:creationId xmlns:a16="http://schemas.microsoft.com/office/drawing/2014/main" xmlns="" id="{A3E9D49A-7FEB-CA48-A0DA-D7F0AD0B39D2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982634" y="3158310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8" name="Marcador de posición de imagen 3">
            <a:extLst>
              <a:ext uri="{FF2B5EF4-FFF2-40B4-BE49-F238E27FC236}">
                <a16:creationId xmlns:a16="http://schemas.microsoft.com/office/drawing/2014/main" xmlns="" id="{21F56DF0-CFA8-3E4A-A473-7B4F791BB3B2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982634" y="424737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xmlns="" id="{967F9466-8202-8F4B-94E1-63B831183C4E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969844" y="5336432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FF26B9CB-D351-D06F-4A9B-CECB8939B508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33329B5-655B-E672-39E4-FE3B1BFD661C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D943427C-D925-4381-D77A-BECD5C821AB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B2624851-1653-8E74-05E6-8957A81779F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FCADB6DF-75B4-08A8-CFD3-088844059BCE}"/>
              </a:ext>
            </a:extLst>
          </p:cNvPr>
          <p:cNvCxnSpPr>
            <a:cxnSpLocks/>
          </p:cNvCxnSpPr>
          <p:nvPr userDrawn="1"/>
        </p:nvCxnSpPr>
        <p:spPr>
          <a:xfrm flipV="1">
            <a:off x="3862515" y="1915097"/>
            <a:ext cx="0" cy="426624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0" name="Picture 9">
            <a:extLst>
              <a:ext uri="{FF2B5EF4-FFF2-40B4-BE49-F238E27FC236}">
                <a16:creationId xmlns:a16="http://schemas.microsoft.com/office/drawing/2014/main" xmlns="" id="{76AF13A1-963E-1349-B0F8-BC3764CA00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848825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enumeración 3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Marcador de texto 7">
            <a:extLst>
              <a:ext uri="{FF2B5EF4-FFF2-40B4-BE49-F238E27FC236}">
                <a16:creationId xmlns:a16="http://schemas.microsoft.com/office/drawing/2014/main" xmlns="" id="{CF985600-E7D8-9E44-82E9-F97AD68006A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005184" y="1667640"/>
            <a:ext cx="3614815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28812" y="1840571"/>
            <a:ext cx="1292129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0" name="Conector recto 89">
            <a:extLst>
              <a:ext uri="{FF2B5EF4-FFF2-40B4-BE49-F238E27FC236}">
                <a16:creationId xmlns:a16="http://schemas.microsoft.com/office/drawing/2014/main" xmlns="" id="{918C4B25-4DE6-4C44-8031-9999A5B2D42B}"/>
              </a:ext>
            </a:extLst>
          </p:cNvPr>
          <p:cNvCxnSpPr/>
          <p:nvPr userDrawn="1"/>
        </p:nvCxnSpPr>
        <p:spPr>
          <a:xfrm>
            <a:off x="3599624" y="1622497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E88A7927-DC3B-3544-BD64-28D716E9EFF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005184" y="2877804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95" name="Marcador de texto 7">
            <a:extLst>
              <a:ext uri="{FF2B5EF4-FFF2-40B4-BE49-F238E27FC236}">
                <a16:creationId xmlns:a16="http://schemas.microsoft.com/office/drawing/2014/main" xmlns="" id="{F1AE937D-E749-AB49-A58B-96D93517F8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28812" y="3050735"/>
            <a:ext cx="128812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96" name="Conector recto 95">
            <a:extLst>
              <a:ext uri="{FF2B5EF4-FFF2-40B4-BE49-F238E27FC236}">
                <a16:creationId xmlns:a16="http://schemas.microsoft.com/office/drawing/2014/main" xmlns="" id="{82B8DDEA-E931-994F-86BA-42BAB21F35DB}"/>
              </a:ext>
            </a:extLst>
          </p:cNvPr>
          <p:cNvCxnSpPr/>
          <p:nvPr userDrawn="1"/>
        </p:nvCxnSpPr>
        <p:spPr>
          <a:xfrm>
            <a:off x="3599624" y="2836620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0" name="Marcador de texto 7">
            <a:extLst>
              <a:ext uri="{FF2B5EF4-FFF2-40B4-BE49-F238E27FC236}">
                <a16:creationId xmlns:a16="http://schemas.microsoft.com/office/drawing/2014/main" xmlns="" id="{32B82F2E-C60E-4F49-9E04-817DE4A46A4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05184" y="4087968"/>
            <a:ext cx="3610800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101" name="Marcador de texto 7">
            <a:extLst>
              <a:ext uri="{FF2B5EF4-FFF2-40B4-BE49-F238E27FC236}">
                <a16:creationId xmlns:a16="http://schemas.microsoft.com/office/drawing/2014/main" xmlns="" id="{53ACC097-9A1C-3241-80E5-4FA2DBCD5E9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28812" y="4260899"/>
            <a:ext cx="128811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2" name="Conector recto 101">
            <a:extLst>
              <a:ext uri="{FF2B5EF4-FFF2-40B4-BE49-F238E27FC236}">
                <a16:creationId xmlns:a16="http://schemas.microsoft.com/office/drawing/2014/main" xmlns="" id="{25F53A69-89D3-734D-9B06-56318A2B5E6E}"/>
              </a:ext>
            </a:extLst>
          </p:cNvPr>
          <p:cNvCxnSpPr/>
          <p:nvPr userDrawn="1"/>
        </p:nvCxnSpPr>
        <p:spPr>
          <a:xfrm>
            <a:off x="3599624" y="4050743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6" name="Marcador de texto 7">
            <a:extLst>
              <a:ext uri="{FF2B5EF4-FFF2-40B4-BE49-F238E27FC236}">
                <a16:creationId xmlns:a16="http://schemas.microsoft.com/office/drawing/2014/main" xmlns="" id="{E5228B0D-DF98-794A-B213-566DD6D0005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05184" y="5298133"/>
            <a:ext cx="3614811" cy="758780"/>
          </a:xfrm>
          <a:prstGeom prst="rect">
            <a:avLst/>
          </a:prstGeom>
        </p:spPr>
        <p:txBody>
          <a:bodyPr lIns="0" tIns="0" rIns="0" bIns="0"/>
          <a:lstStyle>
            <a:lvl1pPr marL="171450" indent="-17145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120000"/>
              <a:buFont typeface="Wingdings" pitchFamily="2" charset="2"/>
              <a:buChar char="§"/>
              <a:defRPr sz="1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14</a:t>
            </a:r>
          </a:p>
          <a:p>
            <a:pPr lvl="0"/>
            <a:r>
              <a:rPr lang="es-ES" dirty="0"/>
              <a:t>Texto Arial 14</a:t>
            </a:r>
          </a:p>
        </p:txBody>
      </p:sp>
      <p:sp>
        <p:nvSpPr>
          <p:cNvPr id="107" name="Marcador de texto 7">
            <a:extLst>
              <a:ext uri="{FF2B5EF4-FFF2-40B4-BE49-F238E27FC236}">
                <a16:creationId xmlns:a16="http://schemas.microsoft.com/office/drawing/2014/main" xmlns="" id="{12AA98F3-ECF0-0846-98CE-48B524FC174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928812" y="5471064"/>
            <a:ext cx="1288107" cy="4679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cxnSp>
        <p:nvCxnSpPr>
          <p:cNvPr id="108" name="Conector recto 107">
            <a:extLst>
              <a:ext uri="{FF2B5EF4-FFF2-40B4-BE49-F238E27FC236}">
                <a16:creationId xmlns:a16="http://schemas.microsoft.com/office/drawing/2014/main" xmlns="" id="{A420EF3B-A9EA-F74A-AFB4-B01AC7830323}"/>
              </a:ext>
            </a:extLst>
          </p:cNvPr>
          <p:cNvCxnSpPr/>
          <p:nvPr userDrawn="1"/>
        </p:nvCxnSpPr>
        <p:spPr>
          <a:xfrm>
            <a:off x="3599624" y="5264866"/>
            <a:ext cx="0" cy="849066"/>
          </a:xfrm>
          <a:prstGeom prst="line">
            <a:avLst/>
          </a:prstGeom>
          <a:noFill/>
          <a:ln w="12700" cap="flat">
            <a:solidFill>
              <a:schemeClr val="bg2"/>
            </a:solidFill>
            <a:prstDash val="sysDot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6" name="Marcador de posición de imagen 2">
            <a:extLst>
              <a:ext uri="{FF2B5EF4-FFF2-40B4-BE49-F238E27FC236}">
                <a16:creationId xmlns:a16="http://schemas.microsoft.com/office/drawing/2014/main" xmlns="" id="{8FCD531C-778A-2E4A-9ABA-A34D4648680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404225" y="1667640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9" name="Marcador de posición de imagen 2">
            <a:extLst>
              <a:ext uri="{FF2B5EF4-FFF2-40B4-BE49-F238E27FC236}">
                <a16:creationId xmlns:a16="http://schemas.microsoft.com/office/drawing/2014/main" xmlns="" id="{E1719074-B64D-B840-B12F-779CE3A91C3A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404225" y="3930697"/>
            <a:ext cx="3323432" cy="212780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5" name="Marcador de posición de imagen 3">
            <a:extLst>
              <a:ext uri="{FF2B5EF4-FFF2-40B4-BE49-F238E27FC236}">
                <a16:creationId xmlns:a16="http://schemas.microsoft.com/office/drawing/2014/main" xmlns="" id="{BF352FCF-2840-F641-B261-0E6B39E92845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04509" y="1723883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49" name="Marcador de posición de imagen 3">
            <a:extLst>
              <a:ext uri="{FF2B5EF4-FFF2-40B4-BE49-F238E27FC236}">
                <a16:creationId xmlns:a16="http://schemas.microsoft.com/office/drawing/2014/main" xmlns="" id="{FC5D998E-8878-364C-B535-4672C2DA176D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804509" y="2931491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0" name="Marcador de posición de imagen 3">
            <a:extLst>
              <a:ext uri="{FF2B5EF4-FFF2-40B4-BE49-F238E27FC236}">
                <a16:creationId xmlns:a16="http://schemas.microsoft.com/office/drawing/2014/main" xmlns="" id="{7BE1B078-7F8B-5649-8CC2-046FD74D82BE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04509" y="4139099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1" name="Marcador de posición de imagen 3">
            <a:extLst>
              <a:ext uri="{FF2B5EF4-FFF2-40B4-BE49-F238E27FC236}">
                <a16:creationId xmlns:a16="http://schemas.microsoft.com/office/drawing/2014/main" xmlns="" id="{7C49BCC0-4D4D-EB4A-8268-F60F518F5523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04509" y="5346707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5635CE05-A8B6-0F9D-8524-AC66A4CB2179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88D966E8-7EA5-758A-7F8B-5D4DD100B2A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3" y="496571"/>
            <a:ext cx="7166722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D380A6EC-B8CC-900A-BA04-159F8F127C1E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7166722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2D4286EE-15ED-C598-A2B5-8344B126A78F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5" name="Picture 9">
            <a:extLst>
              <a:ext uri="{FF2B5EF4-FFF2-40B4-BE49-F238E27FC236}">
                <a16:creationId xmlns:a16="http://schemas.microsoft.com/office/drawing/2014/main" xmlns="" id="{82A4F448-A111-C04A-BD52-267DA58C44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2270156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280">
          <p15:clr>
            <a:srgbClr val="FBAE40"/>
          </p15:clr>
        </p15:guide>
        <p15:guide id="3" pos="1206">
          <p15:clr>
            <a:srgbClr val="FBAE40"/>
          </p15:clr>
        </p15:guide>
      </p15:sldGuideLst>
    </p:ext>
  </p:extLs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rta Gantt Think-C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>
            <a:extLst>
              <a:ext uri="{FF2B5EF4-FFF2-40B4-BE49-F238E27FC236}">
                <a16:creationId xmlns:a16="http://schemas.microsoft.com/office/drawing/2014/main" xmlns="" id="{C1B8FB80-D582-7D41-94DF-9DC79634318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49263" y="1620839"/>
            <a:ext cx="11285610" cy="473036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096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9144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19200" indent="0">
              <a:buFontTx/>
              <a:buNone/>
              <a:defRPr sz="130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Insertar gráfico o carta </a:t>
            </a:r>
            <a:r>
              <a:rPr lang="es-ES" dirty="0" err="1"/>
              <a:t>gantt</a:t>
            </a:r>
            <a:endParaRPr lang="es-CL" dirty="0"/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77D00938-9212-2EB2-FA3E-A411D6695497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95971976-0E83-FEA9-D8E3-EF53C32CED4D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4ECEDE42-346E-73AF-914F-DDAF094C05B1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07602F1B-E0CD-1B18-2D9E-01D2A99AEF9C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9">
            <a:extLst>
              <a:ext uri="{FF2B5EF4-FFF2-40B4-BE49-F238E27FC236}">
                <a16:creationId xmlns:a16="http://schemas.microsoft.com/office/drawing/2014/main" xmlns="" id="{7A130A72-D212-A248-89EA-57FD7F4D95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2488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0">
          <p15:clr>
            <a:srgbClr val="FBAE40"/>
          </p15:clr>
        </p15:guide>
      </p15:sldGuideLst>
    </p:ext>
  </p:extLs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0DBA9B3A-D6EE-4F2B-F15A-7626F64CCA8A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2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2"/>
            <a:ext cx="5162397" cy="240347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0"/>
            <a:ext cx="4378769" cy="3676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3" y="872882"/>
            <a:ext cx="3959900" cy="39038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2A60C413-F74F-A342-BF7D-FEA64A016E3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155094019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solo ícon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Marcador de texto 7">
            <a:extLst>
              <a:ext uri="{FF2B5EF4-FFF2-40B4-BE49-F238E27FC236}">
                <a16:creationId xmlns:a16="http://schemas.microsoft.com/office/drawing/2014/main" xmlns="" id="{06EBF3F5-82CF-3447-9CBB-BB0F933A65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3322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2" name="Marcador de texto 7">
            <a:extLst>
              <a:ext uri="{FF2B5EF4-FFF2-40B4-BE49-F238E27FC236}">
                <a16:creationId xmlns:a16="http://schemas.microsoft.com/office/drawing/2014/main" xmlns="" id="{BB03827E-9E73-F54D-91ED-F37E18DF6D6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96337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86" name="Marcador de texto 7">
            <a:extLst>
              <a:ext uri="{FF2B5EF4-FFF2-40B4-BE49-F238E27FC236}">
                <a16:creationId xmlns:a16="http://schemas.microsoft.com/office/drawing/2014/main" xmlns="" id="{D3E3EFE6-6F4B-B54D-AF2C-EAD0435E5D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29829" y="2965399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09" name="Marcador de texto 7">
            <a:extLst>
              <a:ext uri="{FF2B5EF4-FFF2-40B4-BE49-F238E27FC236}">
                <a16:creationId xmlns:a16="http://schemas.microsoft.com/office/drawing/2014/main" xmlns="" id="{991112FC-F65D-FA43-B1F6-7F488AE779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63322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17" name="Marcador de texto 7">
            <a:extLst>
              <a:ext uri="{FF2B5EF4-FFF2-40B4-BE49-F238E27FC236}">
                <a16:creationId xmlns:a16="http://schemas.microsoft.com/office/drawing/2014/main" xmlns="" id="{B9DD7AC7-E6A2-1A49-8E09-B1BBD971806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96337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121" name="Marcador de texto 7">
            <a:extLst>
              <a:ext uri="{FF2B5EF4-FFF2-40B4-BE49-F238E27FC236}">
                <a16:creationId xmlns:a16="http://schemas.microsoft.com/office/drawing/2014/main" xmlns="" id="{57427875-4083-0746-9C0D-BFCA937A310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29829" y="5074754"/>
            <a:ext cx="1482253" cy="635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Bold 16</a:t>
            </a:r>
            <a:endParaRPr lang="es-CL" dirty="0"/>
          </a:p>
        </p:txBody>
      </p:sp>
      <p:sp>
        <p:nvSpPr>
          <p:cNvPr id="54" name="Marcador de posición de imagen 3">
            <a:extLst>
              <a:ext uri="{FF2B5EF4-FFF2-40B4-BE49-F238E27FC236}">
                <a16:creationId xmlns:a16="http://schemas.microsoft.com/office/drawing/2014/main" xmlns="" id="{EE3102D7-7297-9344-91F2-85FF3C368DD3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63322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5" name="Marcador de posición de imagen 3">
            <a:extLst>
              <a:ext uri="{FF2B5EF4-FFF2-40B4-BE49-F238E27FC236}">
                <a16:creationId xmlns:a16="http://schemas.microsoft.com/office/drawing/2014/main" xmlns="" id="{9FBDFC9B-7C8B-DC45-B9F9-55498656D1B0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629829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6" name="Marcador de posición de imagen 3">
            <a:extLst>
              <a:ext uri="{FF2B5EF4-FFF2-40B4-BE49-F238E27FC236}">
                <a16:creationId xmlns:a16="http://schemas.microsoft.com/office/drawing/2014/main" xmlns="" id="{559CBD6C-2DC7-224F-B729-9E291911C669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8796337" y="4209286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8" name="Marcador de posición de imagen 3">
            <a:extLst>
              <a:ext uri="{FF2B5EF4-FFF2-40B4-BE49-F238E27FC236}">
                <a16:creationId xmlns:a16="http://schemas.microsoft.com/office/drawing/2014/main" xmlns="" id="{70515F09-3022-7248-97FD-AF60E7A637A3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4629829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59" name="Marcador de posición de imagen 3">
            <a:extLst>
              <a:ext uri="{FF2B5EF4-FFF2-40B4-BE49-F238E27FC236}">
                <a16:creationId xmlns:a16="http://schemas.microsoft.com/office/drawing/2014/main" xmlns="" id="{E7CAD503-A102-B44B-9C6B-B30F3C55AFE9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96337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61" name="Marcador de posición de imagen 3">
            <a:extLst>
              <a:ext uri="{FF2B5EF4-FFF2-40B4-BE49-F238E27FC236}">
                <a16:creationId xmlns:a16="http://schemas.microsoft.com/office/drawing/2014/main" xmlns="" id="{537522F4-CAC5-624A-9444-E535A83A84B1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463322" y="2103084"/>
            <a:ext cx="772234" cy="66170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900"/>
            </a:lvl1pPr>
          </a:lstStyle>
          <a:p>
            <a:pPr marL="304800" marR="0" indent="-304800" algn="l" defTabSz="1218406" rtl="0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•"/>
              <a:tabLst/>
            </a:pPr>
            <a:r>
              <a:rPr lang="es-CL" dirty="0"/>
              <a:t>Insertar icono</a:t>
            </a:r>
          </a:p>
        </p:txBody>
      </p:sp>
      <p:sp>
        <p:nvSpPr>
          <p:cNvPr id="3" name="Marcador de número de diapositiva 1">
            <a:extLst>
              <a:ext uri="{FF2B5EF4-FFF2-40B4-BE49-F238E27FC236}">
                <a16:creationId xmlns:a16="http://schemas.microsoft.com/office/drawing/2014/main" xmlns="" id="{203F6A84-F147-7F57-D340-54C63B0BD061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B9D38886-94D1-A6ED-4569-789456D09F1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5E178C68-7235-DC4D-A33B-C70CDC8EEFD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6" name="Conector recto 18">
            <a:extLst>
              <a:ext uri="{FF2B5EF4-FFF2-40B4-BE49-F238E27FC236}">
                <a16:creationId xmlns:a16="http://schemas.microsoft.com/office/drawing/2014/main" xmlns="" id="{49379B90-7EEC-2E3F-1CF0-DB9DD7789CB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9" name="Picture 9">
            <a:extLst>
              <a:ext uri="{FF2B5EF4-FFF2-40B4-BE49-F238E27FC236}">
                <a16:creationId xmlns:a16="http://schemas.microsoft.com/office/drawing/2014/main" xmlns="" id="{7AAA2658-B479-A44D-BC0D-8B81C32F26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889226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081">
          <p15:clr>
            <a:srgbClr val="FBAE40"/>
          </p15:clr>
        </p15:guide>
        <p15:guide id="2" pos="5632">
          <p15:clr>
            <a:srgbClr val="FBAE40"/>
          </p15:clr>
        </p15:guide>
        <p15:guide id="3" pos="3840">
          <p15:clr>
            <a:srgbClr val="FBAE40"/>
          </p15:clr>
        </p15:guide>
        <p15:guide id="4" pos="2048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33945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43F9EBD2-4C4B-C461-9E65-263C12994DD9}"/>
              </a:ext>
            </a:extLst>
          </p:cNvPr>
          <p:cNvSpPr/>
          <p:nvPr userDrawn="1"/>
        </p:nvSpPr>
        <p:spPr>
          <a:xfrm>
            <a:off x="6144759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4B761308-A9E1-9890-CCD4-F0057B7603E2}"/>
              </a:ext>
            </a:extLst>
          </p:cNvPr>
          <p:cNvSpPr/>
          <p:nvPr userDrawn="1"/>
        </p:nvSpPr>
        <p:spPr>
          <a:xfrm>
            <a:off x="9004691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2B020FD0-C3CF-079E-6BA3-397032E5E582}"/>
              </a:ext>
            </a:extLst>
          </p:cNvPr>
          <p:cNvSpPr/>
          <p:nvPr userDrawn="1"/>
        </p:nvSpPr>
        <p:spPr>
          <a:xfrm>
            <a:off x="424895" y="3573642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7CC29913-6DCC-A9CB-3E1A-E21B16DDC62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65" name="Marcador de texto 7">
            <a:extLst>
              <a:ext uri="{FF2B5EF4-FFF2-40B4-BE49-F238E27FC236}">
                <a16:creationId xmlns:a16="http://schemas.microsoft.com/office/drawing/2014/main" xmlns="" id="{6BF8A88C-2650-B342-AC6A-0910D46C631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7457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6" name="Marcador de texto 7">
            <a:extLst>
              <a:ext uri="{FF2B5EF4-FFF2-40B4-BE49-F238E27FC236}">
                <a16:creationId xmlns:a16="http://schemas.microsoft.com/office/drawing/2014/main" xmlns="" id="{8FBF1655-AF76-F945-B38F-FE31E3035D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07457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67" name="Marcador de texto 7">
            <a:extLst>
              <a:ext uri="{FF2B5EF4-FFF2-40B4-BE49-F238E27FC236}">
                <a16:creationId xmlns:a16="http://schemas.microsoft.com/office/drawing/2014/main" xmlns="" id="{D09FBF73-0F86-334D-A640-40FA6422E5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7458" y="4554724"/>
            <a:ext cx="2186318" cy="2525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69" name="Marcador de texto 7">
            <a:extLst>
              <a:ext uri="{FF2B5EF4-FFF2-40B4-BE49-F238E27FC236}">
                <a16:creationId xmlns:a16="http://schemas.microsoft.com/office/drawing/2014/main" xmlns="" id="{8DAFB3E8-F17D-0145-B3D7-D9F9A58CEAC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44175" y="4040828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0" name="Marcador de texto 7">
            <a:extLst>
              <a:ext uri="{FF2B5EF4-FFF2-40B4-BE49-F238E27FC236}">
                <a16:creationId xmlns:a16="http://schemas.microsoft.com/office/drawing/2014/main" xmlns="" id="{69AEA284-6214-104E-8E27-8BB480AF742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44175" y="2951931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71" name="Marcador de texto 7">
            <a:extLst>
              <a:ext uri="{FF2B5EF4-FFF2-40B4-BE49-F238E27FC236}">
                <a16:creationId xmlns:a16="http://schemas.microsoft.com/office/drawing/2014/main" xmlns="" id="{38C79E41-A17D-4B48-8B91-1215DC2A1AA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544175" y="3510797"/>
            <a:ext cx="2186318" cy="26201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3" name="Marcador de texto 7">
            <a:extLst>
              <a:ext uri="{FF2B5EF4-FFF2-40B4-BE49-F238E27FC236}">
                <a16:creationId xmlns:a16="http://schemas.microsoft.com/office/drawing/2014/main" xmlns="" id="{E6767AED-37F8-A841-8040-0EEB3BC4FF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12066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74" name="Marcador de texto 7">
            <a:extLst>
              <a:ext uri="{FF2B5EF4-FFF2-40B4-BE49-F238E27FC236}">
                <a16:creationId xmlns:a16="http://schemas.microsoft.com/office/drawing/2014/main" xmlns="" id="{55E7DFFB-09B1-2241-828E-6853EF3F217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12066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0" name="Marcador de texto 7">
            <a:extLst>
              <a:ext uri="{FF2B5EF4-FFF2-40B4-BE49-F238E27FC236}">
                <a16:creationId xmlns:a16="http://schemas.microsoft.com/office/drawing/2014/main" xmlns="" id="{A458015D-8739-2F48-BD8C-5FAB6F27784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12067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2" name="Marcador de texto 7">
            <a:extLst>
              <a:ext uri="{FF2B5EF4-FFF2-40B4-BE49-F238E27FC236}">
                <a16:creationId xmlns:a16="http://schemas.microsoft.com/office/drawing/2014/main" xmlns="" id="{37B63F82-511B-904F-AE58-F9D328095577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238394" y="5084755"/>
            <a:ext cx="2186319" cy="153973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93" name="Marcador de texto 7">
            <a:extLst>
              <a:ext uri="{FF2B5EF4-FFF2-40B4-BE49-F238E27FC236}">
                <a16:creationId xmlns:a16="http://schemas.microsoft.com/office/drawing/2014/main" xmlns="" id="{1B33BBFE-9406-CE41-ACA3-CFE95C7448A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38394" y="3995858"/>
            <a:ext cx="125730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94" name="Marcador de texto 7">
            <a:extLst>
              <a:ext uri="{FF2B5EF4-FFF2-40B4-BE49-F238E27FC236}">
                <a16:creationId xmlns:a16="http://schemas.microsoft.com/office/drawing/2014/main" xmlns="" id="{C874917F-D4AC-584B-91E6-BD1A3D307CF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38394" y="4554726"/>
            <a:ext cx="2186318" cy="25250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Arial 16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F91C7D0D-913E-2BD6-A029-C1F997C43108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EC21E73-5744-D27B-8CBE-8A518E2D3F70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3" name="Conector recto 18">
            <a:extLst>
              <a:ext uri="{FF2B5EF4-FFF2-40B4-BE49-F238E27FC236}">
                <a16:creationId xmlns:a16="http://schemas.microsoft.com/office/drawing/2014/main" xmlns="" id="{6E500EB6-4F25-F564-5C80-21656E61914A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D2BC01B7-7F51-FE41-8A90-8B20D4F88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247516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8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ámina noticias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5D79035D-CD47-D3EF-FE97-9B573CA0A9DF}"/>
              </a:ext>
            </a:extLst>
          </p:cNvPr>
          <p:cNvSpPr/>
          <p:nvPr userDrawn="1"/>
        </p:nvSpPr>
        <p:spPr>
          <a:xfrm>
            <a:off x="6144759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 dirty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3A1423AA-21DD-48FC-14CD-A10E4C9A4369}"/>
              </a:ext>
            </a:extLst>
          </p:cNvPr>
          <p:cNvSpPr/>
          <p:nvPr userDrawn="1"/>
        </p:nvSpPr>
        <p:spPr>
          <a:xfrm>
            <a:off x="9004691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E7F2AD97-4318-2D62-02D4-CC56D2EBE040}"/>
              </a:ext>
            </a:extLst>
          </p:cNvPr>
          <p:cNvSpPr/>
          <p:nvPr userDrawn="1"/>
        </p:nvSpPr>
        <p:spPr>
          <a:xfrm>
            <a:off x="424895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tx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xmlns="" id="{3C6D1DD5-4CE5-A48F-7E97-F261817DB983}"/>
              </a:ext>
            </a:extLst>
          </p:cNvPr>
          <p:cNvSpPr/>
          <p:nvPr userDrawn="1"/>
        </p:nvSpPr>
        <p:spPr>
          <a:xfrm>
            <a:off x="3284827" y="2539235"/>
            <a:ext cx="2736056" cy="4561956"/>
          </a:xfrm>
          <a:prstGeom prst="roundRect">
            <a:avLst>
              <a:gd name="adj" fmla="val 8759"/>
            </a:avLst>
          </a:prstGeom>
          <a:solidFill>
            <a:schemeClr val="bg2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 hangingPunct="0"/>
            <a:endParaRPr lang="x-none" sz="3200" kern="0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8" name="Marcador de texto 7">
            <a:extLst>
              <a:ext uri="{FF2B5EF4-FFF2-40B4-BE49-F238E27FC236}">
                <a16:creationId xmlns:a16="http://schemas.microsoft.com/office/drawing/2014/main" xmlns="" id="{F57E9CCB-4FEF-3B4C-BB29-A871DC96C8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76284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29" name="Marcador de texto 7">
            <a:extLst>
              <a:ext uri="{FF2B5EF4-FFF2-40B4-BE49-F238E27FC236}">
                <a16:creationId xmlns:a16="http://schemas.microsoft.com/office/drawing/2014/main" xmlns="" id="{D012B9D1-835B-7745-97E3-74B7D8ED94F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6284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0EA17AB2-535B-3E41-9012-14AE4DF3B69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6275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3" name="Marcador de texto 7">
            <a:extLst>
              <a:ext uri="{FF2B5EF4-FFF2-40B4-BE49-F238E27FC236}">
                <a16:creationId xmlns:a16="http://schemas.microsoft.com/office/drawing/2014/main" xmlns="" id="{0DCF0A1D-0E92-3E4E-AE6C-06E920D6E6E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13002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4" name="Marcador de texto 7">
            <a:extLst>
              <a:ext uri="{FF2B5EF4-FFF2-40B4-BE49-F238E27FC236}">
                <a16:creationId xmlns:a16="http://schemas.microsoft.com/office/drawing/2014/main" xmlns="" id="{6C423F7D-EEBF-3A44-B527-08BE6EB1B0E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513002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35" name="Marcador de posición de imagen 2">
            <a:extLst>
              <a:ext uri="{FF2B5EF4-FFF2-40B4-BE49-F238E27FC236}">
                <a16:creationId xmlns:a16="http://schemas.microsoft.com/office/drawing/2014/main" xmlns="" id="{93186F0C-C7B9-764C-B99E-96FA0437C4CE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512993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7" name="Marcador de texto 7">
            <a:extLst>
              <a:ext uri="{FF2B5EF4-FFF2-40B4-BE49-F238E27FC236}">
                <a16:creationId xmlns:a16="http://schemas.microsoft.com/office/drawing/2014/main" xmlns="" id="{B61C247D-37DA-1141-B436-E9CA5E4D93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80893" y="2870424"/>
            <a:ext cx="2336790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38" name="Marcador de texto 7">
            <a:extLst>
              <a:ext uri="{FF2B5EF4-FFF2-40B4-BE49-F238E27FC236}">
                <a16:creationId xmlns:a16="http://schemas.microsoft.com/office/drawing/2014/main" xmlns="" id="{BBA61BC9-7FB0-9C4F-B8DC-AC4C5F1DD8D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80893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4" name="Marcador de posición de imagen 2">
            <a:extLst>
              <a:ext uri="{FF2B5EF4-FFF2-40B4-BE49-F238E27FC236}">
                <a16:creationId xmlns:a16="http://schemas.microsoft.com/office/drawing/2014/main" xmlns="" id="{57D13356-69C7-2542-A744-E65AE47B81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380884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6" name="Marcador de texto 7">
            <a:extLst>
              <a:ext uri="{FF2B5EF4-FFF2-40B4-BE49-F238E27FC236}">
                <a16:creationId xmlns:a16="http://schemas.microsoft.com/office/drawing/2014/main" xmlns="" id="{31421233-7F3D-574E-9B40-A3D57BE496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207220" y="2870424"/>
            <a:ext cx="2336791" cy="5118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47" name="Marcador de texto 7">
            <a:extLst>
              <a:ext uri="{FF2B5EF4-FFF2-40B4-BE49-F238E27FC236}">
                <a16:creationId xmlns:a16="http://schemas.microsoft.com/office/drawing/2014/main" xmlns="" id="{B2A73391-D262-9140-B309-BB12AA19FA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07221" y="3429292"/>
            <a:ext cx="2336791" cy="1239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r>
              <a:rPr lang="es-ES" dirty="0"/>
              <a:t>Título Arial </a:t>
            </a:r>
            <a:r>
              <a:rPr lang="es-CL" dirty="0"/>
              <a:t>16</a:t>
            </a:r>
          </a:p>
        </p:txBody>
      </p:sp>
      <p:sp>
        <p:nvSpPr>
          <p:cNvPr id="48" name="Marcador de posición de imagen 2">
            <a:extLst>
              <a:ext uri="{FF2B5EF4-FFF2-40B4-BE49-F238E27FC236}">
                <a16:creationId xmlns:a16="http://schemas.microsoft.com/office/drawing/2014/main" xmlns="" id="{45275E7E-6C59-1249-AD15-26DA1036953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207212" y="4852194"/>
            <a:ext cx="2336800" cy="146526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44C91283-45D0-3E03-A9FF-55BCD9B704C0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47A559D5-DF30-4ACD-5D59-ED98AE39996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7" name="Conector recto 18">
            <a:extLst>
              <a:ext uri="{FF2B5EF4-FFF2-40B4-BE49-F238E27FC236}">
                <a16:creationId xmlns:a16="http://schemas.microsoft.com/office/drawing/2014/main" xmlns="" id="{90704A90-4770-B1C4-DCF5-87CDF83645F6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22" name="Picture 9">
            <a:extLst>
              <a:ext uri="{FF2B5EF4-FFF2-40B4-BE49-F238E27FC236}">
                <a16:creationId xmlns:a16="http://schemas.microsoft.com/office/drawing/2014/main" xmlns="" id="{9A5072A0-4002-E44F-8370-B6A8779A5F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890067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74">
          <p15:clr>
            <a:srgbClr val="FBAE40"/>
          </p15:clr>
        </p15:guide>
        <p15:guide id="3" orient="horz" pos="1637">
          <p15:clr>
            <a:srgbClr val="FBAE40"/>
          </p15:clr>
        </p15:guide>
        <p15:guide id="4" pos="2071">
          <p15:clr>
            <a:srgbClr val="FBAE40"/>
          </p15:clr>
        </p15:guide>
        <p15:guide id="5" pos="5655">
          <p15:clr>
            <a:srgbClr val="FBAE40"/>
          </p15:clr>
        </p15:guide>
        <p15:guide id="6" orient="horz" pos="667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C6F6EF54-31B0-E446-AA5A-A0BC24DEC56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358244" y="1629752"/>
            <a:ext cx="7354331" cy="46457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0463" y="1629752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0463" y="4039866"/>
            <a:ext cx="3599023" cy="22356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4FFFAE49-5C7E-779C-FE0C-21EA6D7F8342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BA277397-57FC-D54F-7087-3C738FBAC4C3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Marcador de número de diapositiva 1">
            <a:extLst>
              <a:ext uri="{FF2B5EF4-FFF2-40B4-BE49-F238E27FC236}">
                <a16:creationId xmlns:a16="http://schemas.microsoft.com/office/drawing/2014/main" xmlns="" id="{1989735B-7A49-B1CB-8DF1-075E71B8E0E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A569BEF4-D7E2-6D05-14BD-07EA960ADB83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A10D525C-D188-C74B-8970-72D92A292A73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93903565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78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87375" y="635000"/>
            <a:ext cx="7085013" cy="56213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892257" y="63500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892257" y="355123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11422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5342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53425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xmlns="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98778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xmlns="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19877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xmlns="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31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xmlns="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4131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89883131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exto con f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Marcador de posición de imagen 5">
            <a:extLst>
              <a:ext uri="{FF2B5EF4-FFF2-40B4-BE49-F238E27FC236}">
                <a16:creationId xmlns:a16="http://schemas.microsoft.com/office/drawing/2014/main" xmlns="" id="{57FDAB6D-EC3D-AD46-90D9-9F81574BB848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799993" y="1956390"/>
            <a:ext cx="2028380" cy="1429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3" name="Marcador de posición de imagen 5">
            <a:extLst>
              <a:ext uri="{FF2B5EF4-FFF2-40B4-BE49-F238E27FC236}">
                <a16:creationId xmlns:a16="http://schemas.microsoft.com/office/drawing/2014/main" xmlns="" id="{2934B818-E267-2047-A000-A4E61AED264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065021" y="3596958"/>
            <a:ext cx="3661513" cy="258032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posición de imagen 5">
            <a:extLst>
              <a:ext uri="{FF2B5EF4-FFF2-40B4-BE49-F238E27FC236}">
                <a16:creationId xmlns:a16="http://schemas.microsoft.com/office/drawing/2014/main" xmlns="" id="{E92B164E-CC63-0E19-09E8-8E547A1F83D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645345" y="680720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3" name="Marcador de posición de imagen 5">
            <a:extLst>
              <a:ext uri="{FF2B5EF4-FFF2-40B4-BE49-F238E27FC236}">
                <a16:creationId xmlns:a16="http://schemas.microsoft.com/office/drawing/2014/main" xmlns="" id="{2E44EB07-4420-AA45-9E5C-EA43C34D1E5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45346" y="3596958"/>
            <a:ext cx="3103602" cy="21871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4" name="Marcador de posición de imagen 5">
            <a:extLst>
              <a:ext uri="{FF2B5EF4-FFF2-40B4-BE49-F238E27FC236}">
                <a16:creationId xmlns:a16="http://schemas.microsoft.com/office/drawing/2014/main" xmlns="" id="{BB29FC8B-B8C5-DE3E-1730-00F09681D73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576681" y="1446028"/>
            <a:ext cx="2752592" cy="193979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5" name="Marcador de posición de imagen 5">
            <a:extLst>
              <a:ext uri="{FF2B5EF4-FFF2-40B4-BE49-F238E27FC236}">
                <a16:creationId xmlns:a16="http://schemas.microsoft.com/office/drawing/2014/main" xmlns="" id="{BC819A52-4CEE-3FE7-DB75-D06000CA16D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90698" y="3596958"/>
            <a:ext cx="3838575" cy="2705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5F5F5F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277926F9-7738-E54C-AFDC-1307B1227F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2261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3952">
          <p15:clr>
            <a:srgbClr val="FBAE40"/>
          </p15:clr>
        </p15:guide>
        <p15:guide id="2" pos="370">
          <p15:clr>
            <a:srgbClr val="FBAE40"/>
          </p15:clr>
        </p15:guide>
        <p15:guide id="3" orient="horz" pos="391">
          <p15:clr>
            <a:srgbClr val="FBAE40"/>
          </p15:clr>
        </p15:guide>
        <p15:guide id="4" pos="739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CF1D8DA-AE91-B336-5F4F-622ABF73F891}"/>
              </a:ext>
            </a:extLst>
          </p:cNvPr>
          <p:cNvGrpSpPr/>
          <p:nvPr userDrawn="1"/>
        </p:nvGrpSpPr>
        <p:grpSpPr>
          <a:xfrm>
            <a:off x="3858" y="6170736"/>
            <a:ext cx="12188142" cy="769918"/>
            <a:chOff x="3858" y="6152399"/>
            <a:chExt cx="12478428" cy="78825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E93BFBBF-EA61-7CDE-8490-495FA9B233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 rot="10800000">
              <a:off x="3858" y="6155622"/>
              <a:ext cx="9722734" cy="70237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784C8EA7-94E9-33E0-B16D-5DEC620A0AC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300" t="-11714"/>
            <a:stretch/>
          </p:blipFill>
          <p:spPr>
            <a:xfrm rot="10800000">
              <a:off x="9713918" y="6152399"/>
              <a:ext cx="2768368" cy="788255"/>
            </a:xfrm>
            <a:prstGeom prst="rect">
              <a:avLst/>
            </a:prstGeom>
          </p:spPr>
        </p:pic>
      </p:grpSp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0" name="Diapositiva de think-cell" r:id="rId7" imgW="0" imgH="0" progId="TCLayout.ActiveDocument.1">
                  <p:embed/>
                </p:oleObj>
              </mc:Choice>
              <mc:Fallback>
                <p:oleObj name="Diapositiva de think-cell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4" y="6463751"/>
            <a:ext cx="8347074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0192107" y="6463750"/>
            <a:ext cx="1542766" cy="276989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2" name="Picture 9">
            <a:extLst>
              <a:ext uri="{FF2B5EF4-FFF2-40B4-BE49-F238E27FC236}">
                <a16:creationId xmlns:a16="http://schemas.microsoft.com/office/drawing/2014/main" xmlns="" id="{543DA8BA-4F7D-714C-AC44-D7DAA46C1FD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62347419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4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ACCBF752-43F9-3D42-A021-FF715DC7715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72348567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7336333D-C26B-EB07-8FBD-B3FD72C3649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0064875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2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232B572-5761-5C00-420A-B9EDA9F6468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8369" y="457795"/>
            <a:ext cx="1094073" cy="518518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40723667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RA FOTO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421253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5E27719-0FF0-A561-FD72-4E80D637995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458369" y="457795"/>
            <a:ext cx="1415553" cy="518518"/>
          </a:xfrm>
          <a:prstGeom prst="rect">
            <a:avLst/>
          </a:prstGeom>
        </p:spPr>
      </p:pic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6" name="Diapositiva de think-cell" r:id="rId6" imgW="0" imgH="0" progId="TCLayout.ActiveDocument.1">
                  <p:embed/>
                </p:oleObj>
              </mc:Choice>
              <mc:Fallback>
                <p:oleObj name="Diapositiva de think-cell" r:id="rId6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rgbClr val="1E117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2"/>
    </p:custDataLst>
    <p:extLst>
      <p:ext uri="{BB962C8B-B14F-4D97-AF65-F5344CB8AC3E}">
        <p14:creationId xmlns:p14="http://schemas.microsoft.com/office/powerpoint/2010/main" val="753879191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0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Placeholder 12">
            <a:extLst>
              <a:ext uri="{FF2B5EF4-FFF2-40B4-BE49-F238E27FC236}">
                <a16:creationId xmlns:a16="http://schemas.microsoft.com/office/drawing/2014/main" xmlns="" id="{215871B1-FFC4-C047-AEC4-260103AD9E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C7A55DA8-23C9-A172-4FF2-402869E03DB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84E84AA1-C6A5-FEBB-0336-03D88A7B95A7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4E2E6A7D-802D-09C3-1DA8-5740CE40EFB0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2B0EC971-B217-3722-17F7-276BB1155E27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C4780D07-F93A-DD47-B2C4-CBAED270497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2729082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ítulo co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4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Marcador de texto 2">
            <a:extLst>
              <a:ext uri="{FF2B5EF4-FFF2-40B4-BE49-F238E27FC236}">
                <a16:creationId xmlns:a16="http://schemas.microsoft.com/office/drawing/2014/main" xmlns="" id="{1292E102-2234-9AE9-43F9-1A80E7A5AA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1233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endParaRPr lang="es-ES_tradnl" dirty="0"/>
          </a:p>
        </p:txBody>
      </p:sp>
      <p:sp>
        <p:nvSpPr>
          <p:cNvPr id="7" name="Marcador de texto 2">
            <a:extLst>
              <a:ext uri="{FF2B5EF4-FFF2-40B4-BE49-F238E27FC236}">
                <a16:creationId xmlns:a16="http://schemas.microsoft.com/office/drawing/2014/main" xmlns="" id="{EA46E090-29E9-6D24-97F3-40AB9216DDC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45969" y="2204864"/>
            <a:ext cx="5473567" cy="4145136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Tx/>
              <a:buNone/>
              <a:defRPr sz="1600">
                <a:solidFill>
                  <a:srgbClr val="5F5F5F"/>
                </a:solidFill>
              </a:defRPr>
            </a:lvl1pPr>
            <a:lvl2pPr marL="676275" indent="-3714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400" b="0" i="0" u="none" strike="noStrike" cap="none" spc="0" baseline="0" dirty="0" smtClean="0">
                <a:solidFill>
                  <a:srgbClr val="5F5F5F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indent="-333375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3pPr>
            <a:lvl4pPr marL="1342232" indent="-33258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/>
              <a:defRPr sz="1400">
                <a:solidFill>
                  <a:srgbClr val="5F5F5F"/>
                </a:solidFill>
              </a:defRPr>
            </a:lvl4pPr>
            <a:lvl5pPr marL="1675607" indent="-364332">
              <a:spcBef>
                <a:spcPts val="600"/>
              </a:spcBef>
              <a:spcAft>
                <a:spcPts val="600"/>
              </a:spcAft>
              <a:buClr>
                <a:schemeClr val="bg2"/>
              </a:buClr>
              <a:buSzPct val="95000"/>
              <a:buFont typeface=".Lucida Grande UI Regular"/>
              <a:buChar char="▫"/>
              <a:tabLst>
                <a:tab pos="1571625" algn="l"/>
              </a:tabLst>
              <a:defRPr sz="1400">
                <a:solidFill>
                  <a:srgbClr val="5F5F5F"/>
                </a:solidFill>
              </a:defRPr>
            </a:lvl5pPr>
          </a:lstStyle>
          <a:p>
            <a:pPr lvl="0"/>
            <a:r>
              <a:rPr lang="es-ES" dirty="0"/>
              <a:t>Párrafo solo texto Arial 16</a:t>
            </a:r>
          </a:p>
          <a:p>
            <a:pPr lvl="1"/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2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3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  <a:p>
            <a:pPr lvl="4"/>
            <a:r>
              <a:rPr lang="es-ES" dirty="0"/>
              <a:t>Sub-</a:t>
            </a:r>
            <a:r>
              <a:rPr lang="es-ES" dirty="0" err="1"/>
              <a:t>bullet</a:t>
            </a:r>
            <a:r>
              <a:rPr lang="es-ES" dirty="0"/>
              <a:t> Arial 14</a:t>
            </a:r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9E5DFB5B-6456-EFCA-2081-B512D51BE5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59654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90A35E31-20A2-1E54-42EB-771CE83B168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61233" y="1608138"/>
            <a:ext cx="5459882" cy="4129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tx1"/>
                </a:solidFill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Bold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A95935E3-04B2-E6B4-BD22-022586D55B45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DA74DE6B-B246-971B-3BA6-AEDE50724898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cxnSp>
        <p:nvCxnSpPr>
          <p:cNvPr id="16" name="Conector recto 18">
            <a:extLst>
              <a:ext uri="{FF2B5EF4-FFF2-40B4-BE49-F238E27FC236}">
                <a16:creationId xmlns:a16="http://schemas.microsoft.com/office/drawing/2014/main" xmlns="" id="{79A3939C-E2E4-90BA-D536-FE400D5D8885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Picture 9">
            <a:extLst>
              <a:ext uri="{FF2B5EF4-FFF2-40B4-BE49-F238E27FC236}">
                <a16:creationId xmlns:a16="http://schemas.microsoft.com/office/drawing/2014/main" xmlns="" id="{0AAD014A-0DF0-AC4A-9E64-8615A5ADB1C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48461200"/>
      </p:ext>
    </p:extLst>
  </p:cSld>
  <p:clrMapOvr>
    <a:masterClrMapping/>
  </p:clrMapOvr>
  <p:transition/>
  <p:extLst mod="1">
    <p:ext uri="{DCECCB84-F9BA-43D5-87BE-67443E8EF086}">
      <p15:sldGuideLst xmlns:p15="http://schemas.microsoft.com/office/powerpoint/2012/main">
        <p15:guide id="1" pos="331">
          <p15:clr>
            <a:srgbClr val="FBAE40"/>
          </p15:clr>
        </p15:guide>
        <p15:guide id="2" pos="3861">
          <p15:clr>
            <a:srgbClr val="FBAE40"/>
          </p15:clr>
        </p15:guide>
        <p15:guide id="3" orient="horz" pos="2501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ítulo si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ctangle 1" hidden="1"/>
          <p:cNvGraphicFramePr>
            <a:graphicFrameLocks/>
          </p:cNvGraphicFramePr>
          <p:nvPr>
            <p:custDataLst>
              <p:tags r:id="rId3"/>
            </p:custDataLst>
            <p:extLst/>
          </p:nvPr>
        </p:nvGraphicFramePr>
        <p:xfrm>
          <a:off x="0" y="1"/>
          <a:ext cx="215026" cy="16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398" name="Diapositiva de think-cell" r:id="rId5" imgW="0" imgH="0" progId="TCLayout.ActiveDocument.1">
                  <p:embed/>
                </p:oleObj>
              </mc:Choice>
              <mc:Fallback>
                <p:oleObj name="Diapositiva de think-cell" r:id="rId5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"/>
                        <a:ext cx="215026" cy="162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xmlns="" id="{E5CD9CBF-A93C-DD43-BF3E-8C7BA32A5D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endParaRPr lang="es-ES_tradnl" sz="2400" kern="0" dirty="0">
              <a:solidFill>
                <a:srgbClr val="000000"/>
              </a:solidFill>
              <a:sym typeface="Helvetica Neue"/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EBA8D440-0ABE-BD82-A4B3-13C037586939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449262" y="496571"/>
            <a:ext cx="8347075" cy="33554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20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8B55A5C5-BD37-44C3-9A85-00B45CBFFE24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49262" y="872882"/>
            <a:ext cx="8347075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16</a:t>
            </a:r>
            <a:endParaRPr lang="es-CL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xmlns="" id="{2D5F2992-1A52-D84B-F77B-33F2FC0BD6D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9263" y="6463751"/>
            <a:ext cx="8959105" cy="276989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90000"/>
              </a:lnSpc>
              <a:spcBef>
                <a:spcPts val="100"/>
              </a:spcBef>
              <a:spcAft>
                <a:spcPts val="100"/>
              </a:spcAft>
              <a:buNone/>
              <a:tabLst/>
              <a:defRPr sz="9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Fuente o Pie de </a:t>
            </a:r>
            <a:r>
              <a:rPr lang="en-US" dirty="0" err="1"/>
              <a:t>página</a:t>
            </a:r>
            <a:r>
              <a:rPr lang="en-US" dirty="0"/>
              <a:t> Arial 9</a:t>
            </a:r>
          </a:p>
        </p:txBody>
      </p:sp>
      <p:sp>
        <p:nvSpPr>
          <p:cNvPr id="13" name="Marcador de número de diapositiva 1">
            <a:extLst>
              <a:ext uri="{FF2B5EF4-FFF2-40B4-BE49-F238E27FC236}">
                <a16:creationId xmlns:a16="http://schemas.microsoft.com/office/drawing/2014/main" xmlns="" id="{208133AB-8C7A-F335-9011-A3A3DFE5630F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9890709" y="6463751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cxnSp>
        <p:nvCxnSpPr>
          <p:cNvPr id="5" name="Conector recto 18">
            <a:extLst>
              <a:ext uri="{FF2B5EF4-FFF2-40B4-BE49-F238E27FC236}">
                <a16:creationId xmlns:a16="http://schemas.microsoft.com/office/drawing/2014/main" xmlns="" id="{5C887ED0-03D5-5A27-4D89-5F15E5AC38E2}"/>
              </a:ext>
            </a:extLst>
          </p:cNvPr>
          <p:cNvCxnSpPr>
            <a:cxnSpLocks/>
          </p:cNvCxnSpPr>
          <p:nvPr userDrawn="1"/>
        </p:nvCxnSpPr>
        <p:spPr>
          <a:xfrm>
            <a:off x="436563" y="385812"/>
            <a:ext cx="1297221" cy="0"/>
          </a:xfrm>
          <a:prstGeom prst="line">
            <a:avLst/>
          </a:prstGeom>
          <a:noFill/>
          <a:ln w="22225" cap="flat">
            <a:solidFill>
              <a:schemeClr val="accent2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C69A6064-99A3-CF43-9426-0E7E1FBFBC6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2024694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ierre_cas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FD37190-D8CB-B721-B802-B940C8430AD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6002" y="1325117"/>
            <a:ext cx="5340927" cy="3293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115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Muchas</a:t>
            </a:r>
          </a:p>
          <a:p>
            <a:pPr lvl="0"/>
            <a:r>
              <a:rPr lang="es-ES" dirty="0"/>
              <a:t>gracias!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E7EB75B-AFA5-A24E-275D-BF73DF5084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56" t="-1005" r="24290" b="18450"/>
          <a:stretch/>
        </p:blipFill>
        <p:spPr>
          <a:xfrm>
            <a:off x="379957" y="696191"/>
            <a:ext cx="5954232" cy="6161809"/>
          </a:xfrm>
          <a:prstGeom prst="rect">
            <a:avLst/>
          </a:prstGeom>
        </p:spPr>
      </p:pic>
      <p:sp>
        <p:nvSpPr>
          <p:cNvPr id="9" name="Marcador de texto 7">
            <a:extLst>
              <a:ext uri="{FF2B5EF4-FFF2-40B4-BE49-F238E27FC236}">
                <a16:creationId xmlns:a16="http://schemas.microsoft.com/office/drawing/2014/main" xmlns="" id="{7E0A6187-581B-9495-C946-63C5BF677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866002" y="4903909"/>
            <a:ext cx="2138711" cy="23948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 err="1"/>
              <a:t>www.achs.cl</a:t>
            </a:r>
            <a:endParaRPr lang="es-CL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2D6A441B-9F39-2F47-A862-787FE18E64E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6002" y="5428821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987395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Cierre_cas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xmlns="" id="{5601C5B0-498B-0F94-C22B-57E123A29F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797" y="2677886"/>
            <a:ext cx="864004" cy="864004"/>
          </a:xfrm>
          <a:prstGeom prst="rect">
            <a:avLst/>
          </a:prstGeom>
        </p:spPr>
      </p:pic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xmlns="" id="{0117B4FB-B755-3EBA-4157-827FB8108C54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Vive</a:t>
            </a:r>
            <a:r>
              <a:rPr lang="en-US" sz="2400" kern="0" dirty="0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el</a:t>
            </a:r>
            <a:r>
              <a:rPr lang="en-US" sz="2400" kern="0" dirty="0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FFFFFF"/>
                </a:solidFill>
                <a:latin typeface="ACHS Nueva Sans" pitchFamily="2" charset="0"/>
                <a:ea typeface="Arial"/>
                <a:cs typeface="Arial" panose="020B0604020202020204" pitchFamily="34" charset="0"/>
                <a:sym typeface="Arial"/>
              </a:rPr>
              <a:t>cuidado</a:t>
            </a:r>
            <a:endParaRPr sz="2400" kern="0" dirty="0">
              <a:solidFill>
                <a:srgbClr val="FFFFFF"/>
              </a:solidFill>
              <a:latin typeface="ACHS Nueva Sans" pitchFamily="2" charset="0"/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13500236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sign with white text&#10;&#10;Description automatically generated with low confidence">
            <a:extLst>
              <a:ext uri="{FF2B5EF4-FFF2-40B4-BE49-F238E27FC236}">
                <a16:creationId xmlns:a16="http://schemas.microsoft.com/office/drawing/2014/main" xmlns="" id="{F6EA5E9A-28A3-F8E1-6B4C-051C45579F5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79" y="2678505"/>
            <a:ext cx="864004" cy="864004"/>
          </a:xfrm>
          <a:prstGeom prst="rect">
            <a:avLst/>
          </a:prstGeom>
        </p:spPr>
      </p:pic>
      <p:graphicFrame>
        <p:nvGraphicFramePr>
          <p:cNvPr id="4" name="3 Objeto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2" name="Diapositiva de think-cell" r:id="rId6" imgW="270" imgH="270" progId="TCLayout.ActiveDocument.1">
                  <p:embed/>
                </p:oleObj>
              </mc:Choice>
              <mc:Fallback>
                <p:oleObj name="Diapositiva de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211667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Asociación Chilena de Seguridad…">
            <a:extLst>
              <a:ext uri="{FF2B5EF4-FFF2-40B4-BE49-F238E27FC236}">
                <a16:creationId xmlns:a16="http://schemas.microsoft.com/office/drawing/2014/main" xmlns="" id="{AEDD9A90-5563-77E0-D9BB-5FBED01B8E93}"/>
              </a:ext>
            </a:extLst>
          </p:cNvPr>
          <p:cNvSpPr txBox="1"/>
          <p:nvPr userDrawn="1"/>
        </p:nvSpPr>
        <p:spPr>
          <a:xfrm>
            <a:off x="4525866" y="3903421"/>
            <a:ext cx="3178629" cy="383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algn="ctr"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Vive</a:t>
            </a:r>
            <a:r>
              <a:rPr lang="en-US" sz="24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el</a:t>
            </a:r>
            <a:r>
              <a:rPr lang="en-US" sz="24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-US" sz="24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cuidado</a:t>
            </a:r>
            <a:endParaRPr sz="24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72997449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9C18FE8-0749-2C42-B198-0F4DC5680F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353F16A4-AA9E-234F-B410-8DFF500253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8387DE06-223E-2244-A571-B284E954A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907C2FDC-5719-904E-A060-B6058680B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6D64D61-8CDF-454B-88D3-8B532544D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16339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884828A-099E-2347-B19D-1C80ECCE07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4F8E1F0-E41D-D545-A40F-6BADA7C03D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3CF82D-BAD7-484A-98E4-BE01FD42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E583DE5-4464-0F40-BA02-E9FAF4A9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D7F6F050-6708-6A42-92DD-7E0D834B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2616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1FDD8CC-7D23-574F-832E-026B7C97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C5EE044A-675D-ED4C-A767-9BC712FA1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61BA5BFD-9126-B440-90F1-F47A625906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2731A68-3B59-8C40-AFDF-CCAB350FF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51D325D-637D-9649-ADB0-A8634974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59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3299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7A881FB-4F42-8046-ABC6-B04A53866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62BF278-7035-F148-AFCF-4FA196416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FCA97817-07AA-5E4B-97F1-F783A4A740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1EDC9D8F-2F49-EA47-AA74-DD02ACE0F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A3E329F-D94A-0A44-AC1D-F3C7944AE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6F475A9C-0876-284E-8D0F-C653941FA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929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AB87EF9-D2CA-1F40-85B8-4D5B5EA77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F78C959-5C05-5A42-B241-D5C7245124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01F5C5C-CFA9-8947-9E7F-EAEF055FB9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62A23890-50DA-BF48-BF51-6D023D6F56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2669B336-F8D7-1244-9AEF-B3D4CF221F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0EDC099B-DF1B-2449-9A08-9318A4FD2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75F737D9-C32F-2346-A5CA-E61781AC7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A1704B97-9C58-804B-8BDF-B18CF564C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09702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8977A6-5208-D946-973F-FD471EA08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1CC0EF0-3CAD-9D41-8E5E-8E9F5E305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639BA876-8B0B-7F41-9383-7EA4CF6A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DEC1E57-3812-B243-8646-D1D2C1A17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449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BD45F530-C227-BA42-AB23-739B64D0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554A6B6-6BFD-044B-A1BD-94AE28B5F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9094E48-E8C6-FB4D-BF96-987F5B77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2370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F24450B-F42B-FB4D-89A9-CA59CC3E3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3E39D99-AAAB-4145-A36D-C8F424A9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D69F24E0-BBF4-CC49-B05E-FACC0CEA54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06DF0AF-C098-5B48-829D-DB56DAD2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3E2C68-9F65-2F48-BDAA-BF825D3174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4D7BD95A-BA1D-F445-8878-128B3761C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0826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313084-ED99-9E4D-BE6C-2CE065652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F3066EA-AB7D-814F-8929-75A7F98C1E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C8449CCE-225C-284F-846D-5AC4E78A7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30D8D557-0D49-EC48-A3B7-15D7C5C92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1D28889-5E0B-9147-ABC2-A94291DD8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8DB87C00-1C7E-584F-89FD-D7F418C4E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9201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5CA2BA3-7E7A-6042-9A7D-C221AEDC8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407B4BC-AFE8-3341-B25E-9E072D02B9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36FFC573-089B-E647-AFE6-37263961C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A080199-4A5D-7049-B631-4AA803EB2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65DCC475-665A-E44B-AFDB-9E3FFD824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64716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AE300FBC-0B96-604A-8C1A-82366ED1F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9CDD020B-FC82-8A4C-842D-35FC3DCBB7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0F747D2-B59F-5E4D-B65E-F47D39459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63D477E8-49AB-FF4B-8553-D73F13CB6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035512FF-35ED-1C44-ADB9-F8DF8881F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1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20746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1014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50633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78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2481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0420343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6774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9049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236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940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3758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64836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75460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53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28531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783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847290" y="188640"/>
            <a:ext cx="1223817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7" dirty="0">
              <a:latin typeface="ACHS Nuev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687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14090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7243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3966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8905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33142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53680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956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500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463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73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7616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11079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0951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3623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30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90009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968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24526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2560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41507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438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o 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0703312" y="0"/>
            <a:ext cx="1488688" cy="16561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777" dirty="0">
              <a:latin typeface="ACHS Nueva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622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80809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56446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43240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5393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5140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14106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84022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7033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96586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773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663438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420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28590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25952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0590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9246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09099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98143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81381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2622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63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46910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2805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5730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58446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503544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22046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66107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08541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134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636541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713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820664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2486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10395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67132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50650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363572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99844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 portada simp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05410" y="4156700"/>
            <a:ext cx="532000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15</a:t>
            </a:r>
            <a:endParaRPr lang="es-CL" dirty="0"/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614259" y="2617148"/>
            <a:ext cx="5361957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presentación Máximo 3 líneas Arial </a:t>
            </a:r>
            <a:r>
              <a:rPr lang="es-ES" dirty="0" err="1"/>
              <a:t>bold</a:t>
            </a:r>
            <a:r>
              <a:rPr lang="es-ES" dirty="0"/>
              <a:t>- 30 puntos</a:t>
            </a:r>
            <a:endParaRPr lang="es-CL" dirty="0"/>
          </a:p>
        </p:txBody>
      </p:sp>
      <p:sp>
        <p:nvSpPr>
          <p:cNvPr id="5" name="Marcador de texto 7">
            <a:extLst>
              <a:ext uri="{FF2B5EF4-FFF2-40B4-BE49-F238E27FC236}">
                <a16:creationId xmlns:a16="http://schemas.microsoft.com/office/drawing/2014/main" xmlns="" id="{7158EF60-E659-4F3D-DDFF-B4430EFEAEC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614259" y="2145875"/>
            <a:ext cx="874223" cy="2519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Fecha</a:t>
            </a:r>
            <a:endParaRPr lang="es-CL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AB284AD3-DA1F-C94F-A358-BE3BC8C70DAE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563" y="2351669"/>
            <a:ext cx="4418467" cy="1805031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905911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tivos 3 pun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FD28DAD-337D-CBAA-D8CD-D04E50C9B6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2204" t="33265"/>
          <a:stretch/>
        </p:blipFill>
        <p:spPr>
          <a:xfrm>
            <a:off x="0" y="-1"/>
            <a:ext cx="5439188" cy="4576669"/>
          </a:xfrm>
          <a:prstGeom prst="rect">
            <a:avLst/>
          </a:prstGeom>
        </p:spPr>
      </p:pic>
      <p:graphicFrame>
        <p:nvGraphicFramePr>
          <p:cNvPr id="12" name="Objeto 11" hidden="1">
            <a:extLst>
              <a:ext uri="{FF2B5EF4-FFF2-40B4-BE49-F238E27FC236}">
                <a16:creationId xmlns:a16="http://schemas.microsoft.com/office/drawing/2014/main" xmlns="" id="{5A6D60D2-2296-5945-875B-EFE4B97EFFC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6" name="Diapositiva de think-cell" r:id="rId6" imgW="7772400" imgH="10058400" progId="TCLayout.ActiveDocument.1">
                  <p:embed/>
                </p:oleObj>
              </mc:Choice>
              <mc:Fallback>
                <p:oleObj name="Diapositiva de think-cell" r:id="rId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80F94C3-E251-0A4D-B7E8-0D448B426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376" y="592636"/>
            <a:ext cx="3138296" cy="116244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8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Menú</a:t>
            </a:r>
            <a:endParaRPr lang="es-CL" dirty="0"/>
          </a:p>
        </p:txBody>
      </p:sp>
      <p:sp>
        <p:nvSpPr>
          <p:cNvPr id="9" name="Marcador de texto 4">
            <a:extLst>
              <a:ext uri="{FF2B5EF4-FFF2-40B4-BE49-F238E27FC236}">
                <a16:creationId xmlns:a16="http://schemas.microsoft.com/office/drawing/2014/main" xmlns="" id="{10E1D212-0562-6DF1-E1DA-9955FC695D1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555556" y="59263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1" name="Marcador de texto 4">
            <a:extLst>
              <a:ext uri="{FF2B5EF4-FFF2-40B4-BE49-F238E27FC236}">
                <a16:creationId xmlns:a16="http://schemas.microsoft.com/office/drawing/2014/main" xmlns="" id="{76E29E71-6799-27B0-061A-872A0608806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6555556" y="1755077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6" name="Marcador de texto 4">
            <a:extLst>
              <a:ext uri="{FF2B5EF4-FFF2-40B4-BE49-F238E27FC236}">
                <a16:creationId xmlns:a16="http://schemas.microsoft.com/office/drawing/2014/main" xmlns="" id="{AE6DBC10-9368-CE05-8338-726B25AE038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555556" y="2972075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7" name="Marcador de texto 4">
            <a:extLst>
              <a:ext uri="{FF2B5EF4-FFF2-40B4-BE49-F238E27FC236}">
                <a16:creationId xmlns:a16="http://schemas.microsoft.com/office/drawing/2014/main" xmlns="" id="{B2FDEEFD-7DEE-2BAD-A2B9-91A02403803B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6555556" y="4174436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8" name="Marcador de texto 4">
            <a:extLst>
              <a:ext uri="{FF2B5EF4-FFF2-40B4-BE49-F238E27FC236}">
                <a16:creationId xmlns:a16="http://schemas.microsoft.com/office/drawing/2014/main" xmlns="" id="{BEE802A2-00A8-D033-BA50-92F4DA811BC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555556" y="5418742"/>
            <a:ext cx="1199956" cy="87923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000" b="1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Nº</a:t>
            </a:r>
            <a:endParaRPr lang="es-CL" dirty="0"/>
          </a:p>
        </p:txBody>
      </p:sp>
      <p:sp>
        <p:nvSpPr>
          <p:cNvPr id="13" name="Marcador de texto 7">
            <a:extLst>
              <a:ext uri="{FF2B5EF4-FFF2-40B4-BE49-F238E27FC236}">
                <a16:creationId xmlns:a16="http://schemas.microsoft.com/office/drawing/2014/main" xmlns="" id="{E2B3526A-E352-6B42-9A86-8AA9AFCEC94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89780" y="3401189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4" name="Marcador de texto 7">
            <a:extLst>
              <a:ext uri="{FF2B5EF4-FFF2-40B4-BE49-F238E27FC236}">
                <a16:creationId xmlns:a16="http://schemas.microsoft.com/office/drawing/2014/main" xmlns="" id="{1B703A3D-4A7A-A34D-8B38-7D59E6C8C68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89780" y="4611153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15" name="Marcador de texto 7">
            <a:extLst>
              <a:ext uri="{FF2B5EF4-FFF2-40B4-BE49-F238E27FC236}">
                <a16:creationId xmlns:a16="http://schemas.microsoft.com/office/drawing/2014/main" xmlns="" id="{8D533A59-3325-A644-A68A-14B901EDBBE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89780" y="5844932"/>
            <a:ext cx="4545093" cy="4548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A1A12C9-C268-CA49-8691-5A3A9581BC79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7189780" y="2191654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C3195266-81DB-5332-821A-DE9FE43D11F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89780" y="1032490"/>
            <a:ext cx="4545093" cy="44699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Capítulo Arial 16</a:t>
            </a:r>
            <a:endParaRPr lang="es-CL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0220404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1216">
          <p15:clr>
            <a:srgbClr val="FBAE40"/>
          </p15:clr>
        </p15:guide>
        <p15:guide id="2" orient="horz" pos="2344">
          <p15:clr>
            <a:srgbClr val="FBAE40"/>
          </p15:clr>
        </p15:guide>
        <p15:guide id="3" orient="horz" pos="3373">
          <p15:clr>
            <a:srgbClr val="FBAE40"/>
          </p15:clr>
        </p15:guide>
        <p15:guide id="4" orient="horz" pos="3443">
          <p15:clr>
            <a:srgbClr val="FBAE40"/>
          </p15:clr>
        </p15:guide>
        <p15:guide id="5" orient="horz" pos="2273">
          <p15:clr>
            <a:srgbClr val="FBAE40"/>
          </p15:clr>
        </p15:guide>
        <p15:guide id="6" orient="horz" pos="1146">
          <p15:clr>
            <a:srgbClr val="FBAE40"/>
          </p15:clr>
        </p15:guide>
        <p15:guide id="7" pos="377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AA01555-0AA0-B92D-9A41-64373C4F23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61" t="10580" r="15316" b="10580"/>
          <a:stretch/>
        </p:blipFill>
        <p:spPr>
          <a:xfrm>
            <a:off x="0" y="-1"/>
            <a:ext cx="4558937" cy="6858001"/>
          </a:xfrm>
          <a:prstGeom prst="rect">
            <a:avLst/>
          </a:prstGeom>
        </p:spPr>
      </p:pic>
      <p:sp>
        <p:nvSpPr>
          <p:cNvPr id="6" name="Marcador de texto 7">
            <a:extLst>
              <a:ext uri="{FF2B5EF4-FFF2-40B4-BE49-F238E27FC236}">
                <a16:creationId xmlns:a16="http://schemas.microsoft.com/office/drawing/2014/main" xmlns="" id="{9FAA23D5-B1A8-589C-8ED5-F341FFFEA56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0B08D841-0276-33C3-3666-53CC67862A7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00B213D-8867-D142-8D90-9F4B25F1F40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875923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099300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99300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65D52F1-0FA1-FAB3-B385-08FEE5868F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6" r="15604"/>
          <a:stretch/>
        </p:blipFill>
        <p:spPr>
          <a:xfrm>
            <a:off x="0" y="0"/>
            <a:ext cx="635000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5F600FA4-D0A2-8949-8FD6-E129C30DA8E1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26297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711101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51537" y="4046751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51537" y="2413732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488D149-E665-2692-538D-A495EBE4A2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2" t="-7735" r="29841" b="24258"/>
          <a:stretch/>
        </p:blipFill>
        <p:spPr>
          <a:xfrm>
            <a:off x="6493790" y="0"/>
            <a:ext cx="5698210" cy="6858000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C970606F-8436-C446-883F-1F20759B734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574479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5750290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4117271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99E6D8A-C320-7B8A-750B-8E53CB8AFB7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7" r="10387"/>
          <a:stretch/>
        </p:blipFill>
        <p:spPr>
          <a:xfrm>
            <a:off x="3549642" y="0"/>
            <a:ext cx="7691382" cy="6857999"/>
          </a:xfrm>
          <a:prstGeom prst="rect">
            <a:avLst/>
          </a:prstGeom>
        </p:spPr>
      </p:pic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0130BCDC-C265-2243-A7EC-930203A0172F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2637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7 portada sim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6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20BE0170-29F6-464B-92DA-5BCC02F077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4506" y="2230476"/>
            <a:ext cx="3826112" cy="50436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500" b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marL="0" marR="0" lvl="0" indent="0" algn="l" defTabSz="1218406" eaLnBrk="1" fontAlgn="auto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None/>
              <a:tabLst/>
              <a:defRPr/>
            </a:pPr>
            <a:r>
              <a:rPr lang="es-ES" dirty="0"/>
              <a:t>Subtítulo</a:t>
            </a:r>
            <a:r>
              <a:rPr lang="es-CL" dirty="0"/>
              <a:t> Arial 15</a:t>
            </a:r>
          </a:p>
        </p:txBody>
      </p:sp>
      <p:sp>
        <p:nvSpPr>
          <p:cNvPr id="12" name="Marcador de texto 7">
            <a:extLst>
              <a:ext uri="{FF2B5EF4-FFF2-40B4-BE49-F238E27FC236}">
                <a16:creationId xmlns:a16="http://schemas.microsoft.com/office/drawing/2014/main" xmlns="" id="{125E5D5D-7C4C-E44B-A9D3-89AF144C0E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4506" y="597457"/>
            <a:ext cx="3876916" cy="130036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3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portada máximo 3 líneas Arial Regular - 30 puntos</a:t>
            </a:r>
            <a:endParaRPr lang="es-CL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7DC1B6E-E33C-3FF9-24FE-2E352ACBF5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" r="11749"/>
          <a:stretch/>
        </p:blipFill>
        <p:spPr>
          <a:xfrm>
            <a:off x="4083484" y="1"/>
            <a:ext cx="8108516" cy="6858000"/>
          </a:xfrm>
          <a:prstGeom prst="rect">
            <a:avLst/>
          </a:prstGeom>
        </p:spPr>
      </p:pic>
      <p:pic>
        <p:nvPicPr>
          <p:cNvPr id="9" name="Picture 9">
            <a:extLst>
              <a:ext uri="{FF2B5EF4-FFF2-40B4-BE49-F238E27FC236}">
                <a16:creationId xmlns:a16="http://schemas.microsoft.com/office/drawing/2014/main" xmlns="" id="{924D1FB4-1178-2F4A-A5DD-5B08C9C27062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2398501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pos="3597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de Portadilla capitulo c titulo y log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7">
            <a:extLst>
              <a:ext uri="{FF2B5EF4-FFF2-40B4-BE49-F238E27FC236}">
                <a16:creationId xmlns:a16="http://schemas.microsoft.com/office/drawing/2014/main" xmlns="" id="{7D61C88C-2C0C-7B1D-6536-0F4590425B1A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864297" y="4868685"/>
            <a:ext cx="5863856" cy="35628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Subtítulo Arial 20</a:t>
            </a:r>
            <a:endParaRPr lang="es-CL" dirty="0"/>
          </a:p>
        </p:txBody>
      </p:sp>
      <p:sp>
        <p:nvSpPr>
          <p:cNvPr id="8" name="Marcador de texto 7">
            <a:extLst>
              <a:ext uri="{FF2B5EF4-FFF2-40B4-BE49-F238E27FC236}">
                <a16:creationId xmlns:a16="http://schemas.microsoft.com/office/drawing/2014/main" xmlns="" id="{F8BF8D9D-FA7C-CE9E-07AE-288D7938C1A6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864296" y="1989315"/>
            <a:ext cx="7792024" cy="234683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60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Arial Regular </a:t>
            </a:r>
          </a:p>
          <a:p>
            <a:pPr lvl="0"/>
            <a:r>
              <a:rPr lang="es-ES" dirty="0"/>
              <a:t>60 puntos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269E2A7-5379-587D-1CF3-26750B56C6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800000">
            <a:off x="10811069" y="5477068"/>
            <a:ext cx="1380931" cy="138093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xmlns="" id="{C799E6A4-4C39-4044-9E70-2C36E116856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326" y="398988"/>
            <a:ext cx="1380931" cy="64552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32563411"/>
      </p:ext>
    </p:extLst>
  </p:cSld>
  <p:clrMapOvr>
    <a:masterClrMapping/>
  </p:clrMapOvr>
  <p:transition spd="med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portada con vide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B0334AC3-1221-0D47-8376-248BE6D996C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Marcador de medios 2">
            <a:extLst>
              <a:ext uri="{FF2B5EF4-FFF2-40B4-BE49-F238E27FC236}">
                <a16:creationId xmlns:a16="http://schemas.microsoft.com/office/drawing/2014/main" xmlns="" id="{C973E70C-A82E-2D4A-9356-A6B7BEB2D9E7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04521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4" name="Asociación Chilena de Seguridad…">
            <a:extLst>
              <a:ext uri="{FF2B5EF4-FFF2-40B4-BE49-F238E27FC236}">
                <a16:creationId xmlns:a16="http://schemas.microsoft.com/office/drawing/2014/main" xmlns="" id="{06595D45-3E0C-751A-B022-9C87CFFF2F1B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6371A669-6E98-684F-AA09-CAF189C7B79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4224312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  <p15:guide id="2" orient="horz" pos="777">
          <p15:clr>
            <a:srgbClr val="FBAE40"/>
          </p15:clr>
        </p15:guide>
      </p15:sldGuideLst>
    </p:ext>
  </p:extLs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ortada con fo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 hidden="1">
            <a:extLst>
              <a:ext uri="{FF2B5EF4-FFF2-40B4-BE49-F238E27FC236}">
                <a16:creationId xmlns:a16="http://schemas.microsoft.com/office/drawing/2014/main" xmlns="" id="{7D264631-F2A2-F64D-95FE-2D276C78EE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arcador de posición de imagen 10">
            <a:extLst>
              <a:ext uri="{FF2B5EF4-FFF2-40B4-BE49-F238E27FC236}">
                <a16:creationId xmlns:a16="http://schemas.microsoft.com/office/drawing/2014/main" xmlns="" id="{5DC77C06-620B-174D-91AC-64FD267E532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1"/>
            <a:ext cx="1048226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616161"/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9" name="Asociación Chilena de Seguridad…">
            <a:extLst>
              <a:ext uri="{FF2B5EF4-FFF2-40B4-BE49-F238E27FC236}">
                <a16:creationId xmlns:a16="http://schemas.microsoft.com/office/drawing/2014/main" xmlns="" id="{0566E8CB-CFA5-0993-8848-2224E724D0A1}"/>
              </a:ext>
            </a:extLst>
          </p:cNvPr>
          <p:cNvSpPr txBox="1"/>
          <p:nvPr userDrawn="1"/>
        </p:nvSpPr>
        <p:spPr>
          <a:xfrm>
            <a:off x="10894936" y="5855668"/>
            <a:ext cx="943790" cy="5498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1219169" hangingPunct="0">
              <a:lnSpc>
                <a:spcPct val="90000"/>
              </a:lnSpc>
              <a:spcBef>
                <a:spcPts val="600"/>
              </a:spcBef>
              <a:defRPr sz="3000" b="1">
                <a:solidFill>
                  <a:srgbClr val="79B025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Texto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de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apoyo</a:t>
            </a:r>
            <a:r>
              <a:rPr lang="en-US" sz="1200" kern="0" dirty="0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 o </a:t>
            </a:r>
            <a:r>
              <a:rPr lang="en-US" sz="1200" kern="0" dirty="0" err="1">
                <a:solidFill>
                  <a:srgbClr val="014B14"/>
                </a:solidFill>
                <a:ea typeface="Arial"/>
                <a:cs typeface="Arial" panose="020B0604020202020204" pitchFamily="34" charset="0"/>
                <a:sym typeface="Arial"/>
              </a:rPr>
              <a:t>subtítulo</a:t>
            </a:r>
            <a:endParaRPr sz="1200" kern="0" dirty="0">
              <a:solidFill>
                <a:srgbClr val="014B14"/>
              </a:solidFill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F406DD75-EFED-8148-B3B9-76FA0FDA661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623575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pos="6584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Marcador de posición de imagen 3">
            <a:extLst>
              <a:ext uri="{FF2B5EF4-FFF2-40B4-BE49-F238E27FC236}">
                <a16:creationId xmlns:a16="http://schemas.microsoft.com/office/drawing/2014/main" xmlns="" id="{602734B2-65B4-284E-AF5A-74CF40B7669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805082" y="0"/>
            <a:ext cx="738691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una imagen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828289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Máximo 3 líneas Arial - 36 puntos</a:t>
            </a:r>
            <a:endParaRPr lang="es-CL" dirty="0"/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F04A7C7F-F4CB-575E-8CB5-6FBCA51FED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1E32865B-70DB-344E-9066-483DD14F91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906589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exto co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medios 2">
            <a:extLst>
              <a:ext uri="{FF2B5EF4-FFF2-40B4-BE49-F238E27FC236}">
                <a16:creationId xmlns:a16="http://schemas.microsoft.com/office/drawing/2014/main" xmlns="" id="{EB2F4E9D-D8AF-7CE1-E65D-298040BE1DF2}"/>
              </a:ext>
            </a:extLst>
          </p:cNvPr>
          <p:cNvSpPr>
            <a:spLocks noGrp="1"/>
          </p:cNvSpPr>
          <p:nvPr>
            <p:ph type="media" sz="quarter" idx="18" hasCustomPrompt="1"/>
          </p:nvPr>
        </p:nvSpPr>
        <p:spPr>
          <a:xfrm>
            <a:off x="4805080" y="0"/>
            <a:ext cx="7386919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s-CL" dirty="0"/>
              <a:t>Doble clic para incorporar un video</a:t>
            </a:r>
          </a:p>
        </p:txBody>
      </p:sp>
      <p:sp>
        <p:nvSpPr>
          <p:cNvPr id="2" name="Marcador de texto 7">
            <a:extLst>
              <a:ext uri="{FF2B5EF4-FFF2-40B4-BE49-F238E27FC236}">
                <a16:creationId xmlns:a16="http://schemas.microsoft.com/office/drawing/2014/main" xmlns="" id="{6E2DA3E9-55EC-34EB-6661-D855024744B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09599" y="811342"/>
            <a:ext cx="3974593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36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Título Máximo 3 líneas Arial - 36 puntos</a:t>
            </a:r>
            <a:endParaRPr lang="es-CL" dirty="0"/>
          </a:p>
        </p:txBody>
      </p:sp>
      <p:sp>
        <p:nvSpPr>
          <p:cNvPr id="4" name="Marcador de texto 7">
            <a:extLst>
              <a:ext uri="{FF2B5EF4-FFF2-40B4-BE49-F238E27FC236}">
                <a16:creationId xmlns:a16="http://schemas.microsoft.com/office/drawing/2014/main" xmlns="" id="{04BBC7BC-8DF5-7A55-6DE5-FF82D71ABDC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09599" y="2747718"/>
            <a:ext cx="3496235" cy="15911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2400" b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complementario Arial - 24 puntos</a:t>
            </a:r>
            <a:endParaRPr lang="es-CL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CE3E6E6E-A03E-9049-B7ED-474D11A1727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11923827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/>
    </p:ext>
  </p:extLs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 con log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xmlns="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xmlns="" id="{F7590AE6-E79D-4B47-84DF-1CF51C0B1AC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0456415" y="45731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57342462"/>
      </p:ext>
    </p:extLst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 blanco con log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 hidden="1">
            <a:extLst>
              <a:ext uri="{FF2B5EF4-FFF2-40B4-BE49-F238E27FC236}">
                <a16:creationId xmlns:a16="http://schemas.microsoft.com/office/drawing/2014/main" xmlns="" id="{77718931-CD11-D846-99ED-DA7F8C29E6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Diapositiva de think-cell" r:id="rId5" imgW="7772400" imgH="10058400" progId="TCLayout.ActiveDocument.1">
                  <p:embed/>
                </p:oleObj>
              </mc:Choice>
              <mc:Fallback>
                <p:oleObj name="Diapositiva de think-cell" r:id="rId5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Marcador de número de diapositiva 1">
            <a:extLst>
              <a:ext uri="{FF2B5EF4-FFF2-40B4-BE49-F238E27FC236}">
                <a16:creationId xmlns:a16="http://schemas.microsoft.com/office/drawing/2014/main" xmlns="" id="{05BDB53B-35E4-B64C-8126-8E24E93EFA40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9890709" y="6617652"/>
            <a:ext cx="1844164" cy="240348"/>
          </a:xfrm>
        </p:spPr>
        <p:txBody>
          <a:bodyPr lIns="0" tIns="0" rIns="0" bIns="0" anchor="t"/>
          <a:lstStyle>
            <a:lvl1pPr>
              <a:defRPr sz="10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37290F3-BA30-9341-A10E-737EC97582C1}" type="slidenum">
              <a:rPr lang="es-CL" smtClean="0">
                <a:solidFill>
                  <a:srgbClr val="000000"/>
                </a:solidFill>
              </a:rPr>
              <a:pPr/>
              <a:t>‹Nº›</a:t>
            </a:fld>
            <a:endParaRPr lang="es-CL" dirty="0">
              <a:solidFill>
                <a:srgbClr val="000000"/>
              </a:solidFill>
            </a:endParaRPr>
          </a:p>
        </p:txBody>
      </p:sp>
      <p:sp>
        <p:nvSpPr>
          <p:cNvPr id="3" name="Marcador de texto 7">
            <a:extLst>
              <a:ext uri="{FF2B5EF4-FFF2-40B4-BE49-F238E27FC236}">
                <a16:creationId xmlns:a16="http://schemas.microsoft.com/office/drawing/2014/main" xmlns="" id="{0B3BE0AC-9C2E-0825-1D3B-F58A17735FD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3632" y="452438"/>
            <a:ext cx="11239134" cy="592647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tabLst/>
              <a:defRPr sz="8800" b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04800" indent="0">
              <a:buNone/>
              <a:defRPr/>
            </a:lvl2pPr>
            <a:lvl3pPr marL="609600" indent="0">
              <a:buNone/>
              <a:defRPr/>
            </a:lvl3pPr>
            <a:lvl4pPr marL="914400" indent="0">
              <a:buNone/>
              <a:defRPr/>
            </a:lvl4pPr>
            <a:lvl5pPr marL="1219200" indent="0">
              <a:buNone/>
              <a:defRPr/>
            </a:lvl5pPr>
          </a:lstStyle>
          <a:p>
            <a:pPr lvl="0"/>
            <a:r>
              <a:rPr lang="es-ES" dirty="0"/>
              <a:t>Texto importante Arial Regular - 88 puntos máximo 5 líneas</a:t>
            </a:r>
            <a:endParaRPr lang="es-CL" dirty="0"/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D15BCFF8-69B7-E644-B5A1-9402DA47BA7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09599" y="5825457"/>
            <a:ext cx="1266351" cy="518996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754503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/>
  <p:extLst mod="1">
    <p:ext uri="{DCECCB84-F9BA-43D5-87BE-67443E8EF086}">
      <p15:sldGuideLst xmlns:p15="http://schemas.microsoft.com/office/powerpoint/2012/main">
        <p15:guide id="1" orient="horz" pos="291">
          <p15:clr>
            <a:srgbClr val="FBAE40"/>
          </p15:clr>
        </p15:guide>
        <p15:guide id="2" orient="horz" pos="1548">
          <p15:clr>
            <a:srgbClr val="FBAE40"/>
          </p15:clr>
        </p15:guide>
        <p15:guide id="3" pos="1232">
          <p15:clr>
            <a:srgbClr val="FBAE40"/>
          </p15:clr>
        </p15:guide>
        <p15:guide id="4" pos="3281">
          <p15:clr>
            <a:srgbClr val="FBAE40"/>
          </p15:clr>
        </p15:guide>
        <p15:guide id="5" pos="5339">
          <p15:clr>
            <a:srgbClr val="FBAE40"/>
          </p15:clr>
        </p15:guide>
        <p15:guide id="6" orient="horz" pos="28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1.emf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emf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26" Type="http://schemas.openxmlformats.org/officeDocument/2006/relationships/slideLayout" Target="../slideLayouts/slideLayout111.xml"/><Relationship Id="rId39" Type="http://schemas.openxmlformats.org/officeDocument/2006/relationships/slideLayout" Target="../slideLayouts/slideLayout124.xml"/><Relationship Id="rId21" Type="http://schemas.openxmlformats.org/officeDocument/2006/relationships/slideLayout" Target="../slideLayouts/slideLayout106.xml"/><Relationship Id="rId34" Type="http://schemas.openxmlformats.org/officeDocument/2006/relationships/slideLayout" Target="../slideLayouts/slideLayout119.xml"/><Relationship Id="rId42" Type="http://schemas.openxmlformats.org/officeDocument/2006/relationships/slideLayout" Target="../slideLayouts/slideLayout127.xml"/><Relationship Id="rId47" Type="http://schemas.openxmlformats.org/officeDocument/2006/relationships/slideLayout" Target="../slideLayouts/slideLayout132.xml"/><Relationship Id="rId50" Type="http://schemas.openxmlformats.org/officeDocument/2006/relationships/slideLayout" Target="../slideLayouts/slideLayout135.xml"/><Relationship Id="rId55" Type="http://schemas.openxmlformats.org/officeDocument/2006/relationships/tags" Target="../tags/tag6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5" Type="http://schemas.openxmlformats.org/officeDocument/2006/relationships/slideLayout" Target="../slideLayouts/slideLayout110.xml"/><Relationship Id="rId33" Type="http://schemas.openxmlformats.org/officeDocument/2006/relationships/slideLayout" Target="../slideLayouts/slideLayout118.xml"/><Relationship Id="rId38" Type="http://schemas.openxmlformats.org/officeDocument/2006/relationships/slideLayout" Target="../slideLayouts/slideLayout123.xml"/><Relationship Id="rId46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14.xml"/><Relationship Id="rId41" Type="http://schemas.openxmlformats.org/officeDocument/2006/relationships/slideLayout" Target="../slideLayouts/slideLayout126.xml"/><Relationship Id="rId54" Type="http://schemas.openxmlformats.org/officeDocument/2006/relationships/tags" Target="../tags/tag5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24" Type="http://schemas.openxmlformats.org/officeDocument/2006/relationships/slideLayout" Target="../slideLayouts/slideLayout109.xml"/><Relationship Id="rId32" Type="http://schemas.openxmlformats.org/officeDocument/2006/relationships/slideLayout" Target="../slideLayouts/slideLayout117.xml"/><Relationship Id="rId37" Type="http://schemas.openxmlformats.org/officeDocument/2006/relationships/slideLayout" Target="../slideLayouts/slideLayout122.xml"/><Relationship Id="rId40" Type="http://schemas.openxmlformats.org/officeDocument/2006/relationships/slideLayout" Target="../slideLayouts/slideLayout125.xml"/><Relationship Id="rId45" Type="http://schemas.openxmlformats.org/officeDocument/2006/relationships/slideLayout" Target="../slideLayouts/slideLayout130.xml"/><Relationship Id="rId53" Type="http://schemas.openxmlformats.org/officeDocument/2006/relationships/vmlDrawing" Target="../drawings/vmlDrawing1.v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23" Type="http://schemas.openxmlformats.org/officeDocument/2006/relationships/slideLayout" Target="../slideLayouts/slideLayout108.xml"/><Relationship Id="rId28" Type="http://schemas.openxmlformats.org/officeDocument/2006/relationships/slideLayout" Target="../slideLayouts/slideLayout113.xml"/><Relationship Id="rId36" Type="http://schemas.openxmlformats.org/officeDocument/2006/relationships/slideLayout" Target="../slideLayouts/slideLayout121.xml"/><Relationship Id="rId49" Type="http://schemas.openxmlformats.org/officeDocument/2006/relationships/slideLayout" Target="../slideLayouts/slideLayout134.xml"/><Relationship Id="rId57" Type="http://schemas.openxmlformats.org/officeDocument/2006/relationships/image" Target="../media/image2.emf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31" Type="http://schemas.openxmlformats.org/officeDocument/2006/relationships/slideLayout" Target="../slideLayouts/slideLayout116.xml"/><Relationship Id="rId44" Type="http://schemas.openxmlformats.org/officeDocument/2006/relationships/slideLayout" Target="../slideLayouts/slideLayout129.xml"/><Relationship Id="rId52" Type="http://schemas.openxmlformats.org/officeDocument/2006/relationships/theme" Target="../theme/theme7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Relationship Id="rId22" Type="http://schemas.openxmlformats.org/officeDocument/2006/relationships/slideLayout" Target="../slideLayouts/slideLayout107.xml"/><Relationship Id="rId27" Type="http://schemas.openxmlformats.org/officeDocument/2006/relationships/slideLayout" Target="../slideLayouts/slideLayout112.xml"/><Relationship Id="rId30" Type="http://schemas.openxmlformats.org/officeDocument/2006/relationships/slideLayout" Target="../slideLayouts/slideLayout115.xml"/><Relationship Id="rId35" Type="http://schemas.openxmlformats.org/officeDocument/2006/relationships/slideLayout" Target="../slideLayouts/slideLayout120.xml"/><Relationship Id="rId43" Type="http://schemas.openxmlformats.org/officeDocument/2006/relationships/slideLayout" Target="../slideLayouts/slideLayout128.xml"/><Relationship Id="rId48" Type="http://schemas.openxmlformats.org/officeDocument/2006/relationships/slideLayout" Target="../slideLayouts/slideLayout133.xml"/><Relationship Id="rId56" Type="http://schemas.openxmlformats.org/officeDocument/2006/relationships/oleObject" Target="../embeddings/oleObject1.bin"/><Relationship Id="rId8" Type="http://schemas.openxmlformats.org/officeDocument/2006/relationships/slideLayout" Target="../slideLayouts/slideLayout93.xml"/><Relationship Id="rId51" Type="http://schemas.openxmlformats.org/officeDocument/2006/relationships/slideLayout" Target="../slideLayouts/slideLayout136.xml"/><Relationship Id="rId3" Type="http://schemas.openxmlformats.org/officeDocument/2006/relationships/slideLayout" Target="../slideLayouts/slideLayout8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27"/>
    </p:custDataLst>
    <p:extLst>
      <p:ext uri="{BB962C8B-B14F-4D97-AF65-F5344CB8AC3E}">
        <p14:creationId xmlns:p14="http://schemas.microsoft.com/office/powerpoint/2010/main" val="84494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  <p:sldLayoutId id="2147483676" r:id="rId5"/>
    <p:sldLayoutId id="2147483678" r:id="rId6"/>
    <p:sldLayoutId id="2147483682" r:id="rId7"/>
    <p:sldLayoutId id="2147483683" r:id="rId8"/>
    <p:sldLayoutId id="2147483684" r:id="rId9"/>
    <p:sldLayoutId id="2147483687" r:id="rId10"/>
    <p:sldLayoutId id="2147483690" r:id="rId11"/>
    <p:sldLayoutId id="2147483698" r:id="rId12"/>
    <p:sldLayoutId id="2147483707" r:id="rId13"/>
    <p:sldLayoutId id="2147483709" r:id="rId14"/>
    <p:sldLayoutId id="2147483710" r:id="rId15"/>
    <p:sldLayoutId id="2147483711" r:id="rId16"/>
    <p:sldLayoutId id="2147483712" r:id="rId17"/>
    <p:sldLayoutId id="2147483713" r:id="rId18"/>
    <p:sldLayoutId id="2147483714" r:id="rId19"/>
    <p:sldLayoutId id="2147483715" r:id="rId20"/>
    <p:sldLayoutId id="2147483716" r:id="rId21"/>
    <p:sldLayoutId id="2147483717" r:id="rId22"/>
    <p:sldLayoutId id="2147483718" r:id="rId23"/>
    <p:sldLayoutId id="2147483720" r:id="rId24"/>
    <p:sldLayoutId id="2147483735" r:id="rId25"/>
  </p:sldLayoutIdLst>
  <p:txStyles>
    <p:titleStyle>
      <a:lvl1pPr algn="ctr" defTabSz="902842" rtl="0" eaLnBrk="1" latinLnBrk="0" hangingPunct="1"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8566" indent="-338566" algn="l" defTabSz="902842" rtl="0" eaLnBrk="1" latinLnBrk="0" hangingPunct="1">
        <a:spcBef>
          <a:spcPct val="20000"/>
        </a:spcBef>
        <a:buFont typeface="Arial" pitchFamily="34" charset="0"/>
        <a:buChar char="•"/>
        <a:defRPr sz="3160" kern="1200">
          <a:solidFill>
            <a:schemeClr val="tx1"/>
          </a:solidFill>
          <a:latin typeface="+mn-lt"/>
          <a:ea typeface="+mn-ea"/>
          <a:cs typeface="+mn-cs"/>
        </a:defRPr>
      </a:lvl1pPr>
      <a:lvl2pPr marL="733559" indent="-282138" algn="l" defTabSz="902842" rtl="0" eaLnBrk="1" latinLnBrk="0" hangingPunct="1">
        <a:spcBef>
          <a:spcPct val="20000"/>
        </a:spcBef>
        <a:buFont typeface="Arial" pitchFamily="34" charset="0"/>
        <a:buChar char="–"/>
        <a:defRPr sz="2765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spcBef>
          <a:spcPct val="20000"/>
        </a:spcBef>
        <a:buFont typeface="Arial" pitchFamily="34" charset="0"/>
        <a:buChar char="–"/>
        <a:defRPr sz="1975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spcBef>
          <a:spcPct val="20000"/>
        </a:spcBef>
        <a:buFont typeface="Arial" pitchFamily="34" charset="0"/>
        <a:buChar char="»"/>
        <a:defRPr sz="1975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spcBef>
          <a:spcPct val="20000"/>
        </a:spcBef>
        <a:buFont typeface="Arial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18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4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01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63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511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82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3447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801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to 7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588" y="1588"/>
            <a:ext cx="1588" cy="15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740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txStyles>
    <p:titleStyle>
      <a:lvl1pPr algn="l" defTabSz="902842" rtl="0" eaLnBrk="1" latinLnBrk="0" hangingPunct="1">
        <a:lnSpc>
          <a:spcPct val="90000"/>
        </a:lnSpc>
        <a:spcBef>
          <a:spcPct val="0"/>
        </a:spcBef>
        <a:buNone/>
        <a:defRPr sz="43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710" indent="-225710" algn="l" defTabSz="902842" rtl="0" eaLnBrk="1" latinLnBrk="0" hangingPunct="1">
        <a:lnSpc>
          <a:spcPct val="90000"/>
        </a:lnSpc>
        <a:spcBef>
          <a:spcPts val="988"/>
        </a:spcBef>
        <a:buFont typeface="Arial" panose="020B0604020202020204" pitchFamily="34" charset="0"/>
        <a:buChar char="•"/>
        <a:defRPr sz="2765" kern="1200">
          <a:solidFill>
            <a:schemeClr val="tx1"/>
          </a:solidFill>
          <a:latin typeface="+mn-lt"/>
          <a:ea typeface="+mn-ea"/>
          <a:cs typeface="+mn-cs"/>
        </a:defRPr>
      </a:lvl1pPr>
      <a:lvl2pPr marL="677131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2370" kern="1200">
          <a:solidFill>
            <a:schemeClr val="tx1"/>
          </a:solidFill>
          <a:latin typeface="+mn-lt"/>
          <a:ea typeface="+mn-ea"/>
          <a:cs typeface="+mn-cs"/>
        </a:defRPr>
      </a:lvl2pPr>
      <a:lvl3pPr marL="1128552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975" kern="1200">
          <a:solidFill>
            <a:schemeClr val="tx1"/>
          </a:solidFill>
          <a:latin typeface="+mn-lt"/>
          <a:ea typeface="+mn-ea"/>
          <a:cs typeface="+mn-cs"/>
        </a:defRPr>
      </a:lvl3pPr>
      <a:lvl4pPr marL="1579974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2031395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48281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934236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385657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837078" indent="-225710" algn="l" defTabSz="902842" rtl="0" eaLnBrk="1" latinLnBrk="0" hangingPunct="1">
        <a:lnSpc>
          <a:spcPct val="90000"/>
        </a:lnSpc>
        <a:spcBef>
          <a:spcPts val="494"/>
        </a:spcBef>
        <a:buFont typeface="Arial" panose="020B0604020202020204" pitchFamily="34" charset="0"/>
        <a:buChar char="•"/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1pPr>
      <a:lvl2pPr marL="451421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2pPr>
      <a:lvl3pPr marL="902842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3pPr>
      <a:lvl4pPr marL="1354264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4pPr>
      <a:lvl5pPr marL="1805683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5pPr>
      <a:lvl6pPr marL="2257105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6pPr>
      <a:lvl7pPr marL="2708526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7pPr>
      <a:lvl8pPr marL="3159947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8pPr>
      <a:lvl9pPr marL="3611368" algn="l" defTabSz="902842" rtl="0" eaLnBrk="1" latinLnBrk="0" hangingPunct="1">
        <a:defRPr sz="177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o 2" hidden="1">
            <a:extLst>
              <a:ext uri="{FF2B5EF4-FFF2-40B4-BE49-F238E27FC236}">
                <a16:creationId xmlns:a16="http://schemas.microsoft.com/office/drawing/2014/main" xmlns="" id="{DBAE7E76-845B-584D-B531-91749B1611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55"/>
            </p:custDataLst>
            <p:extLst/>
          </p:nvPr>
        </p:nvGraphicFramePr>
        <p:xfrm>
          <a:off x="794" y="794"/>
          <a:ext cx="794" cy="7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Diapositiva de think-cell" r:id="rId56" imgW="7772400" imgH="10058400" progId="TCLayout.ActiveDocument.1">
                  <p:embed/>
                </p:oleObj>
              </mc:Choice>
              <mc:Fallback>
                <p:oleObj name="Diapositiva de think-cell" r:id="rId56" imgW="7772400" imgH="1005840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7"/>
                      <a:stretch>
                        <a:fillRect/>
                      </a:stretch>
                    </p:blipFill>
                    <p:spPr>
                      <a:xfrm>
                        <a:off x="794" y="794"/>
                        <a:ext cx="794" cy="7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E5CB702D-97CE-8245-A808-2A62C3496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20177" y="6463752"/>
            <a:ext cx="1844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69" hangingPunct="0">
              <a:lnSpc>
                <a:spcPct val="90000"/>
              </a:lnSpc>
              <a:spcBef>
                <a:spcPts val="2250"/>
              </a:spcBef>
            </a:pPr>
            <a:fld id="{B37290F3-BA30-9341-A10E-737EC97582C1}" type="slidenum">
              <a:rPr lang="es-CL" kern="0" smtClean="0">
                <a:solidFill>
                  <a:srgbClr val="15BF45">
                    <a:tint val="75000"/>
                  </a:srgbClr>
                </a:solidFill>
                <a:sym typeface="Helvetica Neue"/>
              </a:rPr>
              <a:pPr defTabSz="1219169" hangingPunct="0">
                <a:lnSpc>
                  <a:spcPct val="90000"/>
                </a:lnSpc>
                <a:spcBef>
                  <a:spcPts val="2250"/>
                </a:spcBef>
              </a:pPr>
              <a:t>‹Nº›</a:t>
            </a:fld>
            <a:endParaRPr lang="es-CL" kern="0" dirty="0">
              <a:solidFill>
                <a:srgbClr val="15BF45">
                  <a:tint val="75000"/>
                </a:srgbClr>
              </a:solidFill>
              <a:sym typeface="Helvetica Neue"/>
            </a:endParaRPr>
          </a:p>
        </p:txBody>
      </p:sp>
    </p:spTree>
    <p:custDataLst>
      <p:tags r:id="rId54"/>
    </p:custDataLst>
    <p:extLst>
      <p:ext uri="{BB962C8B-B14F-4D97-AF65-F5344CB8AC3E}">
        <p14:creationId xmlns:p14="http://schemas.microsoft.com/office/powerpoint/2010/main" val="2667083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  <p:sldLayoutId id="2147483855" r:id="rId12"/>
    <p:sldLayoutId id="2147483856" r:id="rId13"/>
    <p:sldLayoutId id="2147483857" r:id="rId14"/>
    <p:sldLayoutId id="2147483858" r:id="rId15"/>
    <p:sldLayoutId id="2147483859" r:id="rId16"/>
    <p:sldLayoutId id="2147483860" r:id="rId17"/>
    <p:sldLayoutId id="2147483861" r:id="rId18"/>
    <p:sldLayoutId id="2147483862" r:id="rId19"/>
    <p:sldLayoutId id="2147483863" r:id="rId20"/>
    <p:sldLayoutId id="2147483864" r:id="rId21"/>
    <p:sldLayoutId id="2147483865" r:id="rId22"/>
    <p:sldLayoutId id="2147483866" r:id="rId23"/>
    <p:sldLayoutId id="2147483867" r:id="rId24"/>
    <p:sldLayoutId id="2147483868" r:id="rId25"/>
    <p:sldLayoutId id="2147483869" r:id="rId26"/>
    <p:sldLayoutId id="2147483870" r:id="rId27"/>
    <p:sldLayoutId id="2147483871" r:id="rId28"/>
    <p:sldLayoutId id="2147483872" r:id="rId29"/>
    <p:sldLayoutId id="2147483873" r:id="rId30"/>
    <p:sldLayoutId id="2147483874" r:id="rId31"/>
    <p:sldLayoutId id="2147483875" r:id="rId32"/>
    <p:sldLayoutId id="2147483876" r:id="rId33"/>
    <p:sldLayoutId id="2147483877" r:id="rId34"/>
    <p:sldLayoutId id="2147483878" r:id="rId35"/>
    <p:sldLayoutId id="2147483879" r:id="rId36"/>
    <p:sldLayoutId id="2147483880" r:id="rId37"/>
    <p:sldLayoutId id="2147483881" r:id="rId38"/>
    <p:sldLayoutId id="2147483882" r:id="rId39"/>
    <p:sldLayoutId id="2147483883" r:id="rId40"/>
    <p:sldLayoutId id="2147483884" r:id="rId41"/>
    <p:sldLayoutId id="2147483885" r:id="rId42"/>
    <p:sldLayoutId id="2147483886" r:id="rId43"/>
    <p:sldLayoutId id="2147483887" r:id="rId44"/>
    <p:sldLayoutId id="2147483888" r:id="rId45"/>
    <p:sldLayoutId id="2147483889" r:id="rId46"/>
    <p:sldLayoutId id="2147483890" r:id="rId47"/>
    <p:sldLayoutId id="2147483891" r:id="rId48"/>
    <p:sldLayoutId id="2147483892" r:id="rId49"/>
    <p:sldLayoutId id="2147483893" r:id="rId50"/>
    <p:sldLayoutId id="2147483894" r:id="rId51"/>
  </p:sldLayoutIdLst>
  <p:transition spd="med"/>
  <p:hf hdr="0" ftr="0" dt="0"/>
  <p:txStyles>
    <p:titleStyle>
      <a:lvl1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2286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72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6858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914400" algn="l" defTabSz="1218406" eaLnBrk="1" latinLnBrk="0" hangingPunct="1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5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04800" marR="0" indent="-304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1117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422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27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320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•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2606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4892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7178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2946400" marR="0" indent="-812800" algn="l" defTabSz="1218406" eaLnBrk="1" latinLnBrk="0" hangingPunct="1">
        <a:lnSpc>
          <a:spcPct val="90000"/>
        </a:lnSpc>
        <a:spcBef>
          <a:spcPts val="2250"/>
        </a:spcBef>
        <a:spcAft>
          <a:spcPts val="0"/>
        </a:spcAft>
        <a:buClrTx/>
        <a:buSzPct val="123000"/>
        <a:buFontTx/>
        <a:buChar char=""/>
        <a:tabLst/>
        <a:defRPr sz="24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2286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4572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6858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91440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29210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21">
          <p15:clr>
            <a:srgbClr val="F26B43"/>
          </p15:clr>
        </p15:guide>
        <p15:guide id="2" pos="7394">
          <p15:clr>
            <a:srgbClr val="F26B43"/>
          </p15:clr>
        </p15:guide>
        <p15:guide id="3" pos="275">
          <p15:clr>
            <a:srgbClr val="F26B43"/>
          </p15:clr>
        </p15:guide>
        <p15:guide id="4" orient="horz" pos="4070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7EAE2FC3-E8D4-FE4D-98F5-925B84F58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348AB11D-457D-7D41-8335-147C4E4C24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D5EA07A-1424-0F4F-BD85-682D60C45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CDACA158-DF4D-074D-AE31-E9964B8F1811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20-12-2024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5D46D7D-5D94-DD44-BA69-DBCCFDB9C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1C3A2914-F0B2-F043-8D6A-7832AE91E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E6E91D1-4FE0-7F41-A762-E8DCE95C4189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 defTabSz="914400"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15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89.xml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8.xml"/><Relationship Id="rId5" Type="http://schemas.openxmlformats.org/officeDocument/2006/relationships/image" Target="../media/image36.png"/><Relationship Id="rId4" Type="http://schemas.openxmlformats.org/officeDocument/2006/relationships/image" Target="../media/image4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9.xml"/><Relationship Id="rId5" Type="http://schemas.openxmlformats.org/officeDocument/2006/relationships/image" Target="../media/image36.png"/><Relationship Id="rId4" Type="http://schemas.openxmlformats.org/officeDocument/2006/relationships/image" Target="../media/image4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0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1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03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6.xml"/><Relationship Id="rId1" Type="http://schemas.openxmlformats.org/officeDocument/2006/relationships/tags" Target="../tags/tag104.xml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5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106.xml"/><Relationship Id="rId6" Type="http://schemas.openxmlformats.org/officeDocument/2006/relationships/image" Target="../media/image53.png"/><Relationship Id="rId5" Type="http://schemas.openxmlformats.org/officeDocument/2006/relationships/image" Target="../media/image59.sv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138.xml"/><Relationship Id="rId1" Type="http://schemas.openxmlformats.org/officeDocument/2006/relationships/tags" Target="../tags/tag107.xml"/><Relationship Id="rId6" Type="http://schemas.openxmlformats.org/officeDocument/2006/relationships/image" Target="../media/image54.png"/><Relationship Id="rId5" Type="http://schemas.openxmlformats.org/officeDocument/2006/relationships/image" Target="../media/image59.svg"/><Relationship Id="rId4" Type="http://schemas.openxmlformats.org/officeDocument/2006/relationships/image" Target="../media/image5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39.emf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0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5.xml"/><Relationship Id="rId1" Type="http://schemas.openxmlformats.org/officeDocument/2006/relationships/tags" Target="../tags/tag10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5.xml"/><Relationship Id="rId1" Type="http://schemas.openxmlformats.org/officeDocument/2006/relationships/tags" Target="../tags/tag91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2.xml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93.xml"/><Relationship Id="rId5" Type="http://schemas.openxmlformats.org/officeDocument/2006/relationships/image" Target="../media/image40.png"/><Relationship Id="rId4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94.xml"/><Relationship Id="rId5" Type="http://schemas.openxmlformats.org/officeDocument/2006/relationships/image" Target="../media/image36.png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4.xml"/><Relationship Id="rId1" Type="http://schemas.openxmlformats.org/officeDocument/2006/relationships/tags" Target="../tags/tag95.xml"/><Relationship Id="rId5" Type="http://schemas.openxmlformats.org/officeDocument/2006/relationships/image" Target="../media/image36.png"/><Relationship Id="rId4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6.xml"/><Relationship Id="rId5" Type="http://schemas.openxmlformats.org/officeDocument/2006/relationships/image" Target="../media/image36.png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97.xml"/><Relationship Id="rId5" Type="http://schemas.openxmlformats.org/officeDocument/2006/relationships/image" Target="../media/image36.png"/><Relationship Id="rId4" Type="http://schemas.openxmlformats.org/officeDocument/2006/relationships/image" Target="../media/image4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77F0244B-234B-9C49-9FD5-2520C25AFB8E}"/>
              </a:ext>
            </a:extLst>
          </p:cNvPr>
          <p:cNvSpPr/>
          <p:nvPr/>
        </p:nvSpPr>
        <p:spPr>
          <a:xfrm flipH="1">
            <a:off x="-4" y="0"/>
            <a:ext cx="10854853" cy="6885384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4950" b="-181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77B7FB63-C398-C144-9EAF-6096D75B4F9B}"/>
              </a:ext>
            </a:extLst>
          </p:cNvPr>
          <p:cNvSpPr/>
          <p:nvPr/>
        </p:nvSpPr>
        <p:spPr>
          <a:xfrm>
            <a:off x="191344" y="4941168"/>
            <a:ext cx="5039290" cy="75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02572">
              <a:defRPr/>
            </a:pPr>
            <a:r>
              <a:rPr lang="es-ES" sz="2935" b="1" dirty="0">
                <a:solidFill>
                  <a:prstClr val="white"/>
                </a:solidFill>
                <a:latin typeface="ACHS Nueva Serif Medium" pitchFamily="2" charset="0"/>
                <a:cs typeface="Arial" panose="020B0604020202020204" pitchFamily="34" charset="0"/>
              </a:rPr>
              <a:t>Desplazamiento </a:t>
            </a:r>
            <a:r>
              <a:rPr lang="es-ES" sz="2935" b="1" dirty="0">
                <a:solidFill>
                  <a:srgbClr val="0FC044"/>
                </a:solidFill>
                <a:latin typeface="ACHS Nueva Serif Medium" pitchFamily="2" charset="0"/>
                <a:cs typeface="Arial" panose="020B0604020202020204" pitchFamily="34" charset="0"/>
              </a:rPr>
              <a:t>seguro</a:t>
            </a:r>
            <a:r>
              <a:rPr lang="es-ES" sz="2935" b="1" dirty="0">
                <a:solidFill>
                  <a:srgbClr val="F2E500"/>
                </a:solidFill>
                <a:latin typeface="ACHS Nueva Serif Medium" pitchFamily="2" charset="0"/>
                <a:cs typeface="Arial" panose="020B0604020202020204" pitchFamily="34" charset="0"/>
              </a:rPr>
              <a:t> </a:t>
            </a:r>
            <a:r>
              <a:rPr lang="es-ES" sz="3010" b="1" dirty="0">
                <a:solidFill>
                  <a:prstClr val="white"/>
                </a:solidFill>
                <a:latin typeface="ACHS Nueva Serif Medium" pitchFamily="2" charset="0"/>
                <a:cs typeface="Arial" panose="020B0604020202020204" pitchFamily="34" charset="0"/>
              </a:rPr>
              <a:t>en tu lugar de trabajo</a:t>
            </a:r>
          </a:p>
          <a:p>
            <a:pPr defTabSz="902572">
              <a:defRPr/>
            </a:pPr>
            <a:endParaRPr lang="es-ES" sz="2935" b="1" dirty="0">
              <a:solidFill>
                <a:srgbClr val="F2E500"/>
              </a:solidFill>
              <a:latin typeface="ACHS Nueva Serif Medium" pitchFamily="2" charset="0"/>
              <a:cs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56F8FB3E-1115-AF44-8483-459002671C71}"/>
              </a:ext>
            </a:extLst>
          </p:cNvPr>
          <p:cNvSpPr/>
          <p:nvPr/>
        </p:nvSpPr>
        <p:spPr>
          <a:xfrm>
            <a:off x="10810175" y="-27384"/>
            <a:ext cx="1381826" cy="6912768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9EBEE68B-BAE8-B342-8418-D29019ADFA0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05" y="340403"/>
            <a:ext cx="866975" cy="1355747"/>
          </a:xfrm>
          <a:prstGeom prst="rect">
            <a:avLst/>
          </a:prstGeom>
        </p:spPr>
      </p:pic>
      <p:sp>
        <p:nvSpPr>
          <p:cNvPr id="17" name="Google Shape;1566;p161">
            <a:extLst>
              <a:ext uri="{FF2B5EF4-FFF2-40B4-BE49-F238E27FC236}">
                <a16:creationId xmlns="" xmlns:a16="http://schemas.microsoft.com/office/drawing/2014/main" id="{96FD4418-98E5-604A-B3D5-845AFB139DDF}"/>
              </a:ext>
            </a:extLst>
          </p:cNvPr>
          <p:cNvSpPr/>
          <p:nvPr/>
        </p:nvSpPr>
        <p:spPr>
          <a:xfrm>
            <a:off x="245213" y="4290937"/>
            <a:ext cx="1866269" cy="332604"/>
          </a:xfrm>
          <a:prstGeom prst="roundRect">
            <a:avLst>
              <a:gd name="adj" fmla="val 26667"/>
            </a:avLst>
          </a:prstGeom>
          <a:solidFill>
            <a:srgbClr val="7DFF45"/>
          </a:solidFill>
          <a:ln>
            <a:solidFill>
              <a:srgbClr val="22C24E"/>
            </a:solidFill>
          </a:ln>
        </p:spPr>
        <p:txBody>
          <a:bodyPr spcFirstLastPara="1" wrap="square" lIns="68791" tIns="34381" rIns="68791" bIns="34381" anchor="ctr" anchorCtr="0">
            <a:noAutofit/>
          </a:bodyPr>
          <a:lstStyle/>
          <a:p>
            <a:pPr>
              <a:buClr>
                <a:schemeClr val="lt1"/>
              </a:buClr>
              <a:buSzPts val="4400"/>
            </a:pPr>
            <a:r>
              <a:rPr lang="es-CL" sz="1204" dirty="0">
                <a:solidFill>
                  <a:schemeClr val="bg1"/>
                </a:solidFill>
                <a:latin typeface="ACHS Nueva Sans" pitchFamily="2" charset="0"/>
                <a:cs typeface="Arial" panose="020B0604020202020204" pitchFamily="34" charset="0"/>
              </a:rPr>
              <a:t>     </a:t>
            </a:r>
            <a:r>
              <a:rPr lang="es-CL" sz="1204" dirty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Charla / </a:t>
            </a:r>
            <a:r>
              <a:rPr lang="es-CL" sz="1204" dirty="0" smtClean="0">
                <a:solidFill>
                  <a:srgbClr val="004C14"/>
                </a:solidFill>
                <a:latin typeface="ACHS Nueva Sans" pitchFamily="2" charset="0"/>
                <a:cs typeface="Arial" panose="020B0604020202020204" pitchFamily="34" charset="0"/>
              </a:rPr>
              <a:t>Presencial</a:t>
            </a:r>
            <a:endParaRPr sz="1204" dirty="0">
              <a:solidFill>
                <a:srgbClr val="004C14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845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135E93D-F974-0144-BBFC-58EF1A6BF9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21090"/>
          <a:stretch/>
        </p:blipFill>
        <p:spPr>
          <a:xfrm>
            <a:off x="5591175" y="1118717"/>
            <a:ext cx="6600825" cy="573928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10" name="Título 30">
            <a:extLst>
              <a:ext uri="{FF2B5EF4-FFF2-40B4-BE49-F238E27FC236}">
                <a16:creationId xmlns="" xmlns:a16="http://schemas.microsoft.com/office/drawing/2014/main" id="{B5120E94-02BA-DC45-9440-83A148D4312A}"/>
              </a:ext>
            </a:extLst>
          </p:cNvPr>
          <p:cNvSpPr txBox="1">
            <a:spLocks/>
          </p:cNvSpPr>
          <p:nvPr/>
        </p:nvSpPr>
        <p:spPr>
          <a:xfrm>
            <a:off x="402360" y="585708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000" dirty="0">
              <a:solidFill>
                <a:srgbClr val="004F59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C4DBD412-5E18-5A4A-BC9F-4C36FD0AB48E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01AD2EEE-0ECC-CC44-8F63-2F9676B785A8}"/>
              </a:ext>
            </a:extLst>
          </p:cNvPr>
          <p:cNvSpPr/>
          <p:nvPr/>
        </p:nvSpPr>
        <p:spPr>
          <a:xfrm>
            <a:off x="319412" y="2420888"/>
            <a:ext cx="2650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Traslado por escalera con objetos o herramientas en ambas manos.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="" xmlns:a16="http://schemas.microsoft.com/office/drawing/2014/main" id="{DFB3E980-3E5C-5043-ABD4-3D9D2A957AE0}"/>
              </a:ext>
            </a:extLst>
          </p:cNvPr>
          <p:cNvSpPr/>
          <p:nvPr/>
        </p:nvSpPr>
        <p:spPr>
          <a:xfrm>
            <a:off x="312745" y="301625"/>
            <a:ext cx="53152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53F9F9CC-FC54-514E-870E-2AAA1A8A34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4411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B5B91FE5-028D-8141-87AE-7E646B3FCD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9" r="-8" b="11799"/>
          <a:stretch/>
        </p:blipFill>
        <p:spPr>
          <a:xfrm>
            <a:off x="5592959" y="1118413"/>
            <a:ext cx="6620230" cy="573958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10" name="Título 30">
            <a:extLst>
              <a:ext uri="{FF2B5EF4-FFF2-40B4-BE49-F238E27FC236}">
                <a16:creationId xmlns="" xmlns:a16="http://schemas.microsoft.com/office/drawing/2014/main" id="{C119D911-F710-434B-AD50-160A0C0C1ACD}"/>
              </a:ext>
            </a:extLst>
          </p:cNvPr>
          <p:cNvSpPr txBox="1">
            <a:spLocks/>
          </p:cNvSpPr>
          <p:nvPr/>
        </p:nvSpPr>
        <p:spPr>
          <a:xfrm>
            <a:off x="312745" y="299966"/>
            <a:ext cx="4630623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916395A7-12DC-7446-8F9D-84113BF93830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743E2F81-8937-5049-A418-49A2B6119612}"/>
              </a:ext>
            </a:extLst>
          </p:cNvPr>
          <p:cNvSpPr/>
          <p:nvPr/>
        </p:nvSpPr>
        <p:spPr>
          <a:xfrm>
            <a:off x="312745" y="2412177"/>
            <a:ext cx="20215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Obstrucción de vías de escape.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A19EC034-86C5-5F43-8F89-25EA97146E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2555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1336;p37">
            <a:extLst>
              <a:ext uri="{FF2B5EF4-FFF2-40B4-BE49-F238E27FC236}">
                <a16:creationId xmlns="" xmlns:a16="http://schemas.microsoft.com/office/drawing/2014/main" id="{9CDCA84A-2FE6-C541-9506-D6D5780422F8}"/>
              </a:ext>
            </a:extLst>
          </p:cNvPr>
          <p:cNvSpPr txBox="1"/>
          <p:nvPr/>
        </p:nvSpPr>
        <p:spPr>
          <a:xfrm>
            <a:off x="8559438" y="1772815"/>
            <a:ext cx="2700000" cy="4296583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7" name="Google Shape;1336;p37">
            <a:extLst>
              <a:ext uri="{FF2B5EF4-FFF2-40B4-BE49-F238E27FC236}">
                <a16:creationId xmlns="" xmlns:a16="http://schemas.microsoft.com/office/drawing/2014/main" id="{853CEEDD-5FB7-F543-A201-B52040734009}"/>
              </a:ext>
            </a:extLst>
          </p:cNvPr>
          <p:cNvSpPr txBox="1"/>
          <p:nvPr/>
        </p:nvSpPr>
        <p:spPr>
          <a:xfrm>
            <a:off x="4836160" y="1783998"/>
            <a:ext cx="2700000" cy="4296581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336;p37">
            <a:extLst>
              <a:ext uri="{FF2B5EF4-FFF2-40B4-BE49-F238E27FC236}">
                <a16:creationId xmlns="" xmlns:a16="http://schemas.microsoft.com/office/drawing/2014/main" id="{B5738CCF-1D51-3743-B906-5BF442E47B45}"/>
              </a:ext>
            </a:extLst>
          </p:cNvPr>
          <p:cNvSpPr txBox="1"/>
          <p:nvPr/>
        </p:nvSpPr>
        <p:spPr>
          <a:xfrm>
            <a:off x="1055440" y="1772816"/>
            <a:ext cx="2700000" cy="4296582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09B9686-C44B-9B43-B677-389975D1A515}"/>
              </a:ext>
            </a:extLst>
          </p:cNvPr>
          <p:cNvSpPr txBox="1"/>
          <p:nvPr/>
        </p:nvSpPr>
        <p:spPr>
          <a:xfrm>
            <a:off x="1824668" y="3732236"/>
            <a:ext cx="14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904BBEC-C112-3640-8742-C05586099A56}"/>
              </a:ext>
            </a:extLst>
          </p:cNvPr>
          <p:cNvSpPr txBox="1"/>
          <p:nvPr/>
        </p:nvSpPr>
        <p:spPr>
          <a:xfrm>
            <a:off x="5478369" y="3732236"/>
            <a:ext cx="16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767F348-1223-604A-B5C1-C5AA3C8FAF91}"/>
              </a:ext>
            </a:extLst>
          </p:cNvPr>
          <p:cNvSpPr txBox="1"/>
          <p:nvPr/>
        </p:nvSpPr>
        <p:spPr>
          <a:xfrm>
            <a:off x="9414602" y="3740737"/>
            <a:ext cx="147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sp>
        <p:nvSpPr>
          <p:cNvPr id="21" name="Título 30">
            <a:extLst>
              <a:ext uri="{FF2B5EF4-FFF2-40B4-BE49-F238E27FC236}">
                <a16:creationId xmlns="" xmlns:a16="http://schemas.microsoft.com/office/drawing/2014/main" id="{8A10F8F3-78DC-C24F-8E04-9D781E416BC7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39749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Medidas de control para evitar accidentes en el desplazamiento</a:t>
            </a: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D144330B-5499-8849-9F18-117B86F3A230}"/>
              </a:ext>
            </a:extLst>
          </p:cNvPr>
          <p:cNvCxnSpPr>
            <a:cxnSpLocks/>
          </p:cNvCxnSpPr>
          <p:nvPr/>
        </p:nvCxnSpPr>
        <p:spPr>
          <a:xfrm>
            <a:off x="40798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5" name="Google Shape;1341;p37">
            <a:extLst>
              <a:ext uri="{FF2B5EF4-FFF2-40B4-BE49-F238E27FC236}">
                <a16:creationId xmlns="" xmlns:a16="http://schemas.microsoft.com/office/drawing/2014/main" id="{0288B8F8-6358-0844-8B25-42117D57F247}"/>
              </a:ext>
            </a:extLst>
          </p:cNvPr>
          <p:cNvSpPr/>
          <p:nvPr/>
        </p:nvSpPr>
        <p:spPr>
          <a:xfrm>
            <a:off x="1689194" y="2182617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03F3433D-AAAD-584B-B02A-3E94B4B22FB1}"/>
              </a:ext>
            </a:extLst>
          </p:cNvPr>
          <p:cNvSpPr txBox="1"/>
          <p:nvPr/>
        </p:nvSpPr>
        <p:spPr>
          <a:xfrm>
            <a:off x="1677385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9" name="Google Shape;1341;p37">
            <a:extLst>
              <a:ext uri="{FF2B5EF4-FFF2-40B4-BE49-F238E27FC236}">
                <a16:creationId xmlns="" xmlns:a16="http://schemas.microsoft.com/office/drawing/2014/main" id="{E20C4DCD-CB27-9C48-9876-9532A50A1DAA}"/>
              </a:ext>
            </a:extLst>
          </p:cNvPr>
          <p:cNvSpPr/>
          <p:nvPr/>
        </p:nvSpPr>
        <p:spPr>
          <a:xfrm>
            <a:off x="5447928" y="2204864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341;p37">
            <a:extLst>
              <a:ext uri="{FF2B5EF4-FFF2-40B4-BE49-F238E27FC236}">
                <a16:creationId xmlns="" xmlns:a16="http://schemas.microsoft.com/office/drawing/2014/main" id="{3C145455-DEAA-1643-9EFB-58B97350C00B}"/>
              </a:ext>
            </a:extLst>
          </p:cNvPr>
          <p:cNvSpPr/>
          <p:nvPr/>
        </p:nvSpPr>
        <p:spPr>
          <a:xfrm>
            <a:off x="9254888" y="2211371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="" xmlns:a16="http://schemas.microsoft.com/office/drawing/2014/main" id="{9680A68A-9A4C-844C-A836-3D21F3AA3ECC}"/>
              </a:ext>
            </a:extLst>
          </p:cNvPr>
          <p:cNvSpPr txBox="1"/>
          <p:nvPr/>
        </p:nvSpPr>
        <p:spPr>
          <a:xfrm>
            <a:off x="5460520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="" xmlns:a16="http://schemas.microsoft.com/office/drawing/2014/main" id="{869596C9-B458-374F-8C00-6AB110245C44}"/>
              </a:ext>
            </a:extLst>
          </p:cNvPr>
          <p:cNvSpPr txBox="1"/>
          <p:nvPr/>
        </p:nvSpPr>
        <p:spPr>
          <a:xfrm>
            <a:off x="9198207" y="3948152"/>
            <a:ext cx="146473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1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</a:p>
        </p:txBody>
      </p:sp>
      <p:grpSp>
        <p:nvGrpSpPr>
          <p:cNvPr id="17" name="Google Shape;3272;p105">
            <a:extLst>
              <a:ext uri="{FF2B5EF4-FFF2-40B4-BE49-F238E27FC236}">
                <a16:creationId xmlns="" xmlns:a16="http://schemas.microsoft.com/office/drawing/2014/main" id="{6A6675D9-A97A-1943-829E-DE0086FB5A65}"/>
              </a:ext>
            </a:extLst>
          </p:cNvPr>
          <p:cNvGrpSpPr/>
          <p:nvPr/>
        </p:nvGrpSpPr>
        <p:grpSpPr>
          <a:xfrm>
            <a:off x="1880979" y="2562319"/>
            <a:ext cx="1041051" cy="650657"/>
            <a:chOff x="3965" y="3562"/>
            <a:chExt cx="520" cy="325"/>
          </a:xfrm>
          <a:solidFill>
            <a:srgbClr val="7DFF45"/>
          </a:solidFill>
        </p:grpSpPr>
        <p:sp>
          <p:nvSpPr>
            <p:cNvPr id="23" name="Google Shape;3273;p105">
              <a:extLst>
                <a:ext uri="{FF2B5EF4-FFF2-40B4-BE49-F238E27FC236}">
                  <a16:creationId xmlns="" xmlns:a16="http://schemas.microsoft.com/office/drawing/2014/main" id="{8852F408-A324-2D4E-996D-E141B51B722E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3274;p105">
              <a:extLst>
                <a:ext uri="{FF2B5EF4-FFF2-40B4-BE49-F238E27FC236}">
                  <a16:creationId xmlns="" xmlns:a16="http://schemas.microsoft.com/office/drawing/2014/main" id="{BBE81E78-A25D-4F45-B40B-A3B21C2C9097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3275;p105">
              <a:extLst>
                <a:ext uri="{FF2B5EF4-FFF2-40B4-BE49-F238E27FC236}">
                  <a16:creationId xmlns="" xmlns:a16="http://schemas.microsoft.com/office/drawing/2014/main" id="{3C28E7FD-307E-304A-ADC2-6B0001166C0E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" name="Google Shape;4086;p113">
            <a:extLst>
              <a:ext uri="{FF2B5EF4-FFF2-40B4-BE49-F238E27FC236}">
                <a16:creationId xmlns="" xmlns:a16="http://schemas.microsoft.com/office/drawing/2014/main" id="{2BD77DA5-37CD-5A40-B222-66A06D564A64}"/>
              </a:ext>
            </a:extLst>
          </p:cNvPr>
          <p:cNvGrpSpPr/>
          <p:nvPr/>
        </p:nvGrpSpPr>
        <p:grpSpPr>
          <a:xfrm>
            <a:off x="5788612" y="2545817"/>
            <a:ext cx="740447" cy="739167"/>
            <a:chOff x="1091" y="2665"/>
            <a:chExt cx="422" cy="422"/>
          </a:xfrm>
          <a:solidFill>
            <a:srgbClr val="7DFF45"/>
          </a:solidFill>
        </p:grpSpPr>
        <p:sp>
          <p:nvSpPr>
            <p:cNvPr id="27" name="Google Shape;4087;p113">
              <a:extLst>
                <a:ext uri="{FF2B5EF4-FFF2-40B4-BE49-F238E27FC236}">
                  <a16:creationId xmlns="" xmlns:a16="http://schemas.microsoft.com/office/drawing/2014/main" id="{1FC5E762-B31B-E84F-A80B-AF1040CE177B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088;p113">
              <a:extLst>
                <a:ext uri="{FF2B5EF4-FFF2-40B4-BE49-F238E27FC236}">
                  <a16:creationId xmlns="" xmlns:a16="http://schemas.microsoft.com/office/drawing/2014/main" id="{0A89D8D8-E14D-5D40-B9A8-1B7A495D58E0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3830;p111">
            <a:extLst>
              <a:ext uri="{FF2B5EF4-FFF2-40B4-BE49-F238E27FC236}">
                <a16:creationId xmlns="" xmlns:a16="http://schemas.microsoft.com/office/drawing/2014/main" id="{00524DAC-A963-8A43-A818-2CB330CA6845}"/>
              </a:ext>
            </a:extLst>
          </p:cNvPr>
          <p:cNvGrpSpPr/>
          <p:nvPr/>
        </p:nvGrpSpPr>
        <p:grpSpPr>
          <a:xfrm>
            <a:off x="9734126" y="2492375"/>
            <a:ext cx="522540" cy="881249"/>
            <a:chOff x="2020" y="3058"/>
            <a:chExt cx="303" cy="511"/>
          </a:xfrm>
          <a:noFill/>
        </p:grpSpPr>
        <p:sp>
          <p:nvSpPr>
            <p:cNvPr id="30" name="Google Shape;3831;p111">
              <a:extLst>
                <a:ext uri="{FF2B5EF4-FFF2-40B4-BE49-F238E27FC236}">
                  <a16:creationId xmlns="" xmlns:a16="http://schemas.microsoft.com/office/drawing/2014/main" id="{153EDFD5-B213-FB44-B6DA-673347CDB24A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38100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832;p111">
              <a:extLst>
                <a:ext uri="{FF2B5EF4-FFF2-40B4-BE49-F238E27FC236}">
                  <a16:creationId xmlns="" xmlns:a16="http://schemas.microsoft.com/office/drawing/2014/main" id="{1AB90575-FF5F-6F43-88E7-561BC38EA064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38100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2" name="Imagen 31">
            <a:extLst>
              <a:ext uri="{FF2B5EF4-FFF2-40B4-BE49-F238E27FC236}">
                <a16:creationId xmlns="" xmlns:a16="http://schemas.microsoft.com/office/drawing/2014/main" id="{4E990343-CC34-BA42-AD67-4E80EE36FA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846843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336;p37">
            <a:extLst>
              <a:ext uri="{FF2B5EF4-FFF2-40B4-BE49-F238E27FC236}">
                <a16:creationId xmlns="" xmlns:a16="http://schemas.microsoft.com/office/drawing/2014/main" id="{001D2004-893E-5C4E-9CF7-20319E040222}"/>
              </a:ext>
            </a:extLst>
          </p:cNvPr>
          <p:cNvSpPr txBox="1"/>
          <p:nvPr/>
        </p:nvSpPr>
        <p:spPr>
          <a:xfrm>
            <a:off x="8559438" y="1772815"/>
            <a:ext cx="2700000" cy="4296583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5" name="Google Shape;1336;p37">
            <a:extLst>
              <a:ext uri="{FF2B5EF4-FFF2-40B4-BE49-F238E27FC236}">
                <a16:creationId xmlns="" xmlns:a16="http://schemas.microsoft.com/office/drawing/2014/main" id="{58137D16-B72A-314A-923A-82DAE49392CB}"/>
              </a:ext>
            </a:extLst>
          </p:cNvPr>
          <p:cNvSpPr txBox="1"/>
          <p:nvPr/>
        </p:nvSpPr>
        <p:spPr>
          <a:xfrm>
            <a:off x="4836160" y="1783998"/>
            <a:ext cx="2700000" cy="4296581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1400" b="1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54" name="Google Shape;1336;p37">
            <a:extLst>
              <a:ext uri="{FF2B5EF4-FFF2-40B4-BE49-F238E27FC236}">
                <a16:creationId xmlns="" xmlns:a16="http://schemas.microsoft.com/office/drawing/2014/main" id="{1828AA43-9A17-9A41-B7FB-9FD587EF7695}"/>
              </a:ext>
            </a:extLst>
          </p:cNvPr>
          <p:cNvSpPr txBox="1"/>
          <p:nvPr/>
        </p:nvSpPr>
        <p:spPr>
          <a:xfrm>
            <a:off x="1055440" y="1772816"/>
            <a:ext cx="2700000" cy="4296582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="" xmlns:a16="http://schemas.microsoft.com/office/drawing/2014/main" id="{D09B9686-C44B-9B43-B677-389975D1A515}"/>
              </a:ext>
            </a:extLst>
          </p:cNvPr>
          <p:cNvSpPr txBox="1"/>
          <p:nvPr/>
        </p:nvSpPr>
        <p:spPr>
          <a:xfrm>
            <a:off x="1747230" y="3585838"/>
            <a:ext cx="14630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="" xmlns:a16="http://schemas.microsoft.com/office/drawing/2014/main" id="{2904BBEC-C112-3640-8742-C05586099A56}"/>
              </a:ext>
            </a:extLst>
          </p:cNvPr>
          <p:cNvSpPr txBox="1"/>
          <p:nvPr/>
        </p:nvSpPr>
        <p:spPr>
          <a:xfrm>
            <a:off x="5503776" y="3585838"/>
            <a:ext cx="1698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="" xmlns:a16="http://schemas.microsoft.com/office/drawing/2014/main" id="{A767F348-1223-604A-B5C1-C5AA3C8FAF91}"/>
              </a:ext>
            </a:extLst>
          </p:cNvPr>
          <p:cNvSpPr txBox="1"/>
          <p:nvPr/>
        </p:nvSpPr>
        <p:spPr>
          <a:xfrm>
            <a:off x="9408368" y="3585838"/>
            <a:ext cx="1471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sp>
        <p:nvSpPr>
          <p:cNvPr id="21" name="Título 30">
            <a:extLst>
              <a:ext uri="{FF2B5EF4-FFF2-40B4-BE49-F238E27FC236}">
                <a16:creationId xmlns="" xmlns:a16="http://schemas.microsoft.com/office/drawing/2014/main" id="{8A10F8F3-78DC-C24F-8E04-9D781E416BC7}"/>
              </a:ext>
            </a:extLst>
          </p:cNvPr>
          <p:cNvSpPr txBox="1">
            <a:spLocks/>
          </p:cNvSpPr>
          <p:nvPr/>
        </p:nvSpPr>
        <p:spPr>
          <a:xfrm>
            <a:off x="330352" y="423088"/>
            <a:ext cx="439749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000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22" name="Conector recto 21">
            <a:extLst>
              <a:ext uri="{FF2B5EF4-FFF2-40B4-BE49-F238E27FC236}">
                <a16:creationId xmlns="" xmlns:a16="http://schemas.microsoft.com/office/drawing/2014/main" id="{D144330B-5499-8849-9F18-117B86F3A230}"/>
              </a:ext>
            </a:extLst>
          </p:cNvPr>
          <p:cNvCxnSpPr>
            <a:cxnSpLocks/>
          </p:cNvCxnSpPr>
          <p:nvPr/>
        </p:nvCxnSpPr>
        <p:spPr>
          <a:xfrm>
            <a:off x="40798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6" name="Google Shape;1169;p31">
            <a:extLst>
              <a:ext uri="{FF2B5EF4-FFF2-40B4-BE49-F238E27FC236}">
                <a16:creationId xmlns="" xmlns:a16="http://schemas.microsoft.com/office/drawing/2014/main" id="{E2C5A6B6-594B-324F-920F-AA0EC1720643}"/>
              </a:ext>
            </a:extLst>
          </p:cNvPr>
          <p:cNvCxnSpPr>
            <a:cxnSpLocks/>
          </p:cNvCxnSpPr>
          <p:nvPr/>
        </p:nvCxnSpPr>
        <p:spPr>
          <a:xfrm>
            <a:off x="3755440" y="3699462"/>
            <a:ext cx="1044416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400000"/>
            <a:headEnd type="none" w="sm" len="sm"/>
            <a:tailEnd type="triangle" w="med" len="med"/>
          </a:ln>
        </p:spPr>
      </p:cxnSp>
      <p:cxnSp>
        <p:nvCxnSpPr>
          <p:cNvPr id="41" name="Google Shape;1169;p31">
            <a:extLst>
              <a:ext uri="{FF2B5EF4-FFF2-40B4-BE49-F238E27FC236}">
                <a16:creationId xmlns="" xmlns:a16="http://schemas.microsoft.com/office/drawing/2014/main" id="{51200EDC-5662-F846-9442-734A05FCE424}"/>
              </a:ext>
            </a:extLst>
          </p:cNvPr>
          <p:cNvCxnSpPr>
            <a:cxnSpLocks/>
          </p:cNvCxnSpPr>
          <p:nvPr/>
        </p:nvCxnSpPr>
        <p:spPr>
          <a:xfrm>
            <a:off x="7499856" y="3699462"/>
            <a:ext cx="1044416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400000"/>
            <a:headEnd type="none" w="sm" len="sm"/>
            <a:tailEnd type="triangle" w="med" len="med"/>
          </a:ln>
        </p:spPr>
      </p:cxnSp>
      <p:sp>
        <p:nvSpPr>
          <p:cNvPr id="7" name="Rectángulo 6">
            <a:extLst>
              <a:ext uri="{FF2B5EF4-FFF2-40B4-BE49-F238E27FC236}">
                <a16:creationId xmlns="" xmlns:a16="http://schemas.microsoft.com/office/drawing/2014/main" id="{7B9EFB00-3919-B64A-A256-D7766A850DA9}"/>
              </a:ext>
            </a:extLst>
          </p:cNvPr>
          <p:cNvSpPr/>
          <p:nvPr/>
        </p:nvSpPr>
        <p:spPr>
          <a:xfrm>
            <a:off x="1283122" y="4414581"/>
            <a:ext cx="216902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¿Qué me puede hacer daño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PELIGRO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512D81A2-5E8A-DD45-BBA5-BF3BDC468E2E}"/>
              </a:ext>
            </a:extLst>
          </p:cNvPr>
          <p:cNvSpPr/>
          <p:nvPr/>
        </p:nvSpPr>
        <p:spPr>
          <a:xfrm>
            <a:off x="5076969" y="4381389"/>
            <a:ext cx="1955452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¿Qué me puede pasar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 algn="ctr"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 algn="ctr"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INCIDENTE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830AF526-A02F-564F-A315-05C41D53F9CE}"/>
              </a:ext>
            </a:extLst>
          </p:cNvPr>
          <p:cNvSpPr/>
          <p:nvPr/>
        </p:nvSpPr>
        <p:spPr>
          <a:xfrm>
            <a:off x="8855605" y="4548100"/>
            <a:ext cx="2208947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89"/>
              </a:lnSpc>
            </a:pP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¿Cómo lo evito</a:t>
            </a:r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ts val="2589"/>
              </a:lnSpc>
            </a:pPr>
            <a:endParaRPr lang="es-MX" sz="2000" b="1" dirty="0">
              <a:solidFill>
                <a:srgbClr val="15C045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pPr>
              <a:lnSpc>
                <a:spcPts val="2589"/>
              </a:lnSpc>
            </a:pPr>
            <a:r>
              <a:rPr lang="es-MX" sz="2000" b="1" dirty="0" smtClean="0">
                <a:solidFill>
                  <a:srgbClr val="004C15"/>
                </a:solidFill>
                <a:latin typeface="ACHS Nueva Sans" pitchFamily="2" charset="0"/>
                <a:cs typeface="Arial" panose="020B0604020202020204" pitchFamily="34" charset="0"/>
              </a:rPr>
              <a:t>MEDIDA DE CONTROL</a:t>
            </a:r>
            <a:endParaRPr lang="es-CL" sz="2000" b="1" dirty="0">
              <a:solidFill>
                <a:srgbClr val="004C15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2B3EF91B-82BF-BD46-BD54-5DDF7A47CB5D}"/>
              </a:ext>
            </a:extLst>
          </p:cNvPr>
          <p:cNvSpPr/>
          <p:nvPr/>
        </p:nvSpPr>
        <p:spPr>
          <a:xfrm>
            <a:off x="246667" y="301517"/>
            <a:ext cx="15440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" sz="2000" dirty="0">
                <a:solidFill>
                  <a:srgbClr val="15C045"/>
                </a:solidFill>
                <a:latin typeface="ACHS Nueva Sans" pitchFamily="2" charset="0"/>
              </a:rPr>
              <a:t>Pregúntate</a:t>
            </a:r>
            <a:endParaRPr lang="es-CL" sz="2000" dirty="0">
              <a:solidFill>
                <a:srgbClr val="15C045"/>
              </a:solidFill>
              <a:latin typeface="ACHS Nueva Sans" pitchFamily="2" charset="0"/>
            </a:endParaRPr>
          </a:p>
        </p:txBody>
      </p:sp>
      <p:pic>
        <p:nvPicPr>
          <p:cNvPr id="42" name="Imagen 41">
            <a:extLst>
              <a:ext uri="{FF2B5EF4-FFF2-40B4-BE49-F238E27FC236}">
                <a16:creationId xmlns="" xmlns:a16="http://schemas.microsoft.com/office/drawing/2014/main" id="{4353E005-BBAD-104D-A343-8573E1193CE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37" name="Google Shape;1341;p37">
            <a:extLst>
              <a:ext uri="{FF2B5EF4-FFF2-40B4-BE49-F238E27FC236}">
                <a16:creationId xmlns="" xmlns:a16="http://schemas.microsoft.com/office/drawing/2014/main" id="{09CA52EB-4200-984A-895C-DD89F3E37868}"/>
              </a:ext>
            </a:extLst>
          </p:cNvPr>
          <p:cNvSpPr/>
          <p:nvPr/>
        </p:nvSpPr>
        <p:spPr>
          <a:xfrm>
            <a:off x="1689194" y="2182617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272;p105">
            <a:extLst>
              <a:ext uri="{FF2B5EF4-FFF2-40B4-BE49-F238E27FC236}">
                <a16:creationId xmlns="" xmlns:a16="http://schemas.microsoft.com/office/drawing/2014/main" id="{8D20FB3A-C414-7649-AD62-771DDD99A1AA}"/>
              </a:ext>
            </a:extLst>
          </p:cNvPr>
          <p:cNvGrpSpPr/>
          <p:nvPr/>
        </p:nvGrpSpPr>
        <p:grpSpPr>
          <a:xfrm>
            <a:off x="1880979" y="2562319"/>
            <a:ext cx="1041051" cy="650657"/>
            <a:chOff x="3965" y="3562"/>
            <a:chExt cx="520" cy="325"/>
          </a:xfrm>
          <a:solidFill>
            <a:srgbClr val="7DFF45"/>
          </a:solidFill>
        </p:grpSpPr>
        <p:sp>
          <p:nvSpPr>
            <p:cNvPr id="43" name="Google Shape;3273;p105">
              <a:extLst>
                <a:ext uri="{FF2B5EF4-FFF2-40B4-BE49-F238E27FC236}">
                  <a16:creationId xmlns="" xmlns:a16="http://schemas.microsoft.com/office/drawing/2014/main" id="{15566C68-0AA0-4F41-B8AB-E14C9721AC10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3274;p105">
              <a:extLst>
                <a:ext uri="{FF2B5EF4-FFF2-40B4-BE49-F238E27FC236}">
                  <a16:creationId xmlns="" xmlns:a16="http://schemas.microsoft.com/office/drawing/2014/main" id="{17F963A3-79E8-0544-A9E6-7D8601F3D040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3275;p105">
              <a:extLst>
                <a:ext uri="{FF2B5EF4-FFF2-40B4-BE49-F238E27FC236}">
                  <a16:creationId xmlns="" xmlns:a16="http://schemas.microsoft.com/office/drawing/2014/main" id="{CD07B1A5-0C44-F74E-97E4-684E179637AA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" name="Google Shape;1341;p37">
            <a:extLst>
              <a:ext uri="{FF2B5EF4-FFF2-40B4-BE49-F238E27FC236}">
                <a16:creationId xmlns="" xmlns:a16="http://schemas.microsoft.com/office/drawing/2014/main" id="{62182EDE-3249-C24B-AB18-7B55F999CACE}"/>
              </a:ext>
            </a:extLst>
          </p:cNvPr>
          <p:cNvSpPr/>
          <p:nvPr/>
        </p:nvSpPr>
        <p:spPr>
          <a:xfrm>
            <a:off x="5447928" y="2204864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47" name="Google Shape;4086;p113">
            <a:extLst>
              <a:ext uri="{FF2B5EF4-FFF2-40B4-BE49-F238E27FC236}">
                <a16:creationId xmlns="" xmlns:a16="http://schemas.microsoft.com/office/drawing/2014/main" id="{C37521FB-DD5F-044A-956F-03CD35EF3943}"/>
              </a:ext>
            </a:extLst>
          </p:cNvPr>
          <p:cNvGrpSpPr/>
          <p:nvPr/>
        </p:nvGrpSpPr>
        <p:grpSpPr>
          <a:xfrm>
            <a:off x="5788612" y="2545817"/>
            <a:ext cx="740447" cy="739167"/>
            <a:chOff x="1091" y="2665"/>
            <a:chExt cx="422" cy="422"/>
          </a:xfrm>
          <a:solidFill>
            <a:srgbClr val="7DFF45"/>
          </a:solidFill>
        </p:grpSpPr>
        <p:sp>
          <p:nvSpPr>
            <p:cNvPr id="48" name="Google Shape;4087;p113">
              <a:extLst>
                <a:ext uri="{FF2B5EF4-FFF2-40B4-BE49-F238E27FC236}">
                  <a16:creationId xmlns="" xmlns:a16="http://schemas.microsoft.com/office/drawing/2014/main" id="{E867DDC7-697B-C94C-B828-728CA899F55E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088;p113">
              <a:extLst>
                <a:ext uri="{FF2B5EF4-FFF2-40B4-BE49-F238E27FC236}">
                  <a16:creationId xmlns="" xmlns:a16="http://schemas.microsoft.com/office/drawing/2014/main" id="{A1322BD8-7F67-1541-88FD-781619FA40A8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" name="Google Shape;1341;p37">
            <a:extLst>
              <a:ext uri="{FF2B5EF4-FFF2-40B4-BE49-F238E27FC236}">
                <a16:creationId xmlns="" xmlns:a16="http://schemas.microsoft.com/office/drawing/2014/main" id="{A9189C6F-3DC5-0941-801D-759F3131142E}"/>
              </a:ext>
            </a:extLst>
          </p:cNvPr>
          <p:cNvSpPr/>
          <p:nvPr/>
        </p:nvSpPr>
        <p:spPr>
          <a:xfrm>
            <a:off x="9254888" y="2211371"/>
            <a:ext cx="1408057" cy="1408057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51" name="Google Shape;3830;p111">
            <a:extLst>
              <a:ext uri="{FF2B5EF4-FFF2-40B4-BE49-F238E27FC236}">
                <a16:creationId xmlns="" xmlns:a16="http://schemas.microsoft.com/office/drawing/2014/main" id="{FD70F61D-2650-7248-8099-2FA8CC20F3F4}"/>
              </a:ext>
            </a:extLst>
          </p:cNvPr>
          <p:cNvGrpSpPr/>
          <p:nvPr/>
        </p:nvGrpSpPr>
        <p:grpSpPr>
          <a:xfrm>
            <a:off x="9734126" y="2492375"/>
            <a:ext cx="522540" cy="881249"/>
            <a:chOff x="2020" y="3058"/>
            <a:chExt cx="303" cy="511"/>
          </a:xfrm>
          <a:noFill/>
        </p:grpSpPr>
        <p:sp>
          <p:nvSpPr>
            <p:cNvPr id="52" name="Google Shape;3831;p111">
              <a:extLst>
                <a:ext uri="{FF2B5EF4-FFF2-40B4-BE49-F238E27FC236}">
                  <a16:creationId xmlns="" xmlns:a16="http://schemas.microsoft.com/office/drawing/2014/main" id="{5A5D7617-1745-244F-84A1-DF80B24EE1FE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38100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3832;p111">
              <a:extLst>
                <a:ext uri="{FF2B5EF4-FFF2-40B4-BE49-F238E27FC236}">
                  <a16:creationId xmlns="" xmlns:a16="http://schemas.microsoft.com/office/drawing/2014/main" id="{92E53B1D-F8E3-9540-978D-9F3772F4E862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38100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169525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Elipse 47">
            <a:extLst>
              <a:ext uri="{FF2B5EF4-FFF2-40B4-BE49-F238E27FC236}">
                <a16:creationId xmlns="" xmlns:a16="http://schemas.microsoft.com/office/drawing/2014/main" id="{AAACBA79-8DF9-C74E-9B06-6D48BB0E0349}"/>
              </a:ext>
            </a:extLst>
          </p:cNvPr>
          <p:cNvSpPr/>
          <p:nvPr/>
        </p:nvSpPr>
        <p:spPr>
          <a:xfrm>
            <a:off x="7261806" y="1325601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79C6B8FF-2E67-1341-BAE8-573501BB171B}"/>
              </a:ext>
            </a:extLst>
          </p:cNvPr>
          <p:cNvSpPr/>
          <p:nvPr/>
        </p:nvSpPr>
        <p:spPr>
          <a:xfrm>
            <a:off x="8670648" y="2100307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51" name="Imagen 50">
            <a:extLst>
              <a:ext uri="{FF2B5EF4-FFF2-40B4-BE49-F238E27FC236}">
                <a16:creationId xmlns="" xmlns:a16="http://schemas.microsoft.com/office/drawing/2014/main" id="{274748A8-04F9-F447-B6D8-6AFD6DC34D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40" t="2042" r="6" b="47"/>
          <a:stretch/>
        </p:blipFill>
        <p:spPr>
          <a:xfrm>
            <a:off x="7412864" y="1347595"/>
            <a:ext cx="773691" cy="1135669"/>
          </a:xfrm>
          <a:prstGeom prst="rect">
            <a:avLst/>
          </a:prstGeom>
        </p:spPr>
      </p:pic>
      <p:pic>
        <p:nvPicPr>
          <p:cNvPr id="50" name="Imagen 49">
            <a:extLst>
              <a:ext uri="{FF2B5EF4-FFF2-40B4-BE49-F238E27FC236}">
                <a16:creationId xmlns="" xmlns:a16="http://schemas.microsoft.com/office/drawing/2014/main" id="{DCB8C9E6-F5FF-1849-AE85-A4185BF7CDD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99" t="2042" r="36218" b="47"/>
          <a:stretch/>
        </p:blipFill>
        <p:spPr>
          <a:xfrm>
            <a:off x="8799000" y="2146991"/>
            <a:ext cx="787427" cy="912498"/>
          </a:xfrm>
          <a:prstGeom prst="rect">
            <a:avLst/>
          </a:prstGeom>
        </p:spPr>
      </p:pic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4C87C460-ED3A-A642-8B0E-0199F1BDB1DE}"/>
              </a:ext>
            </a:extLst>
          </p:cNvPr>
          <p:cNvSpPr/>
          <p:nvPr/>
        </p:nvSpPr>
        <p:spPr>
          <a:xfrm>
            <a:off x="10219363" y="1385960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60" name="Imagen 59">
            <a:extLst>
              <a:ext uri="{FF2B5EF4-FFF2-40B4-BE49-F238E27FC236}">
                <a16:creationId xmlns="" xmlns:a16="http://schemas.microsoft.com/office/drawing/2014/main" id="{7625B5D8-8DA8-BD46-AF42-D67B59A381A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" b="-42"/>
          <a:stretch/>
        </p:blipFill>
        <p:spPr>
          <a:xfrm>
            <a:off x="10417084" y="1389651"/>
            <a:ext cx="855996" cy="955194"/>
          </a:xfrm>
          <a:prstGeom prst="rect">
            <a:avLst/>
          </a:prstGeom>
        </p:spPr>
      </p:pic>
      <p:sp>
        <p:nvSpPr>
          <p:cNvPr id="62" name="Elipse 61">
            <a:extLst>
              <a:ext uri="{FF2B5EF4-FFF2-40B4-BE49-F238E27FC236}">
                <a16:creationId xmlns="" xmlns:a16="http://schemas.microsoft.com/office/drawing/2014/main" id="{9723E4D7-83A5-D64E-A743-F4220D400F17}"/>
              </a:ext>
            </a:extLst>
          </p:cNvPr>
          <p:cNvSpPr/>
          <p:nvPr/>
        </p:nvSpPr>
        <p:spPr>
          <a:xfrm>
            <a:off x="5571140" y="2017958"/>
            <a:ext cx="1030581" cy="1030581"/>
          </a:xfrm>
          <a:prstGeom prst="ellipse">
            <a:avLst/>
          </a:prstGeom>
          <a:solidFill>
            <a:srgbClr val="83B8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/>
          </a:p>
        </p:txBody>
      </p:sp>
      <p:pic>
        <p:nvPicPr>
          <p:cNvPr id="49" name="Imagen 48">
            <a:extLst>
              <a:ext uri="{FF2B5EF4-FFF2-40B4-BE49-F238E27FC236}">
                <a16:creationId xmlns="" xmlns:a16="http://schemas.microsoft.com/office/drawing/2014/main" id="{E91519FF-E942-5A41-940B-F3016F585E7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464" b="2089"/>
          <a:stretch/>
        </p:blipFill>
        <p:spPr>
          <a:xfrm>
            <a:off x="5751661" y="2105478"/>
            <a:ext cx="688599" cy="986574"/>
          </a:xfrm>
          <a:prstGeom prst="rect">
            <a:avLst/>
          </a:prstGeom>
        </p:spPr>
      </p:pic>
      <p:cxnSp>
        <p:nvCxnSpPr>
          <p:cNvPr id="64" name="Conector recto 63">
            <a:extLst>
              <a:ext uri="{FF2B5EF4-FFF2-40B4-BE49-F238E27FC236}">
                <a16:creationId xmlns="" xmlns:a16="http://schemas.microsoft.com/office/drawing/2014/main" id="{F36F3C20-00FD-BD4B-BBBE-038D1FB3DBA4}"/>
              </a:ext>
            </a:extLst>
          </p:cNvPr>
          <p:cNvCxnSpPr>
            <a:cxnSpLocks/>
          </p:cNvCxnSpPr>
          <p:nvPr/>
        </p:nvCxnSpPr>
        <p:spPr>
          <a:xfrm>
            <a:off x="5608327" y="2356182"/>
            <a:ext cx="953121" cy="368401"/>
          </a:xfrm>
          <a:prstGeom prst="line">
            <a:avLst/>
          </a:prstGeom>
          <a:ln w="793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ítulo 30">
            <a:extLst>
              <a:ext uri="{FF2B5EF4-FFF2-40B4-BE49-F238E27FC236}">
                <a16:creationId xmlns="" xmlns:a16="http://schemas.microsoft.com/office/drawing/2014/main" id="{D3D6A2C4-3162-3D4C-A294-83A29BC6AAE2}"/>
              </a:ext>
            </a:extLst>
          </p:cNvPr>
          <p:cNvSpPr txBox="1">
            <a:spLocks/>
          </p:cNvSpPr>
          <p:nvPr/>
        </p:nvSpPr>
        <p:spPr>
          <a:xfrm>
            <a:off x="298352" y="326987"/>
            <a:ext cx="4861544" cy="517751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Ejemplo</a:t>
            </a:r>
          </a:p>
        </p:txBody>
      </p:sp>
      <p:cxnSp>
        <p:nvCxnSpPr>
          <p:cNvPr id="77" name="Conector recto 76">
            <a:extLst>
              <a:ext uri="{FF2B5EF4-FFF2-40B4-BE49-F238E27FC236}">
                <a16:creationId xmlns="" xmlns:a16="http://schemas.microsoft.com/office/drawing/2014/main" id="{FC7B2B3D-2716-BF43-A0C9-5B4118B529AD}"/>
              </a:ext>
            </a:extLst>
          </p:cNvPr>
          <p:cNvCxnSpPr>
            <a:cxnSpLocks/>
          </p:cNvCxnSpPr>
          <p:nvPr/>
        </p:nvCxnSpPr>
        <p:spPr>
          <a:xfrm>
            <a:off x="407988" y="308776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238D581B-64A8-5042-BC93-3ADDC23C2CC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" t="-53" r="12" b="-1"/>
          <a:stretch/>
        </p:blipFill>
        <p:spPr>
          <a:xfrm>
            <a:off x="2204545" y="1213759"/>
            <a:ext cx="9997386" cy="5623870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="" xmlns:a16="http://schemas.microsoft.com/office/drawing/2014/main" id="{D4657C56-95C5-8D46-B7AC-05C96C3F3C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24" name="Google Shape;1431;p39">
            <a:extLst>
              <a:ext uri="{FF2B5EF4-FFF2-40B4-BE49-F238E27FC236}">
                <a16:creationId xmlns="" xmlns:a16="http://schemas.microsoft.com/office/drawing/2014/main" id="{F418A8E2-A89A-9647-AF24-37973C878794}"/>
              </a:ext>
            </a:extLst>
          </p:cNvPr>
          <p:cNvSpPr/>
          <p:nvPr/>
        </p:nvSpPr>
        <p:spPr>
          <a:xfrm>
            <a:off x="417270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DE1A6F48-EDB7-0A4E-9CD3-A7DBFE39E57F}"/>
              </a:ext>
            </a:extLst>
          </p:cNvPr>
          <p:cNvSpPr/>
          <p:nvPr/>
        </p:nvSpPr>
        <p:spPr>
          <a:xfrm>
            <a:off x="379454" y="1484106"/>
            <a:ext cx="10021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Observa</a:t>
            </a:r>
          </a:p>
        </p:txBody>
      </p:sp>
      <p:sp>
        <p:nvSpPr>
          <p:cNvPr id="27" name="Google Shape;1431;p39">
            <a:extLst>
              <a:ext uri="{FF2B5EF4-FFF2-40B4-BE49-F238E27FC236}">
                <a16:creationId xmlns="" xmlns:a16="http://schemas.microsoft.com/office/drawing/2014/main" id="{B05E0CF8-7363-D244-93F5-9DAE7920E90F}"/>
              </a:ext>
            </a:extLst>
          </p:cNvPr>
          <p:cNvSpPr/>
          <p:nvPr/>
        </p:nvSpPr>
        <p:spPr>
          <a:xfrm>
            <a:off x="1415480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="" xmlns:a16="http://schemas.microsoft.com/office/drawing/2014/main" id="{F2B0A78C-70A0-A44A-90DE-3A50C092AF64}"/>
              </a:ext>
            </a:extLst>
          </p:cNvPr>
          <p:cNvSpPr/>
          <p:nvPr/>
        </p:nvSpPr>
        <p:spPr>
          <a:xfrm>
            <a:off x="1343472" y="1484106"/>
            <a:ext cx="11128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Distingue</a:t>
            </a:r>
          </a:p>
        </p:txBody>
      </p:sp>
      <p:sp>
        <p:nvSpPr>
          <p:cNvPr id="28" name="Google Shape;1431;p39">
            <a:extLst>
              <a:ext uri="{FF2B5EF4-FFF2-40B4-BE49-F238E27FC236}">
                <a16:creationId xmlns="" xmlns:a16="http://schemas.microsoft.com/office/drawing/2014/main" id="{E82D44C9-698D-714C-9BA0-66D82319A64C}"/>
              </a:ext>
            </a:extLst>
          </p:cNvPr>
          <p:cNvSpPr/>
          <p:nvPr/>
        </p:nvSpPr>
        <p:spPr>
          <a:xfrm>
            <a:off x="2426642" y="1206461"/>
            <a:ext cx="948539" cy="948539"/>
          </a:xfrm>
          <a:prstGeom prst="ellipse">
            <a:avLst/>
          </a:prstGeom>
          <a:solidFill>
            <a:srgbClr val="0FC044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29" name="Rectángulo 28">
            <a:extLst>
              <a:ext uri="{FF2B5EF4-FFF2-40B4-BE49-F238E27FC236}">
                <a16:creationId xmlns="" xmlns:a16="http://schemas.microsoft.com/office/drawing/2014/main" id="{0DEDE3FD-5D10-DF44-A4E0-5C18E3727963}"/>
              </a:ext>
            </a:extLst>
          </p:cNvPr>
          <p:cNvSpPr/>
          <p:nvPr/>
        </p:nvSpPr>
        <p:spPr>
          <a:xfrm>
            <a:off x="2484717" y="1502337"/>
            <a:ext cx="9108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1600" dirty="0">
                <a:solidFill>
                  <a:srgbClr val="EAEADE"/>
                </a:solidFill>
                <a:latin typeface="ACHS Nueva Sans" pitchFamily="2" charset="0"/>
                <a:cs typeface="Arial" panose="020B0604020202020204" pitchFamily="34" charset="0"/>
              </a:rPr>
              <a:t>Ejecuta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072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="" xmlns:a16="http://schemas.microsoft.com/office/drawing/2014/main" id="{B3A99013-4CA5-451B-917A-BD8D174B53F3}"/>
              </a:ext>
            </a:extLst>
          </p:cNvPr>
          <p:cNvSpPr/>
          <p:nvPr/>
        </p:nvSpPr>
        <p:spPr>
          <a:xfrm>
            <a:off x="330922" y="908720"/>
            <a:ext cx="4757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Queremos que aprendas a utilizar el modelo de conducta preventiva </a:t>
            </a:r>
            <a:r>
              <a:rPr lang="es-ES_tradnl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ODE.</a:t>
            </a:r>
            <a:r>
              <a:rPr lang="es-ES_tradn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 Para ello, te proponemos una actividad.</a:t>
            </a:r>
          </a:p>
        </p:txBody>
      </p:sp>
      <p:sp>
        <p:nvSpPr>
          <p:cNvPr id="14" name="Título 30">
            <a:extLst>
              <a:ext uri="{FF2B5EF4-FFF2-40B4-BE49-F238E27FC236}">
                <a16:creationId xmlns="" xmlns:a16="http://schemas.microsoft.com/office/drawing/2014/main" id="{E94BA67C-BC99-444F-B427-938B1CBE1FB4}"/>
              </a:ext>
            </a:extLst>
          </p:cNvPr>
          <p:cNvSpPr txBox="1">
            <a:spLocks/>
          </p:cNvSpPr>
          <p:nvPr/>
        </p:nvSpPr>
        <p:spPr>
          <a:xfrm>
            <a:off x="312745" y="320749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Actividad 1: </a:t>
            </a: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aplicación del ODE</a:t>
            </a:r>
          </a:p>
        </p:txBody>
      </p:sp>
      <p:cxnSp>
        <p:nvCxnSpPr>
          <p:cNvPr id="15" name="Conector recto 14">
            <a:extLst>
              <a:ext uri="{FF2B5EF4-FFF2-40B4-BE49-F238E27FC236}">
                <a16:creationId xmlns="" xmlns:a16="http://schemas.microsoft.com/office/drawing/2014/main" id="{2880534A-4810-0A40-9EF6-AFDB7F647098}"/>
              </a:ext>
            </a:extLst>
          </p:cNvPr>
          <p:cNvCxnSpPr>
            <a:cxnSpLocks/>
          </p:cNvCxnSpPr>
          <p:nvPr/>
        </p:nvCxnSpPr>
        <p:spPr>
          <a:xfrm>
            <a:off x="407988" y="302781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Google Shape;1428;p39">
            <a:extLst>
              <a:ext uri="{FF2B5EF4-FFF2-40B4-BE49-F238E27FC236}">
                <a16:creationId xmlns="" xmlns:a16="http://schemas.microsoft.com/office/drawing/2014/main" id="{7C549E6B-965B-544B-9A93-4A45E2B282FB}"/>
              </a:ext>
            </a:extLst>
          </p:cNvPr>
          <p:cNvSpPr/>
          <p:nvPr/>
        </p:nvSpPr>
        <p:spPr>
          <a:xfrm>
            <a:off x="1719485" y="2321212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34" name="Google Shape;1431;p39">
            <a:extLst>
              <a:ext uri="{FF2B5EF4-FFF2-40B4-BE49-F238E27FC236}">
                <a16:creationId xmlns="" xmlns:a16="http://schemas.microsoft.com/office/drawing/2014/main" id="{FC9FF85B-1081-AB40-9A56-FC98445837BA}"/>
              </a:ext>
            </a:extLst>
          </p:cNvPr>
          <p:cNvSpPr/>
          <p:nvPr/>
        </p:nvSpPr>
        <p:spPr>
          <a:xfrm>
            <a:off x="1065516" y="2276872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33E3D62-010E-42D2-BB94-A73F22B74D6B}"/>
              </a:ext>
            </a:extLst>
          </p:cNvPr>
          <p:cNvSpPr/>
          <p:nvPr/>
        </p:nvSpPr>
        <p:spPr>
          <a:xfrm>
            <a:off x="2505205" y="2535617"/>
            <a:ext cx="337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1</a:t>
            </a:r>
          </a:p>
          <a:p>
            <a:pPr defTabSz="903113">
              <a:defRPr/>
            </a:pPr>
            <a:r>
              <a:rPr lang="es-ES_tradnl" sz="1600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Dibuja un mapa por donde te desplazas regularmente.</a:t>
            </a:r>
          </a:p>
        </p:txBody>
      </p:sp>
      <p:sp>
        <p:nvSpPr>
          <p:cNvPr id="36" name="Google Shape;1428;p39">
            <a:extLst>
              <a:ext uri="{FF2B5EF4-FFF2-40B4-BE49-F238E27FC236}">
                <a16:creationId xmlns="" xmlns:a16="http://schemas.microsoft.com/office/drawing/2014/main" id="{A3CEEA06-8C23-4B40-92EE-A9EE85E8B2C0}"/>
              </a:ext>
            </a:extLst>
          </p:cNvPr>
          <p:cNvSpPr/>
          <p:nvPr/>
        </p:nvSpPr>
        <p:spPr>
          <a:xfrm>
            <a:off x="3447677" y="4128211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1" name="Rectángulo 40">
            <a:extLst>
              <a:ext uri="{FF2B5EF4-FFF2-40B4-BE49-F238E27FC236}">
                <a16:creationId xmlns="" xmlns:a16="http://schemas.microsoft.com/office/drawing/2014/main" id="{6097CAF2-65FB-6149-A77F-0553A0C522D9}"/>
              </a:ext>
            </a:extLst>
          </p:cNvPr>
          <p:cNvSpPr/>
          <p:nvPr/>
        </p:nvSpPr>
        <p:spPr>
          <a:xfrm>
            <a:off x="4233397" y="4342616"/>
            <a:ext cx="3379809" cy="1074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2</a:t>
            </a:r>
          </a:p>
          <a:p>
            <a:pPr defTabSz="903113">
              <a:defRPr/>
            </a:pPr>
            <a:r>
              <a:rPr lang="es-ES_tradnl" sz="1600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Dibuja el trayecto que realizas frecuentemente.</a:t>
            </a:r>
          </a:p>
          <a:p>
            <a:pPr defTabSz="903113">
              <a:defRPr/>
            </a:pPr>
            <a:endParaRPr lang="es-ES_tradnl" sz="1600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42" name="Google Shape;1431;p39">
            <a:extLst>
              <a:ext uri="{FF2B5EF4-FFF2-40B4-BE49-F238E27FC236}">
                <a16:creationId xmlns="" xmlns:a16="http://schemas.microsoft.com/office/drawing/2014/main" id="{C9ABE9F7-49E0-EF4C-A044-8CA8B01452DA}"/>
              </a:ext>
            </a:extLst>
          </p:cNvPr>
          <p:cNvSpPr/>
          <p:nvPr/>
        </p:nvSpPr>
        <p:spPr>
          <a:xfrm>
            <a:off x="2727832" y="4066333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4119;p113">
            <a:extLst>
              <a:ext uri="{FF2B5EF4-FFF2-40B4-BE49-F238E27FC236}">
                <a16:creationId xmlns="" xmlns:a16="http://schemas.microsoft.com/office/drawing/2014/main" id="{7930574E-9506-A44C-A16C-CF9DFE93DBC5}"/>
              </a:ext>
            </a:extLst>
          </p:cNvPr>
          <p:cNvGrpSpPr/>
          <p:nvPr/>
        </p:nvGrpSpPr>
        <p:grpSpPr>
          <a:xfrm rot="5017772">
            <a:off x="2956645" y="4481219"/>
            <a:ext cx="896389" cy="578834"/>
            <a:chOff x="340" y="3493"/>
            <a:chExt cx="446" cy="288"/>
          </a:xfrm>
          <a:solidFill>
            <a:srgbClr val="7DFF45"/>
          </a:solidFill>
        </p:grpSpPr>
        <p:sp>
          <p:nvSpPr>
            <p:cNvPr id="16" name="Google Shape;4120;p113">
              <a:extLst>
                <a:ext uri="{FF2B5EF4-FFF2-40B4-BE49-F238E27FC236}">
                  <a16:creationId xmlns="" xmlns:a16="http://schemas.microsoft.com/office/drawing/2014/main" id="{184B4B58-508F-524E-B078-F0CA93CA7EA6}"/>
                </a:ext>
              </a:extLst>
            </p:cNvPr>
            <p:cNvSpPr/>
            <p:nvPr/>
          </p:nvSpPr>
          <p:spPr>
            <a:xfrm>
              <a:off x="390" y="3542"/>
              <a:ext cx="156" cy="157"/>
            </a:xfrm>
            <a:custGeom>
              <a:avLst/>
              <a:gdLst/>
              <a:ahLst/>
              <a:cxnLst/>
              <a:rect l="l" t="t" r="r" b="b"/>
              <a:pathLst>
                <a:path w="260" h="260" extrusionOk="0">
                  <a:moveTo>
                    <a:pt x="26" y="1"/>
                  </a:moveTo>
                  <a:lnTo>
                    <a:pt x="26" y="1"/>
                  </a:lnTo>
                  <a:lnTo>
                    <a:pt x="25" y="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235" y="259"/>
                  </a:lnTo>
                  <a:lnTo>
                    <a:pt x="236" y="260"/>
                  </a:lnTo>
                  <a:lnTo>
                    <a:pt x="259" y="237"/>
                  </a:lnTo>
                  <a:lnTo>
                    <a:pt x="260" y="236"/>
                  </a:lnTo>
                  <a:lnTo>
                    <a:pt x="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4121;p113">
              <a:extLst>
                <a:ext uri="{FF2B5EF4-FFF2-40B4-BE49-F238E27FC236}">
                  <a16:creationId xmlns="" xmlns:a16="http://schemas.microsoft.com/office/drawing/2014/main" id="{C51DA526-76A5-184C-9121-D356E68BAAEB}"/>
                </a:ext>
              </a:extLst>
            </p:cNvPr>
            <p:cNvSpPr/>
            <p:nvPr/>
          </p:nvSpPr>
          <p:spPr>
            <a:xfrm>
              <a:off x="570" y="3644"/>
              <a:ext cx="55" cy="55"/>
            </a:xfrm>
            <a:custGeom>
              <a:avLst/>
              <a:gdLst/>
              <a:ahLst/>
              <a:cxnLst/>
              <a:rect l="l" t="t" r="r" b="b"/>
              <a:pathLst>
                <a:path w="92" h="91" extrusionOk="0">
                  <a:moveTo>
                    <a:pt x="67" y="0"/>
                  </a:moveTo>
                  <a:lnTo>
                    <a:pt x="67" y="0"/>
                  </a:lnTo>
                  <a:lnTo>
                    <a:pt x="0" y="67"/>
                  </a:lnTo>
                  <a:lnTo>
                    <a:pt x="24" y="91"/>
                  </a:lnTo>
                  <a:lnTo>
                    <a:pt x="91" y="25"/>
                  </a:lnTo>
                  <a:lnTo>
                    <a:pt x="92" y="24"/>
                  </a:lnTo>
                  <a:lnTo>
                    <a:pt x="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4122;p113">
              <a:extLst>
                <a:ext uri="{FF2B5EF4-FFF2-40B4-BE49-F238E27FC236}">
                  <a16:creationId xmlns="" xmlns:a16="http://schemas.microsoft.com/office/drawing/2014/main" id="{3104D039-C421-604A-A469-DEFEC9104633}"/>
                </a:ext>
              </a:extLst>
            </p:cNvPr>
            <p:cNvSpPr/>
            <p:nvPr/>
          </p:nvSpPr>
          <p:spPr>
            <a:xfrm>
              <a:off x="649" y="3644"/>
              <a:ext cx="87" cy="87"/>
            </a:xfrm>
            <a:custGeom>
              <a:avLst/>
              <a:gdLst/>
              <a:ahLst/>
              <a:cxnLst/>
              <a:rect l="l" t="t" r="r" b="b"/>
              <a:pathLst>
                <a:path w="145" h="145" extrusionOk="0">
                  <a:moveTo>
                    <a:pt x="25" y="1"/>
                  </a:moveTo>
                  <a:lnTo>
                    <a:pt x="25" y="1"/>
                  </a:lnTo>
                  <a:lnTo>
                    <a:pt x="24" y="0"/>
                  </a:lnTo>
                  <a:lnTo>
                    <a:pt x="1" y="23"/>
                  </a:lnTo>
                  <a:lnTo>
                    <a:pt x="0" y="24"/>
                  </a:lnTo>
                  <a:lnTo>
                    <a:pt x="119" y="144"/>
                  </a:lnTo>
                  <a:lnTo>
                    <a:pt x="120" y="145"/>
                  </a:lnTo>
                  <a:lnTo>
                    <a:pt x="144" y="122"/>
                  </a:lnTo>
                  <a:lnTo>
                    <a:pt x="145" y="121"/>
                  </a:lnTo>
                  <a:lnTo>
                    <a:pt x="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4127;p113">
              <a:extLst>
                <a:ext uri="{FF2B5EF4-FFF2-40B4-BE49-F238E27FC236}">
                  <a16:creationId xmlns="" xmlns:a16="http://schemas.microsoft.com/office/drawing/2014/main" id="{01730295-F335-1B4E-AA90-50C82A091DB8}"/>
                </a:ext>
              </a:extLst>
            </p:cNvPr>
            <p:cNvSpPr/>
            <p:nvPr/>
          </p:nvSpPr>
          <p:spPr>
            <a:xfrm>
              <a:off x="340" y="3493"/>
              <a:ext cx="76" cy="75"/>
            </a:xfrm>
            <a:custGeom>
              <a:avLst/>
              <a:gdLst/>
              <a:ahLst/>
              <a:cxnLst/>
              <a:rect l="l" t="t" r="r" b="b"/>
              <a:pathLst>
                <a:path w="126" h="125" extrusionOk="0">
                  <a:moveTo>
                    <a:pt x="91" y="62"/>
                  </a:moveTo>
                  <a:lnTo>
                    <a:pt x="91" y="62"/>
                  </a:lnTo>
                  <a:cubicBezTo>
                    <a:pt x="91" y="78"/>
                    <a:pt x="79" y="91"/>
                    <a:pt x="63" y="91"/>
                  </a:cubicBezTo>
                  <a:cubicBezTo>
                    <a:pt x="47" y="91"/>
                    <a:pt x="34" y="78"/>
                    <a:pt x="34" y="62"/>
                  </a:cubicBezTo>
                  <a:cubicBezTo>
                    <a:pt x="34" y="46"/>
                    <a:pt x="47" y="33"/>
                    <a:pt x="63" y="33"/>
                  </a:cubicBezTo>
                  <a:cubicBezTo>
                    <a:pt x="79" y="33"/>
                    <a:pt x="91" y="46"/>
                    <a:pt x="91" y="62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7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8" y="125"/>
                    <a:pt x="126" y="97"/>
                    <a:pt x="126" y="62"/>
                  </a:cubicBezTo>
                  <a:cubicBezTo>
                    <a:pt x="126" y="27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4128;p113">
              <a:extLst>
                <a:ext uri="{FF2B5EF4-FFF2-40B4-BE49-F238E27FC236}">
                  <a16:creationId xmlns="" xmlns:a16="http://schemas.microsoft.com/office/drawing/2014/main" id="{ACE52F70-835E-8B4F-8557-84C155B9F738}"/>
                </a:ext>
              </a:extLst>
            </p:cNvPr>
            <p:cNvSpPr/>
            <p:nvPr/>
          </p:nvSpPr>
          <p:spPr>
            <a:xfrm>
              <a:off x="710" y="3705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6" h="127" extrusionOk="0">
                  <a:moveTo>
                    <a:pt x="92" y="64"/>
                  </a:moveTo>
                  <a:lnTo>
                    <a:pt x="92" y="64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4" y="79"/>
                    <a:pt x="34" y="64"/>
                  </a:cubicBezTo>
                  <a:cubicBezTo>
                    <a:pt x="34" y="48"/>
                    <a:pt x="47" y="35"/>
                    <a:pt x="63" y="35"/>
                  </a:cubicBezTo>
                  <a:cubicBezTo>
                    <a:pt x="79" y="35"/>
                    <a:pt x="92" y="48"/>
                    <a:pt x="92" y="64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9"/>
                    <a:pt x="0" y="64"/>
                  </a:cubicBezTo>
                  <a:cubicBezTo>
                    <a:pt x="0" y="98"/>
                    <a:pt x="28" y="127"/>
                    <a:pt x="63" y="127"/>
                  </a:cubicBezTo>
                  <a:cubicBezTo>
                    <a:pt x="98" y="127"/>
                    <a:pt x="126" y="98"/>
                    <a:pt x="126" y="64"/>
                  </a:cubicBezTo>
                  <a:cubicBezTo>
                    <a:pt x="126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4129;p113">
              <a:extLst>
                <a:ext uri="{FF2B5EF4-FFF2-40B4-BE49-F238E27FC236}">
                  <a16:creationId xmlns="" xmlns:a16="http://schemas.microsoft.com/office/drawing/2014/main" id="{45D8429D-92B6-F941-A038-06AB8AB476B0}"/>
                </a:ext>
              </a:extLst>
            </p:cNvPr>
            <p:cNvSpPr/>
            <p:nvPr/>
          </p:nvSpPr>
          <p:spPr>
            <a:xfrm>
              <a:off x="599" y="3594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92" y="64"/>
                  </a:moveTo>
                  <a:lnTo>
                    <a:pt x="92" y="64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5" y="79"/>
                    <a:pt x="35" y="64"/>
                  </a:cubicBezTo>
                  <a:cubicBezTo>
                    <a:pt x="35" y="48"/>
                    <a:pt x="47" y="35"/>
                    <a:pt x="63" y="35"/>
                  </a:cubicBezTo>
                  <a:cubicBezTo>
                    <a:pt x="79" y="35"/>
                    <a:pt x="92" y="48"/>
                    <a:pt x="92" y="64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9"/>
                    <a:pt x="0" y="64"/>
                  </a:cubicBezTo>
                  <a:cubicBezTo>
                    <a:pt x="0" y="98"/>
                    <a:pt x="28" y="127"/>
                    <a:pt x="63" y="127"/>
                  </a:cubicBezTo>
                  <a:cubicBezTo>
                    <a:pt x="98" y="127"/>
                    <a:pt x="127" y="98"/>
                    <a:pt x="127" y="64"/>
                  </a:cubicBezTo>
                  <a:cubicBezTo>
                    <a:pt x="127" y="29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4130;p113">
              <a:extLst>
                <a:ext uri="{FF2B5EF4-FFF2-40B4-BE49-F238E27FC236}">
                  <a16:creationId xmlns="" xmlns:a16="http://schemas.microsoft.com/office/drawing/2014/main" id="{C8677550-057F-DE4C-A55C-D14ADA8C5937}"/>
                </a:ext>
              </a:extLst>
            </p:cNvPr>
            <p:cNvSpPr/>
            <p:nvPr/>
          </p:nvSpPr>
          <p:spPr>
            <a:xfrm>
              <a:off x="520" y="3673"/>
              <a:ext cx="76" cy="76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92" y="63"/>
                  </a:moveTo>
                  <a:lnTo>
                    <a:pt x="92" y="63"/>
                  </a:lnTo>
                  <a:cubicBezTo>
                    <a:pt x="92" y="79"/>
                    <a:pt x="79" y="92"/>
                    <a:pt x="63" y="92"/>
                  </a:cubicBezTo>
                  <a:cubicBezTo>
                    <a:pt x="47" y="92"/>
                    <a:pt x="34" y="79"/>
                    <a:pt x="34" y="63"/>
                  </a:cubicBezTo>
                  <a:cubicBezTo>
                    <a:pt x="34" y="47"/>
                    <a:pt x="47" y="34"/>
                    <a:pt x="63" y="34"/>
                  </a:cubicBezTo>
                  <a:cubicBezTo>
                    <a:pt x="79" y="34"/>
                    <a:pt x="92" y="47"/>
                    <a:pt x="92" y="63"/>
                  </a:cubicBezTo>
                  <a:close/>
                  <a:moveTo>
                    <a:pt x="63" y="0"/>
                  </a:moveTo>
                  <a:lnTo>
                    <a:pt x="63" y="0"/>
                  </a:lnTo>
                  <a:cubicBezTo>
                    <a:pt x="28" y="0"/>
                    <a:pt x="0" y="28"/>
                    <a:pt x="0" y="63"/>
                  </a:cubicBezTo>
                  <a:cubicBezTo>
                    <a:pt x="0" y="98"/>
                    <a:pt x="28" y="126"/>
                    <a:pt x="63" y="126"/>
                  </a:cubicBezTo>
                  <a:cubicBezTo>
                    <a:pt x="98" y="126"/>
                    <a:pt x="126" y="98"/>
                    <a:pt x="126" y="63"/>
                  </a:cubicBezTo>
                  <a:cubicBezTo>
                    <a:pt x="126" y="28"/>
                    <a:pt x="98" y="0"/>
                    <a:pt x="6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" name="Google Shape;4352;p115">
            <a:extLst>
              <a:ext uri="{FF2B5EF4-FFF2-40B4-BE49-F238E27FC236}">
                <a16:creationId xmlns="" xmlns:a16="http://schemas.microsoft.com/office/drawing/2014/main" id="{EFB9FA2B-CB8D-FE49-98A8-206658AEB2ED}"/>
              </a:ext>
            </a:extLst>
          </p:cNvPr>
          <p:cNvSpPr/>
          <p:nvPr/>
        </p:nvSpPr>
        <p:spPr>
          <a:xfrm>
            <a:off x="1371199" y="2535617"/>
            <a:ext cx="819605" cy="821375"/>
          </a:xfrm>
          <a:custGeom>
            <a:avLst/>
            <a:gdLst/>
            <a:ahLst/>
            <a:cxnLst/>
            <a:rect l="l" t="t" r="r" b="b"/>
            <a:pathLst>
              <a:path w="760" h="761" extrusionOk="0">
                <a:moveTo>
                  <a:pt x="103" y="449"/>
                </a:moveTo>
                <a:lnTo>
                  <a:pt x="103" y="449"/>
                </a:lnTo>
                <a:lnTo>
                  <a:pt x="103" y="449"/>
                </a:lnTo>
                <a:cubicBezTo>
                  <a:pt x="103" y="449"/>
                  <a:pt x="103" y="449"/>
                  <a:pt x="103" y="449"/>
                </a:cubicBezTo>
                <a:lnTo>
                  <a:pt x="103" y="449"/>
                </a:lnTo>
                <a:close/>
                <a:moveTo>
                  <a:pt x="301" y="400"/>
                </a:moveTo>
                <a:lnTo>
                  <a:pt x="301" y="400"/>
                </a:lnTo>
                <a:lnTo>
                  <a:pt x="286" y="384"/>
                </a:lnTo>
                <a:lnTo>
                  <a:pt x="292" y="365"/>
                </a:lnTo>
                <a:lnTo>
                  <a:pt x="320" y="393"/>
                </a:lnTo>
                <a:lnTo>
                  <a:pt x="301" y="400"/>
                </a:lnTo>
                <a:close/>
                <a:moveTo>
                  <a:pt x="81" y="437"/>
                </a:moveTo>
                <a:lnTo>
                  <a:pt x="81" y="437"/>
                </a:lnTo>
                <a:lnTo>
                  <a:pt x="81" y="437"/>
                </a:lnTo>
                <a:lnTo>
                  <a:pt x="81" y="437"/>
                </a:lnTo>
                <a:lnTo>
                  <a:pt x="81" y="437"/>
                </a:lnTo>
                <a:close/>
                <a:moveTo>
                  <a:pt x="75" y="435"/>
                </a:moveTo>
                <a:lnTo>
                  <a:pt x="75" y="435"/>
                </a:lnTo>
                <a:cubicBezTo>
                  <a:pt x="75" y="435"/>
                  <a:pt x="75" y="437"/>
                  <a:pt x="75" y="438"/>
                </a:cubicBezTo>
                <a:lnTo>
                  <a:pt x="75" y="502"/>
                </a:lnTo>
                <a:cubicBezTo>
                  <a:pt x="60" y="505"/>
                  <a:pt x="46" y="512"/>
                  <a:pt x="33" y="522"/>
                </a:cubicBezTo>
                <a:lnTo>
                  <a:pt x="33" y="126"/>
                </a:lnTo>
                <a:cubicBezTo>
                  <a:pt x="33" y="100"/>
                  <a:pt x="51" y="78"/>
                  <a:pt x="75" y="70"/>
                </a:cubicBezTo>
                <a:lnTo>
                  <a:pt x="75" y="435"/>
                </a:lnTo>
                <a:close/>
                <a:moveTo>
                  <a:pt x="31" y="572"/>
                </a:moveTo>
                <a:lnTo>
                  <a:pt x="31" y="572"/>
                </a:lnTo>
                <a:lnTo>
                  <a:pt x="31" y="572"/>
                </a:lnTo>
                <a:lnTo>
                  <a:pt x="37" y="573"/>
                </a:lnTo>
                <a:lnTo>
                  <a:pt x="39" y="568"/>
                </a:lnTo>
                <a:cubicBezTo>
                  <a:pt x="47" y="551"/>
                  <a:pt x="62" y="540"/>
                  <a:pt x="80" y="536"/>
                </a:cubicBezTo>
                <a:cubicBezTo>
                  <a:pt x="81" y="536"/>
                  <a:pt x="82" y="536"/>
                  <a:pt x="84" y="535"/>
                </a:cubicBezTo>
                <a:lnTo>
                  <a:pt x="89" y="535"/>
                </a:lnTo>
                <a:cubicBezTo>
                  <a:pt x="90" y="535"/>
                  <a:pt x="91" y="535"/>
                  <a:pt x="92" y="535"/>
                </a:cubicBezTo>
                <a:cubicBezTo>
                  <a:pt x="101" y="535"/>
                  <a:pt x="109" y="527"/>
                  <a:pt x="109" y="518"/>
                </a:cubicBezTo>
                <a:lnTo>
                  <a:pt x="109" y="452"/>
                </a:lnTo>
                <a:cubicBezTo>
                  <a:pt x="109" y="451"/>
                  <a:pt x="109" y="450"/>
                  <a:pt x="109" y="449"/>
                </a:cubicBezTo>
                <a:lnTo>
                  <a:pt x="109" y="188"/>
                </a:lnTo>
                <a:lnTo>
                  <a:pt x="408" y="188"/>
                </a:lnTo>
                <a:lnTo>
                  <a:pt x="273" y="322"/>
                </a:lnTo>
                <a:cubicBezTo>
                  <a:pt x="273" y="322"/>
                  <a:pt x="272" y="323"/>
                  <a:pt x="272" y="323"/>
                </a:cubicBezTo>
                <a:lnTo>
                  <a:pt x="270" y="326"/>
                </a:lnTo>
                <a:cubicBezTo>
                  <a:pt x="270" y="327"/>
                  <a:pt x="270" y="327"/>
                  <a:pt x="270" y="327"/>
                </a:cubicBezTo>
                <a:lnTo>
                  <a:pt x="270" y="328"/>
                </a:lnTo>
                <a:lnTo>
                  <a:pt x="269" y="328"/>
                </a:lnTo>
                <a:lnTo>
                  <a:pt x="269" y="328"/>
                </a:lnTo>
                <a:lnTo>
                  <a:pt x="234" y="428"/>
                </a:lnTo>
                <a:lnTo>
                  <a:pt x="202" y="428"/>
                </a:lnTo>
                <a:cubicBezTo>
                  <a:pt x="193" y="428"/>
                  <a:pt x="185" y="436"/>
                  <a:pt x="185" y="445"/>
                </a:cubicBezTo>
                <a:cubicBezTo>
                  <a:pt x="185" y="454"/>
                  <a:pt x="193" y="462"/>
                  <a:pt x="202" y="462"/>
                </a:cubicBezTo>
                <a:lnTo>
                  <a:pt x="440" y="462"/>
                </a:lnTo>
                <a:cubicBezTo>
                  <a:pt x="449" y="462"/>
                  <a:pt x="457" y="454"/>
                  <a:pt x="457" y="445"/>
                </a:cubicBezTo>
                <a:cubicBezTo>
                  <a:pt x="457" y="436"/>
                  <a:pt x="449" y="428"/>
                  <a:pt x="440" y="428"/>
                </a:cubicBezTo>
                <a:lnTo>
                  <a:pt x="323" y="428"/>
                </a:lnTo>
                <a:lnTo>
                  <a:pt x="357" y="416"/>
                </a:lnTo>
                <a:lnTo>
                  <a:pt x="358" y="415"/>
                </a:lnTo>
                <a:lnTo>
                  <a:pt x="588" y="188"/>
                </a:lnTo>
                <a:lnTo>
                  <a:pt x="675" y="188"/>
                </a:lnTo>
                <a:lnTo>
                  <a:pt x="675" y="414"/>
                </a:lnTo>
                <a:lnTo>
                  <a:pt x="444" y="644"/>
                </a:lnTo>
                <a:lnTo>
                  <a:pt x="89" y="644"/>
                </a:lnTo>
                <a:cubicBezTo>
                  <a:pt x="59" y="644"/>
                  <a:pt x="34" y="621"/>
                  <a:pt x="34" y="591"/>
                </a:cubicBezTo>
                <a:cubicBezTo>
                  <a:pt x="34" y="590"/>
                  <a:pt x="34" y="588"/>
                  <a:pt x="34" y="586"/>
                </a:cubicBezTo>
                <a:cubicBezTo>
                  <a:pt x="34" y="585"/>
                  <a:pt x="34" y="584"/>
                  <a:pt x="34" y="583"/>
                </a:cubicBezTo>
                <a:lnTo>
                  <a:pt x="37" y="574"/>
                </a:lnTo>
                <a:lnTo>
                  <a:pt x="31" y="572"/>
                </a:lnTo>
                <a:close/>
                <a:moveTo>
                  <a:pt x="456" y="178"/>
                </a:moveTo>
                <a:lnTo>
                  <a:pt x="456" y="178"/>
                </a:lnTo>
                <a:lnTo>
                  <a:pt x="461" y="183"/>
                </a:lnTo>
                <a:lnTo>
                  <a:pt x="564" y="79"/>
                </a:lnTo>
                <a:lnTo>
                  <a:pt x="606" y="121"/>
                </a:lnTo>
                <a:lnTo>
                  <a:pt x="351" y="376"/>
                </a:lnTo>
                <a:lnTo>
                  <a:pt x="309" y="334"/>
                </a:lnTo>
                <a:lnTo>
                  <a:pt x="461" y="183"/>
                </a:lnTo>
                <a:lnTo>
                  <a:pt x="456" y="178"/>
                </a:lnTo>
                <a:close/>
                <a:moveTo>
                  <a:pt x="712" y="521"/>
                </a:moveTo>
                <a:lnTo>
                  <a:pt x="712" y="521"/>
                </a:lnTo>
                <a:lnTo>
                  <a:pt x="726" y="521"/>
                </a:lnTo>
                <a:lnTo>
                  <a:pt x="726" y="542"/>
                </a:lnTo>
                <a:lnTo>
                  <a:pt x="712" y="542"/>
                </a:lnTo>
                <a:cubicBezTo>
                  <a:pt x="703" y="542"/>
                  <a:pt x="695" y="550"/>
                  <a:pt x="695" y="559"/>
                </a:cubicBezTo>
                <a:cubicBezTo>
                  <a:pt x="695" y="568"/>
                  <a:pt x="703" y="576"/>
                  <a:pt x="712" y="576"/>
                </a:cubicBezTo>
                <a:lnTo>
                  <a:pt x="726" y="576"/>
                </a:lnTo>
                <a:lnTo>
                  <a:pt x="726" y="597"/>
                </a:lnTo>
                <a:lnTo>
                  <a:pt x="712" y="597"/>
                </a:lnTo>
                <a:cubicBezTo>
                  <a:pt x="703" y="597"/>
                  <a:pt x="695" y="605"/>
                  <a:pt x="695" y="614"/>
                </a:cubicBezTo>
                <a:cubicBezTo>
                  <a:pt x="695" y="623"/>
                  <a:pt x="703" y="631"/>
                  <a:pt x="712" y="631"/>
                </a:cubicBezTo>
                <a:lnTo>
                  <a:pt x="726" y="631"/>
                </a:lnTo>
                <a:lnTo>
                  <a:pt x="726" y="652"/>
                </a:lnTo>
                <a:lnTo>
                  <a:pt x="712" y="652"/>
                </a:lnTo>
                <a:cubicBezTo>
                  <a:pt x="703" y="652"/>
                  <a:pt x="695" y="660"/>
                  <a:pt x="695" y="669"/>
                </a:cubicBezTo>
                <a:cubicBezTo>
                  <a:pt x="695" y="678"/>
                  <a:pt x="703" y="686"/>
                  <a:pt x="712" y="686"/>
                </a:cubicBezTo>
                <a:lnTo>
                  <a:pt x="726" y="686"/>
                </a:lnTo>
                <a:lnTo>
                  <a:pt x="726" y="726"/>
                </a:lnTo>
                <a:lnTo>
                  <a:pt x="410" y="726"/>
                </a:lnTo>
                <a:lnTo>
                  <a:pt x="542" y="595"/>
                </a:lnTo>
                <a:cubicBezTo>
                  <a:pt x="542" y="595"/>
                  <a:pt x="542" y="595"/>
                  <a:pt x="542" y="595"/>
                </a:cubicBezTo>
                <a:lnTo>
                  <a:pt x="726" y="410"/>
                </a:lnTo>
                <a:lnTo>
                  <a:pt x="726" y="487"/>
                </a:lnTo>
                <a:lnTo>
                  <a:pt x="712" y="487"/>
                </a:lnTo>
                <a:cubicBezTo>
                  <a:pt x="703" y="487"/>
                  <a:pt x="695" y="494"/>
                  <a:pt x="695" y="504"/>
                </a:cubicBezTo>
                <a:cubicBezTo>
                  <a:pt x="695" y="513"/>
                  <a:pt x="703" y="521"/>
                  <a:pt x="712" y="521"/>
                </a:cubicBezTo>
                <a:close/>
                <a:moveTo>
                  <a:pt x="588" y="55"/>
                </a:moveTo>
                <a:lnTo>
                  <a:pt x="588" y="55"/>
                </a:lnTo>
                <a:lnTo>
                  <a:pt x="606" y="38"/>
                </a:lnTo>
                <a:cubicBezTo>
                  <a:pt x="607" y="37"/>
                  <a:pt x="608" y="36"/>
                  <a:pt x="610" y="36"/>
                </a:cubicBezTo>
                <a:cubicBezTo>
                  <a:pt x="611" y="36"/>
                  <a:pt x="612" y="37"/>
                  <a:pt x="614" y="38"/>
                </a:cubicBezTo>
                <a:lnTo>
                  <a:pt x="648" y="72"/>
                </a:lnTo>
                <a:cubicBezTo>
                  <a:pt x="650" y="74"/>
                  <a:pt x="650" y="77"/>
                  <a:pt x="648" y="80"/>
                </a:cubicBezTo>
                <a:lnTo>
                  <a:pt x="630" y="97"/>
                </a:lnTo>
                <a:lnTo>
                  <a:pt x="588" y="55"/>
                </a:lnTo>
                <a:close/>
                <a:moveTo>
                  <a:pt x="750" y="354"/>
                </a:moveTo>
                <a:lnTo>
                  <a:pt x="750" y="354"/>
                </a:lnTo>
                <a:lnTo>
                  <a:pt x="750" y="354"/>
                </a:lnTo>
                <a:cubicBezTo>
                  <a:pt x="744" y="351"/>
                  <a:pt x="736" y="352"/>
                  <a:pt x="731" y="357"/>
                </a:cubicBezTo>
                <a:lnTo>
                  <a:pt x="709" y="380"/>
                </a:lnTo>
                <a:lnTo>
                  <a:pt x="709" y="171"/>
                </a:lnTo>
                <a:cubicBezTo>
                  <a:pt x="709" y="161"/>
                  <a:pt x="701" y="154"/>
                  <a:pt x="692" y="154"/>
                </a:cubicBezTo>
                <a:lnTo>
                  <a:pt x="622" y="154"/>
                </a:lnTo>
                <a:lnTo>
                  <a:pt x="672" y="104"/>
                </a:lnTo>
                <a:cubicBezTo>
                  <a:pt x="679" y="96"/>
                  <a:pt x="683" y="86"/>
                  <a:pt x="683" y="76"/>
                </a:cubicBezTo>
                <a:cubicBezTo>
                  <a:pt x="683" y="65"/>
                  <a:pt x="679" y="55"/>
                  <a:pt x="672" y="48"/>
                </a:cubicBezTo>
                <a:lnTo>
                  <a:pt x="638" y="14"/>
                </a:lnTo>
                <a:cubicBezTo>
                  <a:pt x="623" y="0"/>
                  <a:pt x="597" y="0"/>
                  <a:pt x="582" y="14"/>
                </a:cubicBezTo>
                <a:lnTo>
                  <a:pt x="442" y="154"/>
                </a:lnTo>
                <a:lnTo>
                  <a:pt x="109" y="154"/>
                </a:lnTo>
                <a:lnTo>
                  <a:pt x="109" y="51"/>
                </a:lnTo>
                <a:cubicBezTo>
                  <a:pt x="109" y="41"/>
                  <a:pt x="101" y="34"/>
                  <a:pt x="92" y="34"/>
                </a:cubicBezTo>
                <a:cubicBezTo>
                  <a:pt x="41" y="34"/>
                  <a:pt x="0" y="75"/>
                  <a:pt x="0" y="126"/>
                </a:cubicBezTo>
                <a:lnTo>
                  <a:pt x="0" y="593"/>
                </a:lnTo>
                <a:cubicBezTo>
                  <a:pt x="0" y="594"/>
                  <a:pt x="0" y="596"/>
                  <a:pt x="0" y="596"/>
                </a:cubicBezTo>
                <a:cubicBezTo>
                  <a:pt x="1" y="618"/>
                  <a:pt x="11" y="638"/>
                  <a:pt x="26" y="653"/>
                </a:cubicBezTo>
                <a:cubicBezTo>
                  <a:pt x="43" y="669"/>
                  <a:pt x="65" y="678"/>
                  <a:pt x="89" y="678"/>
                </a:cubicBezTo>
                <a:lnTo>
                  <a:pt x="410" y="678"/>
                </a:lnTo>
                <a:lnTo>
                  <a:pt x="357" y="731"/>
                </a:lnTo>
                <a:cubicBezTo>
                  <a:pt x="352" y="736"/>
                  <a:pt x="351" y="744"/>
                  <a:pt x="353" y="750"/>
                </a:cubicBezTo>
                <a:cubicBezTo>
                  <a:pt x="356" y="756"/>
                  <a:pt x="362" y="761"/>
                  <a:pt x="369" y="761"/>
                </a:cubicBezTo>
                <a:lnTo>
                  <a:pt x="743" y="761"/>
                </a:lnTo>
                <a:cubicBezTo>
                  <a:pt x="753" y="761"/>
                  <a:pt x="760" y="753"/>
                  <a:pt x="760" y="743"/>
                </a:cubicBezTo>
                <a:lnTo>
                  <a:pt x="760" y="369"/>
                </a:lnTo>
                <a:cubicBezTo>
                  <a:pt x="760" y="362"/>
                  <a:pt x="756" y="356"/>
                  <a:pt x="750" y="354"/>
                </a:cubicBezTo>
                <a:close/>
              </a:path>
            </a:pathLst>
          </a:custGeom>
          <a:solidFill>
            <a:srgbClr val="7DFF45"/>
          </a:solidFill>
          <a:ln w="3175"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44" name="Imagen 43">
            <a:extLst>
              <a:ext uri="{FF2B5EF4-FFF2-40B4-BE49-F238E27FC236}">
                <a16:creationId xmlns="" xmlns:a16="http://schemas.microsoft.com/office/drawing/2014/main" id="{DDA4B64C-5FA1-4840-A15C-39EAC41DA4B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326530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ítulo 30">
            <a:extLst>
              <a:ext uri="{FF2B5EF4-FFF2-40B4-BE49-F238E27FC236}">
                <a16:creationId xmlns="" xmlns:a16="http://schemas.microsoft.com/office/drawing/2014/main" id="{BE96C7B3-CEB8-5146-8E17-988C5DF24B31}"/>
              </a:ext>
            </a:extLst>
          </p:cNvPr>
          <p:cNvSpPr txBox="1">
            <a:spLocks/>
          </p:cNvSpPr>
          <p:nvPr/>
        </p:nvSpPr>
        <p:spPr>
          <a:xfrm>
            <a:off x="312745" y="320574"/>
            <a:ext cx="5422711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b="1" dirty="0" smtClean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Actividad 1: </a:t>
            </a:r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aplicación del ODE</a:t>
            </a:r>
          </a:p>
        </p:txBody>
      </p:sp>
      <p:sp>
        <p:nvSpPr>
          <p:cNvPr id="42" name="Google Shape;1428;p39">
            <a:extLst>
              <a:ext uri="{FF2B5EF4-FFF2-40B4-BE49-F238E27FC236}">
                <a16:creationId xmlns="" xmlns:a16="http://schemas.microsoft.com/office/drawing/2014/main" id="{54565582-365A-3C45-900F-03DF922B31C2}"/>
              </a:ext>
            </a:extLst>
          </p:cNvPr>
          <p:cNvSpPr/>
          <p:nvPr/>
        </p:nvSpPr>
        <p:spPr>
          <a:xfrm>
            <a:off x="1415480" y="1241563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3" name="Google Shape;1431;p39">
            <a:extLst>
              <a:ext uri="{FF2B5EF4-FFF2-40B4-BE49-F238E27FC236}">
                <a16:creationId xmlns="" xmlns:a16="http://schemas.microsoft.com/office/drawing/2014/main" id="{2FD6F853-1FCD-4643-B823-DEDA032DAE88}"/>
              </a:ext>
            </a:extLst>
          </p:cNvPr>
          <p:cNvSpPr/>
          <p:nvPr/>
        </p:nvSpPr>
        <p:spPr>
          <a:xfrm>
            <a:off x="761511" y="1197223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="" xmlns:a16="http://schemas.microsoft.com/office/drawing/2014/main" id="{E645A021-4A3C-AF44-97FA-F817D3FEC4DB}"/>
              </a:ext>
            </a:extLst>
          </p:cNvPr>
          <p:cNvSpPr/>
          <p:nvPr/>
        </p:nvSpPr>
        <p:spPr>
          <a:xfrm>
            <a:off x="2201200" y="1455968"/>
            <a:ext cx="38227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3</a:t>
            </a:r>
          </a:p>
          <a:p>
            <a:pPr defTabSz="903113">
              <a:defRPr/>
            </a:pPr>
            <a:r>
              <a:rPr lang="es-ES_tradnl" sz="1600" dirty="0">
                <a:solidFill>
                  <a:prstClr val="white"/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Marca el o los lugares donde podrías estar expuestos a un accidente.</a:t>
            </a:r>
          </a:p>
          <a:p>
            <a:pPr defTabSz="903113">
              <a:defRPr/>
            </a:pPr>
            <a:endParaRPr lang="es-ES_tradnl" sz="1600" b="1" u="sng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48" name="Google Shape;1428;p39">
            <a:extLst>
              <a:ext uri="{FF2B5EF4-FFF2-40B4-BE49-F238E27FC236}">
                <a16:creationId xmlns="" xmlns:a16="http://schemas.microsoft.com/office/drawing/2014/main" id="{05FC0B6D-E92C-0742-94AD-1D2E32B2F8C1}"/>
              </a:ext>
            </a:extLst>
          </p:cNvPr>
          <p:cNvSpPr/>
          <p:nvPr/>
        </p:nvSpPr>
        <p:spPr>
          <a:xfrm>
            <a:off x="3143672" y="3130838"/>
            <a:ext cx="6392739" cy="1323812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txBody>
          <a:bodyPr spcFirstLastPara="1" wrap="square" lIns="90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endParaRPr dirty="0">
              <a:latin typeface="ACHS Nueva Sans" pitchFamily="2" charset="0"/>
            </a:endParaRPr>
          </a:p>
        </p:txBody>
      </p:sp>
      <p:sp>
        <p:nvSpPr>
          <p:cNvPr id="49" name="Rectángulo 48">
            <a:extLst>
              <a:ext uri="{FF2B5EF4-FFF2-40B4-BE49-F238E27FC236}">
                <a16:creationId xmlns="" xmlns:a16="http://schemas.microsoft.com/office/drawing/2014/main" id="{46C7135E-A7FB-8947-B0C2-355346EC0116}"/>
              </a:ext>
            </a:extLst>
          </p:cNvPr>
          <p:cNvSpPr/>
          <p:nvPr/>
        </p:nvSpPr>
        <p:spPr>
          <a:xfrm>
            <a:off x="3929392" y="3390838"/>
            <a:ext cx="3379809" cy="829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03113">
              <a:defRPr/>
            </a:pPr>
            <a:r>
              <a:rPr lang="es-ES_tradnl" sz="1600" b="1" u="sng" dirty="0">
                <a:solidFill>
                  <a:schemeClr val="bg1">
                    <a:lumMod val="95000"/>
                  </a:schemeClr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Paso 4</a:t>
            </a:r>
          </a:p>
          <a:p>
            <a:pPr defTabSz="903113">
              <a:defRPr/>
            </a:pPr>
            <a:r>
              <a:rPr lang="es-ES_tradnl" sz="1600" dirty="0">
                <a:solidFill>
                  <a:prstClr val="white"/>
                </a:solidFill>
                <a:latin typeface="ACHS Nueva Sans" pitchFamily="2" charset="0"/>
                <a:ea typeface="Constantia" panose="02030602050306030303" pitchFamily="18" charset="0"/>
                <a:cs typeface="Arial" panose="020B0604020202020204" pitchFamily="34" charset="0"/>
              </a:rPr>
              <a:t>Aplica las tres preguntas del ODE.</a:t>
            </a:r>
          </a:p>
          <a:p>
            <a:pPr defTabSz="903113">
              <a:defRPr/>
            </a:pPr>
            <a:endParaRPr lang="es-ES_tradnl" sz="1600" dirty="0">
              <a:solidFill>
                <a:schemeClr val="bg1">
                  <a:lumMod val="95000"/>
                </a:schemeClr>
              </a:solidFill>
              <a:latin typeface="ACHS Nueva Sans" pitchFamily="2" charset="0"/>
              <a:ea typeface="Constantia" panose="02030602050306030303" pitchFamily="18" charset="0"/>
              <a:cs typeface="Arial" panose="020B0604020202020204" pitchFamily="34" charset="0"/>
            </a:endParaRPr>
          </a:p>
        </p:txBody>
      </p:sp>
      <p:sp>
        <p:nvSpPr>
          <p:cNvPr id="50" name="Google Shape;1431;p39">
            <a:extLst>
              <a:ext uri="{FF2B5EF4-FFF2-40B4-BE49-F238E27FC236}">
                <a16:creationId xmlns="" xmlns:a16="http://schemas.microsoft.com/office/drawing/2014/main" id="{B795D3E6-F8EC-FB4B-BCB7-26C5CF5F2167}"/>
              </a:ext>
            </a:extLst>
          </p:cNvPr>
          <p:cNvSpPr/>
          <p:nvPr/>
        </p:nvSpPr>
        <p:spPr>
          <a:xfrm>
            <a:off x="2423827" y="3068960"/>
            <a:ext cx="1439689" cy="1439689"/>
          </a:xfrm>
          <a:prstGeom prst="ellipse">
            <a:avLst/>
          </a:prstGeom>
          <a:solidFill>
            <a:srgbClr val="004C15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4086;p113">
            <a:extLst>
              <a:ext uri="{FF2B5EF4-FFF2-40B4-BE49-F238E27FC236}">
                <a16:creationId xmlns="" xmlns:a16="http://schemas.microsoft.com/office/drawing/2014/main" id="{6E19D150-CCCA-D342-B5BC-06376CF64174}"/>
              </a:ext>
            </a:extLst>
          </p:cNvPr>
          <p:cNvGrpSpPr/>
          <p:nvPr/>
        </p:nvGrpSpPr>
        <p:grpSpPr>
          <a:xfrm>
            <a:off x="1080037" y="1519723"/>
            <a:ext cx="767491" cy="767491"/>
            <a:chOff x="1091" y="2665"/>
            <a:chExt cx="422" cy="422"/>
          </a:xfrm>
          <a:solidFill>
            <a:srgbClr val="7DFF45"/>
          </a:solidFill>
        </p:grpSpPr>
        <p:sp>
          <p:nvSpPr>
            <p:cNvPr id="60" name="Google Shape;4087;p113">
              <a:extLst>
                <a:ext uri="{FF2B5EF4-FFF2-40B4-BE49-F238E27FC236}">
                  <a16:creationId xmlns="" xmlns:a16="http://schemas.microsoft.com/office/drawing/2014/main" id="{1708CC00-CEA5-F64A-AAAC-EF7AF2A2B3A7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4088;p113">
              <a:extLst>
                <a:ext uri="{FF2B5EF4-FFF2-40B4-BE49-F238E27FC236}">
                  <a16:creationId xmlns="" xmlns:a16="http://schemas.microsoft.com/office/drawing/2014/main" id="{431B8347-09E9-BC43-81F7-947775CFEB5B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2" name="Google Shape;3850;p111">
            <a:extLst>
              <a:ext uri="{FF2B5EF4-FFF2-40B4-BE49-F238E27FC236}">
                <a16:creationId xmlns="" xmlns:a16="http://schemas.microsoft.com/office/drawing/2014/main" id="{88B9C17B-BD32-5440-886A-A03A0DD758CF}"/>
              </a:ext>
            </a:extLst>
          </p:cNvPr>
          <p:cNvGrpSpPr/>
          <p:nvPr/>
        </p:nvGrpSpPr>
        <p:grpSpPr>
          <a:xfrm>
            <a:off x="2855640" y="3365735"/>
            <a:ext cx="528638" cy="846138"/>
            <a:chOff x="3686" y="2001"/>
            <a:chExt cx="333" cy="533"/>
          </a:xfrm>
          <a:solidFill>
            <a:srgbClr val="7DFF45"/>
          </a:solidFill>
        </p:grpSpPr>
        <p:sp>
          <p:nvSpPr>
            <p:cNvPr id="63" name="Google Shape;3851;p111">
              <a:extLst>
                <a:ext uri="{FF2B5EF4-FFF2-40B4-BE49-F238E27FC236}">
                  <a16:creationId xmlns="" xmlns:a16="http://schemas.microsoft.com/office/drawing/2014/main" id="{AD28B8A3-9026-784F-8A06-DF6E34075F65}"/>
                </a:ext>
              </a:extLst>
            </p:cNvPr>
            <p:cNvSpPr/>
            <p:nvPr/>
          </p:nvSpPr>
          <p:spPr>
            <a:xfrm>
              <a:off x="3686" y="2001"/>
              <a:ext cx="333" cy="533"/>
            </a:xfrm>
            <a:custGeom>
              <a:avLst/>
              <a:gdLst/>
              <a:ahLst/>
              <a:cxnLst/>
              <a:rect l="l" t="t" r="r" b="b"/>
              <a:pathLst>
                <a:path w="545" h="882" extrusionOk="0">
                  <a:moveTo>
                    <a:pt x="508" y="544"/>
                  </a:moveTo>
                  <a:lnTo>
                    <a:pt x="508" y="544"/>
                  </a:lnTo>
                  <a:cubicBezTo>
                    <a:pt x="508" y="586"/>
                    <a:pt x="502" y="628"/>
                    <a:pt x="489" y="668"/>
                  </a:cubicBezTo>
                  <a:lnTo>
                    <a:pt x="467" y="739"/>
                  </a:lnTo>
                  <a:lnTo>
                    <a:pt x="176" y="739"/>
                  </a:lnTo>
                  <a:lnTo>
                    <a:pt x="114" y="655"/>
                  </a:lnTo>
                  <a:cubicBezTo>
                    <a:pt x="97" y="631"/>
                    <a:pt x="85" y="605"/>
                    <a:pt x="78" y="577"/>
                  </a:cubicBezTo>
                  <a:lnTo>
                    <a:pt x="44" y="435"/>
                  </a:lnTo>
                  <a:cubicBezTo>
                    <a:pt x="41" y="422"/>
                    <a:pt x="47" y="408"/>
                    <a:pt x="59" y="402"/>
                  </a:cubicBezTo>
                  <a:cubicBezTo>
                    <a:pt x="73" y="395"/>
                    <a:pt x="90" y="400"/>
                    <a:pt x="97" y="414"/>
                  </a:cubicBezTo>
                  <a:lnTo>
                    <a:pt x="150" y="512"/>
                  </a:lnTo>
                  <a:cubicBezTo>
                    <a:pt x="154" y="520"/>
                    <a:pt x="163" y="524"/>
                    <a:pt x="171" y="521"/>
                  </a:cubicBezTo>
                  <a:cubicBezTo>
                    <a:pt x="179" y="519"/>
                    <a:pt x="185" y="512"/>
                    <a:pt x="185" y="503"/>
                  </a:cubicBezTo>
                  <a:lnTo>
                    <a:pt x="185" y="408"/>
                  </a:lnTo>
                  <a:cubicBezTo>
                    <a:pt x="185" y="408"/>
                    <a:pt x="185" y="408"/>
                    <a:pt x="185" y="407"/>
                  </a:cubicBezTo>
                  <a:lnTo>
                    <a:pt x="186" y="144"/>
                  </a:lnTo>
                  <a:cubicBezTo>
                    <a:pt x="185" y="134"/>
                    <a:pt x="197" y="119"/>
                    <a:pt x="211" y="119"/>
                  </a:cubicBezTo>
                  <a:cubicBezTo>
                    <a:pt x="226" y="119"/>
                    <a:pt x="238" y="131"/>
                    <a:pt x="238" y="146"/>
                  </a:cubicBezTo>
                  <a:lnTo>
                    <a:pt x="238" y="441"/>
                  </a:lnTo>
                  <a:cubicBezTo>
                    <a:pt x="238" y="451"/>
                    <a:pt x="246" y="460"/>
                    <a:pt x="257" y="460"/>
                  </a:cubicBezTo>
                  <a:cubicBezTo>
                    <a:pt x="267" y="460"/>
                    <a:pt x="275" y="451"/>
                    <a:pt x="275" y="441"/>
                  </a:cubicBezTo>
                  <a:lnTo>
                    <a:pt x="275" y="324"/>
                  </a:lnTo>
                  <a:cubicBezTo>
                    <a:pt x="275" y="310"/>
                    <a:pt x="287" y="298"/>
                    <a:pt x="302" y="298"/>
                  </a:cubicBezTo>
                  <a:cubicBezTo>
                    <a:pt x="316" y="298"/>
                    <a:pt x="328" y="310"/>
                    <a:pt x="328" y="324"/>
                  </a:cubicBezTo>
                  <a:lnTo>
                    <a:pt x="328" y="353"/>
                  </a:lnTo>
                  <a:lnTo>
                    <a:pt x="328" y="369"/>
                  </a:lnTo>
                  <a:lnTo>
                    <a:pt x="328" y="441"/>
                  </a:lnTo>
                  <a:cubicBezTo>
                    <a:pt x="328" y="451"/>
                    <a:pt x="336" y="460"/>
                    <a:pt x="347" y="460"/>
                  </a:cubicBezTo>
                  <a:cubicBezTo>
                    <a:pt x="357" y="460"/>
                    <a:pt x="365" y="451"/>
                    <a:pt x="365" y="441"/>
                  </a:cubicBezTo>
                  <a:lnTo>
                    <a:pt x="365" y="369"/>
                  </a:lnTo>
                  <a:lnTo>
                    <a:pt x="365" y="353"/>
                  </a:lnTo>
                  <a:cubicBezTo>
                    <a:pt x="365" y="339"/>
                    <a:pt x="377" y="327"/>
                    <a:pt x="392" y="327"/>
                  </a:cubicBezTo>
                  <a:cubicBezTo>
                    <a:pt x="406" y="327"/>
                    <a:pt x="418" y="339"/>
                    <a:pt x="418" y="353"/>
                  </a:cubicBezTo>
                  <a:lnTo>
                    <a:pt x="418" y="374"/>
                  </a:lnTo>
                  <a:cubicBezTo>
                    <a:pt x="418" y="376"/>
                    <a:pt x="418" y="377"/>
                    <a:pt x="418" y="378"/>
                  </a:cubicBezTo>
                  <a:cubicBezTo>
                    <a:pt x="418" y="381"/>
                    <a:pt x="418" y="384"/>
                    <a:pt x="418" y="386"/>
                  </a:cubicBezTo>
                  <a:lnTo>
                    <a:pt x="418" y="441"/>
                  </a:lnTo>
                  <a:cubicBezTo>
                    <a:pt x="418" y="451"/>
                    <a:pt x="426" y="460"/>
                    <a:pt x="437" y="460"/>
                  </a:cubicBezTo>
                  <a:cubicBezTo>
                    <a:pt x="447" y="460"/>
                    <a:pt x="455" y="451"/>
                    <a:pt x="455" y="441"/>
                  </a:cubicBezTo>
                  <a:lnTo>
                    <a:pt x="455" y="386"/>
                  </a:lnTo>
                  <a:cubicBezTo>
                    <a:pt x="455" y="372"/>
                    <a:pt x="467" y="360"/>
                    <a:pt x="482" y="360"/>
                  </a:cubicBezTo>
                  <a:cubicBezTo>
                    <a:pt x="496" y="360"/>
                    <a:pt x="508" y="372"/>
                    <a:pt x="508" y="386"/>
                  </a:cubicBezTo>
                  <a:lnTo>
                    <a:pt x="508" y="544"/>
                  </a:lnTo>
                  <a:close/>
                  <a:moveTo>
                    <a:pt x="484" y="844"/>
                  </a:moveTo>
                  <a:lnTo>
                    <a:pt x="484" y="844"/>
                  </a:lnTo>
                  <a:lnTo>
                    <a:pt x="147" y="844"/>
                  </a:lnTo>
                  <a:lnTo>
                    <a:pt x="147" y="777"/>
                  </a:lnTo>
                  <a:lnTo>
                    <a:pt x="433" y="777"/>
                  </a:lnTo>
                  <a:lnTo>
                    <a:pt x="433" y="777"/>
                  </a:lnTo>
                  <a:lnTo>
                    <a:pt x="484" y="777"/>
                  </a:lnTo>
                  <a:lnTo>
                    <a:pt x="484" y="844"/>
                  </a:lnTo>
                  <a:close/>
                  <a:moveTo>
                    <a:pt x="112" y="132"/>
                  </a:moveTo>
                  <a:lnTo>
                    <a:pt x="112" y="132"/>
                  </a:lnTo>
                  <a:cubicBezTo>
                    <a:pt x="112" y="77"/>
                    <a:pt x="157" y="33"/>
                    <a:pt x="211" y="33"/>
                  </a:cubicBezTo>
                  <a:cubicBezTo>
                    <a:pt x="266" y="33"/>
                    <a:pt x="310" y="77"/>
                    <a:pt x="310" y="132"/>
                  </a:cubicBezTo>
                  <a:cubicBezTo>
                    <a:pt x="310" y="162"/>
                    <a:pt x="296" y="189"/>
                    <a:pt x="275" y="207"/>
                  </a:cubicBezTo>
                  <a:lnTo>
                    <a:pt x="275" y="146"/>
                  </a:lnTo>
                  <a:cubicBezTo>
                    <a:pt x="275" y="111"/>
                    <a:pt x="247" y="82"/>
                    <a:pt x="211" y="82"/>
                  </a:cubicBezTo>
                  <a:cubicBezTo>
                    <a:pt x="176" y="82"/>
                    <a:pt x="148" y="111"/>
                    <a:pt x="148" y="146"/>
                  </a:cubicBezTo>
                  <a:lnTo>
                    <a:pt x="148" y="207"/>
                  </a:lnTo>
                  <a:cubicBezTo>
                    <a:pt x="126" y="189"/>
                    <a:pt x="112" y="162"/>
                    <a:pt x="112" y="132"/>
                  </a:cubicBezTo>
                  <a:close/>
                  <a:moveTo>
                    <a:pt x="482" y="322"/>
                  </a:moveTo>
                  <a:lnTo>
                    <a:pt x="482" y="322"/>
                  </a:lnTo>
                  <a:cubicBezTo>
                    <a:pt x="471" y="322"/>
                    <a:pt x="460" y="325"/>
                    <a:pt x="451" y="330"/>
                  </a:cubicBezTo>
                  <a:cubicBezTo>
                    <a:pt x="442" y="306"/>
                    <a:pt x="419" y="289"/>
                    <a:pt x="392" y="289"/>
                  </a:cubicBezTo>
                  <a:cubicBezTo>
                    <a:pt x="380" y="289"/>
                    <a:pt x="369" y="292"/>
                    <a:pt x="359" y="298"/>
                  </a:cubicBezTo>
                  <a:cubicBezTo>
                    <a:pt x="349" y="276"/>
                    <a:pt x="327" y="261"/>
                    <a:pt x="302" y="261"/>
                  </a:cubicBezTo>
                  <a:cubicBezTo>
                    <a:pt x="292" y="261"/>
                    <a:pt x="283" y="263"/>
                    <a:pt x="275" y="266"/>
                  </a:cubicBezTo>
                  <a:lnTo>
                    <a:pt x="275" y="248"/>
                  </a:lnTo>
                  <a:cubicBezTo>
                    <a:pt x="316" y="226"/>
                    <a:pt x="344" y="182"/>
                    <a:pt x="344" y="132"/>
                  </a:cubicBezTo>
                  <a:cubicBezTo>
                    <a:pt x="344" y="59"/>
                    <a:pt x="284" y="0"/>
                    <a:pt x="211" y="0"/>
                  </a:cubicBezTo>
                  <a:cubicBezTo>
                    <a:pt x="138" y="0"/>
                    <a:pt x="78" y="59"/>
                    <a:pt x="78" y="132"/>
                  </a:cubicBezTo>
                  <a:cubicBezTo>
                    <a:pt x="78" y="182"/>
                    <a:pt x="106" y="226"/>
                    <a:pt x="148" y="249"/>
                  </a:cubicBezTo>
                  <a:lnTo>
                    <a:pt x="148" y="411"/>
                  </a:lnTo>
                  <a:cubicBezTo>
                    <a:pt x="148" y="412"/>
                    <a:pt x="148" y="413"/>
                    <a:pt x="148" y="413"/>
                  </a:cubicBezTo>
                  <a:lnTo>
                    <a:pt x="148" y="429"/>
                  </a:lnTo>
                  <a:lnTo>
                    <a:pt x="130" y="396"/>
                  </a:lnTo>
                  <a:cubicBezTo>
                    <a:pt x="113" y="365"/>
                    <a:pt x="74" y="353"/>
                    <a:pt x="42" y="369"/>
                  </a:cubicBezTo>
                  <a:cubicBezTo>
                    <a:pt x="14" y="383"/>
                    <a:pt x="0" y="413"/>
                    <a:pt x="7" y="443"/>
                  </a:cubicBezTo>
                  <a:lnTo>
                    <a:pt x="42" y="585"/>
                  </a:lnTo>
                  <a:cubicBezTo>
                    <a:pt x="50" y="619"/>
                    <a:pt x="64" y="650"/>
                    <a:pt x="84" y="677"/>
                  </a:cubicBezTo>
                  <a:lnTo>
                    <a:pt x="130" y="739"/>
                  </a:lnTo>
                  <a:lnTo>
                    <a:pt x="128" y="739"/>
                  </a:lnTo>
                  <a:cubicBezTo>
                    <a:pt x="118" y="739"/>
                    <a:pt x="109" y="748"/>
                    <a:pt x="109" y="758"/>
                  </a:cubicBezTo>
                  <a:lnTo>
                    <a:pt x="109" y="863"/>
                  </a:lnTo>
                  <a:cubicBezTo>
                    <a:pt x="109" y="873"/>
                    <a:pt x="118" y="882"/>
                    <a:pt x="128" y="882"/>
                  </a:cubicBezTo>
                  <a:lnTo>
                    <a:pt x="502" y="882"/>
                  </a:lnTo>
                  <a:cubicBezTo>
                    <a:pt x="513" y="882"/>
                    <a:pt x="521" y="873"/>
                    <a:pt x="521" y="863"/>
                  </a:cubicBezTo>
                  <a:lnTo>
                    <a:pt x="521" y="758"/>
                  </a:lnTo>
                  <a:cubicBezTo>
                    <a:pt x="521" y="749"/>
                    <a:pt x="514" y="741"/>
                    <a:pt x="506" y="740"/>
                  </a:cubicBezTo>
                  <a:lnTo>
                    <a:pt x="525" y="679"/>
                  </a:lnTo>
                  <a:cubicBezTo>
                    <a:pt x="538" y="636"/>
                    <a:pt x="545" y="590"/>
                    <a:pt x="545" y="544"/>
                  </a:cubicBezTo>
                  <a:lnTo>
                    <a:pt x="545" y="386"/>
                  </a:lnTo>
                  <a:cubicBezTo>
                    <a:pt x="545" y="351"/>
                    <a:pt x="517" y="322"/>
                    <a:pt x="482" y="32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64" name="Google Shape;3852;p111">
              <a:extLst>
                <a:ext uri="{FF2B5EF4-FFF2-40B4-BE49-F238E27FC236}">
                  <a16:creationId xmlns="" xmlns:a16="http://schemas.microsoft.com/office/drawing/2014/main" id="{8BF0FEBE-FCEC-3941-B29E-035D053D4820}"/>
                </a:ext>
              </a:extLst>
            </p:cNvPr>
            <p:cNvCxnSpPr/>
            <p:nvPr/>
          </p:nvCxnSpPr>
          <p:spPr>
            <a:xfrm>
              <a:off x="3914" y="2503"/>
              <a:ext cx="0" cy="0"/>
            </a:xfrm>
            <a:prstGeom prst="straightConnector1">
              <a:avLst/>
            </a:prstGeom>
            <a:grp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65" name="Google Shape;3853;p111">
              <a:extLst>
                <a:ext uri="{FF2B5EF4-FFF2-40B4-BE49-F238E27FC236}">
                  <a16:creationId xmlns="" xmlns:a16="http://schemas.microsoft.com/office/drawing/2014/main" id="{4920F300-F1F5-2943-B28F-56FF7043CF38}"/>
                </a:ext>
              </a:extLst>
            </p:cNvPr>
            <p:cNvSpPr/>
            <p:nvPr/>
          </p:nvSpPr>
          <p:spPr>
            <a:xfrm>
              <a:off x="3905" y="2008"/>
              <a:ext cx="39" cy="143"/>
            </a:xfrm>
            <a:custGeom>
              <a:avLst/>
              <a:gdLst/>
              <a:ahLst/>
              <a:cxnLst/>
              <a:rect l="l" t="t" r="r" b="b"/>
              <a:pathLst>
                <a:path w="65" h="237" extrusionOk="0">
                  <a:moveTo>
                    <a:pt x="20" y="237"/>
                  </a:moveTo>
                  <a:lnTo>
                    <a:pt x="20" y="237"/>
                  </a:lnTo>
                  <a:cubicBezTo>
                    <a:pt x="17" y="237"/>
                    <a:pt x="14" y="236"/>
                    <a:pt x="11" y="234"/>
                  </a:cubicBezTo>
                  <a:cubicBezTo>
                    <a:pt x="3" y="230"/>
                    <a:pt x="1" y="219"/>
                    <a:pt x="6" y="211"/>
                  </a:cubicBezTo>
                  <a:cubicBezTo>
                    <a:pt x="22" y="184"/>
                    <a:pt x="31" y="152"/>
                    <a:pt x="31" y="120"/>
                  </a:cubicBezTo>
                  <a:cubicBezTo>
                    <a:pt x="31" y="88"/>
                    <a:pt x="22" y="56"/>
                    <a:pt x="5" y="28"/>
                  </a:cubicBezTo>
                  <a:cubicBezTo>
                    <a:pt x="0" y="20"/>
                    <a:pt x="3" y="10"/>
                    <a:pt x="11" y="5"/>
                  </a:cubicBezTo>
                  <a:cubicBezTo>
                    <a:pt x="19" y="0"/>
                    <a:pt x="30" y="3"/>
                    <a:pt x="34" y="11"/>
                  </a:cubicBezTo>
                  <a:cubicBezTo>
                    <a:pt x="54" y="44"/>
                    <a:pt x="65" y="81"/>
                    <a:pt x="65" y="120"/>
                  </a:cubicBezTo>
                  <a:cubicBezTo>
                    <a:pt x="65" y="158"/>
                    <a:pt x="54" y="196"/>
                    <a:pt x="35" y="229"/>
                  </a:cubicBezTo>
                  <a:cubicBezTo>
                    <a:pt x="31" y="234"/>
                    <a:pt x="26" y="237"/>
                    <a:pt x="20" y="2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3854;p111">
              <a:extLst>
                <a:ext uri="{FF2B5EF4-FFF2-40B4-BE49-F238E27FC236}">
                  <a16:creationId xmlns="" xmlns:a16="http://schemas.microsoft.com/office/drawing/2014/main" id="{86153BB3-B2E8-1D48-A0D7-529AA834BFA1}"/>
                </a:ext>
              </a:extLst>
            </p:cNvPr>
            <p:cNvSpPr/>
            <p:nvPr/>
          </p:nvSpPr>
          <p:spPr>
            <a:xfrm>
              <a:off x="3686" y="2010"/>
              <a:ext cx="39" cy="139"/>
            </a:xfrm>
            <a:custGeom>
              <a:avLst/>
              <a:gdLst/>
              <a:ahLst/>
              <a:cxnLst/>
              <a:rect l="l" t="t" r="r" b="b"/>
              <a:pathLst>
                <a:path w="63" h="231" extrusionOk="0">
                  <a:moveTo>
                    <a:pt x="43" y="231"/>
                  </a:moveTo>
                  <a:lnTo>
                    <a:pt x="43" y="231"/>
                  </a:lnTo>
                  <a:cubicBezTo>
                    <a:pt x="38" y="231"/>
                    <a:pt x="32" y="228"/>
                    <a:pt x="29" y="223"/>
                  </a:cubicBezTo>
                  <a:cubicBezTo>
                    <a:pt x="10" y="191"/>
                    <a:pt x="0" y="154"/>
                    <a:pt x="0" y="117"/>
                  </a:cubicBezTo>
                  <a:cubicBezTo>
                    <a:pt x="0" y="80"/>
                    <a:pt x="9" y="43"/>
                    <a:pt x="27" y="11"/>
                  </a:cubicBezTo>
                  <a:cubicBezTo>
                    <a:pt x="32" y="2"/>
                    <a:pt x="42" y="0"/>
                    <a:pt x="50" y="4"/>
                  </a:cubicBezTo>
                  <a:cubicBezTo>
                    <a:pt x="59" y="9"/>
                    <a:pt x="61" y="19"/>
                    <a:pt x="57" y="27"/>
                  </a:cubicBezTo>
                  <a:cubicBezTo>
                    <a:pt x="41" y="54"/>
                    <a:pt x="33" y="85"/>
                    <a:pt x="33" y="117"/>
                  </a:cubicBezTo>
                  <a:cubicBezTo>
                    <a:pt x="34" y="148"/>
                    <a:pt x="42" y="179"/>
                    <a:pt x="58" y="206"/>
                  </a:cubicBezTo>
                  <a:cubicBezTo>
                    <a:pt x="63" y="214"/>
                    <a:pt x="60" y="224"/>
                    <a:pt x="52" y="229"/>
                  </a:cubicBezTo>
                  <a:cubicBezTo>
                    <a:pt x="49" y="230"/>
                    <a:pt x="46" y="231"/>
                    <a:pt x="43" y="2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67" name="Google Shape;1730;p46">
            <a:extLst>
              <a:ext uri="{FF2B5EF4-FFF2-40B4-BE49-F238E27FC236}">
                <a16:creationId xmlns="" xmlns:a16="http://schemas.microsoft.com/office/drawing/2014/main" id="{839A43F2-92BC-534A-9AEE-FC6D00B15738}"/>
              </a:ext>
            </a:extLst>
          </p:cNvPr>
          <p:cNvCxnSpPr>
            <a:cxnSpLocks/>
          </p:cNvCxnSpPr>
          <p:nvPr/>
        </p:nvCxnSpPr>
        <p:spPr>
          <a:xfrm>
            <a:off x="3647728" y="4454650"/>
            <a:ext cx="4762" cy="1918284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8" name="Google Shape;1731;p46">
            <a:extLst>
              <a:ext uri="{FF2B5EF4-FFF2-40B4-BE49-F238E27FC236}">
                <a16:creationId xmlns="" xmlns:a16="http://schemas.microsoft.com/office/drawing/2014/main" id="{1DF917D2-E4B1-EA47-B2F9-92511F8B427D}"/>
              </a:ext>
            </a:extLst>
          </p:cNvPr>
          <p:cNvCxnSpPr/>
          <p:nvPr/>
        </p:nvCxnSpPr>
        <p:spPr>
          <a:xfrm rot="10800000" flipH="1">
            <a:off x="3647729" y="4721920"/>
            <a:ext cx="830263" cy="7938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0" name="Google Shape;1733;p46">
            <a:extLst>
              <a:ext uri="{FF2B5EF4-FFF2-40B4-BE49-F238E27FC236}">
                <a16:creationId xmlns="" xmlns:a16="http://schemas.microsoft.com/office/drawing/2014/main" id="{2BA2F4D4-E24C-1D4A-9278-85C0EAA40B53}"/>
              </a:ext>
            </a:extLst>
          </p:cNvPr>
          <p:cNvCxnSpPr/>
          <p:nvPr/>
        </p:nvCxnSpPr>
        <p:spPr>
          <a:xfrm>
            <a:off x="3647728" y="5516761"/>
            <a:ext cx="844550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72" name="Google Shape;1733;p46">
            <a:extLst>
              <a:ext uri="{FF2B5EF4-FFF2-40B4-BE49-F238E27FC236}">
                <a16:creationId xmlns="" xmlns:a16="http://schemas.microsoft.com/office/drawing/2014/main" id="{490AAD0B-AA3C-3248-8D11-A28C0486D29D}"/>
              </a:ext>
            </a:extLst>
          </p:cNvPr>
          <p:cNvCxnSpPr/>
          <p:nvPr/>
        </p:nvCxnSpPr>
        <p:spPr>
          <a:xfrm>
            <a:off x="3647728" y="6372934"/>
            <a:ext cx="844550" cy="0"/>
          </a:xfrm>
          <a:prstGeom prst="straightConnector1">
            <a:avLst/>
          </a:prstGeom>
          <a:noFill/>
          <a:ln w="25400" cap="flat" cmpd="sng">
            <a:solidFill>
              <a:srgbClr val="15C045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73" name="Google Shape;1341;p37">
            <a:extLst>
              <a:ext uri="{FF2B5EF4-FFF2-40B4-BE49-F238E27FC236}">
                <a16:creationId xmlns="" xmlns:a16="http://schemas.microsoft.com/office/drawing/2014/main" id="{79A7B28C-02A0-EB4F-861A-9840469ABBC1}"/>
              </a:ext>
            </a:extLst>
          </p:cNvPr>
          <p:cNvSpPr/>
          <p:nvPr/>
        </p:nvSpPr>
        <p:spPr>
          <a:xfrm>
            <a:off x="4505982" y="4514101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4" name="Google Shape;1341;p37">
            <a:extLst>
              <a:ext uri="{FF2B5EF4-FFF2-40B4-BE49-F238E27FC236}">
                <a16:creationId xmlns="" xmlns:a16="http://schemas.microsoft.com/office/drawing/2014/main" id="{8B3A1E7A-1B9B-BD46-A3AA-7949FD1B2295}"/>
              </a:ext>
            </a:extLst>
          </p:cNvPr>
          <p:cNvSpPr/>
          <p:nvPr/>
        </p:nvSpPr>
        <p:spPr>
          <a:xfrm>
            <a:off x="4533691" y="5271678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341;p37">
            <a:extLst>
              <a:ext uri="{FF2B5EF4-FFF2-40B4-BE49-F238E27FC236}">
                <a16:creationId xmlns="" xmlns:a16="http://schemas.microsoft.com/office/drawing/2014/main" id="{0E2C7D68-1946-FD44-B00E-C155E37B6B4C}"/>
              </a:ext>
            </a:extLst>
          </p:cNvPr>
          <p:cNvSpPr/>
          <p:nvPr/>
        </p:nvSpPr>
        <p:spPr>
          <a:xfrm>
            <a:off x="4505654" y="6088706"/>
            <a:ext cx="439033" cy="439033"/>
          </a:xfrm>
          <a:prstGeom prst="ellipse">
            <a:avLst/>
          </a:prstGeom>
          <a:solidFill>
            <a:srgbClr val="15C045"/>
          </a:solidFill>
          <a:ln>
            <a:solidFill>
              <a:srgbClr val="15C045"/>
            </a:solidFill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dirty="0">
              <a:solidFill>
                <a:srgbClr val="61616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grpSp>
        <p:nvGrpSpPr>
          <p:cNvPr id="77" name="Google Shape;3272;p105">
            <a:extLst>
              <a:ext uri="{FF2B5EF4-FFF2-40B4-BE49-F238E27FC236}">
                <a16:creationId xmlns="" xmlns:a16="http://schemas.microsoft.com/office/drawing/2014/main" id="{E70EECDF-296A-EB4F-9222-D5856017B94E}"/>
              </a:ext>
            </a:extLst>
          </p:cNvPr>
          <p:cNvGrpSpPr/>
          <p:nvPr/>
        </p:nvGrpSpPr>
        <p:grpSpPr>
          <a:xfrm>
            <a:off x="4561537" y="4623647"/>
            <a:ext cx="339765" cy="207390"/>
            <a:chOff x="3965" y="3562"/>
            <a:chExt cx="520" cy="325"/>
          </a:xfrm>
          <a:solidFill>
            <a:srgbClr val="7DFF45"/>
          </a:solidFill>
        </p:grpSpPr>
        <p:sp>
          <p:nvSpPr>
            <p:cNvPr id="78" name="Google Shape;3273;p105">
              <a:extLst>
                <a:ext uri="{FF2B5EF4-FFF2-40B4-BE49-F238E27FC236}">
                  <a16:creationId xmlns="" xmlns:a16="http://schemas.microsoft.com/office/drawing/2014/main" id="{5732E6DE-92B5-6E49-A47B-456C895486C2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3274;p105">
              <a:extLst>
                <a:ext uri="{FF2B5EF4-FFF2-40B4-BE49-F238E27FC236}">
                  <a16:creationId xmlns="" xmlns:a16="http://schemas.microsoft.com/office/drawing/2014/main" id="{A1EA9D74-B8AC-6C4D-909C-A8EDF74E4953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3275;p105">
              <a:extLst>
                <a:ext uri="{FF2B5EF4-FFF2-40B4-BE49-F238E27FC236}">
                  <a16:creationId xmlns="" xmlns:a16="http://schemas.microsoft.com/office/drawing/2014/main" id="{2421C00B-A02D-A04A-8A71-EF8B0E318B78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rgbClr val="7DFF45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1" name="Google Shape;4086;p113">
            <a:extLst>
              <a:ext uri="{FF2B5EF4-FFF2-40B4-BE49-F238E27FC236}">
                <a16:creationId xmlns="" xmlns:a16="http://schemas.microsoft.com/office/drawing/2014/main" id="{B5337845-AD05-A54C-8A7F-E8DFA3BB3F74}"/>
              </a:ext>
            </a:extLst>
          </p:cNvPr>
          <p:cNvGrpSpPr/>
          <p:nvPr/>
        </p:nvGrpSpPr>
        <p:grpSpPr>
          <a:xfrm>
            <a:off x="4634553" y="5372745"/>
            <a:ext cx="237311" cy="236901"/>
            <a:chOff x="1091" y="2665"/>
            <a:chExt cx="422" cy="422"/>
          </a:xfrm>
          <a:solidFill>
            <a:srgbClr val="7DFF45"/>
          </a:solidFill>
        </p:grpSpPr>
        <p:sp>
          <p:nvSpPr>
            <p:cNvPr id="82" name="Google Shape;4087;p113">
              <a:extLst>
                <a:ext uri="{FF2B5EF4-FFF2-40B4-BE49-F238E27FC236}">
                  <a16:creationId xmlns="" xmlns:a16="http://schemas.microsoft.com/office/drawing/2014/main" id="{D39EAC1C-0CE6-A14B-857E-7D35CEFF8873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4088;p113">
              <a:extLst>
                <a:ext uri="{FF2B5EF4-FFF2-40B4-BE49-F238E27FC236}">
                  <a16:creationId xmlns="" xmlns:a16="http://schemas.microsoft.com/office/drawing/2014/main" id="{549C4987-DB7B-E240-BB9E-97A76B85F5E3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5" name="Google Shape;3830;p111">
            <a:extLst>
              <a:ext uri="{FF2B5EF4-FFF2-40B4-BE49-F238E27FC236}">
                <a16:creationId xmlns="" xmlns:a16="http://schemas.microsoft.com/office/drawing/2014/main" id="{F9D579C4-514A-4147-AA49-47614372C3D8}"/>
              </a:ext>
            </a:extLst>
          </p:cNvPr>
          <p:cNvGrpSpPr/>
          <p:nvPr/>
        </p:nvGrpSpPr>
        <p:grpSpPr>
          <a:xfrm>
            <a:off x="4638652" y="6165877"/>
            <a:ext cx="173692" cy="292927"/>
            <a:chOff x="2020" y="3058"/>
            <a:chExt cx="303" cy="511"/>
          </a:xfrm>
          <a:noFill/>
        </p:grpSpPr>
        <p:sp>
          <p:nvSpPr>
            <p:cNvPr id="86" name="Google Shape;3831;p111">
              <a:extLst>
                <a:ext uri="{FF2B5EF4-FFF2-40B4-BE49-F238E27FC236}">
                  <a16:creationId xmlns="" xmlns:a16="http://schemas.microsoft.com/office/drawing/2014/main" id="{D316B467-2049-F948-9920-B26F5719FAF2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9525" cap="flat" cmpd="sng">
              <a:solidFill>
                <a:srgbClr val="7DFF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3832;p111">
              <a:extLst>
                <a:ext uri="{FF2B5EF4-FFF2-40B4-BE49-F238E27FC236}">
                  <a16:creationId xmlns="" xmlns:a16="http://schemas.microsoft.com/office/drawing/2014/main" id="{3DE6223F-A67F-434A-9FBD-71D6E684118E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9525" cap="rnd" cmpd="sng">
              <a:solidFill>
                <a:srgbClr val="7DFF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8" name="Rectángulo 87">
            <a:extLst>
              <a:ext uri="{FF2B5EF4-FFF2-40B4-BE49-F238E27FC236}">
                <a16:creationId xmlns="" xmlns:a16="http://schemas.microsoft.com/office/drawing/2014/main" id="{63D3E6DC-E83E-664E-AB54-ADD593DBB0E5}"/>
              </a:ext>
            </a:extLst>
          </p:cNvPr>
          <p:cNvSpPr/>
          <p:nvPr/>
        </p:nvSpPr>
        <p:spPr>
          <a:xfrm>
            <a:off x="4994737" y="4560582"/>
            <a:ext cx="37561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Observa: ¿Qué me puede hacer daño?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89" name="Rectángulo 88">
            <a:extLst>
              <a:ext uri="{FF2B5EF4-FFF2-40B4-BE49-F238E27FC236}">
                <a16:creationId xmlns="" xmlns:a16="http://schemas.microsoft.com/office/drawing/2014/main" id="{4B926D3F-A694-F34A-A731-373B191ED93E}"/>
              </a:ext>
            </a:extLst>
          </p:cNvPr>
          <p:cNvSpPr/>
          <p:nvPr/>
        </p:nvSpPr>
        <p:spPr>
          <a:xfrm>
            <a:off x="5001955" y="5317258"/>
            <a:ext cx="3320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Distingue: ¿Qué me puede pasar?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  <a:p>
            <a:pPr lvl="0">
              <a:defRPr/>
            </a:pP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sp>
        <p:nvSpPr>
          <p:cNvPr id="90" name="Rectángulo 89">
            <a:extLst>
              <a:ext uri="{FF2B5EF4-FFF2-40B4-BE49-F238E27FC236}">
                <a16:creationId xmlns="" xmlns:a16="http://schemas.microsoft.com/office/drawing/2014/main" id="{323A00FC-35A4-2540-9875-C611F464EF7A}"/>
              </a:ext>
            </a:extLst>
          </p:cNvPr>
          <p:cNvSpPr/>
          <p:nvPr/>
        </p:nvSpPr>
        <p:spPr>
          <a:xfrm>
            <a:off x="4998511" y="6138945"/>
            <a:ext cx="25939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</a:rPr>
              <a:t>Ejecutar: ¿Cómo lo evito?</a:t>
            </a:r>
            <a:endParaRPr lang="es-CL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</a:endParaRPr>
          </a:p>
        </p:txBody>
      </p:sp>
      <p:pic>
        <p:nvPicPr>
          <p:cNvPr id="93" name="Imagen 92">
            <a:extLst>
              <a:ext uri="{FF2B5EF4-FFF2-40B4-BE49-F238E27FC236}">
                <a16:creationId xmlns="" xmlns:a16="http://schemas.microsoft.com/office/drawing/2014/main" id="{A3E2FF92-39FB-2547-A3A1-4CAB5FC234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cxnSp>
        <p:nvCxnSpPr>
          <p:cNvPr id="96" name="Conector recto 95">
            <a:extLst>
              <a:ext uri="{FF2B5EF4-FFF2-40B4-BE49-F238E27FC236}">
                <a16:creationId xmlns="" xmlns:a16="http://schemas.microsoft.com/office/drawing/2014/main" id="{FF4D9130-C203-6747-9285-B9B9A32D62DB}"/>
              </a:ext>
            </a:extLst>
          </p:cNvPr>
          <p:cNvCxnSpPr>
            <a:cxnSpLocks/>
          </p:cNvCxnSpPr>
          <p:nvPr/>
        </p:nvCxnSpPr>
        <p:spPr>
          <a:xfrm>
            <a:off x="407988" y="302781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75426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336;p37">
            <a:extLst>
              <a:ext uri="{FF2B5EF4-FFF2-40B4-BE49-F238E27FC236}">
                <a16:creationId xmlns="" xmlns:a16="http://schemas.microsoft.com/office/drawing/2014/main" id="{37D434B8-F4A7-9C49-8FCA-18288E44B275}"/>
              </a:ext>
            </a:extLst>
          </p:cNvPr>
          <p:cNvSpPr txBox="1"/>
          <p:nvPr/>
        </p:nvSpPr>
        <p:spPr>
          <a:xfrm>
            <a:off x="424293" y="1323896"/>
            <a:ext cx="2553214" cy="1384995"/>
          </a:xfrm>
          <a:prstGeom prst="rect">
            <a:avLst/>
          </a:prstGeom>
          <a:solidFill>
            <a:srgbClr val="EAEADE"/>
          </a:solidFill>
          <a:ln>
            <a:noFill/>
          </a:ln>
        </p:spPr>
        <p:txBody>
          <a:bodyPr spcFirstLastPara="1" wrap="square" lIns="180000" tIns="1836000" rIns="180000" bIns="1800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400" b="1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rPr>
              <a:t> 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664412BA-E1FC-4311-8E26-DD0CC4541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" b="3"/>
          <a:stretch/>
        </p:blipFill>
        <p:spPr>
          <a:xfrm>
            <a:off x="3214791" y="611333"/>
            <a:ext cx="5689521" cy="5689343"/>
          </a:xfrm>
          <a:prstGeom prst="ellipse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="" xmlns:a16="http://schemas.microsoft.com/office/drawing/2014/main" id="{55103C11-C4D8-410A-8A21-5F724C5A3777}"/>
              </a:ext>
            </a:extLst>
          </p:cNvPr>
          <p:cNvSpPr txBox="1"/>
          <p:nvPr/>
        </p:nvSpPr>
        <p:spPr>
          <a:xfrm>
            <a:off x="489136" y="1107380"/>
            <a:ext cx="24417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1806" b="1" dirty="0">
              <a:solidFill>
                <a:srgbClr val="004A52"/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endParaRPr lang="es-ES" sz="1600" b="1" dirty="0">
              <a:solidFill>
                <a:schemeClr val="tx1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r>
              <a:rPr lang="es-E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Puedes aplicar el ODE en cualquier situación de tu vida.</a:t>
            </a:r>
            <a:endParaRPr lang="es-CL" sz="1600" dirty="0">
              <a:solidFill>
                <a:schemeClr val="tx1">
                  <a:lumMod val="75000"/>
                  <a:lumOff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EA36D27D-CA05-874E-9029-F951EE4D5E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10" name="Google Shape;1566;p161">
            <a:extLst>
              <a:ext uri="{FF2B5EF4-FFF2-40B4-BE49-F238E27FC236}">
                <a16:creationId xmlns="" xmlns:a16="http://schemas.microsoft.com/office/drawing/2014/main" id="{C4DCDA88-9722-2D48-891B-2C495211540F}"/>
              </a:ext>
            </a:extLst>
          </p:cNvPr>
          <p:cNvSpPr/>
          <p:nvPr/>
        </p:nvSpPr>
        <p:spPr>
          <a:xfrm>
            <a:off x="407988" y="1036366"/>
            <a:ext cx="2604070" cy="464094"/>
          </a:xfrm>
          <a:prstGeom prst="roundRect">
            <a:avLst>
              <a:gd name="adj" fmla="val 26667"/>
            </a:avLst>
          </a:prstGeom>
          <a:solidFill>
            <a:srgbClr val="7DFF45"/>
          </a:solidFill>
          <a:ln>
            <a:noFill/>
          </a:ln>
        </p:spPr>
        <p:txBody>
          <a:bodyPr spcFirstLastPara="1" wrap="square" lIns="68791" tIns="34381" rIns="68791" bIns="34381" anchor="ctr" anchorCtr="0">
            <a:noAutofit/>
          </a:bodyPr>
          <a:lstStyle/>
          <a:p>
            <a:pPr algn="ctr"/>
            <a:r>
              <a:rPr lang="es-ES" sz="1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Recuerda siempre</a:t>
            </a:r>
            <a:endParaRPr lang="es-ES" sz="1800" b="1" dirty="0">
              <a:solidFill>
                <a:srgbClr val="004A52"/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482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7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035BA01-3820-0D49-B44E-B4F99E744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FF4BCEE-EF67-F649-AF32-944821D8E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09574CC7-AE90-D142-A007-56E366130952}"/>
              </a:ext>
            </a:extLst>
          </p:cNvPr>
          <p:cNvSpPr/>
          <p:nvPr/>
        </p:nvSpPr>
        <p:spPr>
          <a:xfrm>
            <a:off x="0" y="118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prstClr val="white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22AF48BE-1D16-174E-9D61-AAAA6E1FDA71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34DA0A71-997A-6648-A38D-B5CEF703E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88DFC691-DBE8-004F-A13D-664670C5C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1274D962-464B-6A4E-BB2A-5D7CFEA38C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916A0246-60AB-E848-807A-41356E60F15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E4AD6C16-93E3-E145-953C-336B7AACA87C}"/>
              </a:ext>
            </a:extLst>
          </p:cNvPr>
          <p:cNvSpPr/>
          <p:nvPr/>
        </p:nvSpPr>
        <p:spPr>
          <a:xfrm>
            <a:off x="452954" y="440791"/>
            <a:ext cx="6280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abierto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B6014957-C826-9C45-BC05-9121603F1D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6074E660-AA37-9E45-8D6E-CAAC7EB0A77B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F0CB735D-06B5-B341-AC4F-A43926FC2125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94D5BD24-B25B-0348-81AE-8B0005A9356E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92C80F6-197E-164E-929B-FF5B71010328}"/>
              </a:ext>
            </a:extLst>
          </p:cNvPr>
          <p:cNvSpPr txBox="1">
            <a:spLocks/>
          </p:cNvSpPr>
          <p:nvPr/>
        </p:nvSpPr>
        <p:spPr>
          <a:xfrm>
            <a:off x="5958451" y="2923972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tinyurl.com/26vbepn4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34643A48-629B-8542-A236-DED458AE96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7118" y="2627956"/>
            <a:ext cx="1625051" cy="162887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1622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F0317DA-7C74-1548-9D23-0BFB8866C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CC3F05D-7E38-9645-BAA9-459EE8109A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52BD712E-6A3D-4342-B8CA-C4A51CDB477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s-CL" sz="1800" dirty="0">
              <a:solidFill>
                <a:srgbClr val="13C045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B63C7CAB-FA4F-1745-9571-70574C4DB2EB}"/>
              </a:ext>
            </a:extLst>
          </p:cNvPr>
          <p:cNvGrpSpPr>
            <a:grpSpLocks/>
          </p:cNvGrpSpPr>
          <p:nvPr/>
        </p:nvGrpSpPr>
        <p:grpSpPr bwMode="auto">
          <a:xfrm>
            <a:off x="1357049" y="1571875"/>
            <a:ext cx="2203200" cy="3715200"/>
            <a:chOff x="495" y="1002"/>
            <a:chExt cx="258" cy="473"/>
          </a:xfrm>
          <a:solidFill>
            <a:srgbClr val="0CC144"/>
          </a:solidFill>
        </p:grpSpPr>
        <p:sp>
          <p:nvSpPr>
            <p:cNvPr id="6" name="Freeform 5">
              <a:extLst>
                <a:ext uri="{FF2B5EF4-FFF2-40B4-BE49-F238E27FC236}">
                  <a16:creationId xmlns="" xmlns:a16="http://schemas.microsoft.com/office/drawing/2014/main" id="{9CBA5BF2-5B2A-484C-8814-AFFB5F9CD65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3" y="1427"/>
              <a:ext cx="22" cy="21"/>
            </a:xfrm>
            <a:custGeom>
              <a:avLst/>
              <a:gdLst>
                <a:gd name="T0" fmla="*/ 18 w 36"/>
                <a:gd name="T1" fmla="*/ 35 h 35"/>
                <a:gd name="T2" fmla="*/ 18 w 36"/>
                <a:gd name="T3" fmla="*/ 35 h 35"/>
                <a:gd name="T4" fmla="*/ 36 w 36"/>
                <a:gd name="T5" fmla="*/ 17 h 35"/>
                <a:gd name="T6" fmla="*/ 18 w 36"/>
                <a:gd name="T7" fmla="*/ 0 h 35"/>
                <a:gd name="T8" fmla="*/ 0 w 36"/>
                <a:gd name="T9" fmla="*/ 17 h 35"/>
                <a:gd name="T10" fmla="*/ 18 w 36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35">
                  <a:moveTo>
                    <a:pt x="18" y="35"/>
                  </a:moveTo>
                  <a:lnTo>
                    <a:pt x="18" y="35"/>
                  </a:lnTo>
                  <a:cubicBezTo>
                    <a:pt x="28" y="35"/>
                    <a:pt x="36" y="27"/>
                    <a:pt x="36" y="17"/>
                  </a:cubicBezTo>
                  <a:cubicBezTo>
                    <a:pt x="36" y="7"/>
                    <a:pt x="28" y="0"/>
                    <a:pt x="18" y="0"/>
                  </a:cubicBezTo>
                  <a:cubicBezTo>
                    <a:pt x="8" y="0"/>
                    <a:pt x="0" y="7"/>
                    <a:pt x="0" y="17"/>
                  </a:cubicBezTo>
                  <a:cubicBezTo>
                    <a:pt x="0" y="27"/>
                    <a:pt x="8" y="35"/>
                    <a:pt x="18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="" xmlns:a16="http://schemas.microsoft.com/office/drawing/2014/main" id="{4E3359A4-44E0-1547-8EA4-A8EF4665660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" y="1035"/>
              <a:ext cx="43" cy="22"/>
            </a:xfrm>
            <a:custGeom>
              <a:avLst/>
              <a:gdLst>
                <a:gd name="T0" fmla="*/ 54 w 71"/>
                <a:gd name="T1" fmla="*/ 0 h 36"/>
                <a:gd name="T2" fmla="*/ 54 w 71"/>
                <a:gd name="T3" fmla="*/ 0 h 36"/>
                <a:gd name="T4" fmla="*/ 18 w 71"/>
                <a:gd name="T5" fmla="*/ 0 h 36"/>
                <a:gd name="T6" fmla="*/ 0 w 71"/>
                <a:gd name="T7" fmla="*/ 18 h 36"/>
                <a:gd name="T8" fmla="*/ 18 w 71"/>
                <a:gd name="T9" fmla="*/ 36 h 36"/>
                <a:gd name="T10" fmla="*/ 54 w 71"/>
                <a:gd name="T11" fmla="*/ 36 h 36"/>
                <a:gd name="T12" fmla="*/ 71 w 71"/>
                <a:gd name="T13" fmla="*/ 18 h 36"/>
                <a:gd name="T14" fmla="*/ 54 w 71"/>
                <a:gd name="T1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36">
                  <a:moveTo>
                    <a:pt x="54" y="0"/>
                  </a:moveTo>
                  <a:lnTo>
                    <a:pt x="54" y="0"/>
                  </a:lnTo>
                  <a:lnTo>
                    <a:pt x="18" y="0"/>
                  </a:lnTo>
                  <a:cubicBezTo>
                    <a:pt x="8" y="0"/>
                    <a:pt x="0" y="8"/>
                    <a:pt x="0" y="18"/>
                  </a:cubicBezTo>
                  <a:cubicBezTo>
                    <a:pt x="0" y="28"/>
                    <a:pt x="8" y="36"/>
                    <a:pt x="18" y="36"/>
                  </a:cubicBezTo>
                  <a:lnTo>
                    <a:pt x="54" y="36"/>
                  </a:lnTo>
                  <a:cubicBezTo>
                    <a:pt x="63" y="36"/>
                    <a:pt x="71" y="28"/>
                    <a:pt x="71" y="18"/>
                  </a:cubicBezTo>
                  <a:cubicBezTo>
                    <a:pt x="71" y="8"/>
                    <a:pt x="63" y="0"/>
                    <a:pt x="5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>
                <a:solidFill>
                  <a:prstClr val="black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="" xmlns:a16="http://schemas.microsoft.com/office/drawing/2014/main" id="{50DEDFD7-C412-3C40-AB72-78E8FFC6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" y="1002"/>
              <a:ext cx="258" cy="473"/>
            </a:xfrm>
            <a:custGeom>
              <a:avLst/>
              <a:gdLst>
                <a:gd name="T0" fmla="*/ 390 w 418"/>
                <a:gd name="T1" fmla="*/ 105 h 772"/>
                <a:gd name="T2" fmla="*/ 390 w 418"/>
                <a:gd name="T3" fmla="*/ 105 h 772"/>
                <a:gd name="T4" fmla="*/ 27 w 418"/>
                <a:gd name="T5" fmla="*/ 105 h 772"/>
                <a:gd name="T6" fmla="*/ 27 w 418"/>
                <a:gd name="T7" fmla="*/ 66 h 772"/>
                <a:gd name="T8" fmla="*/ 67 w 418"/>
                <a:gd name="T9" fmla="*/ 27 h 772"/>
                <a:gd name="T10" fmla="*/ 351 w 418"/>
                <a:gd name="T11" fmla="*/ 27 h 772"/>
                <a:gd name="T12" fmla="*/ 390 w 418"/>
                <a:gd name="T13" fmla="*/ 66 h 772"/>
                <a:gd name="T14" fmla="*/ 390 w 418"/>
                <a:gd name="T15" fmla="*/ 105 h 772"/>
                <a:gd name="T16" fmla="*/ 390 w 418"/>
                <a:gd name="T17" fmla="*/ 638 h 772"/>
                <a:gd name="T18" fmla="*/ 390 w 418"/>
                <a:gd name="T19" fmla="*/ 638 h 772"/>
                <a:gd name="T20" fmla="*/ 27 w 418"/>
                <a:gd name="T21" fmla="*/ 638 h 772"/>
                <a:gd name="T22" fmla="*/ 27 w 418"/>
                <a:gd name="T23" fmla="*/ 133 h 772"/>
                <a:gd name="T24" fmla="*/ 390 w 418"/>
                <a:gd name="T25" fmla="*/ 133 h 772"/>
                <a:gd name="T26" fmla="*/ 390 w 418"/>
                <a:gd name="T27" fmla="*/ 638 h 772"/>
                <a:gd name="T28" fmla="*/ 390 w 418"/>
                <a:gd name="T29" fmla="*/ 705 h 772"/>
                <a:gd name="T30" fmla="*/ 390 w 418"/>
                <a:gd name="T31" fmla="*/ 705 h 772"/>
                <a:gd name="T32" fmla="*/ 351 w 418"/>
                <a:gd name="T33" fmla="*/ 745 h 772"/>
                <a:gd name="T34" fmla="*/ 67 w 418"/>
                <a:gd name="T35" fmla="*/ 745 h 772"/>
                <a:gd name="T36" fmla="*/ 27 w 418"/>
                <a:gd name="T37" fmla="*/ 705 h 772"/>
                <a:gd name="T38" fmla="*/ 27 w 418"/>
                <a:gd name="T39" fmla="*/ 666 h 772"/>
                <a:gd name="T40" fmla="*/ 390 w 418"/>
                <a:gd name="T41" fmla="*/ 666 h 772"/>
                <a:gd name="T42" fmla="*/ 390 w 418"/>
                <a:gd name="T43" fmla="*/ 705 h 772"/>
                <a:gd name="T44" fmla="*/ 351 w 418"/>
                <a:gd name="T45" fmla="*/ 0 h 772"/>
                <a:gd name="T46" fmla="*/ 351 w 418"/>
                <a:gd name="T47" fmla="*/ 0 h 772"/>
                <a:gd name="T48" fmla="*/ 67 w 418"/>
                <a:gd name="T49" fmla="*/ 0 h 772"/>
                <a:gd name="T50" fmla="*/ 0 w 418"/>
                <a:gd name="T51" fmla="*/ 66 h 772"/>
                <a:gd name="T52" fmla="*/ 0 w 418"/>
                <a:gd name="T53" fmla="*/ 705 h 772"/>
                <a:gd name="T54" fmla="*/ 67 w 418"/>
                <a:gd name="T55" fmla="*/ 772 h 772"/>
                <a:gd name="T56" fmla="*/ 351 w 418"/>
                <a:gd name="T57" fmla="*/ 772 h 772"/>
                <a:gd name="T58" fmla="*/ 418 w 418"/>
                <a:gd name="T59" fmla="*/ 705 h 772"/>
                <a:gd name="T60" fmla="*/ 418 w 418"/>
                <a:gd name="T61" fmla="*/ 66 h 772"/>
                <a:gd name="T62" fmla="*/ 351 w 418"/>
                <a:gd name="T63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18" h="772">
                  <a:moveTo>
                    <a:pt x="390" y="105"/>
                  </a:moveTo>
                  <a:lnTo>
                    <a:pt x="390" y="105"/>
                  </a:lnTo>
                  <a:lnTo>
                    <a:pt x="27" y="105"/>
                  </a:lnTo>
                  <a:lnTo>
                    <a:pt x="27" y="66"/>
                  </a:lnTo>
                  <a:cubicBezTo>
                    <a:pt x="27" y="44"/>
                    <a:pt x="45" y="27"/>
                    <a:pt x="67" y="27"/>
                  </a:cubicBezTo>
                  <a:lnTo>
                    <a:pt x="351" y="27"/>
                  </a:lnTo>
                  <a:cubicBezTo>
                    <a:pt x="372" y="27"/>
                    <a:pt x="390" y="44"/>
                    <a:pt x="390" y="66"/>
                  </a:cubicBezTo>
                  <a:lnTo>
                    <a:pt x="390" y="105"/>
                  </a:lnTo>
                  <a:close/>
                  <a:moveTo>
                    <a:pt x="390" y="638"/>
                  </a:moveTo>
                  <a:lnTo>
                    <a:pt x="390" y="638"/>
                  </a:lnTo>
                  <a:lnTo>
                    <a:pt x="27" y="638"/>
                  </a:lnTo>
                  <a:lnTo>
                    <a:pt x="27" y="133"/>
                  </a:lnTo>
                  <a:lnTo>
                    <a:pt x="390" y="133"/>
                  </a:lnTo>
                  <a:lnTo>
                    <a:pt x="390" y="638"/>
                  </a:lnTo>
                  <a:close/>
                  <a:moveTo>
                    <a:pt x="390" y="705"/>
                  </a:moveTo>
                  <a:lnTo>
                    <a:pt x="390" y="705"/>
                  </a:lnTo>
                  <a:cubicBezTo>
                    <a:pt x="390" y="727"/>
                    <a:pt x="372" y="745"/>
                    <a:pt x="351" y="745"/>
                  </a:cubicBezTo>
                  <a:lnTo>
                    <a:pt x="67" y="745"/>
                  </a:lnTo>
                  <a:cubicBezTo>
                    <a:pt x="45" y="745"/>
                    <a:pt x="27" y="727"/>
                    <a:pt x="27" y="705"/>
                  </a:cubicBezTo>
                  <a:lnTo>
                    <a:pt x="27" y="666"/>
                  </a:lnTo>
                  <a:lnTo>
                    <a:pt x="390" y="666"/>
                  </a:lnTo>
                  <a:lnTo>
                    <a:pt x="390" y="705"/>
                  </a:lnTo>
                  <a:close/>
                  <a:moveTo>
                    <a:pt x="351" y="0"/>
                  </a:moveTo>
                  <a:lnTo>
                    <a:pt x="351" y="0"/>
                  </a:lnTo>
                  <a:lnTo>
                    <a:pt x="67" y="0"/>
                  </a:lnTo>
                  <a:cubicBezTo>
                    <a:pt x="30" y="0"/>
                    <a:pt x="0" y="29"/>
                    <a:pt x="0" y="66"/>
                  </a:cubicBezTo>
                  <a:lnTo>
                    <a:pt x="0" y="705"/>
                  </a:lnTo>
                  <a:cubicBezTo>
                    <a:pt x="0" y="742"/>
                    <a:pt x="30" y="772"/>
                    <a:pt x="67" y="772"/>
                  </a:cubicBezTo>
                  <a:lnTo>
                    <a:pt x="351" y="772"/>
                  </a:lnTo>
                  <a:cubicBezTo>
                    <a:pt x="388" y="772"/>
                    <a:pt x="418" y="742"/>
                    <a:pt x="418" y="705"/>
                  </a:cubicBezTo>
                  <a:lnTo>
                    <a:pt x="418" y="66"/>
                  </a:lnTo>
                  <a:cubicBezTo>
                    <a:pt x="418" y="29"/>
                    <a:pt x="388" y="0"/>
                    <a:pt x="35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s-CL" sz="1800" dirty="0">
                <a:solidFill>
                  <a:prstClr val="black"/>
                </a:solidFill>
              </a:endParaRPr>
            </a:p>
          </p:txBody>
        </p:sp>
      </p:grpSp>
      <p:sp>
        <p:nvSpPr>
          <p:cNvPr id="9" name="Freeform 22">
            <a:extLst>
              <a:ext uri="{FF2B5EF4-FFF2-40B4-BE49-F238E27FC236}">
                <a16:creationId xmlns="" xmlns:a16="http://schemas.microsoft.com/office/drawing/2014/main" id="{255B9AF1-52CC-2343-85D3-3845CBB0F8CC}"/>
              </a:ext>
            </a:extLst>
          </p:cNvPr>
          <p:cNvSpPr>
            <a:spLocks noEditPoints="1"/>
          </p:cNvSpPr>
          <p:nvPr/>
        </p:nvSpPr>
        <p:spPr bwMode="auto">
          <a:xfrm>
            <a:off x="5592763" y="1641600"/>
            <a:ext cx="5284800" cy="3574800"/>
          </a:xfrm>
          <a:custGeom>
            <a:avLst/>
            <a:gdLst>
              <a:gd name="T0" fmla="*/ 43 w 847"/>
              <a:gd name="T1" fmla="*/ 582 h 613"/>
              <a:gd name="T2" fmla="*/ 43 w 847"/>
              <a:gd name="T3" fmla="*/ 582 h 613"/>
              <a:gd name="T4" fmla="*/ 102 w 847"/>
              <a:gd name="T5" fmla="*/ 494 h 613"/>
              <a:gd name="T6" fmla="*/ 105 w 847"/>
              <a:gd name="T7" fmla="*/ 495 h 613"/>
              <a:gd name="T8" fmla="*/ 112 w 847"/>
              <a:gd name="T9" fmla="*/ 496 h 613"/>
              <a:gd name="T10" fmla="*/ 734 w 847"/>
              <a:gd name="T11" fmla="*/ 496 h 613"/>
              <a:gd name="T12" fmla="*/ 741 w 847"/>
              <a:gd name="T13" fmla="*/ 495 h 613"/>
              <a:gd name="T14" fmla="*/ 744 w 847"/>
              <a:gd name="T15" fmla="*/ 494 h 613"/>
              <a:gd name="T16" fmla="*/ 746 w 847"/>
              <a:gd name="T17" fmla="*/ 496 h 613"/>
              <a:gd name="T18" fmla="*/ 803 w 847"/>
              <a:gd name="T19" fmla="*/ 582 h 613"/>
              <a:gd name="T20" fmla="*/ 43 w 847"/>
              <a:gd name="T21" fmla="*/ 582 h 613"/>
              <a:gd name="T22" fmla="*/ 108 w 847"/>
              <a:gd name="T23" fmla="*/ 29 h 613"/>
              <a:gd name="T24" fmla="*/ 108 w 847"/>
              <a:gd name="T25" fmla="*/ 29 h 613"/>
              <a:gd name="T26" fmla="*/ 738 w 847"/>
              <a:gd name="T27" fmla="*/ 29 h 613"/>
              <a:gd name="T28" fmla="*/ 738 w 847"/>
              <a:gd name="T29" fmla="*/ 465 h 613"/>
              <a:gd name="T30" fmla="*/ 108 w 847"/>
              <a:gd name="T31" fmla="*/ 465 h 613"/>
              <a:gd name="T32" fmla="*/ 108 w 847"/>
              <a:gd name="T33" fmla="*/ 29 h 613"/>
              <a:gd name="T34" fmla="*/ 844 w 847"/>
              <a:gd name="T35" fmla="*/ 589 h 613"/>
              <a:gd name="T36" fmla="*/ 844 w 847"/>
              <a:gd name="T37" fmla="*/ 589 h 613"/>
              <a:gd name="T38" fmla="*/ 842 w 847"/>
              <a:gd name="T39" fmla="*/ 585 h 613"/>
              <a:gd name="T40" fmla="*/ 842 w 847"/>
              <a:gd name="T41" fmla="*/ 585 h 613"/>
              <a:gd name="T42" fmla="*/ 767 w 847"/>
              <a:gd name="T43" fmla="*/ 473 h 613"/>
              <a:gd name="T44" fmla="*/ 767 w 847"/>
              <a:gd name="T45" fmla="*/ 471 h 613"/>
              <a:gd name="T46" fmla="*/ 769 w 847"/>
              <a:gd name="T47" fmla="*/ 461 h 613"/>
              <a:gd name="T48" fmla="*/ 769 w 847"/>
              <a:gd name="T49" fmla="*/ 33 h 613"/>
              <a:gd name="T50" fmla="*/ 734 w 847"/>
              <a:gd name="T51" fmla="*/ 0 h 613"/>
              <a:gd name="T52" fmla="*/ 112 w 847"/>
              <a:gd name="T53" fmla="*/ 0 h 613"/>
              <a:gd name="T54" fmla="*/ 77 w 847"/>
              <a:gd name="T55" fmla="*/ 33 h 613"/>
              <a:gd name="T56" fmla="*/ 77 w 847"/>
              <a:gd name="T57" fmla="*/ 461 h 613"/>
              <a:gd name="T58" fmla="*/ 79 w 847"/>
              <a:gd name="T59" fmla="*/ 471 h 613"/>
              <a:gd name="T60" fmla="*/ 79 w 847"/>
              <a:gd name="T61" fmla="*/ 473 h 613"/>
              <a:gd name="T62" fmla="*/ 4 w 847"/>
              <a:gd name="T63" fmla="*/ 585 h 613"/>
              <a:gd name="T64" fmla="*/ 4 w 847"/>
              <a:gd name="T65" fmla="*/ 585 h 613"/>
              <a:gd name="T66" fmla="*/ 2 w 847"/>
              <a:gd name="T67" fmla="*/ 589 h 613"/>
              <a:gd name="T68" fmla="*/ 0 w 847"/>
              <a:gd name="T69" fmla="*/ 597 h 613"/>
              <a:gd name="T70" fmla="*/ 15 w 847"/>
              <a:gd name="T71" fmla="*/ 613 h 613"/>
              <a:gd name="T72" fmla="*/ 831 w 847"/>
              <a:gd name="T73" fmla="*/ 613 h 613"/>
              <a:gd name="T74" fmla="*/ 847 w 847"/>
              <a:gd name="T75" fmla="*/ 597 h 613"/>
              <a:gd name="T76" fmla="*/ 844 w 847"/>
              <a:gd name="T77" fmla="*/ 589 h 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847" h="613">
                <a:moveTo>
                  <a:pt x="43" y="582"/>
                </a:moveTo>
                <a:lnTo>
                  <a:pt x="43" y="582"/>
                </a:lnTo>
                <a:lnTo>
                  <a:pt x="102" y="494"/>
                </a:lnTo>
                <a:lnTo>
                  <a:pt x="105" y="495"/>
                </a:lnTo>
                <a:cubicBezTo>
                  <a:pt x="108" y="495"/>
                  <a:pt x="110" y="496"/>
                  <a:pt x="112" y="496"/>
                </a:cubicBezTo>
                <a:lnTo>
                  <a:pt x="734" y="496"/>
                </a:lnTo>
                <a:cubicBezTo>
                  <a:pt x="736" y="496"/>
                  <a:pt x="739" y="495"/>
                  <a:pt x="741" y="495"/>
                </a:cubicBezTo>
                <a:lnTo>
                  <a:pt x="744" y="494"/>
                </a:lnTo>
                <a:lnTo>
                  <a:pt x="746" y="496"/>
                </a:lnTo>
                <a:lnTo>
                  <a:pt x="803" y="582"/>
                </a:lnTo>
                <a:lnTo>
                  <a:pt x="43" y="582"/>
                </a:lnTo>
                <a:close/>
                <a:moveTo>
                  <a:pt x="108" y="29"/>
                </a:moveTo>
                <a:lnTo>
                  <a:pt x="108" y="29"/>
                </a:lnTo>
                <a:lnTo>
                  <a:pt x="738" y="29"/>
                </a:lnTo>
                <a:lnTo>
                  <a:pt x="738" y="465"/>
                </a:lnTo>
                <a:lnTo>
                  <a:pt x="108" y="465"/>
                </a:lnTo>
                <a:lnTo>
                  <a:pt x="108" y="29"/>
                </a:lnTo>
                <a:close/>
                <a:moveTo>
                  <a:pt x="844" y="589"/>
                </a:moveTo>
                <a:lnTo>
                  <a:pt x="844" y="589"/>
                </a:lnTo>
                <a:lnTo>
                  <a:pt x="842" y="585"/>
                </a:lnTo>
                <a:lnTo>
                  <a:pt x="842" y="585"/>
                </a:lnTo>
                <a:lnTo>
                  <a:pt x="767" y="473"/>
                </a:lnTo>
                <a:lnTo>
                  <a:pt x="767" y="471"/>
                </a:lnTo>
                <a:cubicBezTo>
                  <a:pt x="768" y="467"/>
                  <a:pt x="769" y="464"/>
                  <a:pt x="769" y="461"/>
                </a:cubicBezTo>
                <a:lnTo>
                  <a:pt x="769" y="33"/>
                </a:lnTo>
                <a:cubicBezTo>
                  <a:pt x="769" y="14"/>
                  <a:pt x="753" y="0"/>
                  <a:pt x="734" y="0"/>
                </a:cubicBezTo>
                <a:lnTo>
                  <a:pt x="112" y="0"/>
                </a:lnTo>
                <a:cubicBezTo>
                  <a:pt x="93" y="0"/>
                  <a:pt x="77" y="14"/>
                  <a:pt x="77" y="33"/>
                </a:cubicBezTo>
                <a:lnTo>
                  <a:pt x="77" y="461"/>
                </a:lnTo>
                <a:cubicBezTo>
                  <a:pt x="77" y="464"/>
                  <a:pt x="78" y="467"/>
                  <a:pt x="79" y="471"/>
                </a:cubicBezTo>
                <a:lnTo>
                  <a:pt x="79" y="473"/>
                </a:lnTo>
                <a:lnTo>
                  <a:pt x="4" y="585"/>
                </a:lnTo>
                <a:lnTo>
                  <a:pt x="4" y="585"/>
                </a:lnTo>
                <a:lnTo>
                  <a:pt x="2" y="589"/>
                </a:lnTo>
                <a:cubicBezTo>
                  <a:pt x="0" y="592"/>
                  <a:pt x="0" y="595"/>
                  <a:pt x="0" y="597"/>
                </a:cubicBezTo>
                <a:cubicBezTo>
                  <a:pt x="0" y="606"/>
                  <a:pt x="6" y="613"/>
                  <a:pt x="15" y="613"/>
                </a:cubicBezTo>
                <a:lnTo>
                  <a:pt x="831" y="613"/>
                </a:lnTo>
                <a:cubicBezTo>
                  <a:pt x="840" y="613"/>
                  <a:pt x="847" y="606"/>
                  <a:pt x="847" y="597"/>
                </a:cubicBezTo>
                <a:cubicBezTo>
                  <a:pt x="847" y="595"/>
                  <a:pt x="846" y="592"/>
                  <a:pt x="844" y="589"/>
                </a:cubicBezTo>
                <a:close/>
              </a:path>
            </a:pathLst>
          </a:custGeom>
          <a:solidFill>
            <a:srgbClr val="0CC1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s-CL" sz="1800">
              <a:solidFill>
                <a:prstClr val="black"/>
              </a:solidFill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52DB2E02-B54A-514F-BDA4-EFDA7F802CB0}"/>
              </a:ext>
            </a:extLst>
          </p:cNvPr>
          <p:cNvSpPr/>
          <p:nvPr/>
        </p:nvSpPr>
        <p:spPr>
          <a:xfrm>
            <a:off x="473261" y="411644"/>
            <a:ext cx="6330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CL" sz="2000" dirty="0">
                <a:solidFill>
                  <a:srgbClr val="15C047"/>
                </a:solidFill>
                <a:latin typeface="ACHS Nueva Serif" pitchFamily="2" charset="77"/>
                <a:cs typeface="Arial" panose="020B0604020202020204" pitchFamily="34" charset="0"/>
              </a:rPr>
              <a:t>Encuesta de satisfacción – Curso  cerrado presencial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="" xmlns:a16="http://schemas.microsoft.com/office/drawing/2014/main" id="{F7E0F5A1-98C2-AD4B-8707-ABC2A7D517A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9106" y="496800"/>
            <a:ext cx="1239633" cy="506414"/>
          </a:xfrm>
          <a:prstGeom prst="rect">
            <a:avLst/>
          </a:prstGeom>
        </p:spPr>
      </p:pic>
      <p:cxnSp>
        <p:nvCxnSpPr>
          <p:cNvPr id="12" name="Conector recto 11">
            <a:extLst>
              <a:ext uri="{FF2B5EF4-FFF2-40B4-BE49-F238E27FC236}">
                <a16:creationId xmlns="" xmlns:a16="http://schemas.microsoft.com/office/drawing/2014/main" id="{A9D57230-4199-4046-BF66-AFC00D33CA09}"/>
              </a:ext>
            </a:extLst>
          </p:cNvPr>
          <p:cNvCxnSpPr>
            <a:cxnSpLocks/>
          </p:cNvCxnSpPr>
          <p:nvPr/>
        </p:nvCxnSpPr>
        <p:spPr>
          <a:xfrm>
            <a:off x="535129" y="386604"/>
            <a:ext cx="1297221" cy="0"/>
          </a:xfrm>
          <a:prstGeom prst="line">
            <a:avLst/>
          </a:prstGeom>
          <a:noFill/>
          <a:ln w="22225" cap="flat">
            <a:solidFill>
              <a:srgbClr val="13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86BC6BC7-E20A-9247-A50E-0570BBC7EEAE}"/>
              </a:ext>
            </a:extLst>
          </p:cNvPr>
          <p:cNvSpPr/>
          <p:nvPr/>
        </p:nvSpPr>
        <p:spPr>
          <a:xfrm>
            <a:off x="1357049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Escanea este código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E086CC3D-33B0-3144-9EF3-77898E9C108B}"/>
              </a:ext>
            </a:extLst>
          </p:cNvPr>
          <p:cNvSpPr/>
          <p:nvPr/>
        </p:nvSpPr>
        <p:spPr>
          <a:xfrm>
            <a:off x="7366082" y="5488534"/>
            <a:ext cx="22201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s-CL" sz="1600" b="1" dirty="0">
                <a:solidFill>
                  <a:srgbClr val="15C047"/>
                </a:solidFill>
                <a:latin typeface="ACHS Nueva Sans" pitchFamily="2" charset="77"/>
                <a:cs typeface="Arial" panose="020B0604020202020204" pitchFamily="34" charset="0"/>
              </a:rPr>
              <a:t>O ingresa a este link</a:t>
            </a:r>
          </a:p>
        </p:txBody>
      </p:sp>
      <p:sp>
        <p:nvSpPr>
          <p:cNvPr id="17" name="Marcador de texto 11">
            <a:extLst>
              <a:ext uri="{FF2B5EF4-FFF2-40B4-BE49-F238E27FC236}">
                <a16:creationId xmlns="" xmlns:a16="http://schemas.microsoft.com/office/drawing/2014/main" id="{72A2680E-4576-5A4B-A104-46E1C4C9804A}"/>
              </a:ext>
            </a:extLst>
          </p:cNvPr>
          <p:cNvSpPr txBox="1">
            <a:spLocks/>
          </p:cNvSpPr>
          <p:nvPr/>
        </p:nvSpPr>
        <p:spPr>
          <a:xfrm>
            <a:off x="5851683" y="2967163"/>
            <a:ext cx="4766959" cy="523875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Tx/>
              <a:buNone/>
              <a:tabLst/>
              <a:defRPr sz="17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676275" marR="0" indent="-3714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95000"/>
              <a:buFont typeface="Wingdings" pitchFamily="2" charset="2"/>
              <a:buChar char="§"/>
              <a:tabLst/>
              <a:defRPr lang="es-ES" sz="1600" b="1" i="0" u="none" strike="noStrike" cap="none" spc="0" baseline="0" dirty="0" smtClean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030288" marR="0" indent="-333375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342232" marR="0" indent="-33258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/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1675607" marR="0" indent="-364332" algn="ctr" defTabSz="1218406" eaLnBrk="1" latinLnBrk="0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bg2"/>
              </a:buClr>
              <a:buSzPct val="50000"/>
              <a:buFontTx/>
              <a:buBlip>
                <a:blip r:embed="rId4">
                  <a:extLst>
                    <a:ext uri="{96DAC541-7B7A-43D3-8B79-37D633B846F1}">
                      <asvg:svgBlip xmlns="" xmlns:asvg="http://schemas.microsoft.com/office/drawing/2016/SVG/main" r:embed="rId5"/>
                    </a:ext>
                  </a:extLst>
                </a:blip>
              </a:buBlip>
              <a:tabLst>
                <a:tab pos="1571625" algn="l"/>
              </a:tabLst>
              <a:defRPr sz="1400" b="1" i="0" u="none" strike="noStrike" cap="none" spc="0" baseline="0">
                <a:solidFill>
                  <a:schemeClr val="tx1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2606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4892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27178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2946400" marR="0" indent="-812800" algn="l" defTabSz="1218406" eaLnBrk="1" latinLnBrk="0" hangingPunct="1">
              <a:lnSpc>
                <a:spcPct val="90000"/>
              </a:lnSpc>
              <a:spcBef>
                <a:spcPts val="2250"/>
              </a:spcBef>
              <a:spcAft>
                <a:spcPts val="0"/>
              </a:spcAft>
              <a:buClrTx/>
              <a:buSzPct val="123000"/>
              <a:buFontTx/>
              <a:buChar char=""/>
              <a:tabLst/>
              <a:defRPr sz="2400" b="0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83B727"/>
              </a:buClr>
              <a:defRPr/>
            </a:pP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tinyurl.</a:t>
            </a:r>
            <a:r>
              <a:rPr lang="es-CL" sz="2400" b="0" u="sng" kern="0" dirty="0">
                <a:solidFill>
                  <a:srgbClr val="00C42A"/>
                </a:solidFill>
                <a:latin typeface="ACHS Nueva Sans" pitchFamily="2" charset="77"/>
              </a:rPr>
              <a:t>com</a:t>
            </a:r>
            <a:r>
              <a:rPr lang="es-CL" sz="2400" b="0" u="sng" kern="0" dirty="0">
                <a:solidFill>
                  <a:srgbClr val="00C42A"/>
                </a:solidFill>
                <a:latin typeface="ACHS Nueva Sans Medium" pitchFamily="2" charset="77"/>
              </a:rPr>
              <a:t>/</a:t>
            </a:r>
            <a:r>
              <a:rPr lang="es-CL" sz="2400" b="0" u="sng" kern="0" dirty="0" err="1">
                <a:solidFill>
                  <a:srgbClr val="00C42A"/>
                </a:solidFill>
                <a:latin typeface="ACHS Nueva Sans Medium" pitchFamily="2" charset="77"/>
              </a:rPr>
              <a:t>ujnzkjew</a:t>
            </a:r>
            <a:endParaRPr lang="es-CL" sz="2400" b="0" u="sng" kern="0" dirty="0">
              <a:solidFill>
                <a:srgbClr val="00C42A"/>
              </a:solidFill>
              <a:latin typeface="ACHS Nueva Sans Medium" pitchFamily="2" charset="77"/>
            </a:endParaRPr>
          </a:p>
        </p:txBody>
      </p:sp>
      <p:pic>
        <p:nvPicPr>
          <p:cNvPr id="18" name="Imagen 17">
            <a:extLst>
              <a:ext uri="{FF2B5EF4-FFF2-40B4-BE49-F238E27FC236}">
                <a16:creationId xmlns="" xmlns:a16="http://schemas.microsoft.com/office/drawing/2014/main" id="{2702EFA0-33F1-4245-8373-7B1B273255C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3680" y="2590800"/>
            <a:ext cx="1657927" cy="16764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9699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="" xmlns:a16="http://schemas.microsoft.com/office/drawing/2014/main" id="{80832A9A-ADDB-E845-8443-9D1670CD8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31517" y="305593"/>
            <a:ext cx="4652253" cy="459111"/>
          </a:xfrm>
        </p:spPr>
        <p:txBody>
          <a:bodyPr/>
          <a:lstStyle/>
          <a:p>
            <a:pPr algn="l"/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Antes de comenzar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185C9885-D717-A34A-8DC7-0B23DA293555}"/>
              </a:ext>
            </a:extLst>
          </p:cNvPr>
          <p:cNvCxnSpPr>
            <a:cxnSpLocks/>
          </p:cNvCxnSpPr>
          <p:nvPr/>
        </p:nvCxnSpPr>
        <p:spPr>
          <a:xfrm>
            <a:off x="406400" y="310867"/>
            <a:ext cx="1281206" cy="0"/>
          </a:xfrm>
          <a:prstGeom prst="line">
            <a:avLst/>
          </a:prstGeom>
          <a:noFill/>
          <a:ln w="22225" cap="flat">
            <a:solidFill>
              <a:srgbClr val="15C047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0280DF8-E4F5-EE45-AC01-716811184F9D}"/>
              </a:ext>
            </a:extLst>
          </p:cNvPr>
          <p:cNvSpPr/>
          <p:nvPr/>
        </p:nvSpPr>
        <p:spPr>
          <a:xfrm>
            <a:off x="-1056710" y="-2672574"/>
            <a:ext cx="503777" cy="447751"/>
          </a:xfrm>
          <a:prstGeom prst="rect">
            <a:avLst/>
          </a:prstGeom>
          <a:solidFill>
            <a:srgbClr val="7EFF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5E6D79B3-7594-5A44-ABDF-D7158FC3F645}"/>
              </a:ext>
            </a:extLst>
          </p:cNvPr>
          <p:cNvSpPr/>
          <p:nvPr/>
        </p:nvSpPr>
        <p:spPr>
          <a:xfrm>
            <a:off x="-1056710" y="-2025207"/>
            <a:ext cx="503777" cy="447751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7175E1E6-455B-F24C-B52A-CA5A06B542E2}"/>
              </a:ext>
            </a:extLst>
          </p:cNvPr>
          <p:cNvSpPr/>
          <p:nvPr/>
        </p:nvSpPr>
        <p:spPr>
          <a:xfrm>
            <a:off x="-1056710" y="-1101183"/>
            <a:ext cx="503777" cy="447751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0EBA33B8-B476-6B41-89F4-C47E287E5AC6}"/>
              </a:ext>
            </a:extLst>
          </p:cNvPr>
          <p:cNvSpPr/>
          <p:nvPr/>
        </p:nvSpPr>
        <p:spPr>
          <a:xfrm>
            <a:off x="-1075148" y="-410616"/>
            <a:ext cx="503777" cy="447751"/>
          </a:xfrm>
          <a:prstGeom prst="rect">
            <a:avLst/>
          </a:prstGeom>
          <a:solidFill>
            <a:srgbClr val="004C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6B88693E-3C11-DE4B-A140-3BBCE36E03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54" name="Marcador de texto 4">
            <a:extLst>
              <a:ext uri="{FF2B5EF4-FFF2-40B4-BE49-F238E27FC236}">
                <a16:creationId xmlns="" xmlns:a16="http://schemas.microsoft.com/office/drawing/2014/main" id="{049B27B7-1A13-1748-8640-33287DE90276}"/>
              </a:ext>
            </a:extLst>
          </p:cNvPr>
          <p:cNvSpPr txBox="1">
            <a:spLocks/>
          </p:cNvSpPr>
          <p:nvPr/>
        </p:nvSpPr>
        <p:spPr>
          <a:xfrm>
            <a:off x="945990" y="2208672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01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5" name="Marcador de texto 4">
            <a:extLst>
              <a:ext uri="{FF2B5EF4-FFF2-40B4-BE49-F238E27FC236}">
                <a16:creationId xmlns="" xmlns:a16="http://schemas.microsoft.com/office/drawing/2014/main" id="{E1265115-84F7-514C-B591-07F430820428}"/>
              </a:ext>
            </a:extLst>
          </p:cNvPr>
          <p:cNvSpPr txBox="1">
            <a:spLocks/>
          </p:cNvSpPr>
          <p:nvPr/>
        </p:nvSpPr>
        <p:spPr>
          <a:xfrm>
            <a:off x="3831053" y="2213429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02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6" name="Marcador de texto 4">
            <a:extLst>
              <a:ext uri="{FF2B5EF4-FFF2-40B4-BE49-F238E27FC236}">
                <a16:creationId xmlns="" xmlns:a16="http://schemas.microsoft.com/office/drawing/2014/main" id="{D76607D5-7A18-9343-93F0-125C4E769D3C}"/>
              </a:ext>
            </a:extLst>
          </p:cNvPr>
          <p:cNvSpPr txBox="1">
            <a:spLocks/>
          </p:cNvSpPr>
          <p:nvPr/>
        </p:nvSpPr>
        <p:spPr>
          <a:xfrm>
            <a:off x="6933091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03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7" name="Marcador de texto 4">
            <a:extLst>
              <a:ext uri="{FF2B5EF4-FFF2-40B4-BE49-F238E27FC236}">
                <a16:creationId xmlns="" xmlns:a16="http://schemas.microsoft.com/office/drawing/2014/main" id="{69C8450A-B5AD-7D49-B37E-57D4885212F4}"/>
              </a:ext>
            </a:extLst>
          </p:cNvPr>
          <p:cNvSpPr txBox="1">
            <a:spLocks/>
          </p:cNvSpPr>
          <p:nvPr/>
        </p:nvSpPr>
        <p:spPr>
          <a:xfrm>
            <a:off x="10004130" y="2212587"/>
            <a:ext cx="1199956" cy="799237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7000" b="1" kern="1200">
                <a:solidFill>
                  <a:schemeClr val="accent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۔"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>
                <a:solidFill>
                  <a:srgbClr val="004C14"/>
                </a:solidFill>
                <a:latin typeface="ACHS Nueva Sans" pitchFamily="2" charset="0"/>
              </a:rPr>
              <a:t>04</a:t>
            </a:r>
            <a:endParaRPr lang="es-CL" sz="4800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58" name="Marcador de texto 5">
            <a:extLst>
              <a:ext uri="{FF2B5EF4-FFF2-40B4-BE49-F238E27FC236}">
                <a16:creationId xmlns="" xmlns:a16="http://schemas.microsoft.com/office/drawing/2014/main" id="{2F738D1F-508D-3948-868F-291F6BC59FF1}"/>
              </a:ext>
            </a:extLst>
          </p:cNvPr>
          <p:cNvSpPr txBox="1">
            <a:spLocks/>
          </p:cNvSpPr>
          <p:nvPr/>
        </p:nvSpPr>
        <p:spPr>
          <a:xfrm>
            <a:off x="1003428" y="4633669"/>
            <a:ext cx="1481151" cy="426885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Bienvenida y presentación</a:t>
            </a:r>
          </a:p>
        </p:txBody>
      </p:sp>
      <p:sp>
        <p:nvSpPr>
          <p:cNvPr id="59" name="Marcador de texto 5">
            <a:extLst>
              <a:ext uri="{FF2B5EF4-FFF2-40B4-BE49-F238E27FC236}">
                <a16:creationId xmlns="" xmlns:a16="http://schemas.microsoft.com/office/drawing/2014/main" id="{01357F97-BA23-2047-B523-E1DF38700A17}"/>
              </a:ext>
            </a:extLst>
          </p:cNvPr>
          <p:cNvSpPr txBox="1">
            <a:spLocks/>
          </p:cNvSpPr>
          <p:nvPr/>
        </p:nvSpPr>
        <p:spPr>
          <a:xfrm>
            <a:off x="3844118" y="4629414"/>
            <a:ext cx="1659132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Objetivos</a:t>
            </a:r>
          </a:p>
          <a:p>
            <a:pPr algn="ctr"/>
            <a:endParaRPr lang="es-CL" b="1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sp>
        <p:nvSpPr>
          <p:cNvPr id="60" name="Marcador de texto 5">
            <a:extLst>
              <a:ext uri="{FF2B5EF4-FFF2-40B4-BE49-F238E27FC236}">
                <a16:creationId xmlns="" xmlns:a16="http://schemas.microsoft.com/office/drawing/2014/main" id="{39D38EEE-4014-FA4C-AD70-8DC871720746}"/>
              </a:ext>
            </a:extLst>
          </p:cNvPr>
          <p:cNvSpPr txBox="1">
            <a:spLocks/>
          </p:cNvSpPr>
          <p:nvPr/>
        </p:nvSpPr>
        <p:spPr>
          <a:xfrm>
            <a:off x="9830969" y="4625304"/>
            <a:ext cx="1659132" cy="6209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Chats</a:t>
            </a:r>
          </a:p>
        </p:txBody>
      </p:sp>
      <p:sp>
        <p:nvSpPr>
          <p:cNvPr id="61" name="Marcador de texto 5">
            <a:extLst>
              <a:ext uri="{FF2B5EF4-FFF2-40B4-BE49-F238E27FC236}">
                <a16:creationId xmlns="" xmlns:a16="http://schemas.microsoft.com/office/drawing/2014/main" id="{0CA50703-A45C-CE4B-A11E-33C8CCA0AF1B}"/>
              </a:ext>
            </a:extLst>
          </p:cNvPr>
          <p:cNvSpPr txBox="1">
            <a:spLocks/>
          </p:cNvSpPr>
          <p:nvPr/>
        </p:nvSpPr>
        <p:spPr>
          <a:xfrm>
            <a:off x="7037481" y="4625303"/>
            <a:ext cx="1481151" cy="62093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anose="05000000000000000000" pitchFamily="2" charset="2"/>
              <a:buNone/>
              <a:defRPr sz="16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04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09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219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400" b="0" kern="120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L" b="1" dirty="0">
                <a:solidFill>
                  <a:srgbClr val="004C14"/>
                </a:solidFill>
                <a:latin typeface="ACHS Nueva Sans" pitchFamily="2" charset="0"/>
              </a:rPr>
              <a:t>Preguntas </a:t>
            </a:r>
          </a:p>
          <a:p>
            <a:pPr algn="ctr"/>
            <a:endParaRPr lang="es-CL" b="1" dirty="0">
              <a:solidFill>
                <a:srgbClr val="004C14"/>
              </a:solidFill>
              <a:latin typeface="ACHS Nueva Sans" pitchFamily="2" charset="0"/>
            </a:endParaRPr>
          </a:p>
        </p:txBody>
      </p:sp>
      <p:pic>
        <p:nvPicPr>
          <p:cNvPr id="62" name="Imagen 61">
            <a:extLst>
              <a:ext uri="{FF2B5EF4-FFF2-40B4-BE49-F238E27FC236}">
                <a16:creationId xmlns="" xmlns:a16="http://schemas.microsoft.com/office/drawing/2014/main" id="{C4D7C4F8-D264-E84F-8B23-480854ABFD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428" y="3124588"/>
            <a:ext cx="1481153" cy="1071472"/>
          </a:xfrm>
          <a:prstGeom prst="rect">
            <a:avLst/>
          </a:prstGeom>
        </p:spPr>
      </p:pic>
      <p:pic>
        <p:nvPicPr>
          <p:cNvPr id="63" name="Imagen 62">
            <a:extLst>
              <a:ext uri="{FF2B5EF4-FFF2-40B4-BE49-F238E27FC236}">
                <a16:creationId xmlns="" xmlns:a16="http://schemas.microsoft.com/office/drawing/2014/main" id="{78114116-8E6A-2747-BA5D-C2C286353D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080" y="2934164"/>
            <a:ext cx="922622" cy="1336212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3F3780EF-3C3C-9946-A61F-BB91BF6061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2863" y="3120478"/>
            <a:ext cx="1102987" cy="1039959"/>
          </a:xfrm>
          <a:prstGeom prst="rect">
            <a:avLst/>
          </a:prstGeom>
        </p:spPr>
      </p:pic>
      <p:grpSp>
        <p:nvGrpSpPr>
          <p:cNvPr id="67" name="Google Shape;3782;p111">
            <a:extLst>
              <a:ext uri="{FF2B5EF4-FFF2-40B4-BE49-F238E27FC236}">
                <a16:creationId xmlns="" xmlns:a16="http://schemas.microsoft.com/office/drawing/2014/main" id="{A7638693-C7A1-4D44-89CF-081BDF9A5BD8}"/>
              </a:ext>
            </a:extLst>
          </p:cNvPr>
          <p:cNvGrpSpPr/>
          <p:nvPr/>
        </p:nvGrpSpPr>
        <p:grpSpPr>
          <a:xfrm>
            <a:off x="7207278" y="3007909"/>
            <a:ext cx="1264986" cy="1262467"/>
            <a:chOff x="5377" y="1016"/>
            <a:chExt cx="502" cy="501"/>
          </a:xfrm>
          <a:solidFill>
            <a:srgbClr val="15C045"/>
          </a:solidFill>
        </p:grpSpPr>
        <p:sp>
          <p:nvSpPr>
            <p:cNvPr id="68" name="Google Shape;3783;p111">
              <a:extLst>
                <a:ext uri="{FF2B5EF4-FFF2-40B4-BE49-F238E27FC236}">
                  <a16:creationId xmlns="" xmlns:a16="http://schemas.microsoft.com/office/drawing/2014/main" id="{5223391A-4A06-974F-AED6-26C56A71E9C3}"/>
                </a:ext>
              </a:extLst>
            </p:cNvPr>
            <p:cNvSpPr/>
            <p:nvPr/>
          </p:nvSpPr>
          <p:spPr>
            <a:xfrm>
              <a:off x="5618" y="1016"/>
              <a:ext cx="261" cy="283"/>
            </a:xfrm>
            <a:custGeom>
              <a:avLst/>
              <a:gdLst/>
              <a:ahLst/>
              <a:cxnLst/>
              <a:rect l="l" t="t" r="r" b="b"/>
              <a:pathLst>
                <a:path w="428" h="466" extrusionOk="0">
                  <a:moveTo>
                    <a:pt x="277" y="433"/>
                  </a:moveTo>
                  <a:lnTo>
                    <a:pt x="277" y="433"/>
                  </a:lnTo>
                  <a:lnTo>
                    <a:pt x="32" y="433"/>
                  </a:lnTo>
                  <a:lnTo>
                    <a:pt x="32" y="381"/>
                  </a:lnTo>
                  <a:cubicBezTo>
                    <a:pt x="32" y="321"/>
                    <a:pt x="77" y="272"/>
                    <a:pt x="134" y="264"/>
                  </a:cubicBezTo>
                  <a:lnTo>
                    <a:pt x="203" y="333"/>
                  </a:lnTo>
                  <a:cubicBezTo>
                    <a:pt x="206" y="336"/>
                    <a:pt x="210" y="337"/>
                    <a:pt x="214" y="337"/>
                  </a:cubicBezTo>
                  <a:cubicBezTo>
                    <a:pt x="218" y="337"/>
                    <a:pt x="222" y="336"/>
                    <a:pt x="225" y="333"/>
                  </a:cubicBezTo>
                  <a:lnTo>
                    <a:pt x="294" y="264"/>
                  </a:lnTo>
                  <a:cubicBezTo>
                    <a:pt x="351" y="272"/>
                    <a:pt x="396" y="321"/>
                    <a:pt x="396" y="381"/>
                  </a:cubicBezTo>
                  <a:lnTo>
                    <a:pt x="396" y="433"/>
                  </a:lnTo>
                  <a:lnTo>
                    <a:pt x="277" y="433"/>
                  </a:lnTo>
                  <a:close/>
                  <a:moveTo>
                    <a:pt x="249" y="263"/>
                  </a:moveTo>
                  <a:lnTo>
                    <a:pt x="249" y="263"/>
                  </a:lnTo>
                  <a:lnTo>
                    <a:pt x="214" y="298"/>
                  </a:lnTo>
                  <a:lnTo>
                    <a:pt x="179" y="263"/>
                  </a:lnTo>
                  <a:lnTo>
                    <a:pt x="249" y="263"/>
                  </a:lnTo>
                  <a:close/>
                  <a:moveTo>
                    <a:pt x="143" y="135"/>
                  </a:moveTo>
                  <a:lnTo>
                    <a:pt x="143" y="135"/>
                  </a:lnTo>
                  <a:lnTo>
                    <a:pt x="251" y="135"/>
                  </a:lnTo>
                  <a:cubicBezTo>
                    <a:pt x="263" y="135"/>
                    <a:pt x="275" y="131"/>
                    <a:pt x="285" y="125"/>
                  </a:cubicBezTo>
                  <a:lnTo>
                    <a:pt x="285" y="160"/>
                  </a:lnTo>
                  <a:cubicBezTo>
                    <a:pt x="285" y="199"/>
                    <a:pt x="253" y="231"/>
                    <a:pt x="214" y="231"/>
                  </a:cubicBezTo>
                  <a:cubicBezTo>
                    <a:pt x="175" y="231"/>
                    <a:pt x="143" y="199"/>
                    <a:pt x="143" y="160"/>
                  </a:cubicBezTo>
                  <a:lnTo>
                    <a:pt x="143" y="135"/>
                  </a:lnTo>
                  <a:close/>
                  <a:moveTo>
                    <a:pt x="143" y="102"/>
                  </a:moveTo>
                  <a:lnTo>
                    <a:pt x="143" y="102"/>
                  </a:lnTo>
                  <a:lnTo>
                    <a:pt x="143" y="81"/>
                  </a:lnTo>
                  <a:cubicBezTo>
                    <a:pt x="143" y="53"/>
                    <a:pt x="165" y="31"/>
                    <a:pt x="193" y="31"/>
                  </a:cubicBezTo>
                  <a:lnTo>
                    <a:pt x="285" y="31"/>
                  </a:lnTo>
                  <a:lnTo>
                    <a:pt x="285" y="68"/>
                  </a:lnTo>
                  <a:cubicBezTo>
                    <a:pt x="285" y="87"/>
                    <a:pt x="270" y="103"/>
                    <a:pt x="251" y="103"/>
                  </a:cubicBezTo>
                  <a:lnTo>
                    <a:pt x="143" y="103"/>
                  </a:lnTo>
                  <a:lnTo>
                    <a:pt x="143" y="102"/>
                  </a:lnTo>
                  <a:close/>
                  <a:moveTo>
                    <a:pt x="292" y="232"/>
                  </a:moveTo>
                  <a:lnTo>
                    <a:pt x="292" y="232"/>
                  </a:lnTo>
                  <a:cubicBezTo>
                    <a:pt x="291" y="231"/>
                    <a:pt x="290" y="231"/>
                    <a:pt x="289" y="231"/>
                  </a:cubicBezTo>
                  <a:cubicBezTo>
                    <a:pt x="306" y="213"/>
                    <a:pt x="317" y="188"/>
                    <a:pt x="317" y="160"/>
                  </a:cubicBezTo>
                  <a:lnTo>
                    <a:pt x="317" y="75"/>
                  </a:lnTo>
                  <a:cubicBezTo>
                    <a:pt x="317" y="75"/>
                    <a:pt x="317" y="74"/>
                    <a:pt x="317" y="73"/>
                  </a:cubicBezTo>
                  <a:cubicBezTo>
                    <a:pt x="317" y="72"/>
                    <a:pt x="317" y="70"/>
                    <a:pt x="317" y="68"/>
                  </a:cubicBezTo>
                  <a:lnTo>
                    <a:pt x="317" y="15"/>
                  </a:lnTo>
                  <a:cubicBezTo>
                    <a:pt x="317" y="7"/>
                    <a:pt x="310" y="0"/>
                    <a:pt x="301" y="0"/>
                  </a:cubicBezTo>
                  <a:lnTo>
                    <a:pt x="193" y="0"/>
                  </a:lnTo>
                  <a:cubicBezTo>
                    <a:pt x="148" y="0"/>
                    <a:pt x="111" y="36"/>
                    <a:pt x="111" y="81"/>
                  </a:cubicBezTo>
                  <a:lnTo>
                    <a:pt x="111" y="160"/>
                  </a:lnTo>
                  <a:cubicBezTo>
                    <a:pt x="111" y="188"/>
                    <a:pt x="121" y="213"/>
                    <a:pt x="139" y="231"/>
                  </a:cubicBezTo>
                  <a:cubicBezTo>
                    <a:pt x="138" y="231"/>
                    <a:pt x="137" y="231"/>
                    <a:pt x="136" y="232"/>
                  </a:cubicBezTo>
                  <a:cubicBezTo>
                    <a:pt x="59" y="239"/>
                    <a:pt x="0" y="303"/>
                    <a:pt x="0" y="381"/>
                  </a:cubicBezTo>
                  <a:lnTo>
                    <a:pt x="0" y="450"/>
                  </a:lnTo>
                  <a:cubicBezTo>
                    <a:pt x="0" y="458"/>
                    <a:pt x="7" y="466"/>
                    <a:pt x="16" y="466"/>
                  </a:cubicBezTo>
                  <a:lnTo>
                    <a:pt x="277" y="466"/>
                  </a:lnTo>
                  <a:lnTo>
                    <a:pt x="410" y="466"/>
                  </a:lnTo>
                  <a:lnTo>
                    <a:pt x="412" y="466"/>
                  </a:lnTo>
                  <a:cubicBezTo>
                    <a:pt x="421" y="466"/>
                    <a:pt x="428" y="459"/>
                    <a:pt x="428" y="450"/>
                  </a:cubicBezTo>
                  <a:lnTo>
                    <a:pt x="428" y="381"/>
                  </a:lnTo>
                  <a:cubicBezTo>
                    <a:pt x="428" y="303"/>
                    <a:pt x="368" y="239"/>
                    <a:pt x="292" y="2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3784;p111">
              <a:extLst>
                <a:ext uri="{FF2B5EF4-FFF2-40B4-BE49-F238E27FC236}">
                  <a16:creationId xmlns="" xmlns:a16="http://schemas.microsoft.com/office/drawing/2014/main" id="{DB8995BB-D1E4-0141-AA37-34E7AA96947B}"/>
                </a:ext>
              </a:extLst>
            </p:cNvPr>
            <p:cNvSpPr/>
            <p:nvPr/>
          </p:nvSpPr>
          <p:spPr>
            <a:xfrm>
              <a:off x="5377" y="1016"/>
              <a:ext cx="265" cy="183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80" y="302"/>
                  </a:moveTo>
                  <a:lnTo>
                    <a:pt x="80" y="302"/>
                  </a:lnTo>
                  <a:lnTo>
                    <a:pt x="282" y="302"/>
                  </a:lnTo>
                  <a:cubicBezTo>
                    <a:pt x="316" y="302"/>
                    <a:pt x="345" y="282"/>
                    <a:pt x="357" y="252"/>
                  </a:cubicBezTo>
                  <a:lnTo>
                    <a:pt x="419" y="252"/>
                  </a:lnTo>
                  <a:cubicBezTo>
                    <a:pt x="425" y="252"/>
                    <a:pt x="431" y="248"/>
                    <a:pt x="434" y="242"/>
                  </a:cubicBezTo>
                  <a:cubicBezTo>
                    <a:pt x="436" y="236"/>
                    <a:pt x="435" y="229"/>
                    <a:pt x="430" y="224"/>
                  </a:cubicBezTo>
                  <a:lnTo>
                    <a:pt x="363" y="157"/>
                  </a:lnTo>
                  <a:lnTo>
                    <a:pt x="363" y="79"/>
                  </a:lnTo>
                  <a:cubicBezTo>
                    <a:pt x="363" y="35"/>
                    <a:pt x="327" y="0"/>
                    <a:pt x="282" y="0"/>
                  </a:cubicBezTo>
                  <a:lnTo>
                    <a:pt x="80" y="0"/>
                  </a:lnTo>
                  <a:cubicBezTo>
                    <a:pt x="36" y="0"/>
                    <a:pt x="0" y="35"/>
                    <a:pt x="0" y="79"/>
                  </a:cubicBezTo>
                  <a:lnTo>
                    <a:pt x="0" y="221"/>
                  </a:lnTo>
                  <a:cubicBezTo>
                    <a:pt x="0" y="265"/>
                    <a:pt x="36" y="302"/>
                    <a:pt x="80" y="302"/>
                  </a:cubicBezTo>
                  <a:close/>
                  <a:moveTo>
                    <a:pt x="32" y="79"/>
                  </a:moveTo>
                  <a:lnTo>
                    <a:pt x="32" y="79"/>
                  </a:lnTo>
                  <a:cubicBezTo>
                    <a:pt x="32" y="53"/>
                    <a:pt x="53" y="31"/>
                    <a:pt x="80" y="31"/>
                  </a:cubicBezTo>
                  <a:lnTo>
                    <a:pt x="282" y="31"/>
                  </a:lnTo>
                  <a:cubicBezTo>
                    <a:pt x="309" y="31"/>
                    <a:pt x="331" y="53"/>
                    <a:pt x="331" y="79"/>
                  </a:cubicBezTo>
                  <a:lnTo>
                    <a:pt x="331" y="163"/>
                  </a:lnTo>
                  <a:cubicBezTo>
                    <a:pt x="331" y="168"/>
                    <a:pt x="332" y="172"/>
                    <a:pt x="335" y="175"/>
                  </a:cubicBezTo>
                  <a:lnTo>
                    <a:pt x="380" y="219"/>
                  </a:lnTo>
                  <a:lnTo>
                    <a:pt x="345" y="219"/>
                  </a:lnTo>
                  <a:cubicBezTo>
                    <a:pt x="338" y="219"/>
                    <a:pt x="331" y="225"/>
                    <a:pt x="329" y="232"/>
                  </a:cubicBezTo>
                  <a:cubicBezTo>
                    <a:pt x="324" y="254"/>
                    <a:pt x="305" y="269"/>
                    <a:pt x="282" y="269"/>
                  </a:cubicBezTo>
                  <a:lnTo>
                    <a:pt x="80" y="269"/>
                  </a:lnTo>
                  <a:cubicBezTo>
                    <a:pt x="53" y="269"/>
                    <a:pt x="32" y="248"/>
                    <a:pt x="32" y="221"/>
                  </a:cubicBezTo>
                  <a:lnTo>
                    <a:pt x="32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3785;p111">
              <a:extLst>
                <a:ext uri="{FF2B5EF4-FFF2-40B4-BE49-F238E27FC236}">
                  <a16:creationId xmlns="" xmlns:a16="http://schemas.microsoft.com/office/drawing/2014/main" id="{6A867B6E-5218-1142-BD90-923261B7E17A}"/>
                </a:ext>
              </a:extLst>
            </p:cNvPr>
            <p:cNvSpPr/>
            <p:nvPr/>
          </p:nvSpPr>
          <p:spPr>
            <a:xfrm>
              <a:off x="5434" y="1079"/>
              <a:ext cx="106" cy="60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158" y="33"/>
                  </a:moveTo>
                  <a:lnTo>
                    <a:pt x="158" y="33"/>
                  </a:lnTo>
                  <a:lnTo>
                    <a:pt x="17" y="33"/>
                  </a:lnTo>
                  <a:cubicBezTo>
                    <a:pt x="8" y="33"/>
                    <a:pt x="0" y="25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lnTo>
                    <a:pt x="158" y="0"/>
                  </a:lnTo>
                  <a:cubicBezTo>
                    <a:pt x="167" y="0"/>
                    <a:pt x="174" y="8"/>
                    <a:pt x="174" y="17"/>
                  </a:cubicBezTo>
                  <a:cubicBezTo>
                    <a:pt x="174" y="25"/>
                    <a:pt x="167" y="33"/>
                    <a:pt x="158" y="33"/>
                  </a:cubicBezTo>
                  <a:close/>
                  <a:moveTo>
                    <a:pt x="158" y="99"/>
                  </a:moveTo>
                  <a:lnTo>
                    <a:pt x="158" y="99"/>
                  </a:lnTo>
                  <a:lnTo>
                    <a:pt x="17" y="99"/>
                  </a:lnTo>
                  <a:cubicBezTo>
                    <a:pt x="8" y="99"/>
                    <a:pt x="0" y="92"/>
                    <a:pt x="0" y="83"/>
                  </a:cubicBezTo>
                  <a:cubicBezTo>
                    <a:pt x="0" y="74"/>
                    <a:pt x="8" y="67"/>
                    <a:pt x="17" y="67"/>
                  </a:cubicBezTo>
                  <a:lnTo>
                    <a:pt x="158" y="67"/>
                  </a:lnTo>
                  <a:cubicBezTo>
                    <a:pt x="167" y="67"/>
                    <a:pt x="174" y="74"/>
                    <a:pt x="174" y="83"/>
                  </a:cubicBezTo>
                  <a:cubicBezTo>
                    <a:pt x="174" y="92"/>
                    <a:pt x="167" y="99"/>
                    <a:pt x="15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3786;p111">
              <a:extLst>
                <a:ext uri="{FF2B5EF4-FFF2-40B4-BE49-F238E27FC236}">
                  <a16:creationId xmlns="" xmlns:a16="http://schemas.microsoft.com/office/drawing/2014/main" id="{3820CE13-1A0B-5541-B65F-431B0066AC13}"/>
                </a:ext>
              </a:extLst>
            </p:cNvPr>
            <p:cNvSpPr/>
            <p:nvPr/>
          </p:nvSpPr>
          <p:spPr>
            <a:xfrm>
              <a:off x="5717" y="1397"/>
              <a:ext cx="106" cy="61"/>
            </a:xfrm>
            <a:custGeom>
              <a:avLst/>
              <a:gdLst/>
              <a:ahLst/>
              <a:cxnLst/>
              <a:rect l="l" t="t" r="r" b="b"/>
              <a:pathLst>
                <a:path w="174" h="99" extrusionOk="0">
                  <a:moveTo>
                    <a:pt x="158" y="32"/>
                  </a:moveTo>
                  <a:lnTo>
                    <a:pt x="158" y="32"/>
                  </a:ln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lnTo>
                    <a:pt x="158" y="0"/>
                  </a:lnTo>
                  <a:cubicBezTo>
                    <a:pt x="167" y="0"/>
                    <a:pt x="174" y="7"/>
                    <a:pt x="174" y="16"/>
                  </a:cubicBezTo>
                  <a:cubicBezTo>
                    <a:pt x="174" y="25"/>
                    <a:pt x="167" y="32"/>
                    <a:pt x="158" y="32"/>
                  </a:cubicBezTo>
                  <a:close/>
                  <a:moveTo>
                    <a:pt x="158" y="99"/>
                  </a:moveTo>
                  <a:lnTo>
                    <a:pt x="158" y="99"/>
                  </a:lnTo>
                  <a:lnTo>
                    <a:pt x="16" y="99"/>
                  </a:lnTo>
                  <a:cubicBezTo>
                    <a:pt x="7" y="99"/>
                    <a:pt x="0" y="91"/>
                    <a:pt x="0" y="82"/>
                  </a:cubicBezTo>
                  <a:cubicBezTo>
                    <a:pt x="0" y="73"/>
                    <a:pt x="7" y="66"/>
                    <a:pt x="16" y="66"/>
                  </a:cubicBezTo>
                  <a:lnTo>
                    <a:pt x="158" y="66"/>
                  </a:lnTo>
                  <a:cubicBezTo>
                    <a:pt x="167" y="66"/>
                    <a:pt x="174" y="73"/>
                    <a:pt x="174" y="82"/>
                  </a:cubicBezTo>
                  <a:cubicBezTo>
                    <a:pt x="174" y="91"/>
                    <a:pt x="167" y="99"/>
                    <a:pt x="158" y="9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3787;p111">
              <a:extLst>
                <a:ext uri="{FF2B5EF4-FFF2-40B4-BE49-F238E27FC236}">
                  <a16:creationId xmlns="" xmlns:a16="http://schemas.microsoft.com/office/drawing/2014/main" id="{59015C46-0C2F-6F43-B168-9D92763BA5B5}"/>
                </a:ext>
              </a:extLst>
            </p:cNvPr>
            <p:cNvSpPr/>
            <p:nvPr/>
          </p:nvSpPr>
          <p:spPr>
            <a:xfrm>
              <a:off x="5613" y="1333"/>
              <a:ext cx="266" cy="184"/>
            </a:xfrm>
            <a:custGeom>
              <a:avLst/>
              <a:gdLst/>
              <a:ahLst/>
              <a:cxnLst/>
              <a:rect l="l" t="t" r="r" b="b"/>
              <a:pathLst>
                <a:path w="436" h="302" extrusionOk="0">
                  <a:moveTo>
                    <a:pt x="356" y="0"/>
                  </a:moveTo>
                  <a:lnTo>
                    <a:pt x="356" y="0"/>
                  </a:lnTo>
                  <a:lnTo>
                    <a:pt x="153" y="0"/>
                  </a:lnTo>
                  <a:cubicBezTo>
                    <a:pt x="120" y="0"/>
                    <a:pt x="91" y="20"/>
                    <a:pt x="79" y="50"/>
                  </a:cubicBezTo>
                  <a:lnTo>
                    <a:pt x="17" y="50"/>
                  </a:lnTo>
                  <a:cubicBezTo>
                    <a:pt x="10" y="50"/>
                    <a:pt x="5" y="54"/>
                    <a:pt x="2" y="60"/>
                  </a:cubicBezTo>
                  <a:cubicBezTo>
                    <a:pt x="0" y="66"/>
                    <a:pt x="1" y="72"/>
                    <a:pt x="6" y="77"/>
                  </a:cubicBezTo>
                  <a:lnTo>
                    <a:pt x="73" y="144"/>
                  </a:lnTo>
                  <a:lnTo>
                    <a:pt x="73" y="222"/>
                  </a:lnTo>
                  <a:cubicBezTo>
                    <a:pt x="73" y="266"/>
                    <a:pt x="109" y="302"/>
                    <a:pt x="153" y="302"/>
                  </a:cubicBezTo>
                  <a:lnTo>
                    <a:pt x="356" y="302"/>
                  </a:lnTo>
                  <a:cubicBezTo>
                    <a:pt x="400" y="302"/>
                    <a:pt x="436" y="266"/>
                    <a:pt x="436" y="222"/>
                  </a:cubicBezTo>
                  <a:lnTo>
                    <a:pt x="436" y="80"/>
                  </a:lnTo>
                  <a:cubicBezTo>
                    <a:pt x="436" y="36"/>
                    <a:pt x="400" y="0"/>
                    <a:pt x="356" y="0"/>
                  </a:cubicBezTo>
                  <a:close/>
                  <a:moveTo>
                    <a:pt x="404" y="222"/>
                  </a:moveTo>
                  <a:lnTo>
                    <a:pt x="404" y="222"/>
                  </a:lnTo>
                  <a:cubicBezTo>
                    <a:pt x="404" y="249"/>
                    <a:pt x="382" y="270"/>
                    <a:pt x="356" y="270"/>
                  </a:cubicBezTo>
                  <a:lnTo>
                    <a:pt x="153" y="270"/>
                  </a:lnTo>
                  <a:cubicBezTo>
                    <a:pt x="127" y="270"/>
                    <a:pt x="105" y="249"/>
                    <a:pt x="105" y="222"/>
                  </a:cubicBezTo>
                  <a:lnTo>
                    <a:pt x="105" y="138"/>
                  </a:lnTo>
                  <a:cubicBezTo>
                    <a:pt x="105" y="134"/>
                    <a:pt x="103" y="129"/>
                    <a:pt x="100" y="126"/>
                  </a:cubicBezTo>
                  <a:lnTo>
                    <a:pt x="56" y="82"/>
                  </a:lnTo>
                  <a:lnTo>
                    <a:pt x="91" y="82"/>
                  </a:lnTo>
                  <a:cubicBezTo>
                    <a:pt x="98" y="82"/>
                    <a:pt x="105" y="77"/>
                    <a:pt x="106" y="69"/>
                  </a:cubicBezTo>
                  <a:cubicBezTo>
                    <a:pt x="111" y="47"/>
                    <a:pt x="131" y="32"/>
                    <a:pt x="153" y="32"/>
                  </a:cubicBezTo>
                  <a:lnTo>
                    <a:pt x="356" y="32"/>
                  </a:lnTo>
                  <a:cubicBezTo>
                    <a:pt x="382" y="32"/>
                    <a:pt x="404" y="54"/>
                    <a:pt x="404" y="80"/>
                  </a:cubicBezTo>
                  <a:lnTo>
                    <a:pt x="404" y="2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3788;p111">
              <a:extLst>
                <a:ext uri="{FF2B5EF4-FFF2-40B4-BE49-F238E27FC236}">
                  <a16:creationId xmlns="" xmlns:a16="http://schemas.microsoft.com/office/drawing/2014/main" id="{8AAA9EFF-42C3-374C-B831-BD3C620B09B9}"/>
                </a:ext>
              </a:extLst>
            </p:cNvPr>
            <p:cNvSpPr/>
            <p:nvPr/>
          </p:nvSpPr>
          <p:spPr>
            <a:xfrm>
              <a:off x="5377" y="1232"/>
              <a:ext cx="261" cy="285"/>
            </a:xfrm>
            <a:custGeom>
              <a:avLst/>
              <a:gdLst/>
              <a:ahLst/>
              <a:cxnLst/>
              <a:rect l="l" t="t" r="r" b="b"/>
              <a:pathLst>
                <a:path w="428" h="468" extrusionOk="0">
                  <a:moveTo>
                    <a:pt x="292" y="234"/>
                  </a:moveTo>
                  <a:lnTo>
                    <a:pt x="292" y="234"/>
                  </a:lnTo>
                  <a:cubicBezTo>
                    <a:pt x="291" y="233"/>
                    <a:pt x="290" y="233"/>
                    <a:pt x="289" y="233"/>
                  </a:cubicBezTo>
                  <a:cubicBezTo>
                    <a:pt x="306" y="214"/>
                    <a:pt x="317" y="189"/>
                    <a:pt x="317" y="162"/>
                  </a:cubicBezTo>
                  <a:lnTo>
                    <a:pt x="317" y="77"/>
                  </a:lnTo>
                  <a:cubicBezTo>
                    <a:pt x="317" y="76"/>
                    <a:pt x="317" y="76"/>
                    <a:pt x="317" y="75"/>
                  </a:cubicBezTo>
                  <a:cubicBezTo>
                    <a:pt x="317" y="73"/>
                    <a:pt x="317" y="72"/>
                    <a:pt x="317" y="70"/>
                  </a:cubicBezTo>
                  <a:lnTo>
                    <a:pt x="317" y="17"/>
                  </a:lnTo>
                  <a:cubicBezTo>
                    <a:pt x="317" y="8"/>
                    <a:pt x="310" y="0"/>
                    <a:pt x="301" y="0"/>
                  </a:cubicBezTo>
                  <a:lnTo>
                    <a:pt x="193" y="0"/>
                  </a:lnTo>
                  <a:cubicBezTo>
                    <a:pt x="148" y="0"/>
                    <a:pt x="111" y="37"/>
                    <a:pt x="111" y="83"/>
                  </a:cubicBezTo>
                  <a:lnTo>
                    <a:pt x="111" y="162"/>
                  </a:lnTo>
                  <a:cubicBezTo>
                    <a:pt x="111" y="189"/>
                    <a:pt x="121" y="214"/>
                    <a:pt x="139" y="233"/>
                  </a:cubicBezTo>
                  <a:cubicBezTo>
                    <a:pt x="138" y="233"/>
                    <a:pt x="137" y="233"/>
                    <a:pt x="135" y="234"/>
                  </a:cubicBezTo>
                  <a:cubicBezTo>
                    <a:pt x="59" y="241"/>
                    <a:pt x="0" y="305"/>
                    <a:pt x="0" y="383"/>
                  </a:cubicBezTo>
                  <a:lnTo>
                    <a:pt x="0" y="451"/>
                  </a:lnTo>
                  <a:cubicBezTo>
                    <a:pt x="0" y="460"/>
                    <a:pt x="7" y="468"/>
                    <a:pt x="16" y="468"/>
                  </a:cubicBezTo>
                  <a:lnTo>
                    <a:pt x="412" y="468"/>
                  </a:lnTo>
                  <a:cubicBezTo>
                    <a:pt x="421" y="468"/>
                    <a:pt x="428" y="460"/>
                    <a:pt x="428" y="451"/>
                  </a:cubicBezTo>
                  <a:lnTo>
                    <a:pt x="428" y="383"/>
                  </a:lnTo>
                  <a:cubicBezTo>
                    <a:pt x="428" y="305"/>
                    <a:pt x="368" y="241"/>
                    <a:pt x="292" y="234"/>
                  </a:cubicBezTo>
                  <a:close/>
                  <a:moveTo>
                    <a:pt x="143" y="103"/>
                  </a:moveTo>
                  <a:lnTo>
                    <a:pt x="143" y="103"/>
                  </a:lnTo>
                  <a:lnTo>
                    <a:pt x="143" y="83"/>
                  </a:lnTo>
                  <a:cubicBezTo>
                    <a:pt x="143" y="55"/>
                    <a:pt x="165" y="33"/>
                    <a:pt x="193" y="33"/>
                  </a:cubicBezTo>
                  <a:lnTo>
                    <a:pt x="285" y="33"/>
                  </a:lnTo>
                  <a:lnTo>
                    <a:pt x="285" y="70"/>
                  </a:lnTo>
                  <a:cubicBezTo>
                    <a:pt x="285" y="89"/>
                    <a:pt x="270" y="104"/>
                    <a:pt x="251" y="104"/>
                  </a:cubicBezTo>
                  <a:lnTo>
                    <a:pt x="143" y="104"/>
                  </a:lnTo>
                  <a:lnTo>
                    <a:pt x="143" y="103"/>
                  </a:lnTo>
                  <a:close/>
                  <a:moveTo>
                    <a:pt x="143" y="137"/>
                  </a:moveTo>
                  <a:lnTo>
                    <a:pt x="143" y="137"/>
                  </a:lnTo>
                  <a:lnTo>
                    <a:pt x="251" y="137"/>
                  </a:lnTo>
                  <a:cubicBezTo>
                    <a:pt x="263" y="137"/>
                    <a:pt x="275" y="133"/>
                    <a:pt x="285" y="127"/>
                  </a:cubicBezTo>
                  <a:lnTo>
                    <a:pt x="285" y="162"/>
                  </a:lnTo>
                  <a:cubicBezTo>
                    <a:pt x="285" y="201"/>
                    <a:pt x="253" y="233"/>
                    <a:pt x="214" y="233"/>
                  </a:cubicBezTo>
                  <a:cubicBezTo>
                    <a:pt x="175" y="233"/>
                    <a:pt x="143" y="201"/>
                    <a:pt x="143" y="162"/>
                  </a:cubicBezTo>
                  <a:lnTo>
                    <a:pt x="143" y="137"/>
                  </a:lnTo>
                  <a:close/>
                  <a:moveTo>
                    <a:pt x="249" y="265"/>
                  </a:moveTo>
                  <a:lnTo>
                    <a:pt x="249" y="265"/>
                  </a:lnTo>
                  <a:lnTo>
                    <a:pt x="214" y="300"/>
                  </a:lnTo>
                  <a:lnTo>
                    <a:pt x="179" y="265"/>
                  </a:lnTo>
                  <a:lnTo>
                    <a:pt x="249" y="265"/>
                  </a:lnTo>
                  <a:close/>
                  <a:moveTo>
                    <a:pt x="396" y="435"/>
                  </a:moveTo>
                  <a:lnTo>
                    <a:pt x="396" y="435"/>
                  </a:lnTo>
                  <a:lnTo>
                    <a:pt x="396" y="435"/>
                  </a:lnTo>
                  <a:lnTo>
                    <a:pt x="32" y="435"/>
                  </a:lnTo>
                  <a:lnTo>
                    <a:pt x="32" y="403"/>
                  </a:lnTo>
                  <a:lnTo>
                    <a:pt x="32" y="403"/>
                  </a:lnTo>
                  <a:cubicBezTo>
                    <a:pt x="32" y="378"/>
                    <a:pt x="32" y="371"/>
                    <a:pt x="32" y="371"/>
                  </a:cubicBezTo>
                  <a:cubicBezTo>
                    <a:pt x="38" y="317"/>
                    <a:pt x="80" y="273"/>
                    <a:pt x="134" y="266"/>
                  </a:cubicBezTo>
                  <a:lnTo>
                    <a:pt x="202" y="334"/>
                  </a:lnTo>
                  <a:cubicBezTo>
                    <a:pt x="206" y="337"/>
                    <a:pt x="210" y="339"/>
                    <a:pt x="214" y="339"/>
                  </a:cubicBezTo>
                  <a:cubicBezTo>
                    <a:pt x="218" y="339"/>
                    <a:pt x="222" y="337"/>
                    <a:pt x="225" y="334"/>
                  </a:cubicBezTo>
                  <a:lnTo>
                    <a:pt x="294" y="266"/>
                  </a:lnTo>
                  <a:cubicBezTo>
                    <a:pt x="351" y="274"/>
                    <a:pt x="396" y="323"/>
                    <a:pt x="396" y="383"/>
                  </a:cubicBezTo>
                  <a:lnTo>
                    <a:pt x="396" y="4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69042225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13667935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ítulo 30">
            <a:extLst>
              <a:ext uri="{FF2B5EF4-FFF2-40B4-BE49-F238E27FC236}">
                <a16:creationId xmlns="" xmlns:a16="http://schemas.microsoft.com/office/drawing/2014/main" id="{80832A9A-ADDB-E845-8443-9D1670CD83E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5845" y="305593"/>
            <a:ext cx="4652253" cy="459111"/>
          </a:xfrm>
        </p:spPr>
        <p:txBody>
          <a:bodyPr/>
          <a:lstStyle/>
          <a:p>
            <a:pPr algn="l"/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Objetivo</a:t>
            </a:r>
          </a:p>
        </p:txBody>
      </p:sp>
      <p:cxnSp>
        <p:nvCxnSpPr>
          <p:cNvPr id="21" name="Conector recto 20">
            <a:extLst>
              <a:ext uri="{FF2B5EF4-FFF2-40B4-BE49-F238E27FC236}">
                <a16:creationId xmlns="" xmlns:a16="http://schemas.microsoft.com/office/drawing/2014/main" id="{185C9885-D717-A34A-8DC7-0B23DA293555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6" name="Rectángulo 15">
            <a:extLst>
              <a:ext uri="{FF2B5EF4-FFF2-40B4-BE49-F238E27FC236}">
                <a16:creationId xmlns="" xmlns:a16="http://schemas.microsoft.com/office/drawing/2014/main" id="{B0280DF8-E4F5-EE45-AC01-716811184F9D}"/>
              </a:ext>
            </a:extLst>
          </p:cNvPr>
          <p:cNvSpPr/>
          <p:nvPr/>
        </p:nvSpPr>
        <p:spPr>
          <a:xfrm>
            <a:off x="-1056710" y="-2672574"/>
            <a:ext cx="503777" cy="447751"/>
          </a:xfrm>
          <a:prstGeom prst="rect">
            <a:avLst/>
          </a:prstGeom>
          <a:solidFill>
            <a:srgbClr val="7EFF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="" xmlns:a16="http://schemas.microsoft.com/office/drawing/2014/main" id="{5E6D79B3-7594-5A44-ABDF-D7158FC3F645}"/>
              </a:ext>
            </a:extLst>
          </p:cNvPr>
          <p:cNvSpPr/>
          <p:nvPr/>
        </p:nvSpPr>
        <p:spPr>
          <a:xfrm>
            <a:off x="-1056710" y="-2025207"/>
            <a:ext cx="503777" cy="447751"/>
          </a:xfrm>
          <a:prstGeom prst="rect">
            <a:avLst/>
          </a:prstGeom>
          <a:solidFill>
            <a:srgbClr val="EAEADE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="" xmlns:a16="http://schemas.microsoft.com/office/drawing/2014/main" id="{7175E1E6-455B-F24C-B52A-CA5A06B542E2}"/>
              </a:ext>
            </a:extLst>
          </p:cNvPr>
          <p:cNvSpPr/>
          <p:nvPr/>
        </p:nvSpPr>
        <p:spPr>
          <a:xfrm>
            <a:off x="-1056710" y="-1101183"/>
            <a:ext cx="503777" cy="447751"/>
          </a:xfrm>
          <a:prstGeom prst="rect">
            <a:avLst/>
          </a:prstGeom>
          <a:solidFill>
            <a:srgbClr val="13C045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="" xmlns:a16="http://schemas.microsoft.com/office/drawing/2014/main" id="{0EBA33B8-B476-6B41-89F4-C47E287E5AC6}"/>
              </a:ext>
            </a:extLst>
          </p:cNvPr>
          <p:cNvSpPr/>
          <p:nvPr/>
        </p:nvSpPr>
        <p:spPr>
          <a:xfrm>
            <a:off x="-1075148" y="-410616"/>
            <a:ext cx="503777" cy="447751"/>
          </a:xfrm>
          <a:prstGeom prst="rect">
            <a:avLst/>
          </a:prstGeom>
          <a:solidFill>
            <a:srgbClr val="004C14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227" tIns="38227" rIns="38227" bIns="38227" numCol="1" spcCol="38100" rtlCol="0" anchor="ctr">
            <a:spAutoFit/>
          </a:bodyPr>
          <a:lstStyle/>
          <a:p>
            <a:pPr algn="ctr" defTabSz="621189" hangingPunct="0"/>
            <a:endParaRPr lang="es-CL" sz="2408">
              <a:solidFill>
                <a:srgbClr val="FFFFFF"/>
              </a:solidFill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grpSp>
        <p:nvGrpSpPr>
          <p:cNvPr id="53" name="Google Shape;3272;p105">
            <a:extLst>
              <a:ext uri="{FF2B5EF4-FFF2-40B4-BE49-F238E27FC236}">
                <a16:creationId xmlns="" xmlns:a16="http://schemas.microsoft.com/office/drawing/2014/main" id="{C5CAD499-BF1C-FE4F-98CA-DF6B41A410A8}"/>
              </a:ext>
            </a:extLst>
          </p:cNvPr>
          <p:cNvGrpSpPr/>
          <p:nvPr/>
        </p:nvGrpSpPr>
        <p:grpSpPr>
          <a:xfrm>
            <a:off x="1348401" y="2331096"/>
            <a:ext cx="2674163" cy="1671352"/>
            <a:chOff x="3965" y="3562"/>
            <a:chExt cx="520" cy="325"/>
          </a:xfrm>
          <a:solidFill>
            <a:srgbClr val="15C045"/>
          </a:solidFill>
        </p:grpSpPr>
        <p:sp>
          <p:nvSpPr>
            <p:cNvPr id="54" name="Google Shape;3273;p105">
              <a:extLst>
                <a:ext uri="{FF2B5EF4-FFF2-40B4-BE49-F238E27FC236}">
                  <a16:creationId xmlns="" xmlns:a16="http://schemas.microsoft.com/office/drawing/2014/main" id="{82A45ABB-9917-A44F-8561-2C5697F1769B}"/>
                </a:ext>
              </a:extLst>
            </p:cNvPr>
            <p:cNvSpPr/>
            <p:nvPr/>
          </p:nvSpPr>
          <p:spPr>
            <a:xfrm>
              <a:off x="3965" y="3562"/>
              <a:ext cx="520" cy="325"/>
            </a:xfrm>
            <a:custGeom>
              <a:avLst/>
              <a:gdLst/>
              <a:ahLst/>
              <a:cxnLst/>
              <a:rect l="l" t="t" r="r" b="b"/>
              <a:pathLst>
                <a:path w="847" h="536" extrusionOk="0">
                  <a:moveTo>
                    <a:pt x="423" y="504"/>
                  </a:moveTo>
                  <a:lnTo>
                    <a:pt x="423" y="504"/>
                  </a:lnTo>
                  <a:cubicBezTo>
                    <a:pt x="205" y="504"/>
                    <a:pt x="31" y="334"/>
                    <a:pt x="31" y="267"/>
                  </a:cubicBezTo>
                  <a:cubicBezTo>
                    <a:pt x="31" y="200"/>
                    <a:pt x="205" y="30"/>
                    <a:pt x="423" y="30"/>
                  </a:cubicBezTo>
                  <a:cubicBezTo>
                    <a:pt x="642" y="30"/>
                    <a:pt x="816" y="200"/>
                    <a:pt x="816" y="267"/>
                  </a:cubicBezTo>
                  <a:cubicBezTo>
                    <a:pt x="816" y="334"/>
                    <a:pt x="642" y="504"/>
                    <a:pt x="423" y="504"/>
                  </a:cubicBezTo>
                  <a:close/>
                  <a:moveTo>
                    <a:pt x="423" y="0"/>
                  </a:moveTo>
                  <a:lnTo>
                    <a:pt x="423" y="0"/>
                  </a:lnTo>
                  <a:cubicBezTo>
                    <a:pt x="187" y="0"/>
                    <a:pt x="0" y="191"/>
                    <a:pt x="0" y="267"/>
                  </a:cubicBezTo>
                  <a:cubicBezTo>
                    <a:pt x="0" y="343"/>
                    <a:pt x="187" y="536"/>
                    <a:pt x="423" y="536"/>
                  </a:cubicBezTo>
                  <a:cubicBezTo>
                    <a:pt x="659" y="536"/>
                    <a:pt x="847" y="343"/>
                    <a:pt x="847" y="267"/>
                  </a:cubicBezTo>
                  <a:cubicBezTo>
                    <a:pt x="847" y="191"/>
                    <a:pt x="659" y="0"/>
                    <a:pt x="423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3274;p105">
              <a:extLst>
                <a:ext uri="{FF2B5EF4-FFF2-40B4-BE49-F238E27FC236}">
                  <a16:creationId xmlns="" xmlns:a16="http://schemas.microsoft.com/office/drawing/2014/main" id="{7C358FFD-5CEF-4D4F-B363-FA4815F31B14}"/>
                </a:ext>
              </a:extLst>
            </p:cNvPr>
            <p:cNvSpPr/>
            <p:nvPr/>
          </p:nvSpPr>
          <p:spPr>
            <a:xfrm>
              <a:off x="4189" y="3689"/>
              <a:ext cx="72" cy="70"/>
            </a:xfrm>
            <a:custGeom>
              <a:avLst/>
              <a:gdLst/>
              <a:ahLst/>
              <a:cxnLst/>
              <a:rect l="l" t="t" r="r" b="b"/>
              <a:pathLst>
                <a:path w="117" h="116" extrusionOk="0">
                  <a:moveTo>
                    <a:pt x="58" y="0"/>
                  </a:moveTo>
                  <a:lnTo>
                    <a:pt x="58" y="0"/>
                  </a:ln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1" y="116"/>
                    <a:pt x="117" y="90"/>
                    <a:pt x="117" y="58"/>
                  </a:cubicBezTo>
                  <a:cubicBezTo>
                    <a:pt x="117" y="26"/>
                    <a:pt x="91" y="0"/>
                    <a:pt x="58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3275;p105">
              <a:extLst>
                <a:ext uri="{FF2B5EF4-FFF2-40B4-BE49-F238E27FC236}">
                  <a16:creationId xmlns="" xmlns:a16="http://schemas.microsoft.com/office/drawing/2014/main" id="{8423A0F3-67C9-3A48-BADF-909D330C63F5}"/>
                </a:ext>
              </a:extLst>
            </p:cNvPr>
            <p:cNvSpPr/>
            <p:nvPr/>
          </p:nvSpPr>
          <p:spPr>
            <a:xfrm>
              <a:off x="4108" y="3608"/>
              <a:ext cx="234" cy="232"/>
            </a:xfrm>
            <a:custGeom>
              <a:avLst/>
              <a:gdLst/>
              <a:ahLst/>
              <a:cxnLst/>
              <a:rect l="l" t="t" r="r" b="b"/>
              <a:pathLst>
                <a:path w="381" h="381" extrusionOk="0">
                  <a:moveTo>
                    <a:pt x="190" y="350"/>
                  </a:moveTo>
                  <a:lnTo>
                    <a:pt x="190" y="350"/>
                  </a:lnTo>
                  <a:cubicBezTo>
                    <a:pt x="103" y="350"/>
                    <a:pt x="31" y="278"/>
                    <a:pt x="31" y="190"/>
                  </a:cubicBezTo>
                  <a:cubicBezTo>
                    <a:pt x="31" y="102"/>
                    <a:pt x="103" y="31"/>
                    <a:pt x="190" y="31"/>
                  </a:cubicBezTo>
                  <a:cubicBezTo>
                    <a:pt x="278" y="31"/>
                    <a:pt x="350" y="102"/>
                    <a:pt x="350" y="190"/>
                  </a:cubicBezTo>
                  <a:cubicBezTo>
                    <a:pt x="350" y="278"/>
                    <a:pt x="278" y="350"/>
                    <a:pt x="190" y="350"/>
                  </a:cubicBezTo>
                  <a:close/>
                  <a:moveTo>
                    <a:pt x="190" y="0"/>
                  </a:moveTo>
                  <a:lnTo>
                    <a:pt x="190" y="0"/>
                  </a:lnTo>
                  <a:cubicBezTo>
                    <a:pt x="85" y="0"/>
                    <a:pt x="0" y="85"/>
                    <a:pt x="0" y="190"/>
                  </a:cubicBezTo>
                  <a:cubicBezTo>
                    <a:pt x="0" y="295"/>
                    <a:pt x="85" y="381"/>
                    <a:pt x="190" y="381"/>
                  </a:cubicBezTo>
                  <a:cubicBezTo>
                    <a:pt x="296" y="381"/>
                    <a:pt x="381" y="295"/>
                    <a:pt x="381" y="190"/>
                  </a:cubicBezTo>
                  <a:cubicBezTo>
                    <a:pt x="381" y="85"/>
                    <a:pt x="296" y="0"/>
                    <a:pt x="190" y="0"/>
                  </a:cubicBezTo>
                  <a:close/>
                </a:path>
              </a:pathLst>
            </a:custGeom>
            <a:grpFill/>
            <a:ln w="12700"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7" name="Google Shape;4086;p113">
            <a:extLst>
              <a:ext uri="{FF2B5EF4-FFF2-40B4-BE49-F238E27FC236}">
                <a16:creationId xmlns="" xmlns:a16="http://schemas.microsoft.com/office/drawing/2014/main" id="{CD895483-96AD-054C-9B0F-4E25E36FDCF4}"/>
              </a:ext>
            </a:extLst>
          </p:cNvPr>
          <p:cNvGrpSpPr/>
          <p:nvPr/>
        </p:nvGrpSpPr>
        <p:grpSpPr>
          <a:xfrm>
            <a:off x="5591944" y="2331096"/>
            <a:ext cx="1666687" cy="1663806"/>
            <a:chOff x="1091" y="2665"/>
            <a:chExt cx="422" cy="422"/>
          </a:xfrm>
          <a:solidFill>
            <a:srgbClr val="15C045"/>
          </a:solidFill>
        </p:grpSpPr>
        <p:sp>
          <p:nvSpPr>
            <p:cNvPr id="58" name="Google Shape;4087;p113">
              <a:extLst>
                <a:ext uri="{FF2B5EF4-FFF2-40B4-BE49-F238E27FC236}">
                  <a16:creationId xmlns="" xmlns:a16="http://schemas.microsoft.com/office/drawing/2014/main" id="{02BC532A-BF81-7841-B71C-89521F46C468}"/>
                </a:ext>
              </a:extLst>
            </p:cNvPr>
            <p:cNvSpPr/>
            <p:nvPr/>
          </p:nvSpPr>
          <p:spPr>
            <a:xfrm>
              <a:off x="1091" y="2665"/>
              <a:ext cx="422" cy="422"/>
            </a:xfrm>
            <a:custGeom>
              <a:avLst/>
              <a:gdLst/>
              <a:ahLst/>
              <a:cxnLst/>
              <a:rect l="l" t="t" r="r" b="b"/>
              <a:pathLst>
                <a:path w="691" h="691" extrusionOk="0">
                  <a:moveTo>
                    <a:pt x="675" y="235"/>
                  </a:moveTo>
                  <a:lnTo>
                    <a:pt x="675" y="235"/>
                  </a:lnTo>
                  <a:cubicBezTo>
                    <a:pt x="667" y="235"/>
                    <a:pt x="660" y="242"/>
                    <a:pt x="660" y="250"/>
                  </a:cubicBezTo>
                  <a:lnTo>
                    <a:pt x="660" y="596"/>
                  </a:lnTo>
                  <a:cubicBezTo>
                    <a:pt x="660" y="631"/>
                    <a:pt x="631" y="659"/>
                    <a:pt x="597" y="659"/>
                  </a:cubicBezTo>
                  <a:lnTo>
                    <a:pt x="94" y="659"/>
                  </a:lnTo>
                  <a:cubicBezTo>
                    <a:pt x="59" y="659"/>
                    <a:pt x="31" y="631"/>
                    <a:pt x="31" y="596"/>
                  </a:cubicBezTo>
                  <a:lnTo>
                    <a:pt x="31" y="93"/>
                  </a:lnTo>
                  <a:cubicBezTo>
                    <a:pt x="31" y="59"/>
                    <a:pt x="59" y="30"/>
                    <a:pt x="94" y="30"/>
                  </a:cubicBezTo>
                  <a:lnTo>
                    <a:pt x="440" y="30"/>
                  </a:lnTo>
                  <a:cubicBezTo>
                    <a:pt x="448" y="30"/>
                    <a:pt x="455" y="23"/>
                    <a:pt x="455" y="15"/>
                  </a:cubicBezTo>
                  <a:cubicBezTo>
                    <a:pt x="455" y="6"/>
                    <a:pt x="448" y="0"/>
                    <a:pt x="440" y="0"/>
                  </a:cubicBezTo>
                  <a:lnTo>
                    <a:pt x="94" y="0"/>
                  </a:lnTo>
                  <a:cubicBezTo>
                    <a:pt x="42" y="0"/>
                    <a:pt x="0" y="41"/>
                    <a:pt x="0" y="93"/>
                  </a:cubicBezTo>
                  <a:lnTo>
                    <a:pt x="0" y="596"/>
                  </a:lnTo>
                  <a:cubicBezTo>
                    <a:pt x="0" y="648"/>
                    <a:pt x="42" y="691"/>
                    <a:pt x="94" y="691"/>
                  </a:cubicBezTo>
                  <a:lnTo>
                    <a:pt x="597" y="691"/>
                  </a:lnTo>
                  <a:cubicBezTo>
                    <a:pt x="649" y="691"/>
                    <a:pt x="691" y="648"/>
                    <a:pt x="691" y="596"/>
                  </a:cubicBezTo>
                  <a:lnTo>
                    <a:pt x="691" y="250"/>
                  </a:lnTo>
                  <a:cubicBezTo>
                    <a:pt x="691" y="242"/>
                    <a:pt x="684" y="235"/>
                    <a:pt x="675" y="2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4088;p113">
              <a:extLst>
                <a:ext uri="{FF2B5EF4-FFF2-40B4-BE49-F238E27FC236}">
                  <a16:creationId xmlns="" xmlns:a16="http://schemas.microsoft.com/office/drawing/2014/main" id="{7071D354-DE02-E041-91DA-A9C39C8B9A7B}"/>
                </a:ext>
              </a:extLst>
            </p:cNvPr>
            <p:cNvSpPr/>
            <p:nvPr/>
          </p:nvSpPr>
          <p:spPr>
            <a:xfrm>
              <a:off x="1196" y="2665"/>
              <a:ext cx="317" cy="316"/>
            </a:xfrm>
            <a:custGeom>
              <a:avLst/>
              <a:gdLst/>
              <a:ahLst/>
              <a:cxnLst/>
              <a:rect l="l" t="t" r="r" b="b"/>
              <a:pathLst>
                <a:path w="519" h="518" extrusionOk="0">
                  <a:moveTo>
                    <a:pt x="474" y="111"/>
                  </a:moveTo>
                  <a:lnTo>
                    <a:pt x="474" y="111"/>
                  </a:lnTo>
                  <a:lnTo>
                    <a:pt x="454" y="131"/>
                  </a:lnTo>
                  <a:lnTo>
                    <a:pt x="387" y="64"/>
                  </a:lnTo>
                  <a:lnTo>
                    <a:pt x="407" y="44"/>
                  </a:lnTo>
                  <a:cubicBezTo>
                    <a:pt x="416" y="36"/>
                    <a:pt x="427" y="30"/>
                    <a:pt x="440" y="30"/>
                  </a:cubicBezTo>
                  <a:cubicBezTo>
                    <a:pt x="467" y="30"/>
                    <a:pt x="488" y="51"/>
                    <a:pt x="488" y="77"/>
                  </a:cubicBezTo>
                  <a:cubicBezTo>
                    <a:pt x="488" y="91"/>
                    <a:pt x="482" y="102"/>
                    <a:pt x="474" y="111"/>
                  </a:cubicBezTo>
                  <a:close/>
                  <a:moveTo>
                    <a:pt x="142" y="443"/>
                  </a:moveTo>
                  <a:lnTo>
                    <a:pt x="142" y="443"/>
                  </a:lnTo>
                  <a:lnTo>
                    <a:pt x="142" y="376"/>
                  </a:lnTo>
                  <a:lnTo>
                    <a:pt x="75" y="376"/>
                  </a:lnTo>
                  <a:lnTo>
                    <a:pt x="365" y="87"/>
                  </a:lnTo>
                  <a:lnTo>
                    <a:pt x="431" y="153"/>
                  </a:lnTo>
                  <a:lnTo>
                    <a:pt x="142" y="443"/>
                  </a:lnTo>
                  <a:close/>
                  <a:moveTo>
                    <a:pt x="110" y="466"/>
                  </a:moveTo>
                  <a:lnTo>
                    <a:pt x="110" y="466"/>
                  </a:lnTo>
                  <a:lnTo>
                    <a:pt x="40" y="478"/>
                  </a:lnTo>
                  <a:lnTo>
                    <a:pt x="52" y="408"/>
                  </a:lnTo>
                  <a:lnTo>
                    <a:pt x="110" y="408"/>
                  </a:lnTo>
                  <a:lnTo>
                    <a:pt x="110" y="466"/>
                  </a:lnTo>
                  <a:close/>
                  <a:moveTo>
                    <a:pt x="440" y="0"/>
                  </a:moveTo>
                  <a:lnTo>
                    <a:pt x="440" y="0"/>
                  </a:lnTo>
                  <a:cubicBezTo>
                    <a:pt x="419" y="0"/>
                    <a:pt x="399" y="8"/>
                    <a:pt x="385" y="22"/>
                  </a:cubicBezTo>
                  <a:lnTo>
                    <a:pt x="23" y="383"/>
                  </a:lnTo>
                  <a:lnTo>
                    <a:pt x="0" y="518"/>
                  </a:lnTo>
                  <a:lnTo>
                    <a:pt x="135" y="495"/>
                  </a:lnTo>
                  <a:lnTo>
                    <a:pt x="496" y="133"/>
                  </a:lnTo>
                  <a:cubicBezTo>
                    <a:pt x="510" y="119"/>
                    <a:pt x="519" y="99"/>
                    <a:pt x="519" y="77"/>
                  </a:cubicBezTo>
                  <a:cubicBezTo>
                    <a:pt x="519" y="34"/>
                    <a:pt x="484" y="0"/>
                    <a:pt x="4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0" name="Google Shape;3830;p111">
            <a:extLst>
              <a:ext uri="{FF2B5EF4-FFF2-40B4-BE49-F238E27FC236}">
                <a16:creationId xmlns="" xmlns:a16="http://schemas.microsoft.com/office/drawing/2014/main" id="{354D8F55-2BC9-C541-8E53-DA8733581BB6}"/>
              </a:ext>
            </a:extLst>
          </p:cNvPr>
          <p:cNvGrpSpPr/>
          <p:nvPr/>
        </p:nvGrpSpPr>
        <p:grpSpPr>
          <a:xfrm>
            <a:off x="9192344" y="2331095"/>
            <a:ext cx="978284" cy="1649849"/>
            <a:chOff x="2020" y="3058"/>
            <a:chExt cx="303" cy="511"/>
          </a:xfrm>
          <a:noFill/>
        </p:grpSpPr>
        <p:sp>
          <p:nvSpPr>
            <p:cNvPr id="61" name="Google Shape;3831;p111">
              <a:extLst>
                <a:ext uri="{FF2B5EF4-FFF2-40B4-BE49-F238E27FC236}">
                  <a16:creationId xmlns="" xmlns:a16="http://schemas.microsoft.com/office/drawing/2014/main" id="{C98F772A-7FC6-4D44-BBBF-4FD93E6C154A}"/>
                </a:ext>
              </a:extLst>
            </p:cNvPr>
            <p:cNvSpPr/>
            <p:nvPr/>
          </p:nvSpPr>
          <p:spPr>
            <a:xfrm>
              <a:off x="2160" y="3058"/>
              <a:ext cx="92" cy="93"/>
            </a:xfrm>
            <a:custGeom>
              <a:avLst/>
              <a:gdLst/>
              <a:ahLst/>
              <a:cxnLst/>
              <a:rect l="l" t="t" r="r" b="b"/>
              <a:pathLst>
                <a:path w="151" h="151" extrusionOk="0">
                  <a:moveTo>
                    <a:pt x="75" y="151"/>
                  </a:moveTo>
                  <a:lnTo>
                    <a:pt x="75" y="151"/>
                  </a:lnTo>
                  <a:cubicBezTo>
                    <a:pt x="117" y="151"/>
                    <a:pt x="151" y="117"/>
                    <a:pt x="151" y="76"/>
                  </a:cubicBezTo>
                  <a:cubicBezTo>
                    <a:pt x="151" y="34"/>
                    <a:pt x="117" y="0"/>
                    <a:pt x="75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117"/>
                    <a:pt x="34" y="151"/>
                    <a:pt x="75" y="151"/>
                  </a:cubicBezTo>
                  <a:lnTo>
                    <a:pt x="75" y="151"/>
                  </a:lnTo>
                  <a:close/>
                </a:path>
              </a:pathLst>
            </a:custGeom>
            <a:grpFill/>
            <a:ln w="57150" cap="flat" cmpd="sng">
              <a:solidFill>
                <a:srgbClr val="15C045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3832;p111">
              <a:extLst>
                <a:ext uri="{FF2B5EF4-FFF2-40B4-BE49-F238E27FC236}">
                  <a16:creationId xmlns="" xmlns:a16="http://schemas.microsoft.com/office/drawing/2014/main" id="{B50F09B5-41E9-434D-AF13-E6FF0684F33C}"/>
                </a:ext>
              </a:extLst>
            </p:cNvPr>
            <p:cNvSpPr/>
            <p:nvPr/>
          </p:nvSpPr>
          <p:spPr>
            <a:xfrm>
              <a:off x="2020" y="3168"/>
              <a:ext cx="303" cy="401"/>
            </a:xfrm>
            <a:custGeom>
              <a:avLst/>
              <a:gdLst/>
              <a:ahLst/>
              <a:cxnLst/>
              <a:rect l="l" t="t" r="r" b="b"/>
              <a:pathLst>
                <a:path w="493" h="651" extrusionOk="0">
                  <a:moveTo>
                    <a:pt x="155" y="101"/>
                  </a:moveTo>
                  <a:lnTo>
                    <a:pt x="155" y="101"/>
                  </a:lnTo>
                  <a:lnTo>
                    <a:pt x="7" y="579"/>
                  </a:lnTo>
                  <a:cubicBezTo>
                    <a:pt x="1" y="601"/>
                    <a:pt x="15" y="622"/>
                    <a:pt x="37" y="625"/>
                  </a:cubicBezTo>
                  <a:cubicBezTo>
                    <a:pt x="59" y="627"/>
                    <a:pt x="79" y="614"/>
                    <a:pt x="85" y="594"/>
                  </a:cubicBezTo>
                  <a:lnTo>
                    <a:pt x="162" y="365"/>
                  </a:lnTo>
                  <a:cubicBezTo>
                    <a:pt x="166" y="352"/>
                    <a:pt x="184" y="348"/>
                    <a:pt x="193" y="359"/>
                  </a:cubicBezTo>
                  <a:lnTo>
                    <a:pt x="240" y="413"/>
                  </a:lnTo>
                  <a:cubicBezTo>
                    <a:pt x="243" y="417"/>
                    <a:pt x="244" y="422"/>
                    <a:pt x="244" y="427"/>
                  </a:cubicBezTo>
                  <a:lnTo>
                    <a:pt x="224" y="611"/>
                  </a:lnTo>
                  <a:cubicBezTo>
                    <a:pt x="222" y="629"/>
                    <a:pt x="236" y="646"/>
                    <a:pt x="254" y="648"/>
                  </a:cubicBezTo>
                  <a:cubicBezTo>
                    <a:pt x="277" y="651"/>
                    <a:pt x="298" y="634"/>
                    <a:pt x="300" y="612"/>
                  </a:cubicBezTo>
                  <a:lnTo>
                    <a:pt x="325" y="383"/>
                  </a:lnTo>
                  <a:cubicBezTo>
                    <a:pt x="326" y="374"/>
                    <a:pt x="323" y="365"/>
                    <a:pt x="317" y="358"/>
                  </a:cubicBezTo>
                  <a:lnTo>
                    <a:pt x="264" y="291"/>
                  </a:lnTo>
                  <a:cubicBezTo>
                    <a:pt x="260" y="286"/>
                    <a:pt x="259" y="280"/>
                    <a:pt x="260" y="274"/>
                  </a:cubicBezTo>
                  <a:lnTo>
                    <a:pt x="282" y="207"/>
                  </a:lnTo>
                  <a:cubicBezTo>
                    <a:pt x="286" y="193"/>
                    <a:pt x="303" y="190"/>
                    <a:pt x="313" y="201"/>
                  </a:cubicBezTo>
                  <a:cubicBezTo>
                    <a:pt x="346" y="241"/>
                    <a:pt x="392" y="271"/>
                    <a:pt x="444" y="285"/>
                  </a:cubicBezTo>
                  <a:cubicBezTo>
                    <a:pt x="466" y="291"/>
                    <a:pt x="488" y="276"/>
                    <a:pt x="491" y="254"/>
                  </a:cubicBezTo>
                  <a:lnTo>
                    <a:pt x="491" y="251"/>
                  </a:lnTo>
                  <a:cubicBezTo>
                    <a:pt x="493" y="233"/>
                    <a:pt x="482" y="217"/>
                    <a:pt x="464" y="212"/>
                  </a:cubicBezTo>
                  <a:cubicBezTo>
                    <a:pt x="409" y="197"/>
                    <a:pt x="365" y="157"/>
                    <a:pt x="341" y="108"/>
                  </a:cubicBezTo>
                  <a:lnTo>
                    <a:pt x="312" y="44"/>
                  </a:lnTo>
                  <a:cubicBezTo>
                    <a:pt x="301" y="20"/>
                    <a:pt x="278" y="4"/>
                    <a:pt x="252" y="1"/>
                  </a:cubicBezTo>
                  <a:cubicBezTo>
                    <a:pt x="242" y="0"/>
                    <a:pt x="233" y="1"/>
                    <a:pt x="223" y="4"/>
                  </a:cubicBezTo>
                  <a:lnTo>
                    <a:pt x="28" y="60"/>
                  </a:lnTo>
                  <a:cubicBezTo>
                    <a:pt x="21" y="62"/>
                    <a:pt x="16" y="68"/>
                    <a:pt x="16" y="75"/>
                  </a:cubicBezTo>
                  <a:lnTo>
                    <a:pt x="2" y="205"/>
                  </a:lnTo>
                  <a:cubicBezTo>
                    <a:pt x="0" y="224"/>
                    <a:pt x="14" y="242"/>
                    <a:pt x="33" y="244"/>
                  </a:cubicBezTo>
                  <a:lnTo>
                    <a:pt x="37" y="244"/>
                  </a:lnTo>
                  <a:cubicBezTo>
                    <a:pt x="57" y="247"/>
                    <a:pt x="75" y="232"/>
                    <a:pt x="77" y="213"/>
                  </a:cubicBezTo>
                  <a:lnTo>
                    <a:pt x="85" y="134"/>
                  </a:lnTo>
                  <a:cubicBezTo>
                    <a:pt x="86" y="127"/>
                    <a:pt x="91" y="121"/>
                    <a:pt x="98" y="119"/>
                  </a:cubicBezTo>
                  <a:lnTo>
                    <a:pt x="155" y="101"/>
                  </a:lnTo>
                  <a:lnTo>
                    <a:pt x="155" y="101"/>
                  </a:lnTo>
                  <a:close/>
                </a:path>
              </a:pathLst>
            </a:custGeom>
            <a:grpFill/>
            <a:ln w="57150" cap="rnd" cmpd="sng">
              <a:solidFill>
                <a:srgbClr val="15C04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797" tIns="34389" rIns="68797" bIns="34389" anchor="t" anchorCtr="0">
              <a:noAutofit/>
            </a:bodyPr>
            <a:lstStyle/>
            <a:p>
              <a:endParaRPr sz="1355" dirty="0">
                <a:solidFill>
                  <a:schemeClr val="dk1"/>
                </a:solidFill>
                <a:latin typeface="ACHS Nueva Sans" pitchFamily="2" charset="0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61B57550-2885-1F46-96D4-2A454CA7D17D}"/>
              </a:ext>
            </a:extLst>
          </p:cNvPr>
          <p:cNvSpPr/>
          <p:nvPr/>
        </p:nvSpPr>
        <p:spPr>
          <a:xfrm>
            <a:off x="2149108" y="4109010"/>
            <a:ext cx="12458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bserva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="" xmlns:a16="http://schemas.microsoft.com/office/drawing/2014/main" id="{6FE2BA2D-26B0-AF49-9D76-29DF3EB81341}"/>
              </a:ext>
            </a:extLst>
          </p:cNvPr>
          <p:cNvSpPr/>
          <p:nvPr/>
        </p:nvSpPr>
        <p:spPr>
          <a:xfrm>
            <a:off x="5761359" y="4109010"/>
            <a:ext cx="14077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D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istingue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292832C3-1EBA-404E-B8E9-50BAB1E29486}"/>
              </a:ext>
            </a:extLst>
          </p:cNvPr>
          <p:cNvSpPr txBox="1"/>
          <p:nvPr/>
        </p:nvSpPr>
        <p:spPr>
          <a:xfrm>
            <a:off x="8963369" y="4109010"/>
            <a:ext cx="13090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E</a:t>
            </a:r>
            <a:r>
              <a:rPr lang="es-CL" sz="2000" b="1" dirty="0">
                <a:solidFill>
                  <a:srgbClr val="0C693C"/>
                </a:solidFill>
                <a:latin typeface="ACHS Nueva Sans" pitchFamily="2" charset="0"/>
                <a:cs typeface="Arial" panose="020B0604020202020204" pitchFamily="34" charset="0"/>
              </a:rPr>
              <a:t>jecuta</a:t>
            </a:r>
          </a:p>
        </p:txBody>
      </p:sp>
      <p:pic>
        <p:nvPicPr>
          <p:cNvPr id="64" name="Imagen 63">
            <a:extLst>
              <a:ext uri="{FF2B5EF4-FFF2-40B4-BE49-F238E27FC236}">
                <a16:creationId xmlns="" xmlns:a16="http://schemas.microsoft.com/office/drawing/2014/main" id="{C16EAD2D-AE9F-E548-976B-5CF05B402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833064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3">
            <a:extLst>
              <a:ext uri="{FF2B5EF4-FFF2-40B4-BE49-F238E27FC236}">
                <a16:creationId xmlns="" xmlns:a16="http://schemas.microsoft.com/office/drawing/2014/main" id="{C45C5208-54F9-4721-9C01-832F0B0D0E17}"/>
              </a:ext>
            </a:extLst>
          </p:cNvPr>
          <p:cNvSpPr/>
          <p:nvPr/>
        </p:nvSpPr>
        <p:spPr>
          <a:xfrm>
            <a:off x="5558766" y="2420888"/>
            <a:ext cx="45365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En esta charla revisaremos algunos de los </a:t>
            </a:r>
            <a:r>
              <a:rPr lang="es-ES" sz="1600" b="1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accidentes más frecuentes </a:t>
            </a:r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al desplazarse.</a:t>
            </a:r>
          </a:p>
          <a:p>
            <a:endParaRPr lang="es-ES" sz="1600" b="1" dirty="0">
              <a:solidFill>
                <a:schemeClr val="bg2">
                  <a:lumMod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  <a:p>
            <a:r>
              <a:rPr lang="es-ES" sz="1600" b="1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Si trabajas transitando solo al interior de tu oficina, no estás exento de sufrir accidentes</a:t>
            </a:r>
            <a:r>
              <a:rPr lang="es-ES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.</a:t>
            </a:r>
            <a:endParaRPr lang="es-MX" sz="1600" dirty="0">
              <a:solidFill>
                <a:schemeClr val="bg2">
                  <a:lumMod val="25000"/>
                </a:schemeClr>
              </a:solidFill>
              <a:latin typeface="ACHS Nueva Sans" pitchFamily="2" charset="0"/>
              <a:cs typeface="Arial" panose="020B0604020202020204" pitchFamily="34" charset="0"/>
            </a:endParaRPr>
          </a:p>
        </p:txBody>
      </p:sp>
      <p:cxnSp>
        <p:nvCxnSpPr>
          <p:cNvPr id="17" name="Conector recto 16">
            <a:extLst>
              <a:ext uri="{FF2B5EF4-FFF2-40B4-BE49-F238E27FC236}">
                <a16:creationId xmlns="" xmlns:a16="http://schemas.microsoft.com/office/drawing/2014/main" id="{9C362301-0707-F14C-99B4-3A00919D6C33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Google Shape;4174;p113">
            <a:extLst>
              <a:ext uri="{FF2B5EF4-FFF2-40B4-BE49-F238E27FC236}">
                <a16:creationId xmlns="" xmlns:a16="http://schemas.microsoft.com/office/drawing/2014/main" id="{991135A7-EEBA-D44E-980C-E0C3831FE51E}"/>
              </a:ext>
            </a:extLst>
          </p:cNvPr>
          <p:cNvSpPr/>
          <p:nvPr/>
        </p:nvSpPr>
        <p:spPr>
          <a:xfrm>
            <a:off x="-528736" y="1772816"/>
            <a:ext cx="5245919" cy="5256584"/>
          </a:xfrm>
          <a:custGeom>
            <a:avLst/>
            <a:gdLst/>
            <a:ahLst/>
            <a:cxnLst/>
            <a:rect l="l" t="t" r="r" b="b"/>
            <a:pathLst>
              <a:path w="809" h="806" extrusionOk="0">
                <a:moveTo>
                  <a:pt x="320" y="292"/>
                </a:moveTo>
                <a:lnTo>
                  <a:pt x="320" y="292"/>
                </a:lnTo>
                <a:cubicBezTo>
                  <a:pt x="311" y="221"/>
                  <a:pt x="335" y="151"/>
                  <a:pt x="385" y="101"/>
                </a:cubicBezTo>
                <a:cubicBezTo>
                  <a:pt x="435" y="51"/>
                  <a:pt x="504" y="27"/>
                  <a:pt x="575" y="36"/>
                </a:cubicBezTo>
                <a:cubicBezTo>
                  <a:pt x="676" y="49"/>
                  <a:pt x="758" y="132"/>
                  <a:pt x="771" y="232"/>
                </a:cubicBezTo>
                <a:cubicBezTo>
                  <a:pt x="780" y="303"/>
                  <a:pt x="756" y="373"/>
                  <a:pt x="706" y="423"/>
                </a:cubicBezTo>
                <a:cubicBezTo>
                  <a:pt x="663" y="466"/>
                  <a:pt x="606" y="489"/>
                  <a:pt x="545" y="489"/>
                </a:cubicBezTo>
                <a:cubicBezTo>
                  <a:pt x="536" y="489"/>
                  <a:pt x="526" y="489"/>
                  <a:pt x="516" y="488"/>
                </a:cubicBezTo>
                <a:cubicBezTo>
                  <a:pt x="415" y="475"/>
                  <a:pt x="333" y="392"/>
                  <a:pt x="320" y="292"/>
                </a:cubicBezTo>
                <a:close/>
                <a:moveTo>
                  <a:pt x="96" y="764"/>
                </a:moveTo>
                <a:lnTo>
                  <a:pt x="96" y="764"/>
                </a:lnTo>
                <a:cubicBezTo>
                  <a:pt x="89" y="771"/>
                  <a:pt x="80" y="775"/>
                  <a:pt x="71" y="775"/>
                </a:cubicBezTo>
                <a:cubicBezTo>
                  <a:pt x="69" y="775"/>
                  <a:pt x="67" y="774"/>
                  <a:pt x="64" y="774"/>
                </a:cubicBezTo>
                <a:cubicBezTo>
                  <a:pt x="53" y="772"/>
                  <a:pt x="43" y="764"/>
                  <a:pt x="38" y="752"/>
                </a:cubicBezTo>
                <a:cubicBezTo>
                  <a:pt x="33" y="740"/>
                  <a:pt x="37" y="725"/>
                  <a:pt x="47" y="715"/>
                </a:cubicBezTo>
                <a:lnTo>
                  <a:pt x="266" y="496"/>
                </a:lnTo>
                <a:lnTo>
                  <a:pt x="315" y="545"/>
                </a:lnTo>
                <a:lnTo>
                  <a:pt x="96" y="764"/>
                </a:lnTo>
                <a:close/>
                <a:moveTo>
                  <a:pt x="573" y="519"/>
                </a:moveTo>
                <a:lnTo>
                  <a:pt x="573" y="519"/>
                </a:lnTo>
                <a:cubicBezTo>
                  <a:pt x="696" y="506"/>
                  <a:pt x="795" y="404"/>
                  <a:pt x="804" y="280"/>
                </a:cubicBezTo>
                <a:cubicBezTo>
                  <a:pt x="809" y="205"/>
                  <a:pt x="781" y="132"/>
                  <a:pt x="728" y="79"/>
                </a:cubicBezTo>
                <a:cubicBezTo>
                  <a:pt x="676" y="26"/>
                  <a:pt x="602" y="0"/>
                  <a:pt x="528" y="5"/>
                </a:cubicBezTo>
                <a:cubicBezTo>
                  <a:pt x="403" y="13"/>
                  <a:pt x="300" y="112"/>
                  <a:pt x="288" y="236"/>
                </a:cubicBezTo>
                <a:cubicBezTo>
                  <a:pt x="281" y="307"/>
                  <a:pt x="303" y="376"/>
                  <a:pt x="349" y="430"/>
                </a:cubicBezTo>
                <a:lnTo>
                  <a:pt x="353" y="435"/>
                </a:lnTo>
                <a:lnTo>
                  <a:pt x="301" y="487"/>
                </a:lnTo>
                <a:lnTo>
                  <a:pt x="277" y="463"/>
                </a:lnTo>
                <a:cubicBezTo>
                  <a:pt x="274" y="460"/>
                  <a:pt x="270" y="458"/>
                  <a:pt x="266" y="458"/>
                </a:cubicBezTo>
                <a:cubicBezTo>
                  <a:pt x="262" y="458"/>
                  <a:pt x="258" y="460"/>
                  <a:pt x="255" y="463"/>
                </a:cubicBezTo>
                <a:lnTo>
                  <a:pt x="27" y="691"/>
                </a:lnTo>
                <a:cubicBezTo>
                  <a:pt x="5" y="713"/>
                  <a:pt x="0" y="753"/>
                  <a:pt x="17" y="777"/>
                </a:cubicBezTo>
                <a:cubicBezTo>
                  <a:pt x="29" y="795"/>
                  <a:pt x="49" y="806"/>
                  <a:pt x="71" y="806"/>
                </a:cubicBezTo>
                <a:cubicBezTo>
                  <a:pt x="89" y="806"/>
                  <a:pt x="105" y="799"/>
                  <a:pt x="118" y="786"/>
                </a:cubicBezTo>
                <a:lnTo>
                  <a:pt x="348" y="556"/>
                </a:lnTo>
                <a:cubicBezTo>
                  <a:pt x="351" y="553"/>
                  <a:pt x="353" y="549"/>
                  <a:pt x="353" y="545"/>
                </a:cubicBezTo>
                <a:cubicBezTo>
                  <a:pt x="353" y="541"/>
                  <a:pt x="351" y="537"/>
                  <a:pt x="348" y="534"/>
                </a:cubicBezTo>
                <a:lnTo>
                  <a:pt x="323" y="509"/>
                </a:lnTo>
                <a:lnTo>
                  <a:pt x="375" y="457"/>
                </a:lnTo>
                <a:lnTo>
                  <a:pt x="380" y="461"/>
                </a:lnTo>
                <a:cubicBezTo>
                  <a:pt x="434" y="506"/>
                  <a:pt x="503" y="527"/>
                  <a:pt x="573" y="519"/>
                </a:cubicBezTo>
                <a:close/>
              </a:path>
            </a:pathLst>
          </a:custGeom>
          <a:solidFill>
            <a:srgbClr val="15C04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CHS Nueva Sans" pitchFamily="2" charset="0"/>
              <a:ea typeface="Arial"/>
              <a:cs typeface="Arial"/>
              <a:sym typeface="Arial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9EBAD5CC-7AAE-5840-BCFF-46C1677A5F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sp>
        <p:nvSpPr>
          <p:cNvPr id="8" name="Título 30">
            <a:extLst>
              <a:ext uri="{FF2B5EF4-FFF2-40B4-BE49-F238E27FC236}">
                <a16:creationId xmlns="" xmlns:a16="http://schemas.microsoft.com/office/drawing/2014/main" id="{4EDD458B-725B-DA41-833E-3FA17C2948DC}"/>
              </a:ext>
            </a:extLst>
          </p:cNvPr>
          <p:cNvSpPr txBox="1">
            <a:spLocks/>
          </p:cNvSpPr>
          <p:nvPr/>
        </p:nvSpPr>
        <p:spPr>
          <a:xfrm>
            <a:off x="312745" y="332656"/>
            <a:ext cx="4652253" cy="459111"/>
          </a:xfrm>
        </p:spPr>
        <p:txBody>
          <a:bodyPr/>
          <a:lstStyle>
            <a:lvl1pPr algn="l" defTabSz="9028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4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Objetivo de la charla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464889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="" xmlns:a16="http://schemas.microsoft.com/office/drawing/2014/main" id="{64538354-C6B8-074E-88C5-E997970158A4}"/>
              </a:ext>
            </a:extLst>
          </p:cNvPr>
          <p:cNvSpPr/>
          <p:nvPr/>
        </p:nvSpPr>
        <p:spPr>
          <a:xfrm>
            <a:off x="5094521" y="2792008"/>
            <a:ext cx="5249951" cy="1213056"/>
          </a:xfrm>
          <a:prstGeom prst="rect">
            <a:avLst/>
          </a:prstGeom>
          <a:solidFill>
            <a:srgbClr val="15C0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592" dirty="0">
              <a:latin typeface="ACHS Nueva Sans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="" xmlns:a16="http://schemas.microsoft.com/office/drawing/2014/main" id="{607162C7-CC29-064B-8F3F-58575C7A7114}"/>
              </a:ext>
            </a:extLst>
          </p:cNvPr>
          <p:cNvSpPr txBox="1"/>
          <p:nvPr/>
        </p:nvSpPr>
        <p:spPr>
          <a:xfrm>
            <a:off x="6027344" y="2980166"/>
            <a:ext cx="4317128" cy="952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chemeClr val="bg1"/>
                </a:solidFill>
                <a:latin typeface="ACHS Nueva Sans" pitchFamily="2" charset="0"/>
              </a:rPr>
              <a:t>¿Cuántos accidentes han ocurrido en tu empresa?</a:t>
            </a:r>
            <a:endParaRPr lang="es-CL" sz="2000" b="1" dirty="0">
              <a:solidFill>
                <a:schemeClr val="bg1"/>
              </a:solidFill>
              <a:latin typeface="ACHS Nueva Sans" pitchFamily="2" charset="0"/>
            </a:endParaRPr>
          </a:p>
          <a:p>
            <a:endParaRPr lang="es-CL" sz="1592" dirty="0">
              <a:latin typeface="ACHS Nueva Sans" pitchFamily="2" charset="0"/>
            </a:endParaRPr>
          </a:p>
        </p:txBody>
      </p:sp>
      <p:sp>
        <p:nvSpPr>
          <p:cNvPr id="10" name="Título 30">
            <a:extLst>
              <a:ext uri="{FF2B5EF4-FFF2-40B4-BE49-F238E27FC236}">
                <a16:creationId xmlns="" xmlns:a16="http://schemas.microsoft.com/office/drawing/2014/main" id="{7AE4B771-9253-6549-8967-AC4D875BD978}"/>
              </a:ext>
            </a:extLst>
          </p:cNvPr>
          <p:cNvSpPr txBox="1">
            <a:spLocks/>
          </p:cNvSpPr>
          <p:nvPr/>
        </p:nvSpPr>
        <p:spPr>
          <a:xfrm>
            <a:off x="402360" y="585709"/>
            <a:ext cx="4652253" cy="459111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2370" b="1" dirty="0">
              <a:solidFill>
                <a:srgbClr val="004F59"/>
              </a:solidFill>
            </a:endParaRPr>
          </a:p>
        </p:txBody>
      </p:sp>
      <p:sp>
        <p:nvSpPr>
          <p:cNvPr id="13" name="Título 30">
            <a:extLst>
              <a:ext uri="{FF2B5EF4-FFF2-40B4-BE49-F238E27FC236}">
                <a16:creationId xmlns="" xmlns:a16="http://schemas.microsoft.com/office/drawing/2014/main" id="{BFD79BD3-BAC4-FC44-ADD0-30367F92EB93}"/>
              </a:ext>
            </a:extLst>
          </p:cNvPr>
          <p:cNvSpPr txBox="1">
            <a:spLocks/>
          </p:cNvSpPr>
          <p:nvPr/>
        </p:nvSpPr>
        <p:spPr>
          <a:xfrm>
            <a:off x="312746" y="304423"/>
            <a:ext cx="5278430" cy="1213055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¿Cuánto daño puede hacer un accidente transitando por mi lugar de trabajo?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="" xmlns:a16="http://schemas.microsoft.com/office/drawing/2014/main" id="{C962C29F-1898-E440-AD1A-10ED8DBBCAB1}"/>
              </a:ext>
            </a:extLst>
          </p:cNvPr>
          <p:cNvCxnSpPr>
            <a:cxnSpLocks/>
          </p:cNvCxnSpPr>
          <p:nvPr/>
        </p:nvCxnSpPr>
        <p:spPr>
          <a:xfrm>
            <a:off x="402359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Imagen 13">
            <a:extLst>
              <a:ext uri="{FF2B5EF4-FFF2-40B4-BE49-F238E27FC236}">
                <a16:creationId xmlns="" xmlns:a16="http://schemas.microsoft.com/office/drawing/2014/main" id="{7836BFC2-E867-6C47-8DB1-489F1AC93C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="" xmlns:a16="http://schemas.microsoft.com/office/drawing/2014/main" id="{FF253DF9-F51D-4C4E-9FDF-389E202A32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" y="1835150"/>
            <a:ext cx="3366160" cy="375513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0088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="" xmlns:a16="http://schemas.microsoft.com/office/drawing/2014/main" id="{BF0D547E-E2CC-DE46-8336-00A3BD11A6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r="-2" b="4873"/>
          <a:stretch/>
        </p:blipFill>
        <p:spPr>
          <a:xfrm>
            <a:off x="5578627" y="1134130"/>
            <a:ext cx="6613373" cy="5723869"/>
          </a:xfrm>
          <a:prstGeom prst="rect">
            <a:avLst/>
          </a:prstGeom>
        </p:spPr>
      </p:pic>
      <p:sp>
        <p:nvSpPr>
          <p:cNvPr id="12" name="Título 30">
            <a:extLst>
              <a:ext uri="{FF2B5EF4-FFF2-40B4-BE49-F238E27FC236}">
                <a16:creationId xmlns="" xmlns:a16="http://schemas.microsoft.com/office/drawing/2014/main" id="{39E33D16-523E-7D45-A3E6-7735397D667C}"/>
              </a:ext>
            </a:extLst>
          </p:cNvPr>
          <p:cNvSpPr txBox="1">
            <a:spLocks/>
          </p:cNvSpPr>
          <p:nvPr/>
        </p:nvSpPr>
        <p:spPr>
          <a:xfrm>
            <a:off x="312745" y="295751"/>
            <a:ext cx="4369286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388E83AA-A49E-BD47-B85B-76FEE644A6B9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Rectangle 3">
            <a:extLst>
              <a:ext uri="{FF2B5EF4-FFF2-40B4-BE49-F238E27FC236}">
                <a16:creationId xmlns="" xmlns:a16="http://schemas.microsoft.com/office/drawing/2014/main" id="{05235D31-8993-0C40-81F9-A5D7AFF17D84}"/>
              </a:ext>
            </a:extLst>
          </p:cNvPr>
          <p:cNvSpPr/>
          <p:nvPr/>
        </p:nvSpPr>
        <p:spPr>
          <a:xfrm>
            <a:off x="312745" y="2420888"/>
            <a:ext cx="24347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Lugares con frecuencia alta de peatones.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="" xmlns:a16="http://schemas.microsoft.com/office/drawing/2014/main" id="{F1794F70-0A8B-1249-B4CE-74F4F24FEB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349138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5BE697E9-74FE-DA41-A6A4-5A00F8968652}"/>
              </a:ext>
            </a:extLst>
          </p:cNvPr>
          <p:cNvSpPr txBox="1"/>
          <p:nvPr/>
        </p:nvSpPr>
        <p:spPr>
          <a:xfrm>
            <a:off x="522082" y="599784"/>
            <a:ext cx="4708662" cy="457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02842">
              <a:defRPr/>
            </a:pPr>
            <a:r>
              <a:rPr lang="es-CL" sz="2370" b="1" dirty="0">
                <a:solidFill>
                  <a:prstClr val="white"/>
                </a:solidFill>
                <a:latin typeface="ACHS Nueva Sans" pitchFamily="2" charset="0"/>
                <a:cs typeface="Arial" panose="020B0604020202020204" pitchFamily="34" charset="0"/>
              </a:rPr>
              <a:t>Conceptos fundamentales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26FEA705-2CD0-734F-8F69-8ED343D2E3DC}"/>
              </a:ext>
            </a:extLst>
          </p:cNvPr>
          <p:cNvSpPr/>
          <p:nvPr/>
        </p:nvSpPr>
        <p:spPr>
          <a:xfrm>
            <a:off x="309415" y="2420888"/>
            <a:ext cx="26182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Pasillos con iluminación deficiente.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9DE9C6B0-83A4-5E46-AB6B-AE627C16692B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" t="2241" b="20486"/>
          <a:stretch/>
        </p:blipFill>
        <p:spPr>
          <a:xfrm>
            <a:off x="5591175" y="1125538"/>
            <a:ext cx="6625505" cy="5759846"/>
          </a:xfrm>
          <a:prstGeom prst="rect">
            <a:avLst/>
          </a:prstGeom>
        </p:spPr>
      </p:pic>
      <p:sp>
        <p:nvSpPr>
          <p:cNvPr id="8" name="Título 30">
            <a:extLst>
              <a:ext uri="{FF2B5EF4-FFF2-40B4-BE49-F238E27FC236}">
                <a16:creationId xmlns="" xmlns:a16="http://schemas.microsoft.com/office/drawing/2014/main" id="{3AB16362-92C2-A245-A728-42DCB2B0E332}"/>
              </a:ext>
            </a:extLst>
          </p:cNvPr>
          <p:cNvSpPr txBox="1">
            <a:spLocks/>
          </p:cNvSpPr>
          <p:nvPr/>
        </p:nvSpPr>
        <p:spPr>
          <a:xfrm>
            <a:off x="312745" y="295771"/>
            <a:ext cx="4541512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A8B82F68-C82A-894E-B4BA-7E51C64078A1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3D74CFF5-DE19-3843-B085-C8A905E3E2D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61826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761BC8B3-ECEE-4240-8679-0944E02BAA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 b="22238"/>
          <a:stretch/>
        </p:blipFill>
        <p:spPr>
          <a:xfrm>
            <a:off x="5591175" y="1124744"/>
            <a:ext cx="6600826" cy="5791201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26FEA705-2CD0-734F-8F69-8ED343D2E3DC}"/>
              </a:ext>
            </a:extLst>
          </p:cNvPr>
          <p:cNvSpPr/>
          <p:nvPr/>
        </p:nvSpPr>
        <p:spPr>
          <a:xfrm>
            <a:off x="312745" y="2420888"/>
            <a:ext cx="2496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Desplazamiento con objetos caliente.</a:t>
            </a:r>
          </a:p>
        </p:txBody>
      </p:sp>
      <p:sp>
        <p:nvSpPr>
          <p:cNvPr id="8" name="Título 30">
            <a:extLst>
              <a:ext uri="{FF2B5EF4-FFF2-40B4-BE49-F238E27FC236}">
                <a16:creationId xmlns="" xmlns:a16="http://schemas.microsoft.com/office/drawing/2014/main" id="{013FAE36-E98D-AE47-8796-D618FA2064FD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708662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0DAE9D34-379F-C04B-B2A4-E015CF6F88BA}"/>
              </a:ext>
            </a:extLst>
          </p:cNvPr>
          <p:cNvCxnSpPr>
            <a:cxnSpLocks/>
          </p:cNvCxnSpPr>
          <p:nvPr/>
        </p:nvCxnSpPr>
        <p:spPr>
          <a:xfrm>
            <a:off x="406400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8E640838-1F55-904D-9822-8852CCC7787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0298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CD167557-2139-A84A-9A2F-7301CAA65F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 t="17002" b="5073"/>
          <a:stretch/>
        </p:blipFill>
        <p:spPr>
          <a:xfrm>
            <a:off x="5591174" y="1124744"/>
            <a:ext cx="6600825" cy="5732462"/>
          </a:xfrm>
          <a:prstGeom prst="rect">
            <a:avLst/>
          </a:prstGeom>
        </p:spPr>
      </p:pic>
      <p:sp>
        <p:nvSpPr>
          <p:cNvPr id="9" name="Rectangle 3">
            <a:extLst>
              <a:ext uri="{FF2B5EF4-FFF2-40B4-BE49-F238E27FC236}">
                <a16:creationId xmlns="" xmlns:a16="http://schemas.microsoft.com/office/drawing/2014/main" id="{26FEA705-2CD0-734F-8F69-8ED343D2E3DC}"/>
              </a:ext>
            </a:extLst>
          </p:cNvPr>
          <p:cNvSpPr/>
          <p:nvPr/>
        </p:nvSpPr>
        <p:spPr>
          <a:xfrm>
            <a:off x="312745" y="2420888"/>
            <a:ext cx="2467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bg2">
                    <a:lumMod val="25000"/>
                  </a:schemeClr>
                </a:solidFill>
                <a:latin typeface="ACHS Nueva Sans" pitchFamily="2" charset="0"/>
                <a:cs typeface="Arial" panose="020B0604020202020204" pitchFamily="34" charset="0"/>
              </a:rPr>
              <a:t>Pisos húmedos o mojados.</a:t>
            </a:r>
          </a:p>
        </p:txBody>
      </p:sp>
      <p:sp>
        <p:nvSpPr>
          <p:cNvPr id="8" name="Título 30">
            <a:extLst>
              <a:ext uri="{FF2B5EF4-FFF2-40B4-BE49-F238E27FC236}">
                <a16:creationId xmlns="" xmlns:a16="http://schemas.microsoft.com/office/drawing/2014/main" id="{1B68F1E6-BC69-3D49-8A27-757DF81D15B4}"/>
              </a:ext>
            </a:extLst>
          </p:cNvPr>
          <p:cNvSpPr txBox="1">
            <a:spLocks/>
          </p:cNvSpPr>
          <p:nvPr/>
        </p:nvSpPr>
        <p:spPr>
          <a:xfrm>
            <a:off x="312745" y="301625"/>
            <a:ext cx="4253480" cy="838380"/>
          </a:xfrm>
        </p:spPr>
        <p:txBody>
          <a:bodyPr/>
          <a:lstStyle>
            <a:lvl1pPr algn="l" defTabSz="119979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774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2000" dirty="0">
                <a:solidFill>
                  <a:srgbClr val="15C045"/>
                </a:solidFill>
                <a:latin typeface="ACHS Nueva Sans" pitchFamily="2" charset="0"/>
                <a:cs typeface="Arial" panose="020B0604020202020204" pitchFamily="34" charset="0"/>
              </a:rPr>
              <a:t>Principales causas de los accidentes en el desplazamiento</a:t>
            </a:r>
          </a:p>
        </p:txBody>
      </p:sp>
      <p:cxnSp>
        <p:nvCxnSpPr>
          <p:cNvPr id="10" name="Conector recto 9">
            <a:extLst>
              <a:ext uri="{FF2B5EF4-FFF2-40B4-BE49-F238E27FC236}">
                <a16:creationId xmlns="" xmlns:a16="http://schemas.microsoft.com/office/drawing/2014/main" id="{11F4D219-B1D2-6C4B-B211-FB99B07B7EDC}"/>
              </a:ext>
            </a:extLst>
          </p:cNvPr>
          <p:cNvCxnSpPr>
            <a:cxnSpLocks/>
          </p:cNvCxnSpPr>
          <p:nvPr/>
        </p:nvCxnSpPr>
        <p:spPr>
          <a:xfrm>
            <a:off x="407368" y="301625"/>
            <a:ext cx="1281206" cy="0"/>
          </a:xfrm>
          <a:prstGeom prst="line">
            <a:avLst/>
          </a:prstGeom>
          <a:noFill/>
          <a:ln w="22225" cap="flat">
            <a:solidFill>
              <a:srgbClr val="15C045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3" name="Imagen 12">
            <a:extLst>
              <a:ext uri="{FF2B5EF4-FFF2-40B4-BE49-F238E27FC236}">
                <a16:creationId xmlns="" xmlns:a16="http://schemas.microsoft.com/office/drawing/2014/main" id="{606CDD42-C7CD-CE48-815F-8D9241D22E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9622" y="332656"/>
            <a:ext cx="1239633" cy="5064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02049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PORTADAS" val="YEIGYzvt"/>
  <p:tag name="ARTICULATE_SLIDE_THUMBNAIL_REFRESH" val="1"/>
  <p:tag name="ARTICULATE_SLIDE_COUNT" val="20"/>
  <p:tag name="ARTICULATE_DESIGN_ID_21_BASICWHITE" val="fBawxbjV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ortadas">
  <a:themeElements>
    <a:clrScheme name="ACHS 2021">
      <a:dk1>
        <a:sysClr val="windowText" lastClr="000000"/>
      </a:dk1>
      <a:lt1>
        <a:sysClr val="window" lastClr="FFFFFF"/>
      </a:lt1>
      <a:dk2>
        <a:srgbClr val="0C662F"/>
      </a:dk2>
      <a:lt2>
        <a:srgbClr val="84B727"/>
      </a:lt2>
      <a:accent1>
        <a:srgbClr val="8D004C"/>
      </a:accent1>
      <a:accent2>
        <a:srgbClr val="8ECFD0"/>
      </a:accent2>
      <a:accent3>
        <a:srgbClr val="179188"/>
      </a:accent3>
      <a:accent4>
        <a:srgbClr val="F6C700"/>
      </a:accent4>
      <a:accent5>
        <a:srgbClr val="F2E500"/>
      </a:accent5>
      <a:accent6>
        <a:srgbClr val="004B53"/>
      </a:accent6>
      <a:hlink>
        <a:srgbClr val="F2D5C1"/>
      </a:hlink>
      <a:folHlink>
        <a:srgbClr val="FF0066"/>
      </a:folHlink>
    </a:clrScheme>
    <a:fontScheme name="TW ACHS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ACHS - ACHS " id="{19419B8D-C314-5542-9B80-DEB6F6691CFB}" vid="{79EE064A-CD47-7944-902B-FA8A120399C7}"/>
    </a:ext>
  </a:extLst>
</a:theme>
</file>

<file path=ppt/theme/theme7.xml><?xml version="1.0" encoding="utf-8"?>
<a:theme xmlns:a="http://schemas.openxmlformats.org/drawingml/2006/main" name="21_BasicWhite">
  <a:themeElements>
    <a:clrScheme name="Custom 1">
      <a:dk1>
        <a:srgbClr val="15BF45"/>
      </a:dk1>
      <a:lt1>
        <a:srgbClr val="FFFFFF"/>
      </a:lt1>
      <a:dk2>
        <a:srgbClr val="E9EADD"/>
      </a:dk2>
      <a:lt2>
        <a:srgbClr val="15BF45"/>
      </a:lt2>
      <a:accent1>
        <a:srgbClr val="014B14"/>
      </a:accent1>
      <a:accent2>
        <a:srgbClr val="7CFF44"/>
      </a:accent2>
      <a:accent3>
        <a:srgbClr val="000000"/>
      </a:accent3>
      <a:accent4>
        <a:srgbClr val="348EFE"/>
      </a:accent4>
      <a:accent5>
        <a:srgbClr val="8A72FF"/>
      </a:accent5>
      <a:accent6>
        <a:srgbClr val="002A6C"/>
      </a:accent6>
      <a:hlink>
        <a:srgbClr val="7CFF44"/>
      </a:hlink>
      <a:folHlink>
        <a:srgbClr val="1E117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algn="l" defTabSz="1218406" rtl="0" fontAlgn="auto" hangingPunct="1">
          <a:spcBef>
            <a:spcPts val="0"/>
          </a:spcBef>
          <a:buSzPct val="123000"/>
          <a:defRPr sz="1600" dirty="0">
            <a:solidFill>
              <a:schemeClr val="tx2"/>
            </a:solidFill>
            <a:latin typeface="Arial"/>
            <a:cs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Achs_template_2020" id="{51F7E6E5-7C30-EC4A-8159-8FB9119F0B22}" vid="{A31DE21C-DB4F-DE4C-A8A1-ECD911F8D2DB}"/>
    </a:ext>
  </a:extLst>
</a:theme>
</file>

<file path=ppt/theme/theme8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36543F3D857D488921B9E8F0F0A212" ma:contentTypeVersion="25" ma:contentTypeDescription="Crear nuevo documento." ma:contentTypeScope="" ma:versionID="9ee0241dd85c47aa0eb2b8bd4b0308e3">
  <xsd:schema xmlns:xsd="http://www.w3.org/2001/XMLSchema" xmlns:xs="http://www.w3.org/2001/XMLSchema" xmlns:p="http://schemas.microsoft.com/office/2006/metadata/properties" xmlns:ns2="1b271f39-b556-4564-846a-22e0c3543dec" xmlns:ns3="2c1f9411-02cd-4cb0-88d5-209d7ce520fa" targetNamespace="http://schemas.microsoft.com/office/2006/metadata/properties" ma:root="true" ma:fieldsID="93e81017037b805872da2c304f785326" ns2:_="" ns3:_="">
    <xsd:import namespace="1b271f39-b556-4564-846a-22e0c3543dec"/>
    <xsd:import namespace="2c1f9411-02cd-4cb0-88d5-209d7ce520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271f39-b556-4564-846a-22e0c3543d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description="" ma:hidden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Etiquetas de imagen" ma:readOnly="false" ma:fieldId="{5cf76f15-5ced-4ddc-b409-7134ff3c332f}" ma:taxonomyMulti="true" ma:sspId="3502374b-82e5-4b34-b572-a4b8594eee8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1f9411-02cd-4cb0-88d5-209d7ce520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Columna global de taxonomía" ma:hidden="true" ma:list="{35a76299-f8ab-42a3-92f7-492ebfc63ed6}" ma:internalName="TaxCatchAll" ma:showField="CatchAllData" ma:web="2c1f9411-02cd-4cb0-88d5-209d7ce520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b271f39-b556-4564-846a-22e0c3543dec">
      <Terms xmlns="http://schemas.microsoft.com/office/infopath/2007/PartnerControls"/>
    </lcf76f155ced4ddcb4097134ff3c332f>
    <TaxCatchAll xmlns="2c1f9411-02cd-4cb0-88d5-209d7ce520fa" xsi:nil="true"/>
  </documentManagement>
</p:properties>
</file>

<file path=customXml/itemProps1.xml><?xml version="1.0" encoding="utf-8"?>
<ds:datastoreItem xmlns:ds="http://schemas.openxmlformats.org/officeDocument/2006/customXml" ds:itemID="{CF674909-899C-44AA-B9ED-E8AB4AAB852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6DDECD-927E-43AC-BB5B-69D58136F368}"/>
</file>

<file path=customXml/itemProps3.xml><?xml version="1.0" encoding="utf-8"?>
<ds:datastoreItem xmlns:ds="http://schemas.openxmlformats.org/officeDocument/2006/customXml" ds:itemID="{23990321-741C-4993-8CB7-B75CCB50C9D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7177</TotalTime>
  <Words>388</Words>
  <Application>Microsoft Office PowerPoint</Application>
  <PresentationFormat>Panorámica</PresentationFormat>
  <Paragraphs>105</Paragraphs>
  <Slides>20</Slides>
  <Notes>16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Tema</vt:lpstr>
      </vt:variant>
      <vt:variant>
        <vt:i4>8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42" baseType="lpstr">
      <vt:lpstr>.Lucida Grande UI Regular</vt:lpstr>
      <vt:lpstr>ACHS Nueva Sans</vt:lpstr>
      <vt:lpstr>ACHS Nueva Sans Medium</vt:lpstr>
      <vt:lpstr>ACHS Nueva Serif</vt:lpstr>
      <vt:lpstr>ACHS Nueva Serif Medium</vt:lpstr>
      <vt:lpstr>Arial</vt:lpstr>
      <vt:lpstr>Calibri</vt:lpstr>
      <vt:lpstr>Calibri Light</vt:lpstr>
      <vt:lpstr>Constantia</vt:lpstr>
      <vt:lpstr>Helvetica Neue</vt:lpstr>
      <vt:lpstr>Helvetica Neue Medium</vt:lpstr>
      <vt:lpstr>Tw Cen MT</vt:lpstr>
      <vt:lpstr>Wingdings</vt:lpstr>
      <vt:lpstr>Portadas</vt:lpstr>
      <vt:lpstr>1_Tema de Office</vt:lpstr>
      <vt:lpstr>2_Tema de Office</vt:lpstr>
      <vt:lpstr>3_Tema de Office</vt:lpstr>
      <vt:lpstr>4_Tema de Office</vt:lpstr>
      <vt:lpstr>5_Tema de Office</vt:lpstr>
      <vt:lpstr>21_BasicWhite</vt:lpstr>
      <vt:lpstr>6_Tema de Office</vt:lpstr>
      <vt:lpstr>Diapositiva de think-cell</vt:lpstr>
      <vt:lpstr>Presentación de PowerPoint</vt:lpstr>
      <vt:lpstr>Antes de comenzar</vt:lpstr>
      <vt:lpstr>Objetivo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Marianne MV</dc:creator>
  <cp:lastModifiedBy>Saldaño Carreño, Carlos Antonio</cp:lastModifiedBy>
  <cp:revision>234</cp:revision>
  <dcterms:created xsi:type="dcterms:W3CDTF">2018-04-16T12:09:27Z</dcterms:created>
  <dcterms:modified xsi:type="dcterms:W3CDTF">2024-12-20T15:32:45Z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E7F286D8-601F-4EF2-8D7C-8F5259703E02</vt:lpwstr>
  </property>
  <property fmtid="{D5CDD505-2E9C-101B-9397-08002B2CF9AE}" pid="3" name="ArticulatePath">
    <vt:lpwstr>ST- Charla DESPLAZAMIENTO SEGUROesplazamiento seguro STREAMIN</vt:lpwstr>
  </property>
  <property fmtid="{D5CDD505-2E9C-101B-9397-08002B2CF9AE}" pid="4" name="ContentTypeId">
    <vt:lpwstr>0x0101007C36543F3D857D488921B9E8F0F0A212</vt:lpwstr>
  </property>
  <property fmtid="{D5CDD505-2E9C-101B-9397-08002B2CF9AE}" pid="5" name="NXPowerLiteLastOptimized">
    <vt:lpwstr>10996560</vt:lpwstr>
  </property>
  <property fmtid="{D5CDD505-2E9C-101B-9397-08002B2CF9AE}" pid="6" name="NXPowerLiteSettings">
    <vt:lpwstr>F7000400038000</vt:lpwstr>
  </property>
  <property fmtid="{D5CDD505-2E9C-101B-9397-08002B2CF9AE}" pid="7" name="NXPowerLiteVersion">
    <vt:lpwstr>S9.1.4</vt:lpwstr>
  </property>
</Properties>
</file>