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s/slide27.xml" ContentType="application/vnd.openxmlformats-officedocument.presentationml.slide+xml"/>
  <Override PartName="/ppt/slides/slide18.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19.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20.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16.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17.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4.xml" ContentType="application/vnd.openxmlformats-officedocument.presentationml.slide+xml"/>
  <Override PartName="/ppt/slides/slide28.xml" ContentType="application/vnd.openxmlformats-officedocument.presentationml.slide+xml"/>
  <Override PartName="/ppt/slides/slide25.xml" ContentType="application/vnd.openxmlformats-officedocument.presentationml.slide+xml"/>
  <Override PartName="/ppt/slides/slide32.xml" ContentType="application/vnd.openxmlformats-officedocument.presentationml.slide+xml"/>
  <Override PartName="/ppt/slides/slide22.xml" ContentType="application/vnd.openxmlformats-officedocument.presentationml.slide+xml"/>
  <Override PartName="/ppt/slides/slide33.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21.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26.xml" ContentType="application/vnd.openxmlformats-officedocument.presentationml.slide+xml"/>
  <Override PartName="/ppt/slides/slide55.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56.xml" ContentType="application/vnd.openxmlformats-officedocument.presentationml.slide+xml"/>
  <Override PartName="/ppt/slides/slide69.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8.xml" ContentType="application/vnd.openxmlformats-officedocument.presentationml.slide+xml"/>
  <Override PartName="/ppt/slides/slide11.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14.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13.xml" ContentType="application/vnd.openxmlformats-officedocument.presentationml.slide+xml"/>
  <Override PartName="/ppt/slides/slide61.xml" ContentType="application/vnd.openxmlformats-officedocument.presentationml.slide+xml"/>
  <Override PartName="/ppt/slides/slide65.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Slides/notesSlide16.xml" ContentType="application/vnd.openxmlformats-officedocument.presentationml.notesSlide+xml"/>
  <Override PartName="/ppt/notesSlides/notesSlide53.xml" ContentType="application/vnd.openxmlformats-officedocument.presentationml.notesSlide+xml"/>
  <Override PartName="/ppt/notesSlides/notesSlide14.xml" ContentType="application/vnd.openxmlformats-officedocument.presentationml.notesSlide+xml"/>
  <Override PartName="/ppt/slideMasters/slideMaster2.xml" ContentType="application/vnd.openxmlformats-officedocument.presentationml.slideMaster+xml"/>
  <Override PartName="/ppt/notesSlides/notesSlide22.xml" ContentType="application/vnd.openxmlformats-officedocument.presentationml.notesSlide+xml"/>
  <Override PartName="/ppt/notesSlides/notesSlide15.xml" ContentType="application/vnd.openxmlformats-officedocument.presentationml.notesSlide+xml"/>
  <Override PartName="/ppt/notesSlides/notesSlide20.xml" ContentType="application/vnd.openxmlformats-officedocument.presentationml.notesSlide+xml"/>
  <Override PartName="/ppt/notesSlides/notesSlide17.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21.xml" ContentType="application/vnd.openxmlformats-officedocument.presentationml.notesSlide+xml"/>
  <Override PartName="/ppt/notesSlides/notesSlide28.xml" ContentType="application/vnd.openxmlformats-officedocument.presentationml.notesSlide+xml"/>
  <Override PartName="/ppt/notesSlides/notesSlide24.xml" ContentType="application/vnd.openxmlformats-officedocument.presentationml.notesSlide+xml"/>
  <Override PartName="/ppt/notesSlides/notesSlide45.xml" ContentType="application/vnd.openxmlformats-officedocument.presentationml.notesSlide+xml"/>
  <Override PartName="/ppt/notesSlides/notesSlide44.xml" ContentType="application/vnd.openxmlformats-officedocument.presentationml.notesSlide+xml"/>
  <Override PartName="/ppt/notesSlides/notesSlide43.xml" ContentType="application/vnd.openxmlformats-officedocument.presentationml.notesSlide+xml"/>
  <Override PartName="/ppt/notesSlides/notesSlide42.xml" ContentType="application/vnd.openxmlformats-officedocument.presentationml.notesSlide+xml"/>
  <Override PartName="/ppt/slideMasters/slideMaster1.xml" ContentType="application/vnd.openxmlformats-officedocument.presentationml.slideMaster+xml"/>
  <Override PartName="/ppt/notesSlides/notesSlide41.xml" ContentType="application/vnd.openxmlformats-officedocument.presentationml.notesSlide+xml"/>
  <Override PartName="/ppt/notesSlides/notesSlide46.xml" ContentType="application/vnd.openxmlformats-officedocument.presentationml.notesSlide+xml"/>
  <Override PartName="/ppt/notesSlides/notesSlide56.xml" ContentType="application/vnd.openxmlformats-officedocument.presentationml.notesSlide+xml"/>
  <Override PartName="/ppt/notesSlides/notesSlide47.xml" ContentType="application/vnd.openxmlformats-officedocument.presentationml.notesSlide+xml"/>
  <Override PartName="/ppt/notesSlides/notesSlide51.xml" ContentType="application/vnd.openxmlformats-officedocument.presentationml.notesSlide+xml"/>
  <Override PartName="/ppt/notesSlides/notesSlide50.xml" ContentType="application/vnd.openxmlformats-officedocument.presentationml.notesSlide+xml"/>
  <Override PartName="/ppt/notesSlides/notesSlide54.xml" ContentType="application/vnd.openxmlformats-officedocument.presentationml.notesSlide+xml"/>
  <Override PartName="/ppt/notesSlides/notesSlide49.xml" ContentType="application/vnd.openxmlformats-officedocument.presentationml.notesSlide+xml"/>
  <Override PartName="/ppt/notesSlides/notesSlide48.xml" ContentType="application/vnd.openxmlformats-officedocument.presentationml.notesSlide+xml"/>
  <Override PartName="/ppt/notesSlides/notesSlide55.xml" ContentType="application/vnd.openxmlformats-officedocument.presentationml.notesSlide+xml"/>
  <Override PartName="/ppt/notesSlides/notesSlide40.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13.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9.xml" ContentType="application/vnd.openxmlformats-officedocument.presentationml.notesSlide+xml"/>
  <Override PartName="/ppt/notesSlides/notesSlide38.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23.xml" ContentType="application/vnd.openxmlformats-officedocument.presentationml.notesSlide+xml"/>
  <Override PartName="/ppt/notesSlides/notesSlide52.xml" ContentType="application/vnd.openxmlformats-officedocument.presentationml.notesSlid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14.xml" ContentType="application/vnd.openxmlformats-officedocument.presentationml.slideLayout+xml"/>
  <Override PartName="/ppt/notesSlides/notesSlide12.xml" ContentType="application/vnd.openxmlformats-officedocument.presentationml.notes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20.xml" ContentType="application/vnd.openxmlformats-officedocument.presentationml.slideLayout+xml"/>
  <Override PartName="/ppt/slideLayouts/slideLayout13.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tags/tag19.xml" ContentType="application/vnd.openxmlformats-officedocument.presentationml.tags+xml"/>
  <Override PartName="/ppt/tags/tag18.xml" ContentType="application/vnd.openxmlformats-officedocument.presentationml.tags+xml"/>
  <Override PartName="/ppt/tags/tag22.xml" ContentType="application/vnd.openxmlformats-officedocument.presentationml.tags+xml"/>
  <Override PartName="/ppt/tags/tag76.xml" ContentType="application/vnd.openxmlformats-officedocument.presentationml.tags+xml"/>
  <Override PartName="/ppt/tags/tag1.xml" ContentType="application/vnd.openxmlformats-officedocument.presentationml.tags+xml"/>
  <Override PartName="/ppt/tags/tag12.xml" ContentType="application/vnd.openxmlformats-officedocument.presentationml.tags+xml"/>
  <Override PartName="/ppt/tags/tag21.xml" ContentType="application/vnd.openxmlformats-officedocument.presentationml.tags+xml"/>
  <Override PartName="/ppt/tags/tag20.xml" ContentType="application/vnd.openxmlformats-officedocument.presentationml.tags+xml"/>
  <Override PartName="/ppt/tags/tag15.xml" ContentType="application/vnd.openxmlformats-officedocument.presentationml.tags+xml"/>
  <Override PartName="/ppt/tags/tag2.xml" ContentType="application/vnd.openxmlformats-officedocument.presentationml.tags+xml"/>
  <Override PartName="/ppt/tags/tag9.xml" ContentType="application/vnd.openxmlformats-officedocument.presentationml.tags+xml"/>
  <Override PartName="/ppt/tags/tag6.xml" ContentType="application/vnd.openxmlformats-officedocument.presentationml.tags+xml"/>
  <Override PartName="/ppt/tags/tag14.xml" ContentType="application/vnd.openxmlformats-officedocument.presentationml.tags+xml"/>
  <Override PartName="/ppt/tags/tag7.xml" ContentType="application/vnd.openxmlformats-officedocument.presentationml.tags+xml"/>
  <Override PartName="/ppt/tags/tag13.xml" ContentType="application/vnd.openxmlformats-officedocument.presentationml.tags+xml"/>
  <Override PartName="/ppt/tags/tag5.xml" ContentType="application/vnd.openxmlformats-officedocument.presentationml.tags+xml"/>
  <Override PartName="/ppt/tags/tag4.xml" ContentType="application/vnd.openxmlformats-officedocument.presentationml.tags+xml"/>
  <Override PartName="/ppt/tags/tag10.xml" ContentType="application/vnd.openxmlformats-officedocument.presentationml.tags+xml"/>
  <Override PartName="/ppt/tags/tag17.xml" ContentType="application/vnd.openxmlformats-officedocument.presentationml.tags+xml"/>
  <Override PartName="/ppt/tags/tag3.xml" ContentType="application/vnd.openxmlformats-officedocument.presentationml.tags+xml"/>
  <Override PartName="/ppt/tags/tag16.xml" ContentType="application/vnd.openxmlformats-officedocument.presentationml.tags+xml"/>
  <Override PartName="/ppt/tags/tag8.xml" ContentType="application/vnd.openxmlformats-officedocument.presentationml.tags+xml"/>
  <Override PartName="/ppt/tags/tag11.xml" ContentType="application/vnd.openxmlformats-officedocument.presentationml.tags+xml"/>
  <Override PartName="/ppt/tags/tag40.xml" ContentType="application/vnd.openxmlformats-officedocument.presentationml.tags+xml"/>
  <Override PartName="/ppt/tags/tag24.xml" ContentType="application/vnd.openxmlformats-officedocument.presentationml.tag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ppt/tags/tag64.xml" ContentType="application/vnd.openxmlformats-officedocument.presentationml.tags+xml"/>
  <Override PartName="/ppt/tags/tag83.xml" ContentType="application/vnd.openxmlformats-officedocument.presentationml.tags+xml"/>
  <Override PartName="/ppt/tags/tag63.xml" ContentType="application/vnd.openxmlformats-officedocument.presentationml.tags+xml"/>
  <Override PartName="/ppt/tags/tag62.xml" ContentType="application/vnd.openxmlformats-officedocument.presentationml.tags+xml"/>
  <Override PartName="/ppt/tags/tag61.xml" ContentType="application/vnd.openxmlformats-officedocument.presentationml.tags+xml"/>
  <Override PartName="/ppt/tags/tag23.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82.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7.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70.xml" ContentType="application/vnd.openxmlformats-officedocument.presentationml.tags+xml"/>
  <Override PartName="/ppt/tags/tag81.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80.xml" ContentType="application/vnd.openxmlformats-officedocument.presentationml.tags+xml"/>
  <Override PartName="/ppt/tags/tag69.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33.xml" ContentType="application/vnd.openxmlformats-officedocument.presentationml.tags+xml"/>
  <Override PartName="/ppt/tags/tag32.xml" ContentType="application/vnd.openxmlformats-officedocument.presentationml.tags+xml"/>
  <Override PartName="/ppt/tags/tag31.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75.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46.xml" ContentType="application/vnd.openxmlformats-officedocument.presentationml.tags+xml"/>
  <Override PartName="/ppt/tags/tag54.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revisionInfo.xml" ContentType="application/vnd.ms-powerpoint.revisioninfo+xml"/>
  <Override PartName="/ppt/changesInfos/changesInfo1.xml" ContentType="application/vnd.ms-powerpoint.changes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9" r:id="rId2"/>
  </p:sldMasterIdLst>
  <p:notesMasterIdLst>
    <p:notesMasterId r:id="rId73"/>
  </p:notesMasterIdLst>
  <p:handoutMasterIdLst>
    <p:handoutMasterId r:id="rId74"/>
  </p:handoutMasterIdLst>
  <p:sldIdLst>
    <p:sldId id="453" r:id="rId3"/>
    <p:sldId id="2147472595" r:id="rId4"/>
    <p:sldId id="2147472596" r:id="rId5"/>
    <p:sldId id="2147472597" r:id="rId6"/>
    <p:sldId id="2147472674" r:id="rId7"/>
    <p:sldId id="2147472675" r:id="rId8"/>
    <p:sldId id="2147472676" r:id="rId9"/>
    <p:sldId id="2147472602" r:id="rId10"/>
    <p:sldId id="2147472678" r:id="rId11"/>
    <p:sldId id="2147472679" r:id="rId12"/>
    <p:sldId id="2147472600" r:id="rId13"/>
    <p:sldId id="2147472680" r:id="rId14"/>
    <p:sldId id="2147472681" r:id="rId15"/>
    <p:sldId id="2147472682" r:id="rId16"/>
    <p:sldId id="2147472683" r:id="rId17"/>
    <p:sldId id="2147472684" r:id="rId18"/>
    <p:sldId id="2147472685" r:id="rId19"/>
    <p:sldId id="2147472687" r:id="rId20"/>
    <p:sldId id="2147472686" r:id="rId21"/>
    <p:sldId id="2147472688" r:id="rId22"/>
    <p:sldId id="2147472689" r:id="rId23"/>
    <p:sldId id="2147472690" r:id="rId24"/>
    <p:sldId id="2147472691" r:id="rId25"/>
    <p:sldId id="2147472692" r:id="rId26"/>
    <p:sldId id="2147472693" r:id="rId27"/>
    <p:sldId id="2147472695" r:id="rId28"/>
    <p:sldId id="2147472696" r:id="rId29"/>
    <p:sldId id="2147472697" r:id="rId30"/>
    <p:sldId id="2147472698" r:id="rId31"/>
    <p:sldId id="2147472699" r:id="rId32"/>
    <p:sldId id="2147472700" r:id="rId33"/>
    <p:sldId id="2147472701" r:id="rId34"/>
    <p:sldId id="2147472702" r:id="rId35"/>
    <p:sldId id="2147472703" r:id="rId36"/>
    <p:sldId id="2147472704" r:id="rId37"/>
    <p:sldId id="2147472705" r:id="rId38"/>
    <p:sldId id="2147472706" r:id="rId39"/>
    <p:sldId id="2147472707" r:id="rId40"/>
    <p:sldId id="2147472708" r:id="rId41"/>
    <p:sldId id="2147472709" r:id="rId42"/>
    <p:sldId id="2147472710" r:id="rId43"/>
    <p:sldId id="2147472711" r:id="rId44"/>
    <p:sldId id="2147472712" r:id="rId45"/>
    <p:sldId id="2147472713" r:id="rId46"/>
    <p:sldId id="2147472714" r:id="rId47"/>
    <p:sldId id="2147472715" r:id="rId48"/>
    <p:sldId id="2147472716" r:id="rId49"/>
    <p:sldId id="2147472717" r:id="rId50"/>
    <p:sldId id="2147472718" r:id="rId51"/>
    <p:sldId id="2147472719" r:id="rId52"/>
    <p:sldId id="2147472721" r:id="rId53"/>
    <p:sldId id="2147472720" r:id="rId54"/>
    <p:sldId id="2147472722" r:id="rId55"/>
    <p:sldId id="2147472723" r:id="rId56"/>
    <p:sldId id="2147472724" r:id="rId57"/>
    <p:sldId id="2147472725" r:id="rId58"/>
    <p:sldId id="2147472726" r:id="rId59"/>
    <p:sldId id="2147472727" r:id="rId60"/>
    <p:sldId id="2147472728" r:id="rId61"/>
    <p:sldId id="2147472729" r:id="rId62"/>
    <p:sldId id="2147472730" r:id="rId63"/>
    <p:sldId id="2147472731" r:id="rId64"/>
    <p:sldId id="2147472732" r:id="rId65"/>
    <p:sldId id="2147472733" r:id="rId66"/>
    <p:sldId id="2147472734" r:id="rId67"/>
    <p:sldId id="2147472735" r:id="rId68"/>
    <p:sldId id="2147472666" r:id="rId69"/>
    <p:sldId id="2147472736" r:id="rId70"/>
    <p:sldId id="2147472737" r:id="rId71"/>
    <p:sldId id="2147472671" r:id="rId72"/>
  </p:sldIdLst>
  <p:sldSz cx="12192000" cy="6858000"/>
  <p:notesSz cx="6858000" cy="9144000"/>
  <p:custDataLst>
    <p:tags r:id="rId75"/>
  </p:custDataLst>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QZ0yPJwHN3WV46vq/pmFg==" hashData="iOIk2bE6MiEqUtvXpqn6vJ8aONeO5KhxglWu8KFWTRy/xHsHOXs94hdmCxMwYFUCgk6FXq73Ny9p5quOil9N8Q=="/>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0000"/>
    <a:srgbClr val="FFDD00"/>
    <a:srgbClr val="004C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668647-0E4E-4D51-9C0E-13926B4FF229}" v="3059" dt="2023-07-13T15:51:45.459"/>
  </p1510:revLst>
</p1510:revInfo>
</file>

<file path=ppt/tableStyles.xml><?xml version="1.0" encoding="utf-8"?>
<a:tblStyleLst xmlns:a="http://schemas.openxmlformats.org/drawingml/2006/main" def="{5C22544A-7EE6-4342-B048-85BDC9FD1C3A}">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43" autoAdjust="0"/>
    <p:restoredTop sz="78429" autoAdjust="0"/>
  </p:normalViewPr>
  <p:slideViewPr>
    <p:cSldViewPr snapToGrid="0">
      <p:cViewPr varScale="1">
        <p:scale>
          <a:sx n="60" d="100"/>
          <a:sy n="60" d="100"/>
        </p:scale>
        <p:origin x="1036" y="52"/>
      </p:cViewPr>
      <p:guideLst/>
    </p:cSldViewPr>
  </p:slideViewPr>
  <p:outlineViewPr>
    <p:cViewPr>
      <p:scale>
        <a:sx n="33" d="100"/>
        <a:sy n="33" d="100"/>
      </p:scale>
      <p:origin x="0" y="-27438"/>
    </p:cViewPr>
  </p:outlineViewPr>
  <p:notesTextViewPr>
    <p:cViewPr>
      <p:scale>
        <a:sx n="1" d="1"/>
        <a:sy n="1" d="1"/>
      </p:scale>
      <p:origin x="0" y="0"/>
    </p:cViewPr>
  </p:notesTextViewPr>
  <p:notesViewPr>
    <p:cSldViewPr snapToGrid="0">
      <p:cViewPr varScale="1">
        <p:scale>
          <a:sx n="59" d="100"/>
          <a:sy n="59" d="100"/>
        </p:scale>
        <p:origin x="2790" y="7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customXml" Target="../customXml/item3.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customXml" Target="../customXml/item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microsoft.com/office/2015/10/relationships/revisionInfo" Target="revisionInfo.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ags" Target="tags/tag1.xml"/><Relationship Id="rId83"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notesMaster" Target="notesMasters/notesMaster1.xml"/><Relationship Id="rId78" Type="http://schemas.openxmlformats.org/officeDocument/2006/relationships/theme" Target="theme/theme1.xml"/><Relationship Id="rId81"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to Cortés, Sofía Constanza" userId="bc780694-5ad3-4b43-9d08-68ceeeeb3a92" providerId="ADAL" clId="{78668647-0E4E-4D51-9C0E-13926B4FF229}"/>
    <pc:docChg chg="undo custSel addSld delSld modSld sldOrd modMainMaster modSection replTag">
      <pc:chgData name="Brito Cortés, Sofía Constanza" userId="bc780694-5ad3-4b43-9d08-68ceeeeb3a92" providerId="ADAL" clId="{78668647-0E4E-4D51-9C0E-13926B4FF229}" dt="2023-07-13T15:51:45.458" v="5563" actId="20578"/>
      <pc:docMkLst>
        <pc:docMk/>
      </pc:docMkLst>
      <pc:sldChg chg="delSp">
        <pc:chgData name="Brito Cortés, Sofía Constanza" userId="bc780694-5ad3-4b43-9d08-68ceeeeb3a92" providerId="ADAL" clId="{78668647-0E4E-4D51-9C0E-13926B4FF229}" dt="2023-07-13T15:44:17.838" v="5554"/>
        <pc:sldMkLst>
          <pc:docMk/>
          <pc:sldMk cId="0" sldId="279"/>
        </pc:sldMkLst>
        <pc:spChg chg="del">
          <ac:chgData name="Brito Cortés, Sofía Constanza" userId="bc780694-5ad3-4b43-9d08-68ceeeeb3a92" providerId="ADAL" clId="{78668647-0E4E-4D51-9C0E-13926B4FF229}" dt="2023-07-13T15:44:17.838" v="5554"/>
          <ac:spMkLst>
            <pc:docMk/>
            <pc:sldMk cId="0" sldId="279"/>
            <ac:spMk id="2" creationId="{2E7E7DBF-90A8-1A51-8FCC-DD65465B3770}"/>
          </ac:spMkLst>
        </pc:spChg>
      </pc:sldChg>
      <pc:sldChg chg="delSp">
        <pc:chgData name="Brito Cortés, Sofía Constanza" userId="bc780694-5ad3-4b43-9d08-68ceeeeb3a92" providerId="ADAL" clId="{78668647-0E4E-4D51-9C0E-13926B4FF229}" dt="2023-07-13T15:44:17.838" v="5554"/>
        <pc:sldMkLst>
          <pc:docMk/>
          <pc:sldMk cId="0" sldId="284"/>
        </pc:sldMkLst>
        <pc:spChg chg="del">
          <ac:chgData name="Brito Cortés, Sofía Constanza" userId="bc780694-5ad3-4b43-9d08-68ceeeeb3a92" providerId="ADAL" clId="{78668647-0E4E-4D51-9C0E-13926B4FF229}" dt="2023-07-13T15:44:17.838" v="5554"/>
          <ac:spMkLst>
            <pc:docMk/>
            <pc:sldMk cId="0" sldId="284"/>
            <ac:spMk id="2" creationId="{2DC4924F-8F1B-95D2-8254-0929E8061B5D}"/>
          </ac:spMkLst>
        </pc:spChg>
      </pc:sldChg>
      <pc:sldChg chg="delSp">
        <pc:chgData name="Brito Cortés, Sofía Constanza" userId="bc780694-5ad3-4b43-9d08-68ceeeeb3a92" providerId="ADAL" clId="{78668647-0E4E-4D51-9C0E-13926B4FF229}" dt="2023-07-13T15:44:17.838" v="5554"/>
        <pc:sldMkLst>
          <pc:docMk/>
          <pc:sldMk cId="2571665260" sldId="352"/>
        </pc:sldMkLst>
        <pc:spChg chg="del">
          <ac:chgData name="Brito Cortés, Sofía Constanza" userId="bc780694-5ad3-4b43-9d08-68ceeeeb3a92" providerId="ADAL" clId="{78668647-0E4E-4D51-9C0E-13926B4FF229}" dt="2023-07-13T15:44:17.838" v="5554"/>
          <ac:spMkLst>
            <pc:docMk/>
            <pc:sldMk cId="2571665260" sldId="352"/>
            <ac:spMk id="2" creationId="{5255C6D4-96B0-F707-5058-20B797FA8DC3}"/>
          </ac:spMkLst>
        </pc:spChg>
      </pc:sldChg>
      <pc:sldChg chg="delSp">
        <pc:chgData name="Brito Cortés, Sofía Constanza" userId="bc780694-5ad3-4b43-9d08-68ceeeeb3a92" providerId="ADAL" clId="{78668647-0E4E-4D51-9C0E-13926B4FF229}" dt="2023-07-13T15:44:17.838" v="5554"/>
        <pc:sldMkLst>
          <pc:docMk/>
          <pc:sldMk cId="1198807975" sldId="354"/>
        </pc:sldMkLst>
        <pc:spChg chg="del">
          <ac:chgData name="Brito Cortés, Sofía Constanza" userId="bc780694-5ad3-4b43-9d08-68ceeeeb3a92" providerId="ADAL" clId="{78668647-0E4E-4D51-9C0E-13926B4FF229}" dt="2023-07-13T15:44:17.838" v="5554"/>
          <ac:spMkLst>
            <pc:docMk/>
            <pc:sldMk cId="1198807975" sldId="354"/>
            <ac:spMk id="3" creationId="{55509333-A291-D808-C4DC-737442D05B26}"/>
          </ac:spMkLst>
        </pc:spChg>
      </pc:sldChg>
      <pc:sldChg chg="addSp delSp modSp mod ord">
        <pc:chgData name="Brito Cortés, Sofía Constanza" userId="bc780694-5ad3-4b43-9d08-68ceeeeb3a92" providerId="ADAL" clId="{78668647-0E4E-4D51-9C0E-13926B4FF229}" dt="2023-07-13T15:01:03.462" v="5373" actId="14100"/>
        <pc:sldMkLst>
          <pc:docMk/>
          <pc:sldMk cId="667833205" sldId="459"/>
        </pc:sldMkLst>
        <pc:spChg chg="del">
          <ac:chgData name="Brito Cortés, Sofía Constanza" userId="bc780694-5ad3-4b43-9d08-68ceeeeb3a92" providerId="ADAL" clId="{78668647-0E4E-4D51-9C0E-13926B4FF229}" dt="2023-07-13T15:00:21.461" v="5156" actId="478"/>
          <ac:spMkLst>
            <pc:docMk/>
            <pc:sldMk cId="667833205" sldId="459"/>
            <ac:spMk id="3" creationId="{461C20CF-53C1-7E43-826E-18C48783904D}"/>
          </ac:spMkLst>
        </pc:spChg>
        <pc:spChg chg="mod">
          <ac:chgData name="Brito Cortés, Sofía Constanza" userId="bc780694-5ad3-4b43-9d08-68ceeeeb3a92" providerId="ADAL" clId="{78668647-0E4E-4D51-9C0E-13926B4FF229}" dt="2023-07-13T15:00:49.155" v="5371" actId="14100"/>
          <ac:spMkLst>
            <pc:docMk/>
            <pc:sldMk cId="667833205" sldId="459"/>
            <ac:spMk id="5" creationId="{00000000-0000-0000-0000-000000000000}"/>
          </ac:spMkLst>
        </pc:spChg>
        <pc:spChg chg="del">
          <ac:chgData name="Brito Cortés, Sofía Constanza" userId="bc780694-5ad3-4b43-9d08-68ceeeeb3a92" providerId="ADAL" clId="{78668647-0E4E-4D51-9C0E-13926B4FF229}" dt="2023-07-13T15:00:21.461" v="5156" actId="478"/>
          <ac:spMkLst>
            <pc:docMk/>
            <pc:sldMk cId="667833205" sldId="459"/>
            <ac:spMk id="6" creationId="{1D52B184-AC18-FBFE-23A8-2AD3A7751219}"/>
          </ac:spMkLst>
        </pc:spChg>
        <pc:spChg chg="del">
          <ac:chgData name="Brito Cortés, Sofía Constanza" userId="bc780694-5ad3-4b43-9d08-68ceeeeb3a92" providerId="ADAL" clId="{78668647-0E4E-4D51-9C0E-13926B4FF229}" dt="2023-07-13T15:00:21.461" v="5156" actId="478"/>
          <ac:spMkLst>
            <pc:docMk/>
            <pc:sldMk cId="667833205" sldId="459"/>
            <ac:spMk id="7" creationId="{D9608A01-CBA6-877D-1BFB-D1352FFD67A7}"/>
          </ac:spMkLst>
        </pc:spChg>
        <pc:spChg chg="del">
          <ac:chgData name="Brito Cortés, Sofía Constanza" userId="bc780694-5ad3-4b43-9d08-68ceeeeb3a92" providerId="ADAL" clId="{78668647-0E4E-4D51-9C0E-13926B4FF229}" dt="2023-07-13T15:00:21.461" v="5156" actId="478"/>
          <ac:spMkLst>
            <pc:docMk/>
            <pc:sldMk cId="667833205" sldId="459"/>
            <ac:spMk id="8" creationId="{99F78117-3F32-8A2B-7920-69DE756448D7}"/>
          </ac:spMkLst>
        </pc:spChg>
        <pc:spChg chg="del">
          <ac:chgData name="Brito Cortés, Sofía Constanza" userId="bc780694-5ad3-4b43-9d08-68ceeeeb3a92" providerId="ADAL" clId="{78668647-0E4E-4D51-9C0E-13926B4FF229}" dt="2023-07-13T15:00:21.461" v="5156" actId="478"/>
          <ac:spMkLst>
            <pc:docMk/>
            <pc:sldMk cId="667833205" sldId="459"/>
            <ac:spMk id="9" creationId="{69C3A41C-F820-0352-6504-8553680263BB}"/>
          </ac:spMkLst>
        </pc:spChg>
        <pc:spChg chg="mod">
          <ac:chgData name="Brito Cortés, Sofía Constanza" userId="bc780694-5ad3-4b43-9d08-68ceeeeb3a92" providerId="ADAL" clId="{78668647-0E4E-4D51-9C0E-13926B4FF229}" dt="2023-07-13T15:01:03.462" v="5373" actId="14100"/>
          <ac:spMkLst>
            <pc:docMk/>
            <pc:sldMk cId="667833205" sldId="459"/>
            <ac:spMk id="10" creationId="{3CBEAD6F-F1C1-7AAF-A62F-652C6D10E52E}"/>
          </ac:spMkLst>
        </pc:spChg>
        <pc:spChg chg="add mod replST">
          <ac:chgData name="Brito Cortés, Sofía Constanza" userId="bc780694-5ad3-4b43-9d08-68ceeeeb3a92" providerId="ADAL" clId="{78668647-0E4E-4D51-9C0E-13926B4FF229}" dt="2023-07-13T15:00:22.466" v="5162"/>
          <ac:spMkLst>
            <pc:docMk/>
            <pc:sldMk cId="667833205" sldId="459"/>
            <ac:spMk id="11" creationId="{93411294-A0AB-1D70-8401-DD5F3C80077D}"/>
          </ac:spMkLst>
        </pc:spChg>
        <pc:spChg chg="add mod replST">
          <ac:chgData name="Brito Cortés, Sofía Constanza" userId="bc780694-5ad3-4b43-9d08-68ceeeeb3a92" providerId="ADAL" clId="{78668647-0E4E-4D51-9C0E-13926B4FF229}" dt="2023-07-13T15:00:22.469" v="5166"/>
          <ac:spMkLst>
            <pc:docMk/>
            <pc:sldMk cId="667833205" sldId="459"/>
            <ac:spMk id="12" creationId="{A4517A2C-1723-6B04-2F98-D27B962CAA24}"/>
          </ac:spMkLst>
        </pc:spChg>
        <pc:spChg chg="add mod replST">
          <ac:chgData name="Brito Cortés, Sofía Constanza" userId="bc780694-5ad3-4b43-9d08-68ceeeeb3a92" providerId="ADAL" clId="{78668647-0E4E-4D51-9C0E-13926B4FF229}" dt="2023-07-13T15:00:22.613" v="5252" actId="948"/>
          <ac:spMkLst>
            <pc:docMk/>
            <pc:sldMk cId="667833205" sldId="459"/>
            <ac:spMk id="13" creationId="{FD41E0F0-A19C-3FCE-A043-FB0037773CD7}"/>
          </ac:spMkLst>
        </pc:spChg>
        <pc:spChg chg="add mod replST">
          <ac:chgData name="Brito Cortés, Sofía Constanza" userId="bc780694-5ad3-4b43-9d08-68ceeeeb3a92" providerId="ADAL" clId="{78668647-0E4E-4D51-9C0E-13926B4FF229}" dt="2023-07-13T15:00:22.655" v="5290" actId="948"/>
          <ac:spMkLst>
            <pc:docMk/>
            <pc:sldMk cId="667833205" sldId="459"/>
            <ac:spMk id="14" creationId="{0BBD1A27-BDEE-32A4-C741-FFD9CD75AFA8}"/>
          </ac:spMkLst>
        </pc:spChg>
        <pc:spChg chg="add mod replST">
          <ac:chgData name="Brito Cortés, Sofía Constanza" userId="bc780694-5ad3-4b43-9d08-68ceeeeb3a92" providerId="ADAL" clId="{78668647-0E4E-4D51-9C0E-13926B4FF229}" dt="2023-07-13T15:00:22.660" v="5293" actId="948"/>
          <ac:spMkLst>
            <pc:docMk/>
            <pc:sldMk cId="667833205" sldId="459"/>
            <ac:spMk id="15" creationId="{7C9E39AD-1030-B34B-2D19-5BAF5EF60258}"/>
          </ac:spMkLst>
        </pc:spChg>
        <pc:spChg chg="add mod replST">
          <ac:chgData name="Brito Cortés, Sofía Constanza" userId="bc780694-5ad3-4b43-9d08-68ceeeeb3a92" providerId="ADAL" clId="{78668647-0E4E-4D51-9C0E-13926B4FF229}" dt="2023-07-13T15:00:22.664" v="5296" actId="948"/>
          <ac:spMkLst>
            <pc:docMk/>
            <pc:sldMk cId="667833205" sldId="459"/>
            <ac:spMk id="16" creationId="{F87B1D46-0C3A-B38A-DA8D-16C02E4C68A9}"/>
          </ac:spMkLst>
        </pc:spChg>
        <pc:spChg chg="add mod replST">
          <ac:chgData name="Brito Cortés, Sofía Constanza" userId="bc780694-5ad3-4b43-9d08-68ceeeeb3a92" providerId="ADAL" clId="{78668647-0E4E-4D51-9C0E-13926B4FF229}" dt="2023-07-13T15:00:22.684" v="5309"/>
          <ac:spMkLst>
            <pc:docMk/>
            <pc:sldMk cId="667833205" sldId="459"/>
            <ac:spMk id="27" creationId="{22EA5A39-DEAA-7CAC-45B0-C1D0EE195061}"/>
          </ac:spMkLst>
        </pc:spChg>
        <pc:spChg chg="add mod replST">
          <ac:chgData name="Brito Cortés, Sofía Constanza" userId="bc780694-5ad3-4b43-9d08-68ceeeeb3a92" providerId="ADAL" clId="{78668647-0E4E-4D51-9C0E-13926B4FF229}" dt="2023-07-13T15:00:22.693" v="5310"/>
          <ac:spMkLst>
            <pc:docMk/>
            <pc:sldMk cId="667833205" sldId="459"/>
            <ac:spMk id="28" creationId="{510A7E9A-4606-047E-96CC-9F225DC8CDAB}"/>
          </ac:spMkLst>
        </pc:spChg>
        <pc:spChg chg="add mod replST">
          <ac:chgData name="Brito Cortés, Sofía Constanza" userId="bc780694-5ad3-4b43-9d08-68ceeeeb3a92" providerId="ADAL" clId="{78668647-0E4E-4D51-9C0E-13926B4FF229}" dt="2023-07-13T15:00:22.470" v="5169"/>
          <ac:spMkLst>
            <pc:docMk/>
            <pc:sldMk cId="667833205" sldId="459"/>
            <ac:spMk id="29" creationId="{80D71C27-2B06-41BA-779A-D59AA7A4E702}"/>
          </ac:spMkLst>
        </pc:spChg>
        <pc:spChg chg="add mod replST">
          <ac:chgData name="Brito Cortés, Sofía Constanza" userId="bc780694-5ad3-4b43-9d08-68ceeeeb3a92" providerId="ADAL" clId="{78668647-0E4E-4D51-9C0E-13926B4FF229}" dt="2023-07-13T15:00:22.474" v="5177"/>
          <ac:spMkLst>
            <pc:docMk/>
            <pc:sldMk cId="667833205" sldId="459"/>
            <ac:spMk id="30" creationId="{F59D7F4F-91FD-1FAC-5AC9-3D29E22A0D82}"/>
          </ac:spMkLst>
        </pc:spChg>
        <pc:spChg chg="del">
          <ac:chgData name="Brito Cortés, Sofía Constanza" userId="bc780694-5ad3-4b43-9d08-68ceeeeb3a92" providerId="ADAL" clId="{78668647-0E4E-4D51-9C0E-13926B4FF229}" dt="2023-07-13T15:00:21.461" v="5156" actId="478"/>
          <ac:spMkLst>
            <pc:docMk/>
            <pc:sldMk cId="667833205" sldId="459"/>
            <ac:spMk id="31" creationId="{E7B1E926-FA9E-4D00-B6E5-0FA560C3E887}"/>
          </ac:spMkLst>
        </pc:spChg>
        <pc:spChg chg="del">
          <ac:chgData name="Brito Cortés, Sofía Constanza" userId="bc780694-5ad3-4b43-9d08-68ceeeeb3a92" providerId="ADAL" clId="{78668647-0E4E-4D51-9C0E-13926B4FF229}" dt="2023-07-13T15:00:21.461" v="5156" actId="478"/>
          <ac:spMkLst>
            <pc:docMk/>
            <pc:sldMk cId="667833205" sldId="459"/>
            <ac:spMk id="32" creationId="{26091BE0-EEE1-4645-83BF-399B5535257F}"/>
          </ac:spMkLst>
        </pc:spChg>
        <pc:spChg chg="add mod replST">
          <ac:chgData name="Brito Cortés, Sofía Constanza" userId="bc780694-5ad3-4b43-9d08-68ceeeeb3a92" providerId="ADAL" clId="{78668647-0E4E-4D51-9C0E-13926B4FF229}" dt="2023-07-13T15:00:22.478" v="5183"/>
          <ac:spMkLst>
            <pc:docMk/>
            <pc:sldMk cId="667833205" sldId="459"/>
            <ac:spMk id="33" creationId="{431DF274-4CD1-252C-6303-58013AE0AAD0}"/>
          </ac:spMkLst>
        </pc:spChg>
        <pc:spChg chg="add mod replST">
          <ac:chgData name="Brito Cortés, Sofía Constanza" userId="bc780694-5ad3-4b43-9d08-68ceeeeb3a92" providerId="ADAL" clId="{78668647-0E4E-4D51-9C0E-13926B4FF229}" dt="2023-07-13T15:00:22.474" v="5175"/>
          <ac:spMkLst>
            <pc:docMk/>
            <pc:sldMk cId="667833205" sldId="459"/>
            <ac:spMk id="34" creationId="{586054D6-9B13-F1DD-B781-58389C3E3234}"/>
          </ac:spMkLst>
        </pc:spChg>
        <pc:spChg chg="add mod replST">
          <ac:chgData name="Brito Cortés, Sofía Constanza" userId="bc780694-5ad3-4b43-9d08-68ceeeeb3a92" providerId="ADAL" clId="{78668647-0E4E-4D51-9C0E-13926B4FF229}" dt="2023-07-13T15:00:22.477" v="5181"/>
          <ac:spMkLst>
            <pc:docMk/>
            <pc:sldMk cId="667833205" sldId="459"/>
            <ac:spMk id="35" creationId="{B89FA94E-9E64-73BB-E1DC-9031167675DE}"/>
          </ac:spMkLst>
        </pc:spChg>
        <pc:spChg chg="add mod replST">
          <ac:chgData name="Brito Cortés, Sofía Constanza" userId="bc780694-5ad3-4b43-9d08-68ceeeeb3a92" providerId="ADAL" clId="{78668647-0E4E-4D51-9C0E-13926B4FF229}" dt="2023-07-13T15:00:22.472" v="5173"/>
          <ac:spMkLst>
            <pc:docMk/>
            <pc:sldMk cId="667833205" sldId="459"/>
            <ac:spMk id="36" creationId="{1446A096-992B-4496-2C62-5BD58392A2D4}"/>
          </ac:spMkLst>
        </pc:spChg>
        <pc:spChg chg="add mod replST">
          <ac:chgData name="Brito Cortés, Sofía Constanza" userId="bc780694-5ad3-4b43-9d08-68ceeeeb3a92" providerId="ADAL" clId="{78668647-0E4E-4D51-9C0E-13926B4FF229}" dt="2023-07-13T15:00:22.483" v="5189"/>
          <ac:spMkLst>
            <pc:docMk/>
            <pc:sldMk cId="667833205" sldId="459"/>
            <ac:spMk id="37" creationId="{4D03E464-D20F-EEF9-3A94-0FD1A9C72EBA}"/>
          </ac:spMkLst>
        </pc:spChg>
        <pc:spChg chg="add mod replST">
          <ac:chgData name="Brito Cortés, Sofía Constanza" userId="bc780694-5ad3-4b43-9d08-68ceeeeb3a92" providerId="ADAL" clId="{78668647-0E4E-4D51-9C0E-13926B4FF229}" dt="2023-07-13T15:00:22.475" v="5179"/>
          <ac:spMkLst>
            <pc:docMk/>
            <pc:sldMk cId="667833205" sldId="459"/>
            <ac:spMk id="38" creationId="{84098658-BD5F-CCAB-0328-F405E00FE7AB}"/>
          </ac:spMkLst>
        </pc:spChg>
        <pc:spChg chg="add mod replST">
          <ac:chgData name="Brito Cortés, Sofía Constanza" userId="bc780694-5ad3-4b43-9d08-68ceeeeb3a92" providerId="ADAL" clId="{78668647-0E4E-4D51-9C0E-13926B4FF229}" dt="2023-07-13T15:00:22.471" v="5171"/>
          <ac:spMkLst>
            <pc:docMk/>
            <pc:sldMk cId="667833205" sldId="459"/>
            <ac:spMk id="39" creationId="{E8521B0E-9D76-C45C-5CB2-C79A875E2F22}"/>
          </ac:spMkLst>
        </pc:spChg>
        <pc:spChg chg="add mod replST">
          <ac:chgData name="Brito Cortés, Sofía Constanza" userId="bc780694-5ad3-4b43-9d08-68ceeeeb3a92" providerId="ADAL" clId="{78668647-0E4E-4D51-9C0E-13926B4FF229}" dt="2023-07-13T15:00:22.481" v="5187"/>
          <ac:spMkLst>
            <pc:docMk/>
            <pc:sldMk cId="667833205" sldId="459"/>
            <ac:spMk id="40" creationId="{CB2C9B9E-4664-DA04-3408-FB8158F0E3A1}"/>
          </ac:spMkLst>
        </pc:spChg>
        <pc:spChg chg="add mod replST">
          <ac:chgData name="Brito Cortés, Sofía Constanza" userId="bc780694-5ad3-4b43-9d08-68ceeeeb3a92" providerId="ADAL" clId="{78668647-0E4E-4D51-9C0E-13926B4FF229}" dt="2023-07-13T15:00:22.677" v="5305" actId="948"/>
          <ac:spMkLst>
            <pc:docMk/>
            <pc:sldMk cId="667833205" sldId="459"/>
            <ac:spMk id="41" creationId="{30B729CC-3B6C-76E8-B9F2-6D290DE663C6}"/>
          </ac:spMkLst>
        </pc:spChg>
        <pc:spChg chg="add mod replST">
          <ac:chgData name="Brito Cortés, Sofía Constanza" userId="bc780694-5ad3-4b43-9d08-68ceeeeb3a92" providerId="ADAL" clId="{78668647-0E4E-4D51-9C0E-13926B4FF229}" dt="2023-07-13T15:00:22.605" v="5246"/>
          <ac:spMkLst>
            <pc:docMk/>
            <pc:sldMk cId="667833205" sldId="459"/>
            <ac:spMk id="42" creationId="{274E3E42-5123-6B34-B0AC-EDEA2D127D1A}"/>
          </ac:spMkLst>
        </pc:spChg>
        <pc:spChg chg="add mod replST">
          <ac:chgData name="Brito Cortés, Sofía Constanza" userId="bc780694-5ad3-4b43-9d08-68ceeeeb3a92" providerId="ADAL" clId="{78668647-0E4E-4D51-9C0E-13926B4FF229}" dt="2023-07-13T15:00:22.675" v="5303" actId="948"/>
          <ac:spMkLst>
            <pc:docMk/>
            <pc:sldMk cId="667833205" sldId="459"/>
            <ac:spMk id="43" creationId="{156A84EA-1C0C-291F-0AC0-A00D9D6A4453}"/>
          </ac:spMkLst>
        </pc:spChg>
        <pc:spChg chg="add mod replST">
          <ac:chgData name="Brito Cortés, Sofía Constanza" userId="bc780694-5ad3-4b43-9d08-68ceeeeb3a92" providerId="ADAL" clId="{78668647-0E4E-4D51-9C0E-13926B4FF229}" dt="2023-07-13T15:00:22.609" v="5249"/>
          <ac:spMkLst>
            <pc:docMk/>
            <pc:sldMk cId="667833205" sldId="459"/>
            <ac:spMk id="44" creationId="{366DC784-F481-4388-5CC9-4AF3F2CAADA5}"/>
          </ac:spMkLst>
        </pc:spChg>
        <pc:spChg chg="add mod replST">
          <ac:chgData name="Brito Cortés, Sofía Constanza" userId="bc780694-5ad3-4b43-9d08-68ceeeeb3a92" providerId="ADAL" clId="{78668647-0E4E-4D51-9C0E-13926B4FF229}" dt="2023-07-13T15:00:22.607" v="5248"/>
          <ac:spMkLst>
            <pc:docMk/>
            <pc:sldMk cId="667833205" sldId="459"/>
            <ac:spMk id="45" creationId="{3AEA117D-633C-3A66-C4BF-F295C66D6BE5}"/>
          </ac:spMkLst>
        </pc:spChg>
        <pc:spChg chg="add mod replST">
          <ac:chgData name="Brito Cortés, Sofía Constanza" userId="bc780694-5ad3-4b43-9d08-68ceeeeb3a92" providerId="ADAL" clId="{78668647-0E4E-4D51-9C0E-13926B4FF229}" dt="2023-07-13T15:00:22.610" v="5250"/>
          <ac:spMkLst>
            <pc:docMk/>
            <pc:sldMk cId="667833205" sldId="459"/>
            <ac:spMk id="46" creationId="{8D87EEBC-C628-933C-01A1-AF0C4A07C51C}"/>
          </ac:spMkLst>
        </pc:spChg>
        <pc:spChg chg="add mod replST">
          <ac:chgData name="Brito Cortés, Sofía Constanza" userId="bc780694-5ad3-4b43-9d08-68ceeeeb3a92" providerId="ADAL" clId="{78668647-0E4E-4D51-9C0E-13926B4FF229}" dt="2023-07-13T15:00:22.603" v="5245"/>
          <ac:spMkLst>
            <pc:docMk/>
            <pc:sldMk cId="667833205" sldId="459"/>
            <ac:spMk id="47" creationId="{A37E014F-0BBB-265D-C044-591B3CC924BB}"/>
          </ac:spMkLst>
        </pc:spChg>
        <pc:spChg chg="add mod replST">
          <ac:chgData name="Brito Cortés, Sofía Constanza" userId="bc780694-5ad3-4b43-9d08-68ceeeeb3a92" providerId="ADAL" clId="{78668647-0E4E-4D51-9C0E-13926B4FF229}" dt="2023-07-13T15:00:22.680" v="5307" actId="948"/>
          <ac:spMkLst>
            <pc:docMk/>
            <pc:sldMk cId="667833205" sldId="459"/>
            <ac:spMk id="48" creationId="{CD766343-FEF9-62DA-E613-FF39D5F55DF3}"/>
          </ac:spMkLst>
        </pc:spChg>
        <pc:spChg chg="add mod replST">
          <ac:chgData name="Brito Cortés, Sofía Constanza" userId="bc780694-5ad3-4b43-9d08-68ceeeeb3a92" providerId="ADAL" clId="{78668647-0E4E-4D51-9C0E-13926B4FF229}" dt="2023-07-13T15:00:22.611" v="5251"/>
          <ac:spMkLst>
            <pc:docMk/>
            <pc:sldMk cId="667833205" sldId="459"/>
            <ac:spMk id="49" creationId="{8CCF9343-BC87-0258-125C-E7561D9DEE5C}"/>
          </ac:spMkLst>
        </pc:spChg>
        <pc:spChg chg="add mod replST">
          <ac:chgData name="Brito Cortés, Sofía Constanza" userId="bc780694-5ad3-4b43-9d08-68ceeeeb3a92" providerId="ADAL" clId="{78668647-0E4E-4D51-9C0E-13926B4FF229}" dt="2023-07-13T15:00:22.606" v="5247"/>
          <ac:spMkLst>
            <pc:docMk/>
            <pc:sldMk cId="667833205" sldId="459"/>
            <ac:spMk id="50" creationId="{DFF1BFD7-65EA-C807-2045-F243E52D4F17}"/>
          </ac:spMkLst>
        </pc:spChg>
        <pc:spChg chg="add mod replST">
          <ac:chgData name="Brito Cortés, Sofía Constanza" userId="bc780694-5ad3-4b43-9d08-68ceeeeb3a92" providerId="ADAL" clId="{78668647-0E4E-4D51-9C0E-13926B4FF229}" dt="2023-07-13T15:00:22.674" v="5302" actId="948"/>
          <ac:spMkLst>
            <pc:docMk/>
            <pc:sldMk cId="667833205" sldId="459"/>
            <ac:spMk id="51" creationId="{3D848D6D-8105-2FF3-E6DF-EBCBE901E0E8}"/>
          </ac:spMkLst>
        </pc:spChg>
        <pc:spChg chg="add mod replST">
          <ac:chgData name="Brito Cortés, Sofía Constanza" userId="bc780694-5ad3-4b43-9d08-68ceeeeb3a92" providerId="ADAL" clId="{78668647-0E4E-4D51-9C0E-13926B4FF229}" dt="2023-07-13T15:00:22.679" v="5306" actId="948"/>
          <ac:spMkLst>
            <pc:docMk/>
            <pc:sldMk cId="667833205" sldId="459"/>
            <ac:spMk id="52" creationId="{74A610E6-2F48-EF91-1FB0-8424198F7C60}"/>
          </ac:spMkLst>
        </pc:spChg>
        <pc:spChg chg="add mod replST">
          <ac:chgData name="Brito Cortés, Sofía Constanza" userId="bc780694-5ad3-4b43-9d08-68ceeeeb3a92" providerId="ADAL" clId="{78668647-0E4E-4D51-9C0E-13926B4FF229}" dt="2023-07-13T15:00:22.676" v="5304" actId="948"/>
          <ac:spMkLst>
            <pc:docMk/>
            <pc:sldMk cId="667833205" sldId="459"/>
            <ac:spMk id="53" creationId="{6F3C6199-6CEF-1EA8-71A5-890578BD4512}"/>
          </ac:spMkLst>
        </pc:spChg>
        <pc:spChg chg="add mod replST">
          <ac:chgData name="Brito Cortés, Sofía Constanza" userId="bc780694-5ad3-4b43-9d08-68ceeeeb3a92" providerId="ADAL" clId="{78668647-0E4E-4D51-9C0E-13926B4FF229}" dt="2023-07-13T15:00:22.673" v="5301" actId="948"/>
          <ac:spMkLst>
            <pc:docMk/>
            <pc:sldMk cId="667833205" sldId="459"/>
            <ac:spMk id="54" creationId="{105DACB6-6A95-D304-722F-16F32897AE7F}"/>
          </ac:spMkLst>
        </pc:spChg>
        <pc:spChg chg="add mod replST">
          <ac:chgData name="Brito Cortés, Sofía Constanza" userId="bc780694-5ad3-4b43-9d08-68ceeeeb3a92" providerId="ADAL" clId="{78668647-0E4E-4D51-9C0E-13926B4FF229}" dt="2023-07-13T15:00:22.682" v="5308" actId="948"/>
          <ac:spMkLst>
            <pc:docMk/>
            <pc:sldMk cId="667833205" sldId="459"/>
            <ac:spMk id="55" creationId="{2B60AC59-0734-4252-7CF8-92206793DBE8}"/>
          </ac:spMkLst>
        </pc:spChg>
        <pc:spChg chg="add del mod modVis">
          <ac:chgData name="Brito Cortés, Sofía Constanza" userId="bc780694-5ad3-4b43-9d08-68ceeeeb3a92" providerId="ADAL" clId="{78668647-0E4E-4D51-9C0E-13926B4FF229}" dt="2023-07-13T15:00:22.699" v="5314"/>
          <ac:spMkLst>
            <pc:docMk/>
            <pc:sldMk cId="667833205" sldId="459"/>
            <ac:spMk id="56" creationId="{F9B68233-E322-8B90-78B0-DDA118AC5362}"/>
          </ac:spMkLst>
        </pc:spChg>
        <pc:spChg chg="add del mod">
          <ac:chgData name="Brito Cortés, Sofía Constanza" userId="bc780694-5ad3-4b43-9d08-68ceeeeb3a92" providerId="ADAL" clId="{78668647-0E4E-4D51-9C0E-13926B4FF229}" dt="2023-07-13T15:00:52.652" v="5372" actId="478"/>
          <ac:spMkLst>
            <pc:docMk/>
            <pc:sldMk cId="667833205" sldId="459"/>
            <ac:spMk id="57" creationId="{AB216005-7E20-21F2-E15B-25D3B51ECB18}"/>
          </ac:spMkLst>
        </pc:spChg>
        <pc:graphicFrameChg chg="mod">
          <ac:chgData name="Brito Cortés, Sofía Constanza" userId="bc780694-5ad3-4b43-9d08-68ceeeeb3a92" providerId="ADAL" clId="{78668647-0E4E-4D51-9C0E-13926B4FF229}" dt="2023-07-13T15:00:22.703" v="5316"/>
          <ac:graphicFrameMkLst>
            <pc:docMk/>
            <pc:sldMk cId="667833205" sldId="459"/>
            <ac:graphicFrameMk id="4" creationId="{97AD468B-D6B0-16E5-4AC1-379B1ACC973D}"/>
          </ac:graphicFrameMkLst>
        </pc:graphicFrameChg>
        <pc:cxnChg chg="add mod replST">
          <ac:chgData name="Brito Cortés, Sofía Constanza" userId="bc780694-5ad3-4b43-9d08-68ceeeeb3a92" providerId="ADAL" clId="{78668647-0E4E-4D51-9C0E-13926B4FF229}" dt="2023-07-13T15:00:22.485" v="5193"/>
          <ac:cxnSpMkLst>
            <pc:docMk/>
            <pc:sldMk cId="667833205" sldId="459"/>
            <ac:cxnSpMk id="17" creationId="{4249D4E4-E892-9617-46B7-4D7A42EED291}"/>
          </ac:cxnSpMkLst>
        </pc:cxnChg>
        <pc:cxnChg chg="add mod replST">
          <ac:chgData name="Brito Cortés, Sofía Constanza" userId="bc780694-5ad3-4b43-9d08-68ceeeeb3a92" providerId="ADAL" clId="{78668647-0E4E-4D51-9C0E-13926B4FF229}" dt="2023-07-13T15:00:22.485" v="5192"/>
          <ac:cxnSpMkLst>
            <pc:docMk/>
            <pc:sldMk cId="667833205" sldId="459"/>
            <ac:cxnSpMk id="18" creationId="{89FDFF7C-FDD1-5A20-D8B9-C002C769B099}"/>
          </ac:cxnSpMkLst>
        </pc:cxnChg>
        <pc:cxnChg chg="add mod replST">
          <ac:chgData name="Brito Cortés, Sofía Constanza" userId="bc780694-5ad3-4b43-9d08-68ceeeeb3a92" providerId="ADAL" clId="{78668647-0E4E-4D51-9C0E-13926B4FF229}" dt="2023-07-13T15:00:22.486" v="5194"/>
          <ac:cxnSpMkLst>
            <pc:docMk/>
            <pc:sldMk cId="667833205" sldId="459"/>
            <ac:cxnSpMk id="19" creationId="{4B70D983-845D-90CD-2F45-A8DD6DBE1E24}"/>
          </ac:cxnSpMkLst>
        </pc:cxnChg>
        <pc:cxnChg chg="add mod replST">
          <ac:chgData name="Brito Cortés, Sofía Constanza" userId="bc780694-5ad3-4b43-9d08-68ceeeeb3a92" providerId="ADAL" clId="{78668647-0E4E-4D51-9C0E-13926B4FF229}" dt="2023-07-13T15:00:22.488" v="5199"/>
          <ac:cxnSpMkLst>
            <pc:docMk/>
            <pc:sldMk cId="667833205" sldId="459"/>
            <ac:cxnSpMk id="20" creationId="{DFE7223B-CC01-6C21-62E0-506D4A2D45BF}"/>
          </ac:cxnSpMkLst>
        </pc:cxnChg>
        <pc:cxnChg chg="add mod replST">
          <ac:chgData name="Brito Cortés, Sofía Constanza" userId="bc780694-5ad3-4b43-9d08-68ceeeeb3a92" providerId="ADAL" clId="{78668647-0E4E-4D51-9C0E-13926B4FF229}" dt="2023-07-13T15:00:22.486" v="5195"/>
          <ac:cxnSpMkLst>
            <pc:docMk/>
            <pc:sldMk cId="667833205" sldId="459"/>
            <ac:cxnSpMk id="21" creationId="{B89D5DDC-0B9C-D182-00CB-F56D29385A00}"/>
          </ac:cxnSpMkLst>
        </pc:cxnChg>
        <pc:cxnChg chg="add mod replST">
          <ac:chgData name="Brito Cortés, Sofía Constanza" userId="bc780694-5ad3-4b43-9d08-68ceeeeb3a92" providerId="ADAL" clId="{78668647-0E4E-4D51-9C0E-13926B4FF229}" dt="2023-07-13T15:00:22.487" v="5197"/>
          <ac:cxnSpMkLst>
            <pc:docMk/>
            <pc:sldMk cId="667833205" sldId="459"/>
            <ac:cxnSpMk id="22" creationId="{189B1367-0725-71F2-CE0A-B3303F28EB98}"/>
          </ac:cxnSpMkLst>
        </pc:cxnChg>
        <pc:cxnChg chg="add mod replST">
          <ac:chgData name="Brito Cortés, Sofía Constanza" userId="bc780694-5ad3-4b43-9d08-68ceeeeb3a92" providerId="ADAL" clId="{78668647-0E4E-4D51-9C0E-13926B4FF229}" dt="2023-07-13T15:00:22.488" v="5200"/>
          <ac:cxnSpMkLst>
            <pc:docMk/>
            <pc:sldMk cId="667833205" sldId="459"/>
            <ac:cxnSpMk id="23" creationId="{1108F18C-1543-2149-F275-F8E00CDA4C14}"/>
          </ac:cxnSpMkLst>
        </pc:cxnChg>
        <pc:cxnChg chg="add mod replST">
          <ac:chgData name="Brito Cortés, Sofía Constanza" userId="bc780694-5ad3-4b43-9d08-68ceeeeb3a92" providerId="ADAL" clId="{78668647-0E4E-4D51-9C0E-13926B4FF229}" dt="2023-07-13T15:00:22.470" v="5168"/>
          <ac:cxnSpMkLst>
            <pc:docMk/>
            <pc:sldMk cId="667833205" sldId="459"/>
            <ac:cxnSpMk id="24" creationId="{329F7A4A-EE5A-B1B4-86EA-26C5A308B724}"/>
          </ac:cxnSpMkLst>
        </pc:cxnChg>
        <pc:cxnChg chg="add mod replST">
          <ac:chgData name="Brito Cortés, Sofía Constanza" userId="bc780694-5ad3-4b43-9d08-68ceeeeb3a92" providerId="ADAL" clId="{78668647-0E4E-4D51-9C0E-13926B4FF229}" dt="2023-07-13T15:00:22.487" v="5198"/>
          <ac:cxnSpMkLst>
            <pc:docMk/>
            <pc:sldMk cId="667833205" sldId="459"/>
            <ac:cxnSpMk id="25" creationId="{AC6C15CA-7765-6E5D-28EA-450E6183D05C}"/>
          </ac:cxnSpMkLst>
        </pc:cxnChg>
        <pc:cxnChg chg="add mod replST">
          <ac:chgData name="Brito Cortés, Sofía Constanza" userId="bc780694-5ad3-4b43-9d08-68ceeeeb3a92" providerId="ADAL" clId="{78668647-0E4E-4D51-9C0E-13926B4FF229}" dt="2023-07-13T15:00:22.486" v="5196"/>
          <ac:cxnSpMkLst>
            <pc:docMk/>
            <pc:sldMk cId="667833205" sldId="459"/>
            <ac:cxnSpMk id="26" creationId="{4CE9DB7E-D55F-8832-3D63-7E63D1653DA8}"/>
          </ac:cxnSpMkLst>
        </pc:cxnChg>
      </pc:sldChg>
      <pc:sldChg chg="addSp delSp modSp mod">
        <pc:chgData name="Brito Cortés, Sofía Constanza" userId="bc780694-5ad3-4b43-9d08-68ceeeeb3a92" providerId="ADAL" clId="{78668647-0E4E-4D51-9C0E-13926B4FF229}" dt="2023-07-13T14:58:09.449" v="5085" actId="478"/>
        <pc:sldMkLst>
          <pc:docMk/>
          <pc:sldMk cId="2049217080" sldId="477"/>
        </pc:sldMkLst>
        <pc:spChg chg="mod">
          <ac:chgData name="Brito Cortés, Sofía Constanza" userId="bc780694-5ad3-4b43-9d08-68ceeeeb3a92" providerId="ADAL" clId="{78668647-0E4E-4D51-9C0E-13926B4FF229}" dt="2023-07-13T14:57:56.957" v="5083" actId="14100"/>
          <ac:spMkLst>
            <pc:docMk/>
            <pc:sldMk cId="2049217080" sldId="477"/>
            <ac:spMk id="3" creationId="{00000000-0000-0000-0000-000000000000}"/>
          </ac:spMkLst>
        </pc:spChg>
        <pc:spChg chg="add del mod">
          <ac:chgData name="Brito Cortés, Sofía Constanza" userId="bc780694-5ad3-4b43-9d08-68ceeeeb3a92" providerId="ADAL" clId="{78668647-0E4E-4D51-9C0E-13926B4FF229}" dt="2023-07-13T14:58:09.449" v="5085" actId="478"/>
          <ac:spMkLst>
            <pc:docMk/>
            <pc:sldMk cId="2049217080" sldId="477"/>
            <ac:spMk id="4" creationId="{23C3A626-0916-B1B7-1E06-DA90AD79B57D}"/>
          </ac:spMkLst>
        </pc:spChg>
        <pc:spChg chg="mod">
          <ac:chgData name="Brito Cortés, Sofía Constanza" userId="bc780694-5ad3-4b43-9d08-68ceeeeb3a92" providerId="ADAL" clId="{78668647-0E4E-4D51-9C0E-13926B4FF229}" dt="2023-07-13T14:58:02.195" v="5084" actId="14100"/>
          <ac:spMkLst>
            <pc:docMk/>
            <pc:sldMk cId="2049217080" sldId="477"/>
            <ac:spMk id="5" creationId="{FD28D9B7-6B26-40CD-535E-6FCA0C7A40C7}"/>
          </ac:spMkLst>
        </pc:spChg>
      </pc:sldChg>
      <pc:sldChg chg="addSp delSp modSp mod">
        <pc:chgData name="Brito Cortés, Sofía Constanza" userId="bc780694-5ad3-4b43-9d08-68ceeeeb3a92" providerId="ADAL" clId="{78668647-0E4E-4D51-9C0E-13926B4FF229}" dt="2023-07-13T15:48:33.146" v="5556" actId="478"/>
        <pc:sldMkLst>
          <pc:docMk/>
          <pc:sldMk cId="3263830898" sldId="484"/>
        </pc:sldMkLst>
        <pc:spChg chg="mod">
          <ac:chgData name="Brito Cortés, Sofía Constanza" userId="bc780694-5ad3-4b43-9d08-68ceeeeb3a92" providerId="ADAL" clId="{78668647-0E4E-4D51-9C0E-13926B4FF229}" dt="2023-07-13T14:57:31.479" v="5080" actId="14100"/>
          <ac:spMkLst>
            <pc:docMk/>
            <pc:sldMk cId="3263830898" sldId="484"/>
            <ac:spMk id="3" creationId="{00000000-0000-0000-0000-000000000000}"/>
          </ac:spMkLst>
        </pc:spChg>
        <pc:spChg chg="add del mod">
          <ac:chgData name="Brito Cortés, Sofía Constanza" userId="bc780694-5ad3-4b43-9d08-68ceeeeb3a92" providerId="ADAL" clId="{78668647-0E4E-4D51-9C0E-13926B4FF229}" dt="2023-07-13T15:43:37.021" v="5551"/>
          <ac:spMkLst>
            <pc:docMk/>
            <pc:sldMk cId="3263830898" sldId="484"/>
            <ac:spMk id="4" creationId="{E86609B8-CD94-4545-E567-FE0CF9B89D2F}"/>
          </ac:spMkLst>
        </pc:spChg>
        <pc:spChg chg="mod">
          <ac:chgData name="Brito Cortés, Sofía Constanza" userId="bc780694-5ad3-4b43-9d08-68ceeeeb3a92" providerId="ADAL" clId="{78668647-0E4E-4D51-9C0E-13926B4FF229}" dt="2023-07-13T14:57:22.631" v="5079" actId="14100"/>
          <ac:spMkLst>
            <pc:docMk/>
            <pc:sldMk cId="3263830898" sldId="484"/>
            <ac:spMk id="20" creationId="{3B0DFADB-6FF9-891F-AB8B-165A9857B5F8}"/>
          </ac:spMkLst>
        </pc:spChg>
        <pc:spChg chg="add del mod">
          <ac:chgData name="Brito Cortés, Sofía Constanza" userId="bc780694-5ad3-4b43-9d08-68ceeeeb3a92" providerId="ADAL" clId="{78668647-0E4E-4D51-9C0E-13926B4FF229}" dt="2023-07-13T15:48:33.146" v="5556" actId="478"/>
          <ac:spMkLst>
            <pc:docMk/>
            <pc:sldMk cId="3263830898" sldId="484"/>
            <ac:spMk id="21" creationId="{95C4B582-A0B7-AE8B-2ACA-E553C26639E3}"/>
          </ac:spMkLst>
        </pc:spChg>
      </pc:sldChg>
      <pc:sldChg chg="addSp delSp modSp mod">
        <pc:chgData name="Brito Cortés, Sofía Constanza" userId="bc780694-5ad3-4b43-9d08-68ceeeeb3a92" providerId="ADAL" clId="{78668647-0E4E-4D51-9C0E-13926B4FF229}" dt="2023-07-13T15:40:52.042" v="5456" actId="478"/>
        <pc:sldMkLst>
          <pc:docMk/>
          <pc:sldMk cId="2761900561" sldId="504"/>
        </pc:sldMkLst>
        <pc:spChg chg="mod">
          <ac:chgData name="Brito Cortés, Sofía Constanza" userId="bc780694-5ad3-4b43-9d08-68ceeeeb3a92" providerId="ADAL" clId="{78668647-0E4E-4D51-9C0E-13926B4FF229}" dt="2023-07-13T15:31:14.575" v="5431" actId="14100"/>
          <ac:spMkLst>
            <pc:docMk/>
            <pc:sldMk cId="2761900561" sldId="504"/>
            <ac:spMk id="3" creationId="{00000000-0000-0000-0000-000000000000}"/>
          </ac:spMkLst>
        </pc:spChg>
        <pc:spChg chg="add del mod">
          <ac:chgData name="Brito Cortés, Sofía Constanza" userId="bc780694-5ad3-4b43-9d08-68ceeeeb3a92" providerId="ADAL" clId="{78668647-0E4E-4D51-9C0E-13926B4FF229}" dt="2023-07-13T15:31:17.683" v="5432" actId="478"/>
          <ac:spMkLst>
            <pc:docMk/>
            <pc:sldMk cId="2761900561" sldId="504"/>
            <ac:spMk id="4" creationId="{34E7A536-A9BE-968D-C24E-8623D085316B}"/>
          </ac:spMkLst>
        </pc:spChg>
        <pc:spChg chg="add del mod">
          <ac:chgData name="Brito Cortés, Sofía Constanza" userId="bc780694-5ad3-4b43-9d08-68ceeeeb3a92" providerId="ADAL" clId="{78668647-0E4E-4D51-9C0E-13926B4FF229}" dt="2023-07-13T15:40:52.042" v="5456" actId="478"/>
          <ac:spMkLst>
            <pc:docMk/>
            <pc:sldMk cId="2761900561" sldId="504"/>
            <ac:spMk id="13" creationId="{B9799D37-9717-2023-7F52-3B1DA999A6D7}"/>
          </ac:spMkLst>
        </pc:spChg>
      </pc:sldChg>
      <pc:sldChg chg="addSp delSp modSp mod">
        <pc:chgData name="Brito Cortés, Sofía Constanza" userId="bc780694-5ad3-4b43-9d08-68ceeeeb3a92" providerId="ADAL" clId="{78668647-0E4E-4D51-9C0E-13926B4FF229}" dt="2023-07-13T15:42:35.197" v="5527" actId="14100"/>
        <pc:sldMkLst>
          <pc:docMk/>
          <pc:sldMk cId="1286888167" sldId="537"/>
        </pc:sldMkLst>
        <pc:spChg chg="add del mod">
          <ac:chgData name="Brito Cortés, Sofía Constanza" userId="bc780694-5ad3-4b43-9d08-68ceeeeb3a92" providerId="ADAL" clId="{78668647-0E4E-4D51-9C0E-13926B4FF229}" dt="2023-07-13T15:42:29.351" v="5526" actId="478"/>
          <ac:spMkLst>
            <pc:docMk/>
            <pc:sldMk cId="1286888167" sldId="537"/>
            <ac:spMk id="3" creationId="{90C3E554-CD66-30F8-5A68-6585979EAD93}"/>
          </ac:spMkLst>
        </pc:spChg>
        <pc:spChg chg="mod">
          <ac:chgData name="Brito Cortés, Sofía Constanza" userId="bc780694-5ad3-4b43-9d08-68ceeeeb3a92" providerId="ADAL" clId="{78668647-0E4E-4D51-9C0E-13926B4FF229}" dt="2023-07-13T15:42:35.197" v="5527" actId="14100"/>
          <ac:spMkLst>
            <pc:docMk/>
            <pc:sldMk cId="1286888167" sldId="537"/>
            <ac:spMk id="4" creationId="{CABA5365-DCE8-0064-50B8-66B64BA9DA7B}"/>
          </ac:spMkLst>
        </pc:spChg>
        <pc:spChg chg="mod">
          <ac:chgData name="Brito Cortés, Sofía Constanza" userId="bc780694-5ad3-4b43-9d08-68ceeeeb3a92" providerId="ADAL" clId="{78668647-0E4E-4D51-9C0E-13926B4FF229}" dt="2023-07-13T15:42:21.472" v="5525" actId="14100"/>
          <ac:spMkLst>
            <pc:docMk/>
            <pc:sldMk cId="1286888167" sldId="537"/>
            <ac:spMk id="107" creationId="{00000000-0000-0000-0000-000000000000}"/>
          </ac:spMkLst>
        </pc:spChg>
      </pc:sldChg>
      <pc:sldChg chg="addSp delSp modSp mod">
        <pc:chgData name="Brito Cortés, Sofía Constanza" userId="bc780694-5ad3-4b43-9d08-68ceeeeb3a92" providerId="ADAL" clId="{78668647-0E4E-4D51-9C0E-13926B4FF229}" dt="2023-07-13T15:42:54.605" v="5548" actId="478"/>
        <pc:sldMkLst>
          <pc:docMk/>
          <pc:sldMk cId="822483613" sldId="538"/>
        </pc:sldMkLst>
        <pc:spChg chg="mod ord">
          <ac:chgData name="Brito Cortés, Sofía Constanza" userId="bc780694-5ad3-4b43-9d08-68ceeeeb3a92" providerId="ADAL" clId="{78668647-0E4E-4D51-9C0E-13926B4FF229}" dt="2023-07-13T14:49:02.398" v="5021"/>
          <ac:spMkLst>
            <pc:docMk/>
            <pc:sldMk cId="822483613" sldId="538"/>
            <ac:spMk id="2" creationId="{00000000-0000-0000-0000-000000000000}"/>
          </ac:spMkLst>
        </pc:spChg>
        <pc:spChg chg="mod ord">
          <ac:chgData name="Brito Cortés, Sofía Constanza" userId="bc780694-5ad3-4b43-9d08-68ceeeeb3a92" providerId="ADAL" clId="{78668647-0E4E-4D51-9C0E-13926B4FF229}" dt="2023-07-13T15:42:51.243" v="5547" actId="14100"/>
          <ac:spMkLst>
            <pc:docMk/>
            <pc:sldMk cId="822483613" sldId="538"/>
            <ac:spMk id="3" creationId="{00000000-0000-0000-0000-000000000000}"/>
          </ac:spMkLst>
        </pc:spChg>
        <pc:spChg chg="add del mod replST">
          <ac:chgData name="Brito Cortés, Sofía Constanza" userId="bc780694-5ad3-4b43-9d08-68ceeeeb3a92" providerId="ADAL" clId="{78668647-0E4E-4D51-9C0E-13926B4FF229}" dt="2023-07-13T14:36:07.328" v="1475"/>
          <ac:spMkLst>
            <pc:docMk/>
            <pc:sldMk cId="822483613" sldId="538"/>
            <ac:spMk id="4" creationId="{8EBDBA09-EDD8-FFE9-5AB1-157BBCC9C430}"/>
          </ac:spMkLst>
        </pc:spChg>
        <pc:spChg chg="add del mod replST">
          <ac:chgData name="Brito Cortés, Sofía Constanza" userId="bc780694-5ad3-4b43-9d08-68ceeeeb3a92" providerId="ADAL" clId="{78668647-0E4E-4D51-9C0E-13926B4FF229}" dt="2023-07-13T14:36:07.389" v="1537"/>
          <ac:spMkLst>
            <pc:docMk/>
            <pc:sldMk cId="822483613" sldId="538"/>
            <ac:spMk id="5" creationId="{8EBDBA09-EDD8-FFE9-5AB1-157BBCC9C430}"/>
          </ac:spMkLst>
        </pc:spChg>
        <pc:spChg chg="mod ord">
          <ac:chgData name="Brito Cortés, Sofía Constanza" userId="bc780694-5ad3-4b43-9d08-68ceeeeb3a92" providerId="ADAL" clId="{78668647-0E4E-4D51-9C0E-13926B4FF229}" dt="2023-07-13T14:49:02.397" v="5019"/>
          <ac:spMkLst>
            <pc:docMk/>
            <pc:sldMk cId="822483613" sldId="538"/>
            <ac:spMk id="6" creationId="{31682B9A-6B46-5E2E-2587-48EE870FEDD8}"/>
          </ac:spMkLst>
        </pc:spChg>
        <pc:spChg chg="add del mod replST">
          <ac:chgData name="Brito Cortés, Sofía Constanza" userId="bc780694-5ad3-4b43-9d08-68ceeeeb3a92" providerId="ADAL" clId="{78668647-0E4E-4D51-9C0E-13926B4FF229}" dt="2023-07-13T14:36:07.452" v="1596"/>
          <ac:spMkLst>
            <pc:docMk/>
            <pc:sldMk cId="822483613" sldId="538"/>
            <ac:spMk id="7" creationId="{8EBDBA09-EDD8-FFE9-5AB1-157BBCC9C430}"/>
          </ac:spMkLst>
        </pc:spChg>
        <pc:spChg chg="add del mod replST">
          <ac:chgData name="Brito Cortés, Sofía Constanza" userId="bc780694-5ad3-4b43-9d08-68ceeeeb3a92" providerId="ADAL" clId="{78668647-0E4E-4D51-9C0E-13926B4FF229}" dt="2023-07-13T14:36:07.519" v="1658"/>
          <ac:spMkLst>
            <pc:docMk/>
            <pc:sldMk cId="822483613" sldId="538"/>
            <ac:spMk id="8" creationId="{8EBDBA09-EDD8-FFE9-5AB1-157BBCC9C430}"/>
          </ac:spMkLst>
        </pc:spChg>
        <pc:spChg chg="add del mod replST">
          <ac:chgData name="Brito Cortés, Sofía Constanza" userId="bc780694-5ad3-4b43-9d08-68ceeeeb3a92" providerId="ADAL" clId="{78668647-0E4E-4D51-9C0E-13926B4FF229}" dt="2023-07-13T14:36:07.586" v="1717"/>
          <ac:spMkLst>
            <pc:docMk/>
            <pc:sldMk cId="822483613" sldId="538"/>
            <ac:spMk id="9" creationId="{8EBDBA09-EDD8-FFE9-5AB1-157BBCC9C430}"/>
          </ac:spMkLst>
        </pc:spChg>
        <pc:spChg chg="add del mod replST">
          <ac:chgData name="Brito Cortés, Sofía Constanza" userId="bc780694-5ad3-4b43-9d08-68ceeeeb3a92" providerId="ADAL" clId="{78668647-0E4E-4D51-9C0E-13926B4FF229}" dt="2023-07-13T14:36:07.658" v="1779"/>
          <ac:spMkLst>
            <pc:docMk/>
            <pc:sldMk cId="822483613" sldId="538"/>
            <ac:spMk id="10" creationId="{8EBDBA09-EDD8-FFE9-5AB1-157BBCC9C430}"/>
          </ac:spMkLst>
        </pc:spChg>
        <pc:spChg chg="mod">
          <ac:chgData name="Brito Cortés, Sofía Constanza" userId="bc780694-5ad3-4b43-9d08-68ceeeeb3a92" providerId="ADAL" clId="{78668647-0E4E-4D51-9C0E-13926B4FF229}" dt="2023-07-13T14:49:02.405" v="5042"/>
          <ac:spMkLst>
            <pc:docMk/>
            <pc:sldMk cId="822483613" sldId="538"/>
            <ac:spMk id="11" creationId="{00000000-0000-0000-0000-000000000000}"/>
          </ac:spMkLst>
        </pc:spChg>
        <pc:spChg chg="mod">
          <ac:chgData name="Brito Cortés, Sofía Constanza" userId="bc780694-5ad3-4b43-9d08-68ceeeeb3a92" providerId="ADAL" clId="{78668647-0E4E-4D51-9C0E-13926B4FF229}" dt="2023-07-13T14:49:02.406" v="5043"/>
          <ac:spMkLst>
            <pc:docMk/>
            <pc:sldMk cId="822483613" sldId="538"/>
            <ac:spMk id="12" creationId="{00000000-0000-0000-0000-000000000000}"/>
          </ac:spMkLst>
        </pc:spChg>
        <pc:spChg chg="mod">
          <ac:chgData name="Brito Cortés, Sofía Constanza" userId="bc780694-5ad3-4b43-9d08-68ceeeeb3a92" providerId="ADAL" clId="{78668647-0E4E-4D51-9C0E-13926B4FF229}" dt="2023-07-13T14:49:02.407" v="5044"/>
          <ac:spMkLst>
            <pc:docMk/>
            <pc:sldMk cId="822483613" sldId="538"/>
            <ac:spMk id="13" creationId="{00000000-0000-0000-0000-000000000000}"/>
          </ac:spMkLst>
        </pc:spChg>
        <pc:spChg chg="add del mod replST">
          <ac:chgData name="Brito Cortés, Sofía Constanza" userId="bc780694-5ad3-4b43-9d08-68ceeeeb3a92" providerId="ADAL" clId="{78668647-0E4E-4D51-9C0E-13926B4FF229}" dt="2023-07-13T14:36:07.731" v="1838"/>
          <ac:spMkLst>
            <pc:docMk/>
            <pc:sldMk cId="822483613" sldId="538"/>
            <ac:spMk id="14" creationId="{8EBDBA09-EDD8-FFE9-5AB1-157BBCC9C430}"/>
          </ac:spMkLst>
        </pc:spChg>
        <pc:spChg chg="add del mod replST">
          <ac:chgData name="Brito Cortés, Sofía Constanza" userId="bc780694-5ad3-4b43-9d08-68ceeeeb3a92" providerId="ADAL" clId="{78668647-0E4E-4D51-9C0E-13926B4FF229}" dt="2023-07-13T14:36:07.804" v="1900"/>
          <ac:spMkLst>
            <pc:docMk/>
            <pc:sldMk cId="822483613" sldId="538"/>
            <ac:spMk id="15" creationId="{8EBDBA09-EDD8-FFE9-5AB1-157BBCC9C430}"/>
          </ac:spMkLst>
        </pc:spChg>
        <pc:spChg chg="add del mod replST">
          <ac:chgData name="Brito Cortés, Sofía Constanza" userId="bc780694-5ad3-4b43-9d08-68ceeeeb3a92" providerId="ADAL" clId="{78668647-0E4E-4D51-9C0E-13926B4FF229}" dt="2023-07-13T14:36:07.955" v="2043"/>
          <ac:spMkLst>
            <pc:docMk/>
            <pc:sldMk cId="822483613" sldId="538"/>
            <ac:spMk id="17" creationId="{8EBDBA09-EDD8-FFE9-5AB1-157BBCC9C430}"/>
          </ac:spMkLst>
        </pc:spChg>
        <pc:spChg chg="add del mod replST">
          <ac:chgData name="Brito Cortés, Sofía Constanza" userId="bc780694-5ad3-4b43-9d08-68ceeeeb3a92" providerId="ADAL" clId="{78668647-0E4E-4D51-9C0E-13926B4FF229}" dt="2023-07-13T14:36:08.036" v="2105"/>
          <ac:spMkLst>
            <pc:docMk/>
            <pc:sldMk cId="822483613" sldId="538"/>
            <ac:spMk id="19" creationId="{8EBDBA09-EDD8-FFE9-5AB1-157BBCC9C430}"/>
          </ac:spMkLst>
        </pc:spChg>
        <pc:spChg chg="add del mod replST">
          <ac:chgData name="Brito Cortés, Sofía Constanza" userId="bc780694-5ad3-4b43-9d08-68ceeeeb3a92" providerId="ADAL" clId="{78668647-0E4E-4D51-9C0E-13926B4FF229}" dt="2023-07-13T14:36:08.102" v="2164"/>
          <ac:spMkLst>
            <pc:docMk/>
            <pc:sldMk cId="822483613" sldId="538"/>
            <ac:spMk id="20" creationId="{8EBDBA09-EDD8-FFE9-5AB1-157BBCC9C430}"/>
          </ac:spMkLst>
        </pc:spChg>
        <pc:spChg chg="add del mod replST">
          <ac:chgData name="Brito Cortés, Sofía Constanza" userId="bc780694-5ad3-4b43-9d08-68ceeeeb3a92" providerId="ADAL" clId="{78668647-0E4E-4D51-9C0E-13926B4FF229}" dt="2023-07-13T14:36:08.177" v="2226"/>
          <ac:spMkLst>
            <pc:docMk/>
            <pc:sldMk cId="822483613" sldId="538"/>
            <ac:spMk id="21" creationId="{8EBDBA09-EDD8-FFE9-5AB1-157BBCC9C430}"/>
          </ac:spMkLst>
        </pc:spChg>
        <pc:spChg chg="add del mod replST">
          <ac:chgData name="Brito Cortés, Sofía Constanza" userId="bc780694-5ad3-4b43-9d08-68ceeeeb3a92" providerId="ADAL" clId="{78668647-0E4E-4D51-9C0E-13926B4FF229}" dt="2023-07-13T14:36:08.245" v="2285"/>
          <ac:spMkLst>
            <pc:docMk/>
            <pc:sldMk cId="822483613" sldId="538"/>
            <ac:spMk id="22" creationId="{8EBDBA09-EDD8-FFE9-5AB1-157BBCC9C430}"/>
          </ac:spMkLst>
        </pc:spChg>
        <pc:spChg chg="add del mod replST">
          <ac:chgData name="Brito Cortés, Sofía Constanza" userId="bc780694-5ad3-4b43-9d08-68ceeeeb3a92" providerId="ADAL" clId="{78668647-0E4E-4D51-9C0E-13926B4FF229}" dt="2023-07-13T14:36:08.328" v="2347"/>
          <ac:spMkLst>
            <pc:docMk/>
            <pc:sldMk cId="822483613" sldId="538"/>
            <ac:spMk id="23" creationId="{8EBDBA09-EDD8-FFE9-5AB1-157BBCC9C430}"/>
          </ac:spMkLst>
        </pc:spChg>
        <pc:spChg chg="add del mod replST">
          <ac:chgData name="Brito Cortés, Sofía Constanza" userId="bc780694-5ad3-4b43-9d08-68ceeeeb3a92" providerId="ADAL" clId="{78668647-0E4E-4D51-9C0E-13926B4FF229}" dt="2023-07-13T14:36:08.400" v="2406"/>
          <ac:spMkLst>
            <pc:docMk/>
            <pc:sldMk cId="822483613" sldId="538"/>
            <ac:spMk id="24" creationId="{8EBDBA09-EDD8-FFE9-5AB1-157BBCC9C430}"/>
          </ac:spMkLst>
        </pc:spChg>
        <pc:spChg chg="add del mod replST">
          <ac:chgData name="Brito Cortés, Sofía Constanza" userId="bc780694-5ad3-4b43-9d08-68ceeeeb3a92" providerId="ADAL" clId="{78668647-0E4E-4D51-9C0E-13926B4FF229}" dt="2023-07-13T14:36:08.487" v="2468"/>
          <ac:spMkLst>
            <pc:docMk/>
            <pc:sldMk cId="822483613" sldId="538"/>
            <ac:spMk id="25" creationId="{8EBDBA09-EDD8-FFE9-5AB1-157BBCC9C430}"/>
          </ac:spMkLst>
        </pc:spChg>
        <pc:spChg chg="add del mod">
          <ac:chgData name="Brito Cortés, Sofía Constanza" userId="bc780694-5ad3-4b43-9d08-68ceeeeb3a92" providerId="ADAL" clId="{78668647-0E4E-4D51-9C0E-13926B4FF229}" dt="2023-07-13T15:42:54.605" v="5548" actId="478"/>
          <ac:spMkLst>
            <pc:docMk/>
            <pc:sldMk cId="822483613" sldId="538"/>
            <ac:spMk id="28" creationId="{66656BAC-09AE-377C-8AA6-534AF9B479E6}"/>
          </ac:spMkLst>
        </pc:spChg>
        <pc:spChg chg="mod">
          <ac:chgData name="Brito Cortés, Sofía Constanza" userId="bc780694-5ad3-4b43-9d08-68ceeeeb3a92" providerId="ADAL" clId="{78668647-0E4E-4D51-9C0E-13926B4FF229}" dt="2023-07-13T14:49:02.401" v="5031"/>
          <ac:spMkLst>
            <pc:docMk/>
            <pc:sldMk cId="822483613" sldId="538"/>
            <ac:spMk id="58" creationId="{00000000-0000-0000-0000-000000000000}"/>
          </ac:spMkLst>
        </pc:spChg>
        <pc:spChg chg="mod ord">
          <ac:chgData name="Brito Cortés, Sofía Constanza" userId="bc780694-5ad3-4b43-9d08-68ceeeeb3a92" providerId="ADAL" clId="{78668647-0E4E-4D51-9C0E-13926B4FF229}" dt="2023-07-13T14:49:02.401" v="5030"/>
          <ac:spMkLst>
            <pc:docMk/>
            <pc:sldMk cId="822483613" sldId="538"/>
            <ac:spMk id="59" creationId="{00000000-0000-0000-0000-000000000000}"/>
          </ac:spMkLst>
        </pc:spChg>
        <pc:spChg chg="mod ord">
          <ac:chgData name="Brito Cortés, Sofía Constanza" userId="bc780694-5ad3-4b43-9d08-68ceeeeb3a92" providerId="ADAL" clId="{78668647-0E4E-4D51-9C0E-13926B4FF229}" dt="2023-07-13T14:49:02.402" v="5033"/>
          <ac:spMkLst>
            <pc:docMk/>
            <pc:sldMk cId="822483613" sldId="538"/>
            <ac:spMk id="60" creationId="{00000000-0000-0000-0000-000000000000}"/>
          </ac:spMkLst>
        </pc:spChg>
        <pc:spChg chg="mod">
          <ac:chgData name="Brito Cortés, Sofía Constanza" userId="bc780694-5ad3-4b43-9d08-68ceeeeb3a92" providerId="ADAL" clId="{78668647-0E4E-4D51-9C0E-13926B4FF229}" dt="2023-07-13T14:49:02.403" v="5035"/>
          <ac:spMkLst>
            <pc:docMk/>
            <pc:sldMk cId="822483613" sldId="538"/>
            <ac:spMk id="61" creationId="{00000000-0000-0000-0000-000000000000}"/>
          </ac:spMkLst>
        </pc:spChg>
        <pc:spChg chg="mod">
          <ac:chgData name="Brito Cortés, Sofía Constanza" userId="bc780694-5ad3-4b43-9d08-68ceeeeb3a92" providerId="ADAL" clId="{78668647-0E4E-4D51-9C0E-13926B4FF229}" dt="2023-07-13T14:49:02.400" v="5027"/>
          <ac:spMkLst>
            <pc:docMk/>
            <pc:sldMk cId="822483613" sldId="538"/>
            <ac:spMk id="62" creationId="{00000000-0000-0000-0000-000000000000}"/>
          </ac:spMkLst>
        </pc:spChg>
        <pc:spChg chg="mod ord">
          <ac:chgData name="Brito Cortés, Sofía Constanza" userId="bc780694-5ad3-4b43-9d08-68ceeeeb3a92" providerId="ADAL" clId="{78668647-0E4E-4D51-9C0E-13926B4FF229}" dt="2023-07-13T14:49:02.399" v="5026"/>
          <ac:spMkLst>
            <pc:docMk/>
            <pc:sldMk cId="822483613" sldId="538"/>
            <ac:spMk id="63" creationId="{00000000-0000-0000-0000-000000000000}"/>
          </ac:spMkLst>
        </pc:spChg>
        <pc:spChg chg="mod">
          <ac:chgData name="Brito Cortés, Sofía Constanza" userId="bc780694-5ad3-4b43-9d08-68ceeeeb3a92" providerId="ADAL" clId="{78668647-0E4E-4D51-9C0E-13926B4FF229}" dt="2023-07-13T14:49:02.400" v="5028"/>
          <ac:spMkLst>
            <pc:docMk/>
            <pc:sldMk cId="822483613" sldId="538"/>
            <ac:spMk id="64" creationId="{00000000-0000-0000-0000-000000000000}"/>
          </ac:spMkLst>
        </pc:spChg>
        <pc:spChg chg="mod">
          <ac:chgData name="Brito Cortés, Sofía Constanza" userId="bc780694-5ad3-4b43-9d08-68ceeeeb3a92" providerId="ADAL" clId="{78668647-0E4E-4D51-9C0E-13926B4FF229}" dt="2023-07-13T14:49:02.403" v="5036"/>
          <ac:spMkLst>
            <pc:docMk/>
            <pc:sldMk cId="822483613" sldId="538"/>
            <ac:spMk id="65" creationId="{00000000-0000-0000-0000-000000000000}"/>
          </ac:spMkLst>
        </pc:spChg>
        <pc:spChg chg="mod ord">
          <ac:chgData name="Brito Cortés, Sofía Constanza" userId="bc780694-5ad3-4b43-9d08-68ceeeeb3a92" providerId="ADAL" clId="{78668647-0E4E-4D51-9C0E-13926B4FF229}" dt="2023-07-13T14:49:02.404" v="5038"/>
          <ac:spMkLst>
            <pc:docMk/>
            <pc:sldMk cId="822483613" sldId="538"/>
            <ac:spMk id="66" creationId="{00000000-0000-0000-0000-000000000000}"/>
          </ac:spMkLst>
        </pc:spChg>
        <pc:spChg chg="mod">
          <ac:chgData name="Brito Cortés, Sofía Constanza" userId="bc780694-5ad3-4b43-9d08-68ceeeeb3a92" providerId="ADAL" clId="{78668647-0E4E-4D51-9C0E-13926B4FF229}" dt="2023-07-13T14:49:02.405" v="5039"/>
          <ac:spMkLst>
            <pc:docMk/>
            <pc:sldMk cId="822483613" sldId="538"/>
            <ac:spMk id="67" creationId="{00000000-0000-0000-0000-000000000000}"/>
          </ac:spMkLst>
        </pc:spChg>
        <pc:spChg chg="mod">
          <ac:chgData name="Brito Cortés, Sofía Constanza" userId="bc780694-5ad3-4b43-9d08-68ceeeeb3a92" providerId="ADAL" clId="{78668647-0E4E-4D51-9C0E-13926B4FF229}" dt="2023-07-13T14:49:02.402" v="5034"/>
          <ac:spMkLst>
            <pc:docMk/>
            <pc:sldMk cId="822483613" sldId="538"/>
            <ac:spMk id="68" creationId="{00000000-0000-0000-0000-000000000000}"/>
          </ac:spMkLst>
        </pc:spChg>
        <pc:spChg chg="mod ord">
          <ac:chgData name="Brito Cortés, Sofía Constanza" userId="bc780694-5ad3-4b43-9d08-68ceeeeb3a92" providerId="ADAL" clId="{78668647-0E4E-4D51-9C0E-13926B4FF229}" dt="2023-07-13T14:49:02.405" v="5041"/>
          <ac:spMkLst>
            <pc:docMk/>
            <pc:sldMk cId="822483613" sldId="538"/>
            <ac:spMk id="69" creationId="{00000000-0000-0000-0000-000000000000}"/>
          </ac:spMkLst>
        </pc:spChg>
        <pc:spChg chg="mod">
          <ac:chgData name="Brito Cortés, Sofía Constanza" userId="bc780694-5ad3-4b43-9d08-68ceeeeb3a92" providerId="ADAL" clId="{78668647-0E4E-4D51-9C0E-13926B4FF229}" dt="2023-07-13T14:49:02.408" v="5047"/>
          <ac:spMkLst>
            <pc:docMk/>
            <pc:sldMk cId="822483613" sldId="538"/>
            <ac:spMk id="81" creationId="{00000000-0000-0000-0000-000000000000}"/>
          </ac:spMkLst>
        </pc:spChg>
        <pc:spChg chg="mod">
          <ac:chgData name="Brito Cortés, Sofía Constanza" userId="bc780694-5ad3-4b43-9d08-68ceeeeb3a92" providerId="ADAL" clId="{78668647-0E4E-4D51-9C0E-13926B4FF229}" dt="2023-07-13T14:49:02.415" v="5060"/>
          <ac:spMkLst>
            <pc:docMk/>
            <pc:sldMk cId="822483613" sldId="538"/>
            <ac:spMk id="83" creationId="{00000000-0000-0000-0000-000000000000}"/>
          </ac:spMkLst>
        </pc:spChg>
        <pc:spChg chg="mod">
          <ac:chgData name="Brito Cortés, Sofía Constanza" userId="bc780694-5ad3-4b43-9d08-68ceeeeb3a92" providerId="ADAL" clId="{78668647-0E4E-4D51-9C0E-13926B4FF229}" dt="2023-07-13T14:49:02.413" v="5056"/>
          <ac:spMkLst>
            <pc:docMk/>
            <pc:sldMk cId="822483613" sldId="538"/>
            <ac:spMk id="85" creationId="{00000000-0000-0000-0000-000000000000}"/>
          </ac:spMkLst>
        </pc:spChg>
        <pc:spChg chg="mod">
          <ac:chgData name="Brito Cortés, Sofía Constanza" userId="bc780694-5ad3-4b43-9d08-68ceeeeb3a92" providerId="ADAL" clId="{78668647-0E4E-4D51-9C0E-13926B4FF229}" dt="2023-07-13T14:49:02.408" v="5046"/>
          <ac:spMkLst>
            <pc:docMk/>
            <pc:sldMk cId="822483613" sldId="538"/>
            <ac:spMk id="86" creationId="{00000000-0000-0000-0000-000000000000}"/>
          </ac:spMkLst>
        </pc:spChg>
        <pc:spChg chg="mod">
          <ac:chgData name="Brito Cortés, Sofía Constanza" userId="bc780694-5ad3-4b43-9d08-68ceeeeb3a92" providerId="ADAL" clId="{78668647-0E4E-4D51-9C0E-13926B4FF229}" dt="2023-07-13T14:49:02.415" v="5059"/>
          <ac:spMkLst>
            <pc:docMk/>
            <pc:sldMk cId="822483613" sldId="538"/>
            <ac:spMk id="87" creationId="{00000000-0000-0000-0000-000000000000}"/>
          </ac:spMkLst>
        </pc:spChg>
        <pc:spChg chg="mod">
          <ac:chgData name="Brito Cortés, Sofía Constanza" userId="bc780694-5ad3-4b43-9d08-68ceeeeb3a92" providerId="ADAL" clId="{78668647-0E4E-4D51-9C0E-13926B4FF229}" dt="2023-07-13T14:49:02.409" v="5048"/>
          <ac:spMkLst>
            <pc:docMk/>
            <pc:sldMk cId="822483613" sldId="538"/>
            <ac:spMk id="91" creationId="{00000000-0000-0000-0000-000000000000}"/>
          </ac:spMkLst>
        </pc:spChg>
        <pc:spChg chg="mod">
          <ac:chgData name="Brito Cortés, Sofía Constanza" userId="bc780694-5ad3-4b43-9d08-68ceeeeb3a92" providerId="ADAL" clId="{78668647-0E4E-4D51-9C0E-13926B4FF229}" dt="2023-07-13T14:49:02.410" v="5051"/>
          <ac:spMkLst>
            <pc:docMk/>
            <pc:sldMk cId="822483613" sldId="538"/>
            <ac:spMk id="92" creationId="{00000000-0000-0000-0000-000000000000}"/>
          </ac:spMkLst>
        </pc:spChg>
        <pc:spChg chg="mod">
          <ac:chgData name="Brito Cortés, Sofía Constanza" userId="bc780694-5ad3-4b43-9d08-68ceeeeb3a92" providerId="ADAL" clId="{78668647-0E4E-4D51-9C0E-13926B4FF229}" dt="2023-07-13T14:49:02.409" v="5049"/>
          <ac:spMkLst>
            <pc:docMk/>
            <pc:sldMk cId="822483613" sldId="538"/>
            <ac:spMk id="93" creationId="{00000000-0000-0000-0000-000000000000}"/>
          </ac:spMkLst>
        </pc:spChg>
        <pc:spChg chg="mod">
          <ac:chgData name="Brito Cortés, Sofía Constanza" userId="bc780694-5ad3-4b43-9d08-68ceeeeb3a92" providerId="ADAL" clId="{78668647-0E4E-4D51-9C0E-13926B4FF229}" dt="2023-07-13T14:49:02.411" v="5052"/>
          <ac:spMkLst>
            <pc:docMk/>
            <pc:sldMk cId="822483613" sldId="538"/>
            <ac:spMk id="94" creationId="{00000000-0000-0000-0000-000000000000}"/>
          </ac:spMkLst>
        </pc:spChg>
        <pc:spChg chg="mod">
          <ac:chgData name="Brito Cortés, Sofía Constanza" userId="bc780694-5ad3-4b43-9d08-68ceeeeb3a92" providerId="ADAL" clId="{78668647-0E4E-4D51-9C0E-13926B4FF229}" dt="2023-07-13T14:49:02.411" v="5053"/>
          <ac:spMkLst>
            <pc:docMk/>
            <pc:sldMk cId="822483613" sldId="538"/>
            <ac:spMk id="95" creationId="{00000000-0000-0000-0000-000000000000}"/>
          </ac:spMkLst>
        </pc:spChg>
        <pc:spChg chg="mod">
          <ac:chgData name="Brito Cortés, Sofía Constanza" userId="bc780694-5ad3-4b43-9d08-68ceeeeb3a92" providerId="ADAL" clId="{78668647-0E4E-4D51-9C0E-13926B4FF229}" dt="2023-07-13T14:49:02.410" v="5050"/>
          <ac:spMkLst>
            <pc:docMk/>
            <pc:sldMk cId="822483613" sldId="538"/>
            <ac:spMk id="96" creationId="{00000000-0000-0000-0000-000000000000}"/>
          </ac:spMkLst>
        </pc:spChg>
        <pc:spChg chg="mod">
          <ac:chgData name="Brito Cortés, Sofía Constanza" userId="bc780694-5ad3-4b43-9d08-68ceeeeb3a92" providerId="ADAL" clId="{78668647-0E4E-4D51-9C0E-13926B4FF229}" dt="2023-07-13T14:49:02.412" v="5054"/>
          <ac:spMkLst>
            <pc:docMk/>
            <pc:sldMk cId="822483613" sldId="538"/>
            <ac:spMk id="97" creationId="{00000000-0000-0000-0000-000000000000}"/>
          </ac:spMkLst>
        </pc:spChg>
        <pc:spChg chg="mod">
          <ac:chgData name="Brito Cortés, Sofía Constanza" userId="bc780694-5ad3-4b43-9d08-68ceeeeb3a92" providerId="ADAL" clId="{78668647-0E4E-4D51-9C0E-13926B4FF229}" dt="2023-07-13T14:49:02.412" v="5055"/>
          <ac:spMkLst>
            <pc:docMk/>
            <pc:sldMk cId="822483613" sldId="538"/>
            <ac:spMk id="98" creationId="{00000000-0000-0000-0000-000000000000}"/>
          </ac:spMkLst>
        </pc:spChg>
        <pc:spChg chg="mod">
          <ac:chgData name="Brito Cortés, Sofía Constanza" userId="bc780694-5ad3-4b43-9d08-68ceeeeb3a92" providerId="ADAL" clId="{78668647-0E4E-4D51-9C0E-13926B4FF229}" dt="2023-07-13T14:49:02.414" v="5057"/>
          <ac:spMkLst>
            <pc:docMk/>
            <pc:sldMk cId="822483613" sldId="538"/>
            <ac:spMk id="99" creationId="{00000000-0000-0000-0000-000000000000}"/>
          </ac:spMkLst>
        </pc:spChg>
        <pc:spChg chg="mod">
          <ac:chgData name="Brito Cortés, Sofía Constanza" userId="bc780694-5ad3-4b43-9d08-68ceeeeb3a92" providerId="ADAL" clId="{78668647-0E4E-4D51-9C0E-13926B4FF229}" dt="2023-07-13T14:49:02.414" v="5058"/>
          <ac:spMkLst>
            <pc:docMk/>
            <pc:sldMk cId="822483613" sldId="538"/>
            <ac:spMk id="100" creationId="{00000000-0000-0000-0000-000000000000}"/>
          </ac:spMkLst>
        </pc:spChg>
        <pc:spChg chg="mod ord">
          <ac:chgData name="Brito Cortés, Sofía Constanza" userId="bc780694-5ad3-4b43-9d08-68ceeeeb3a92" providerId="ADAL" clId="{78668647-0E4E-4D51-9C0E-13926B4FF229}" dt="2023-07-13T14:49:02.420" v="5070"/>
          <ac:spMkLst>
            <pc:docMk/>
            <pc:sldMk cId="822483613" sldId="538"/>
            <ac:spMk id="104" creationId="{00000000-0000-0000-0000-000000000000}"/>
          </ac:spMkLst>
        </pc:spChg>
        <pc:spChg chg="mod ord">
          <ac:chgData name="Brito Cortés, Sofía Constanza" userId="bc780694-5ad3-4b43-9d08-68ceeeeb3a92" providerId="ADAL" clId="{78668647-0E4E-4D51-9C0E-13926B4FF229}" dt="2023-07-13T14:49:02.416" v="5062"/>
          <ac:spMkLst>
            <pc:docMk/>
            <pc:sldMk cId="822483613" sldId="538"/>
            <ac:spMk id="369" creationId="{00000000-0000-0000-0000-000000000000}"/>
          </ac:spMkLst>
        </pc:spChg>
        <pc:spChg chg="mod ord">
          <ac:chgData name="Brito Cortés, Sofía Constanza" userId="bc780694-5ad3-4b43-9d08-68ceeeeb3a92" providerId="ADAL" clId="{78668647-0E4E-4D51-9C0E-13926B4FF229}" dt="2023-07-13T14:49:02.418" v="5066"/>
          <ac:spMkLst>
            <pc:docMk/>
            <pc:sldMk cId="822483613" sldId="538"/>
            <ac:spMk id="377" creationId="{00000000-0000-0000-0000-000000000000}"/>
          </ac:spMkLst>
        </pc:spChg>
        <pc:graphicFrameChg chg="add del mod replST">
          <ac:chgData name="Brito Cortés, Sofía Constanza" userId="bc780694-5ad3-4b43-9d08-68ceeeeb3a92" providerId="ADAL" clId="{78668647-0E4E-4D51-9C0E-13926B4FF229}" dt="2023-07-13T14:47:22.543" v="3891"/>
          <ac:graphicFrameMkLst>
            <pc:docMk/>
            <pc:sldMk cId="822483613" sldId="538"/>
            <ac:graphicFrameMk id="4" creationId="{A1FA6723-3FA5-639D-B70B-FECF1F41B150}"/>
          </ac:graphicFrameMkLst>
        </pc:graphicFrameChg>
        <pc:graphicFrameChg chg="add del mod replST">
          <ac:chgData name="Brito Cortés, Sofía Constanza" userId="bc780694-5ad3-4b43-9d08-68ceeeeb3a92" providerId="ADAL" clId="{78668647-0E4E-4D51-9C0E-13926B4FF229}" dt="2023-07-13T14:48:24.206" v="4451"/>
          <ac:graphicFrameMkLst>
            <pc:docMk/>
            <pc:sldMk cId="822483613" sldId="538"/>
            <ac:graphicFrameMk id="5" creationId="{D04E7231-FC5F-E030-EE90-27DB6DEBD9D8}"/>
          </ac:graphicFrameMkLst>
        </pc:graphicFrameChg>
        <pc:graphicFrameChg chg="add del mod replST">
          <ac:chgData name="Brito Cortés, Sofía Constanza" userId="bc780694-5ad3-4b43-9d08-68ceeeeb3a92" providerId="ADAL" clId="{78668647-0E4E-4D51-9C0E-13926B4FF229}" dt="2023-07-13T14:47:30.595" v="3971"/>
          <ac:graphicFrameMkLst>
            <pc:docMk/>
            <pc:sldMk cId="822483613" sldId="538"/>
            <ac:graphicFrameMk id="7" creationId="{7EF4D08E-2BAE-49E4-DA80-B1867205BC1F}"/>
          </ac:graphicFrameMkLst>
        </pc:graphicFrameChg>
        <pc:graphicFrameChg chg="add del mod replST">
          <ac:chgData name="Brito Cortés, Sofía Constanza" userId="bc780694-5ad3-4b43-9d08-68ceeeeb3a92" providerId="ADAL" clId="{78668647-0E4E-4D51-9C0E-13926B4FF229}" dt="2023-07-13T14:47:38.352" v="4051"/>
          <ac:graphicFrameMkLst>
            <pc:docMk/>
            <pc:sldMk cId="822483613" sldId="538"/>
            <ac:graphicFrameMk id="8" creationId="{8253846C-88D5-BC8A-BA9A-4A075D492613}"/>
          </ac:graphicFrameMkLst>
        </pc:graphicFrameChg>
        <pc:graphicFrameChg chg="add del mod replST">
          <ac:chgData name="Brito Cortés, Sofía Constanza" userId="bc780694-5ad3-4b43-9d08-68ceeeeb3a92" providerId="ADAL" clId="{78668647-0E4E-4D51-9C0E-13926B4FF229}" dt="2023-07-13T14:47:50.110" v="4131"/>
          <ac:graphicFrameMkLst>
            <pc:docMk/>
            <pc:sldMk cId="822483613" sldId="538"/>
            <ac:graphicFrameMk id="9" creationId="{CB4C7AC7-31FC-3FF0-1B9C-6A748D9C6E19}"/>
          </ac:graphicFrameMkLst>
        </pc:graphicFrameChg>
        <pc:graphicFrameChg chg="add del mod replST">
          <ac:chgData name="Brito Cortés, Sofía Constanza" userId="bc780694-5ad3-4b43-9d08-68ceeeeb3a92" providerId="ADAL" clId="{78668647-0E4E-4D51-9C0E-13926B4FF229}" dt="2023-07-13T14:47:58.177" v="4211"/>
          <ac:graphicFrameMkLst>
            <pc:docMk/>
            <pc:sldMk cId="822483613" sldId="538"/>
            <ac:graphicFrameMk id="10" creationId="{0D0E3207-09F7-461E-EFF2-57B969A128D1}"/>
          </ac:graphicFrameMkLst>
        </pc:graphicFrameChg>
        <pc:graphicFrameChg chg="add del mod replST">
          <ac:chgData name="Brito Cortés, Sofía Constanza" userId="bc780694-5ad3-4b43-9d08-68ceeeeb3a92" providerId="ADAL" clId="{78668647-0E4E-4D51-9C0E-13926B4FF229}" dt="2023-07-13T14:48:05.932" v="4291"/>
          <ac:graphicFrameMkLst>
            <pc:docMk/>
            <pc:sldMk cId="822483613" sldId="538"/>
            <ac:graphicFrameMk id="14" creationId="{72328C6A-1FCE-225B-DD16-6C90458D6600}"/>
          </ac:graphicFrameMkLst>
        </pc:graphicFrameChg>
        <pc:graphicFrameChg chg="add del mod replST">
          <ac:chgData name="Brito Cortés, Sofía Constanza" userId="bc780694-5ad3-4b43-9d08-68ceeeeb3a92" providerId="ADAL" clId="{78668647-0E4E-4D51-9C0E-13926B4FF229}" dt="2023-07-13T14:48:14.295" v="4371"/>
          <ac:graphicFrameMkLst>
            <pc:docMk/>
            <pc:sldMk cId="822483613" sldId="538"/>
            <ac:graphicFrameMk id="15" creationId="{02FB3711-B37A-969B-7890-4853B1A900B8}"/>
          </ac:graphicFrameMkLst>
        </pc:graphicFrameChg>
        <pc:graphicFrameChg chg="add del mod replST">
          <ac:chgData name="Brito Cortés, Sofía Constanza" userId="bc780694-5ad3-4b43-9d08-68ceeeeb3a92" providerId="ADAL" clId="{78668647-0E4E-4D51-9C0E-13926B4FF229}" dt="2023-07-13T14:47:08.760" v="3786"/>
          <ac:graphicFrameMkLst>
            <pc:docMk/>
            <pc:sldMk cId="822483613" sldId="538"/>
            <ac:graphicFrameMk id="16" creationId="{2D35AB6A-5568-BCB2-C5DA-A9744A3CB7A1}"/>
          </ac:graphicFrameMkLst>
        </pc:graphicFrameChg>
        <pc:graphicFrameChg chg="add mod replST">
          <ac:chgData name="Brito Cortés, Sofía Constanza" userId="bc780694-5ad3-4b43-9d08-68ceeeeb3a92" providerId="ADAL" clId="{78668647-0E4E-4D51-9C0E-13926B4FF229}" dt="2023-07-13T14:49:02.399" v="5024"/>
          <ac:graphicFrameMkLst>
            <pc:docMk/>
            <pc:sldMk cId="822483613" sldId="538"/>
            <ac:graphicFrameMk id="17" creationId="{D83A61AB-CF08-8521-FB51-DC3C0B30CFCB}"/>
          </ac:graphicFrameMkLst>
        </pc:graphicFrameChg>
        <pc:graphicFrameChg chg="mod">
          <ac:chgData name="Brito Cortés, Sofía Constanza" userId="bc780694-5ad3-4b43-9d08-68ceeeeb3a92" providerId="ADAL" clId="{78668647-0E4E-4D51-9C0E-13926B4FF229}" dt="2023-07-13T14:49:02.427" v="5074"/>
          <ac:graphicFrameMkLst>
            <pc:docMk/>
            <pc:sldMk cId="822483613" sldId="538"/>
            <ac:graphicFrameMk id="18" creationId="{00000000-0000-0000-0000-000000000000}"/>
          </ac:graphicFrameMkLst>
        </pc:graphicFrameChg>
        <pc:graphicFrameChg chg="add del mod replST">
          <ac:chgData name="Brito Cortés, Sofía Constanza" userId="bc780694-5ad3-4b43-9d08-68ceeeeb3a92" providerId="ADAL" clId="{78668647-0E4E-4D51-9C0E-13926B4FF229}" dt="2023-07-13T14:48:29.539" v="4531"/>
          <ac:graphicFrameMkLst>
            <pc:docMk/>
            <pc:sldMk cId="822483613" sldId="538"/>
            <ac:graphicFrameMk id="19" creationId="{592DA2E5-64A4-8954-5CA0-DAE373C9CA99}"/>
          </ac:graphicFrameMkLst>
        </pc:graphicFrameChg>
        <pc:graphicFrameChg chg="add del mod replST">
          <ac:chgData name="Brito Cortés, Sofía Constanza" userId="bc780694-5ad3-4b43-9d08-68ceeeeb3a92" providerId="ADAL" clId="{78668647-0E4E-4D51-9C0E-13926B4FF229}" dt="2023-07-13T14:48:34.524" v="4611"/>
          <ac:graphicFrameMkLst>
            <pc:docMk/>
            <pc:sldMk cId="822483613" sldId="538"/>
            <ac:graphicFrameMk id="20" creationId="{FBEA46A4-9A4E-1324-625F-7E1C2F683942}"/>
          </ac:graphicFrameMkLst>
        </pc:graphicFrameChg>
        <pc:graphicFrameChg chg="add del mod replST">
          <ac:chgData name="Brito Cortés, Sofía Constanza" userId="bc780694-5ad3-4b43-9d08-68ceeeeb3a92" providerId="ADAL" clId="{78668647-0E4E-4D51-9C0E-13926B4FF229}" dt="2023-07-13T14:48:38.881" v="4691"/>
          <ac:graphicFrameMkLst>
            <pc:docMk/>
            <pc:sldMk cId="822483613" sldId="538"/>
            <ac:graphicFrameMk id="21" creationId="{86558BB5-3E05-2DFF-DF82-194F4FF3486C}"/>
          </ac:graphicFrameMkLst>
        </pc:graphicFrameChg>
        <pc:graphicFrameChg chg="add del mod replST">
          <ac:chgData name="Brito Cortés, Sofía Constanza" userId="bc780694-5ad3-4b43-9d08-68ceeeeb3a92" providerId="ADAL" clId="{78668647-0E4E-4D51-9C0E-13926B4FF229}" dt="2023-07-13T14:48:46.054" v="4771"/>
          <ac:graphicFrameMkLst>
            <pc:docMk/>
            <pc:sldMk cId="822483613" sldId="538"/>
            <ac:graphicFrameMk id="22" creationId="{2C16AC10-8D7E-C362-B5A1-F61049D517B4}"/>
          </ac:graphicFrameMkLst>
        </pc:graphicFrameChg>
        <pc:graphicFrameChg chg="add del mod replST">
          <ac:chgData name="Brito Cortés, Sofía Constanza" userId="bc780694-5ad3-4b43-9d08-68ceeeeb3a92" providerId="ADAL" clId="{78668647-0E4E-4D51-9C0E-13926B4FF229}" dt="2023-07-13T14:48:51.245" v="4851"/>
          <ac:graphicFrameMkLst>
            <pc:docMk/>
            <pc:sldMk cId="822483613" sldId="538"/>
            <ac:graphicFrameMk id="23" creationId="{67D0774D-1394-3E1A-C556-F82AD737F450}"/>
          </ac:graphicFrameMkLst>
        </pc:graphicFrameChg>
        <pc:graphicFrameChg chg="add del mod replST">
          <ac:chgData name="Brito Cortés, Sofía Constanza" userId="bc780694-5ad3-4b43-9d08-68ceeeeb3a92" providerId="ADAL" clId="{78668647-0E4E-4D51-9C0E-13926B4FF229}" dt="2023-07-13T14:48:56.624" v="4931"/>
          <ac:graphicFrameMkLst>
            <pc:docMk/>
            <pc:sldMk cId="822483613" sldId="538"/>
            <ac:graphicFrameMk id="24" creationId="{FCA517D6-9004-29AC-2EE9-0CF073725069}"/>
          </ac:graphicFrameMkLst>
        </pc:graphicFrameChg>
        <pc:graphicFrameChg chg="add del mod replST">
          <ac:chgData name="Brito Cortés, Sofía Constanza" userId="bc780694-5ad3-4b43-9d08-68ceeeeb3a92" providerId="ADAL" clId="{78668647-0E4E-4D51-9C0E-13926B4FF229}" dt="2023-07-13T14:49:02.380" v="5011"/>
          <ac:graphicFrameMkLst>
            <pc:docMk/>
            <pc:sldMk cId="822483613" sldId="538"/>
            <ac:graphicFrameMk id="25" creationId="{3E548B76-1830-035A-FBB3-AD3D7E842A7D}"/>
          </ac:graphicFrameMkLst>
        </pc:graphicFrameChg>
        <pc:graphicFrameChg chg="add del mod replST">
          <ac:chgData name="Brito Cortés, Sofía Constanza" userId="bc780694-5ad3-4b43-9d08-68ceeeeb3a92" providerId="ADAL" clId="{78668647-0E4E-4D51-9C0E-13926B4FF229}" dt="2023-07-13T14:47:08.802" v="3809"/>
          <ac:graphicFrameMkLst>
            <pc:docMk/>
            <pc:sldMk cId="822483613" sldId="538"/>
            <ac:graphicFrameMk id="26" creationId="{2E85CE2E-155C-1163-46F6-6C243811F64D}"/>
          </ac:graphicFrameMkLst>
        </pc:graphicFrameChg>
        <pc:graphicFrameChg chg="add mod replST">
          <ac:chgData name="Brito Cortés, Sofía Constanza" userId="bc780694-5ad3-4b43-9d08-68ceeeeb3a92" providerId="ADAL" clId="{78668647-0E4E-4D51-9C0E-13926B4FF229}" dt="2023-07-13T14:49:02.407" v="5045"/>
          <ac:graphicFrameMkLst>
            <pc:docMk/>
            <pc:sldMk cId="822483613" sldId="538"/>
            <ac:graphicFrameMk id="27" creationId="{C8335773-61A7-3A02-943D-BFB79918E99D}"/>
          </ac:graphicFrameMkLst>
        </pc:graphicFrameChg>
        <pc:graphicFrameChg chg="del">
          <ac:chgData name="Brito Cortés, Sofía Constanza" userId="bc780694-5ad3-4b43-9d08-68ceeeeb3a92" providerId="ADAL" clId="{78668647-0E4E-4D51-9C0E-13926B4FF229}" dt="2023-07-13T14:36:07.860" v="1978"/>
          <ac:graphicFrameMkLst>
            <pc:docMk/>
            <pc:sldMk cId="822483613" sldId="538"/>
            <ac:graphicFrameMk id="70" creationId="{A46671E1-245D-4371-A579-0B1E75014C14}"/>
          </ac:graphicFrameMkLst>
        </pc:graphicFrameChg>
        <pc:graphicFrameChg chg="del">
          <ac:chgData name="Brito Cortés, Sofía Constanza" userId="bc780694-5ad3-4b43-9d08-68ceeeeb3a92" providerId="ADAL" clId="{78668647-0E4E-4D51-9C0E-13926B4FF229}" dt="2023-07-13T14:36:08.541" v="2527"/>
          <ac:graphicFrameMkLst>
            <pc:docMk/>
            <pc:sldMk cId="822483613" sldId="538"/>
            <ac:graphicFrameMk id="71" creationId="{8C9FB987-57F8-4EB0-9A01-C72CE6FBD08F}"/>
          </ac:graphicFrameMkLst>
        </pc:graphicFrameChg>
        <pc:cxnChg chg="mod ord">
          <ac:chgData name="Brito Cortés, Sofía Constanza" userId="bc780694-5ad3-4b43-9d08-68ceeeeb3a92" providerId="ADAL" clId="{78668647-0E4E-4D51-9C0E-13926B4FF229}" dt="2023-07-13T14:49:02.417" v="5064"/>
          <ac:cxnSpMkLst>
            <pc:docMk/>
            <pc:sldMk cId="822483613" sldId="538"/>
            <ac:cxnSpMk id="370" creationId="{00000000-0000-0000-0000-000000000000}"/>
          </ac:cxnSpMkLst>
        </pc:cxnChg>
        <pc:cxnChg chg="mod ord">
          <ac:chgData name="Brito Cortés, Sofía Constanza" userId="bc780694-5ad3-4b43-9d08-68ceeeeb3a92" providerId="ADAL" clId="{78668647-0E4E-4D51-9C0E-13926B4FF229}" dt="2023-07-13T14:49:02.419" v="5068"/>
          <ac:cxnSpMkLst>
            <pc:docMk/>
            <pc:sldMk cId="822483613" sldId="538"/>
            <ac:cxnSpMk id="378" creationId="{00000000-0000-0000-0000-000000000000}"/>
          </ac:cxnSpMkLst>
        </pc:cxnChg>
      </pc:sldChg>
      <pc:sldChg chg="delSp">
        <pc:chgData name="Brito Cortés, Sofía Constanza" userId="bc780694-5ad3-4b43-9d08-68ceeeeb3a92" providerId="ADAL" clId="{78668647-0E4E-4D51-9C0E-13926B4FF229}" dt="2023-07-13T15:44:17.838" v="5554"/>
        <pc:sldMkLst>
          <pc:docMk/>
          <pc:sldMk cId="4259841825" sldId="766"/>
        </pc:sldMkLst>
        <pc:spChg chg="del">
          <ac:chgData name="Brito Cortés, Sofía Constanza" userId="bc780694-5ad3-4b43-9d08-68ceeeeb3a92" providerId="ADAL" clId="{78668647-0E4E-4D51-9C0E-13926B4FF229}" dt="2023-07-13T15:44:17.838" v="5554"/>
          <ac:spMkLst>
            <pc:docMk/>
            <pc:sldMk cId="4259841825" sldId="766"/>
            <ac:spMk id="4" creationId="{57EA52D8-E332-CA12-1DC4-E3928B564ED2}"/>
          </ac:spMkLst>
        </pc:spChg>
      </pc:sldChg>
      <pc:sldChg chg="delSp">
        <pc:chgData name="Brito Cortés, Sofía Constanza" userId="bc780694-5ad3-4b43-9d08-68ceeeeb3a92" providerId="ADAL" clId="{78668647-0E4E-4D51-9C0E-13926B4FF229}" dt="2023-07-13T15:44:17.838" v="5554"/>
        <pc:sldMkLst>
          <pc:docMk/>
          <pc:sldMk cId="1124602753" sldId="1342"/>
        </pc:sldMkLst>
        <pc:spChg chg="del">
          <ac:chgData name="Brito Cortés, Sofía Constanza" userId="bc780694-5ad3-4b43-9d08-68ceeeeb3a92" providerId="ADAL" clId="{78668647-0E4E-4D51-9C0E-13926B4FF229}" dt="2023-07-13T15:44:17.838" v="5554"/>
          <ac:spMkLst>
            <pc:docMk/>
            <pc:sldMk cId="1124602753" sldId="1342"/>
            <ac:spMk id="2" creationId="{88F2E841-A33C-6A1A-E06E-3C94CF54E598}"/>
          </ac:spMkLst>
        </pc:spChg>
      </pc:sldChg>
      <pc:sldChg chg="delSp">
        <pc:chgData name="Brito Cortés, Sofía Constanza" userId="bc780694-5ad3-4b43-9d08-68ceeeeb3a92" providerId="ADAL" clId="{78668647-0E4E-4D51-9C0E-13926B4FF229}" dt="2023-07-13T15:44:17.838" v="5554"/>
        <pc:sldMkLst>
          <pc:docMk/>
          <pc:sldMk cId="3363089439" sldId="1343"/>
        </pc:sldMkLst>
        <pc:spChg chg="del">
          <ac:chgData name="Brito Cortés, Sofía Constanza" userId="bc780694-5ad3-4b43-9d08-68ceeeeb3a92" providerId="ADAL" clId="{78668647-0E4E-4D51-9C0E-13926B4FF229}" dt="2023-07-13T15:44:17.838" v="5554"/>
          <ac:spMkLst>
            <pc:docMk/>
            <pc:sldMk cId="3363089439" sldId="1343"/>
            <ac:spMk id="2" creationId="{B6A635EB-507C-5EAD-F5B9-B6CF2D6E7A85}"/>
          </ac:spMkLst>
        </pc:spChg>
      </pc:sldChg>
      <pc:sldChg chg="delSp">
        <pc:chgData name="Brito Cortés, Sofía Constanza" userId="bc780694-5ad3-4b43-9d08-68ceeeeb3a92" providerId="ADAL" clId="{78668647-0E4E-4D51-9C0E-13926B4FF229}" dt="2023-07-13T15:44:17.838" v="5554"/>
        <pc:sldMkLst>
          <pc:docMk/>
          <pc:sldMk cId="3749523609" sldId="1344"/>
        </pc:sldMkLst>
        <pc:spChg chg="del">
          <ac:chgData name="Brito Cortés, Sofía Constanza" userId="bc780694-5ad3-4b43-9d08-68ceeeeb3a92" providerId="ADAL" clId="{78668647-0E4E-4D51-9C0E-13926B4FF229}" dt="2023-07-13T15:44:17.838" v="5554"/>
          <ac:spMkLst>
            <pc:docMk/>
            <pc:sldMk cId="3749523609" sldId="1344"/>
            <ac:spMk id="2" creationId="{9A5E0621-F821-352D-C40F-0938B3C181F8}"/>
          </ac:spMkLst>
        </pc:spChg>
      </pc:sldChg>
      <pc:sldChg chg="delSp">
        <pc:chgData name="Brito Cortés, Sofía Constanza" userId="bc780694-5ad3-4b43-9d08-68ceeeeb3a92" providerId="ADAL" clId="{78668647-0E4E-4D51-9C0E-13926B4FF229}" dt="2023-07-13T15:44:17.838" v="5554"/>
        <pc:sldMkLst>
          <pc:docMk/>
          <pc:sldMk cId="3089595943" sldId="1345"/>
        </pc:sldMkLst>
        <pc:spChg chg="del">
          <ac:chgData name="Brito Cortés, Sofía Constanza" userId="bc780694-5ad3-4b43-9d08-68ceeeeb3a92" providerId="ADAL" clId="{78668647-0E4E-4D51-9C0E-13926B4FF229}" dt="2023-07-13T15:44:17.838" v="5554"/>
          <ac:spMkLst>
            <pc:docMk/>
            <pc:sldMk cId="3089595943" sldId="1345"/>
            <ac:spMk id="2" creationId="{377F9C0B-D899-5CC2-3A31-DA31D99CD4FE}"/>
          </ac:spMkLst>
        </pc:spChg>
      </pc:sldChg>
      <pc:sldChg chg="delSp">
        <pc:chgData name="Brito Cortés, Sofía Constanza" userId="bc780694-5ad3-4b43-9d08-68ceeeeb3a92" providerId="ADAL" clId="{78668647-0E4E-4D51-9C0E-13926B4FF229}" dt="2023-07-13T15:44:17.838" v="5554"/>
        <pc:sldMkLst>
          <pc:docMk/>
          <pc:sldMk cId="3001611831" sldId="1349"/>
        </pc:sldMkLst>
        <pc:spChg chg="del">
          <ac:chgData name="Brito Cortés, Sofía Constanza" userId="bc780694-5ad3-4b43-9d08-68ceeeeb3a92" providerId="ADAL" clId="{78668647-0E4E-4D51-9C0E-13926B4FF229}" dt="2023-07-13T15:44:17.838" v="5554"/>
          <ac:spMkLst>
            <pc:docMk/>
            <pc:sldMk cId="3001611831" sldId="1349"/>
            <ac:spMk id="2" creationId="{498FBD31-DA9C-DCD3-8791-110F4E396870}"/>
          </ac:spMkLst>
        </pc:spChg>
      </pc:sldChg>
      <pc:sldChg chg="delSp">
        <pc:chgData name="Brito Cortés, Sofía Constanza" userId="bc780694-5ad3-4b43-9d08-68ceeeeb3a92" providerId="ADAL" clId="{78668647-0E4E-4D51-9C0E-13926B4FF229}" dt="2023-07-13T15:44:17.838" v="5554"/>
        <pc:sldMkLst>
          <pc:docMk/>
          <pc:sldMk cId="2333318966" sldId="1356"/>
        </pc:sldMkLst>
        <pc:spChg chg="del">
          <ac:chgData name="Brito Cortés, Sofía Constanza" userId="bc780694-5ad3-4b43-9d08-68ceeeeb3a92" providerId="ADAL" clId="{78668647-0E4E-4D51-9C0E-13926B4FF229}" dt="2023-07-13T15:44:17.838" v="5554"/>
          <ac:spMkLst>
            <pc:docMk/>
            <pc:sldMk cId="2333318966" sldId="1356"/>
            <ac:spMk id="2" creationId="{2AA53882-D390-C27B-5D2D-37E757245D52}"/>
          </ac:spMkLst>
        </pc:spChg>
      </pc:sldChg>
      <pc:sldChg chg="addSp delSp modSp mod">
        <pc:chgData name="Brito Cortés, Sofía Constanza" userId="bc780694-5ad3-4b43-9d08-68ceeeeb3a92" providerId="ADAL" clId="{78668647-0E4E-4D51-9C0E-13926B4FF229}" dt="2023-07-13T15:41:39.433" v="5479" actId="478"/>
        <pc:sldMkLst>
          <pc:docMk/>
          <pc:sldMk cId="2978932154" sldId="2147472045"/>
        </pc:sldMkLst>
        <pc:spChg chg="add del mod">
          <ac:chgData name="Brito Cortés, Sofía Constanza" userId="bc780694-5ad3-4b43-9d08-68ceeeeb3a92" providerId="ADAL" clId="{78668647-0E4E-4D51-9C0E-13926B4FF229}" dt="2023-07-13T15:41:39.433" v="5479" actId="478"/>
          <ac:spMkLst>
            <pc:docMk/>
            <pc:sldMk cId="2978932154" sldId="2147472045"/>
            <ac:spMk id="3" creationId="{B23F3DDB-C218-E468-FF49-5F07366389EE}"/>
          </ac:spMkLst>
        </pc:spChg>
        <pc:spChg chg="mod">
          <ac:chgData name="Brito Cortés, Sofía Constanza" userId="bc780694-5ad3-4b43-9d08-68ceeeeb3a92" providerId="ADAL" clId="{78668647-0E4E-4D51-9C0E-13926B4FF229}" dt="2023-07-13T15:41:34.415" v="5478" actId="14100"/>
          <ac:spMkLst>
            <pc:docMk/>
            <pc:sldMk cId="2978932154" sldId="2147472045"/>
            <ac:spMk id="5" creationId="{58CB0A50-5842-CA36-C782-05223D366F2E}"/>
          </ac:spMkLst>
        </pc:spChg>
      </pc:sldChg>
      <pc:sldChg chg="addSp delSp modSp mod">
        <pc:chgData name="Brito Cortés, Sofía Constanza" userId="bc780694-5ad3-4b43-9d08-68ceeeeb3a92" providerId="ADAL" clId="{78668647-0E4E-4D51-9C0E-13926B4FF229}" dt="2023-07-13T15:42:03.361" v="5505" actId="14100"/>
        <pc:sldMkLst>
          <pc:docMk/>
          <pc:sldMk cId="4112429752" sldId="2147472047"/>
        </pc:sldMkLst>
        <pc:spChg chg="mod ord">
          <ac:chgData name="Brito Cortés, Sofía Constanza" userId="bc780694-5ad3-4b43-9d08-68ceeeeb3a92" providerId="ADAL" clId="{78668647-0E4E-4D51-9C0E-13926B4FF229}" dt="2023-07-13T14:46:40.458" v="3668"/>
          <ac:spMkLst>
            <pc:docMk/>
            <pc:sldMk cId="4112429752" sldId="2147472047"/>
            <ac:spMk id="2" creationId="{A1A99D6D-FBC5-1F79-80B1-A94A520EBB19}"/>
          </ac:spMkLst>
        </pc:spChg>
        <pc:spChg chg="mod ord">
          <ac:chgData name="Brito Cortés, Sofía Constanza" userId="bc780694-5ad3-4b43-9d08-68ceeeeb3a92" providerId="ADAL" clId="{78668647-0E4E-4D51-9C0E-13926B4FF229}" dt="2023-07-13T15:41:51.668" v="5503" actId="14100"/>
          <ac:spMkLst>
            <pc:docMk/>
            <pc:sldMk cId="4112429752" sldId="2147472047"/>
            <ac:spMk id="3" creationId="{2B058712-AE2A-17B3-7F91-02EE988E916E}"/>
          </ac:spMkLst>
        </pc:spChg>
        <pc:spChg chg="add del mod modVis">
          <ac:chgData name="Brito Cortés, Sofía Constanza" userId="bc780694-5ad3-4b43-9d08-68ceeeeb3a92" providerId="ADAL" clId="{78668647-0E4E-4D51-9C0E-13926B4FF229}" dt="2023-07-13T14:46:06.053" v="2785"/>
          <ac:spMkLst>
            <pc:docMk/>
            <pc:sldMk cId="4112429752" sldId="2147472047"/>
            <ac:spMk id="4" creationId="{8F8E35D4-0A3D-7D39-B911-8AF747E6651F}"/>
          </ac:spMkLst>
        </pc:spChg>
        <pc:spChg chg="mod">
          <ac:chgData name="Brito Cortés, Sofía Constanza" userId="bc780694-5ad3-4b43-9d08-68ceeeeb3a92" providerId="ADAL" clId="{78668647-0E4E-4D51-9C0E-13926B4FF229}" dt="2023-07-13T14:46:40.466" v="3692"/>
          <ac:spMkLst>
            <pc:docMk/>
            <pc:sldMk cId="4112429752" sldId="2147472047"/>
            <ac:spMk id="11" creationId="{9B3A2052-7C2B-1132-8D43-9FEB85219D64}"/>
          </ac:spMkLst>
        </pc:spChg>
        <pc:spChg chg="mod">
          <ac:chgData name="Brito Cortés, Sofía Constanza" userId="bc780694-5ad3-4b43-9d08-68ceeeeb3a92" providerId="ADAL" clId="{78668647-0E4E-4D51-9C0E-13926B4FF229}" dt="2023-07-13T14:46:40.464" v="3686"/>
          <ac:spMkLst>
            <pc:docMk/>
            <pc:sldMk cId="4112429752" sldId="2147472047"/>
            <ac:spMk id="12" creationId="{568851F3-4012-F75C-19F7-F7268197D3F7}"/>
          </ac:spMkLst>
        </pc:spChg>
        <pc:spChg chg="mod">
          <ac:chgData name="Brito Cortés, Sofía Constanza" userId="bc780694-5ad3-4b43-9d08-68ceeeeb3a92" providerId="ADAL" clId="{78668647-0E4E-4D51-9C0E-13926B4FF229}" dt="2023-07-13T14:46:40.464" v="3687"/>
          <ac:spMkLst>
            <pc:docMk/>
            <pc:sldMk cId="4112429752" sldId="2147472047"/>
            <ac:spMk id="13" creationId="{C3A9D536-CA42-FFBA-8234-1B3937FE3B68}"/>
          </ac:spMkLst>
        </pc:spChg>
        <pc:spChg chg="mod">
          <ac:chgData name="Brito Cortés, Sofía Constanza" userId="bc780694-5ad3-4b43-9d08-68ceeeeb3a92" providerId="ADAL" clId="{78668647-0E4E-4D51-9C0E-13926B4FF229}" dt="2023-07-13T14:46:40.465" v="3689"/>
          <ac:spMkLst>
            <pc:docMk/>
            <pc:sldMk cId="4112429752" sldId="2147472047"/>
            <ac:spMk id="14" creationId="{B2310BA7-549D-DD35-CACB-8A211254C873}"/>
          </ac:spMkLst>
        </pc:spChg>
        <pc:spChg chg="mod">
          <ac:chgData name="Brito Cortés, Sofía Constanza" userId="bc780694-5ad3-4b43-9d08-68ceeeeb3a92" providerId="ADAL" clId="{78668647-0E4E-4D51-9C0E-13926B4FF229}" dt="2023-07-13T14:46:40.471" v="3705"/>
          <ac:spMkLst>
            <pc:docMk/>
            <pc:sldMk cId="4112429752" sldId="2147472047"/>
            <ac:spMk id="15" creationId="{2B8D8946-9C9B-1AA1-6D69-2A6CC3201EB5}"/>
          </ac:spMkLst>
        </pc:spChg>
        <pc:spChg chg="mod ord">
          <ac:chgData name="Brito Cortés, Sofía Constanza" userId="bc780694-5ad3-4b43-9d08-68ceeeeb3a92" providerId="ADAL" clId="{78668647-0E4E-4D51-9C0E-13926B4FF229}" dt="2023-07-13T14:46:40.463" v="3683"/>
          <ac:spMkLst>
            <pc:docMk/>
            <pc:sldMk cId="4112429752" sldId="2147472047"/>
            <ac:spMk id="16" creationId="{DA8125F0-A453-603D-AC5A-038F78701EFA}"/>
          </ac:spMkLst>
        </pc:spChg>
        <pc:spChg chg="mod">
          <ac:chgData name="Brito Cortés, Sofía Constanza" userId="bc780694-5ad3-4b43-9d08-68ceeeeb3a92" providerId="ADAL" clId="{78668647-0E4E-4D51-9C0E-13926B4FF229}" dt="2023-07-13T14:46:40.462" v="3682"/>
          <ac:spMkLst>
            <pc:docMk/>
            <pc:sldMk cId="4112429752" sldId="2147472047"/>
            <ac:spMk id="17" creationId="{22529640-FB0D-C767-E0FD-31A7CC131902}"/>
          </ac:spMkLst>
        </pc:spChg>
        <pc:spChg chg="mod">
          <ac:chgData name="Brito Cortés, Sofía Constanza" userId="bc780694-5ad3-4b43-9d08-68ceeeeb3a92" providerId="ADAL" clId="{78668647-0E4E-4D51-9C0E-13926B4FF229}" dt="2023-07-13T14:46:40.463" v="3684"/>
          <ac:spMkLst>
            <pc:docMk/>
            <pc:sldMk cId="4112429752" sldId="2147472047"/>
            <ac:spMk id="18" creationId="{11A83897-26BA-B6C2-0D3E-AF9662A49A77}"/>
          </ac:spMkLst>
        </pc:spChg>
        <pc:spChg chg="mod">
          <ac:chgData name="Brito Cortés, Sofía Constanza" userId="bc780694-5ad3-4b43-9d08-68ceeeeb3a92" providerId="ADAL" clId="{78668647-0E4E-4D51-9C0E-13926B4FF229}" dt="2023-07-13T14:46:40.465" v="3688"/>
          <ac:spMkLst>
            <pc:docMk/>
            <pc:sldMk cId="4112429752" sldId="2147472047"/>
            <ac:spMk id="19" creationId="{3E1663B2-7ABD-0553-9744-88C915E4576A}"/>
          </ac:spMkLst>
        </pc:spChg>
        <pc:spChg chg="mod">
          <ac:chgData name="Brito Cortés, Sofía Constanza" userId="bc780694-5ad3-4b43-9d08-68ceeeeb3a92" providerId="ADAL" clId="{78668647-0E4E-4D51-9C0E-13926B4FF229}" dt="2023-07-13T14:46:40.463" v="3685"/>
          <ac:spMkLst>
            <pc:docMk/>
            <pc:sldMk cId="4112429752" sldId="2147472047"/>
            <ac:spMk id="20" creationId="{DBEB1A78-1877-1DB9-7E54-FE29CB3493A0}"/>
          </ac:spMkLst>
        </pc:spChg>
        <pc:spChg chg="mod">
          <ac:chgData name="Brito Cortés, Sofía Constanza" userId="bc780694-5ad3-4b43-9d08-68ceeeeb3a92" providerId="ADAL" clId="{78668647-0E4E-4D51-9C0E-13926B4FF229}" dt="2023-07-13T14:46:40.465" v="3690"/>
          <ac:spMkLst>
            <pc:docMk/>
            <pc:sldMk cId="4112429752" sldId="2147472047"/>
            <ac:spMk id="21" creationId="{1243E8EE-382E-4AD7-5671-373677B5D930}"/>
          </ac:spMkLst>
        </pc:spChg>
        <pc:spChg chg="mod">
          <ac:chgData name="Brito Cortés, Sofía Constanza" userId="bc780694-5ad3-4b43-9d08-68ceeeeb3a92" providerId="ADAL" clId="{78668647-0E4E-4D51-9C0E-13926B4FF229}" dt="2023-07-13T14:46:40.466" v="3691"/>
          <ac:spMkLst>
            <pc:docMk/>
            <pc:sldMk cId="4112429752" sldId="2147472047"/>
            <ac:spMk id="22" creationId="{8CEAEBB5-4390-191D-CE21-A5D679EC1CC5}"/>
          </ac:spMkLst>
        </pc:spChg>
        <pc:spChg chg="mod">
          <ac:chgData name="Brito Cortés, Sofía Constanza" userId="bc780694-5ad3-4b43-9d08-68ceeeeb3a92" providerId="ADAL" clId="{78668647-0E4E-4D51-9C0E-13926B4FF229}" dt="2023-07-13T14:46:40.466" v="3693"/>
          <ac:spMkLst>
            <pc:docMk/>
            <pc:sldMk cId="4112429752" sldId="2147472047"/>
            <ac:spMk id="23" creationId="{4FF3B23F-04BF-8455-8210-31537FE94338}"/>
          </ac:spMkLst>
        </pc:spChg>
        <pc:spChg chg="mod">
          <ac:chgData name="Brito Cortés, Sofía Constanza" userId="bc780694-5ad3-4b43-9d08-68ceeeeb3a92" providerId="ADAL" clId="{78668647-0E4E-4D51-9C0E-13926B4FF229}" dt="2023-07-13T14:46:40.467" v="3694"/>
          <ac:spMkLst>
            <pc:docMk/>
            <pc:sldMk cId="4112429752" sldId="2147472047"/>
            <ac:spMk id="24" creationId="{C0BECB80-30C2-F89E-ED45-9D53C277CE9C}"/>
          </ac:spMkLst>
        </pc:spChg>
        <pc:spChg chg="mod">
          <ac:chgData name="Brito Cortés, Sofía Constanza" userId="bc780694-5ad3-4b43-9d08-68ceeeeb3a92" providerId="ADAL" clId="{78668647-0E4E-4D51-9C0E-13926B4FF229}" dt="2023-07-13T14:46:40.467" v="3695"/>
          <ac:spMkLst>
            <pc:docMk/>
            <pc:sldMk cId="4112429752" sldId="2147472047"/>
            <ac:spMk id="25" creationId="{2AE3DF99-3362-A844-52F5-4B9DA348626E}"/>
          </ac:spMkLst>
        </pc:spChg>
        <pc:spChg chg="mod">
          <ac:chgData name="Brito Cortés, Sofía Constanza" userId="bc780694-5ad3-4b43-9d08-68ceeeeb3a92" providerId="ADAL" clId="{78668647-0E4E-4D51-9C0E-13926B4FF229}" dt="2023-07-13T14:46:40.467" v="3696"/>
          <ac:spMkLst>
            <pc:docMk/>
            <pc:sldMk cId="4112429752" sldId="2147472047"/>
            <ac:spMk id="26" creationId="{ACF4148B-BA2F-0DB0-8D71-18CB069ACAEF}"/>
          </ac:spMkLst>
        </pc:spChg>
        <pc:spChg chg="mod">
          <ac:chgData name="Brito Cortés, Sofía Constanza" userId="bc780694-5ad3-4b43-9d08-68ceeeeb3a92" providerId="ADAL" clId="{78668647-0E4E-4D51-9C0E-13926B4FF229}" dt="2023-07-13T14:46:40.468" v="3698"/>
          <ac:spMkLst>
            <pc:docMk/>
            <pc:sldMk cId="4112429752" sldId="2147472047"/>
            <ac:spMk id="27" creationId="{D76D2B32-0177-78DD-2FE7-251BB015B7E2}"/>
          </ac:spMkLst>
        </pc:spChg>
        <pc:spChg chg="mod">
          <ac:chgData name="Brito Cortés, Sofía Constanza" userId="bc780694-5ad3-4b43-9d08-68ceeeeb3a92" providerId="ADAL" clId="{78668647-0E4E-4D51-9C0E-13926B4FF229}" dt="2023-07-13T14:46:40.468" v="3699"/>
          <ac:spMkLst>
            <pc:docMk/>
            <pc:sldMk cId="4112429752" sldId="2147472047"/>
            <ac:spMk id="28" creationId="{9837B9EF-2AB0-EFCF-D2BA-A90BC4C73043}"/>
          </ac:spMkLst>
        </pc:spChg>
        <pc:spChg chg="mod">
          <ac:chgData name="Brito Cortés, Sofía Constanza" userId="bc780694-5ad3-4b43-9d08-68ceeeeb3a92" providerId="ADAL" clId="{78668647-0E4E-4D51-9C0E-13926B4FF229}" dt="2023-07-13T14:46:40.468" v="3697"/>
          <ac:spMkLst>
            <pc:docMk/>
            <pc:sldMk cId="4112429752" sldId="2147472047"/>
            <ac:spMk id="29" creationId="{67F17703-0039-F4CF-3B02-854819A48F5D}"/>
          </ac:spMkLst>
        </pc:spChg>
        <pc:spChg chg="mod">
          <ac:chgData name="Brito Cortés, Sofía Constanza" userId="bc780694-5ad3-4b43-9d08-68ceeeeb3a92" providerId="ADAL" clId="{78668647-0E4E-4D51-9C0E-13926B4FF229}" dt="2023-07-13T14:46:40.469" v="3700"/>
          <ac:spMkLst>
            <pc:docMk/>
            <pc:sldMk cId="4112429752" sldId="2147472047"/>
            <ac:spMk id="30" creationId="{39CCEF68-CC70-683C-5298-38B9E999CD7F}"/>
          </ac:spMkLst>
        </pc:spChg>
        <pc:spChg chg="mod">
          <ac:chgData name="Brito Cortés, Sofía Constanza" userId="bc780694-5ad3-4b43-9d08-68ceeeeb3a92" providerId="ADAL" clId="{78668647-0E4E-4D51-9C0E-13926B4FF229}" dt="2023-07-13T14:46:40.469" v="3701"/>
          <ac:spMkLst>
            <pc:docMk/>
            <pc:sldMk cId="4112429752" sldId="2147472047"/>
            <ac:spMk id="31" creationId="{D3019188-B777-DDA0-63A1-736C7B1789A0}"/>
          </ac:spMkLst>
        </pc:spChg>
        <pc:spChg chg="mod">
          <ac:chgData name="Brito Cortés, Sofía Constanza" userId="bc780694-5ad3-4b43-9d08-68ceeeeb3a92" providerId="ADAL" clId="{78668647-0E4E-4D51-9C0E-13926B4FF229}" dt="2023-07-13T14:46:40.470" v="3702"/>
          <ac:spMkLst>
            <pc:docMk/>
            <pc:sldMk cId="4112429752" sldId="2147472047"/>
            <ac:spMk id="32" creationId="{FBBD7066-D519-F436-7AC9-0C8693438E6D}"/>
          </ac:spMkLst>
        </pc:spChg>
        <pc:spChg chg="mod">
          <ac:chgData name="Brito Cortés, Sofía Constanza" userId="bc780694-5ad3-4b43-9d08-68ceeeeb3a92" providerId="ADAL" clId="{78668647-0E4E-4D51-9C0E-13926B4FF229}" dt="2023-07-13T14:46:40.470" v="3703"/>
          <ac:spMkLst>
            <pc:docMk/>
            <pc:sldMk cId="4112429752" sldId="2147472047"/>
            <ac:spMk id="33" creationId="{00D8E201-B958-268A-BC92-321E25B63352}"/>
          </ac:spMkLst>
        </pc:spChg>
        <pc:spChg chg="mod">
          <ac:chgData name="Brito Cortés, Sofía Constanza" userId="bc780694-5ad3-4b43-9d08-68ceeeeb3a92" providerId="ADAL" clId="{78668647-0E4E-4D51-9C0E-13926B4FF229}" dt="2023-07-13T14:46:40.470" v="3704"/>
          <ac:spMkLst>
            <pc:docMk/>
            <pc:sldMk cId="4112429752" sldId="2147472047"/>
            <ac:spMk id="34" creationId="{8D51E5C2-A97B-E4E8-21FE-CFF731127E5D}"/>
          </ac:spMkLst>
        </pc:spChg>
        <pc:spChg chg="mod ord">
          <ac:chgData name="Brito Cortés, Sofía Constanza" userId="bc780694-5ad3-4b43-9d08-68ceeeeb3a92" providerId="ADAL" clId="{78668647-0E4E-4D51-9C0E-13926B4FF229}" dt="2023-07-13T14:46:40.472" v="3709"/>
          <ac:spMkLst>
            <pc:docMk/>
            <pc:sldMk cId="4112429752" sldId="2147472047"/>
            <ac:spMk id="35" creationId="{9F1C12AB-E41E-C908-C55C-78AAA4262DBB}"/>
          </ac:spMkLst>
        </pc:spChg>
        <pc:spChg chg="mod ord">
          <ac:chgData name="Brito Cortés, Sofía Constanza" userId="bc780694-5ad3-4b43-9d08-68ceeeeb3a92" providerId="ADAL" clId="{78668647-0E4E-4D51-9C0E-13926B4FF229}" dt="2023-07-13T14:46:40.472" v="3707"/>
          <ac:spMkLst>
            <pc:docMk/>
            <pc:sldMk cId="4112429752" sldId="2147472047"/>
            <ac:spMk id="36" creationId="{CA32EEFE-D9E9-6679-6249-36157FF6AF24}"/>
          </ac:spMkLst>
        </pc:spChg>
        <pc:spChg chg="mod">
          <ac:chgData name="Brito Cortés, Sofía Constanza" userId="bc780694-5ad3-4b43-9d08-68ceeeeb3a92" providerId="ADAL" clId="{78668647-0E4E-4D51-9C0E-13926B4FF229}" dt="2023-07-13T14:46:40.473" v="3711"/>
          <ac:spMkLst>
            <pc:docMk/>
            <pc:sldMk cId="4112429752" sldId="2147472047"/>
            <ac:spMk id="37" creationId="{F1FCB6E9-025E-A8A7-C2CD-8080D80AFE60}"/>
          </ac:spMkLst>
        </pc:spChg>
        <pc:spChg chg="mod">
          <ac:chgData name="Brito Cortés, Sofía Constanza" userId="bc780694-5ad3-4b43-9d08-68ceeeeb3a92" providerId="ADAL" clId="{78668647-0E4E-4D51-9C0E-13926B4FF229}" dt="2023-07-13T14:46:40.473" v="3710"/>
          <ac:spMkLst>
            <pc:docMk/>
            <pc:sldMk cId="4112429752" sldId="2147472047"/>
            <ac:spMk id="38" creationId="{71492B7F-0DD7-5325-9300-4A5FA6D0FBED}"/>
          </ac:spMkLst>
        </pc:spChg>
        <pc:spChg chg="mod ord">
          <ac:chgData name="Brito Cortés, Sofía Constanza" userId="bc780694-5ad3-4b43-9d08-68ceeeeb3a92" providerId="ADAL" clId="{78668647-0E4E-4D51-9C0E-13926B4FF229}" dt="2023-07-13T14:46:40.475" v="3713"/>
          <ac:spMkLst>
            <pc:docMk/>
            <pc:sldMk cId="4112429752" sldId="2147472047"/>
            <ac:spMk id="39" creationId="{63451686-AF3E-42C7-2405-C4D4344381F5}"/>
          </ac:spMkLst>
        </pc:spChg>
        <pc:spChg chg="mod ord">
          <ac:chgData name="Brito Cortés, Sofía Constanza" userId="bc780694-5ad3-4b43-9d08-68ceeeeb3a92" providerId="ADAL" clId="{78668647-0E4E-4D51-9C0E-13926B4FF229}" dt="2023-07-13T14:46:40.475" v="3715"/>
          <ac:spMkLst>
            <pc:docMk/>
            <pc:sldMk cId="4112429752" sldId="2147472047"/>
            <ac:spMk id="40" creationId="{05CB738D-5573-9F27-29DA-0D6D65E03D68}"/>
          </ac:spMkLst>
        </pc:spChg>
        <pc:spChg chg="mod ord">
          <ac:chgData name="Brito Cortés, Sofía Constanza" userId="bc780694-5ad3-4b43-9d08-68ceeeeb3a92" providerId="ADAL" clId="{78668647-0E4E-4D51-9C0E-13926B4FF229}" dt="2023-07-13T14:46:40.475" v="3717"/>
          <ac:spMkLst>
            <pc:docMk/>
            <pc:sldMk cId="4112429752" sldId="2147472047"/>
            <ac:spMk id="41" creationId="{3C6B45F3-C845-E737-59F3-16FCCE75AB0F}"/>
          </ac:spMkLst>
        </pc:spChg>
        <pc:spChg chg="mod ord">
          <ac:chgData name="Brito Cortés, Sofía Constanza" userId="bc780694-5ad3-4b43-9d08-68ceeeeb3a92" providerId="ADAL" clId="{78668647-0E4E-4D51-9C0E-13926B4FF229}" dt="2023-07-13T14:46:40.476" v="3719"/>
          <ac:spMkLst>
            <pc:docMk/>
            <pc:sldMk cId="4112429752" sldId="2147472047"/>
            <ac:spMk id="42" creationId="{9D6E9A75-686A-206A-FCA2-E0F84EEADB32}"/>
          </ac:spMkLst>
        </pc:spChg>
        <pc:spChg chg="mod ord">
          <ac:chgData name="Brito Cortés, Sofía Constanza" userId="bc780694-5ad3-4b43-9d08-68ceeeeb3a92" providerId="ADAL" clId="{78668647-0E4E-4D51-9C0E-13926B4FF229}" dt="2023-07-13T14:46:40.476" v="3721"/>
          <ac:spMkLst>
            <pc:docMk/>
            <pc:sldMk cId="4112429752" sldId="2147472047"/>
            <ac:spMk id="43" creationId="{9D0C83B1-F5FF-0319-3088-D912C83C984C}"/>
          </ac:spMkLst>
        </pc:spChg>
        <pc:spChg chg="mod ord">
          <ac:chgData name="Brito Cortés, Sofía Constanza" userId="bc780694-5ad3-4b43-9d08-68ceeeeb3a92" providerId="ADAL" clId="{78668647-0E4E-4D51-9C0E-13926B4FF229}" dt="2023-07-13T14:46:40.477" v="3723"/>
          <ac:spMkLst>
            <pc:docMk/>
            <pc:sldMk cId="4112429752" sldId="2147472047"/>
            <ac:spMk id="44" creationId="{23AF473A-64C2-E105-32C4-BC952D1100D3}"/>
          </ac:spMkLst>
        </pc:spChg>
        <pc:spChg chg="mod ord">
          <ac:chgData name="Brito Cortés, Sofía Constanza" userId="bc780694-5ad3-4b43-9d08-68ceeeeb3a92" providerId="ADAL" clId="{78668647-0E4E-4D51-9C0E-13926B4FF229}" dt="2023-07-13T14:46:40.477" v="3725"/>
          <ac:spMkLst>
            <pc:docMk/>
            <pc:sldMk cId="4112429752" sldId="2147472047"/>
            <ac:spMk id="45" creationId="{6AA9ED44-4BE7-4FAC-0B52-3053341D587F}"/>
          </ac:spMkLst>
        </pc:spChg>
        <pc:spChg chg="mod ord">
          <ac:chgData name="Brito Cortés, Sofía Constanza" userId="bc780694-5ad3-4b43-9d08-68ceeeeb3a92" providerId="ADAL" clId="{78668647-0E4E-4D51-9C0E-13926B4FF229}" dt="2023-07-13T14:46:40.478" v="3727"/>
          <ac:spMkLst>
            <pc:docMk/>
            <pc:sldMk cId="4112429752" sldId="2147472047"/>
            <ac:spMk id="46" creationId="{53AABDB7-3875-62D7-6E4E-100D4DEF68AF}"/>
          </ac:spMkLst>
        </pc:spChg>
        <pc:spChg chg="mod ord">
          <ac:chgData name="Brito Cortés, Sofía Constanza" userId="bc780694-5ad3-4b43-9d08-68ceeeeb3a92" providerId="ADAL" clId="{78668647-0E4E-4D51-9C0E-13926B4FF229}" dt="2023-07-13T14:46:40.479" v="3729"/>
          <ac:spMkLst>
            <pc:docMk/>
            <pc:sldMk cId="4112429752" sldId="2147472047"/>
            <ac:spMk id="47" creationId="{6939A5A2-30A9-7803-A92F-81503D5220A6}"/>
          </ac:spMkLst>
        </pc:spChg>
        <pc:spChg chg="mod ord">
          <ac:chgData name="Brito Cortés, Sofía Constanza" userId="bc780694-5ad3-4b43-9d08-68ceeeeb3a92" providerId="ADAL" clId="{78668647-0E4E-4D51-9C0E-13926B4FF229}" dt="2023-07-13T14:46:40.479" v="3731"/>
          <ac:spMkLst>
            <pc:docMk/>
            <pc:sldMk cId="4112429752" sldId="2147472047"/>
            <ac:spMk id="48" creationId="{0F2C7FCA-D284-FF3F-9DDD-2E9392046EC6}"/>
          </ac:spMkLst>
        </pc:spChg>
        <pc:spChg chg="mod ord">
          <ac:chgData name="Brito Cortés, Sofía Constanza" userId="bc780694-5ad3-4b43-9d08-68ceeeeb3a92" providerId="ADAL" clId="{78668647-0E4E-4D51-9C0E-13926B4FF229}" dt="2023-07-13T14:46:40.480" v="3733"/>
          <ac:spMkLst>
            <pc:docMk/>
            <pc:sldMk cId="4112429752" sldId="2147472047"/>
            <ac:spMk id="49" creationId="{773CF904-C2A9-C27C-1CFC-04CAA1D8F512}"/>
          </ac:spMkLst>
        </pc:spChg>
        <pc:spChg chg="mod ord">
          <ac:chgData name="Brito Cortés, Sofía Constanza" userId="bc780694-5ad3-4b43-9d08-68ceeeeb3a92" providerId="ADAL" clId="{78668647-0E4E-4D51-9C0E-13926B4FF229}" dt="2023-07-13T14:46:40.480" v="3735"/>
          <ac:spMkLst>
            <pc:docMk/>
            <pc:sldMk cId="4112429752" sldId="2147472047"/>
            <ac:spMk id="50" creationId="{769705C2-B416-A5F0-E408-FC1A4D29AE2B}"/>
          </ac:spMkLst>
        </pc:spChg>
        <pc:spChg chg="mod ord">
          <ac:chgData name="Brito Cortés, Sofía Constanza" userId="bc780694-5ad3-4b43-9d08-68ceeeeb3a92" providerId="ADAL" clId="{78668647-0E4E-4D51-9C0E-13926B4FF229}" dt="2023-07-13T14:46:40.480" v="3737"/>
          <ac:spMkLst>
            <pc:docMk/>
            <pc:sldMk cId="4112429752" sldId="2147472047"/>
            <ac:spMk id="51" creationId="{1B5A1FED-98DD-912F-B27D-667038B07C18}"/>
          </ac:spMkLst>
        </pc:spChg>
        <pc:spChg chg="mod ord">
          <ac:chgData name="Brito Cortés, Sofía Constanza" userId="bc780694-5ad3-4b43-9d08-68ceeeeb3a92" providerId="ADAL" clId="{78668647-0E4E-4D51-9C0E-13926B4FF229}" dt="2023-07-13T14:46:40.481" v="3739"/>
          <ac:spMkLst>
            <pc:docMk/>
            <pc:sldMk cId="4112429752" sldId="2147472047"/>
            <ac:spMk id="52" creationId="{177FB5D2-3822-966D-C16A-0ABD93C5F824}"/>
          </ac:spMkLst>
        </pc:spChg>
        <pc:spChg chg="mod ord">
          <ac:chgData name="Brito Cortés, Sofía Constanza" userId="bc780694-5ad3-4b43-9d08-68ceeeeb3a92" providerId="ADAL" clId="{78668647-0E4E-4D51-9C0E-13926B4FF229}" dt="2023-07-13T14:46:40.481" v="3741"/>
          <ac:spMkLst>
            <pc:docMk/>
            <pc:sldMk cId="4112429752" sldId="2147472047"/>
            <ac:spMk id="53" creationId="{FF4BAB4C-AAEF-56F2-ED43-12A03C34F46E}"/>
          </ac:spMkLst>
        </pc:spChg>
        <pc:spChg chg="mod ord">
          <ac:chgData name="Brito Cortés, Sofía Constanza" userId="bc780694-5ad3-4b43-9d08-68ceeeeb3a92" providerId="ADAL" clId="{78668647-0E4E-4D51-9C0E-13926B4FF229}" dt="2023-07-13T14:46:40.483" v="3745"/>
          <ac:spMkLst>
            <pc:docMk/>
            <pc:sldMk cId="4112429752" sldId="2147472047"/>
            <ac:spMk id="55" creationId="{763F8062-6062-D8BE-022E-CAC9D5DD07B3}"/>
          </ac:spMkLst>
        </pc:spChg>
        <pc:spChg chg="mod ord">
          <ac:chgData name="Brito Cortés, Sofía Constanza" userId="bc780694-5ad3-4b43-9d08-68ceeeeb3a92" providerId="ADAL" clId="{78668647-0E4E-4D51-9C0E-13926B4FF229}" dt="2023-07-13T14:46:40.483" v="3747"/>
          <ac:spMkLst>
            <pc:docMk/>
            <pc:sldMk cId="4112429752" sldId="2147472047"/>
            <ac:spMk id="56" creationId="{BFF64D7F-8FEC-033B-CC3A-CD69DAE2A982}"/>
          </ac:spMkLst>
        </pc:spChg>
        <pc:spChg chg="mod ord">
          <ac:chgData name="Brito Cortés, Sofía Constanza" userId="bc780694-5ad3-4b43-9d08-68ceeeeb3a92" providerId="ADAL" clId="{78668647-0E4E-4D51-9C0E-13926B4FF229}" dt="2023-07-13T14:46:40.484" v="3749"/>
          <ac:spMkLst>
            <pc:docMk/>
            <pc:sldMk cId="4112429752" sldId="2147472047"/>
            <ac:spMk id="57" creationId="{E3BF66F3-BA5C-8614-DAFE-9F52318C2C3C}"/>
          </ac:spMkLst>
        </pc:spChg>
        <pc:spChg chg="mod ord">
          <ac:chgData name="Brito Cortés, Sofía Constanza" userId="bc780694-5ad3-4b43-9d08-68ceeeeb3a92" providerId="ADAL" clId="{78668647-0E4E-4D51-9C0E-13926B4FF229}" dt="2023-07-13T14:46:40.484" v="3751"/>
          <ac:spMkLst>
            <pc:docMk/>
            <pc:sldMk cId="4112429752" sldId="2147472047"/>
            <ac:spMk id="58" creationId="{6CD15EA4-7E01-6365-6A0E-3670FFF4C96F}"/>
          </ac:spMkLst>
        </pc:spChg>
        <pc:spChg chg="mod ord">
          <ac:chgData name="Brito Cortés, Sofía Constanza" userId="bc780694-5ad3-4b43-9d08-68ceeeeb3a92" providerId="ADAL" clId="{78668647-0E4E-4D51-9C0E-13926B4FF229}" dt="2023-07-13T14:46:40.485" v="3753"/>
          <ac:spMkLst>
            <pc:docMk/>
            <pc:sldMk cId="4112429752" sldId="2147472047"/>
            <ac:spMk id="59" creationId="{7DA8CF12-E086-0146-CD28-FF7A063E116E}"/>
          </ac:spMkLst>
        </pc:spChg>
        <pc:spChg chg="mod ord">
          <ac:chgData name="Brito Cortés, Sofía Constanza" userId="bc780694-5ad3-4b43-9d08-68ceeeeb3a92" providerId="ADAL" clId="{78668647-0E4E-4D51-9C0E-13926B4FF229}" dt="2023-07-13T14:46:40.486" v="3755"/>
          <ac:spMkLst>
            <pc:docMk/>
            <pc:sldMk cId="4112429752" sldId="2147472047"/>
            <ac:spMk id="60" creationId="{07223135-6162-403F-CD27-6FDA5DD6E1DD}"/>
          </ac:spMkLst>
        </pc:spChg>
        <pc:spChg chg="mod ord">
          <ac:chgData name="Brito Cortés, Sofía Constanza" userId="bc780694-5ad3-4b43-9d08-68ceeeeb3a92" providerId="ADAL" clId="{78668647-0E4E-4D51-9C0E-13926B4FF229}" dt="2023-07-13T14:46:40.486" v="3757"/>
          <ac:spMkLst>
            <pc:docMk/>
            <pc:sldMk cId="4112429752" sldId="2147472047"/>
            <ac:spMk id="61" creationId="{BDC8FC60-1E2D-7865-7FCE-8A0591473161}"/>
          </ac:spMkLst>
        </pc:spChg>
        <pc:spChg chg="mod ord">
          <ac:chgData name="Brito Cortés, Sofía Constanza" userId="bc780694-5ad3-4b43-9d08-68ceeeeb3a92" providerId="ADAL" clId="{78668647-0E4E-4D51-9C0E-13926B4FF229}" dt="2023-07-13T14:46:40.487" v="3759"/>
          <ac:spMkLst>
            <pc:docMk/>
            <pc:sldMk cId="4112429752" sldId="2147472047"/>
            <ac:spMk id="62" creationId="{5951DD4D-045A-31CD-8D09-4AE6E333FD61}"/>
          </ac:spMkLst>
        </pc:spChg>
        <pc:spChg chg="mod ord">
          <ac:chgData name="Brito Cortés, Sofía Constanza" userId="bc780694-5ad3-4b43-9d08-68ceeeeb3a92" providerId="ADAL" clId="{78668647-0E4E-4D51-9C0E-13926B4FF229}" dt="2023-07-13T15:42:03.361" v="5505" actId="14100"/>
          <ac:spMkLst>
            <pc:docMk/>
            <pc:sldMk cId="4112429752" sldId="2147472047"/>
            <ac:spMk id="63" creationId="{93D9DC97-EA27-E0C5-6EE0-4EBC9A81AE6C}"/>
          </ac:spMkLst>
        </pc:spChg>
        <pc:spChg chg="mod ord">
          <ac:chgData name="Brito Cortés, Sofía Constanza" userId="bc780694-5ad3-4b43-9d08-68ceeeeb3a92" providerId="ADAL" clId="{78668647-0E4E-4D51-9C0E-13926B4FF229}" dt="2023-07-13T14:46:40.488" v="3763"/>
          <ac:spMkLst>
            <pc:docMk/>
            <pc:sldMk cId="4112429752" sldId="2147472047"/>
            <ac:spMk id="70" creationId="{431CD7B2-7D0D-4489-A2C8-B60F241ECE2D}"/>
          </ac:spMkLst>
        </pc:spChg>
        <pc:spChg chg="add del mod">
          <ac:chgData name="Brito Cortés, Sofía Constanza" userId="bc780694-5ad3-4b43-9d08-68ceeeeb3a92" providerId="ADAL" clId="{78668647-0E4E-4D51-9C0E-13926B4FF229}" dt="2023-07-13T15:41:55.436" v="5504" actId="478"/>
          <ac:spMkLst>
            <pc:docMk/>
            <pc:sldMk cId="4112429752" sldId="2147472047"/>
            <ac:spMk id="75" creationId="{E790F6A9-CB26-E6D9-4B5B-3A4B7FEEF0E6}"/>
          </ac:spMkLst>
        </pc:spChg>
        <pc:graphicFrameChg chg="add del mod replST">
          <ac:chgData name="Brito Cortés, Sofía Constanza" userId="bc780694-5ad3-4b43-9d08-68ceeeeb3a92" providerId="ADAL" clId="{78668647-0E4E-4D51-9C0E-13926B4FF229}" dt="2023-07-13T14:46:08.171" v="2815"/>
          <ac:graphicFrameMkLst>
            <pc:docMk/>
            <pc:sldMk cId="4112429752" sldId="2147472047"/>
            <ac:graphicFrameMk id="10" creationId="{32E616E1-8991-8121-D577-DC70E3C5D631}"/>
          </ac:graphicFrameMkLst>
        </pc:graphicFrameChg>
        <pc:graphicFrameChg chg="add del mod replST">
          <ac:chgData name="Brito Cortés, Sofía Constanza" userId="bc780694-5ad3-4b43-9d08-68ceeeeb3a92" providerId="ADAL" clId="{78668647-0E4E-4D51-9C0E-13926B4FF229}" dt="2023-07-13T14:46:09.508" v="2955"/>
          <ac:graphicFrameMkLst>
            <pc:docMk/>
            <pc:sldMk cId="4112429752" sldId="2147472047"/>
            <ac:graphicFrameMk id="64" creationId="{D5EE6BDA-46B9-B4C9-D09A-4DCEF2B39AEA}"/>
          </ac:graphicFrameMkLst>
        </pc:graphicFrameChg>
        <pc:graphicFrameChg chg="add del mod replST">
          <ac:chgData name="Brito Cortés, Sofía Constanza" userId="bc780694-5ad3-4b43-9d08-68ceeeeb3a92" providerId="ADAL" clId="{78668647-0E4E-4D51-9C0E-13926B4FF229}" dt="2023-07-13T14:46:16.930" v="3095"/>
          <ac:graphicFrameMkLst>
            <pc:docMk/>
            <pc:sldMk cId="4112429752" sldId="2147472047"/>
            <ac:graphicFrameMk id="65" creationId="{58202A23-3F76-B5D0-4EAE-7D2FC5AD51A4}"/>
          </ac:graphicFrameMkLst>
        </pc:graphicFrameChg>
        <pc:graphicFrameChg chg="add del mod replST">
          <ac:chgData name="Brito Cortés, Sofía Constanza" userId="bc780694-5ad3-4b43-9d08-68ceeeeb3a92" providerId="ADAL" clId="{78668647-0E4E-4D51-9C0E-13926B4FF229}" dt="2023-07-13T14:46:22.619" v="3237"/>
          <ac:graphicFrameMkLst>
            <pc:docMk/>
            <pc:sldMk cId="4112429752" sldId="2147472047"/>
            <ac:graphicFrameMk id="66" creationId="{E0D450DF-C6E0-DF18-468E-66B793107F0A}"/>
          </ac:graphicFrameMkLst>
        </pc:graphicFrameChg>
        <pc:graphicFrameChg chg="add del mod replST">
          <ac:chgData name="Brito Cortés, Sofía Constanza" userId="bc780694-5ad3-4b43-9d08-68ceeeeb3a92" providerId="ADAL" clId="{78668647-0E4E-4D51-9C0E-13926B4FF229}" dt="2023-07-13T14:46:28.840" v="3377"/>
          <ac:graphicFrameMkLst>
            <pc:docMk/>
            <pc:sldMk cId="4112429752" sldId="2147472047"/>
            <ac:graphicFrameMk id="67" creationId="{A34D8A3C-B7F7-84C0-BFB8-7F980DA45C53}"/>
          </ac:graphicFrameMkLst>
        </pc:graphicFrameChg>
        <pc:graphicFrameChg chg="add del mod replST">
          <ac:chgData name="Brito Cortés, Sofía Constanza" userId="bc780694-5ad3-4b43-9d08-68ceeeeb3a92" providerId="ADAL" clId="{78668647-0E4E-4D51-9C0E-13926B4FF229}" dt="2023-07-13T14:46:34.839" v="3519"/>
          <ac:graphicFrameMkLst>
            <pc:docMk/>
            <pc:sldMk cId="4112429752" sldId="2147472047"/>
            <ac:graphicFrameMk id="68" creationId="{A00996AC-7A64-B52D-9C5F-B0536004EB5E}"/>
          </ac:graphicFrameMkLst>
        </pc:graphicFrameChg>
        <pc:graphicFrameChg chg="add del mod replST">
          <ac:chgData name="Brito Cortés, Sofía Constanza" userId="bc780694-5ad3-4b43-9d08-68ceeeeb3a92" providerId="ADAL" clId="{78668647-0E4E-4D51-9C0E-13926B4FF229}" dt="2023-07-13T14:46:40.441" v="3658"/>
          <ac:graphicFrameMkLst>
            <pc:docMk/>
            <pc:sldMk cId="4112429752" sldId="2147472047"/>
            <ac:graphicFrameMk id="71" creationId="{2F411F7F-CAE9-D4E6-55B0-6BDF0196B14E}"/>
          </ac:graphicFrameMkLst>
        </pc:graphicFrameChg>
        <pc:graphicFrameChg chg="mod">
          <ac:chgData name="Brito Cortés, Sofía Constanza" userId="bc780694-5ad3-4b43-9d08-68ceeeeb3a92" providerId="ADAL" clId="{78668647-0E4E-4D51-9C0E-13926B4FF229}" dt="2023-07-13T14:46:40.491" v="3769"/>
          <ac:graphicFrameMkLst>
            <pc:docMk/>
            <pc:sldMk cId="4112429752" sldId="2147472047"/>
            <ac:graphicFrameMk id="72" creationId="{6B79C9EB-17DC-D15B-C3A4-6EAB4D2DA462}"/>
          </ac:graphicFrameMkLst>
        </pc:graphicFrameChg>
        <pc:graphicFrameChg chg="add mod replST">
          <ac:chgData name="Brito Cortés, Sofía Constanza" userId="bc780694-5ad3-4b43-9d08-68ceeeeb3a92" providerId="ADAL" clId="{78668647-0E4E-4D51-9C0E-13926B4FF229}" dt="2023-07-13T14:46:40.462" v="3681"/>
          <ac:graphicFrameMkLst>
            <pc:docMk/>
            <pc:sldMk cId="4112429752" sldId="2147472047"/>
            <ac:graphicFrameMk id="74" creationId="{3A8157B2-2E5B-E3C1-0ED0-CCD3901947F4}"/>
          </ac:graphicFrameMkLst>
        </pc:graphicFrameChg>
        <pc:graphicFrameChg chg="del">
          <ac:chgData name="Brito Cortés, Sofía Constanza" userId="bc780694-5ad3-4b43-9d08-68ceeeeb3a92" providerId="ADAL" clId="{78668647-0E4E-4D51-9C0E-13926B4FF229}" dt="2023-07-13T13:35:14.884" v="27"/>
          <ac:graphicFrameMkLst>
            <pc:docMk/>
            <pc:sldMk cId="4112429752" sldId="2147472047"/>
            <ac:graphicFrameMk id="76" creationId="{C9CB38C2-AC71-0B59-01BC-CBACA196ABDE}"/>
          </ac:graphicFrameMkLst>
        </pc:graphicFrameChg>
        <pc:graphicFrameChg chg="add del mod replST">
          <ac:chgData name="Brito Cortés, Sofía Constanza" userId="bc780694-5ad3-4b43-9d08-68ceeeeb3a92" providerId="ADAL" clId="{78668647-0E4E-4D51-9C0E-13926B4FF229}" dt="2023-07-13T13:35:20.329" v="173"/>
          <ac:graphicFrameMkLst>
            <pc:docMk/>
            <pc:sldMk cId="4112429752" sldId="2147472047"/>
            <ac:graphicFrameMk id="77" creationId="{5346B40C-8325-CA34-6F2A-D2B07B4B8198}"/>
          </ac:graphicFrameMkLst>
        </pc:graphicFrameChg>
        <pc:graphicFrameChg chg="add del mod replST">
          <ac:chgData name="Brito Cortés, Sofía Constanza" userId="bc780694-5ad3-4b43-9d08-68ceeeeb3a92" providerId="ADAL" clId="{78668647-0E4E-4D51-9C0E-13926B4FF229}" dt="2023-07-13T13:35:32.324" v="319"/>
          <ac:graphicFrameMkLst>
            <pc:docMk/>
            <pc:sldMk cId="4112429752" sldId="2147472047"/>
            <ac:graphicFrameMk id="78" creationId="{5FA29822-D3B5-7744-DF23-A4FD1F260ED4}"/>
          </ac:graphicFrameMkLst>
        </pc:graphicFrameChg>
        <pc:graphicFrameChg chg="add del mod replST">
          <ac:chgData name="Brito Cortés, Sofía Constanza" userId="bc780694-5ad3-4b43-9d08-68ceeeeb3a92" providerId="ADAL" clId="{78668647-0E4E-4D51-9C0E-13926B4FF229}" dt="2023-07-13T13:35:36.350" v="462"/>
          <ac:graphicFrameMkLst>
            <pc:docMk/>
            <pc:sldMk cId="4112429752" sldId="2147472047"/>
            <ac:graphicFrameMk id="79" creationId="{56572DF6-3700-5D10-76FC-D7CA425DE2E9}"/>
          </ac:graphicFrameMkLst>
        </pc:graphicFrameChg>
        <pc:graphicFrameChg chg="add del mod replST">
          <ac:chgData name="Brito Cortés, Sofía Constanza" userId="bc780694-5ad3-4b43-9d08-68ceeeeb3a92" providerId="ADAL" clId="{78668647-0E4E-4D51-9C0E-13926B4FF229}" dt="2023-07-13T13:35:42.434" v="601"/>
          <ac:graphicFrameMkLst>
            <pc:docMk/>
            <pc:sldMk cId="4112429752" sldId="2147472047"/>
            <ac:graphicFrameMk id="80" creationId="{1A4056BC-2992-D103-07F7-08B68D1EC3E3}"/>
          </ac:graphicFrameMkLst>
        </pc:graphicFrameChg>
        <pc:graphicFrameChg chg="add del mod replST">
          <ac:chgData name="Brito Cortés, Sofía Constanza" userId="bc780694-5ad3-4b43-9d08-68ceeeeb3a92" providerId="ADAL" clId="{78668647-0E4E-4D51-9C0E-13926B4FF229}" dt="2023-07-13T13:35:47.245" v="742"/>
          <ac:graphicFrameMkLst>
            <pc:docMk/>
            <pc:sldMk cId="4112429752" sldId="2147472047"/>
            <ac:graphicFrameMk id="81" creationId="{94BE7AB9-0929-2CA6-334E-E8B1BF0AD5D3}"/>
          </ac:graphicFrameMkLst>
        </pc:graphicFrameChg>
        <pc:graphicFrameChg chg="add del mod replST">
          <ac:chgData name="Brito Cortés, Sofía Constanza" userId="bc780694-5ad3-4b43-9d08-68ceeeeb3a92" providerId="ADAL" clId="{78668647-0E4E-4D51-9C0E-13926B4FF229}" dt="2023-07-13T13:35:52.986" v="884"/>
          <ac:graphicFrameMkLst>
            <pc:docMk/>
            <pc:sldMk cId="4112429752" sldId="2147472047"/>
            <ac:graphicFrameMk id="82" creationId="{8EEB8161-0156-472B-E6B2-72A5EAA7C726}"/>
          </ac:graphicFrameMkLst>
        </pc:graphicFrameChg>
        <pc:graphicFrameChg chg="add del mod replST">
          <ac:chgData name="Brito Cortés, Sofía Constanza" userId="bc780694-5ad3-4b43-9d08-68ceeeeb3a92" providerId="ADAL" clId="{78668647-0E4E-4D51-9C0E-13926B4FF229}" dt="2023-07-13T13:35:57.523" v="1024"/>
          <ac:graphicFrameMkLst>
            <pc:docMk/>
            <pc:sldMk cId="4112429752" sldId="2147472047"/>
            <ac:graphicFrameMk id="83" creationId="{37A09D1B-7A68-47DC-0534-CBD9219F2BC6}"/>
          </ac:graphicFrameMkLst>
        </pc:graphicFrameChg>
        <pc:graphicFrameChg chg="add del mod replST">
          <ac:chgData name="Brito Cortés, Sofía Constanza" userId="bc780694-5ad3-4b43-9d08-68ceeeeb3a92" providerId="ADAL" clId="{78668647-0E4E-4D51-9C0E-13926B4FF229}" dt="2023-07-13T13:36:08.389" v="1164"/>
          <ac:graphicFrameMkLst>
            <pc:docMk/>
            <pc:sldMk cId="4112429752" sldId="2147472047"/>
            <ac:graphicFrameMk id="84" creationId="{3C9C5267-5D9D-C1C4-4355-6087E5FA5074}"/>
          </ac:graphicFrameMkLst>
        </pc:graphicFrameChg>
        <pc:graphicFrameChg chg="add del mod replST">
          <ac:chgData name="Brito Cortés, Sofía Constanza" userId="bc780694-5ad3-4b43-9d08-68ceeeeb3a92" providerId="ADAL" clId="{78668647-0E4E-4D51-9C0E-13926B4FF229}" dt="2023-07-13T14:36:01.679" v="1304"/>
          <ac:graphicFrameMkLst>
            <pc:docMk/>
            <pc:sldMk cId="4112429752" sldId="2147472047"/>
            <ac:graphicFrameMk id="85" creationId="{250FF146-ED8C-3E85-F085-BC772EF8AE6D}"/>
          </ac:graphicFrameMkLst>
        </pc:graphicFrameChg>
        <pc:graphicFrameChg chg="add del mod replST">
          <ac:chgData name="Brito Cortés, Sofía Constanza" userId="bc780694-5ad3-4b43-9d08-68ceeeeb3a92" providerId="ADAL" clId="{78668647-0E4E-4D51-9C0E-13926B4FF229}" dt="2023-07-13T14:46:06.005" v="2673"/>
          <ac:graphicFrameMkLst>
            <pc:docMk/>
            <pc:sldMk cId="4112429752" sldId="2147472047"/>
            <ac:graphicFrameMk id="86" creationId="{EE7A76C0-50F0-C043-AEBF-F4347F8D19FD}"/>
          </ac:graphicFrameMkLst>
        </pc:graphicFrameChg>
        <pc:cxnChg chg="mod ord">
          <ac:chgData name="Brito Cortés, Sofía Constanza" userId="bc780694-5ad3-4b43-9d08-68ceeeeb3a92" providerId="ADAL" clId="{78668647-0E4E-4D51-9C0E-13926B4FF229}" dt="2023-07-13T14:46:40.460" v="3676"/>
          <ac:cxnSpMkLst>
            <pc:docMk/>
            <pc:sldMk cId="4112429752" sldId="2147472047"/>
            <ac:cxnSpMk id="5" creationId="{8A299F0C-81AB-2813-5E8F-63CC169D75E3}"/>
          </ac:cxnSpMkLst>
        </pc:cxnChg>
        <pc:cxnChg chg="mod ord">
          <ac:chgData name="Brito Cortés, Sofía Constanza" userId="bc780694-5ad3-4b43-9d08-68ceeeeb3a92" providerId="ADAL" clId="{78668647-0E4E-4D51-9C0E-13926B4FF229}" dt="2023-07-13T14:46:40.460" v="3674"/>
          <ac:cxnSpMkLst>
            <pc:docMk/>
            <pc:sldMk cId="4112429752" sldId="2147472047"/>
            <ac:cxnSpMk id="6" creationId="{F35AC3FA-B068-0756-1FDC-5F2BA395F2A2}"/>
          </ac:cxnSpMkLst>
        </pc:cxnChg>
        <pc:cxnChg chg="mod ord">
          <ac:chgData name="Brito Cortés, Sofía Constanza" userId="bc780694-5ad3-4b43-9d08-68ceeeeb3a92" providerId="ADAL" clId="{78668647-0E4E-4D51-9C0E-13926B4FF229}" dt="2023-07-13T14:46:40.460" v="3678"/>
          <ac:cxnSpMkLst>
            <pc:docMk/>
            <pc:sldMk cId="4112429752" sldId="2147472047"/>
            <ac:cxnSpMk id="7" creationId="{824628D7-96EE-9DB9-4ADE-0CF4488187A2}"/>
          </ac:cxnSpMkLst>
        </pc:cxnChg>
        <pc:cxnChg chg="mod ord">
          <ac:chgData name="Brito Cortés, Sofía Constanza" userId="bc780694-5ad3-4b43-9d08-68ceeeeb3a92" providerId="ADAL" clId="{78668647-0E4E-4D51-9C0E-13926B4FF229}" dt="2023-07-13T14:46:40.462" v="3680"/>
          <ac:cxnSpMkLst>
            <pc:docMk/>
            <pc:sldMk cId="4112429752" sldId="2147472047"/>
            <ac:cxnSpMk id="8" creationId="{0BC079A5-A320-18BD-6882-3A47E0D6BEF6}"/>
          </ac:cxnSpMkLst>
        </pc:cxnChg>
        <pc:cxnChg chg="mod ord">
          <ac:chgData name="Brito Cortés, Sofía Constanza" userId="bc780694-5ad3-4b43-9d08-68ceeeeb3a92" providerId="ADAL" clId="{78668647-0E4E-4D51-9C0E-13926B4FF229}" dt="2023-07-13T14:46:40.459" v="3672"/>
          <ac:cxnSpMkLst>
            <pc:docMk/>
            <pc:sldMk cId="4112429752" sldId="2147472047"/>
            <ac:cxnSpMk id="9" creationId="{E5849DBE-F448-5957-4B27-009C6D79BB4F}"/>
          </ac:cxnSpMkLst>
        </pc:cxnChg>
        <pc:cxnChg chg="mod ord">
          <ac:chgData name="Brito Cortés, Sofía Constanza" userId="bc780694-5ad3-4b43-9d08-68ceeeeb3a92" providerId="ADAL" clId="{78668647-0E4E-4D51-9C0E-13926B4FF229}" dt="2023-07-13T14:46:40.482" v="3743"/>
          <ac:cxnSpMkLst>
            <pc:docMk/>
            <pc:sldMk cId="4112429752" sldId="2147472047"/>
            <ac:cxnSpMk id="54" creationId="{0D574441-3F33-9C7F-BB05-24E9B54C9139}"/>
          </ac:cxnSpMkLst>
        </pc:cxnChg>
        <pc:cxnChg chg="mod ord">
          <ac:chgData name="Brito Cortés, Sofía Constanza" userId="bc780694-5ad3-4b43-9d08-68ceeeeb3a92" providerId="ADAL" clId="{78668647-0E4E-4D51-9C0E-13926B4FF229}" dt="2023-07-13T14:46:40.487" v="3761"/>
          <ac:cxnSpMkLst>
            <pc:docMk/>
            <pc:sldMk cId="4112429752" sldId="2147472047"/>
            <ac:cxnSpMk id="69" creationId="{C7FABC49-B3DB-47FE-9503-1AFECB2A1344}"/>
          </ac:cxnSpMkLst>
        </pc:cxnChg>
        <pc:cxnChg chg="mod ord">
          <ac:chgData name="Brito Cortés, Sofía Constanza" userId="bc780694-5ad3-4b43-9d08-68ceeeeb3a92" providerId="ADAL" clId="{78668647-0E4E-4D51-9C0E-13926B4FF229}" dt="2023-07-13T14:46:40.488" v="3765"/>
          <ac:cxnSpMkLst>
            <pc:docMk/>
            <pc:sldMk cId="4112429752" sldId="2147472047"/>
            <ac:cxnSpMk id="73" creationId="{8C05380A-9727-49F8-8964-4969C1A0BE77}"/>
          </ac:cxnSpMkLst>
        </pc:cxnChg>
      </pc:sldChg>
      <pc:sldChg chg="addSp delSp modSp mod">
        <pc:chgData name="Brito Cortés, Sofía Constanza" userId="bc780694-5ad3-4b43-9d08-68ceeeeb3a92" providerId="ADAL" clId="{78668647-0E4E-4D51-9C0E-13926B4FF229}" dt="2023-07-13T15:33:54.046" v="5434" actId="1076"/>
        <pc:sldMkLst>
          <pc:docMk/>
          <pc:sldMk cId="1385380796" sldId="2147472055"/>
        </pc:sldMkLst>
        <pc:spChg chg="mod">
          <ac:chgData name="Brito Cortés, Sofía Constanza" userId="bc780694-5ad3-4b43-9d08-68ceeeeb3a92" providerId="ADAL" clId="{78668647-0E4E-4D51-9C0E-13926B4FF229}" dt="2023-07-13T15:30:45.810" v="5407" actId="14100"/>
          <ac:spMkLst>
            <pc:docMk/>
            <pc:sldMk cId="1385380796" sldId="2147472055"/>
            <ac:spMk id="3" creationId="{9314D7BC-8012-1876-E091-A8991720254B}"/>
          </ac:spMkLst>
        </pc:spChg>
        <pc:spChg chg="add del mod">
          <ac:chgData name="Brito Cortés, Sofía Constanza" userId="bc780694-5ad3-4b43-9d08-68ceeeeb3a92" providerId="ADAL" clId="{78668647-0E4E-4D51-9C0E-13926B4FF229}" dt="2023-07-13T15:30:49.283" v="5408" actId="478"/>
          <ac:spMkLst>
            <pc:docMk/>
            <pc:sldMk cId="1385380796" sldId="2147472055"/>
            <ac:spMk id="4" creationId="{C2CD0E2A-5F33-893B-87D8-3B5F66E1BC61}"/>
          </ac:spMkLst>
        </pc:spChg>
        <pc:spChg chg="mod">
          <ac:chgData name="Brito Cortés, Sofía Constanza" userId="bc780694-5ad3-4b43-9d08-68ceeeeb3a92" providerId="ADAL" clId="{78668647-0E4E-4D51-9C0E-13926B4FF229}" dt="2023-07-13T15:33:54.046" v="5434" actId="1076"/>
          <ac:spMkLst>
            <pc:docMk/>
            <pc:sldMk cId="1385380796" sldId="2147472055"/>
            <ac:spMk id="6" creationId="{3ACA125B-C062-30BE-1121-7740234B9F92}"/>
          </ac:spMkLst>
        </pc:spChg>
      </pc:sldChg>
      <pc:sldChg chg="modSp mod">
        <pc:chgData name="Brito Cortés, Sofía Constanza" userId="bc780694-5ad3-4b43-9d08-68ceeeeb3a92" providerId="ADAL" clId="{78668647-0E4E-4D51-9C0E-13926B4FF229}" dt="2023-07-13T14:49:23.491" v="5076" actId="14100"/>
        <pc:sldMkLst>
          <pc:docMk/>
          <pc:sldMk cId="2228700247" sldId="2147472058"/>
        </pc:sldMkLst>
        <pc:spChg chg="mod">
          <ac:chgData name="Brito Cortés, Sofía Constanza" userId="bc780694-5ad3-4b43-9d08-68ceeeeb3a92" providerId="ADAL" clId="{78668647-0E4E-4D51-9C0E-13926B4FF229}" dt="2023-07-13T14:49:23.491" v="5076" actId="14100"/>
          <ac:spMkLst>
            <pc:docMk/>
            <pc:sldMk cId="2228700247" sldId="2147472058"/>
            <ac:spMk id="5" creationId="{76F56D33-FE5A-53BE-FBC1-ACB409BE4426}"/>
          </ac:spMkLst>
        </pc:spChg>
      </pc:sldChg>
      <pc:sldChg chg="addSp delSp modSp mod">
        <pc:chgData name="Brito Cortés, Sofía Constanza" userId="bc780694-5ad3-4b43-9d08-68ceeeeb3a92" providerId="ADAL" clId="{78668647-0E4E-4D51-9C0E-13926B4FF229}" dt="2023-07-13T14:58:45.507" v="5130" actId="478"/>
        <pc:sldMkLst>
          <pc:docMk/>
          <pc:sldMk cId="1581219010" sldId="2147472579"/>
        </pc:sldMkLst>
        <pc:spChg chg="mod">
          <ac:chgData name="Brito Cortés, Sofía Constanza" userId="bc780694-5ad3-4b43-9d08-68ceeeeb3a92" providerId="ADAL" clId="{78668647-0E4E-4D51-9C0E-13926B4FF229}" dt="2023-07-13T14:58:37.389" v="5128" actId="14100"/>
          <ac:spMkLst>
            <pc:docMk/>
            <pc:sldMk cId="1581219010" sldId="2147472579"/>
            <ac:spMk id="3" creationId="{00000000-0000-0000-0000-000000000000}"/>
          </ac:spMkLst>
        </pc:spChg>
        <pc:spChg chg="add del mod">
          <ac:chgData name="Brito Cortés, Sofía Constanza" userId="bc780694-5ad3-4b43-9d08-68ceeeeb3a92" providerId="ADAL" clId="{78668647-0E4E-4D51-9C0E-13926B4FF229}" dt="2023-07-13T14:58:45.507" v="5130" actId="478"/>
          <ac:spMkLst>
            <pc:docMk/>
            <pc:sldMk cId="1581219010" sldId="2147472579"/>
            <ac:spMk id="4" creationId="{B919347D-FFFD-CA66-E027-13D397252322}"/>
          </ac:spMkLst>
        </pc:spChg>
        <pc:spChg chg="mod">
          <ac:chgData name="Brito Cortés, Sofía Constanza" userId="bc780694-5ad3-4b43-9d08-68ceeeeb3a92" providerId="ADAL" clId="{78668647-0E4E-4D51-9C0E-13926B4FF229}" dt="2023-07-13T14:58:42.195" v="5129" actId="14100"/>
          <ac:spMkLst>
            <pc:docMk/>
            <pc:sldMk cId="1581219010" sldId="2147472579"/>
            <ac:spMk id="6" creationId="{8E85C523-76B0-C8C0-2EB2-1A682B98FC59}"/>
          </ac:spMkLst>
        </pc:spChg>
      </pc:sldChg>
      <pc:sldChg chg="addSp delSp modSp mod">
        <pc:chgData name="Brito Cortés, Sofía Constanza" userId="bc780694-5ad3-4b43-9d08-68ceeeeb3a92" providerId="ADAL" clId="{78668647-0E4E-4D51-9C0E-13926B4FF229}" dt="2023-07-13T15:44:14.829" v="5553" actId="478"/>
        <pc:sldMkLst>
          <pc:docMk/>
          <pc:sldMk cId="1055185935" sldId="2147472580"/>
        </pc:sldMkLst>
        <pc:spChg chg="mod">
          <ac:chgData name="Brito Cortés, Sofía Constanza" userId="bc780694-5ad3-4b43-9d08-68ceeeeb3a92" providerId="ADAL" clId="{78668647-0E4E-4D51-9C0E-13926B4FF229}" dt="2023-07-13T14:58:52.392" v="5132" actId="14100"/>
          <ac:spMkLst>
            <pc:docMk/>
            <pc:sldMk cId="1055185935" sldId="2147472580"/>
            <ac:spMk id="3" creationId="{00000000-0000-0000-0000-000000000000}"/>
          </ac:spMkLst>
        </pc:spChg>
        <pc:spChg chg="add del mod">
          <ac:chgData name="Brito Cortés, Sofía Constanza" userId="bc780694-5ad3-4b43-9d08-68ceeeeb3a92" providerId="ADAL" clId="{78668647-0E4E-4D51-9C0E-13926B4FF229}" dt="2023-07-13T14:59:01.272" v="5134" actId="478"/>
          <ac:spMkLst>
            <pc:docMk/>
            <pc:sldMk cId="1055185935" sldId="2147472580"/>
            <ac:spMk id="4" creationId="{3F3FFDDD-AA73-4F9D-9139-14F507A72655}"/>
          </ac:spMkLst>
        </pc:spChg>
        <pc:spChg chg="add del mod">
          <ac:chgData name="Brito Cortés, Sofía Constanza" userId="bc780694-5ad3-4b43-9d08-68ceeeeb3a92" providerId="ADAL" clId="{78668647-0E4E-4D51-9C0E-13926B4FF229}" dt="2023-07-13T15:44:14.829" v="5553" actId="478"/>
          <ac:spMkLst>
            <pc:docMk/>
            <pc:sldMk cId="1055185935" sldId="2147472580"/>
            <ac:spMk id="8" creationId="{59588578-2806-3F6E-CEF0-C13C58680BF7}"/>
          </ac:spMkLst>
        </pc:spChg>
      </pc:sldChg>
      <pc:sldChg chg="delSp modSp mod">
        <pc:chgData name="Brito Cortés, Sofía Constanza" userId="bc780694-5ad3-4b43-9d08-68ceeeeb3a92" providerId="ADAL" clId="{78668647-0E4E-4D51-9C0E-13926B4FF229}" dt="2023-07-13T15:44:17.838" v="5554"/>
        <pc:sldMkLst>
          <pc:docMk/>
          <pc:sldMk cId="2861664487" sldId="2147472582"/>
        </pc:sldMkLst>
        <pc:spChg chg="del">
          <ac:chgData name="Brito Cortés, Sofía Constanza" userId="bc780694-5ad3-4b43-9d08-68ceeeeb3a92" providerId="ADAL" clId="{78668647-0E4E-4D51-9C0E-13926B4FF229}" dt="2023-07-13T15:44:17.838" v="5554"/>
          <ac:spMkLst>
            <pc:docMk/>
            <pc:sldMk cId="2861664487" sldId="2147472582"/>
            <ac:spMk id="3" creationId="{91F53FF6-0BDA-6AA0-FD5B-7528989C0D59}"/>
          </ac:spMkLst>
        </pc:spChg>
        <pc:spChg chg="mod">
          <ac:chgData name="Brito Cortés, Sofía Constanza" userId="bc780694-5ad3-4b43-9d08-68ceeeeb3a92" providerId="ADAL" clId="{78668647-0E4E-4D51-9C0E-13926B4FF229}" dt="2023-07-13T14:49:52.736" v="5077" actId="207"/>
          <ac:spMkLst>
            <pc:docMk/>
            <pc:sldMk cId="2861664487" sldId="2147472582"/>
            <ac:spMk id="38" creationId="{4746C1AF-0177-46E7-B8A8-1A821220D563}"/>
          </ac:spMkLst>
        </pc:spChg>
      </pc:sldChg>
      <pc:sldChg chg="delSp">
        <pc:chgData name="Brito Cortés, Sofía Constanza" userId="bc780694-5ad3-4b43-9d08-68ceeeeb3a92" providerId="ADAL" clId="{78668647-0E4E-4D51-9C0E-13926B4FF229}" dt="2023-07-13T15:44:17.838" v="5554"/>
        <pc:sldMkLst>
          <pc:docMk/>
          <pc:sldMk cId="3391829830" sldId="2147472584"/>
        </pc:sldMkLst>
        <pc:spChg chg="del">
          <ac:chgData name="Brito Cortés, Sofía Constanza" userId="bc780694-5ad3-4b43-9d08-68ceeeeb3a92" providerId="ADAL" clId="{78668647-0E4E-4D51-9C0E-13926B4FF229}" dt="2023-07-13T15:44:17.838" v="5554"/>
          <ac:spMkLst>
            <pc:docMk/>
            <pc:sldMk cId="3391829830" sldId="2147472584"/>
            <ac:spMk id="2" creationId="{CBDA68B9-D883-5841-417E-1D98D65A80D9}"/>
          </ac:spMkLst>
        </pc:spChg>
      </pc:sldChg>
      <pc:sldChg chg="delSp">
        <pc:chgData name="Brito Cortés, Sofía Constanza" userId="bc780694-5ad3-4b43-9d08-68ceeeeb3a92" providerId="ADAL" clId="{78668647-0E4E-4D51-9C0E-13926B4FF229}" dt="2023-07-13T15:44:17.838" v="5554"/>
        <pc:sldMkLst>
          <pc:docMk/>
          <pc:sldMk cId="1959731242" sldId="2147472585"/>
        </pc:sldMkLst>
        <pc:spChg chg="del">
          <ac:chgData name="Brito Cortés, Sofía Constanza" userId="bc780694-5ad3-4b43-9d08-68ceeeeb3a92" providerId="ADAL" clId="{78668647-0E4E-4D51-9C0E-13926B4FF229}" dt="2023-07-13T15:44:17.838" v="5554"/>
          <ac:spMkLst>
            <pc:docMk/>
            <pc:sldMk cId="1959731242" sldId="2147472585"/>
            <ac:spMk id="2" creationId="{A54CEDBF-1D2D-6765-8CD7-BFBC2D3C458F}"/>
          </ac:spMkLst>
        </pc:spChg>
      </pc:sldChg>
      <pc:sldChg chg="addSp delSp modSp del mod">
        <pc:chgData name="Brito Cortés, Sofía Constanza" userId="bc780694-5ad3-4b43-9d08-68ceeeeb3a92" providerId="ADAL" clId="{78668647-0E4E-4D51-9C0E-13926B4FF229}" dt="2023-07-13T15:00:28.353" v="5317" actId="47"/>
        <pc:sldMkLst>
          <pc:docMk/>
          <pc:sldMk cId="2174871198" sldId="2147472593"/>
        </pc:sldMkLst>
        <pc:spChg chg="add del mod">
          <ac:chgData name="Brito Cortés, Sofía Constanza" userId="bc780694-5ad3-4b43-9d08-68ceeeeb3a92" providerId="ADAL" clId="{78668647-0E4E-4D51-9C0E-13926B4FF229}" dt="2023-07-13T14:59:17.058" v="5137" actId="478"/>
          <ac:spMkLst>
            <pc:docMk/>
            <pc:sldMk cId="2174871198" sldId="2147472593"/>
            <ac:spMk id="2" creationId="{609FA7B7-49C5-12ED-BC1F-F5F47C57BE71}"/>
          </ac:spMkLst>
        </pc:spChg>
        <pc:spChg chg="mod">
          <ac:chgData name="Brito Cortés, Sofía Constanza" userId="bc780694-5ad3-4b43-9d08-68ceeeeb3a92" providerId="ADAL" clId="{78668647-0E4E-4D51-9C0E-13926B4FF229}" dt="2023-07-13T14:59:10.208" v="5136" actId="14100"/>
          <ac:spMkLst>
            <pc:docMk/>
            <pc:sldMk cId="2174871198" sldId="2147472593"/>
            <ac:spMk id="16" creationId="{B91AFF71-4004-04AF-7F4F-00184F3A8AE1}"/>
          </ac:spMkLst>
        </pc:spChg>
      </pc:sldChg>
      <pc:sldChg chg="addSp delSp modSp add mod">
        <pc:chgData name="Brito Cortés, Sofía Constanza" userId="bc780694-5ad3-4b43-9d08-68ceeeeb3a92" providerId="ADAL" clId="{78668647-0E4E-4D51-9C0E-13926B4FF229}" dt="2023-07-13T15:01:43.228" v="5393" actId="14100"/>
        <pc:sldMkLst>
          <pc:docMk/>
          <pc:sldMk cId="1063732729" sldId="2147472594"/>
        </pc:sldMkLst>
        <pc:spChg chg="mod">
          <ac:chgData name="Brito Cortés, Sofía Constanza" userId="bc780694-5ad3-4b43-9d08-68ceeeeb3a92" providerId="ADAL" clId="{78668647-0E4E-4D51-9C0E-13926B4FF229}" dt="2023-07-13T15:01:20.634" v="5390" actId="14100"/>
          <ac:spMkLst>
            <pc:docMk/>
            <pc:sldMk cId="1063732729" sldId="2147472594"/>
            <ac:spMk id="5" creationId="{00000000-0000-0000-0000-000000000000}"/>
          </ac:spMkLst>
        </pc:spChg>
        <pc:spChg chg="mod">
          <ac:chgData name="Brito Cortés, Sofía Constanza" userId="bc780694-5ad3-4b43-9d08-68ceeeeb3a92" providerId="ADAL" clId="{78668647-0E4E-4D51-9C0E-13926B4FF229}" dt="2023-07-13T15:01:43.228" v="5393" actId="14100"/>
          <ac:spMkLst>
            <pc:docMk/>
            <pc:sldMk cId="1063732729" sldId="2147472594"/>
            <ac:spMk id="9" creationId="{69C3A41C-F820-0352-6504-8553680263BB}"/>
          </ac:spMkLst>
        </pc:spChg>
        <pc:spChg chg="mod">
          <ac:chgData name="Brito Cortés, Sofía Constanza" userId="bc780694-5ad3-4b43-9d08-68ceeeeb3a92" providerId="ADAL" clId="{78668647-0E4E-4D51-9C0E-13926B4FF229}" dt="2023-07-13T15:01:32.697" v="5392" actId="14100"/>
          <ac:spMkLst>
            <pc:docMk/>
            <pc:sldMk cId="1063732729" sldId="2147472594"/>
            <ac:spMk id="10" creationId="{3CBEAD6F-F1C1-7AAF-A62F-652C6D10E52E}"/>
          </ac:spMkLst>
        </pc:spChg>
        <pc:spChg chg="add del mod">
          <ac:chgData name="Brito Cortés, Sofía Constanza" userId="bc780694-5ad3-4b43-9d08-68ceeeeb3a92" providerId="ADAL" clId="{78668647-0E4E-4D51-9C0E-13926B4FF229}" dt="2023-07-13T15:01:28.445" v="5391" actId="478"/>
          <ac:spMkLst>
            <pc:docMk/>
            <pc:sldMk cId="1063732729" sldId="2147472594"/>
            <ac:spMk id="11" creationId="{149BA6E5-72E1-AC1B-C13C-2DEBC717B189}"/>
          </ac:spMkLst>
        </pc:spChg>
      </pc:sldChg>
      <pc:sldMasterChg chg="delSldLayout modSldLayout sldLayoutOrd">
        <pc:chgData name="Brito Cortés, Sofía Constanza" userId="bc780694-5ad3-4b43-9d08-68ceeeeb3a92" providerId="ADAL" clId="{78668647-0E4E-4D51-9C0E-13926B4FF229}" dt="2023-07-13T15:51:45.458" v="5563" actId="20578"/>
        <pc:sldMasterMkLst>
          <pc:docMk/>
          <pc:sldMasterMk cId="195468931" sldId="2147483648"/>
        </pc:sldMasterMkLst>
        <pc:sldLayoutChg chg="del ord">
          <pc:chgData name="Brito Cortés, Sofía Constanza" userId="bc780694-5ad3-4b43-9d08-68ceeeeb3a92" providerId="ADAL" clId="{78668647-0E4E-4D51-9C0E-13926B4FF229}" dt="2023-07-13T15:49:18.586" v="5558" actId="2696"/>
          <pc:sldLayoutMkLst>
            <pc:docMk/>
            <pc:sldMasterMk cId="195468931" sldId="2147483648"/>
            <pc:sldLayoutMk cId="924123321" sldId="2147483649"/>
          </pc:sldLayoutMkLst>
        </pc:sldLayoutChg>
        <pc:sldLayoutChg chg="modSp mod">
          <pc:chgData name="Brito Cortés, Sofía Constanza" userId="bc780694-5ad3-4b43-9d08-68ceeeeb3a92" providerId="ADAL" clId="{78668647-0E4E-4D51-9C0E-13926B4FF229}" dt="2023-07-13T15:50:03.660" v="5560" actId="5793"/>
          <pc:sldLayoutMkLst>
            <pc:docMk/>
            <pc:sldMasterMk cId="195468931" sldId="2147483648"/>
            <pc:sldLayoutMk cId="839351526" sldId="2147483652"/>
          </pc:sldLayoutMkLst>
          <pc:spChg chg="mod">
            <ac:chgData name="Brito Cortés, Sofía Constanza" userId="bc780694-5ad3-4b43-9d08-68ceeeeb3a92" providerId="ADAL" clId="{78668647-0E4E-4D51-9C0E-13926B4FF229}" dt="2023-07-13T15:50:03.660" v="5560" actId="5793"/>
            <ac:spMkLst>
              <pc:docMk/>
              <pc:sldMasterMk cId="195468931" sldId="2147483648"/>
              <pc:sldLayoutMk cId="839351526" sldId="2147483652"/>
              <ac:spMk id="4" creationId="{00000000-0000-0000-0000-000000000000}"/>
            </ac:spMkLst>
          </pc:spChg>
        </pc:sldLayoutChg>
        <pc:sldLayoutChg chg="modSp mod">
          <pc:chgData name="Brito Cortés, Sofía Constanza" userId="bc780694-5ad3-4b43-9d08-68ceeeeb3a92" providerId="ADAL" clId="{78668647-0E4E-4D51-9C0E-13926B4FF229}" dt="2023-07-13T15:50:25.339" v="5562" actId="14100"/>
          <pc:sldLayoutMkLst>
            <pc:docMk/>
            <pc:sldMasterMk cId="195468931" sldId="2147483648"/>
            <pc:sldLayoutMk cId="2764344850" sldId="2147483658"/>
          </pc:sldLayoutMkLst>
          <pc:spChg chg="mod">
            <ac:chgData name="Brito Cortés, Sofía Constanza" userId="bc780694-5ad3-4b43-9d08-68ceeeeb3a92" providerId="ADAL" clId="{78668647-0E4E-4D51-9C0E-13926B4FF229}" dt="2023-07-13T15:50:21.484" v="5561" actId="14100"/>
            <ac:spMkLst>
              <pc:docMk/>
              <pc:sldMasterMk cId="195468931" sldId="2147483648"/>
              <pc:sldLayoutMk cId="2764344850" sldId="2147483658"/>
              <ac:spMk id="8" creationId="{359D21D7-380C-F4B2-4834-98816DBD5590}"/>
            </ac:spMkLst>
          </pc:spChg>
          <pc:spChg chg="mod">
            <ac:chgData name="Brito Cortés, Sofía Constanza" userId="bc780694-5ad3-4b43-9d08-68ceeeeb3a92" providerId="ADAL" clId="{78668647-0E4E-4D51-9C0E-13926B4FF229}" dt="2023-07-13T15:50:25.339" v="5562" actId="14100"/>
            <ac:spMkLst>
              <pc:docMk/>
              <pc:sldMasterMk cId="195468931" sldId="2147483648"/>
              <pc:sldLayoutMk cId="2764344850" sldId="2147483658"/>
              <ac:spMk id="10" creationId="{91900A05-BCAC-D961-2A18-DB1AFF8D3320}"/>
            </ac:spMkLst>
          </pc:spChg>
        </pc:sldLayoutChg>
        <pc:sldLayoutChg chg="ord">
          <pc:chgData name="Brito Cortés, Sofía Constanza" userId="bc780694-5ad3-4b43-9d08-68ceeeeb3a92" providerId="ADAL" clId="{78668647-0E4E-4D51-9C0E-13926B4FF229}" dt="2023-07-13T15:51:45.458" v="5563" actId="20578"/>
          <pc:sldLayoutMkLst>
            <pc:docMk/>
            <pc:sldMasterMk cId="195468931" sldId="2147483648"/>
            <pc:sldLayoutMk cId="2752245890" sldId="2147483660"/>
          </pc:sldLayoutMkLst>
        </pc:sldLayoutChg>
      </pc:sldMaster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NULL"/></Relationships>
</file>

<file path=ppt/drawings/_rels/vmlDrawing7.vml.rels><?xml version="1.0" encoding="UTF-8" standalone="yes"?>
<Relationships xmlns="http://schemas.openxmlformats.org/package/2006/relationships"><Relationship Id="rId1" Type="http://schemas.openxmlformats.org/officeDocument/2006/relationships/image" Target="NULL"/></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 xmlns:a16="http://schemas.microsoft.com/office/drawing/2014/main" id="{6B2790E3-B6ED-E7E6-5D07-82843B3EC0B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a:extLst>
              <a:ext uri="{FF2B5EF4-FFF2-40B4-BE49-F238E27FC236}">
                <a16:creationId xmlns="" xmlns:a16="http://schemas.microsoft.com/office/drawing/2014/main" id="{EE3A19C9-0F57-6475-631F-884B0E5B7A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FF8599-7029-4CF8-95BC-169911F75AAA}" type="datetimeFigureOut">
              <a:rPr lang="es-CL" smtClean="0"/>
              <a:t>15-02-2025</a:t>
            </a:fld>
            <a:endParaRPr lang="es-CL"/>
          </a:p>
        </p:txBody>
      </p:sp>
      <p:sp>
        <p:nvSpPr>
          <p:cNvPr id="4" name="Marcador de pie de página 3">
            <a:extLst>
              <a:ext uri="{FF2B5EF4-FFF2-40B4-BE49-F238E27FC236}">
                <a16:creationId xmlns="" xmlns:a16="http://schemas.microsoft.com/office/drawing/2014/main" id="{9866CBB2-CE96-B313-C552-1177FE96E0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5" name="Marcador de número de diapositiva 4">
            <a:extLst>
              <a:ext uri="{FF2B5EF4-FFF2-40B4-BE49-F238E27FC236}">
                <a16:creationId xmlns="" xmlns:a16="http://schemas.microsoft.com/office/drawing/2014/main" id="{99EE2CCB-AE9F-49E3-9066-A616DDDDC4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F7272DF-830D-4E4A-A62B-81CF43A0216D}" type="slidenum">
              <a:rPr lang="es-CL" smtClean="0"/>
              <a:t>‹Nº›</a:t>
            </a:fld>
            <a:endParaRPr lang="es-CL"/>
          </a:p>
        </p:txBody>
      </p:sp>
    </p:spTree>
    <p:extLst>
      <p:ext uri="{BB962C8B-B14F-4D97-AF65-F5344CB8AC3E}">
        <p14:creationId xmlns:p14="http://schemas.microsoft.com/office/powerpoint/2010/main" val="195674323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F30DF6-1775-470B-AB63-2D0DB4F8C554}" type="datetimeFigureOut">
              <a:rPr lang="es-CL" smtClean="0"/>
              <a:t>15-02-2025</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7F3A76-3C4B-46A8-9478-22DCFEA7A812}" type="slidenum">
              <a:rPr lang="es-CL" smtClean="0"/>
              <a:t>‹Nº›</a:t>
            </a:fld>
            <a:endParaRPr lang="es-CL"/>
          </a:p>
        </p:txBody>
      </p:sp>
    </p:spTree>
    <p:extLst>
      <p:ext uri="{BB962C8B-B14F-4D97-AF65-F5344CB8AC3E}">
        <p14:creationId xmlns:p14="http://schemas.microsoft.com/office/powerpoint/2010/main" val="333780973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1</a:t>
            </a:fld>
            <a:endParaRPr lang="es-CL"/>
          </a:p>
        </p:txBody>
      </p:sp>
    </p:spTree>
    <p:extLst>
      <p:ext uri="{BB962C8B-B14F-4D97-AF65-F5344CB8AC3E}">
        <p14:creationId xmlns:p14="http://schemas.microsoft.com/office/powerpoint/2010/main" val="33765686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19</a:t>
            </a:fld>
            <a:endParaRPr lang="es-CL"/>
          </a:p>
        </p:txBody>
      </p:sp>
    </p:spTree>
    <p:extLst>
      <p:ext uri="{BB962C8B-B14F-4D97-AF65-F5344CB8AC3E}">
        <p14:creationId xmlns:p14="http://schemas.microsoft.com/office/powerpoint/2010/main" val="40828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20</a:t>
            </a:fld>
            <a:endParaRPr lang="es-CL"/>
          </a:p>
        </p:txBody>
      </p:sp>
    </p:spTree>
    <p:extLst>
      <p:ext uri="{BB962C8B-B14F-4D97-AF65-F5344CB8AC3E}">
        <p14:creationId xmlns:p14="http://schemas.microsoft.com/office/powerpoint/2010/main" val="3218640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21</a:t>
            </a:fld>
            <a:endParaRPr lang="es-CL"/>
          </a:p>
        </p:txBody>
      </p:sp>
    </p:spTree>
    <p:extLst>
      <p:ext uri="{BB962C8B-B14F-4D97-AF65-F5344CB8AC3E}">
        <p14:creationId xmlns:p14="http://schemas.microsoft.com/office/powerpoint/2010/main" val="5517337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El facilitador dará ejemplos que contesten la pregunta.</a:t>
            </a:r>
          </a:p>
          <a:p>
            <a:r>
              <a:rPr lang="es-ES" dirty="0"/>
              <a:t>Algunos ejemplos: caída por las escaleras, contacto con electricidad, caída de altura, contacto con superficies calientes.</a:t>
            </a:r>
            <a:endParaRPr lang="es-CL" dirty="0"/>
          </a:p>
          <a:p>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22</a:t>
            </a:fld>
            <a:endParaRPr lang="es-CL"/>
          </a:p>
        </p:txBody>
      </p:sp>
    </p:spTree>
    <p:extLst>
      <p:ext uri="{BB962C8B-B14F-4D97-AF65-F5344CB8AC3E}">
        <p14:creationId xmlns:p14="http://schemas.microsoft.com/office/powerpoint/2010/main" val="413484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El facilitador dará ejemplos que contesten la pregunta.</a:t>
            </a:r>
          </a:p>
          <a:p>
            <a:r>
              <a:rPr lang="es-ES" dirty="0"/>
              <a:t>Algunos ejemplos: caída por las escaleras, contacto con electricidad, caída de altura, contacto con superficies calientes.</a:t>
            </a:r>
            <a:endParaRPr lang="es-CL" dirty="0"/>
          </a:p>
          <a:p>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23</a:t>
            </a:fld>
            <a:endParaRPr lang="es-CL"/>
          </a:p>
        </p:txBody>
      </p:sp>
    </p:spTree>
    <p:extLst>
      <p:ext uri="{BB962C8B-B14F-4D97-AF65-F5344CB8AC3E}">
        <p14:creationId xmlns:p14="http://schemas.microsoft.com/office/powerpoint/2010/main" val="8615793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25</a:t>
            </a:fld>
            <a:endParaRPr lang="es-CL"/>
          </a:p>
        </p:txBody>
      </p:sp>
    </p:spTree>
    <p:extLst>
      <p:ext uri="{BB962C8B-B14F-4D97-AF65-F5344CB8AC3E}">
        <p14:creationId xmlns:p14="http://schemas.microsoft.com/office/powerpoint/2010/main" val="42878684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26</a:t>
            </a:fld>
            <a:endParaRPr lang="es-CL"/>
          </a:p>
        </p:txBody>
      </p:sp>
    </p:spTree>
    <p:extLst>
      <p:ext uri="{BB962C8B-B14F-4D97-AF65-F5344CB8AC3E}">
        <p14:creationId xmlns:p14="http://schemas.microsoft.com/office/powerpoint/2010/main" val="38969710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27</a:t>
            </a:fld>
            <a:endParaRPr lang="es-CL"/>
          </a:p>
        </p:txBody>
      </p:sp>
    </p:spTree>
    <p:extLst>
      <p:ext uri="{BB962C8B-B14F-4D97-AF65-F5344CB8AC3E}">
        <p14:creationId xmlns:p14="http://schemas.microsoft.com/office/powerpoint/2010/main" val="26808684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28</a:t>
            </a:fld>
            <a:endParaRPr lang="es-CL"/>
          </a:p>
        </p:txBody>
      </p:sp>
    </p:spTree>
    <p:extLst>
      <p:ext uri="{BB962C8B-B14F-4D97-AF65-F5344CB8AC3E}">
        <p14:creationId xmlns:p14="http://schemas.microsoft.com/office/powerpoint/2010/main" val="3528930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29</a:t>
            </a:fld>
            <a:endParaRPr lang="es-CL"/>
          </a:p>
        </p:txBody>
      </p:sp>
    </p:spTree>
    <p:extLst>
      <p:ext uri="{BB962C8B-B14F-4D97-AF65-F5344CB8AC3E}">
        <p14:creationId xmlns:p14="http://schemas.microsoft.com/office/powerpoint/2010/main" val="1467314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3</a:t>
            </a:fld>
            <a:endParaRPr lang="es-CL"/>
          </a:p>
        </p:txBody>
      </p:sp>
    </p:spTree>
    <p:extLst>
      <p:ext uri="{BB962C8B-B14F-4D97-AF65-F5344CB8AC3E}">
        <p14:creationId xmlns:p14="http://schemas.microsoft.com/office/powerpoint/2010/main" val="10993423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30</a:t>
            </a:fld>
            <a:endParaRPr lang="es-CL"/>
          </a:p>
        </p:txBody>
      </p:sp>
    </p:spTree>
    <p:extLst>
      <p:ext uri="{BB962C8B-B14F-4D97-AF65-F5344CB8AC3E}">
        <p14:creationId xmlns:p14="http://schemas.microsoft.com/office/powerpoint/2010/main" val="3355334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31</a:t>
            </a:fld>
            <a:endParaRPr lang="es-CL"/>
          </a:p>
        </p:txBody>
      </p:sp>
    </p:spTree>
    <p:extLst>
      <p:ext uri="{BB962C8B-B14F-4D97-AF65-F5344CB8AC3E}">
        <p14:creationId xmlns:p14="http://schemas.microsoft.com/office/powerpoint/2010/main" val="19529222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32</a:t>
            </a:fld>
            <a:endParaRPr lang="es-CL"/>
          </a:p>
        </p:txBody>
      </p:sp>
    </p:spTree>
    <p:extLst>
      <p:ext uri="{BB962C8B-B14F-4D97-AF65-F5344CB8AC3E}">
        <p14:creationId xmlns:p14="http://schemas.microsoft.com/office/powerpoint/2010/main" val="10739119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33</a:t>
            </a:fld>
            <a:endParaRPr lang="es-CL"/>
          </a:p>
        </p:txBody>
      </p:sp>
    </p:spTree>
    <p:extLst>
      <p:ext uri="{BB962C8B-B14F-4D97-AF65-F5344CB8AC3E}">
        <p14:creationId xmlns:p14="http://schemas.microsoft.com/office/powerpoint/2010/main" val="1416907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34</a:t>
            </a:fld>
            <a:endParaRPr lang="es-CL"/>
          </a:p>
        </p:txBody>
      </p:sp>
    </p:spTree>
    <p:extLst>
      <p:ext uri="{BB962C8B-B14F-4D97-AF65-F5344CB8AC3E}">
        <p14:creationId xmlns:p14="http://schemas.microsoft.com/office/powerpoint/2010/main" val="20356105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35</a:t>
            </a:fld>
            <a:endParaRPr lang="es-CL"/>
          </a:p>
        </p:txBody>
      </p:sp>
    </p:spTree>
    <p:extLst>
      <p:ext uri="{BB962C8B-B14F-4D97-AF65-F5344CB8AC3E}">
        <p14:creationId xmlns:p14="http://schemas.microsoft.com/office/powerpoint/2010/main" val="34349816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36</a:t>
            </a:fld>
            <a:endParaRPr lang="es-CL"/>
          </a:p>
        </p:txBody>
      </p:sp>
    </p:spTree>
    <p:extLst>
      <p:ext uri="{BB962C8B-B14F-4D97-AF65-F5344CB8AC3E}">
        <p14:creationId xmlns:p14="http://schemas.microsoft.com/office/powerpoint/2010/main" val="32364598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37</a:t>
            </a:fld>
            <a:endParaRPr lang="es-CL"/>
          </a:p>
        </p:txBody>
      </p:sp>
    </p:spTree>
    <p:extLst>
      <p:ext uri="{BB962C8B-B14F-4D97-AF65-F5344CB8AC3E}">
        <p14:creationId xmlns:p14="http://schemas.microsoft.com/office/powerpoint/2010/main" val="19779921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38</a:t>
            </a:fld>
            <a:endParaRPr lang="es-CL"/>
          </a:p>
        </p:txBody>
      </p:sp>
    </p:spTree>
    <p:extLst>
      <p:ext uri="{BB962C8B-B14F-4D97-AF65-F5344CB8AC3E}">
        <p14:creationId xmlns:p14="http://schemas.microsoft.com/office/powerpoint/2010/main" val="19448775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39</a:t>
            </a:fld>
            <a:endParaRPr lang="es-CL"/>
          </a:p>
        </p:txBody>
      </p:sp>
    </p:spTree>
    <p:extLst>
      <p:ext uri="{BB962C8B-B14F-4D97-AF65-F5344CB8AC3E}">
        <p14:creationId xmlns:p14="http://schemas.microsoft.com/office/powerpoint/2010/main" val="2131864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dirty="0">
                <a:solidFill>
                  <a:schemeClr val="dk1"/>
                </a:solidFill>
              </a:rPr>
              <a:t>Es sabido que existe la preconcepción que el teletrabajo en el hogar, no es potencialmente tan peligroso como otros. Sin embargo, es ahí donde reside el peligro. Veamos qué ocurre.</a:t>
            </a:r>
          </a:p>
          <a:p>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9</a:t>
            </a:fld>
            <a:endParaRPr lang="es-CL"/>
          </a:p>
        </p:txBody>
      </p:sp>
    </p:spTree>
    <p:extLst>
      <p:ext uri="{BB962C8B-B14F-4D97-AF65-F5344CB8AC3E}">
        <p14:creationId xmlns:p14="http://schemas.microsoft.com/office/powerpoint/2010/main" val="2647306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40</a:t>
            </a:fld>
            <a:endParaRPr lang="es-CL"/>
          </a:p>
        </p:txBody>
      </p:sp>
    </p:spTree>
    <p:extLst>
      <p:ext uri="{BB962C8B-B14F-4D97-AF65-F5344CB8AC3E}">
        <p14:creationId xmlns:p14="http://schemas.microsoft.com/office/powerpoint/2010/main" val="29346746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41</a:t>
            </a:fld>
            <a:endParaRPr lang="es-CL"/>
          </a:p>
        </p:txBody>
      </p:sp>
    </p:spTree>
    <p:extLst>
      <p:ext uri="{BB962C8B-B14F-4D97-AF65-F5344CB8AC3E}">
        <p14:creationId xmlns:p14="http://schemas.microsoft.com/office/powerpoint/2010/main" val="6970043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42</a:t>
            </a:fld>
            <a:endParaRPr lang="es-CL"/>
          </a:p>
        </p:txBody>
      </p:sp>
    </p:spTree>
    <p:extLst>
      <p:ext uri="{BB962C8B-B14F-4D97-AF65-F5344CB8AC3E}">
        <p14:creationId xmlns:p14="http://schemas.microsoft.com/office/powerpoint/2010/main" val="34890786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43</a:t>
            </a:fld>
            <a:endParaRPr lang="es-CL"/>
          </a:p>
        </p:txBody>
      </p:sp>
    </p:spTree>
    <p:extLst>
      <p:ext uri="{BB962C8B-B14F-4D97-AF65-F5344CB8AC3E}">
        <p14:creationId xmlns:p14="http://schemas.microsoft.com/office/powerpoint/2010/main" val="39135291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44</a:t>
            </a:fld>
            <a:endParaRPr lang="es-CL"/>
          </a:p>
        </p:txBody>
      </p:sp>
    </p:spTree>
    <p:extLst>
      <p:ext uri="{BB962C8B-B14F-4D97-AF65-F5344CB8AC3E}">
        <p14:creationId xmlns:p14="http://schemas.microsoft.com/office/powerpoint/2010/main" val="11129144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45</a:t>
            </a:fld>
            <a:endParaRPr lang="es-CL"/>
          </a:p>
        </p:txBody>
      </p:sp>
    </p:spTree>
    <p:extLst>
      <p:ext uri="{BB962C8B-B14F-4D97-AF65-F5344CB8AC3E}">
        <p14:creationId xmlns:p14="http://schemas.microsoft.com/office/powerpoint/2010/main" val="528874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46</a:t>
            </a:fld>
            <a:endParaRPr lang="es-CL"/>
          </a:p>
        </p:txBody>
      </p:sp>
    </p:spTree>
    <p:extLst>
      <p:ext uri="{BB962C8B-B14F-4D97-AF65-F5344CB8AC3E}">
        <p14:creationId xmlns:p14="http://schemas.microsoft.com/office/powerpoint/2010/main" val="34872386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47</a:t>
            </a:fld>
            <a:endParaRPr lang="es-CL"/>
          </a:p>
        </p:txBody>
      </p:sp>
    </p:spTree>
    <p:extLst>
      <p:ext uri="{BB962C8B-B14F-4D97-AF65-F5344CB8AC3E}">
        <p14:creationId xmlns:p14="http://schemas.microsoft.com/office/powerpoint/2010/main" val="10938116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48</a:t>
            </a:fld>
            <a:endParaRPr lang="es-CL"/>
          </a:p>
        </p:txBody>
      </p:sp>
    </p:spTree>
    <p:extLst>
      <p:ext uri="{BB962C8B-B14F-4D97-AF65-F5344CB8AC3E}">
        <p14:creationId xmlns:p14="http://schemas.microsoft.com/office/powerpoint/2010/main" val="40987041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49</a:t>
            </a:fld>
            <a:endParaRPr lang="es-CL"/>
          </a:p>
        </p:txBody>
      </p:sp>
    </p:spTree>
    <p:extLst>
      <p:ext uri="{BB962C8B-B14F-4D97-AF65-F5344CB8AC3E}">
        <p14:creationId xmlns:p14="http://schemas.microsoft.com/office/powerpoint/2010/main" val="167396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dirty="0">
                <a:solidFill>
                  <a:schemeClr val="dk1"/>
                </a:solidFill>
              </a:rPr>
              <a:t>Es sabido que existe la preconcepción que el teletrabajo en el hogar, no es potencialmente tan peligroso como otros. Sin embargo, es ahí donde reside el peligro. Veamos qué ocurre.</a:t>
            </a:r>
          </a:p>
          <a:p>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10</a:t>
            </a:fld>
            <a:endParaRPr lang="es-CL"/>
          </a:p>
        </p:txBody>
      </p:sp>
    </p:spTree>
    <p:extLst>
      <p:ext uri="{BB962C8B-B14F-4D97-AF65-F5344CB8AC3E}">
        <p14:creationId xmlns:p14="http://schemas.microsoft.com/office/powerpoint/2010/main" val="12334252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50</a:t>
            </a:fld>
            <a:endParaRPr lang="es-CL"/>
          </a:p>
        </p:txBody>
      </p:sp>
    </p:spTree>
    <p:extLst>
      <p:ext uri="{BB962C8B-B14F-4D97-AF65-F5344CB8AC3E}">
        <p14:creationId xmlns:p14="http://schemas.microsoft.com/office/powerpoint/2010/main" val="41808434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51</a:t>
            </a:fld>
            <a:endParaRPr lang="es-CL"/>
          </a:p>
        </p:txBody>
      </p:sp>
    </p:spTree>
    <p:extLst>
      <p:ext uri="{BB962C8B-B14F-4D97-AF65-F5344CB8AC3E}">
        <p14:creationId xmlns:p14="http://schemas.microsoft.com/office/powerpoint/2010/main" val="36736283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52</a:t>
            </a:fld>
            <a:endParaRPr lang="es-CL"/>
          </a:p>
        </p:txBody>
      </p:sp>
    </p:spTree>
    <p:extLst>
      <p:ext uri="{BB962C8B-B14F-4D97-AF65-F5344CB8AC3E}">
        <p14:creationId xmlns:p14="http://schemas.microsoft.com/office/powerpoint/2010/main" val="42096660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53</a:t>
            </a:fld>
            <a:endParaRPr lang="es-CL"/>
          </a:p>
        </p:txBody>
      </p:sp>
    </p:spTree>
    <p:extLst>
      <p:ext uri="{BB962C8B-B14F-4D97-AF65-F5344CB8AC3E}">
        <p14:creationId xmlns:p14="http://schemas.microsoft.com/office/powerpoint/2010/main" val="37829888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55</a:t>
            </a:fld>
            <a:endParaRPr lang="es-CL"/>
          </a:p>
        </p:txBody>
      </p:sp>
    </p:spTree>
    <p:extLst>
      <p:ext uri="{BB962C8B-B14F-4D97-AF65-F5344CB8AC3E}">
        <p14:creationId xmlns:p14="http://schemas.microsoft.com/office/powerpoint/2010/main" val="19847103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56</a:t>
            </a:fld>
            <a:endParaRPr lang="es-CL"/>
          </a:p>
        </p:txBody>
      </p:sp>
    </p:spTree>
    <p:extLst>
      <p:ext uri="{BB962C8B-B14F-4D97-AF65-F5344CB8AC3E}">
        <p14:creationId xmlns:p14="http://schemas.microsoft.com/office/powerpoint/2010/main" val="20173263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57</a:t>
            </a:fld>
            <a:endParaRPr lang="es-CL"/>
          </a:p>
        </p:txBody>
      </p:sp>
    </p:spTree>
    <p:extLst>
      <p:ext uri="{BB962C8B-B14F-4D97-AF65-F5344CB8AC3E}">
        <p14:creationId xmlns:p14="http://schemas.microsoft.com/office/powerpoint/2010/main" val="14173459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58</a:t>
            </a:fld>
            <a:endParaRPr lang="es-CL"/>
          </a:p>
        </p:txBody>
      </p:sp>
    </p:spTree>
    <p:extLst>
      <p:ext uri="{BB962C8B-B14F-4D97-AF65-F5344CB8AC3E}">
        <p14:creationId xmlns:p14="http://schemas.microsoft.com/office/powerpoint/2010/main" val="15079011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59</a:t>
            </a:fld>
            <a:endParaRPr lang="es-CL"/>
          </a:p>
        </p:txBody>
      </p:sp>
    </p:spTree>
    <p:extLst>
      <p:ext uri="{BB962C8B-B14F-4D97-AF65-F5344CB8AC3E}">
        <p14:creationId xmlns:p14="http://schemas.microsoft.com/office/powerpoint/2010/main" val="29969331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60</a:t>
            </a:fld>
            <a:endParaRPr lang="es-CL"/>
          </a:p>
        </p:txBody>
      </p:sp>
    </p:spTree>
    <p:extLst>
      <p:ext uri="{BB962C8B-B14F-4D97-AF65-F5344CB8AC3E}">
        <p14:creationId xmlns:p14="http://schemas.microsoft.com/office/powerpoint/2010/main" val="2877420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12</a:t>
            </a:fld>
            <a:endParaRPr lang="es-CL"/>
          </a:p>
        </p:txBody>
      </p:sp>
    </p:spTree>
    <p:extLst>
      <p:ext uri="{BB962C8B-B14F-4D97-AF65-F5344CB8AC3E}">
        <p14:creationId xmlns:p14="http://schemas.microsoft.com/office/powerpoint/2010/main" val="7659321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61</a:t>
            </a:fld>
            <a:endParaRPr lang="es-CL"/>
          </a:p>
        </p:txBody>
      </p:sp>
    </p:spTree>
    <p:extLst>
      <p:ext uri="{BB962C8B-B14F-4D97-AF65-F5344CB8AC3E}">
        <p14:creationId xmlns:p14="http://schemas.microsoft.com/office/powerpoint/2010/main" val="18383351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62</a:t>
            </a:fld>
            <a:endParaRPr lang="es-CL"/>
          </a:p>
        </p:txBody>
      </p:sp>
    </p:spTree>
    <p:extLst>
      <p:ext uri="{BB962C8B-B14F-4D97-AF65-F5344CB8AC3E}">
        <p14:creationId xmlns:p14="http://schemas.microsoft.com/office/powerpoint/2010/main" val="7671917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63</a:t>
            </a:fld>
            <a:endParaRPr lang="es-CL"/>
          </a:p>
        </p:txBody>
      </p:sp>
    </p:spTree>
    <p:extLst>
      <p:ext uri="{BB962C8B-B14F-4D97-AF65-F5344CB8AC3E}">
        <p14:creationId xmlns:p14="http://schemas.microsoft.com/office/powerpoint/2010/main" val="317504274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64</a:t>
            </a:fld>
            <a:endParaRPr lang="es-CL"/>
          </a:p>
        </p:txBody>
      </p:sp>
    </p:spTree>
    <p:extLst>
      <p:ext uri="{BB962C8B-B14F-4D97-AF65-F5344CB8AC3E}">
        <p14:creationId xmlns:p14="http://schemas.microsoft.com/office/powerpoint/2010/main" val="2456989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65</a:t>
            </a:fld>
            <a:endParaRPr lang="es-CL"/>
          </a:p>
        </p:txBody>
      </p:sp>
    </p:spTree>
    <p:extLst>
      <p:ext uri="{BB962C8B-B14F-4D97-AF65-F5344CB8AC3E}">
        <p14:creationId xmlns:p14="http://schemas.microsoft.com/office/powerpoint/2010/main" val="16589920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66</a:t>
            </a:fld>
            <a:endParaRPr lang="es-CL"/>
          </a:p>
        </p:txBody>
      </p:sp>
    </p:spTree>
    <p:extLst>
      <p:ext uri="{BB962C8B-B14F-4D97-AF65-F5344CB8AC3E}">
        <p14:creationId xmlns:p14="http://schemas.microsoft.com/office/powerpoint/2010/main" val="158352651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200" b="0" i="0" u="none" strike="noStrike" kern="1200" baseline="0" dirty="0">
                <a:solidFill>
                  <a:schemeClr val="tx1"/>
                </a:solidFill>
                <a:latin typeface="+mn-lt"/>
                <a:ea typeface="+mn-ea"/>
                <a:cs typeface="+mn-cs"/>
              </a:rPr>
              <a:t>La exposición es simplemente el nivel de vulnerabilidad que una persona o una organización tiene frente a un riesgo laboral.</a:t>
            </a:r>
            <a:endParaRPr lang="es-CL" dirty="0"/>
          </a:p>
          <a:p>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67</a:t>
            </a:fld>
            <a:endParaRPr lang="es-CL"/>
          </a:p>
        </p:txBody>
      </p:sp>
    </p:spTree>
    <p:extLst>
      <p:ext uri="{BB962C8B-B14F-4D97-AF65-F5344CB8AC3E}">
        <p14:creationId xmlns:p14="http://schemas.microsoft.com/office/powerpoint/2010/main" val="2788456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14</a:t>
            </a:fld>
            <a:endParaRPr lang="es-CL"/>
          </a:p>
        </p:txBody>
      </p:sp>
    </p:spTree>
    <p:extLst>
      <p:ext uri="{BB962C8B-B14F-4D97-AF65-F5344CB8AC3E}">
        <p14:creationId xmlns:p14="http://schemas.microsoft.com/office/powerpoint/2010/main" val="4094805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16</a:t>
            </a:fld>
            <a:endParaRPr lang="es-CL"/>
          </a:p>
        </p:txBody>
      </p:sp>
    </p:spTree>
    <p:extLst>
      <p:ext uri="{BB962C8B-B14F-4D97-AF65-F5344CB8AC3E}">
        <p14:creationId xmlns:p14="http://schemas.microsoft.com/office/powerpoint/2010/main" val="2978053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17</a:t>
            </a:fld>
            <a:endParaRPr lang="es-CL"/>
          </a:p>
        </p:txBody>
      </p:sp>
    </p:spTree>
    <p:extLst>
      <p:ext uri="{BB962C8B-B14F-4D97-AF65-F5344CB8AC3E}">
        <p14:creationId xmlns:p14="http://schemas.microsoft.com/office/powerpoint/2010/main" val="2104619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18</a:t>
            </a:fld>
            <a:endParaRPr lang="es-CL"/>
          </a:p>
        </p:txBody>
      </p:sp>
    </p:spTree>
    <p:extLst>
      <p:ext uri="{BB962C8B-B14F-4D97-AF65-F5344CB8AC3E}">
        <p14:creationId xmlns:p14="http://schemas.microsoft.com/office/powerpoint/2010/main" val="51956495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tags" Target="../tags/tag5.xml"/><Relationship Id="rId7" Type="http://schemas.openxmlformats.org/officeDocument/2006/relationships/image" Target="../media/image3.png"/><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4.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4.emf"/><Relationship Id="rId5" Type="http://schemas.openxmlformats.org/officeDocument/2006/relationships/image" Target="../media/image5.emf"/><Relationship Id="rId4" Type="http://schemas.openxmlformats.org/officeDocument/2006/relationships/oleObject" Target="../embeddings/oleObject4.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8.xml"/><Relationship Id="rId1" Type="http://schemas.openxmlformats.org/officeDocument/2006/relationships/vmlDrawing" Target="../drawings/vmlDrawing5.v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oleObject" Target="../embeddings/oleObject5.bin"/></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vmlDrawing" Target="../drawings/vmlDrawing6.vml"/><Relationship Id="rId6" Type="http://schemas.openxmlformats.org/officeDocument/2006/relationships/image" Target="../media/image4.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7.vml"/><Relationship Id="rId5" Type="http://schemas.openxmlformats.org/officeDocument/2006/relationships/image" Target="../media/image9.emf"/><Relationship Id="rId4" Type="http://schemas.openxmlformats.org/officeDocument/2006/relationships/oleObject" Target="../embeddings/oleObject7.bin"/></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Portada 1">
    <p:bg>
      <p:bgPr>
        <a:solidFill>
          <a:schemeClr val="tx2"/>
        </a:solidFill>
        <a:effectLst/>
      </p:bgPr>
    </p:bg>
    <p:spTree>
      <p:nvGrpSpPr>
        <p:cNvPr id="1" name=""/>
        <p:cNvGrpSpPr/>
        <p:nvPr/>
      </p:nvGrpSpPr>
      <p:grpSpPr>
        <a:xfrm>
          <a:off x="0" y="0"/>
          <a:ext cx="0" cy="0"/>
          <a:chOff x="0" y="0"/>
          <a:chExt cx="0" cy="0"/>
        </a:xfrm>
      </p:grpSpPr>
      <p:sp>
        <p:nvSpPr>
          <p:cNvPr id="4" name="Marcador de posición de imagen 3"/>
          <p:cNvSpPr>
            <a:spLocks noGrp="1"/>
          </p:cNvSpPr>
          <p:nvPr>
            <p:ph type="pic" sz="quarter" idx="18"/>
          </p:nvPr>
        </p:nvSpPr>
        <p:spPr>
          <a:xfrm>
            <a:off x="-1" y="0"/>
            <a:ext cx="10564597" cy="6858000"/>
          </a:xfrm>
          <a:prstGeom prst="rect">
            <a:avLst/>
          </a:prstGeom>
        </p:spPr>
        <p:txBody>
          <a:bodyPr/>
          <a:lstStyle>
            <a:lvl1pPr marL="0" indent="0">
              <a:buNone/>
              <a:defRPr baseline="0"/>
            </a:lvl1pPr>
          </a:lstStyle>
          <a:p>
            <a:endParaRPr lang="es-CL" dirty="0"/>
          </a:p>
        </p:txBody>
      </p:sp>
      <p:graphicFrame>
        <p:nvGraphicFramePr>
          <p:cNvPr id="2" name="Objeto 1" hidden="1">
            <a:extLst>
              <a:ext uri="{FF2B5EF4-FFF2-40B4-BE49-F238E27FC236}">
                <a16:creationId xmlns="" xmlns:a16="http://schemas.microsoft.com/office/drawing/2014/main" id="{7D264631-F2A2-F64D-95FE-2D276C78EEC7}"/>
              </a:ext>
            </a:extLst>
          </p:cNvPr>
          <p:cNvGraphicFramePr>
            <a:graphicFrameLocks noChangeAspect="1"/>
          </p:cNvGraphicFramePr>
          <p:nvPr userDrawn="1">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84" name="Diapositiva de think-cell" r:id="rId5" imgW="7772400" imgH="10058400" progId="TCLayout.ActiveDocument.1">
                  <p:embed/>
                </p:oleObj>
              </mc:Choice>
              <mc:Fallback>
                <p:oleObj name="Diapositiva de think-cell" r:id="rId5" imgW="7772400" imgH="10058400" progId="TCLayout.ActiveDocument.1">
                  <p:embed/>
                  <p:pic>
                    <p:nvPicPr>
                      <p:cNvPr id="2" name="Objeto 1" hidden="1">
                        <a:extLst>
                          <a:ext uri="{FF2B5EF4-FFF2-40B4-BE49-F238E27FC236}">
                            <a16:creationId xmlns="" xmlns:a16="http://schemas.microsoft.com/office/drawing/2014/main" id="{7D264631-F2A2-F64D-95FE-2D276C78EEC7}"/>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Marcador de texto 7">
            <a:extLst>
              <a:ext uri="{FF2B5EF4-FFF2-40B4-BE49-F238E27FC236}">
                <a16:creationId xmlns="" xmlns:a16="http://schemas.microsoft.com/office/drawing/2014/main" id="{20BE0170-29F6-464B-92DA-5BCC02F07744}"/>
              </a:ext>
            </a:extLst>
          </p:cNvPr>
          <p:cNvSpPr>
            <a:spLocks noGrp="1"/>
          </p:cNvSpPr>
          <p:nvPr>
            <p:ph type="body" sz="quarter" idx="16" hasCustomPrompt="1"/>
          </p:nvPr>
        </p:nvSpPr>
        <p:spPr>
          <a:xfrm>
            <a:off x="10894936" y="6307024"/>
            <a:ext cx="1039662" cy="504365"/>
          </a:xfrm>
          <a:prstGeom prst="rect">
            <a:avLst/>
          </a:prstGeom>
        </p:spPr>
        <p:txBody>
          <a:bodyPr lIns="0" tIns="0" rIns="0" bIns="0"/>
          <a:lstStyle>
            <a:lvl1pPr marL="0" indent="0">
              <a:buNone/>
              <a:defRPr sz="1000" b="0" u="none">
                <a:solidFill>
                  <a:schemeClr val="tx1"/>
                </a:solidFill>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Fecha</a:t>
            </a:r>
            <a:endParaRPr lang="es-CL" dirty="0"/>
          </a:p>
        </p:txBody>
      </p:sp>
      <p:sp>
        <p:nvSpPr>
          <p:cNvPr id="35" name="Marcador de texto 7">
            <a:extLst>
              <a:ext uri="{FF2B5EF4-FFF2-40B4-BE49-F238E27FC236}">
                <a16:creationId xmlns="" xmlns:a16="http://schemas.microsoft.com/office/drawing/2014/main" id="{D7DF378A-026C-4225-AFB3-233ADAFEB278}"/>
              </a:ext>
            </a:extLst>
          </p:cNvPr>
          <p:cNvSpPr>
            <a:spLocks noGrp="1"/>
          </p:cNvSpPr>
          <p:nvPr>
            <p:ph type="body" sz="quarter" idx="17" hasCustomPrompt="1"/>
          </p:nvPr>
        </p:nvSpPr>
        <p:spPr>
          <a:xfrm>
            <a:off x="454085" y="4957143"/>
            <a:ext cx="4989786" cy="1143412"/>
          </a:xfrm>
          <a:prstGeom prst="rect">
            <a:avLst/>
          </a:prstGeom>
        </p:spPr>
        <p:txBody>
          <a:bodyPr lIns="0" tIns="0" rIns="0" bIns="0"/>
          <a:lstStyle>
            <a:lvl1pPr marL="0" indent="0">
              <a:spcBef>
                <a:spcPts val="0"/>
              </a:spcBef>
              <a:buNone/>
              <a:defRPr sz="3000" b="1">
                <a:solidFill>
                  <a:schemeClr val="bg1"/>
                </a:solidFill>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presentación Máximo 3 líneas </a:t>
            </a:r>
            <a:br>
              <a:rPr lang="es-ES" dirty="0"/>
            </a:br>
            <a:r>
              <a:rPr lang="es-ES" dirty="0"/>
              <a:t>Arial Bold - 30 puntos</a:t>
            </a:r>
            <a:endParaRPr lang="es-CL" dirty="0"/>
          </a:p>
        </p:txBody>
      </p:sp>
      <p:pic>
        <p:nvPicPr>
          <p:cNvPr id="3" name="Gráfico 2">
            <a:extLst>
              <a:ext uri="{FF2B5EF4-FFF2-40B4-BE49-F238E27FC236}">
                <a16:creationId xmlns="" xmlns:a16="http://schemas.microsoft.com/office/drawing/2014/main" id="{6684D6C2-8FED-B52F-0DE2-7AC39638A0FF}"/>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10884657" y="407975"/>
            <a:ext cx="987281" cy="1557134"/>
          </a:xfrm>
          <a:prstGeom prst="rect">
            <a:avLst/>
          </a:prstGeom>
        </p:spPr>
      </p:pic>
    </p:spTree>
    <p:custDataLst>
      <p:tags r:id="rId2"/>
    </p:custDataLst>
    <p:extLst>
      <p:ext uri="{BB962C8B-B14F-4D97-AF65-F5344CB8AC3E}">
        <p14:creationId xmlns:p14="http://schemas.microsoft.com/office/powerpoint/2010/main" val="839351526"/>
      </p:ext>
    </p:extLst>
  </p:cSld>
  <p:clrMapOvr>
    <a:overrideClrMapping bg1="lt1" tx1="dk1" bg2="lt2" tx2="dk2" accent1="accent1" accent2="accent2" accent3="accent3" accent4="accent4" accent5="accent5" accent6="accent6" hlink="hlink" folHlink="folHlink"/>
  </p:clrMapOvr>
  <p:transition spd="med"/>
  <p:extLst mod="1">
    <p:ext uri="{DCECCB84-F9BA-43D5-87BE-67443E8EF086}">
      <p15:sldGuideLst xmlns:p15="http://schemas.microsoft.com/office/powerpoint/2012/main">
        <p15:guide id="1" pos="658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9C18FE8-0749-2C42-B198-0F4DC5680F4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xmlns="" id="{353F16A4-AA9E-234F-B410-8DFF500253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xmlns="" id="{8387DE06-223E-2244-A571-B284E954A96A}"/>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15-02-2025</a:t>
            </a:fld>
            <a:endParaRPr lang="es-CL">
              <a:solidFill>
                <a:prstClr val="black">
                  <a:tint val="75000"/>
                </a:prstClr>
              </a:solidFill>
            </a:endParaRPr>
          </a:p>
        </p:txBody>
      </p:sp>
      <p:sp>
        <p:nvSpPr>
          <p:cNvPr id="5" name="Marcador de pie de página 4">
            <a:extLst>
              <a:ext uri="{FF2B5EF4-FFF2-40B4-BE49-F238E27FC236}">
                <a16:creationId xmlns:a16="http://schemas.microsoft.com/office/drawing/2014/main" xmlns="" id="{907C2FDC-5719-904E-A060-B6058680B96A}"/>
              </a:ext>
            </a:extLst>
          </p:cNvPr>
          <p:cNvSpPr>
            <a:spLocks noGrp="1"/>
          </p:cNvSpPr>
          <p:nvPr>
            <p:ph type="ftr" sz="quarter" idx="11"/>
          </p:nvPr>
        </p:nvSpPr>
        <p:spPr/>
        <p:txBody>
          <a:bodyPr/>
          <a:lstStyle/>
          <a:p>
            <a:endParaRPr lang="es-CL">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26D64D61-8CDF-454B-88D3-8B532544DAD5}"/>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990205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884828A-099E-2347-B19D-1C80ECCE077A}"/>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xmlns="" id="{44F8E1F0-E41D-D545-A40F-6BADA7C03DFB}"/>
              </a:ext>
            </a:extLst>
          </p:cNvPr>
          <p:cNvSpPr>
            <a:spLocks noGrp="1"/>
          </p:cNvSpPr>
          <p:nvPr>
            <p:ph idx="1"/>
          </p:nvPr>
        </p:nvSpPr>
        <p:spPr/>
        <p:txBody>
          <a:bodyPr/>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xmlns="" id="{DF3CF82D-BAD7-484A-98E4-BE01FD421FD1}"/>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15-02-2025</a:t>
            </a:fld>
            <a:endParaRPr lang="es-CL">
              <a:solidFill>
                <a:prstClr val="black">
                  <a:tint val="75000"/>
                </a:prstClr>
              </a:solidFill>
            </a:endParaRPr>
          </a:p>
        </p:txBody>
      </p:sp>
      <p:sp>
        <p:nvSpPr>
          <p:cNvPr id="5" name="Marcador de pie de página 4">
            <a:extLst>
              <a:ext uri="{FF2B5EF4-FFF2-40B4-BE49-F238E27FC236}">
                <a16:creationId xmlns:a16="http://schemas.microsoft.com/office/drawing/2014/main" xmlns="" id="{EE583DE5-4464-0F40-BA02-E9FAF4A93AB4}"/>
              </a:ext>
            </a:extLst>
          </p:cNvPr>
          <p:cNvSpPr>
            <a:spLocks noGrp="1"/>
          </p:cNvSpPr>
          <p:nvPr>
            <p:ph type="ftr" sz="quarter" idx="11"/>
          </p:nvPr>
        </p:nvSpPr>
        <p:spPr/>
        <p:txBody>
          <a:bodyPr/>
          <a:lstStyle/>
          <a:p>
            <a:endParaRPr lang="es-CL">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D7F6F050-6708-6A42-92DD-7E0D834B6344}"/>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365484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1FDD8CC-7D23-574F-832E-026B7C97180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xmlns="" id="{C5EE044A-675D-ED4C-A767-9BC712FA19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xmlns="" id="{61BA5BFD-9126-B440-90F1-F47A6259064F}"/>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15-02-2025</a:t>
            </a:fld>
            <a:endParaRPr lang="es-CL">
              <a:solidFill>
                <a:prstClr val="black">
                  <a:tint val="75000"/>
                </a:prstClr>
              </a:solidFill>
            </a:endParaRPr>
          </a:p>
        </p:txBody>
      </p:sp>
      <p:sp>
        <p:nvSpPr>
          <p:cNvPr id="5" name="Marcador de pie de página 4">
            <a:extLst>
              <a:ext uri="{FF2B5EF4-FFF2-40B4-BE49-F238E27FC236}">
                <a16:creationId xmlns:a16="http://schemas.microsoft.com/office/drawing/2014/main" xmlns="" id="{12731A68-3B59-8C40-AFDF-CCAB350FF117}"/>
              </a:ext>
            </a:extLst>
          </p:cNvPr>
          <p:cNvSpPr>
            <a:spLocks noGrp="1"/>
          </p:cNvSpPr>
          <p:nvPr>
            <p:ph type="ftr" sz="quarter" idx="11"/>
          </p:nvPr>
        </p:nvSpPr>
        <p:spPr/>
        <p:txBody>
          <a:bodyPr/>
          <a:lstStyle/>
          <a:p>
            <a:endParaRPr lang="es-CL">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251D325D-637D-9649-ADB0-A863497477FB}"/>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41084379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7A881FB-4F42-8046-ABC6-B04A53866E0B}"/>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xmlns="" id="{B62BF278-7035-F148-AFCF-4FA196416ED3}"/>
              </a:ext>
            </a:extLst>
          </p:cNvPr>
          <p:cNvSpPr>
            <a:spLocks noGrp="1"/>
          </p:cNvSpPr>
          <p:nvPr>
            <p:ph sz="half" idx="1"/>
          </p:nvPr>
        </p:nvSpPr>
        <p:spPr>
          <a:xfrm>
            <a:off x="838200" y="1825625"/>
            <a:ext cx="5181600" cy="4351338"/>
          </a:xfrm>
        </p:spPr>
        <p:txBody>
          <a:bodyPr/>
          <a:lstStyle/>
          <a:p>
            <a:r>
              <a:rPr lang="es-ES"/>
              <a:t>Editar los estilos de texto del patrón
Segundo nivel
Tercer nivel
Cuarto nivel
Quinto nivel</a:t>
            </a:r>
            <a:endParaRPr lang="es-CL"/>
          </a:p>
        </p:txBody>
      </p:sp>
      <p:sp>
        <p:nvSpPr>
          <p:cNvPr id="4" name="Marcador de contenido 3">
            <a:extLst>
              <a:ext uri="{FF2B5EF4-FFF2-40B4-BE49-F238E27FC236}">
                <a16:creationId xmlns:a16="http://schemas.microsoft.com/office/drawing/2014/main" xmlns="" id="{FCA97817-07AA-5E4B-97F1-F783A4A740D7}"/>
              </a:ext>
            </a:extLst>
          </p:cNvPr>
          <p:cNvSpPr>
            <a:spLocks noGrp="1"/>
          </p:cNvSpPr>
          <p:nvPr>
            <p:ph sz="half" idx="2"/>
          </p:nvPr>
        </p:nvSpPr>
        <p:spPr>
          <a:xfrm>
            <a:off x="6172200" y="1825625"/>
            <a:ext cx="5181600" cy="4351338"/>
          </a:xfrm>
        </p:spPr>
        <p:txBody>
          <a:bodyPr/>
          <a:lstStyle/>
          <a:p>
            <a:r>
              <a:rPr lang="es-ES"/>
              <a:t>Editar los estilos de texto del patrón
Segundo nivel
Tercer nivel
Cuarto nivel
Quinto nivel</a:t>
            </a:r>
            <a:endParaRPr lang="es-CL"/>
          </a:p>
        </p:txBody>
      </p:sp>
      <p:sp>
        <p:nvSpPr>
          <p:cNvPr id="5" name="Marcador de fecha 4">
            <a:extLst>
              <a:ext uri="{FF2B5EF4-FFF2-40B4-BE49-F238E27FC236}">
                <a16:creationId xmlns:a16="http://schemas.microsoft.com/office/drawing/2014/main" xmlns="" id="{1EDC9D8F-2F49-EA47-AA74-DD02ACE0F072}"/>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15-02-2025</a:t>
            </a:fld>
            <a:endParaRPr lang="es-CL">
              <a:solidFill>
                <a:prstClr val="black">
                  <a:tint val="75000"/>
                </a:prstClr>
              </a:solidFill>
            </a:endParaRPr>
          </a:p>
        </p:txBody>
      </p:sp>
      <p:sp>
        <p:nvSpPr>
          <p:cNvPr id="6" name="Marcador de pie de página 5">
            <a:extLst>
              <a:ext uri="{FF2B5EF4-FFF2-40B4-BE49-F238E27FC236}">
                <a16:creationId xmlns:a16="http://schemas.microsoft.com/office/drawing/2014/main" xmlns="" id="{4A3E329F-D94A-0A44-AC1D-F3C7944AE39C}"/>
              </a:ext>
            </a:extLst>
          </p:cNvPr>
          <p:cNvSpPr>
            <a:spLocks noGrp="1"/>
          </p:cNvSpPr>
          <p:nvPr>
            <p:ph type="ftr" sz="quarter" idx="11"/>
          </p:nvPr>
        </p:nvSpPr>
        <p:spPr/>
        <p:txBody>
          <a:bodyPr/>
          <a:lstStyle/>
          <a:p>
            <a:endParaRPr lang="es-CL">
              <a:solidFill>
                <a:prstClr val="black">
                  <a:tint val="75000"/>
                </a:prstClr>
              </a:solidFill>
            </a:endParaRPr>
          </a:p>
        </p:txBody>
      </p:sp>
      <p:sp>
        <p:nvSpPr>
          <p:cNvPr id="7" name="Marcador de número de diapositiva 6">
            <a:extLst>
              <a:ext uri="{FF2B5EF4-FFF2-40B4-BE49-F238E27FC236}">
                <a16:creationId xmlns:a16="http://schemas.microsoft.com/office/drawing/2014/main" xmlns="" id="{6F475A9C-0876-284E-8D0F-C653941FA731}"/>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7930164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AB87EF9-D2CA-1F40-85B8-4D5B5EA77898}"/>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xmlns="" id="{2F78C959-5C05-5A42-B241-D5C7245124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CL"/>
          </a:p>
        </p:txBody>
      </p:sp>
      <p:sp>
        <p:nvSpPr>
          <p:cNvPr id="4" name="Marcador de contenido 3">
            <a:extLst>
              <a:ext uri="{FF2B5EF4-FFF2-40B4-BE49-F238E27FC236}">
                <a16:creationId xmlns:a16="http://schemas.microsoft.com/office/drawing/2014/main" xmlns="" id="{201F5C5C-CFA9-8947-9E7F-EAEF055FB92C}"/>
              </a:ext>
            </a:extLst>
          </p:cNvPr>
          <p:cNvSpPr>
            <a:spLocks noGrp="1"/>
          </p:cNvSpPr>
          <p:nvPr>
            <p:ph sz="half" idx="2"/>
          </p:nvPr>
        </p:nvSpPr>
        <p:spPr>
          <a:xfrm>
            <a:off x="839788" y="2505075"/>
            <a:ext cx="5157787" cy="3684588"/>
          </a:xfrm>
        </p:spPr>
        <p:txBody>
          <a:bodyPr/>
          <a:lstStyle/>
          <a:p>
            <a:r>
              <a:rPr lang="es-ES"/>
              <a:t>Editar los estilos de texto del patrón
Segundo nivel
Tercer nivel
Cuarto nivel
Quinto nivel</a:t>
            </a:r>
            <a:endParaRPr lang="es-CL"/>
          </a:p>
        </p:txBody>
      </p:sp>
      <p:sp>
        <p:nvSpPr>
          <p:cNvPr id="5" name="Marcador de texto 4">
            <a:extLst>
              <a:ext uri="{FF2B5EF4-FFF2-40B4-BE49-F238E27FC236}">
                <a16:creationId xmlns:a16="http://schemas.microsoft.com/office/drawing/2014/main" xmlns="" id="{62A23890-50DA-BF48-BF51-6D023D6F56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CL"/>
          </a:p>
        </p:txBody>
      </p:sp>
      <p:sp>
        <p:nvSpPr>
          <p:cNvPr id="6" name="Marcador de contenido 5">
            <a:extLst>
              <a:ext uri="{FF2B5EF4-FFF2-40B4-BE49-F238E27FC236}">
                <a16:creationId xmlns:a16="http://schemas.microsoft.com/office/drawing/2014/main" xmlns="" id="{2669B336-F8D7-1244-9AEF-B3D4CF221F2E}"/>
              </a:ext>
            </a:extLst>
          </p:cNvPr>
          <p:cNvSpPr>
            <a:spLocks noGrp="1"/>
          </p:cNvSpPr>
          <p:nvPr>
            <p:ph sz="quarter" idx="4"/>
          </p:nvPr>
        </p:nvSpPr>
        <p:spPr>
          <a:xfrm>
            <a:off x="6172200" y="2505075"/>
            <a:ext cx="5183188" cy="3684588"/>
          </a:xfrm>
        </p:spPr>
        <p:txBody>
          <a:bodyPr/>
          <a:lstStyle/>
          <a:p>
            <a:r>
              <a:rPr lang="es-ES"/>
              <a:t>Editar los estilos de texto del patrón
Segundo nivel
Tercer nivel
Cuarto nivel
Quinto nivel</a:t>
            </a:r>
            <a:endParaRPr lang="es-CL"/>
          </a:p>
        </p:txBody>
      </p:sp>
      <p:sp>
        <p:nvSpPr>
          <p:cNvPr id="7" name="Marcador de fecha 6">
            <a:extLst>
              <a:ext uri="{FF2B5EF4-FFF2-40B4-BE49-F238E27FC236}">
                <a16:creationId xmlns:a16="http://schemas.microsoft.com/office/drawing/2014/main" xmlns="" id="{0EDC099B-DF1B-2449-9A08-9318A4FD2886}"/>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15-02-2025</a:t>
            </a:fld>
            <a:endParaRPr lang="es-CL">
              <a:solidFill>
                <a:prstClr val="black">
                  <a:tint val="75000"/>
                </a:prstClr>
              </a:solidFill>
            </a:endParaRPr>
          </a:p>
        </p:txBody>
      </p:sp>
      <p:sp>
        <p:nvSpPr>
          <p:cNvPr id="8" name="Marcador de pie de página 7">
            <a:extLst>
              <a:ext uri="{FF2B5EF4-FFF2-40B4-BE49-F238E27FC236}">
                <a16:creationId xmlns:a16="http://schemas.microsoft.com/office/drawing/2014/main" xmlns="" id="{75F737D9-C32F-2346-A5CA-E61781AC72E2}"/>
              </a:ext>
            </a:extLst>
          </p:cNvPr>
          <p:cNvSpPr>
            <a:spLocks noGrp="1"/>
          </p:cNvSpPr>
          <p:nvPr>
            <p:ph type="ftr" sz="quarter" idx="11"/>
          </p:nvPr>
        </p:nvSpPr>
        <p:spPr/>
        <p:txBody>
          <a:bodyPr/>
          <a:lstStyle/>
          <a:p>
            <a:endParaRPr lang="es-CL">
              <a:solidFill>
                <a:prstClr val="black">
                  <a:tint val="75000"/>
                </a:prstClr>
              </a:solidFill>
            </a:endParaRPr>
          </a:p>
        </p:txBody>
      </p:sp>
      <p:sp>
        <p:nvSpPr>
          <p:cNvPr id="9" name="Marcador de número de diapositiva 8">
            <a:extLst>
              <a:ext uri="{FF2B5EF4-FFF2-40B4-BE49-F238E27FC236}">
                <a16:creationId xmlns:a16="http://schemas.microsoft.com/office/drawing/2014/main" xmlns="" id="{A1704B97-9C58-804B-8BDF-B18CF564C53D}"/>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140591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F8977A6-5208-D946-973F-FD471EA08A56}"/>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xmlns="" id="{31CC0EF0-3CAD-9D41-8E5E-8E9F5E30559D}"/>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15-02-2025</a:t>
            </a:fld>
            <a:endParaRPr lang="es-CL">
              <a:solidFill>
                <a:prstClr val="black">
                  <a:tint val="75000"/>
                </a:prstClr>
              </a:solidFill>
            </a:endParaRPr>
          </a:p>
        </p:txBody>
      </p:sp>
      <p:sp>
        <p:nvSpPr>
          <p:cNvPr id="4" name="Marcador de pie de página 3">
            <a:extLst>
              <a:ext uri="{FF2B5EF4-FFF2-40B4-BE49-F238E27FC236}">
                <a16:creationId xmlns:a16="http://schemas.microsoft.com/office/drawing/2014/main" xmlns="" id="{639BA876-8B0B-7F41-9383-7EA4CF6AEAD8}"/>
              </a:ext>
            </a:extLst>
          </p:cNvPr>
          <p:cNvSpPr>
            <a:spLocks noGrp="1"/>
          </p:cNvSpPr>
          <p:nvPr>
            <p:ph type="ftr" sz="quarter" idx="11"/>
          </p:nvPr>
        </p:nvSpPr>
        <p:spPr/>
        <p:txBody>
          <a:bodyPr/>
          <a:lstStyle/>
          <a:p>
            <a:endParaRPr lang="es-CL">
              <a:solidFill>
                <a:prstClr val="black">
                  <a:tint val="75000"/>
                </a:prstClr>
              </a:solidFill>
            </a:endParaRPr>
          </a:p>
        </p:txBody>
      </p:sp>
      <p:sp>
        <p:nvSpPr>
          <p:cNvPr id="5" name="Marcador de número de diapositiva 4">
            <a:extLst>
              <a:ext uri="{FF2B5EF4-FFF2-40B4-BE49-F238E27FC236}">
                <a16:creationId xmlns:a16="http://schemas.microsoft.com/office/drawing/2014/main" xmlns="" id="{DDEC1E57-3812-B243-8646-D1D2C1A1766B}"/>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6691932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BD45F530-C227-BA42-AB23-739B64D07C18}"/>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15-02-2025</a:t>
            </a:fld>
            <a:endParaRPr lang="es-CL">
              <a:solidFill>
                <a:prstClr val="black">
                  <a:tint val="75000"/>
                </a:prstClr>
              </a:solidFill>
            </a:endParaRPr>
          </a:p>
        </p:txBody>
      </p:sp>
      <p:sp>
        <p:nvSpPr>
          <p:cNvPr id="3" name="Marcador de pie de página 2">
            <a:extLst>
              <a:ext uri="{FF2B5EF4-FFF2-40B4-BE49-F238E27FC236}">
                <a16:creationId xmlns:a16="http://schemas.microsoft.com/office/drawing/2014/main" xmlns="" id="{B554A6B6-6BFD-044B-A1BD-94AE28B5FA9D}"/>
              </a:ext>
            </a:extLst>
          </p:cNvPr>
          <p:cNvSpPr>
            <a:spLocks noGrp="1"/>
          </p:cNvSpPr>
          <p:nvPr>
            <p:ph type="ftr" sz="quarter" idx="11"/>
          </p:nvPr>
        </p:nvSpPr>
        <p:spPr/>
        <p:txBody>
          <a:bodyPr/>
          <a:lstStyle/>
          <a:p>
            <a:endParaRPr lang="es-CL">
              <a:solidFill>
                <a:prstClr val="black">
                  <a:tint val="75000"/>
                </a:prstClr>
              </a:solidFill>
            </a:endParaRPr>
          </a:p>
        </p:txBody>
      </p:sp>
      <p:sp>
        <p:nvSpPr>
          <p:cNvPr id="4" name="Marcador de número de diapositiva 3">
            <a:extLst>
              <a:ext uri="{FF2B5EF4-FFF2-40B4-BE49-F238E27FC236}">
                <a16:creationId xmlns:a16="http://schemas.microsoft.com/office/drawing/2014/main" xmlns="" id="{E9094E48-E8C6-FB4D-BF96-987F5B77B906}"/>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1898080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F24450B-F42B-FB4D-89A9-CA59CC3E390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xmlns="" id="{53E39D99-AAAB-4145-A36D-C8F424A998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endParaRPr lang="es-CL"/>
          </a:p>
        </p:txBody>
      </p:sp>
      <p:sp>
        <p:nvSpPr>
          <p:cNvPr id="4" name="Marcador de texto 3">
            <a:extLst>
              <a:ext uri="{FF2B5EF4-FFF2-40B4-BE49-F238E27FC236}">
                <a16:creationId xmlns:a16="http://schemas.microsoft.com/office/drawing/2014/main" xmlns="" id="{D69F24E0-BBF4-CC49-B05E-FACC0CEA54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CL"/>
          </a:p>
        </p:txBody>
      </p:sp>
      <p:sp>
        <p:nvSpPr>
          <p:cNvPr id="5" name="Marcador de fecha 4">
            <a:extLst>
              <a:ext uri="{FF2B5EF4-FFF2-40B4-BE49-F238E27FC236}">
                <a16:creationId xmlns:a16="http://schemas.microsoft.com/office/drawing/2014/main" xmlns="" id="{806DF0AF-C098-5B48-829D-DB56DAD24D00}"/>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15-02-2025</a:t>
            </a:fld>
            <a:endParaRPr lang="es-CL">
              <a:solidFill>
                <a:prstClr val="black">
                  <a:tint val="75000"/>
                </a:prstClr>
              </a:solidFill>
            </a:endParaRPr>
          </a:p>
        </p:txBody>
      </p:sp>
      <p:sp>
        <p:nvSpPr>
          <p:cNvPr id="6" name="Marcador de pie de página 5">
            <a:extLst>
              <a:ext uri="{FF2B5EF4-FFF2-40B4-BE49-F238E27FC236}">
                <a16:creationId xmlns:a16="http://schemas.microsoft.com/office/drawing/2014/main" xmlns="" id="{B13E2C68-9F65-2F48-BDAA-BF825D3174DA}"/>
              </a:ext>
            </a:extLst>
          </p:cNvPr>
          <p:cNvSpPr>
            <a:spLocks noGrp="1"/>
          </p:cNvSpPr>
          <p:nvPr>
            <p:ph type="ftr" sz="quarter" idx="11"/>
          </p:nvPr>
        </p:nvSpPr>
        <p:spPr/>
        <p:txBody>
          <a:bodyPr/>
          <a:lstStyle/>
          <a:p>
            <a:endParaRPr lang="es-CL">
              <a:solidFill>
                <a:prstClr val="black">
                  <a:tint val="75000"/>
                </a:prstClr>
              </a:solidFill>
            </a:endParaRPr>
          </a:p>
        </p:txBody>
      </p:sp>
      <p:sp>
        <p:nvSpPr>
          <p:cNvPr id="7" name="Marcador de número de diapositiva 6">
            <a:extLst>
              <a:ext uri="{FF2B5EF4-FFF2-40B4-BE49-F238E27FC236}">
                <a16:creationId xmlns:a16="http://schemas.microsoft.com/office/drawing/2014/main" xmlns="" id="{4D7BD95A-BA1D-F445-8878-128B3761C738}"/>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4014971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E313084-ED99-9E4D-BE6C-2CE06565205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xmlns="" id="{8F3066EA-AB7D-814F-8929-75A7F98C1E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xmlns="" id="{C8449CCE-225C-284F-846D-5AC4E78A7C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CL"/>
          </a:p>
        </p:txBody>
      </p:sp>
      <p:sp>
        <p:nvSpPr>
          <p:cNvPr id="5" name="Marcador de fecha 4">
            <a:extLst>
              <a:ext uri="{FF2B5EF4-FFF2-40B4-BE49-F238E27FC236}">
                <a16:creationId xmlns:a16="http://schemas.microsoft.com/office/drawing/2014/main" xmlns="" id="{30D8D557-0D49-EC48-A3B7-15D7C5C9259E}"/>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15-02-2025</a:t>
            </a:fld>
            <a:endParaRPr lang="es-CL">
              <a:solidFill>
                <a:prstClr val="black">
                  <a:tint val="75000"/>
                </a:prstClr>
              </a:solidFill>
            </a:endParaRPr>
          </a:p>
        </p:txBody>
      </p:sp>
      <p:sp>
        <p:nvSpPr>
          <p:cNvPr id="6" name="Marcador de pie de página 5">
            <a:extLst>
              <a:ext uri="{FF2B5EF4-FFF2-40B4-BE49-F238E27FC236}">
                <a16:creationId xmlns:a16="http://schemas.microsoft.com/office/drawing/2014/main" xmlns="" id="{E1D28889-5E0B-9147-ABC2-A94291DD8EAE}"/>
              </a:ext>
            </a:extLst>
          </p:cNvPr>
          <p:cNvSpPr>
            <a:spLocks noGrp="1"/>
          </p:cNvSpPr>
          <p:nvPr>
            <p:ph type="ftr" sz="quarter" idx="11"/>
          </p:nvPr>
        </p:nvSpPr>
        <p:spPr/>
        <p:txBody>
          <a:bodyPr/>
          <a:lstStyle/>
          <a:p>
            <a:endParaRPr lang="es-CL">
              <a:solidFill>
                <a:prstClr val="black">
                  <a:tint val="75000"/>
                </a:prstClr>
              </a:solidFill>
            </a:endParaRPr>
          </a:p>
        </p:txBody>
      </p:sp>
      <p:sp>
        <p:nvSpPr>
          <p:cNvPr id="7" name="Marcador de número de diapositiva 6">
            <a:extLst>
              <a:ext uri="{FF2B5EF4-FFF2-40B4-BE49-F238E27FC236}">
                <a16:creationId xmlns:a16="http://schemas.microsoft.com/office/drawing/2014/main" xmlns="" id="{8DB87C00-1C7E-584F-89FD-D7F418C4E39A}"/>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6174222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5CA2BA3-7E7A-6042-9A7D-C221AEDC8089}"/>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xmlns="" id="{6407B4BC-AFE8-3341-B25E-9E072D02B9AC}"/>
              </a:ext>
            </a:extLst>
          </p:cNvPr>
          <p:cNvSpPr>
            <a:spLocks noGrp="1"/>
          </p:cNvSpPr>
          <p:nvPr>
            <p:ph type="body" orient="vert" idx="1"/>
          </p:nvPr>
        </p:nvSpPr>
        <p:spPr/>
        <p:txBody>
          <a:bodyPr vert="eaVert"/>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xmlns="" id="{36FFC573-089B-E647-AFE6-37263961C6EE}"/>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15-02-2025</a:t>
            </a:fld>
            <a:endParaRPr lang="es-CL">
              <a:solidFill>
                <a:prstClr val="black">
                  <a:tint val="75000"/>
                </a:prstClr>
              </a:solidFill>
            </a:endParaRPr>
          </a:p>
        </p:txBody>
      </p:sp>
      <p:sp>
        <p:nvSpPr>
          <p:cNvPr id="5" name="Marcador de pie de página 4">
            <a:extLst>
              <a:ext uri="{FF2B5EF4-FFF2-40B4-BE49-F238E27FC236}">
                <a16:creationId xmlns:a16="http://schemas.microsoft.com/office/drawing/2014/main" xmlns="" id="{DA080199-4A5D-7049-B631-4AA803EB2C26}"/>
              </a:ext>
            </a:extLst>
          </p:cNvPr>
          <p:cNvSpPr>
            <a:spLocks noGrp="1"/>
          </p:cNvSpPr>
          <p:nvPr>
            <p:ph type="ftr" sz="quarter" idx="11"/>
          </p:nvPr>
        </p:nvSpPr>
        <p:spPr/>
        <p:txBody>
          <a:bodyPr/>
          <a:lstStyle/>
          <a:p>
            <a:endParaRPr lang="es-CL">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65DCC475-665A-E44B-AFDB-9E3FFD824663}"/>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424409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7 portada simple v2 sin ilustración">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 xmlns:a16="http://schemas.microsoft.com/office/drawing/2014/main" id="{7D264631-F2A2-F64D-95FE-2D276C78EEC7}"/>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4358" name="Diapositiva de think-cell" r:id="rId4" imgW="7772400" imgH="10058400" progId="TCLayout.ActiveDocument.1">
                  <p:embed/>
                </p:oleObj>
              </mc:Choice>
              <mc:Fallback>
                <p:oleObj name="Diapositiva de think-cell" r:id="rId4" imgW="7772400" imgH="10058400" progId="TCLayout.ActiveDocument.1">
                  <p:embed/>
                  <p:pic>
                    <p:nvPicPr>
                      <p:cNvPr id="2" name="Objeto 1" hidden="1">
                        <a:extLst>
                          <a:ext uri="{FF2B5EF4-FFF2-40B4-BE49-F238E27FC236}">
                            <a16:creationId xmlns="" xmlns:a16="http://schemas.microsoft.com/office/drawing/2014/main" id="{7D264631-F2A2-F64D-95FE-2D276C78EEC7}"/>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Marcador de texto 7">
            <a:extLst>
              <a:ext uri="{FF2B5EF4-FFF2-40B4-BE49-F238E27FC236}">
                <a16:creationId xmlns="" xmlns:a16="http://schemas.microsoft.com/office/drawing/2014/main" id="{9FAA23D5-B1A8-589C-8ED5-F341FFFEA563}"/>
              </a:ext>
            </a:extLst>
          </p:cNvPr>
          <p:cNvSpPr>
            <a:spLocks noGrp="1"/>
          </p:cNvSpPr>
          <p:nvPr>
            <p:ph type="body" sz="quarter" idx="16" hasCustomPrompt="1"/>
          </p:nvPr>
        </p:nvSpPr>
        <p:spPr>
          <a:xfrm>
            <a:off x="7099300" y="4046751"/>
            <a:ext cx="3826112" cy="504365"/>
          </a:xfrm>
          <a:prstGeom prst="rect">
            <a:avLst/>
          </a:prstGeom>
        </p:spPr>
        <p:txBody>
          <a:bodyPr lIns="0" tIns="0" rIns="0" bIns="0"/>
          <a:lstStyle>
            <a:lvl1pPr marL="0" indent="0">
              <a:buNone/>
              <a:defRPr sz="1500" b="0">
                <a:solidFill>
                  <a:schemeClr val="bg2"/>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marL="0" marR="0" lvl="0" indent="0" algn="l" defTabSz="1218406" eaLnBrk="1" fontAlgn="auto" latinLnBrk="0" hangingPunct="1">
              <a:lnSpc>
                <a:spcPct val="90000"/>
              </a:lnSpc>
              <a:spcBef>
                <a:spcPts val="2250"/>
              </a:spcBef>
              <a:spcAft>
                <a:spcPts val="0"/>
              </a:spcAft>
              <a:buClrTx/>
              <a:buSzPct val="123000"/>
              <a:buFontTx/>
              <a:buNone/>
              <a:tabLst/>
              <a:defRPr/>
            </a:pPr>
            <a:r>
              <a:rPr lang="es-ES" dirty="0"/>
              <a:t>Subtítulo</a:t>
            </a:r>
            <a:r>
              <a:rPr lang="es-CL" dirty="0"/>
              <a:t> Arial 15</a:t>
            </a:r>
          </a:p>
        </p:txBody>
      </p:sp>
      <p:sp>
        <p:nvSpPr>
          <p:cNvPr id="7" name="Marcador de texto 7">
            <a:extLst>
              <a:ext uri="{FF2B5EF4-FFF2-40B4-BE49-F238E27FC236}">
                <a16:creationId xmlns="" xmlns:a16="http://schemas.microsoft.com/office/drawing/2014/main" id="{0B08D841-0276-33C3-3666-53CC67862A71}"/>
              </a:ext>
            </a:extLst>
          </p:cNvPr>
          <p:cNvSpPr>
            <a:spLocks noGrp="1"/>
          </p:cNvSpPr>
          <p:nvPr>
            <p:ph type="body" sz="quarter" idx="17" hasCustomPrompt="1"/>
          </p:nvPr>
        </p:nvSpPr>
        <p:spPr>
          <a:xfrm>
            <a:off x="7099300" y="2413732"/>
            <a:ext cx="3876916" cy="1300367"/>
          </a:xfrm>
          <a:prstGeom prst="rect">
            <a:avLst/>
          </a:prstGeom>
        </p:spPr>
        <p:txBody>
          <a:bodyPr lIns="0" tIns="0" rIns="0" bIns="0"/>
          <a:lstStyle>
            <a:lvl1pPr marL="0" indent="0">
              <a:spcBef>
                <a:spcPts val="0"/>
              </a:spcBef>
              <a:buNone/>
              <a:defRPr sz="30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portada máximo 3 líneas Arial Regular - 30 puntos</a:t>
            </a:r>
            <a:endParaRPr lang="es-CL" dirty="0"/>
          </a:p>
        </p:txBody>
      </p:sp>
      <p:pic>
        <p:nvPicPr>
          <p:cNvPr id="10" name="Picture 9">
            <a:extLst>
              <a:ext uri="{FF2B5EF4-FFF2-40B4-BE49-F238E27FC236}">
                <a16:creationId xmlns="" xmlns:a16="http://schemas.microsoft.com/office/drawing/2014/main" id="{405908D8-C228-386F-036A-739C27418E4A}"/>
              </a:ext>
            </a:extLst>
          </p:cNvPr>
          <p:cNvPicPr>
            <a:picLocks noChangeAspect="1"/>
          </p:cNvPicPr>
          <p:nvPr userDrawn="1"/>
        </p:nvPicPr>
        <p:blipFill>
          <a:blip r:embed="rId6"/>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26757865"/>
      </p:ext>
    </p:extLst>
  </p:cSld>
  <p:clrMapOvr>
    <a:overrideClrMapping bg1="lt1" tx1="dk1" bg2="lt2" tx2="dk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2" pos="6584">
          <p15:clr>
            <a:srgbClr val="FBAE40"/>
          </p15:clr>
        </p15:guide>
        <p15:guide id="3" pos="3597">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AE300FBC-0B96-604A-8C1A-82366ED1FE5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xmlns="" id="{9CDD020B-FC82-8A4C-842D-35FC3DCBB7D6}"/>
              </a:ext>
            </a:extLst>
          </p:cNvPr>
          <p:cNvSpPr>
            <a:spLocks noGrp="1"/>
          </p:cNvSpPr>
          <p:nvPr>
            <p:ph type="body" orient="vert" idx="1"/>
          </p:nvPr>
        </p:nvSpPr>
        <p:spPr>
          <a:xfrm>
            <a:off x="838200" y="365125"/>
            <a:ext cx="7734300" cy="5811838"/>
          </a:xfrm>
        </p:spPr>
        <p:txBody>
          <a:bodyPr vert="eaVert"/>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xmlns="" id="{20F747D2-B59F-5E4D-B65E-F47D39459A8E}"/>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15-02-2025</a:t>
            </a:fld>
            <a:endParaRPr lang="es-CL">
              <a:solidFill>
                <a:prstClr val="black">
                  <a:tint val="75000"/>
                </a:prstClr>
              </a:solidFill>
            </a:endParaRPr>
          </a:p>
        </p:txBody>
      </p:sp>
      <p:sp>
        <p:nvSpPr>
          <p:cNvPr id="5" name="Marcador de pie de página 4">
            <a:extLst>
              <a:ext uri="{FF2B5EF4-FFF2-40B4-BE49-F238E27FC236}">
                <a16:creationId xmlns:a16="http://schemas.microsoft.com/office/drawing/2014/main" xmlns="" id="{63D477E8-49AB-FF4B-8553-D73F13CB6897}"/>
              </a:ext>
            </a:extLst>
          </p:cNvPr>
          <p:cNvSpPr>
            <a:spLocks noGrp="1"/>
          </p:cNvSpPr>
          <p:nvPr>
            <p:ph type="ftr" sz="quarter" idx="11"/>
          </p:nvPr>
        </p:nvSpPr>
        <p:spPr/>
        <p:txBody>
          <a:bodyPr/>
          <a:lstStyle/>
          <a:p>
            <a:endParaRPr lang="es-CL">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035512FF-35ED-1C44-ADB9-F8DF8881FF85}"/>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262483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Solo texto y bullets">
    <p:spTree>
      <p:nvGrpSpPr>
        <p:cNvPr id="1" name=""/>
        <p:cNvGrpSpPr/>
        <p:nvPr/>
      </p:nvGrpSpPr>
      <p:grpSpPr>
        <a:xfrm>
          <a:off x="0" y="0"/>
          <a:ext cx="0" cy="0"/>
          <a:chOff x="0" y="0"/>
          <a:chExt cx="0" cy="0"/>
        </a:xfrm>
      </p:grpSpPr>
      <p:sp>
        <p:nvSpPr>
          <p:cNvPr id="13" name="Marcador de texto 4">
            <a:extLst>
              <a:ext uri="{FF2B5EF4-FFF2-40B4-BE49-F238E27FC236}">
                <a16:creationId xmlns="" xmlns:a16="http://schemas.microsoft.com/office/drawing/2014/main" id="{0F855893-C32C-4FEA-A235-92BF0A898ADA}"/>
              </a:ext>
            </a:extLst>
          </p:cNvPr>
          <p:cNvSpPr>
            <a:spLocks noGrp="1"/>
          </p:cNvSpPr>
          <p:nvPr>
            <p:ph type="body" sz="quarter" idx="14" hasCustomPrompt="1"/>
          </p:nvPr>
        </p:nvSpPr>
        <p:spPr>
          <a:xfrm>
            <a:off x="449263" y="1615349"/>
            <a:ext cx="11365880" cy="4735858"/>
          </a:xfrm>
          <a:prstGeom prst="rect">
            <a:avLst/>
          </a:prstGeom>
        </p:spPr>
        <p:txBody>
          <a:bodyPr/>
          <a:lstStyle>
            <a:lvl1pPr marL="285750" indent="-285750">
              <a:spcBef>
                <a:spcPts val="600"/>
              </a:spcBef>
              <a:spcAft>
                <a:spcPts val="600"/>
              </a:spcAft>
              <a:buClr>
                <a:schemeClr val="accent1"/>
              </a:buClr>
              <a:buFont typeface="Wingdings" panose="05000000000000000000" pitchFamily="2" charset="2"/>
              <a:buChar char="§"/>
              <a:defRPr sz="1600">
                <a:solidFill>
                  <a:schemeClr val="accent3">
                    <a:lumMod val="75000"/>
                    <a:lumOff val="25000"/>
                  </a:schemeClr>
                </a:solidFill>
              </a:defRPr>
            </a:lvl1pPr>
            <a:lvl2pPr marL="590550" indent="-285750">
              <a:spcBef>
                <a:spcPts val="600"/>
              </a:spcBef>
              <a:spcAft>
                <a:spcPts val="600"/>
              </a:spcAft>
              <a:buClr>
                <a:schemeClr val="accent1"/>
              </a:buClr>
              <a:buSzPct val="100000"/>
              <a:buFont typeface="Arial" panose="020B0604020202020204" pitchFamily="34" charset="0"/>
              <a:buChar char="•"/>
              <a:tabLst/>
              <a:defRPr sz="1400">
                <a:solidFill>
                  <a:schemeClr val="accent3">
                    <a:lumMod val="75000"/>
                    <a:lumOff val="25000"/>
                  </a:schemeClr>
                </a:solidFill>
              </a:defRPr>
            </a:lvl2pPr>
            <a:lvl3pPr marL="895350" indent="-285750">
              <a:spcBef>
                <a:spcPts val="600"/>
              </a:spcBef>
              <a:spcAft>
                <a:spcPts val="600"/>
              </a:spcAft>
              <a:buClr>
                <a:schemeClr val="accent1"/>
              </a:buClr>
              <a:buSzPct val="90000"/>
              <a:buFont typeface="Arial" panose="020B0604020202020204" pitchFamily="34" charset="0"/>
              <a:buChar char="-"/>
              <a:tabLst/>
              <a:defRPr sz="1400">
                <a:solidFill>
                  <a:schemeClr val="accent3">
                    <a:lumMod val="75000"/>
                    <a:lumOff val="25000"/>
                  </a:schemeClr>
                </a:solidFill>
              </a:defRPr>
            </a:lvl3pPr>
            <a:lvl4pPr marL="1200150" indent="-285750">
              <a:spcBef>
                <a:spcPts val="600"/>
              </a:spcBef>
              <a:spcAft>
                <a:spcPts val="600"/>
              </a:spcAft>
              <a:buClr>
                <a:schemeClr val="accent1"/>
              </a:buClr>
              <a:buSzPct val="90000"/>
              <a:buFont typeface="Arial" panose="020B0604020202020204" pitchFamily="34" charset="0"/>
              <a:buChar char="-"/>
              <a:tabLst/>
              <a:defRPr sz="1400">
                <a:solidFill>
                  <a:schemeClr val="accent3">
                    <a:lumMod val="75000"/>
                    <a:lumOff val="25000"/>
                  </a:schemeClr>
                </a:solidFill>
              </a:defRPr>
            </a:lvl4pPr>
            <a:lvl5pPr marL="1504950" indent="-285750">
              <a:spcBef>
                <a:spcPts val="600"/>
              </a:spcBef>
              <a:spcAft>
                <a:spcPts val="600"/>
              </a:spcAft>
              <a:buClr>
                <a:schemeClr val="accent1"/>
              </a:buClr>
              <a:buSzPct val="90000"/>
              <a:buFont typeface="Arial" panose="020B0604020202020204" pitchFamily="34" charset="0"/>
              <a:buChar char="-"/>
              <a:tabLst/>
              <a:defRPr sz="1400">
                <a:solidFill>
                  <a:schemeClr val="accent3">
                    <a:lumMod val="75000"/>
                    <a:lumOff val="25000"/>
                  </a:schemeClr>
                </a:solidFill>
              </a:defRPr>
            </a:lvl5pPr>
          </a:lstStyle>
          <a:p>
            <a:pPr lvl="0"/>
            <a:r>
              <a:rPr lang="es-ES" dirty="0"/>
              <a:t>Párrafo solo texto Arial 16</a:t>
            </a:r>
          </a:p>
          <a:p>
            <a:pPr lvl="1"/>
            <a:r>
              <a:rPr lang="es-ES" dirty="0" err="1"/>
              <a:t>Bullet</a:t>
            </a:r>
            <a:r>
              <a:rPr lang="es-ES" dirty="0"/>
              <a:t> Arial 14</a:t>
            </a:r>
          </a:p>
          <a:p>
            <a:pPr lvl="2"/>
            <a:r>
              <a:rPr lang="es-ES" dirty="0" err="1"/>
              <a:t>Sub-bullet</a:t>
            </a:r>
            <a:r>
              <a:rPr lang="es-ES" dirty="0"/>
              <a:t> Arial 14</a:t>
            </a:r>
          </a:p>
          <a:p>
            <a:pPr lvl="3"/>
            <a:r>
              <a:rPr lang="es-ES" dirty="0" err="1"/>
              <a:t>Sub-bullet</a:t>
            </a:r>
            <a:r>
              <a:rPr lang="es-ES" dirty="0"/>
              <a:t> Arial 14</a:t>
            </a:r>
          </a:p>
          <a:p>
            <a:pPr lvl="4"/>
            <a:r>
              <a:rPr lang="es-ES" dirty="0" err="1"/>
              <a:t>Sub-bullet</a:t>
            </a:r>
            <a:r>
              <a:rPr lang="es-ES" dirty="0"/>
              <a:t> Arial 14</a:t>
            </a:r>
          </a:p>
          <a:p>
            <a:pPr lvl="4"/>
            <a:endParaRPr lang="es-ES_tradnl" dirty="0"/>
          </a:p>
        </p:txBody>
      </p:sp>
      <p:sp>
        <p:nvSpPr>
          <p:cNvPr id="12" name="Marcador de texto 7">
            <a:extLst>
              <a:ext uri="{FF2B5EF4-FFF2-40B4-BE49-F238E27FC236}">
                <a16:creationId xmlns="" xmlns:a16="http://schemas.microsoft.com/office/drawing/2014/main" id="{703E2759-6EFD-9528-5014-B5B857D70474}"/>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14" name="Marcador de número de diapositiva 1">
            <a:extLst>
              <a:ext uri="{FF2B5EF4-FFF2-40B4-BE49-F238E27FC236}">
                <a16:creationId xmlns="" xmlns:a16="http://schemas.microsoft.com/office/drawing/2014/main" id="{7148B77E-AECB-2D4A-7BD3-666426DD69B4}"/>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rial" panose="020B0604020202020204" pitchFamily="34" charset="0"/>
                <a:cs typeface="Arial" panose="020B0604020202020204" pitchFamily="34" charset="0"/>
              </a:defRPr>
            </a:lvl1pPr>
          </a:lstStyle>
          <a:p>
            <a:fld id="{B37290F3-BA30-9341-A10E-737EC97582C1}" type="slidenum">
              <a:rPr lang="es-CL" smtClean="0"/>
              <a:pPr/>
              <a:t>‹Nº›</a:t>
            </a:fld>
            <a:endParaRPr lang="es-CL" dirty="0"/>
          </a:p>
        </p:txBody>
      </p:sp>
      <p:sp>
        <p:nvSpPr>
          <p:cNvPr id="4" name="Marcador de texto 7">
            <a:extLst>
              <a:ext uri="{FF2B5EF4-FFF2-40B4-BE49-F238E27FC236}">
                <a16:creationId xmlns="" xmlns:a16="http://schemas.microsoft.com/office/drawing/2014/main" id="{E77FA1BC-992A-474A-99C8-2FF763D44CFC}"/>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5" name="Marcador de texto 7">
            <a:extLst>
              <a:ext uri="{FF2B5EF4-FFF2-40B4-BE49-F238E27FC236}">
                <a16:creationId xmlns="" xmlns:a16="http://schemas.microsoft.com/office/drawing/2014/main" id="{1D573755-52D3-11A9-1908-E027C9E123B6}"/>
              </a:ext>
            </a:extLst>
          </p:cNvPr>
          <p:cNvSpPr>
            <a:spLocks noGrp="1"/>
          </p:cNvSpPr>
          <p:nvPr>
            <p:ph type="body" sz="quarter" idx="62" hasCustomPrompt="1"/>
          </p:nvPr>
        </p:nvSpPr>
        <p:spPr>
          <a:xfrm>
            <a:off x="449262" y="1159880"/>
            <a:ext cx="9865812" cy="356282"/>
          </a:xfrm>
          <a:prstGeom prst="rect">
            <a:avLst/>
          </a:prstGeom>
        </p:spPr>
        <p:txBody>
          <a:bodyPr lIns="0" tIns="0" rIns="0" bIns="0"/>
          <a:lstStyle>
            <a:lvl1pPr marL="0" indent="0">
              <a:buNone/>
              <a:defRPr sz="1600" b="0">
                <a:solidFill>
                  <a:schemeClr val="accent3">
                    <a:lumMod val="75000"/>
                    <a:lumOff val="25000"/>
                  </a:schemeClr>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6" name="Conector recto 18">
            <a:extLst>
              <a:ext uri="{FF2B5EF4-FFF2-40B4-BE49-F238E27FC236}">
                <a16:creationId xmlns="" xmlns:a16="http://schemas.microsoft.com/office/drawing/2014/main" id="{1844C991-962C-D4B2-914A-96D64334FF34}"/>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pic>
        <p:nvPicPr>
          <p:cNvPr id="7" name="Picture 9">
            <a:extLst>
              <a:ext uri="{FF2B5EF4-FFF2-40B4-BE49-F238E27FC236}">
                <a16:creationId xmlns="" xmlns:a16="http://schemas.microsoft.com/office/drawing/2014/main" id="{7C668FD5-0D1E-D05F-826F-CB8A7BBD5D80}"/>
              </a:ext>
            </a:extLst>
          </p:cNvPr>
          <p:cNvPicPr>
            <a:picLocks noChangeAspect="1"/>
          </p:cNvPicPr>
          <p:nvPr userDrawn="1"/>
        </p:nvPicPr>
        <p:blipFill>
          <a:blip r:embed="rId2"/>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1686782724"/>
      </p:ext>
    </p:extLst>
  </p:cSld>
  <p:clrMapOvr>
    <a:masterClrMapping/>
  </p:clrMapOvr>
  <p:transition spd="med"/>
  <p:extLst>
    <p:ext uri="{DCECCB84-F9BA-43D5-87BE-67443E8EF086}">
      <p15:sldGuideLst xmlns:p15="http://schemas.microsoft.com/office/powerpoint/2012/main">
        <p15:guide id="1" orient="horz" pos="21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en blanco con logo">
    <p:bg>
      <p:bgRef idx="1001">
        <a:schemeClr val="bg2"/>
      </p:bgRef>
    </p:bg>
    <p:spTree>
      <p:nvGrpSpPr>
        <p:cNvPr id="1" name=""/>
        <p:cNvGrpSpPr/>
        <p:nvPr/>
      </p:nvGrpSpPr>
      <p:grpSpPr>
        <a:xfrm>
          <a:off x="0" y="0"/>
          <a:ext cx="0" cy="0"/>
          <a:chOff x="0" y="0"/>
          <a:chExt cx="0" cy="0"/>
        </a:xfrm>
      </p:grpSpPr>
      <p:graphicFrame>
        <p:nvGraphicFramePr>
          <p:cNvPr id="4" name="Objeto 3" hidden="1">
            <a:extLst>
              <a:ext uri="{FF2B5EF4-FFF2-40B4-BE49-F238E27FC236}">
                <a16:creationId xmlns="" xmlns:a16="http://schemas.microsoft.com/office/drawing/2014/main" id="{77718931-CD11-D846-99ED-DA7F8C29E685}"/>
              </a:ext>
            </a:extLst>
          </p:cNvPr>
          <p:cNvGraphicFramePr>
            <a:graphicFrameLocks noChangeAspect="1"/>
          </p:cNvGraphicFramePr>
          <p:nvPr userDrawn="1">
            <p:custDataLst>
              <p:tags r:id="rId2"/>
            </p:custDataLst>
            <p:extLst>
              <p:ext uri="{D42A27DB-BD31-4B8C-83A1-F6EECF244321}">
                <p14:modId xmlns:p14="http://schemas.microsoft.com/office/powerpoint/2010/main" val="5951003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747" name="Diapositiva de think-cell" r:id="rId4" imgW="7772400" imgH="10058400" progId="TCLayout.ActiveDocument.1">
                  <p:embed/>
                </p:oleObj>
              </mc:Choice>
              <mc:Fallback>
                <p:oleObj name="Diapositiva de think-cell" r:id="rId4" imgW="7772400" imgH="10058400" progId="TCLayout.ActiveDocument.1">
                  <p:embed/>
                  <p:pic>
                    <p:nvPicPr>
                      <p:cNvPr id="4" name="Objeto 3" hidden="1">
                        <a:extLst>
                          <a:ext uri="{FF2B5EF4-FFF2-40B4-BE49-F238E27FC236}">
                            <a16:creationId xmlns="" xmlns:a16="http://schemas.microsoft.com/office/drawing/2014/main" id="{77718931-CD11-D846-99ED-DA7F8C29E685}"/>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Marcador de texto 7">
            <a:extLst>
              <a:ext uri="{FF2B5EF4-FFF2-40B4-BE49-F238E27FC236}">
                <a16:creationId xmlns="" xmlns:a16="http://schemas.microsoft.com/office/drawing/2014/main" id="{0B3BE0AC-9C2E-0825-1D3B-F58A17735FD9}"/>
              </a:ext>
            </a:extLst>
          </p:cNvPr>
          <p:cNvSpPr>
            <a:spLocks noGrp="1"/>
          </p:cNvSpPr>
          <p:nvPr>
            <p:ph type="body" sz="quarter" idx="17" hasCustomPrompt="1"/>
          </p:nvPr>
        </p:nvSpPr>
        <p:spPr>
          <a:xfrm>
            <a:off x="483632" y="452438"/>
            <a:ext cx="11239134" cy="5926473"/>
          </a:xfrm>
          <a:prstGeom prst="rect">
            <a:avLst/>
          </a:prstGeom>
        </p:spPr>
        <p:txBody>
          <a:bodyPr lIns="0" tIns="0" rIns="0" bIns="0"/>
          <a:lstStyle>
            <a:lvl1pPr marL="0" indent="0">
              <a:spcBef>
                <a:spcPts val="0"/>
              </a:spcBef>
              <a:buNone/>
              <a:tabLst/>
              <a:defRPr sz="8800" b="0">
                <a:solidFill>
                  <a:schemeClr val="tx2"/>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importante Arial Regular - 88 puntos máximo 5 líneas</a:t>
            </a:r>
            <a:endParaRPr lang="es-CL" dirty="0"/>
          </a:p>
        </p:txBody>
      </p:sp>
      <p:sp>
        <p:nvSpPr>
          <p:cNvPr id="2" name="Marcador de texto 7">
            <a:extLst>
              <a:ext uri="{FF2B5EF4-FFF2-40B4-BE49-F238E27FC236}">
                <a16:creationId xmlns="" xmlns:a16="http://schemas.microsoft.com/office/drawing/2014/main" id="{6CC2DB99-57D3-98FC-7181-A71ADCAA5A1A}"/>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7" name="Marcador de número de diapositiva 1">
            <a:extLst>
              <a:ext uri="{FF2B5EF4-FFF2-40B4-BE49-F238E27FC236}">
                <a16:creationId xmlns="" xmlns:a16="http://schemas.microsoft.com/office/drawing/2014/main" id="{5B6CD846-B196-D2E7-2643-5620979871E6}"/>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rial" panose="020B0604020202020204" pitchFamily="34" charset="0"/>
                <a:cs typeface="Arial" panose="020B0604020202020204" pitchFamily="34" charset="0"/>
              </a:defRPr>
            </a:lvl1pPr>
          </a:lstStyle>
          <a:p>
            <a:fld id="{B37290F3-BA30-9341-A10E-737EC97582C1}" type="slidenum">
              <a:rPr lang="es-CL" smtClean="0"/>
              <a:pPr/>
              <a:t>‹Nº›</a:t>
            </a:fld>
            <a:endParaRPr lang="es-CL" dirty="0"/>
          </a:p>
        </p:txBody>
      </p:sp>
      <p:pic>
        <p:nvPicPr>
          <p:cNvPr id="5" name="Picture 9">
            <a:extLst>
              <a:ext uri="{FF2B5EF4-FFF2-40B4-BE49-F238E27FC236}">
                <a16:creationId xmlns="" xmlns:a16="http://schemas.microsoft.com/office/drawing/2014/main" id="{12658DF4-2531-1EFB-3F5D-2EA14977014B}"/>
              </a:ext>
            </a:extLst>
          </p:cNvPr>
          <p:cNvPicPr>
            <a:picLocks noChangeAspect="1"/>
          </p:cNvPicPr>
          <p:nvPr userDrawn="1"/>
        </p:nvPicPr>
        <p:blipFill>
          <a:blip r:embed="rId6"/>
          <a:stretch>
            <a:fillRect/>
          </a:stretch>
        </p:blipFill>
        <p:spPr>
          <a:xfrm>
            <a:off x="591670" y="5820578"/>
            <a:ext cx="1266351" cy="518996"/>
          </a:xfrm>
          <a:prstGeom prst="rect">
            <a:avLst/>
          </a:prstGeom>
        </p:spPr>
      </p:pic>
    </p:spTree>
    <p:extLst>
      <p:ext uri="{BB962C8B-B14F-4D97-AF65-F5344CB8AC3E}">
        <p14:creationId xmlns:p14="http://schemas.microsoft.com/office/powerpoint/2010/main" val="3994906667"/>
      </p:ext>
    </p:extLst>
  </p:cSld>
  <p:clrMapOvr>
    <a:overrideClrMapping bg1="dk1" tx1="lt1" bg2="dk2" tx2="lt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1" orient="horz" pos="291">
          <p15:clr>
            <a:srgbClr val="FBAE40"/>
          </p15:clr>
        </p15:guide>
        <p15:guide id="2" orient="horz" pos="1548">
          <p15:clr>
            <a:srgbClr val="FBAE40"/>
          </p15:clr>
        </p15:guide>
        <p15:guide id="3" pos="1232">
          <p15:clr>
            <a:srgbClr val="FBAE40"/>
          </p15:clr>
        </p15:guide>
        <p15:guide id="4" pos="3281">
          <p15:clr>
            <a:srgbClr val="FBAE40"/>
          </p15:clr>
        </p15:guide>
        <p15:guide id="5" pos="5339">
          <p15:clr>
            <a:srgbClr val="FBAE40"/>
          </p15:clr>
        </p15:guide>
        <p15:guide id="6" orient="horz" pos="280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en blanco con logo">
    <p:bg>
      <p:bgRef idx="1001">
        <a:schemeClr val="bg2"/>
      </p:bgRef>
    </p:bg>
    <p:spTree>
      <p:nvGrpSpPr>
        <p:cNvPr id="1" name=""/>
        <p:cNvGrpSpPr/>
        <p:nvPr/>
      </p:nvGrpSpPr>
      <p:grpSpPr>
        <a:xfrm>
          <a:off x="0" y="0"/>
          <a:ext cx="0" cy="0"/>
          <a:chOff x="0" y="0"/>
          <a:chExt cx="0" cy="0"/>
        </a:xfrm>
      </p:grpSpPr>
      <p:graphicFrame>
        <p:nvGraphicFramePr>
          <p:cNvPr id="4" name="Objeto 3" hidden="1">
            <a:extLst>
              <a:ext uri="{FF2B5EF4-FFF2-40B4-BE49-F238E27FC236}">
                <a16:creationId xmlns="" xmlns:a16="http://schemas.microsoft.com/office/drawing/2014/main" id="{77718931-CD11-D846-99ED-DA7F8C29E685}"/>
              </a:ext>
            </a:extLst>
          </p:cNvPr>
          <p:cNvGraphicFramePr>
            <a:graphicFrameLocks noChangeAspect="1"/>
          </p:cNvGraphicFramePr>
          <p:nvPr userDrawn="1">
            <p:custDataLst>
              <p:tags r:id="rId2"/>
            </p:custDataLst>
            <p:extLst>
              <p:ext uri="{D42A27DB-BD31-4B8C-83A1-F6EECF244321}">
                <p14:modId xmlns:p14="http://schemas.microsoft.com/office/powerpoint/2010/main" val="5951003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771" name="Diapositiva de think-cell" r:id="rId4" imgW="7772400" imgH="10058400" progId="TCLayout.ActiveDocument.1">
                  <p:embed/>
                </p:oleObj>
              </mc:Choice>
              <mc:Fallback>
                <p:oleObj name="Diapositiva de think-cell" r:id="rId4" imgW="7772400" imgH="10058400" progId="TCLayout.ActiveDocument.1">
                  <p:embed/>
                  <p:pic>
                    <p:nvPicPr>
                      <p:cNvPr id="4" name="Objeto 3" hidden="1">
                        <a:extLst>
                          <a:ext uri="{FF2B5EF4-FFF2-40B4-BE49-F238E27FC236}">
                            <a16:creationId xmlns="" xmlns:a16="http://schemas.microsoft.com/office/drawing/2014/main" id="{77718931-CD11-D846-99ED-DA7F8C29E685}"/>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Rounded Rectangle 1">
            <a:extLst>
              <a:ext uri="{FF2B5EF4-FFF2-40B4-BE49-F238E27FC236}">
                <a16:creationId xmlns="" xmlns:a16="http://schemas.microsoft.com/office/drawing/2014/main" id="{44016756-863E-9350-E88B-94DCBD1B188E}"/>
              </a:ext>
            </a:extLst>
          </p:cNvPr>
          <p:cNvSpPr/>
          <p:nvPr userDrawn="1"/>
        </p:nvSpPr>
        <p:spPr>
          <a:xfrm>
            <a:off x="469234" y="452438"/>
            <a:ext cx="11265639" cy="5926473"/>
          </a:xfrm>
          <a:prstGeom prst="round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x-non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6" name="Picture 5">
            <a:extLst>
              <a:ext uri="{FF2B5EF4-FFF2-40B4-BE49-F238E27FC236}">
                <a16:creationId xmlns="" xmlns:a16="http://schemas.microsoft.com/office/drawing/2014/main" id="{28F2BD6C-1A3A-43AC-031A-B29C6DED0823}"/>
              </a:ext>
            </a:extLst>
          </p:cNvPr>
          <p:cNvPicPr>
            <a:picLocks noChangeAspect="1"/>
          </p:cNvPicPr>
          <p:nvPr userDrawn="1"/>
        </p:nvPicPr>
        <p:blipFill>
          <a:blip r:embed="rId6"/>
          <a:stretch>
            <a:fillRect/>
          </a:stretch>
        </p:blipFill>
        <p:spPr>
          <a:xfrm rot="10800000">
            <a:off x="10368340" y="5024631"/>
            <a:ext cx="1380931" cy="1380931"/>
          </a:xfrm>
          <a:prstGeom prst="rect">
            <a:avLst/>
          </a:prstGeom>
        </p:spPr>
      </p:pic>
      <p:sp>
        <p:nvSpPr>
          <p:cNvPr id="3" name="Marcador de texto 7">
            <a:extLst>
              <a:ext uri="{FF2B5EF4-FFF2-40B4-BE49-F238E27FC236}">
                <a16:creationId xmlns="" xmlns:a16="http://schemas.microsoft.com/office/drawing/2014/main" id="{0B3BE0AC-9C2E-0825-1D3B-F58A17735FD9}"/>
              </a:ext>
            </a:extLst>
          </p:cNvPr>
          <p:cNvSpPr>
            <a:spLocks noGrp="1"/>
          </p:cNvSpPr>
          <p:nvPr>
            <p:ph type="body" sz="quarter" idx="17" hasCustomPrompt="1"/>
          </p:nvPr>
        </p:nvSpPr>
        <p:spPr>
          <a:xfrm>
            <a:off x="1126435" y="1020418"/>
            <a:ext cx="9953528" cy="4790514"/>
          </a:xfrm>
          <a:prstGeom prst="rect">
            <a:avLst/>
          </a:prstGeom>
        </p:spPr>
        <p:txBody>
          <a:bodyPr lIns="0" tIns="0" rIns="0" bIns="0"/>
          <a:lstStyle>
            <a:lvl1pPr marL="0" indent="0">
              <a:spcBef>
                <a:spcPts val="0"/>
              </a:spcBef>
              <a:buNone/>
              <a:tabLst/>
              <a:defRPr sz="5400" b="0">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“Frase entre comillas” </a:t>
            </a:r>
          </a:p>
          <a:p>
            <a:pPr lvl="0"/>
            <a:r>
              <a:rPr lang="es-ES" dirty="0"/>
              <a:t>Arial</a:t>
            </a:r>
            <a:endParaRPr lang="es-CL" dirty="0"/>
          </a:p>
        </p:txBody>
      </p:sp>
      <p:pic>
        <p:nvPicPr>
          <p:cNvPr id="5" name="Imagen 4">
            <a:extLst>
              <a:ext uri="{FF2B5EF4-FFF2-40B4-BE49-F238E27FC236}">
                <a16:creationId xmlns="" xmlns:a16="http://schemas.microsoft.com/office/drawing/2014/main" id="{95F87F97-8491-0A1C-B28E-C9EF834761F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31532" y="5394193"/>
            <a:ext cx="1380931" cy="645524"/>
          </a:xfrm>
          <a:prstGeom prst="rect">
            <a:avLst/>
          </a:prstGeom>
        </p:spPr>
      </p:pic>
    </p:spTree>
    <p:extLst>
      <p:ext uri="{BB962C8B-B14F-4D97-AF65-F5344CB8AC3E}">
        <p14:creationId xmlns:p14="http://schemas.microsoft.com/office/powerpoint/2010/main" val="2006142071"/>
      </p:ext>
    </p:extLst>
  </p:cSld>
  <p:clrMapOvr>
    <a:overrideClrMapping bg1="dk1" tx1="lt1" bg2="dk2" tx2="lt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1" orient="horz" pos="291">
          <p15:clr>
            <a:srgbClr val="FBAE40"/>
          </p15:clr>
        </p15:guide>
        <p15:guide id="2" orient="horz" pos="1548">
          <p15:clr>
            <a:srgbClr val="FBAE40"/>
          </p15:clr>
        </p15:guide>
        <p15:guide id="3" pos="1232">
          <p15:clr>
            <a:srgbClr val="FBAE40"/>
          </p15:clr>
        </p15:guide>
        <p15:guide id="4" pos="3281">
          <p15:clr>
            <a:srgbClr val="FBAE40"/>
          </p15:clr>
        </p15:guide>
        <p15:guide id="5" pos="5339">
          <p15:clr>
            <a:srgbClr val="FBAE40"/>
          </p15:clr>
        </p15:guide>
        <p15:guide id="6" orient="horz" pos="280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Cierre_casa">
    <p:bg>
      <p:bgRef idx="1001">
        <a:schemeClr val="bg2"/>
      </p:bgRef>
    </p:bg>
    <p:spTree>
      <p:nvGrpSpPr>
        <p:cNvPr id="1" name=""/>
        <p:cNvGrpSpPr/>
        <p:nvPr/>
      </p:nvGrpSpPr>
      <p:grpSpPr>
        <a:xfrm>
          <a:off x="0" y="0"/>
          <a:ext cx="0" cy="0"/>
          <a:chOff x="0" y="0"/>
          <a:chExt cx="0" cy="0"/>
        </a:xfrm>
      </p:grpSpPr>
      <p:sp>
        <p:nvSpPr>
          <p:cNvPr id="2" name="Marcador de texto 7">
            <a:extLst>
              <a:ext uri="{FF2B5EF4-FFF2-40B4-BE49-F238E27FC236}">
                <a16:creationId xmlns="" xmlns:a16="http://schemas.microsoft.com/office/drawing/2014/main" id="{6FD37190-D8CB-B721-B802-B940C8430ADD}"/>
              </a:ext>
            </a:extLst>
          </p:cNvPr>
          <p:cNvSpPr>
            <a:spLocks noGrp="1"/>
          </p:cNvSpPr>
          <p:nvPr>
            <p:ph type="body" sz="quarter" idx="17" hasCustomPrompt="1"/>
          </p:nvPr>
        </p:nvSpPr>
        <p:spPr>
          <a:xfrm>
            <a:off x="4866002" y="1325117"/>
            <a:ext cx="5340927" cy="3293365"/>
          </a:xfrm>
          <a:prstGeom prst="rect">
            <a:avLst/>
          </a:prstGeom>
        </p:spPr>
        <p:txBody>
          <a:bodyPr lIns="0" tIns="0" rIns="0" bIns="0"/>
          <a:lstStyle>
            <a:lvl1pPr marL="0" indent="0">
              <a:spcBef>
                <a:spcPts val="0"/>
              </a:spcBef>
              <a:buNone/>
              <a:tabLst/>
              <a:defRPr sz="115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Muchas</a:t>
            </a:r>
          </a:p>
          <a:p>
            <a:pPr lvl="0"/>
            <a:r>
              <a:rPr lang="es-ES" dirty="0"/>
              <a:t>gracias!</a:t>
            </a:r>
            <a:endParaRPr lang="es-CL" dirty="0"/>
          </a:p>
        </p:txBody>
      </p:sp>
      <p:pic>
        <p:nvPicPr>
          <p:cNvPr id="7" name="Picture 6">
            <a:extLst>
              <a:ext uri="{FF2B5EF4-FFF2-40B4-BE49-F238E27FC236}">
                <a16:creationId xmlns="" xmlns:a16="http://schemas.microsoft.com/office/drawing/2014/main" id="{2E7EB75B-AFA5-A24E-275D-BF73DF50840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9356" t="-1005" r="24290" b="18450"/>
          <a:stretch/>
        </p:blipFill>
        <p:spPr>
          <a:xfrm>
            <a:off x="379957" y="696191"/>
            <a:ext cx="5954232" cy="6161809"/>
          </a:xfrm>
          <a:prstGeom prst="rect">
            <a:avLst/>
          </a:prstGeom>
        </p:spPr>
      </p:pic>
      <p:sp>
        <p:nvSpPr>
          <p:cNvPr id="9" name="Marcador de texto 7">
            <a:extLst>
              <a:ext uri="{FF2B5EF4-FFF2-40B4-BE49-F238E27FC236}">
                <a16:creationId xmlns="" xmlns:a16="http://schemas.microsoft.com/office/drawing/2014/main" id="{7E0A6187-581B-9495-C946-63C5BF6773E3}"/>
              </a:ext>
            </a:extLst>
          </p:cNvPr>
          <p:cNvSpPr>
            <a:spLocks noGrp="1"/>
          </p:cNvSpPr>
          <p:nvPr>
            <p:ph type="body" sz="quarter" idx="19" hasCustomPrompt="1"/>
          </p:nvPr>
        </p:nvSpPr>
        <p:spPr>
          <a:xfrm>
            <a:off x="4866002" y="4903909"/>
            <a:ext cx="2138711" cy="239485"/>
          </a:xfrm>
          <a:prstGeom prst="rect">
            <a:avLst/>
          </a:prstGeom>
        </p:spPr>
        <p:txBody>
          <a:bodyPr lIns="0" tIns="0" rIns="0" bIns="0"/>
          <a:lstStyle>
            <a:lvl1pPr marL="0" indent="0">
              <a:buNone/>
              <a:defRPr sz="1200" b="0">
                <a:solidFill>
                  <a:schemeClr val="accent3"/>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err="1"/>
              <a:t>www.achs.cl</a:t>
            </a:r>
            <a:endParaRPr lang="es-CL" dirty="0"/>
          </a:p>
        </p:txBody>
      </p:sp>
      <p:pic>
        <p:nvPicPr>
          <p:cNvPr id="3" name="Picture 9">
            <a:extLst>
              <a:ext uri="{FF2B5EF4-FFF2-40B4-BE49-F238E27FC236}">
                <a16:creationId xmlns="" xmlns:a16="http://schemas.microsoft.com/office/drawing/2014/main" id="{8CAF82DF-1EBE-5B84-3BAD-E0710FCC0764}"/>
              </a:ext>
            </a:extLst>
          </p:cNvPr>
          <p:cNvPicPr>
            <a:picLocks noChangeAspect="1"/>
          </p:cNvPicPr>
          <p:nvPr userDrawn="1"/>
        </p:nvPicPr>
        <p:blipFill>
          <a:blip r:embed="rId4"/>
          <a:stretch>
            <a:fillRect/>
          </a:stretch>
        </p:blipFill>
        <p:spPr>
          <a:xfrm>
            <a:off x="4866002" y="5428821"/>
            <a:ext cx="1266351" cy="518996"/>
          </a:xfrm>
          <a:prstGeom prst="rect">
            <a:avLst/>
          </a:prstGeom>
        </p:spPr>
      </p:pic>
    </p:spTree>
    <p:custDataLst>
      <p:tags r:id="rId1"/>
    </p:custDataLst>
    <p:extLst>
      <p:ext uri="{BB962C8B-B14F-4D97-AF65-F5344CB8AC3E}">
        <p14:creationId xmlns:p14="http://schemas.microsoft.com/office/powerpoint/2010/main" val="1512738999"/>
      </p:ext>
    </p:extLst>
  </p:cSld>
  <p:clrMapOvr>
    <a:overrideClrMapping bg1="dk1" tx1="lt1" bg2="dk2" tx2="lt2" accent1="accent1" accent2="accent2" accent3="accent3" accent4="accent4" accent5="accent5" accent6="accent6" hlink="hlink" folHlink="folHlink"/>
  </p:clrMapOvr>
  <p:transition spd="med"/>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Verde Portadilla capitulo c titulo y logo (V2)">
    <p:bg>
      <p:bgPr>
        <a:solidFill>
          <a:schemeClr val="accent1"/>
        </a:solidFill>
        <a:effectLst/>
      </p:bgPr>
    </p:bg>
    <p:spTree>
      <p:nvGrpSpPr>
        <p:cNvPr id="1" name=""/>
        <p:cNvGrpSpPr/>
        <p:nvPr/>
      </p:nvGrpSpPr>
      <p:grpSpPr>
        <a:xfrm>
          <a:off x="0" y="0"/>
          <a:ext cx="0" cy="0"/>
          <a:chOff x="0" y="0"/>
          <a:chExt cx="0" cy="0"/>
        </a:xfrm>
      </p:grpSpPr>
      <p:sp>
        <p:nvSpPr>
          <p:cNvPr id="7" name="Marcador de texto 7">
            <a:extLst>
              <a:ext uri="{FF2B5EF4-FFF2-40B4-BE49-F238E27FC236}">
                <a16:creationId xmlns="" xmlns:a16="http://schemas.microsoft.com/office/drawing/2014/main" id="{7D61C88C-2C0C-7B1D-6536-0F4590425B1A}"/>
              </a:ext>
            </a:extLst>
          </p:cNvPr>
          <p:cNvSpPr>
            <a:spLocks noGrp="1"/>
          </p:cNvSpPr>
          <p:nvPr>
            <p:ph type="body" sz="quarter" idx="62" hasCustomPrompt="1"/>
          </p:nvPr>
        </p:nvSpPr>
        <p:spPr>
          <a:xfrm>
            <a:off x="864297" y="4868685"/>
            <a:ext cx="5863856" cy="356282"/>
          </a:xfrm>
          <a:prstGeom prst="rect">
            <a:avLst/>
          </a:prstGeom>
        </p:spPr>
        <p:txBody>
          <a:bodyPr lIns="0" tIns="0" rIns="0" bIns="0"/>
          <a:lstStyle>
            <a:lvl1pPr marL="0" indent="0">
              <a:buNone/>
              <a:defRPr sz="20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20</a:t>
            </a:r>
            <a:endParaRPr lang="es-CL" dirty="0"/>
          </a:p>
        </p:txBody>
      </p:sp>
      <p:sp>
        <p:nvSpPr>
          <p:cNvPr id="8" name="Marcador de texto 7">
            <a:extLst>
              <a:ext uri="{FF2B5EF4-FFF2-40B4-BE49-F238E27FC236}">
                <a16:creationId xmlns="" xmlns:a16="http://schemas.microsoft.com/office/drawing/2014/main" id="{F8BF8D9D-FA7C-CE9E-07AE-288D7938C1A6}"/>
              </a:ext>
            </a:extLst>
          </p:cNvPr>
          <p:cNvSpPr>
            <a:spLocks noGrp="1"/>
          </p:cNvSpPr>
          <p:nvPr>
            <p:ph type="body" sz="quarter" idx="61" hasCustomPrompt="1"/>
          </p:nvPr>
        </p:nvSpPr>
        <p:spPr>
          <a:xfrm>
            <a:off x="864296" y="1989315"/>
            <a:ext cx="7792024" cy="2346837"/>
          </a:xfrm>
          <a:prstGeom prst="rect">
            <a:avLst/>
          </a:prstGeom>
        </p:spPr>
        <p:txBody>
          <a:bodyPr lIns="0" tIns="0" rIns="0" bIns="0"/>
          <a:lstStyle>
            <a:lvl1pPr marL="0" indent="0">
              <a:buNone/>
              <a:defRPr sz="60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a:t>
            </a:r>
          </a:p>
          <a:p>
            <a:pPr lvl="0"/>
            <a:r>
              <a:rPr lang="es-ES" dirty="0"/>
              <a:t>60 puntos</a:t>
            </a:r>
          </a:p>
        </p:txBody>
      </p:sp>
      <p:pic>
        <p:nvPicPr>
          <p:cNvPr id="9" name="Picture 8">
            <a:extLst>
              <a:ext uri="{FF2B5EF4-FFF2-40B4-BE49-F238E27FC236}">
                <a16:creationId xmlns="" xmlns:a16="http://schemas.microsoft.com/office/drawing/2014/main" id="{0269E2A7-5379-587D-1CF3-26750B56C66F}"/>
              </a:ext>
            </a:extLst>
          </p:cNvPr>
          <p:cNvPicPr>
            <a:picLocks noChangeAspect="1"/>
          </p:cNvPicPr>
          <p:nvPr userDrawn="1"/>
        </p:nvPicPr>
        <p:blipFill>
          <a:blip r:embed="rId2"/>
          <a:stretch>
            <a:fillRect/>
          </a:stretch>
        </p:blipFill>
        <p:spPr>
          <a:xfrm rot="10800000" flipH="1">
            <a:off x="0" y="5477069"/>
            <a:ext cx="1380931" cy="1380931"/>
          </a:xfrm>
          <a:prstGeom prst="rect">
            <a:avLst/>
          </a:prstGeom>
        </p:spPr>
      </p:pic>
    </p:spTree>
    <p:extLst>
      <p:ext uri="{BB962C8B-B14F-4D97-AF65-F5344CB8AC3E}">
        <p14:creationId xmlns:p14="http://schemas.microsoft.com/office/powerpoint/2010/main" val="2938283357"/>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Título sin logo">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3"/>
            </p:custDataLst>
            <p:extLst>
              <p:ext uri="{D42A27DB-BD31-4B8C-83A1-F6EECF244321}">
                <p14:modId xmlns:p14="http://schemas.microsoft.com/office/powerpoint/2010/main" val="3236701528"/>
              </p:ext>
            </p:extLst>
          </p:nvPr>
        </p:nvGraphicFramePr>
        <p:xfrm>
          <a:off x="0" y="1"/>
          <a:ext cx="215026" cy="162338"/>
        </p:xfrm>
        <a:graphic>
          <a:graphicData uri="http://schemas.openxmlformats.org/presentationml/2006/ole">
            <mc:AlternateContent xmlns:mc="http://schemas.openxmlformats.org/markup-compatibility/2006">
              <mc:Choice xmlns:v="urn:schemas-microsoft-com:vml" Requires="v">
                <p:oleObj spid="_x0000_s22940" name="Diapositiva de think-cell" r:id="rId5" imgW="0" imgH="0" progId="TCLayout.ActiveDocument.1">
                  <p:embed/>
                </p:oleObj>
              </mc:Choice>
              <mc:Fallback>
                <p:oleObj name="Diapositiva de think-cell" r:id="rId5" imgW="0" imgH="0" progId="TCLayout.ActiveDocument.1">
                  <p:embed/>
                  <p:pic>
                    <p:nvPicPr>
                      <p:cNvPr id="4" name="Rectangle 1"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215026" cy="16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Marcador de texto 7">
            <a:extLst>
              <a:ext uri="{FF2B5EF4-FFF2-40B4-BE49-F238E27FC236}">
                <a16:creationId xmlns="" xmlns:a16="http://schemas.microsoft.com/office/drawing/2014/main" id="{1943F51B-EF78-1CE1-9216-D1974F345A1E}"/>
              </a:ext>
            </a:extLst>
          </p:cNvPr>
          <p:cNvSpPr>
            <a:spLocks noGrp="1"/>
          </p:cNvSpPr>
          <p:nvPr>
            <p:ph type="body" sz="quarter" idx="61" hasCustomPrompt="1"/>
          </p:nvPr>
        </p:nvSpPr>
        <p:spPr>
          <a:xfrm>
            <a:off x="449262" y="496571"/>
            <a:ext cx="9847327" cy="523874"/>
          </a:xfrm>
          <a:prstGeom prst="rect">
            <a:avLst/>
          </a:prstGeom>
        </p:spPr>
        <p:txBody>
          <a:bodyPr lIns="0" tIns="0" rIns="0" bIns="0"/>
          <a:lstStyle>
            <a:lvl1pPr marL="0" indent="0">
              <a:buNone/>
              <a:defRPr sz="20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6" name="Marcador de texto 7">
            <a:extLst>
              <a:ext uri="{FF2B5EF4-FFF2-40B4-BE49-F238E27FC236}">
                <a16:creationId xmlns="" xmlns:a16="http://schemas.microsoft.com/office/drawing/2014/main" id="{3A14FED0-8546-451A-A14F-0D543A261EAE}"/>
              </a:ext>
            </a:extLst>
          </p:cNvPr>
          <p:cNvSpPr>
            <a:spLocks noGrp="1"/>
          </p:cNvSpPr>
          <p:nvPr>
            <p:ph type="body" sz="quarter" idx="62" hasCustomPrompt="1"/>
          </p:nvPr>
        </p:nvSpPr>
        <p:spPr>
          <a:xfrm>
            <a:off x="449262" y="1159880"/>
            <a:ext cx="9847327" cy="356282"/>
          </a:xfrm>
          <a:prstGeom prst="rect">
            <a:avLst/>
          </a:prstGeom>
        </p:spPr>
        <p:txBody>
          <a:bodyPr lIns="0" tIns="0" rIns="0" bIns="0"/>
          <a:lstStyle>
            <a:lvl1pPr marL="0" indent="0">
              <a:buNone/>
              <a:defRPr sz="1600" b="0">
                <a:solidFill>
                  <a:schemeClr val="accent3">
                    <a:lumMod val="75000"/>
                    <a:lumOff val="25000"/>
                  </a:schemeClr>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9" name="Conector recto 18">
            <a:extLst>
              <a:ext uri="{FF2B5EF4-FFF2-40B4-BE49-F238E27FC236}">
                <a16:creationId xmlns="" xmlns:a16="http://schemas.microsoft.com/office/drawing/2014/main" id="{A6DD75FD-44FF-78AD-787E-BE3CCDDE08D6}"/>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sp>
        <p:nvSpPr>
          <p:cNvPr id="13" name="Marcador de texto 7">
            <a:extLst>
              <a:ext uri="{FF2B5EF4-FFF2-40B4-BE49-F238E27FC236}">
                <a16:creationId xmlns="" xmlns:a16="http://schemas.microsoft.com/office/drawing/2014/main" id="{5F3F7008-4A10-D5C1-C2AF-95454CF42D40}"/>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26" name="Marcador de número de diapositiva 1">
            <a:extLst>
              <a:ext uri="{FF2B5EF4-FFF2-40B4-BE49-F238E27FC236}">
                <a16:creationId xmlns="" xmlns:a16="http://schemas.microsoft.com/office/drawing/2014/main" id="{21C80C0E-D9E4-924A-F302-EF84E1C541CC}"/>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rial" panose="020B0604020202020204" pitchFamily="34" charset="0"/>
                <a:cs typeface="Arial" panose="020B0604020202020204" pitchFamily="34" charset="0"/>
              </a:defRPr>
            </a:lvl1pPr>
          </a:lstStyle>
          <a:p>
            <a:fld id="{B37290F3-BA30-9341-A10E-737EC97582C1}" type="slidenum">
              <a:rPr lang="es-CL" smtClean="0"/>
              <a:pPr/>
              <a:t>‹Nº›</a:t>
            </a:fld>
            <a:endParaRPr lang="es-CL" dirty="0"/>
          </a:p>
        </p:txBody>
      </p:sp>
      <p:pic>
        <p:nvPicPr>
          <p:cNvPr id="27" name="Picture 9">
            <a:extLst>
              <a:ext uri="{FF2B5EF4-FFF2-40B4-BE49-F238E27FC236}">
                <a16:creationId xmlns="" xmlns:a16="http://schemas.microsoft.com/office/drawing/2014/main" id="{7946F59A-A24F-6348-BCD0-6A65F8F0719D}"/>
              </a:ext>
            </a:extLst>
          </p:cNvPr>
          <p:cNvPicPr>
            <a:picLocks noChangeAspect="1"/>
          </p:cNvPicPr>
          <p:nvPr userDrawn="1"/>
        </p:nvPicPr>
        <p:blipFill>
          <a:blip r:embed="rId6"/>
          <a:stretch>
            <a:fillRect/>
          </a:stretch>
        </p:blipFill>
        <p:spPr>
          <a:xfrm>
            <a:off x="10456415" y="457317"/>
            <a:ext cx="1266351" cy="518996"/>
          </a:xfrm>
          <a:prstGeom prst="rect">
            <a:avLst/>
          </a:prstGeom>
        </p:spPr>
      </p:pic>
    </p:spTree>
    <p:custDataLst>
      <p:tags r:id="rId2"/>
    </p:custDataLst>
    <p:extLst>
      <p:ext uri="{BB962C8B-B14F-4D97-AF65-F5344CB8AC3E}">
        <p14:creationId xmlns:p14="http://schemas.microsoft.com/office/powerpoint/2010/main" val="314466107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8_Título con logo">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2"/>
            </p:custDataLst>
            <p:extLst>
              <p:ext uri="{D42A27DB-BD31-4B8C-83A1-F6EECF244321}">
                <p14:modId xmlns:p14="http://schemas.microsoft.com/office/powerpoint/2010/main" val="3141332649"/>
              </p:ext>
            </p:extLst>
          </p:nvPr>
        </p:nvGraphicFramePr>
        <p:xfrm>
          <a:off x="0" y="1"/>
          <a:ext cx="215026" cy="162338"/>
        </p:xfrm>
        <a:graphic>
          <a:graphicData uri="http://schemas.openxmlformats.org/presentationml/2006/ole">
            <mc:AlternateContent xmlns:mc="http://schemas.openxmlformats.org/markup-compatibility/2006">
              <mc:Choice xmlns:v="urn:schemas-microsoft-com:vml" Requires="v">
                <p:oleObj spid="_x0000_s24987" name="Diapositiva de think-cell" r:id="rId4" imgW="0" imgH="0" progId="TCLayout.ActiveDocument.1">
                  <p:embed/>
                </p:oleObj>
              </mc:Choice>
              <mc:Fallback>
                <p:oleObj name="Diapositiva de think-cell" r:id="rId4" imgW="0" imgH="0" progId="TCLayout.ActiveDocument.1">
                  <p:embed/>
                  <p:pic>
                    <p:nvPicPr>
                      <p:cNvPr id="4" name="Rectangle 1"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215026" cy="16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Marcador de texto 7">
            <a:extLst>
              <a:ext uri="{FF2B5EF4-FFF2-40B4-BE49-F238E27FC236}">
                <a16:creationId xmlns="" xmlns:a16="http://schemas.microsoft.com/office/drawing/2014/main" id="{60540B44-8664-9E9A-1B51-E35F4E3BA253}"/>
              </a:ext>
            </a:extLst>
          </p:cNvPr>
          <p:cNvSpPr>
            <a:spLocks noGrp="1"/>
          </p:cNvSpPr>
          <p:nvPr>
            <p:ph type="body" sz="quarter" idx="65" hasCustomPrompt="1"/>
          </p:nvPr>
        </p:nvSpPr>
        <p:spPr>
          <a:xfrm>
            <a:off x="449262" y="496571"/>
            <a:ext cx="9849281" cy="523874"/>
          </a:xfrm>
          <a:prstGeom prst="rect">
            <a:avLst/>
          </a:prstGeom>
        </p:spPr>
        <p:txBody>
          <a:bodyPr lIns="0" tIns="0" rIns="0" bIns="0"/>
          <a:lstStyle>
            <a:lvl1pPr marL="0" indent="0">
              <a:buNone/>
              <a:defRPr lang="es-ES" sz="2000" b="0" i="0" u="none" strike="noStrike" cap="none" spc="0" baseline="0" dirty="0">
                <a:solidFill>
                  <a:schemeClr val="accent5"/>
                </a:solidFill>
                <a:uFillTx/>
                <a:latin typeface="Arial" panose="020B0604020202020204" pitchFamily="34" charset="0"/>
                <a:ea typeface="Arial"/>
                <a:cs typeface="Arial" panose="020B0604020202020204" pitchFamily="34" charset="0"/>
                <a:sym typeface="Arial"/>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14" name="Marcador de texto 7">
            <a:extLst>
              <a:ext uri="{FF2B5EF4-FFF2-40B4-BE49-F238E27FC236}">
                <a16:creationId xmlns="" xmlns:a16="http://schemas.microsoft.com/office/drawing/2014/main" id="{9AC2FA9E-A62F-2530-7FC5-87931CF25B46}"/>
              </a:ext>
            </a:extLst>
          </p:cNvPr>
          <p:cNvSpPr>
            <a:spLocks noGrp="1"/>
          </p:cNvSpPr>
          <p:nvPr>
            <p:ph type="body" sz="quarter" idx="66" hasCustomPrompt="1"/>
          </p:nvPr>
        </p:nvSpPr>
        <p:spPr>
          <a:xfrm>
            <a:off x="449262" y="1159880"/>
            <a:ext cx="9849281" cy="356282"/>
          </a:xfrm>
          <a:prstGeom prst="rect">
            <a:avLst/>
          </a:prstGeom>
        </p:spPr>
        <p:txBody>
          <a:bodyPr lIns="0" tIns="0" rIns="0" bIns="0"/>
          <a:lstStyle>
            <a:lvl1pPr marL="0" indent="0">
              <a:buNone/>
              <a:defRPr lang="es-CL" sz="1600" b="0" i="0" u="none" strike="noStrike" cap="none" spc="0" baseline="0" dirty="0">
                <a:solidFill>
                  <a:schemeClr val="accent3">
                    <a:lumMod val="75000"/>
                    <a:lumOff val="25000"/>
                  </a:schemeClr>
                </a:solidFill>
                <a:uFillTx/>
                <a:latin typeface="Arial" panose="020B0604020202020204" pitchFamily="34" charset="0"/>
                <a:ea typeface="Arial"/>
                <a:cs typeface="Arial" panose="020B0604020202020204" pitchFamily="34" charset="0"/>
                <a:sym typeface="Arial"/>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15" name="Conector recto 18">
            <a:extLst>
              <a:ext uri="{FF2B5EF4-FFF2-40B4-BE49-F238E27FC236}">
                <a16:creationId xmlns="" xmlns:a16="http://schemas.microsoft.com/office/drawing/2014/main" id="{34157F75-3942-DD21-0DCA-9E6F5345198C}"/>
              </a:ext>
            </a:extLst>
          </p:cNvPr>
          <p:cNvCxnSpPr>
            <a:cxnSpLocks/>
          </p:cNvCxnSpPr>
          <p:nvPr userDrawn="1"/>
        </p:nvCxnSpPr>
        <p:spPr>
          <a:xfrm>
            <a:off x="436563" y="385812"/>
            <a:ext cx="1297221" cy="0"/>
          </a:xfrm>
          <a:prstGeom prst="line">
            <a:avLst/>
          </a:prstGeom>
          <a:noFill/>
          <a:ln w="22225" cap="flat">
            <a:solidFill>
              <a:schemeClr val="accent5"/>
            </a:solidFill>
            <a:prstDash val="solid"/>
            <a:miter lim="400000"/>
          </a:ln>
          <a:effectLst/>
          <a:sp3d/>
        </p:spPr>
        <p:style>
          <a:lnRef idx="0">
            <a:scrgbClr r="0" g="0" b="0"/>
          </a:lnRef>
          <a:fillRef idx="0">
            <a:scrgbClr r="0" g="0" b="0"/>
          </a:fillRef>
          <a:effectRef idx="0">
            <a:scrgbClr r="0" g="0" b="0"/>
          </a:effectRef>
          <a:fontRef idx="none"/>
        </p:style>
      </p:cxnSp>
      <p:sp>
        <p:nvSpPr>
          <p:cNvPr id="2" name="Marcador de texto 7">
            <a:extLst>
              <a:ext uri="{FF2B5EF4-FFF2-40B4-BE49-F238E27FC236}">
                <a16:creationId xmlns="" xmlns:a16="http://schemas.microsoft.com/office/drawing/2014/main" id="{5F4608A8-6038-FA17-2E9D-677484DDB9EC}"/>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3" name="Marcador de número de diapositiva 1">
            <a:extLst>
              <a:ext uri="{FF2B5EF4-FFF2-40B4-BE49-F238E27FC236}">
                <a16:creationId xmlns="" xmlns:a16="http://schemas.microsoft.com/office/drawing/2014/main" id="{C370C86E-9455-6F60-FDCA-8338B1E62F10}"/>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rial" panose="020B0604020202020204" pitchFamily="34" charset="0"/>
                <a:cs typeface="Arial" panose="020B0604020202020204" pitchFamily="34" charset="0"/>
              </a:defRPr>
            </a:lvl1pPr>
          </a:lstStyle>
          <a:p>
            <a:fld id="{B37290F3-BA30-9341-A10E-737EC97582C1}" type="slidenum">
              <a:rPr lang="es-CL" smtClean="0"/>
              <a:pPr/>
              <a:t>‹Nº›</a:t>
            </a:fld>
            <a:endParaRPr lang="es-CL" dirty="0"/>
          </a:p>
        </p:txBody>
      </p:sp>
      <p:sp>
        <p:nvSpPr>
          <p:cNvPr id="5" name="Círculo">
            <a:extLst>
              <a:ext uri="{FF2B5EF4-FFF2-40B4-BE49-F238E27FC236}">
                <a16:creationId xmlns="" xmlns:a16="http://schemas.microsoft.com/office/drawing/2014/main" id="{B013BD41-287C-1A57-DF87-979E3985710F}"/>
              </a:ext>
            </a:extLst>
          </p:cNvPr>
          <p:cNvSpPr/>
          <p:nvPr userDrawn="1"/>
        </p:nvSpPr>
        <p:spPr>
          <a:xfrm>
            <a:off x="-1879827" y="384450"/>
            <a:ext cx="493539" cy="493239"/>
          </a:xfrm>
          <a:prstGeom prst="ellipse">
            <a:avLst/>
          </a:prstGeom>
          <a:solidFill>
            <a:srgbClr val="000000"/>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a:t>
            </a:r>
            <a:r>
              <a:rPr lang="es-ES" sz="800" kern="0" baseline="0" dirty="0">
                <a:solidFill>
                  <a:srgbClr val="FFFFFF"/>
                </a:solidFill>
                <a:ea typeface="Arial"/>
                <a:cs typeface="Arial"/>
                <a:sym typeface="Arial"/>
              </a:rPr>
              <a:t> </a:t>
            </a:r>
            <a:r>
              <a:rPr lang="es-ES" sz="800" kern="0" dirty="0">
                <a:solidFill>
                  <a:srgbClr val="FFFFFF"/>
                </a:solidFill>
                <a:ea typeface="Arial"/>
                <a:cs typeface="Arial"/>
                <a:sym typeface="Arial"/>
              </a:rPr>
              <a:t>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a:t>
            </a:r>
            <a:r>
              <a:rPr lang="es-ES" sz="800" kern="0" baseline="0" dirty="0">
                <a:solidFill>
                  <a:srgbClr val="FFFFFF"/>
                </a:solidFill>
                <a:ea typeface="Arial"/>
                <a:cs typeface="Arial"/>
                <a:sym typeface="Arial"/>
              </a:rPr>
              <a:t> 0</a:t>
            </a:r>
            <a:endParaRPr lang="es-ES" sz="800" kern="0" dirty="0">
              <a:solidFill>
                <a:srgbClr val="FFFFFF"/>
              </a:solidFill>
              <a:ea typeface="Arial"/>
              <a:cs typeface="Arial"/>
              <a:sym typeface="Arial"/>
            </a:endParaRP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a:t>
            </a:r>
            <a:r>
              <a:rPr lang="es-ES" sz="800" kern="0" baseline="0" dirty="0">
                <a:solidFill>
                  <a:srgbClr val="FFFFFF"/>
                </a:solidFill>
                <a:ea typeface="Arial"/>
                <a:cs typeface="Arial"/>
                <a:sym typeface="Arial"/>
              </a:rPr>
              <a:t> 0</a:t>
            </a:r>
            <a:endParaRPr lang="es-ES" sz="800" kern="0" dirty="0">
              <a:solidFill>
                <a:srgbClr val="FFFFFF"/>
              </a:solidFill>
              <a:ea typeface="Arial"/>
              <a:cs typeface="Arial"/>
              <a:sym typeface="Arial"/>
            </a:endParaRPr>
          </a:p>
        </p:txBody>
      </p:sp>
      <p:sp>
        <p:nvSpPr>
          <p:cNvPr id="7" name="Círculo">
            <a:extLst>
              <a:ext uri="{FF2B5EF4-FFF2-40B4-BE49-F238E27FC236}">
                <a16:creationId xmlns="" xmlns:a16="http://schemas.microsoft.com/office/drawing/2014/main" id="{038593C4-09B1-CC43-03A6-1E570B7E9230}"/>
              </a:ext>
            </a:extLst>
          </p:cNvPr>
          <p:cNvSpPr/>
          <p:nvPr userDrawn="1"/>
        </p:nvSpPr>
        <p:spPr>
          <a:xfrm>
            <a:off x="-1235652" y="385276"/>
            <a:ext cx="491737" cy="491737"/>
          </a:xfrm>
          <a:prstGeom prst="ellipse">
            <a:avLst/>
          </a:prstGeom>
          <a:solidFill>
            <a:srgbClr val="EAEADE"/>
          </a:solidFill>
          <a:ln w="12700">
            <a:miter lim="400000"/>
          </a:ln>
        </p:spPr>
        <p:txBody>
          <a:bodyPr wrap="none" lIns="25400" tIns="25400" rIns="25400" bIns="25400" anchor="t"/>
          <a:lstStyle/>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ea typeface="Arial"/>
                <a:cs typeface="Arial"/>
                <a:sym typeface="Arial"/>
              </a:rPr>
              <a:t>R 234</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ea typeface="Arial"/>
                <a:cs typeface="Arial"/>
                <a:sym typeface="Arial"/>
              </a:rPr>
              <a:t>G 234</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ea typeface="Arial"/>
                <a:cs typeface="Arial"/>
                <a:sym typeface="Arial"/>
              </a:rPr>
              <a:t>B 222</a:t>
            </a:r>
            <a:endParaRPr sz="800" kern="0" dirty="0">
              <a:solidFill>
                <a:srgbClr val="000000"/>
              </a:solidFill>
              <a:ea typeface="Arial"/>
              <a:cs typeface="Arial"/>
              <a:sym typeface="Arial"/>
            </a:endParaRPr>
          </a:p>
        </p:txBody>
      </p:sp>
      <p:sp>
        <p:nvSpPr>
          <p:cNvPr id="9" name="Círculo">
            <a:extLst>
              <a:ext uri="{FF2B5EF4-FFF2-40B4-BE49-F238E27FC236}">
                <a16:creationId xmlns="" xmlns:a16="http://schemas.microsoft.com/office/drawing/2014/main" id="{64C3536A-DB1D-5F9D-A859-EF83745A0F3C}"/>
              </a:ext>
            </a:extLst>
          </p:cNvPr>
          <p:cNvSpPr/>
          <p:nvPr userDrawn="1"/>
        </p:nvSpPr>
        <p:spPr>
          <a:xfrm>
            <a:off x="-1841727" y="1112564"/>
            <a:ext cx="493538" cy="493239"/>
          </a:xfrm>
          <a:prstGeom prst="ellipse">
            <a:avLst/>
          </a:prstGeom>
          <a:solidFill>
            <a:srgbClr val="13C045"/>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19</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192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69</a:t>
            </a:r>
            <a:endParaRPr sz="800" kern="0" dirty="0">
              <a:solidFill>
                <a:srgbClr val="FFFFFF"/>
              </a:solidFill>
              <a:ea typeface="Arial"/>
              <a:cs typeface="Arial"/>
              <a:sym typeface="Arial"/>
            </a:endParaRPr>
          </a:p>
        </p:txBody>
      </p:sp>
      <p:sp>
        <p:nvSpPr>
          <p:cNvPr id="10" name="Círculo">
            <a:extLst>
              <a:ext uri="{FF2B5EF4-FFF2-40B4-BE49-F238E27FC236}">
                <a16:creationId xmlns="" xmlns:a16="http://schemas.microsoft.com/office/drawing/2014/main" id="{F0E96976-20F5-C9D2-DB6C-2972F6ADC8ED}"/>
              </a:ext>
            </a:extLst>
          </p:cNvPr>
          <p:cNvSpPr/>
          <p:nvPr userDrawn="1"/>
        </p:nvSpPr>
        <p:spPr>
          <a:xfrm>
            <a:off x="-1841727" y="1764152"/>
            <a:ext cx="493539" cy="493239"/>
          </a:xfrm>
          <a:prstGeom prst="ellipse">
            <a:avLst/>
          </a:prstGeom>
          <a:solidFill>
            <a:srgbClr val="348FFF"/>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52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143</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255</a:t>
            </a:r>
            <a:endParaRPr sz="800" kern="0" dirty="0">
              <a:solidFill>
                <a:srgbClr val="FFFFFF"/>
              </a:solidFill>
              <a:ea typeface="Arial"/>
              <a:cs typeface="Arial"/>
              <a:sym typeface="Arial"/>
            </a:endParaRPr>
          </a:p>
        </p:txBody>
      </p:sp>
      <p:sp>
        <p:nvSpPr>
          <p:cNvPr id="11" name="Círculo">
            <a:extLst>
              <a:ext uri="{FF2B5EF4-FFF2-40B4-BE49-F238E27FC236}">
                <a16:creationId xmlns="" xmlns:a16="http://schemas.microsoft.com/office/drawing/2014/main" id="{8284F20C-5834-107A-6C61-4581EF210267}"/>
              </a:ext>
            </a:extLst>
          </p:cNvPr>
          <p:cNvSpPr/>
          <p:nvPr userDrawn="1"/>
        </p:nvSpPr>
        <p:spPr>
          <a:xfrm>
            <a:off x="-1236553" y="1764152"/>
            <a:ext cx="493539" cy="493239"/>
          </a:xfrm>
          <a:prstGeom prst="ellipse">
            <a:avLst/>
          </a:prstGeom>
          <a:solidFill>
            <a:srgbClr val="002A6C"/>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42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108</a:t>
            </a:r>
            <a:endParaRPr sz="800" kern="0" dirty="0">
              <a:solidFill>
                <a:srgbClr val="FFFFFF"/>
              </a:solidFill>
              <a:ea typeface="Arial"/>
              <a:cs typeface="Arial"/>
              <a:sym typeface="Arial"/>
            </a:endParaRPr>
          </a:p>
        </p:txBody>
      </p:sp>
      <p:sp>
        <p:nvSpPr>
          <p:cNvPr id="16" name="Círculo">
            <a:extLst>
              <a:ext uri="{FF2B5EF4-FFF2-40B4-BE49-F238E27FC236}">
                <a16:creationId xmlns="" xmlns:a16="http://schemas.microsoft.com/office/drawing/2014/main" id="{B90B81C4-637D-FE03-E21B-DA820BA34052}"/>
              </a:ext>
            </a:extLst>
          </p:cNvPr>
          <p:cNvSpPr/>
          <p:nvPr userDrawn="1"/>
        </p:nvSpPr>
        <p:spPr>
          <a:xfrm>
            <a:off x="-621291" y="385350"/>
            <a:ext cx="491737" cy="491737"/>
          </a:xfrm>
          <a:prstGeom prst="ellipse">
            <a:avLst/>
          </a:prstGeom>
          <a:solidFill>
            <a:srgbClr val="7EFF45"/>
          </a:solidFill>
          <a:ln w="12700">
            <a:miter lim="400000"/>
          </a:ln>
        </p:spPr>
        <p:txBody>
          <a:bodyPr wrap="none" lIns="25400" tIns="25400" rIns="25400" bIns="25400" anchor="t"/>
          <a:lstStyle/>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ea typeface="Arial"/>
                <a:cs typeface="Arial"/>
                <a:sym typeface="Arial"/>
              </a:rPr>
              <a:t>R 126</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ea typeface="Arial"/>
                <a:cs typeface="Arial"/>
                <a:sym typeface="Arial"/>
              </a:rPr>
              <a:t>G 255</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ea typeface="Arial"/>
                <a:cs typeface="Arial"/>
                <a:sym typeface="Arial"/>
              </a:rPr>
              <a:t>B 69</a:t>
            </a:r>
            <a:endParaRPr sz="800" kern="0" dirty="0">
              <a:solidFill>
                <a:srgbClr val="FFFFFF"/>
              </a:solidFill>
              <a:ea typeface="Arial"/>
              <a:cs typeface="Arial"/>
              <a:sym typeface="Arial"/>
            </a:endParaRPr>
          </a:p>
        </p:txBody>
      </p:sp>
      <p:sp>
        <p:nvSpPr>
          <p:cNvPr id="17" name="Círculo">
            <a:extLst>
              <a:ext uri="{FF2B5EF4-FFF2-40B4-BE49-F238E27FC236}">
                <a16:creationId xmlns="" xmlns:a16="http://schemas.microsoft.com/office/drawing/2014/main" id="{EF616713-76ED-1DF7-A5AF-E647F10E69B4}"/>
              </a:ext>
            </a:extLst>
          </p:cNvPr>
          <p:cNvSpPr/>
          <p:nvPr userDrawn="1"/>
        </p:nvSpPr>
        <p:spPr>
          <a:xfrm>
            <a:off x="-1236553" y="1113083"/>
            <a:ext cx="493539" cy="493239"/>
          </a:xfrm>
          <a:prstGeom prst="ellipse">
            <a:avLst/>
          </a:prstGeom>
          <a:solidFill>
            <a:srgbClr val="004C14"/>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R 0</a:t>
            </a:r>
          </a:p>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G 76</a:t>
            </a:r>
          </a:p>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B 20</a:t>
            </a:r>
            <a:endParaRPr sz="800" kern="0" dirty="0">
              <a:solidFill>
                <a:srgbClr val="FFFFFF"/>
              </a:solidFill>
              <a:latin typeface="Helvetica Neue Medium"/>
              <a:ea typeface="Helvetica Neue Medium"/>
              <a:cs typeface="Arial" panose="020B0604020202020204" pitchFamily="34" charset="0"/>
              <a:sym typeface="Helvetica Neue Medium"/>
            </a:endParaRPr>
          </a:p>
        </p:txBody>
      </p:sp>
      <p:sp>
        <p:nvSpPr>
          <p:cNvPr id="18" name="Rectángulo 17">
            <a:extLst>
              <a:ext uri="{FF2B5EF4-FFF2-40B4-BE49-F238E27FC236}">
                <a16:creationId xmlns="" xmlns:a16="http://schemas.microsoft.com/office/drawing/2014/main" id="{E84A4A24-CB9F-C923-AFB2-BB380632CC49}"/>
              </a:ext>
            </a:extLst>
          </p:cNvPr>
          <p:cNvSpPr/>
          <p:nvPr userDrawn="1"/>
        </p:nvSpPr>
        <p:spPr>
          <a:xfrm>
            <a:off x="-1841728" y="129594"/>
            <a:ext cx="1620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rgbClr val="616161"/>
                </a:solidFill>
                <a:ea typeface="Helvetica Neue Medium"/>
                <a:cs typeface="Helvetica Neue Medium"/>
                <a:sym typeface="Helvetica Neue Medium"/>
              </a:rPr>
              <a:t>Primarios de marca</a:t>
            </a:r>
            <a:endParaRPr lang="es-CL" sz="1000" kern="0" dirty="0">
              <a:solidFill>
                <a:srgbClr val="616161"/>
              </a:solidFill>
              <a:ea typeface="Helvetica Neue Medium"/>
              <a:cs typeface="Helvetica Neue Medium"/>
              <a:sym typeface="Helvetica Neue Medium"/>
            </a:endParaRPr>
          </a:p>
        </p:txBody>
      </p:sp>
      <p:sp>
        <p:nvSpPr>
          <p:cNvPr id="19" name="Rectángulo 18">
            <a:extLst>
              <a:ext uri="{FF2B5EF4-FFF2-40B4-BE49-F238E27FC236}">
                <a16:creationId xmlns="" xmlns:a16="http://schemas.microsoft.com/office/drawing/2014/main" id="{0ABF032F-0128-3042-C572-D475BC9EE629}"/>
              </a:ext>
            </a:extLst>
          </p:cNvPr>
          <p:cNvSpPr/>
          <p:nvPr userDrawn="1"/>
        </p:nvSpPr>
        <p:spPr>
          <a:xfrm>
            <a:off x="-1841728" y="863836"/>
            <a:ext cx="1872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err="1">
                <a:solidFill>
                  <a:srgbClr val="616161"/>
                </a:solidFill>
                <a:ea typeface="Helvetica Neue Medium"/>
                <a:cs typeface="Helvetica Neue Medium"/>
                <a:sym typeface="Helvetica Neue Medium"/>
              </a:rPr>
              <a:t>Masterbrand</a:t>
            </a:r>
            <a:r>
              <a:rPr lang="es-CL" sz="1000" kern="0" dirty="0">
                <a:solidFill>
                  <a:srgbClr val="616161"/>
                </a:solidFill>
                <a:ea typeface="Helvetica Neue Medium"/>
                <a:cs typeface="Helvetica Neue Medium"/>
                <a:sym typeface="Helvetica Neue Medium"/>
              </a:rPr>
              <a:t> y Laboral</a:t>
            </a:r>
            <a:endParaRPr lang="es-ES" sz="1000" kern="0" dirty="0">
              <a:solidFill>
                <a:srgbClr val="616161"/>
              </a:solidFill>
              <a:ea typeface="Helvetica Neue Medium"/>
              <a:cs typeface="Helvetica Neue Medium"/>
              <a:sym typeface="Helvetica Neue Medium"/>
            </a:endParaRPr>
          </a:p>
        </p:txBody>
      </p:sp>
      <p:sp>
        <p:nvSpPr>
          <p:cNvPr id="20" name="Rectángulo 19">
            <a:extLst>
              <a:ext uri="{FF2B5EF4-FFF2-40B4-BE49-F238E27FC236}">
                <a16:creationId xmlns="" xmlns:a16="http://schemas.microsoft.com/office/drawing/2014/main" id="{3406777C-366A-BBCE-2030-CB4475CFAEAC}"/>
              </a:ext>
            </a:extLst>
          </p:cNvPr>
          <p:cNvSpPr/>
          <p:nvPr userDrawn="1"/>
        </p:nvSpPr>
        <p:spPr>
          <a:xfrm>
            <a:off x="-1841728" y="1605802"/>
            <a:ext cx="1872000" cy="1677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rgbClr val="616161"/>
                </a:solidFill>
                <a:ea typeface="Helvetica Neue Medium"/>
                <a:cs typeface="Helvetica Neue Medium"/>
                <a:sym typeface="Helvetica Neue Medium"/>
              </a:rPr>
              <a:t>Salud</a:t>
            </a:r>
            <a:endParaRPr lang="es-CL" sz="1000" kern="0" dirty="0">
              <a:solidFill>
                <a:srgbClr val="616161"/>
              </a:solidFill>
              <a:ea typeface="Helvetica Neue Medium"/>
              <a:cs typeface="Helvetica Neue Medium"/>
              <a:sym typeface="Helvetica Neue Medium"/>
            </a:endParaRPr>
          </a:p>
        </p:txBody>
      </p:sp>
      <p:sp>
        <p:nvSpPr>
          <p:cNvPr id="21" name="Círculo">
            <a:extLst>
              <a:ext uri="{FF2B5EF4-FFF2-40B4-BE49-F238E27FC236}">
                <a16:creationId xmlns="" xmlns:a16="http://schemas.microsoft.com/office/drawing/2014/main" id="{12C0B682-0695-8ABA-7305-F19C5602C945}"/>
              </a:ext>
            </a:extLst>
          </p:cNvPr>
          <p:cNvSpPr/>
          <p:nvPr userDrawn="1"/>
        </p:nvSpPr>
        <p:spPr>
          <a:xfrm>
            <a:off x="-1843005" y="2448887"/>
            <a:ext cx="493539" cy="493239"/>
          </a:xfrm>
          <a:prstGeom prst="ellipse">
            <a:avLst/>
          </a:prstGeom>
          <a:solidFill>
            <a:srgbClr val="8B73FF"/>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139</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115</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255</a:t>
            </a:r>
            <a:endParaRPr sz="800" kern="0" dirty="0">
              <a:solidFill>
                <a:srgbClr val="FFFFFF"/>
              </a:solidFill>
              <a:ea typeface="Arial"/>
              <a:cs typeface="Arial"/>
              <a:sym typeface="Arial"/>
            </a:endParaRPr>
          </a:p>
        </p:txBody>
      </p:sp>
      <p:sp>
        <p:nvSpPr>
          <p:cNvPr id="22" name="Círculo">
            <a:extLst>
              <a:ext uri="{FF2B5EF4-FFF2-40B4-BE49-F238E27FC236}">
                <a16:creationId xmlns="" xmlns:a16="http://schemas.microsoft.com/office/drawing/2014/main" id="{DB299067-D620-B2F3-D94C-C61BF550AE28}"/>
              </a:ext>
            </a:extLst>
          </p:cNvPr>
          <p:cNvSpPr/>
          <p:nvPr userDrawn="1"/>
        </p:nvSpPr>
        <p:spPr>
          <a:xfrm>
            <a:off x="-1237831" y="2448887"/>
            <a:ext cx="493539" cy="493239"/>
          </a:xfrm>
          <a:prstGeom prst="ellipse">
            <a:avLst/>
          </a:prstGeom>
          <a:solidFill>
            <a:srgbClr val="1E117C"/>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30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17</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124</a:t>
            </a:r>
            <a:endParaRPr sz="800" kern="0" dirty="0">
              <a:solidFill>
                <a:srgbClr val="FFFFFF"/>
              </a:solidFill>
              <a:ea typeface="Arial"/>
              <a:cs typeface="Arial"/>
              <a:sym typeface="Arial"/>
            </a:endParaRPr>
          </a:p>
        </p:txBody>
      </p:sp>
      <p:sp>
        <p:nvSpPr>
          <p:cNvPr id="23" name="Rectángulo 22">
            <a:extLst>
              <a:ext uri="{FF2B5EF4-FFF2-40B4-BE49-F238E27FC236}">
                <a16:creationId xmlns="" xmlns:a16="http://schemas.microsoft.com/office/drawing/2014/main" id="{82552B1E-5A98-21B5-3B5F-3DFF71BE7B09}"/>
              </a:ext>
            </a:extLst>
          </p:cNvPr>
          <p:cNvSpPr/>
          <p:nvPr userDrawn="1"/>
        </p:nvSpPr>
        <p:spPr>
          <a:xfrm>
            <a:off x="-1843006" y="2242007"/>
            <a:ext cx="1872000" cy="2162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rgbClr val="616161"/>
                </a:solidFill>
                <a:ea typeface="Helvetica Neue Medium"/>
                <a:cs typeface="Helvetica Neue Medium"/>
                <a:sym typeface="Helvetica Neue Medium"/>
              </a:rPr>
              <a:t>Servicios</a:t>
            </a:r>
            <a:endParaRPr lang="es-CL" sz="1000" kern="0" dirty="0">
              <a:solidFill>
                <a:srgbClr val="616161"/>
              </a:solidFill>
              <a:ea typeface="Helvetica Neue Medium"/>
              <a:cs typeface="Helvetica Neue Medium"/>
              <a:sym typeface="Helvetica Neue Medium"/>
            </a:endParaRPr>
          </a:p>
        </p:txBody>
      </p:sp>
      <p:pic>
        <p:nvPicPr>
          <p:cNvPr id="6" name="Picture 11">
            <a:extLst>
              <a:ext uri="{FF2B5EF4-FFF2-40B4-BE49-F238E27FC236}">
                <a16:creationId xmlns="" xmlns:a16="http://schemas.microsoft.com/office/drawing/2014/main" id="{766BE09E-5357-EEDE-AED0-1BFD1724A19F}"/>
              </a:ext>
            </a:extLst>
          </p:cNvPr>
          <p:cNvPicPr>
            <a:picLocks noChangeAspect="1"/>
          </p:cNvPicPr>
          <p:nvPr userDrawn="1"/>
        </p:nvPicPr>
        <p:blipFill>
          <a:blip r:embed="rId5"/>
          <a:stretch>
            <a:fillRect/>
          </a:stretch>
        </p:blipFill>
        <p:spPr>
          <a:xfrm>
            <a:off x="10458369" y="457795"/>
            <a:ext cx="1415553" cy="518518"/>
          </a:xfrm>
          <a:prstGeom prst="rect">
            <a:avLst/>
          </a:prstGeom>
        </p:spPr>
      </p:pic>
    </p:spTree>
    <p:extLst>
      <p:ext uri="{BB962C8B-B14F-4D97-AF65-F5344CB8AC3E}">
        <p14:creationId xmlns:p14="http://schemas.microsoft.com/office/powerpoint/2010/main" val="3088268511"/>
      </p:ext>
    </p:extLst>
  </p:cSld>
  <p:clrMapOvr>
    <a:masterClrMapping/>
  </p:clrMapOvr>
  <p:transition/>
  <p:extLst>
    <p:ext uri="{DCECCB84-F9BA-43D5-87BE-67443E8EF086}">
      <p15:sldGuideLst xmlns:p15="http://schemas.microsoft.com/office/powerpoint/2012/main">
        <p15:guide id="1" pos="331">
          <p15:clr>
            <a:srgbClr val="FBAE40"/>
          </p15:clr>
        </p15:guide>
        <p15:guide id="2" pos="3861">
          <p15:clr>
            <a:srgbClr val="FBAE40"/>
          </p15:clr>
        </p15:guide>
        <p15:guide id="3" orient="horz" pos="250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vmlDrawing" Target="../drawings/vmlDrawing1.v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 xmlns:a16="http://schemas.microsoft.com/office/drawing/2014/main" id="{32A4F985-5364-6E40-4A83-23C6EC548210}"/>
              </a:ext>
            </a:extLst>
          </p:cNvPr>
          <p:cNvGraphicFramePr>
            <a:graphicFrameLocks noChangeAspect="1"/>
          </p:cNvGraphicFramePr>
          <p:nvPr userDrawn="1">
            <p:custDataLst>
              <p:tags r:id="rId13"/>
            </p:custDataLst>
            <p:extLst>
              <p:ext uri="{D42A27DB-BD31-4B8C-83A1-F6EECF244321}">
                <p14:modId xmlns:p14="http://schemas.microsoft.com/office/powerpoint/2010/main" val="26317006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7" name="Diapositiva de think-cell" r:id="rId14" imgW="415" imgH="416" progId="TCLayout.ActiveDocument.1">
                  <p:embed/>
                </p:oleObj>
              </mc:Choice>
              <mc:Fallback>
                <p:oleObj name="Diapositiva de think-cell" r:id="rId14" imgW="415" imgH="416" progId="TCLayout.ActiveDocument.1">
                  <p:embed/>
                  <p:pic>
                    <p:nvPicPr>
                      <p:cNvPr id="2" name="Objeto 1" hidden="1">
                        <a:extLst>
                          <a:ext uri="{FF2B5EF4-FFF2-40B4-BE49-F238E27FC236}">
                            <a16:creationId xmlns="" xmlns:a16="http://schemas.microsoft.com/office/drawing/2014/main" id="{32A4F985-5364-6E40-4A83-23C6EC548210}"/>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7" name="Marcador de texto 6">
            <a:extLst>
              <a:ext uri="{FF2B5EF4-FFF2-40B4-BE49-F238E27FC236}">
                <a16:creationId xmlns="" xmlns:a16="http://schemas.microsoft.com/office/drawing/2014/main" id="{8EBDBA09-EDD8-FFE9-5AB1-157BBCC9C4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spTree>
    <p:custDataLst>
      <p:tags r:id="rId12"/>
    </p:custDataLst>
    <p:extLst>
      <p:ext uri="{BB962C8B-B14F-4D97-AF65-F5344CB8AC3E}">
        <p14:creationId xmlns:p14="http://schemas.microsoft.com/office/powerpoint/2010/main" val="195468931"/>
      </p:ext>
    </p:extLst>
  </p:cSld>
  <p:clrMap bg1="lt1" tx1="dk1" bg2="lt2" tx2="dk2" accent1="accent1" accent2="accent2" accent3="accent3" accent4="accent4" accent5="accent5" accent6="accent6" hlink="hlink" folHlink="folHlink"/>
  <p:sldLayoutIdLst>
    <p:sldLayoutId id="2147483652" r:id="rId1"/>
    <p:sldLayoutId id="2147483697" r:id="rId2"/>
    <p:sldLayoutId id="2147483665" r:id="rId3"/>
    <p:sldLayoutId id="2147483666" r:id="rId4"/>
    <p:sldLayoutId id="2147483667" r:id="rId5"/>
    <p:sldLayoutId id="2147483686" r:id="rId6"/>
    <p:sldLayoutId id="2147483698" r:id="rId7"/>
    <p:sldLayoutId id="2147483696" r:id="rId8"/>
    <p:sldLayoutId id="2147483695" r:id="rId9"/>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sz="1600" b="0" kern="1200">
          <a:solidFill>
            <a:schemeClr val="accent3">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7EAE2FC3-E8D4-FE4D-98F5-925B84F586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xmlns="" id="{348AB11D-457D-7D41-8335-147C4E4C24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xmlns="" id="{1D5EA07A-1424-0F4F-BD85-682D60C45C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ACA158-DF4D-074D-AE31-E9964B8F1811}" type="datetimeFigureOut">
              <a:rPr lang="es-CL" smtClean="0">
                <a:solidFill>
                  <a:prstClr val="black">
                    <a:tint val="75000"/>
                  </a:prstClr>
                </a:solidFill>
              </a:rPr>
              <a:pPr/>
              <a:t>15-02-2025</a:t>
            </a:fld>
            <a:endParaRPr lang="es-CL">
              <a:solidFill>
                <a:prstClr val="black">
                  <a:tint val="75000"/>
                </a:prstClr>
              </a:solidFill>
            </a:endParaRPr>
          </a:p>
        </p:txBody>
      </p:sp>
      <p:sp>
        <p:nvSpPr>
          <p:cNvPr id="5" name="Marcador de pie de página 4">
            <a:extLst>
              <a:ext uri="{FF2B5EF4-FFF2-40B4-BE49-F238E27FC236}">
                <a16:creationId xmlns:a16="http://schemas.microsoft.com/office/drawing/2014/main" xmlns="" id="{F5D46D7D-5D94-DD44-BA69-DBCCFDB9C7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1C3A2914-F0B2-F043-8D6A-7832AE91E2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78717914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14.xml"/><Relationship Id="rId7" Type="http://schemas.openxmlformats.org/officeDocument/2006/relationships/oleObject" Target="../embeddings/oleObject8.bin"/><Relationship Id="rId2" Type="http://schemas.openxmlformats.org/officeDocument/2006/relationships/tags" Target="../tags/tag13.xml"/><Relationship Id="rId1" Type="http://schemas.openxmlformats.org/officeDocument/2006/relationships/vmlDrawing" Target="../drawings/vmlDrawing8.vml"/><Relationship Id="rId6" Type="http://schemas.openxmlformats.org/officeDocument/2006/relationships/image" Target="../media/image10.jpe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tags" Target="../tags/tag22.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24.xml"/><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slideLayout" Target="../slideLayouts/slideLayout8.xml"/><Relationship Id="rId1" Type="http://schemas.openxmlformats.org/officeDocument/2006/relationships/tags" Target="../tags/tag2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26.xml"/><Relationship Id="rId4" Type="http://schemas.openxmlformats.org/officeDocument/2006/relationships/image" Target="../media/image23.emf"/></Relationships>
</file>

<file path=ppt/slides/_rels/slide1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slideLayout" Target="../slideLayouts/slideLayout8.xml"/><Relationship Id="rId1" Type="http://schemas.openxmlformats.org/officeDocument/2006/relationships/tags" Target="../tags/tag2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28.xml"/><Relationship Id="rId4" Type="http://schemas.openxmlformats.org/officeDocument/2006/relationships/image" Target="../media/image25.e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tags" Target="../tags/tag29.xml"/><Relationship Id="rId4" Type="http://schemas.openxmlformats.org/officeDocument/2006/relationships/image" Target="../media/image26.e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tags" Target="../tags/tag30.xml"/><Relationship Id="rId4" Type="http://schemas.openxmlformats.org/officeDocument/2006/relationships/image" Target="../media/image27.e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tags" Target="../tags/tag31.xml"/><Relationship Id="rId4" Type="http://schemas.openxmlformats.org/officeDocument/2006/relationships/image" Target="../media/image28.emf"/></Relationships>
</file>

<file path=ppt/slides/_rels/slide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3.xml"/><Relationship Id="rId5" Type="http://schemas.openxmlformats.org/officeDocument/2006/relationships/image" Target="../media/image14.emf"/><Relationship Id="rId4" Type="http://schemas.openxmlformats.org/officeDocument/2006/relationships/image" Target="../media/image13.emf"/></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tags" Target="../tags/tag32.xml"/><Relationship Id="rId4" Type="http://schemas.openxmlformats.org/officeDocument/2006/relationships/image" Target="../media/image29.e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3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tags" Target="../tags/tag34.xml"/><Relationship Id="rId4" Type="http://schemas.openxmlformats.org/officeDocument/2006/relationships/image" Target="../media/image16.e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tags" Target="../tags/tag35.xml"/><Relationship Id="rId4" Type="http://schemas.openxmlformats.org/officeDocument/2006/relationships/image" Target="../media/image16.emf"/></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32.emf"/><Relationship Id="rId2" Type="http://schemas.openxmlformats.org/officeDocument/2006/relationships/slideLayout" Target="../slideLayouts/slideLayout8.xml"/><Relationship Id="rId1" Type="http://schemas.openxmlformats.org/officeDocument/2006/relationships/tags" Target="../tags/tag37.xml"/><Relationship Id="rId6" Type="http://schemas.openxmlformats.org/officeDocument/2006/relationships/image" Target="../media/image31.emf"/><Relationship Id="rId5" Type="http://schemas.openxmlformats.org/officeDocument/2006/relationships/image" Target="../media/image16.emf"/><Relationship Id="rId4" Type="http://schemas.openxmlformats.org/officeDocument/2006/relationships/image" Target="../media/image30.em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8.xml"/><Relationship Id="rId1" Type="http://schemas.openxmlformats.org/officeDocument/2006/relationships/tags" Target="../tags/tag38.xml"/><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xml"/><Relationship Id="rId1" Type="http://schemas.openxmlformats.org/officeDocument/2006/relationships/tags" Target="../tags/tag39.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tags" Target="../tags/tag40.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8.xml"/><Relationship Id="rId1" Type="http://schemas.openxmlformats.org/officeDocument/2006/relationships/tags" Target="../tags/tag41.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15.xml"/><Relationship Id="rId4" Type="http://schemas.openxmlformats.org/officeDocument/2006/relationships/image" Target="../media/image15.emf"/></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tags" Target="../tags/tag4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8.xml"/><Relationship Id="rId1" Type="http://schemas.openxmlformats.org/officeDocument/2006/relationships/tags" Target="../tags/tag43.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3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notesSlide" Target="../notesSlides/notesSlide22.xml"/><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slideLayout" Target="../slideLayouts/slideLayout8.xml"/><Relationship Id="rId1" Type="http://schemas.openxmlformats.org/officeDocument/2006/relationships/tags" Target="../tags/tag44.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xml"/><Relationship Id="rId1" Type="http://schemas.openxmlformats.org/officeDocument/2006/relationships/tags" Target="../tags/tag45.xml"/></Relationships>
</file>

<file path=ppt/slides/_rels/slide3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notesSlide" Target="../notesSlides/notesSlide24.xml"/><Relationship Id="rId7" Type="http://schemas.openxmlformats.org/officeDocument/2006/relationships/image" Target="../media/image42.png"/><Relationship Id="rId2" Type="http://schemas.openxmlformats.org/officeDocument/2006/relationships/slideLayout" Target="../slideLayouts/slideLayout8.xml"/><Relationship Id="rId1" Type="http://schemas.openxmlformats.org/officeDocument/2006/relationships/tags" Target="../tags/tag46.xml"/><Relationship Id="rId6" Type="http://schemas.openxmlformats.org/officeDocument/2006/relationships/image" Target="../media/image46.png"/><Relationship Id="rId5" Type="http://schemas.openxmlformats.org/officeDocument/2006/relationships/image" Target="../media/image49.png"/><Relationship Id="rId4" Type="http://schemas.openxmlformats.org/officeDocument/2006/relationships/image" Target="../media/image48.png"/><Relationship Id="rId9" Type="http://schemas.openxmlformats.org/officeDocument/2006/relationships/image" Target="../media/image43.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xml"/><Relationship Id="rId1" Type="http://schemas.openxmlformats.org/officeDocument/2006/relationships/tags" Target="../tags/tag4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8.xml"/><Relationship Id="rId1" Type="http://schemas.openxmlformats.org/officeDocument/2006/relationships/tags" Target="../tags/tag48.xml"/><Relationship Id="rId6" Type="http://schemas.openxmlformats.org/officeDocument/2006/relationships/image" Target="../media/image52.emf"/><Relationship Id="rId5" Type="http://schemas.openxmlformats.org/officeDocument/2006/relationships/image" Target="../media/image51.emf"/><Relationship Id="rId4" Type="http://schemas.openxmlformats.org/officeDocument/2006/relationships/image" Target="../media/image50.emf"/></Relationships>
</file>

<file path=ppt/slides/_rels/slide37.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notesSlide" Target="../notesSlides/notesSlide27.xml"/><Relationship Id="rId7" Type="http://schemas.openxmlformats.org/officeDocument/2006/relationships/image" Target="../media/image56.png"/><Relationship Id="rId2" Type="http://schemas.openxmlformats.org/officeDocument/2006/relationships/slideLayout" Target="../slideLayouts/slideLayout8.xml"/><Relationship Id="rId1" Type="http://schemas.openxmlformats.org/officeDocument/2006/relationships/tags" Target="../tags/tag49.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8.xml"/><Relationship Id="rId1" Type="http://schemas.openxmlformats.org/officeDocument/2006/relationships/tags" Target="../tags/tag50.xml"/><Relationship Id="rId4" Type="http://schemas.openxmlformats.org/officeDocument/2006/relationships/image" Target="../media/image58.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8.xml"/><Relationship Id="rId1" Type="http://schemas.openxmlformats.org/officeDocument/2006/relationships/tags" Target="../tags/tag51.xml"/><Relationship Id="rId5" Type="http://schemas.openxmlformats.org/officeDocument/2006/relationships/image" Target="../media/image59.png"/><Relationship Id="rId4" Type="http://schemas.openxmlformats.org/officeDocument/2006/relationships/image" Target="../media/image58.png"/></Relationships>
</file>

<file path=ppt/slides/_rels/slide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5.xml"/><Relationship Id="rId1" Type="http://schemas.openxmlformats.org/officeDocument/2006/relationships/tags" Target="../tags/tag5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8.xml"/><Relationship Id="rId1" Type="http://schemas.openxmlformats.org/officeDocument/2006/relationships/tags" Target="../tags/tag53.xml"/><Relationship Id="rId4" Type="http://schemas.openxmlformats.org/officeDocument/2006/relationships/image" Target="../media/image60.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64.png"/><Relationship Id="rId2" Type="http://schemas.openxmlformats.org/officeDocument/2006/relationships/slideLayout" Target="../slideLayouts/slideLayout8.xml"/><Relationship Id="rId1" Type="http://schemas.openxmlformats.org/officeDocument/2006/relationships/tags" Target="../tags/tag54.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8.xml"/><Relationship Id="rId1" Type="http://schemas.openxmlformats.org/officeDocument/2006/relationships/tags" Target="../tags/tag55.xml"/><Relationship Id="rId4" Type="http://schemas.openxmlformats.org/officeDocument/2006/relationships/image" Target="../media/image65.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8.xml"/><Relationship Id="rId1" Type="http://schemas.openxmlformats.org/officeDocument/2006/relationships/tags" Target="../tags/tag56.xml"/><Relationship Id="rId4" Type="http://schemas.openxmlformats.org/officeDocument/2006/relationships/image" Target="../media/image66.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8.xml"/><Relationship Id="rId1" Type="http://schemas.openxmlformats.org/officeDocument/2006/relationships/tags" Target="../tags/tag57.xml"/><Relationship Id="rId5" Type="http://schemas.openxmlformats.org/officeDocument/2006/relationships/image" Target="../media/image59.png"/><Relationship Id="rId4" Type="http://schemas.openxmlformats.org/officeDocument/2006/relationships/image" Target="../media/image67.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5.xml"/><Relationship Id="rId1" Type="http://schemas.openxmlformats.org/officeDocument/2006/relationships/tags" Target="../tags/tag58.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8.xml"/><Relationship Id="rId1" Type="http://schemas.openxmlformats.org/officeDocument/2006/relationships/tags" Target="../tags/tag59.xml"/><Relationship Id="rId5" Type="http://schemas.openxmlformats.org/officeDocument/2006/relationships/image" Target="../media/image69.png"/><Relationship Id="rId4" Type="http://schemas.openxmlformats.org/officeDocument/2006/relationships/image" Target="../media/image68.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8.xml"/><Relationship Id="rId1" Type="http://schemas.openxmlformats.org/officeDocument/2006/relationships/tags" Target="../tags/tag60.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5.xml"/><Relationship Id="rId1" Type="http://schemas.openxmlformats.org/officeDocument/2006/relationships/tags" Target="../tags/tag61.xml"/></Relationships>
</file>

<file path=ppt/slides/_rels/slide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slideLayout" Target="../slideLayouts/slideLayout8.xml"/><Relationship Id="rId1" Type="http://schemas.openxmlformats.org/officeDocument/2006/relationships/tags" Target="../tags/tag17.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8.xml"/><Relationship Id="rId1" Type="http://schemas.openxmlformats.org/officeDocument/2006/relationships/tags" Target="../tags/tag62.xml"/><Relationship Id="rId4" Type="http://schemas.openxmlformats.org/officeDocument/2006/relationships/image" Target="../media/image73.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8.xml"/><Relationship Id="rId1" Type="http://schemas.openxmlformats.org/officeDocument/2006/relationships/tags" Target="../tags/tag63.xml"/><Relationship Id="rId6" Type="http://schemas.openxmlformats.org/officeDocument/2006/relationships/image" Target="../media/image76.emf"/><Relationship Id="rId5" Type="http://schemas.openxmlformats.org/officeDocument/2006/relationships/image" Target="../media/image75.emf"/><Relationship Id="rId4" Type="http://schemas.openxmlformats.org/officeDocument/2006/relationships/image" Target="../media/image74.emf"/></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8.xml"/><Relationship Id="rId1" Type="http://schemas.openxmlformats.org/officeDocument/2006/relationships/tags" Target="../tags/tag64.xml"/><Relationship Id="rId5" Type="http://schemas.openxmlformats.org/officeDocument/2006/relationships/image" Target="../media/image78.emf"/><Relationship Id="rId4" Type="http://schemas.openxmlformats.org/officeDocument/2006/relationships/image" Target="../media/image77.emf"/></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5.xml"/><Relationship Id="rId1" Type="http://schemas.openxmlformats.org/officeDocument/2006/relationships/tags" Target="../tags/tag65.xml"/></Relationships>
</file>

<file path=ppt/slides/_rels/slide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8.xml"/><Relationship Id="rId1" Type="http://schemas.openxmlformats.org/officeDocument/2006/relationships/tags" Target="../tags/tag67.xml"/><Relationship Id="rId4" Type="http://schemas.openxmlformats.org/officeDocument/2006/relationships/image" Target="../media/image16.emf"/></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8.xml"/><Relationship Id="rId1" Type="http://schemas.openxmlformats.org/officeDocument/2006/relationships/tags" Target="../tags/tag68.xml"/><Relationship Id="rId4" Type="http://schemas.openxmlformats.org/officeDocument/2006/relationships/image" Target="../media/image79.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5.xml"/><Relationship Id="rId1" Type="http://schemas.openxmlformats.org/officeDocument/2006/relationships/tags" Target="../tags/tag69.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8.xml"/><Relationship Id="rId1" Type="http://schemas.openxmlformats.org/officeDocument/2006/relationships/tags" Target="../tags/tag70.xml"/><Relationship Id="rId4" Type="http://schemas.openxmlformats.org/officeDocument/2006/relationships/image" Target="../media/image80.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5.xml"/><Relationship Id="rId1" Type="http://schemas.openxmlformats.org/officeDocument/2006/relationships/tags" Target="../tags/tag71.xml"/></Relationships>
</file>

<file path=ppt/slides/_rels/slide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slideLayout" Target="../slideLayouts/slideLayout8.xml"/><Relationship Id="rId1" Type="http://schemas.openxmlformats.org/officeDocument/2006/relationships/tags" Target="../tags/tag18.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8.xml"/><Relationship Id="rId1" Type="http://schemas.openxmlformats.org/officeDocument/2006/relationships/tags" Target="../tags/tag72.xml"/><Relationship Id="rId4" Type="http://schemas.openxmlformats.org/officeDocument/2006/relationships/image" Target="../media/image81.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5.xml"/><Relationship Id="rId1" Type="http://schemas.openxmlformats.org/officeDocument/2006/relationships/tags" Target="../tags/tag73.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8.xml"/><Relationship Id="rId1" Type="http://schemas.openxmlformats.org/officeDocument/2006/relationships/tags" Target="../tags/tag74.xml"/><Relationship Id="rId4" Type="http://schemas.openxmlformats.org/officeDocument/2006/relationships/image" Target="../media/image82.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5.xml"/><Relationship Id="rId1" Type="http://schemas.openxmlformats.org/officeDocument/2006/relationships/tags" Target="../tags/tag75.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8.xml"/><Relationship Id="rId1" Type="http://schemas.openxmlformats.org/officeDocument/2006/relationships/tags" Target="../tags/tag76.xml"/><Relationship Id="rId5" Type="http://schemas.openxmlformats.org/officeDocument/2006/relationships/image" Target="../media/image84.emf"/><Relationship Id="rId4" Type="http://schemas.openxmlformats.org/officeDocument/2006/relationships/image" Target="../media/image83.emf"/></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8.xml"/><Relationship Id="rId1" Type="http://schemas.openxmlformats.org/officeDocument/2006/relationships/tags" Target="../tags/tag77.xml"/><Relationship Id="rId5" Type="http://schemas.openxmlformats.org/officeDocument/2006/relationships/image" Target="../media/image86.emf"/><Relationship Id="rId4" Type="http://schemas.openxmlformats.org/officeDocument/2006/relationships/image" Target="../media/image85.emf"/></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5.xml"/><Relationship Id="rId1" Type="http://schemas.openxmlformats.org/officeDocument/2006/relationships/tags" Target="../tags/tag78.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5.xml"/><Relationship Id="rId1" Type="http://schemas.openxmlformats.org/officeDocument/2006/relationships/tags" Target="../tags/tag79.xml"/><Relationship Id="rId4" Type="http://schemas.openxmlformats.org/officeDocument/2006/relationships/image" Target="../media/image87.emf"/></Relationships>
</file>

<file path=ppt/slides/_rels/slide68.xml.rels><?xml version="1.0" encoding="UTF-8" standalone="yes"?>
<Relationships xmlns="http://schemas.openxmlformats.org/package/2006/relationships"><Relationship Id="rId3" Type="http://schemas.openxmlformats.org/officeDocument/2006/relationships/image" Target="../media/image88.png"/><Relationship Id="rId7" Type="http://schemas.openxmlformats.org/officeDocument/2006/relationships/image" Target="../media/image90.png"/><Relationship Id="rId2" Type="http://schemas.openxmlformats.org/officeDocument/2006/relationships/slideLayout" Target="../slideLayouts/slideLayout11.xml"/><Relationship Id="rId1" Type="http://schemas.openxmlformats.org/officeDocument/2006/relationships/tags" Target="../tags/tag80.xml"/><Relationship Id="rId6" Type="http://schemas.openxmlformats.org/officeDocument/2006/relationships/hyperlink" Target="http://tinyurl.com/ts58c66" TargetMode="External"/><Relationship Id="rId5" Type="http://schemas.openxmlformats.org/officeDocument/2006/relationships/image" Target="../media/image111.svg"/><Relationship Id="rId4" Type="http://schemas.openxmlformats.org/officeDocument/2006/relationships/image" Target="../media/image89.png"/></Relationships>
</file>

<file path=ppt/slides/_rels/slide69.xml.rels><?xml version="1.0" encoding="UTF-8" standalone="yes"?>
<Relationships xmlns="http://schemas.openxmlformats.org/package/2006/relationships"><Relationship Id="rId3" Type="http://schemas.openxmlformats.org/officeDocument/2006/relationships/image" Target="../media/image88.png"/><Relationship Id="rId7" Type="http://schemas.openxmlformats.org/officeDocument/2006/relationships/image" Target="../media/image91.png"/><Relationship Id="rId2" Type="http://schemas.openxmlformats.org/officeDocument/2006/relationships/slideLayout" Target="../slideLayouts/slideLayout11.xml"/><Relationship Id="rId1" Type="http://schemas.openxmlformats.org/officeDocument/2006/relationships/tags" Target="../tags/tag81.xml"/><Relationship Id="rId6" Type="http://schemas.openxmlformats.org/officeDocument/2006/relationships/hyperlink" Target="http://tinyurl.com/ts58c66" TargetMode="External"/><Relationship Id="rId5" Type="http://schemas.openxmlformats.org/officeDocument/2006/relationships/image" Target="../media/image111.svg"/><Relationship Id="rId4" Type="http://schemas.openxmlformats.org/officeDocument/2006/relationships/image" Target="../media/image89.png"/></Relationships>
</file>

<file path=ppt/slides/_rels/slide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slideLayout" Target="../slideLayouts/slideLayout8.xml"/><Relationship Id="rId1" Type="http://schemas.openxmlformats.org/officeDocument/2006/relationships/tags" Target="../tags/tag19.xml"/></Relationships>
</file>

<file path=ppt/slides/_rels/slide70.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vmlDrawing" Target="../drawings/vmlDrawing9.vml"/><Relationship Id="rId6" Type="http://schemas.openxmlformats.org/officeDocument/2006/relationships/image" Target="../media/image92.emf"/><Relationship Id="rId5" Type="http://schemas.openxmlformats.org/officeDocument/2006/relationships/oleObject" Target="../embeddings/oleObject9.bin"/><Relationship Id="rId4"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ags" Target="../tags/tag21.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 xmlns:a16="http://schemas.microsoft.com/office/drawing/2014/main" id="{D8BE82EA-FFB3-C540-9E12-B14D76E9491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066" t="777" r="2066" b="5872"/>
          <a:stretch/>
        </p:blipFill>
        <p:spPr>
          <a:xfrm>
            <a:off x="0" y="0"/>
            <a:ext cx="10564596" cy="6858000"/>
          </a:xfrm>
          <a:prstGeom prst="rect">
            <a:avLst/>
          </a:prstGeom>
        </p:spPr>
      </p:pic>
      <p:sp>
        <p:nvSpPr>
          <p:cNvPr id="4" name="Marcador de texto 3">
            <a:extLst>
              <a:ext uri="{FF2B5EF4-FFF2-40B4-BE49-F238E27FC236}">
                <a16:creationId xmlns="" xmlns:a16="http://schemas.microsoft.com/office/drawing/2014/main" id="{DD37DDFC-9B35-4472-AAC0-7C735ED89992}"/>
              </a:ext>
            </a:extLst>
          </p:cNvPr>
          <p:cNvSpPr>
            <a:spLocks noGrp="1"/>
          </p:cNvSpPr>
          <p:nvPr>
            <p:ph type="body" sz="quarter" idx="16"/>
          </p:nvPr>
        </p:nvSpPr>
        <p:spPr/>
        <p:txBody>
          <a:bodyPr/>
          <a:lstStyle/>
          <a:p>
            <a:endParaRPr lang="es-CL" dirty="0"/>
          </a:p>
        </p:txBody>
      </p:sp>
      <p:sp>
        <p:nvSpPr>
          <p:cNvPr id="7" name="Marcador de texto 6">
            <a:extLst>
              <a:ext uri="{FF2B5EF4-FFF2-40B4-BE49-F238E27FC236}">
                <a16:creationId xmlns="" xmlns:a16="http://schemas.microsoft.com/office/drawing/2014/main" id="{A188B5C8-1ADD-4220-AF66-167980153FB0}"/>
              </a:ext>
            </a:extLst>
          </p:cNvPr>
          <p:cNvSpPr>
            <a:spLocks noGrp="1"/>
          </p:cNvSpPr>
          <p:nvPr>
            <p:ph type="body" sz="quarter" idx="17"/>
          </p:nvPr>
        </p:nvSpPr>
        <p:spPr>
          <a:xfrm>
            <a:off x="113843" y="5777767"/>
            <a:ext cx="4989786" cy="529257"/>
          </a:xfrm>
        </p:spPr>
        <p:txBody>
          <a:bodyPr/>
          <a:lstStyle/>
          <a:p>
            <a:r>
              <a:rPr lang="es-CL" dirty="0">
                <a:latin typeface="ACHS Nueva Serif SemiBold" pitchFamily="2" charset="77"/>
              </a:rPr>
              <a:t>Teletrabajo y ergonomía</a:t>
            </a:r>
          </a:p>
        </p:txBody>
      </p:sp>
      <p:graphicFrame>
        <p:nvGraphicFramePr>
          <p:cNvPr id="6" name="Objeto 5" hidden="1"/>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037" name="Diapositiva de think-cell" r:id="rId7" imgW="415" imgH="416" progId="TCLayout.ActiveDocument.1">
                  <p:embed/>
                </p:oleObj>
              </mc:Choice>
              <mc:Fallback>
                <p:oleObj name="Diapositiva de think-cell" r:id="rId7" imgW="415" imgH="416" progId="TCLayout.ActiveDocument.1">
                  <p:embed/>
                  <p:pic>
                    <p:nvPicPr>
                      <p:cNvPr id="6" name="Objeto 5"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8" name="Rectángulo redondeado 7">
            <a:extLst>
              <a:ext uri="{FF2B5EF4-FFF2-40B4-BE49-F238E27FC236}">
                <a16:creationId xmlns="" xmlns:a16="http://schemas.microsoft.com/office/drawing/2014/main" id="{28F435F5-148C-8C40-8E6B-731307752838}"/>
              </a:ext>
            </a:extLst>
          </p:cNvPr>
          <p:cNvSpPr/>
          <p:nvPr/>
        </p:nvSpPr>
        <p:spPr>
          <a:xfrm>
            <a:off x="113843" y="5239874"/>
            <a:ext cx="2246585" cy="448666"/>
          </a:xfrm>
          <a:prstGeom prst="roundRect">
            <a:avLst>
              <a:gd name="adj" fmla="val 2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solidFill>
                  <a:schemeClr val="bg2"/>
                </a:solidFill>
                <a:latin typeface="ACHS Nueva Sans" pitchFamily="2" charset="77"/>
              </a:rPr>
              <a:t>Charla / </a:t>
            </a:r>
            <a:r>
              <a:rPr lang="es-CL" dirty="0" err="1" smtClean="0">
                <a:solidFill>
                  <a:schemeClr val="bg2"/>
                </a:solidFill>
                <a:latin typeface="ACHS Nueva Sans" pitchFamily="2" charset="77"/>
              </a:rPr>
              <a:t>Streaming</a:t>
            </a:r>
            <a:endParaRPr lang="es-CL" dirty="0">
              <a:solidFill>
                <a:schemeClr val="bg2"/>
              </a:solidFill>
              <a:latin typeface="ACHS Nueva Sans" pitchFamily="2" charset="77"/>
            </a:endParaRPr>
          </a:p>
        </p:txBody>
      </p:sp>
    </p:spTree>
    <p:custDataLst>
      <p:tags r:id="rId2"/>
    </p:custDataLst>
    <p:extLst>
      <p:ext uri="{BB962C8B-B14F-4D97-AF65-F5344CB8AC3E}">
        <p14:creationId xmlns:p14="http://schemas.microsoft.com/office/powerpoint/2010/main" val="3870600050"/>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 xmlns:a16="http://schemas.microsoft.com/office/drawing/2014/main" id="{28E7F7E2-813B-EC4F-BA42-7E9209EFCAC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689" b="414"/>
          <a:stretch/>
        </p:blipFill>
        <p:spPr>
          <a:xfrm>
            <a:off x="4473574" y="1537433"/>
            <a:ext cx="7718426" cy="5320567"/>
          </a:xfrm>
          <a:prstGeom prst="rect">
            <a:avLst/>
          </a:prstGeom>
        </p:spPr>
      </p:pic>
      <p:sp>
        <p:nvSpPr>
          <p:cNvPr id="5" name="Marcador de número de diapositiva 4">
            <a:extLst>
              <a:ext uri="{FF2B5EF4-FFF2-40B4-BE49-F238E27FC236}">
                <a16:creationId xmlns="" xmlns:a16="http://schemas.microsoft.com/office/drawing/2014/main" id="{AF812F1A-200E-5149-9000-ED423A8958BA}"/>
              </a:ext>
            </a:extLst>
          </p:cNvPr>
          <p:cNvSpPr>
            <a:spLocks noGrp="1"/>
          </p:cNvSpPr>
          <p:nvPr>
            <p:ph type="sldNum" sz="quarter" idx="63"/>
          </p:nvPr>
        </p:nvSpPr>
        <p:spPr/>
        <p:txBody>
          <a:bodyPr/>
          <a:lstStyle/>
          <a:p>
            <a:fld id="{B37290F3-BA30-9341-A10E-737EC97582C1}" type="slidenum">
              <a:rPr lang="es-CL" smtClean="0"/>
              <a:pPr/>
              <a:t>10</a:t>
            </a:fld>
            <a:endParaRPr lang="es-CL" dirty="0"/>
          </a:p>
        </p:txBody>
      </p:sp>
      <p:sp>
        <p:nvSpPr>
          <p:cNvPr id="7" name="Text Placeholder 14">
            <a:extLst>
              <a:ext uri="{FF2B5EF4-FFF2-40B4-BE49-F238E27FC236}">
                <a16:creationId xmlns="" xmlns:a16="http://schemas.microsoft.com/office/drawing/2014/main" id="{2090FE0F-89D7-5546-96E6-B6F4DC6DA787}"/>
              </a:ext>
            </a:extLst>
          </p:cNvPr>
          <p:cNvSpPr>
            <a:spLocks noGrp="1"/>
          </p:cNvSpPr>
          <p:nvPr>
            <p:ph type="body" sz="quarter" idx="61"/>
          </p:nvPr>
        </p:nvSpPr>
        <p:spPr>
          <a:xfrm>
            <a:off x="449262" y="496571"/>
            <a:ext cx="9865812" cy="523874"/>
          </a:xfrm>
          <a:prstGeom prst="rect">
            <a:avLst/>
          </a:prstGeom>
        </p:spPr>
        <p:txBody>
          <a:bodyPr/>
          <a:lstStyle/>
          <a:p>
            <a:r>
              <a:rPr lang="es-CL" dirty="0">
                <a:latin typeface="ACHS Nueva Serif" pitchFamily="2" charset="77"/>
              </a:rPr>
              <a:t>Conceptos y definiciones del teletrabajo</a:t>
            </a:r>
          </a:p>
        </p:txBody>
      </p:sp>
      <p:sp>
        <p:nvSpPr>
          <p:cNvPr id="8" name="Text Placeholder 15">
            <a:extLst>
              <a:ext uri="{FF2B5EF4-FFF2-40B4-BE49-F238E27FC236}">
                <a16:creationId xmlns="" xmlns:a16="http://schemas.microsoft.com/office/drawing/2014/main" id="{12C53D1A-C58A-1847-BC35-344261BBD667}"/>
              </a:ext>
            </a:extLst>
          </p:cNvPr>
          <p:cNvSpPr>
            <a:spLocks noGrp="1"/>
          </p:cNvSpPr>
          <p:nvPr>
            <p:ph type="body" sz="quarter" idx="62"/>
          </p:nvPr>
        </p:nvSpPr>
        <p:spPr>
          <a:xfrm>
            <a:off x="449262" y="1159880"/>
            <a:ext cx="9865812" cy="356282"/>
          </a:xfrm>
          <a:prstGeom prst="rect">
            <a:avLst/>
          </a:prstGeom>
        </p:spPr>
        <p:txBody>
          <a:bodyPr/>
          <a:lstStyle/>
          <a:p>
            <a:r>
              <a:rPr lang="es-CL" dirty="0">
                <a:latin typeface="ACHS Nueva Sans" pitchFamily="2" charset="77"/>
              </a:rPr>
              <a:t>¿Por qué se producen los accidentes?</a:t>
            </a:r>
          </a:p>
        </p:txBody>
      </p:sp>
      <p:sp>
        <p:nvSpPr>
          <p:cNvPr id="9" name="Marcador de texto 5">
            <a:extLst>
              <a:ext uri="{FF2B5EF4-FFF2-40B4-BE49-F238E27FC236}">
                <a16:creationId xmlns="" xmlns:a16="http://schemas.microsoft.com/office/drawing/2014/main" id="{EABBF0A5-9D29-2E4C-89F8-45E5300CDFC6}"/>
              </a:ext>
            </a:extLst>
          </p:cNvPr>
          <p:cNvSpPr txBox="1">
            <a:spLocks/>
          </p:cNvSpPr>
          <p:nvPr/>
        </p:nvSpPr>
        <p:spPr>
          <a:xfrm>
            <a:off x="449262" y="1539082"/>
            <a:ext cx="3103407" cy="4638694"/>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pPr>
            <a:r>
              <a:rPr lang="es-ES" dirty="0">
                <a:solidFill>
                  <a:schemeClr val="tx1"/>
                </a:solidFill>
                <a:effectLst/>
                <a:latin typeface="ACHS Nueva Sans" pitchFamily="2" charset="77"/>
              </a:rPr>
              <a:t>Los accidentes se producen porque existen lo que definimos como peligros. Estos tienen el potencial para provocar daños a las personas.</a:t>
            </a:r>
          </a:p>
          <a:p>
            <a:pPr>
              <a:lnSpc>
                <a:spcPct val="100000"/>
              </a:lnSpc>
            </a:pPr>
            <a:r>
              <a:rPr lang="es-ES" dirty="0">
                <a:solidFill>
                  <a:schemeClr val="tx1"/>
                </a:solidFill>
                <a:effectLst/>
                <a:latin typeface="ACHS Nueva Sans" pitchFamily="2" charset="77"/>
              </a:rPr>
              <a:t>Nuestra primera tarea es identificar los peligros  y luego controlarlos,  para la seguridad de todos.</a:t>
            </a:r>
            <a:endParaRPr lang="es-ES" dirty="0">
              <a:solidFill>
                <a:schemeClr val="tx1"/>
              </a:solidFill>
              <a:latin typeface="ACHS Nueva Sans" pitchFamily="2" charset="77"/>
            </a:endParaRPr>
          </a:p>
          <a:p>
            <a:pPr>
              <a:lnSpc>
                <a:spcPct val="100000"/>
              </a:lnSpc>
            </a:pPr>
            <a:r>
              <a:rPr lang="es-ES" b="1" dirty="0">
                <a:effectLst/>
                <a:latin typeface="ACHS Nueva Sans" pitchFamily="2" charset="77"/>
              </a:rPr>
              <a:t>Los peligros son:</a:t>
            </a:r>
          </a:p>
          <a:p>
            <a:pPr marL="342900" indent="-342900">
              <a:lnSpc>
                <a:spcPct val="100000"/>
              </a:lnSpc>
              <a:buClr>
                <a:schemeClr val="accent1"/>
              </a:buClr>
              <a:buFont typeface="Wingdings" pitchFamily="2" charset="2"/>
              <a:buChar char="§"/>
            </a:pPr>
            <a:r>
              <a:rPr lang="es-ES" dirty="0">
                <a:solidFill>
                  <a:schemeClr val="tx1"/>
                </a:solidFill>
                <a:effectLst/>
                <a:latin typeface="ACHS Nueva Sans" pitchFamily="2" charset="77"/>
              </a:rPr>
              <a:t>Las conductas apresuradas o descuidadas de las personas.</a:t>
            </a:r>
          </a:p>
          <a:p>
            <a:pPr marL="342900" indent="-342900">
              <a:lnSpc>
                <a:spcPct val="100000"/>
              </a:lnSpc>
              <a:buClr>
                <a:schemeClr val="accent1"/>
              </a:buClr>
              <a:buFont typeface="Wingdings" pitchFamily="2" charset="2"/>
              <a:buChar char="§"/>
            </a:pPr>
            <a:r>
              <a:rPr lang="es-ES" dirty="0">
                <a:solidFill>
                  <a:schemeClr val="tx1"/>
                </a:solidFill>
                <a:effectLst/>
                <a:latin typeface="ACHS Nueva Sans" pitchFamily="2" charset="77"/>
              </a:rPr>
              <a:t>Las condiciones de trabajo descuidadas o mal diseño del lugar de trabajo.</a:t>
            </a:r>
          </a:p>
          <a:p>
            <a:pPr>
              <a:lnSpc>
                <a:spcPct val="100000"/>
              </a:lnSpc>
            </a:pPr>
            <a:endParaRPr lang="es-ES" dirty="0">
              <a:solidFill>
                <a:schemeClr val="tx1"/>
              </a:solidFill>
              <a:effectLst/>
              <a:latin typeface="ACHS Nueva Sans" pitchFamily="2" charset="77"/>
            </a:endParaRPr>
          </a:p>
        </p:txBody>
      </p:sp>
    </p:spTree>
    <p:custDataLst>
      <p:tags r:id="rId1"/>
    </p:custDataLst>
    <p:extLst>
      <p:ext uri="{BB962C8B-B14F-4D97-AF65-F5344CB8AC3E}">
        <p14:creationId xmlns:p14="http://schemas.microsoft.com/office/powerpoint/2010/main" val="292130837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1">
            <a:extLst>
              <a:ext uri="{FF2B5EF4-FFF2-40B4-BE49-F238E27FC236}">
                <a16:creationId xmlns="" xmlns:a16="http://schemas.microsoft.com/office/drawing/2014/main" id="{58AF29AF-D3DA-FD42-B257-B5A3B462FA0D}"/>
              </a:ext>
            </a:extLst>
          </p:cNvPr>
          <p:cNvSpPr>
            <a:spLocks noGrp="1"/>
          </p:cNvSpPr>
          <p:nvPr>
            <p:ph type="body" sz="quarter" idx="17"/>
          </p:nvPr>
        </p:nvSpPr>
        <p:spPr>
          <a:xfrm>
            <a:off x="2140307" y="2248525"/>
            <a:ext cx="7941365" cy="2405671"/>
          </a:xfrm>
        </p:spPr>
        <p:txBody>
          <a:bodyPr>
            <a:normAutofit/>
          </a:bodyPr>
          <a:lstStyle/>
          <a:p>
            <a:pPr lvl="0"/>
            <a:r>
              <a:rPr lang="es-CL" sz="4000" dirty="0">
                <a:latin typeface="ACHS Nueva Sans Medium" pitchFamily="2" charset="77"/>
              </a:rPr>
              <a:t>Una combinación de conductas y condiciones del trabajo, o una de ellas por sí sola, es suficiente para provocar daño.</a:t>
            </a:r>
          </a:p>
          <a:p>
            <a:pPr lvl="0"/>
            <a:endParaRPr lang="es-CL" sz="4000" dirty="0">
              <a:latin typeface="ACHS Nueva Sans Medium" pitchFamily="2" charset="77"/>
            </a:endParaRPr>
          </a:p>
        </p:txBody>
      </p:sp>
      <p:sp>
        <p:nvSpPr>
          <p:cNvPr id="4" name="Marcador de texto 5">
            <a:extLst>
              <a:ext uri="{FF2B5EF4-FFF2-40B4-BE49-F238E27FC236}">
                <a16:creationId xmlns="" xmlns:a16="http://schemas.microsoft.com/office/drawing/2014/main" id="{BD190FB4-2865-574B-B509-46BA451E97D3}"/>
              </a:ext>
            </a:extLst>
          </p:cNvPr>
          <p:cNvSpPr txBox="1">
            <a:spLocks/>
          </p:cNvSpPr>
          <p:nvPr/>
        </p:nvSpPr>
        <p:spPr>
          <a:xfrm>
            <a:off x="2140307" y="1518087"/>
            <a:ext cx="2461674" cy="43121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pPr>
            <a:r>
              <a:rPr lang="es-ES" sz="3200" dirty="0">
                <a:solidFill>
                  <a:schemeClr val="accent2"/>
                </a:solidFill>
                <a:effectLst/>
                <a:latin typeface="ACHS Nueva Serif" pitchFamily="2" charset="77"/>
              </a:rPr>
              <a:t>Importante: </a:t>
            </a:r>
          </a:p>
        </p:txBody>
      </p:sp>
    </p:spTree>
    <p:custDataLst>
      <p:tags r:id="rId1"/>
    </p:custDataLst>
    <p:extLst>
      <p:ext uri="{BB962C8B-B14F-4D97-AF65-F5344CB8AC3E}">
        <p14:creationId xmlns:p14="http://schemas.microsoft.com/office/powerpoint/2010/main" val="36476334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Google Shape;514;p40">
            <a:extLst>
              <a:ext uri="{FF2B5EF4-FFF2-40B4-BE49-F238E27FC236}">
                <a16:creationId xmlns="" xmlns:a16="http://schemas.microsoft.com/office/drawing/2014/main" id="{A526B864-2AEF-4547-BD3F-94E2DF3F25D4}"/>
              </a:ext>
            </a:extLst>
          </p:cNvPr>
          <p:cNvSpPr txBox="1"/>
          <p:nvPr/>
        </p:nvSpPr>
        <p:spPr>
          <a:xfrm>
            <a:off x="6734372" y="1912394"/>
            <a:ext cx="4455711" cy="4087353"/>
          </a:xfrm>
          <a:prstGeom prst="rect">
            <a:avLst/>
          </a:prstGeom>
          <a:solidFill>
            <a:schemeClr val="tx2"/>
          </a:solidFill>
          <a:ln w="19050" cap="flat" cmpd="sng">
            <a:solidFill>
              <a:schemeClr val="accent1"/>
            </a:solidFill>
            <a:prstDash val="dash"/>
            <a:round/>
            <a:headEnd type="none" w="sm" len="sm"/>
            <a:tailEnd type="none" w="sm" len="sm"/>
          </a:ln>
        </p:spPr>
        <p:txBody>
          <a:bodyPr spcFirstLastPara="1" wrap="square" lIns="180000" tIns="91425" rIns="91425" bIns="91425" anchor="t" anchorCtr="0">
            <a:noAutofit/>
          </a:bodyPr>
          <a:lstStyle/>
          <a:p>
            <a:pPr marL="0" marR="0" lvl="0" indent="0" rtl="0">
              <a:lnSpc>
                <a:spcPct val="100000"/>
              </a:lnSpc>
              <a:spcAft>
                <a:spcPts val="0"/>
              </a:spcAft>
              <a:buNone/>
            </a:pPr>
            <a:endParaRPr lang="es" sz="1400" b="1" dirty="0">
              <a:latin typeface="ACHS Nueva Serif" pitchFamily="2" charset="77"/>
              <a:ea typeface="Open Sans" panose="020B0606030504020204" pitchFamily="34" charset="0"/>
              <a:cs typeface="Catamaran" panose="020B0604020202020204" charset="0"/>
              <a:sym typeface="Open Sans"/>
            </a:endParaRPr>
          </a:p>
          <a:p>
            <a:pPr marL="0" marR="0" lvl="0" indent="0" rtl="0">
              <a:lnSpc>
                <a:spcPct val="100000"/>
              </a:lnSpc>
              <a:spcAft>
                <a:spcPts val="0"/>
              </a:spcAft>
              <a:buNone/>
            </a:pPr>
            <a:r>
              <a:rPr lang="es" sz="1400" b="1" dirty="0">
                <a:latin typeface="ACHS Nueva Serif" pitchFamily="2" charset="77"/>
                <a:ea typeface="Open Sans" panose="020B0606030504020204" pitchFamily="34" charset="0"/>
                <a:cs typeface="Catamaran" panose="020B0604020202020204" charset="0"/>
                <a:sym typeface="Open Sans"/>
              </a:rPr>
              <a:t>Medidas para controlar el peligro:</a:t>
            </a:r>
          </a:p>
          <a:p>
            <a:pPr marL="0" marR="0" lvl="0" indent="0" rtl="0">
              <a:lnSpc>
                <a:spcPct val="100000"/>
              </a:lnSpc>
              <a:spcAft>
                <a:spcPts val="0"/>
              </a:spcAft>
              <a:buNone/>
            </a:pPr>
            <a:endParaRPr sz="1400" b="1" dirty="0">
              <a:latin typeface="ACHS Nueva Sans Medium" pitchFamily="2" charset="77"/>
              <a:ea typeface="Open Sans" panose="020B0606030504020204" pitchFamily="34" charset="0"/>
              <a:cs typeface="Catamaran" panose="020B0604020202020204" charset="0"/>
              <a:sym typeface="Open Sans"/>
            </a:endParaRPr>
          </a:p>
          <a:p>
            <a:pPr marL="330200" marR="0" lvl="0" indent="-171450" rtl="0">
              <a:lnSpc>
                <a:spcPct val="120000"/>
              </a:lnSpc>
              <a:spcAft>
                <a:spcPts val="0"/>
              </a:spcAft>
              <a:buClr>
                <a:schemeClr val="accent1"/>
              </a:buClr>
              <a:buSzPts val="1100"/>
              <a:buFont typeface="Arial" panose="020B0604020202020204" pitchFamily="34" charset="0"/>
              <a:buChar char="•"/>
            </a:pPr>
            <a:r>
              <a:rPr lang="es" sz="1300" dirty="0">
                <a:latin typeface="ACHS Nueva Sans Medium" pitchFamily="2" charset="77"/>
                <a:ea typeface="Open Sans" panose="020B0606030504020204" pitchFamily="34" charset="0"/>
                <a:cs typeface="Catamaran" panose="020B0604020202020204" charset="0"/>
                <a:sym typeface="Open Sans"/>
              </a:rPr>
              <a:t>Mantén puertas y cajones cerrados.</a:t>
            </a:r>
            <a:endParaRPr sz="1300" dirty="0">
              <a:latin typeface="ACHS Nueva Sans Medium" pitchFamily="2" charset="77"/>
              <a:ea typeface="Open Sans" panose="020B0606030504020204" pitchFamily="34" charset="0"/>
              <a:cs typeface="Catamaran" panose="020B0604020202020204" charset="0"/>
              <a:sym typeface="Open Sans"/>
            </a:endParaRPr>
          </a:p>
          <a:p>
            <a:pPr marL="330200" marR="0" lvl="0" indent="-171450" rtl="0">
              <a:lnSpc>
                <a:spcPct val="120000"/>
              </a:lnSpc>
              <a:spcAft>
                <a:spcPts val="0"/>
              </a:spcAft>
              <a:buClr>
                <a:schemeClr val="accent1"/>
              </a:buClr>
              <a:buSzPts val="1100"/>
              <a:buFont typeface="Arial" panose="020B0604020202020204" pitchFamily="34" charset="0"/>
              <a:buChar char="•"/>
            </a:pPr>
            <a:r>
              <a:rPr lang="es" sz="1300" dirty="0">
                <a:latin typeface="ACHS Nueva Sans Medium" pitchFamily="2" charset="77"/>
                <a:ea typeface="Open Sans" panose="020B0606030504020204" pitchFamily="34" charset="0"/>
                <a:cs typeface="Catamaran" panose="020B0604020202020204" charset="0"/>
                <a:sym typeface="Open Sans"/>
              </a:rPr>
              <a:t>No te balancees sobre la silla. </a:t>
            </a:r>
          </a:p>
          <a:p>
            <a:pPr marL="330200" marR="0" lvl="0" indent="-171450" rtl="0">
              <a:lnSpc>
                <a:spcPct val="120000"/>
              </a:lnSpc>
              <a:spcAft>
                <a:spcPts val="0"/>
              </a:spcAft>
              <a:buClr>
                <a:schemeClr val="accent1"/>
              </a:buClr>
              <a:buSzPts val="1100"/>
              <a:buFont typeface="Arial" panose="020B0604020202020204" pitchFamily="34" charset="0"/>
              <a:buChar char="•"/>
            </a:pPr>
            <a:r>
              <a:rPr lang="es" sz="1300" dirty="0">
                <a:latin typeface="ACHS Nueva Sans Medium" pitchFamily="2" charset="77"/>
                <a:ea typeface="Open Sans" panose="020B0606030504020204" pitchFamily="34" charset="0"/>
                <a:cs typeface="Catamaran" panose="020B0604020202020204" charset="0"/>
                <a:sym typeface="Open Sans"/>
              </a:rPr>
              <a:t>No ocupes la silla para desplazarte sobre ella.</a:t>
            </a:r>
          </a:p>
          <a:p>
            <a:pPr marL="330200" marR="0" lvl="0" indent="-171450" rtl="0">
              <a:lnSpc>
                <a:spcPct val="120000"/>
              </a:lnSpc>
              <a:spcAft>
                <a:spcPts val="0"/>
              </a:spcAft>
              <a:buClr>
                <a:schemeClr val="accent1"/>
              </a:buClr>
              <a:buSzPts val="1100"/>
              <a:buFont typeface="Arial" panose="020B0604020202020204" pitchFamily="34" charset="0"/>
              <a:buChar char="•"/>
            </a:pPr>
            <a:r>
              <a:rPr lang="es" sz="1300" dirty="0">
                <a:latin typeface="ACHS Nueva Sans Medium" pitchFamily="2" charset="77"/>
                <a:ea typeface="Open Sans" panose="020B0606030504020204" pitchFamily="34" charset="0"/>
                <a:cs typeface="Catamaran" panose="020B0604020202020204" charset="0"/>
                <a:sym typeface="Open Sans"/>
              </a:rPr>
              <a:t>Revisa que el piso esté correctamente nivelado.</a:t>
            </a:r>
          </a:p>
          <a:p>
            <a:pPr marL="323850" marR="0" lvl="0" indent="-171450" rtl="0">
              <a:lnSpc>
                <a:spcPct val="120000"/>
              </a:lnSpc>
              <a:spcAft>
                <a:spcPts val="0"/>
              </a:spcAft>
              <a:buClr>
                <a:schemeClr val="accent1"/>
              </a:buClr>
              <a:buSzPts val="1200"/>
              <a:buFont typeface="Arial" panose="020B0604020202020204" pitchFamily="34" charset="0"/>
              <a:buChar char="•"/>
            </a:pPr>
            <a:r>
              <a:rPr lang="es" sz="1300" dirty="0">
                <a:latin typeface="ACHS Nueva Sans Medium" pitchFamily="2" charset="77"/>
                <a:ea typeface="Open Sans" panose="020B0606030504020204" pitchFamily="34" charset="0"/>
                <a:cs typeface="Catamaran" panose="020B0604020202020204" charset="0"/>
                <a:sym typeface="Open Sans"/>
              </a:rPr>
              <a:t>Evita sobrecargar repisas y estantes.</a:t>
            </a:r>
          </a:p>
          <a:p>
            <a:pPr marL="323850" marR="0" lvl="0" indent="-171450" rtl="0">
              <a:lnSpc>
                <a:spcPct val="120000"/>
              </a:lnSpc>
              <a:spcAft>
                <a:spcPts val="0"/>
              </a:spcAft>
              <a:buClr>
                <a:schemeClr val="accent1"/>
              </a:buClr>
              <a:buSzPts val="1200"/>
              <a:buFont typeface="Arial" panose="020B0604020202020204" pitchFamily="34" charset="0"/>
              <a:buChar char="•"/>
            </a:pPr>
            <a:r>
              <a:rPr lang="es" sz="1300" dirty="0">
                <a:latin typeface="ACHS Nueva Sans Medium" pitchFamily="2" charset="77"/>
                <a:ea typeface="Open Sans" panose="020B0606030504020204" pitchFamily="34" charset="0"/>
                <a:cs typeface="Catamaran" panose="020B0604020202020204" charset="0"/>
                <a:sym typeface="Open Sans"/>
              </a:rPr>
              <a:t>No uses los muebles como escalas.</a:t>
            </a:r>
          </a:p>
          <a:p>
            <a:pPr marL="323850" marR="0" lvl="0" indent="-171450" rtl="0">
              <a:lnSpc>
                <a:spcPct val="120000"/>
              </a:lnSpc>
              <a:spcAft>
                <a:spcPts val="0"/>
              </a:spcAft>
              <a:buClr>
                <a:schemeClr val="accent1"/>
              </a:buClr>
              <a:buSzPts val="1200"/>
              <a:buFont typeface="Arial" panose="020B0604020202020204" pitchFamily="34" charset="0"/>
              <a:buChar char="•"/>
            </a:pPr>
            <a:r>
              <a:rPr lang="es" sz="1300" dirty="0">
                <a:latin typeface="ACHS Nueva Sans Medium" pitchFamily="2" charset="77"/>
                <a:ea typeface="Open Sans" panose="020B0606030504020204" pitchFamily="34" charset="0"/>
                <a:cs typeface="Catamaran" panose="020B0604020202020204" charset="0"/>
                <a:sym typeface="Open Sans"/>
              </a:rPr>
              <a:t>Evita almacenar objetos pesados en altura.</a:t>
            </a:r>
          </a:p>
          <a:p>
            <a:pPr marL="323850" marR="0" lvl="0" indent="-171450" rtl="0">
              <a:lnSpc>
                <a:spcPct val="120000"/>
              </a:lnSpc>
              <a:spcAft>
                <a:spcPts val="0"/>
              </a:spcAft>
              <a:buClr>
                <a:schemeClr val="accent1"/>
              </a:buClr>
              <a:buSzPts val="1200"/>
              <a:buFont typeface="Arial" panose="020B0604020202020204" pitchFamily="34" charset="0"/>
              <a:buChar char="•"/>
            </a:pPr>
            <a:r>
              <a:rPr lang="es" sz="1300" dirty="0">
                <a:latin typeface="ACHS Nueva Sans Medium" pitchFamily="2" charset="77"/>
                <a:ea typeface="Open Sans" panose="020B0606030504020204" pitchFamily="34" charset="0"/>
                <a:cs typeface="Catamaran" panose="020B0604020202020204" charset="0"/>
                <a:sym typeface="Open Sans"/>
              </a:rPr>
              <a:t>Asegura los objetos ubicados en repisas para que no caigan accidentalmente.</a:t>
            </a:r>
            <a:endParaRPr sz="1300" dirty="0">
              <a:latin typeface="ACHS Nueva Sans Medium" pitchFamily="2" charset="77"/>
              <a:ea typeface="Open Sans" panose="020B0606030504020204" pitchFamily="34" charset="0"/>
              <a:cs typeface="Catamaran" panose="020B0604020202020204" charset="0"/>
              <a:sym typeface="Open Sans"/>
            </a:endParaRPr>
          </a:p>
          <a:p>
            <a:pPr marL="171450" marR="0" lvl="0" indent="-171450" rtl="0">
              <a:lnSpc>
                <a:spcPct val="100000"/>
              </a:lnSpc>
              <a:spcAft>
                <a:spcPts val="0"/>
              </a:spcAft>
              <a:buClr>
                <a:schemeClr val="bg1"/>
              </a:buClr>
              <a:buFont typeface="Arial" panose="020B0604020202020204" pitchFamily="34" charset="0"/>
              <a:buChar char="•"/>
            </a:pPr>
            <a:endParaRPr sz="1400" dirty="0">
              <a:solidFill>
                <a:schemeClr val="bg1"/>
              </a:solidFill>
              <a:latin typeface="Catamaran" panose="020B0604020202020204" charset="0"/>
              <a:ea typeface="Open Sans" panose="020B0606030504020204" pitchFamily="34" charset="0"/>
              <a:cs typeface="Catamaran" panose="020B0604020202020204" charset="0"/>
              <a:sym typeface="Open Sans"/>
            </a:endParaRPr>
          </a:p>
        </p:txBody>
      </p:sp>
      <p:sp>
        <p:nvSpPr>
          <p:cNvPr id="5" name="Marcador de número de diapositiva 4">
            <a:extLst>
              <a:ext uri="{FF2B5EF4-FFF2-40B4-BE49-F238E27FC236}">
                <a16:creationId xmlns="" xmlns:a16="http://schemas.microsoft.com/office/drawing/2014/main" id="{5C995B15-2A33-344B-A005-4E5C39072DFC}"/>
              </a:ext>
            </a:extLst>
          </p:cNvPr>
          <p:cNvSpPr>
            <a:spLocks noGrp="1"/>
          </p:cNvSpPr>
          <p:nvPr>
            <p:ph type="sldNum" sz="quarter" idx="63"/>
          </p:nvPr>
        </p:nvSpPr>
        <p:spPr/>
        <p:txBody>
          <a:bodyPr/>
          <a:lstStyle/>
          <a:p>
            <a:fld id="{B37290F3-BA30-9341-A10E-737EC97582C1}" type="slidenum">
              <a:rPr lang="es-CL" smtClean="0"/>
              <a:pPr/>
              <a:t>12</a:t>
            </a:fld>
            <a:endParaRPr lang="es-CL" dirty="0"/>
          </a:p>
        </p:txBody>
      </p:sp>
      <p:sp>
        <p:nvSpPr>
          <p:cNvPr id="6" name="Marcador de texto 4">
            <a:extLst>
              <a:ext uri="{FF2B5EF4-FFF2-40B4-BE49-F238E27FC236}">
                <a16:creationId xmlns="" xmlns:a16="http://schemas.microsoft.com/office/drawing/2014/main" id="{CF6DAC93-7506-5949-AB54-149028109A46}"/>
              </a:ext>
            </a:extLst>
          </p:cNvPr>
          <p:cNvSpPr>
            <a:spLocks noGrp="1"/>
          </p:cNvSpPr>
          <p:nvPr>
            <p:ph type="body" sz="quarter" idx="61"/>
          </p:nvPr>
        </p:nvSpPr>
        <p:spPr>
          <a:xfrm>
            <a:off x="449262" y="496571"/>
            <a:ext cx="9865812" cy="380425"/>
          </a:xfrm>
        </p:spPr>
        <p:txBody>
          <a:bodyPr/>
          <a:lstStyle/>
          <a:p>
            <a:r>
              <a:rPr lang="es-CL" dirty="0">
                <a:latin typeface="ACHS Nueva Serif" pitchFamily="2" charset="77"/>
              </a:rPr>
              <a:t>Identificando peligros en el contexto de teletrabajo</a:t>
            </a:r>
          </a:p>
        </p:txBody>
      </p:sp>
      <p:sp>
        <p:nvSpPr>
          <p:cNvPr id="7" name="Marcador de texto 7">
            <a:extLst>
              <a:ext uri="{FF2B5EF4-FFF2-40B4-BE49-F238E27FC236}">
                <a16:creationId xmlns="" xmlns:a16="http://schemas.microsoft.com/office/drawing/2014/main" id="{CFCC7F0E-909E-B749-9F47-8E0141F4EC2F}"/>
              </a:ext>
            </a:extLst>
          </p:cNvPr>
          <p:cNvSpPr txBox="1">
            <a:spLocks/>
          </p:cNvSpPr>
          <p:nvPr/>
        </p:nvSpPr>
        <p:spPr>
          <a:xfrm>
            <a:off x="449262" y="981739"/>
            <a:ext cx="9865812" cy="356282"/>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b="1" dirty="0">
                <a:latin typeface="ACHS Nueva Sans" pitchFamily="2" charset="77"/>
              </a:rPr>
              <a:t>Peligros cerca de tu puesto de trabajo</a:t>
            </a:r>
          </a:p>
        </p:txBody>
      </p:sp>
      <p:sp>
        <p:nvSpPr>
          <p:cNvPr id="8" name="Google Shape;833;p68">
            <a:extLst>
              <a:ext uri="{FF2B5EF4-FFF2-40B4-BE49-F238E27FC236}">
                <a16:creationId xmlns="" xmlns:a16="http://schemas.microsoft.com/office/drawing/2014/main" id="{EFBA79F3-62FD-1C42-B5B0-367C811A8987}"/>
              </a:ext>
            </a:extLst>
          </p:cNvPr>
          <p:cNvSpPr/>
          <p:nvPr/>
        </p:nvSpPr>
        <p:spPr>
          <a:xfrm>
            <a:off x="449263" y="1912393"/>
            <a:ext cx="6015705" cy="4087353"/>
          </a:xfrm>
          <a:prstGeom prst="rect">
            <a:avLst/>
          </a:prstGeom>
          <a:solidFill>
            <a:schemeClr val="accent1"/>
          </a:solidFill>
          <a:ln>
            <a:noFill/>
          </a:ln>
        </p:spPr>
        <p:txBody>
          <a:bodyPr spcFirstLastPara="1" wrap="square" lIns="91425" tIns="91425" rIns="91425" bIns="91425" anchor="ctr" anchorCtr="0">
            <a:noAutofit/>
          </a:bodyPr>
          <a:lstStyle/>
          <a:p>
            <a:endParaRPr lang="es-CL"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Google Shape;836;p68">
            <a:extLst>
              <a:ext uri="{FF2B5EF4-FFF2-40B4-BE49-F238E27FC236}">
                <a16:creationId xmlns="" xmlns:a16="http://schemas.microsoft.com/office/drawing/2014/main" id="{979972E7-5F90-5C43-947A-2B45343A6542}"/>
              </a:ext>
            </a:extLst>
          </p:cNvPr>
          <p:cNvSpPr txBox="1"/>
          <p:nvPr/>
        </p:nvSpPr>
        <p:spPr>
          <a:xfrm>
            <a:off x="744621" y="2707853"/>
            <a:ext cx="5470989" cy="1836716"/>
          </a:xfrm>
          <a:prstGeom prst="rect">
            <a:avLst/>
          </a:prstGeom>
          <a:noFill/>
          <a:ln>
            <a:noFill/>
          </a:ln>
        </p:spPr>
        <p:txBody>
          <a:bodyPr spcFirstLastPara="1" wrap="square" lIns="91425" tIns="90000" rIns="91425" bIns="91425" anchor="t" anchorCtr="0">
            <a:noAutofit/>
          </a:bodyPr>
          <a:lstStyle/>
          <a:p>
            <a:pPr marL="0" lvl="0" indent="0" algn="l" rtl="0">
              <a:spcBef>
                <a:spcPts val="0"/>
              </a:spcBef>
              <a:spcAft>
                <a:spcPts val="0"/>
              </a:spcAft>
              <a:buNone/>
            </a:pPr>
            <a:r>
              <a:rPr lang="es" sz="1400" dirty="0">
                <a:solidFill>
                  <a:srgbClr val="FFFFFF"/>
                </a:solidFill>
                <a:latin typeface="ACHS Nueva Sans Medium" pitchFamily="2" charset="77"/>
                <a:ea typeface="Open Sans" panose="020B0606030504020204" pitchFamily="34" charset="0"/>
                <a:cs typeface="Catamaran" panose="020B0604020202020204" charset="0"/>
                <a:sym typeface="Catamaran"/>
              </a:rPr>
              <a:t>Peligros habituales relacionados con muebles son:</a:t>
            </a:r>
          </a:p>
          <a:p>
            <a:pPr marL="0" lvl="0" indent="0" algn="l" rtl="0">
              <a:spcBef>
                <a:spcPts val="0"/>
              </a:spcBef>
              <a:spcAft>
                <a:spcPts val="0"/>
              </a:spcAft>
              <a:buNone/>
            </a:pPr>
            <a:endParaRPr sz="1400" dirty="0">
              <a:solidFill>
                <a:srgbClr val="FFFFFF"/>
              </a:solidFill>
              <a:latin typeface="ACHS Nueva Sans Medium" pitchFamily="2" charset="77"/>
              <a:ea typeface="Open Sans" panose="020B0606030504020204" pitchFamily="34" charset="0"/>
              <a:cs typeface="Catamaran" panose="020B0604020202020204" charset="0"/>
              <a:sym typeface="Catamaran"/>
            </a:endParaRPr>
          </a:p>
          <a:p>
            <a:pPr marL="1250950" lvl="0" indent="-176213" algn="l" rtl="0">
              <a:spcBef>
                <a:spcPts val="200"/>
              </a:spcBef>
              <a:spcAft>
                <a:spcPts val="0"/>
              </a:spcAft>
              <a:buClr>
                <a:srgbClr val="FFFFFF"/>
              </a:buClr>
              <a:buSzPts val="700"/>
              <a:buFont typeface="Catamaran"/>
              <a:buChar char="●"/>
            </a:pPr>
            <a:r>
              <a:rPr lang="es" sz="1400" dirty="0">
                <a:solidFill>
                  <a:srgbClr val="FFFFFF"/>
                </a:solidFill>
                <a:latin typeface="ACHS Nueva Sans Medium" pitchFamily="2" charset="77"/>
                <a:ea typeface="Open Sans" panose="020B0606030504020204" pitchFamily="34" charset="0"/>
                <a:cs typeface="Catamaran" panose="020B0604020202020204" charset="0"/>
                <a:sym typeface="Catamaran"/>
              </a:rPr>
              <a:t>Dejar cajones abiertos.</a:t>
            </a:r>
            <a:endParaRPr sz="1400" dirty="0">
              <a:solidFill>
                <a:srgbClr val="FFFFFF"/>
              </a:solidFill>
              <a:latin typeface="ACHS Nueva Sans Medium" pitchFamily="2" charset="77"/>
              <a:ea typeface="Open Sans" panose="020B0606030504020204" pitchFamily="34" charset="0"/>
              <a:cs typeface="Catamaran" panose="020B0604020202020204" charset="0"/>
              <a:sym typeface="Catamaran"/>
            </a:endParaRPr>
          </a:p>
          <a:p>
            <a:pPr marL="1250950" lvl="0" indent="-176213" algn="l" rtl="0">
              <a:spcBef>
                <a:spcPts val="200"/>
              </a:spcBef>
              <a:spcAft>
                <a:spcPts val="0"/>
              </a:spcAft>
              <a:buClr>
                <a:srgbClr val="FFFFFF"/>
              </a:buClr>
              <a:buSzPts val="700"/>
              <a:buFont typeface="Catamaran"/>
              <a:buChar char="●"/>
            </a:pPr>
            <a:r>
              <a:rPr lang="es" sz="1400" dirty="0">
                <a:solidFill>
                  <a:srgbClr val="FFFFFF"/>
                </a:solidFill>
                <a:latin typeface="ACHS Nueva Sans Medium" pitchFamily="2" charset="77"/>
                <a:ea typeface="Open Sans" panose="020B0606030504020204" pitchFamily="34" charset="0"/>
                <a:cs typeface="Catamaran" panose="020B0604020202020204" charset="0"/>
                <a:sym typeface="Catamaran"/>
              </a:rPr>
              <a:t>Dejar sus puertas abiertas.</a:t>
            </a:r>
            <a:endParaRPr sz="1400" dirty="0">
              <a:solidFill>
                <a:srgbClr val="FFFFFF"/>
              </a:solidFill>
              <a:latin typeface="ACHS Nueva Sans Medium" pitchFamily="2" charset="77"/>
              <a:ea typeface="Open Sans" panose="020B0606030504020204" pitchFamily="34" charset="0"/>
              <a:cs typeface="Catamaran" panose="020B0604020202020204" charset="0"/>
              <a:sym typeface="Catamaran"/>
            </a:endParaRPr>
          </a:p>
          <a:p>
            <a:pPr marL="1250950" lvl="0" indent="-176213" algn="l" rtl="0">
              <a:spcBef>
                <a:spcPts val="200"/>
              </a:spcBef>
              <a:spcAft>
                <a:spcPts val="0"/>
              </a:spcAft>
              <a:buClr>
                <a:srgbClr val="FFFFFF"/>
              </a:buClr>
              <a:buSzPts val="700"/>
              <a:buFont typeface="Catamaran"/>
              <a:buChar char="●"/>
            </a:pPr>
            <a:r>
              <a:rPr lang="es" sz="1400" dirty="0">
                <a:solidFill>
                  <a:srgbClr val="FFFFFF"/>
                </a:solidFill>
                <a:latin typeface="ACHS Nueva Sans Medium" pitchFamily="2" charset="77"/>
                <a:ea typeface="Open Sans" panose="020B0606030504020204" pitchFamily="34" charset="0"/>
                <a:cs typeface="Catamaran" panose="020B0604020202020204" charset="0"/>
                <a:sym typeface="Catamaran"/>
              </a:rPr>
              <a:t>No usar la silla como mecedora; no se balancee en ella.</a:t>
            </a:r>
            <a:endParaRPr sz="1400" dirty="0">
              <a:solidFill>
                <a:srgbClr val="FFFFFF"/>
              </a:solidFill>
              <a:latin typeface="ACHS Nueva Sans Medium" pitchFamily="2" charset="77"/>
              <a:ea typeface="Open Sans" panose="020B0606030504020204" pitchFamily="34" charset="0"/>
              <a:cs typeface="Catamaran" panose="020B0604020202020204" charset="0"/>
              <a:sym typeface="Catamaran"/>
            </a:endParaRPr>
          </a:p>
          <a:p>
            <a:pPr marL="1250950" lvl="0" indent="-176213" algn="l" rtl="0">
              <a:spcBef>
                <a:spcPts val="200"/>
              </a:spcBef>
              <a:spcAft>
                <a:spcPts val="200"/>
              </a:spcAft>
              <a:buClr>
                <a:srgbClr val="FFFFFF"/>
              </a:buClr>
              <a:buSzPts val="700"/>
              <a:buFont typeface="Catamaran"/>
              <a:buChar char="●"/>
            </a:pPr>
            <a:r>
              <a:rPr lang="es" sz="1400" dirty="0">
                <a:solidFill>
                  <a:srgbClr val="FFFFFF"/>
                </a:solidFill>
                <a:latin typeface="ACHS Nueva Sans Medium" pitchFamily="2" charset="77"/>
                <a:ea typeface="Open Sans" panose="020B0606030504020204" pitchFamily="34" charset="0"/>
                <a:cs typeface="Catamaran" panose="020B0604020202020204" charset="0"/>
                <a:sym typeface="Catamaran"/>
              </a:rPr>
              <a:t>Tampoco use su silla como medio de transporte.</a:t>
            </a:r>
            <a:endParaRPr sz="1400" b="1" dirty="0">
              <a:solidFill>
                <a:srgbClr val="FFFFFF"/>
              </a:solidFill>
              <a:latin typeface="ACHS Nueva Sans Medium" pitchFamily="2" charset="77"/>
              <a:ea typeface="Open Sans" panose="020B0606030504020204" pitchFamily="34" charset="0"/>
              <a:cs typeface="Catamaran" panose="020B0604020202020204" charset="0"/>
              <a:sym typeface="Catamaran"/>
            </a:endParaRPr>
          </a:p>
        </p:txBody>
      </p:sp>
      <p:sp>
        <p:nvSpPr>
          <p:cNvPr id="10" name="Google Shape;838;p68">
            <a:extLst>
              <a:ext uri="{FF2B5EF4-FFF2-40B4-BE49-F238E27FC236}">
                <a16:creationId xmlns="" xmlns:a16="http://schemas.microsoft.com/office/drawing/2014/main" id="{BB65A363-974B-1240-B1BE-24C90742CA4F}"/>
              </a:ext>
            </a:extLst>
          </p:cNvPr>
          <p:cNvSpPr txBox="1"/>
          <p:nvPr/>
        </p:nvSpPr>
        <p:spPr>
          <a:xfrm>
            <a:off x="1911392" y="4471416"/>
            <a:ext cx="4073638" cy="96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 sz="1400" dirty="0">
                <a:solidFill>
                  <a:schemeClr val="lt1"/>
                </a:solidFill>
                <a:latin typeface="ACHS Nueva Sans Medium" pitchFamily="2" charset="77"/>
                <a:ea typeface="Open Sans" panose="020B0606030504020204" pitchFamily="34" charset="0"/>
                <a:cs typeface="Catamaran" panose="020B0604020202020204" charset="0"/>
                <a:sym typeface="Catamaran"/>
              </a:rPr>
              <a:t>Peligros relacionados con estanterías son:</a:t>
            </a:r>
          </a:p>
          <a:p>
            <a:pPr marL="0" lvl="0" indent="0" algn="l" rtl="0">
              <a:spcBef>
                <a:spcPts val="0"/>
              </a:spcBef>
              <a:spcAft>
                <a:spcPts val="0"/>
              </a:spcAft>
              <a:buClr>
                <a:schemeClr val="dk1"/>
              </a:buClr>
              <a:buSzPts val="1100"/>
              <a:buFont typeface="Arial"/>
              <a:buNone/>
            </a:pPr>
            <a:endParaRPr sz="1400" dirty="0">
              <a:solidFill>
                <a:schemeClr val="lt1"/>
              </a:solidFill>
              <a:latin typeface="ACHS Nueva Sans Medium" pitchFamily="2" charset="77"/>
              <a:ea typeface="Open Sans" panose="020B0606030504020204" pitchFamily="34" charset="0"/>
              <a:cs typeface="Catamaran" panose="020B0604020202020204" charset="0"/>
              <a:sym typeface="Catamaran"/>
            </a:endParaRPr>
          </a:p>
          <a:p>
            <a:pPr marL="172800" lvl="0" indent="-130850" algn="l" rtl="0">
              <a:spcBef>
                <a:spcPts val="200"/>
              </a:spcBef>
              <a:spcAft>
                <a:spcPts val="0"/>
              </a:spcAft>
              <a:buClr>
                <a:schemeClr val="lt1"/>
              </a:buClr>
              <a:buSzPts val="700"/>
              <a:buFont typeface="Catamaran"/>
              <a:buChar char="●"/>
            </a:pPr>
            <a:r>
              <a:rPr lang="es" sz="1400" dirty="0">
                <a:solidFill>
                  <a:schemeClr val="lt1"/>
                </a:solidFill>
                <a:latin typeface="ACHS Nueva Sans Medium" pitchFamily="2" charset="77"/>
                <a:ea typeface="Open Sans" panose="020B0606030504020204" pitchFamily="34" charset="0"/>
                <a:cs typeface="Catamaran" panose="020B0604020202020204" charset="0"/>
                <a:sym typeface="Catamaran"/>
              </a:rPr>
              <a:t>El suelo no está correctamente nivelado.</a:t>
            </a:r>
            <a:endParaRPr sz="1400" dirty="0">
              <a:solidFill>
                <a:schemeClr val="lt1"/>
              </a:solidFill>
              <a:latin typeface="ACHS Nueva Sans Medium" pitchFamily="2" charset="77"/>
              <a:ea typeface="Open Sans" panose="020B0606030504020204" pitchFamily="34" charset="0"/>
              <a:cs typeface="Catamaran" panose="020B0604020202020204" charset="0"/>
              <a:sym typeface="Catamaran"/>
            </a:endParaRPr>
          </a:p>
          <a:p>
            <a:pPr marL="172800" lvl="0" indent="-130850" algn="l" rtl="0">
              <a:spcBef>
                <a:spcPts val="200"/>
              </a:spcBef>
              <a:spcAft>
                <a:spcPts val="0"/>
              </a:spcAft>
              <a:buClr>
                <a:schemeClr val="lt1"/>
              </a:buClr>
              <a:buSzPts val="700"/>
              <a:buFont typeface="Catamaran"/>
              <a:buChar char="●"/>
            </a:pPr>
            <a:r>
              <a:rPr lang="es" sz="1400" dirty="0">
                <a:solidFill>
                  <a:schemeClr val="lt1"/>
                </a:solidFill>
                <a:latin typeface="ACHS Nueva Sans Medium" pitchFamily="2" charset="77"/>
                <a:ea typeface="Open Sans" panose="020B0606030504020204" pitchFamily="34" charset="0"/>
                <a:cs typeface="Catamaran" panose="020B0604020202020204" charset="0"/>
                <a:sym typeface="Catamaran"/>
              </a:rPr>
              <a:t>La estantería o armario se carga demasiado.</a:t>
            </a:r>
          </a:p>
        </p:txBody>
      </p:sp>
      <p:sp>
        <p:nvSpPr>
          <p:cNvPr id="13" name="Google Shape;837;p68">
            <a:extLst>
              <a:ext uri="{FF2B5EF4-FFF2-40B4-BE49-F238E27FC236}">
                <a16:creationId xmlns="" xmlns:a16="http://schemas.microsoft.com/office/drawing/2014/main" id="{89564A62-6E43-F641-A2FA-6E6381DC84F5}"/>
              </a:ext>
            </a:extLst>
          </p:cNvPr>
          <p:cNvSpPr txBox="1"/>
          <p:nvPr/>
        </p:nvSpPr>
        <p:spPr>
          <a:xfrm>
            <a:off x="732578" y="2394693"/>
            <a:ext cx="3144169" cy="395400"/>
          </a:xfrm>
          <a:prstGeom prst="rect">
            <a:avLst/>
          </a:prstGeom>
          <a:noFill/>
          <a:ln>
            <a:noFill/>
          </a:ln>
        </p:spPr>
        <p:txBody>
          <a:bodyPr spcFirstLastPara="1" wrap="square" lIns="91425" tIns="91425" rIns="91425" bIns="91425" anchor="ctr" anchorCtr="0">
            <a:noAutofit/>
          </a:bodyPr>
          <a:lstStyle/>
          <a:p>
            <a:pPr marL="0" lvl="0" indent="0" rtl="0">
              <a:spcBef>
                <a:spcPts val="0"/>
              </a:spcBef>
              <a:buClr>
                <a:schemeClr val="dk1"/>
              </a:buClr>
              <a:buSzPts val="1100"/>
              <a:buFont typeface="Arial"/>
              <a:buNone/>
            </a:pPr>
            <a:r>
              <a:rPr lang="es" sz="1400" b="1" dirty="0">
                <a:solidFill>
                  <a:schemeClr val="lt1"/>
                </a:solidFill>
                <a:latin typeface="ACHS Nueva Serif" pitchFamily="2" charset="77"/>
                <a:ea typeface="Open Sans" panose="020B0606030504020204" pitchFamily="34" charset="0"/>
                <a:cs typeface="Catamaran" panose="020B0604020202020204" charset="0"/>
                <a:sym typeface="Catamaran"/>
              </a:rPr>
              <a:t>MUEBLES Y ESTANTERÍAS</a:t>
            </a:r>
            <a:endParaRPr sz="1400" dirty="0">
              <a:latin typeface="ACHS Nueva Serif" pitchFamily="2" charset="77"/>
              <a:ea typeface="Open Sans" panose="020B0606030504020204" pitchFamily="34" charset="0"/>
              <a:cs typeface="Catamaran" panose="020B0604020202020204" charset="0"/>
            </a:endParaRPr>
          </a:p>
        </p:txBody>
      </p:sp>
      <p:sp>
        <p:nvSpPr>
          <p:cNvPr id="14" name="Rectángulo 13">
            <a:extLst>
              <a:ext uri="{FF2B5EF4-FFF2-40B4-BE49-F238E27FC236}">
                <a16:creationId xmlns="" xmlns:a16="http://schemas.microsoft.com/office/drawing/2014/main" id="{FC8DDF26-ACF5-8B48-9378-E3DD304A7DD6}"/>
              </a:ext>
            </a:extLst>
          </p:cNvPr>
          <p:cNvSpPr/>
          <p:nvPr/>
        </p:nvSpPr>
        <p:spPr>
          <a:xfrm>
            <a:off x="6966590" y="4885235"/>
            <a:ext cx="3925999" cy="707886"/>
          </a:xfrm>
          <a:prstGeom prst="rect">
            <a:avLst/>
          </a:prstGeom>
        </p:spPr>
        <p:txBody>
          <a:bodyPr wrap="square">
            <a:spAutoFit/>
          </a:bodyPr>
          <a:lstStyle/>
          <a:p>
            <a:pPr lvl="0" algn="ctr">
              <a:spcBef>
                <a:spcPts val="200"/>
              </a:spcBef>
              <a:spcAft>
                <a:spcPts val="200"/>
              </a:spcAft>
              <a:buClr>
                <a:schemeClr val="dk1"/>
              </a:buClr>
              <a:buSzPts val="1100"/>
            </a:pPr>
            <a:r>
              <a:rPr lang="es-CL" sz="2000" b="1" dirty="0">
                <a:solidFill>
                  <a:schemeClr val="accent1"/>
                </a:solidFill>
                <a:latin typeface="ACHS Nueva Sans" pitchFamily="2" charset="77"/>
                <a:ea typeface="Open Sans" panose="020B0606030504020204" pitchFamily="34" charset="0"/>
                <a:cs typeface="Calibri" panose="020F0502020204030204" pitchFamily="34" charset="0"/>
                <a:sym typeface="Catamaran"/>
              </a:rPr>
              <a:t>NO USE LOS MUEBLES O ESTANTES COMO ESCALAS</a:t>
            </a:r>
            <a:endParaRPr lang="es-CL" sz="2000" b="1" dirty="0">
              <a:solidFill>
                <a:schemeClr val="accent1"/>
              </a:solidFill>
              <a:latin typeface="ACHS Nueva Sans" pitchFamily="2" charset="77"/>
              <a:ea typeface="Open Sans" panose="020B0606030504020204" pitchFamily="34" charset="0"/>
              <a:cs typeface="Calibri" panose="020F0502020204030204" pitchFamily="34" charset="0"/>
            </a:endParaRPr>
          </a:p>
        </p:txBody>
      </p:sp>
      <p:pic>
        <p:nvPicPr>
          <p:cNvPr id="16" name="Imagen 15">
            <a:extLst>
              <a:ext uri="{FF2B5EF4-FFF2-40B4-BE49-F238E27FC236}">
                <a16:creationId xmlns="" xmlns:a16="http://schemas.microsoft.com/office/drawing/2014/main" id="{3F87A8AC-79F5-CA46-BF84-1721D429EA5D}"/>
              </a:ext>
            </a:extLst>
          </p:cNvPr>
          <p:cNvPicPr>
            <a:picLocks noChangeAspect="1"/>
          </p:cNvPicPr>
          <p:nvPr/>
        </p:nvPicPr>
        <p:blipFill>
          <a:blip r:embed="rId4"/>
          <a:stretch>
            <a:fillRect/>
          </a:stretch>
        </p:blipFill>
        <p:spPr>
          <a:xfrm>
            <a:off x="790935" y="3213068"/>
            <a:ext cx="1012943" cy="1012943"/>
          </a:xfrm>
          <a:prstGeom prst="rect">
            <a:avLst/>
          </a:prstGeom>
        </p:spPr>
      </p:pic>
    </p:spTree>
    <p:custDataLst>
      <p:tags r:id="rId1"/>
    </p:custDataLst>
    <p:extLst>
      <p:ext uri="{BB962C8B-B14F-4D97-AF65-F5344CB8AC3E}">
        <p14:creationId xmlns:p14="http://schemas.microsoft.com/office/powerpoint/2010/main" val="46095740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 xmlns:a16="http://schemas.microsoft.com/office/drawing/2014/main" id="{5C995B15-2A33-344B-A005-4E5C39072DFC}"/>
              </a:ext>
            </a:extLst>
          </p:cNvPr>
          <p:cNvSpPr>
            <a:spLocks noGrp="1"/>
          </p:cNvSpPr>
          <p:nvPr>
            <p:ph type="sldNum" sz="quarter" idx="63"/>
          </p:nvPr>
        </p:nvSpPr>
        <p:spPr/>
        <p:txBody>
          <a:bodyPr/>
          <a:lstStyle/>
          <a:p>
            <a:fld id="{B37290F3-BA30-9341-A10E-737EC97582C1}" type="slidenum">
              <a:rPr lang="es-CL" smtClean="0"/>
              <a:pPr/>
              <a:t>13</a:t>
            </a:fld>
            <a:endParaRPr lang="es-CL" dirty="0"/>
          </a:p>
        </p:txBody>
      </p:sp>
      <p:sp>
        <p:nvSpPr>
          <p:cNvPr id="6" name="Marcador de texto 4">
            <a:extLst>
              <a:ext uri="{FF2B5EF4-FFF2-40B4-BE49-F238E27FC236}">
                <a16:creationId xmlns="" xmlns:a16="http://schemas.microsoft.com/office/drawing/2014/main" id="{CF6DAC93-7506-5949-AB54-149028109A46}"/>
              </a:ext>
            </a:extLst>
          </p:cNvPr>
          <p:cNvSpPr>
            <a:spLocks noGrp="1"/>
          </p:cNvSpPr>
          <p:nvPr>
            <p:ph type="body" sz="quarter" idx="61"/>
          </p:nvPr>
        </p:nvSpPr>
        <p:spPr>
          <a:xfrm>
            <a:off x="449262" y="496571"/>
            <a:ext cx="9865812" cy="380425"/>
          </a:xfrm>
        </p:spPr>
        <p:txBody>
          <a:bodyPr/>
          <a:lstStyle/>
          <a:p>
            <a:r>
              <a:rPr lang="es-CL" dirty="0">
                <a:latin typeface="ACHS Nueva Serif" pitchFamily="2" charset="77"/>
              </a:rPr>
              <a:t>Identificando peligros en el contexto de teletrabajo</a:t>
            </a:r>
          </a:p>
        </p:txBody>
      </p:sp>
      <p:sp>
        <p:nvSpPr>
          <p:cNvPr id="7" name="Marcador de texto 7">
            <a:extLst>
              <a:ext uri="{FF2B5EF4-FFF2-40B4-BE49-F238E27FC236}">
                <a16:creationId xmlns="" xmlns:a16="http://schemas.microsoft.com/office/drawing/2014/main" id="{CFCC7F0E-909E-B749-9F47-8E0141F4EC2F}"/>
              </a:ext>
            </a:extLst>
          </p:cNvPr>
          <p:cNvSpPr txBox="1">
            <a:spLocks/>
          </p:cNvSpPr>
          <p:nvPr/>
        </p:nvSpPr>
        <p:spPr>
          <a:xfrm>
            <a:off x="449262" y="981739"/>
            <a:ext cx="9865812" cy="356282"/>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b="1" dirty="0">
                <a:latin typeface="ACHS Nueva Sans" pitchFamily="2" charset="77"/>
              </a:rPr>
              <a:t>Peligros cerca de tu puesto de trabajo</a:t>
            </a:r>
          </a:p>
        </p:txBody>
      </p:sp>
      <p:sp>
        <p:nvSpPr>
          <p:cNvPr id="8" name="Google Shape;833;p68">
            <a:extLst>
              <a:ext uri="{FF2B5EF4-FFF2-40B4-BE49-F238E27FC236}">
                <a16:creationId xmlns="" xmlns:a16="http://schemas.microsoft.com/office/drawing/2014/main" id="{EFBA79F3-62FD-1C42-B5B0-367C811A8987}"/>
              </a:ext>
            </a:extLst>
          </p:cNvPr>
          <p:cNvSpPr/>
          <p:nvPr/>
        </p:nvSpPr>
        <p:spPr>
          <a:xfrm>
            <a:off x="449263" y="1912393"/>
            <a:ext cx="6015705" cy="4087353"/>
          </a:xfrm>
          <a:prstGeom prst="rect">
            <a:avLst/>
          </a:prstGeom>
          <a:solidFill>
            <a:schemeClr val="accent1"/>
          </a:solidFill>
          <a:ln>
            <a:noFill/>
          </a:ln>
        </p:spPr>
        <p:txBody>
          <a:bodyPr spcFirstLastPara="1" wrap="square" lIns="91425" tIns="91425" rIns="91425" bIns="91425" anchor="ctr" anchorCtr="0">
            <a:noAutofit/>
          </a:bodyPr>
          <a:lstStyle/>
          <a:p>
            <a:endParaRPr lang="es-CL"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Google Shape;836;p68">
            <a:extLst>
              <a:ext uri="{FF2B5EF4-FFF2-40B4-BE49-F238E27FC236}">
                <a16:creationId xmlns="" xmlns:a16="http://schemas.microsoft.com/office/drawing/2014/main" id="{979972E7-5F90-5C43-947A-2B45343A6542}"/>
              </a:ext>
            </a:extLst>
          </p:cNvPr>
          <p:cNvSpPr txBox="1"/>
          <p:nvPr/>
        </p:nvSpPr>
        <p:spPr>
          <a:xfrm>
            <a:off x="744621" y="2707852"/>
            <a:ext cx="5470989" cy="2887189"/>
          </a:xfrm>
          <a:prstGeom prst="rect">
            <a:avLst/>
          </a:prstGeom>
          <a:noFill/>
          <a:ln>
            <a:noFill/>
          </a:ln>
        </p:spPr>
        <p:txBody>
          <a:bodyPr spcFirstLastPara="1" wrap="square" lIns="91425" tIns="90000" rIns="91425" bIns="91425" anchor="t" anchorCtr="0">
            <a:noAutofit/>
          </a:bodyPr>
          <a:lstStyle/>
          <a:p>
            <a:pPr marL="0" lvl="0" indent="0" algn="l" rtl="0">
              <a:spcBef>
                <a:spcPts val="0"/>
              </a:spcBef>
              <a:spcAft>
                <a:spcPts val="0"/>
              </a:spcAft>
              <a:buNone/>
            </a:pPr>
            <a:r>
              <a:rPr lang="es-CL" sz="1400" dirty="0">
                <a:solidFill>
                  <a:srgbClr val="FFFFFF"/>
                </a:solidFill>
                <a:latin typeface="ACHS Nueva Sans Medium" pitchFamily="2" charset="77"/>
                <a:ea typeface="Open Sans" panose="020B0606030504020204" pitchFamily="34" charset="0"/>
                <a:cs typeface="Catamaran" panose="020B0604020202020204" charset="0"/>
                <a:sym typeface="Catamaran"/>
              </a:rPr>
              <a:t>Aunque el nivel de consecuencias es habitualmente bajo, pasará un mal rato si desconoce los siguientes peligros:</a:t>
            </a:r>
          </a:p>
          <a:p>
            <a:pPr marL="0" lvl="0" indent="0" algn="l" rtl="0">
              <a:spcBef>
                <a:spcPts val="0"/>
              </a:spcBef>
              <a:spcAft>
                <a:spcPts val="0"/>
              </a:spcAft>
              <a:buNone/>
            </a:pPr>
            <a:endParaRPr sz="1400" dirty="0">
              <a:solidFill>
                <a:srgbClr val="FFFFFF"/>
              </a:solidFill>
              <a:latin typeface="ACHS Nueva Sans Medium" pitchFamily="2" charset="77"/>
              <a:ea typeface="Open Sans" panose="020B0606030504020204" pitchFamily="34" charset="0"/>
              <a:cs typeface="Catamaran" panose="020B0604020202020204" charset="0"/>
              <a:sym typeface="Catamaran"/>
            </a:endParaRPr>
          </a:p>
          <a:p>
            <a:pPr marL="1250950" indent="-176213">
              <a:spcBef>
                <a:spcPts val="200"/>
              </a:spcBef>
              <a:buClr>
                <a:srgbClr val="FFFFFF"/>
              </a:buClr>
              <a:buSzPts val="700"/>
              <a:buFont typeface="Catamaran"/>
              <a:buChar char="●"/>
            </a:pPr>
            <a:r>
              <a:rPr lang="es-CL" sz="1400" dirty="0">
                <a:solidFill>
                  <a:srgbClr val="FFFFFF"/>
                </a:solidFill>
                <a:latin typeface="ACHS Nueva Sans Medium" pitchFamily="2" charset="77"/>
                <a:ea typeface="Open Sans" panose="020B0606030504020204" pitchFamily="34" charset="0"/>
                <a:cs typeface="Catamaran" panose="020B0604020202020204" charset="0"/>
                <a:sym typeface="Catamaran"/>
              </a:rPr>
              <a:t>Dejar tijeras entremedio de papeles o documentos.</a:t>
            </a:r>
          </a:p>
          <a:p>
            <a:pPr marL="1250950" indent="-176213">
              <a:spcBef>
                <a:spcPts val="200"/>
              </a:spcBef>
              <a:buClr>
                <a:srgbClr val="FFFFFF"/>
              </a:buClr>
              <a:buSzPts val="700"/>
              <a:buFont typeface="Catamaran"/>
              <a:buChar char="●"/>
            </a:pPr>
            <a:r>
              <a:rPr lang="es-CL" sz="1400" dirty="0">
                <a:solidFill>
                  <a:srgbClr val="FFFFFF"/>
                </a:solidFill>
                <a:latin typeface="ACHS Nueva Sans Medium" pitchFamily="2" charset="77"/>
                <a:ea typeface="Open Sans" panose="020B0606030504020204" pitchFamily="34" charset="0"/>
                <a:cs typeface="Catamaran" panose="020B0604020202020204" charset="0"/>
                <a:sym typeface="Catamaran"/>
              </a:rPr>
              <a:t>Falta de cuidado al manipular la corchetera (es muy doloroso corchetear la piel).</a:t>
            </a:r>
          </a:p>
          <a:p>
            <a:pPr marL="1250950" indent="-176213">
              <a:spcBef>
                <a:spcPts val="200"/>
              </a:spcBef>
              <a:buClr>
                <a:srgbClr val="FFFFFF"/>
              </a:buClr>
              <a:buSzPts val="700"/>
              <a:buFont typeface="Catamaran"/>
              <a:buChar char="●"/>
            </a:pPr>
            <a:r>
              <a:rPr lang="es-CL" sz="1400" dirty="0">
                <a:solidFill>
                  <a:srgbClr val="FFFFFF"/>
                </a:solidFill>
                <a:latin typeface="ACHS Nueva Sans Medium" pitchFamily="2" charset="77"/>
                <a:ea typeface="Open Sans" panose="020B0606030504020204" pitchFamily="34" charset="0"/>
                <a:cs typeface="Catamaran" panose="020B0604020202020204" charset="0"/>
                <a:sym typeface="Catamaran"/>
              </a:rPr>
              <a:t>Probar el funcionamiento de la corchetera apuntando hacia la cara; puede ocurrir que los corchetes impacten nuestros ojos.</a:t>
            </a:r>
          </a:p>
          <a:p>
            <a:pPr marL="1250950" indent="-176213">
              <a:spcBef>
                <a:spcPts val="200"/>
              </a:spcBef>
              <a:buClr>
                <a:srgbClr val="FFFFFF"/>
              </a:buClr>
              <a:buSzPts val="700"/>
              <a:buFont typeface="Catamaran"/>
              <a:buChar char="●"/>
            </a:pPr>
            <a:r>
              <a:rPr lang="es-CL" sz="1400" dirty="0">
                <a:solidFill>
                  <a:srgbClr val="FFFFFF"/>
                </a:solidFill>
                <a:latin typeface="ACHS Nueva Sans Medium" pitchFamily="2" charset="77"/>
                <a:ea typeface="Open Sans" panose="020B0606030504020204" pitchFamily="34" charset="0"/>
                <a:cs typeface="Catamaran" panose="020B0604020202020204" charset="0"/>
                <a:sym typeface="Catamaran"/>
              </a:rPr>
              <a:t>Las hojas de papel pueden causar heridas cortantes.</a:t>
            </a:r>
          </a:p>
        </p:txBody>
      </p:sp>
      <p:sp>
        <p:nvSpPr>
          <p:cNvPr id="12" name="Google Shape;514;p40">
            <a:extLst>
              <a:ext uri="{FF2B5EF4-FFF2-40B4-BE49-F238E27FC236}">
                <a16:creationId xmlns="" xmlns:a16="http://schemas.microsoft.com/office/drawing/2014/main" id="{E87CE15D-9CE2-2846-80E4-62CB80D48867}"/>
              </a:ext>
            </a:extLst>
          </p:cNvPr>
          <p:cNvSpPr txBox="1"/>
          <p:nvPr/>
        </p:nvSpPr>
        <p:spPr>
          <a:xfrm>
            <a:off x="6734372" y="1912394"/>
            <a:ext cx="4455711" cy="4087353"/>
          </a:xfrm>
          <a:prstGeom prst="rect">
            <a:avLst/>
          </a:prstGeom>
          <a:solidFill>
            <a:schemeClr val="tx2"/>
          </a:solidFill>
          <a:ln w="19050" cap="flat" cmpd="sng">
            <a:solidFill>
              <a:schemeClr val="accent1"/>
            </a:solidFill>
            <a:prstDash val="dash"/>
            <a:round/>
            <a:headEnd type="none" w="sm" len="sm"/>
            <a:tailEnd type="none" w="sm" len="sm"/>
          </a:ln>
        </p:spPr>
        <p:txBody>
          <a:bodyPr spcFirstLastPara="1" wrap="square" lIns="180000" tIns="91425" rIns="91425" bIns="91425" anchor="t" anchorCtr="0">
            <a:noAutofit/>
          </a:bodyPr>
          <a:lstStyle/>
          <a:p>
            <a:pPr marL="0" marR="0" lvl="0" indent="0" rtl="0">
              <a:lnSpc>
                <a:spcPct val="100000"/>
              </a:lnSpc>
              <a:spcAft>
                <a:spcPts val="0"/>
              </a:spcAft>
              <a:buNone/>
            </a:pPr>
            <a:endParaRPr lang="es" sz="1400" b="1" dirty="0">
              <a:latin typeface="ACHS Nueva Serif" pitchFamily="2" charset="77"/>
              <a:ea typeface="Open Sans" panose="020B0606030504020204" pitchFamily="34" charset="0"/>
              <a:cs typeface="Catamaran" panose="020B0604020202020204" charset="0"/>
              <a:sym typeface="Open Sans"/>
            </a:endParaRPr>
          </a:p>
          <a:p>
            <a:pPr marL="0" marR="0" lvl="0" indent="0" rtl="0">
              <a:lnSpc>
                <a:spcPct val="100000"/>
              </a:lnSpc>
              <a:spcAft>
                <a:spcPts val="0"/>
              </a:spcAft>
              <a:buNone/>
            </a:pPr>
            <a:r>
              <a:rPr lang="es" sz="1400" b="1" dirty="0">
                <a:latin typeface="ACHS Nueva Serif" pitchFamily="2" charset="77"/>
                <a:ea typeface="Open Sans" panose="020B0606030504020204" pitchFamily="34" charset="0"/>
                <a:cs typeface="Catamaran" panose="020B0604020202020204" charset="0"/>
                <a:sym typeface="Open Sans"/>
              </a:rPr>
              <a:t>Medidas para controlar el peligro:</a:t>
            </a:r>
          </a:p>
          <a:p>
            <a:pPr marL="0" marR="0" lvl="0" indent="0" rtl="0">
              <a:lnSpc>
                <a:spcPct val="100000"/>
              </a:lnSpc>
              <a:spcAft>
                <a:spcPts val="0"/>
              </a:spcAft>
              <a:buNone/>
            </a:pPr>
            <a:endParaRPr sz="1400" b="1" dirty="0">
              <a:latin typeface="ACHS Nueva Sans Medium" pitchFamily="2" charset="77"/>
              <a:ea typeface="Open Sans" panose="020B0606030504020204" pitchFamily="34" charset="0"/>
              <a:cs typeface="Catamaran" panose="020B0604020202020204" charset="0"/>
              <a:sym typeface="Open Sans"/>
            </a:endParaRPr>
          </a:p>
          <a:p>
            <a:pPr marL="330200" indent="-171450">
              <a:lnSpc>
                <a:spcPct val="120000"/>
              </a:lnSpc>
              <a:buClr>
                <a:schemeClr val="accent1"/>
              </a:buClr>
              <a:buSzPts val="1100"/>
              <a:buFont typeface="Arial" panose="020B0604020202020204" pitchFamily="34" charset="0"/>
              <a:buChar char="•"/>
            </a:pPr>
            <a:r>
              <a:rPr lang="es-CL" sz="1300" dirty="0">
                <a:latin typeface="ACHS Nueva Sans Medium" pitchFamily="2" charset="77"/>
                <a:ea typeface="Open Sans" panose="020B0606030504020204" pitchFamily="34" charset="0"/>
                <a:cs typeface="Catamaran" panose="020B0604020202020204" charset="0"/>
                <a:sym typeface="Open Sans"/>
              </a:rPr>
              <a:t>Deja tijeras en su estuche o dentro de un cajón cuando no las uses.</a:t>
            </a:r>
          </a:p>
          <a:p>
            <a:pPr marL="330200" indent="-171450">
              <a:lnSpc>
                <a:spcPct val="120000"/>
              </a:lnSpc>
              <a:buClr>
                <a:schemeClr val="accent1"/>
              </a:buClr>
              <a:buSzPts val="1100"/>
              <a:buFont typeface="Arial" panose="020B0604020202020204" pitchFamily="34" charset="0"/>
              <a:buChar char="•"/>
            </a:pPr>
            <a:r>
              <a:rPr lang="es-CL" sz="1300" dirty="0">
                <a:latin typeface="ACHS Nueva Sans Medium" pitchFamily="2" charset="77"/>
                <a:ea typeface="Open Sans" panose="020B0606030504020204" pitchFamily="34" charset="0"/>
                <a:cs typeface="Catamaran" panose="020B0604020202020204" charset="0"/>
                <a:sym typeface="Open Sans"/>
              </a:rPr>
              <a:t>Manipula la corchetera cuidando la posición de tus dedos y mano, de manera que estén fuera del alcance de los corchetes.</a:t>
            </a:r>
          </a:p>
          <a:p>
            <a:pPr marL="330200" indent="-171450">
              <a:lnSpc>
                <a:spcPct val="120000"/>
              </a:lnSpc>
              <a:buClr>
                <a:schemeClr val="accent1"/>
              </a:buClr>
              <a:buSzPts val="1100"/>
              <a:buFont typeface="Arial" panose="020B0604020202020204" pitchFamily="34" charset="0"/>
              <a:buChar char="•"/>
            </a:pPr>
            <a:r>
              <a:rPr lang="es-CL" sz="1300" dirty="0">
                <a:latin typeface="ACHS Nueva Sans Medium" pitchFamily="2" charset="77"/>
                <a:ea typeface="Open Sans" panose="020B0606030504020204" pitchFamily="34" charset="0"/>
                <a:cs typeface="Catamaran" panose="020B0604020202020204" charset="0"/>
                <a:sym typeface="Open Sans"/>
              </a:rPr>
              <a:t>Nunca pruebes el funcionamiento de la corchetera apuntando hacia tu cara o la de otra persona. Apunta hacia el suelo o la superficie del escritorio.</a:t>
            </a:r>
          </a:p>
          <a:p>
            <a:pPr marL="330200" indent="-171450">
              <a:lnSpc>
                <a:spcPct val="120000"/>
              </a:lnSpc>
              <a:buClr>
                <a:schemeClr val="accent1"/>
              </a:buClr>
              <a:buSzPts val="1100"/>
              <a:buFont typeface="Arial" panose="020B0604020202020204" pitchFamily="34" charset="0"/>
              <a:buChar char="•"/>
            </a:pPr>
            <a:r>
              <a:rPr lang="es-CL" sz="1300" dirty="0">
                <a:latin typeface="ACHS Nueva Sans Medium" pitchFamily="2" charset="77"/>
                <a:ea typeface="Open Sans" panose="020B0606030504020204" pitchFamily="34" charset="0"/>
                <a:cs typeface="Catamaran" panose="020B0604020202020204" charset="0"/>
                <a:sym typeface="Open Sans"/>
              </a:rPr>
              <a:t>Manipula las hojas de papel con cuidado, evitando que los bordes rocen tu piel.</a:t>
            </a:r>
          </a:p>
        </p:txBody>
      </p:sp>
      <p:sp>
        <p:nvSpPr>
          <p:cNvPr id="13" name="Google Shape;837;p68">
            <a:extLst>
              <a:ext uri="{FF2B5EF4-FFF2-40B4-BE49-F238E27FC236}">
                <a16:creationId xmlns="" xmlns:a16="http://schemas.microsoft.com/office/drawing/2014/main" id="{89564A62-6E43-F641-A2FA-6E6381DC84F5}"/>
              </a:ext>
            </a:extLst>
          </p:cNvPr>
          <p:cNvSpPr txBox="1"/>
          <p:nvPr/>
        </p:nvSpPr>
        <p:spPr>
          <a:xfrm>
            <a:off x="732578" y="2394693"/>
            <a:ext cx="3144169" cy="395400"/>
          </a:xfrm>
          <a:prstGeom prst="rect">
            <a:avLst/>
          </a:prstGeom>
          <a:noFill/>
          <a:ln>
            <a:noFill/>
          </a:ln>
        </p:spPr>
        <p:txBody>
          <a:bodyPr spcFirstLastPara="1" wrap="square" lIns="91425" tIns="91425" rIns="91425" bIns="91425" anchor="ctr" anchorCtr="0">
            <a:noAutofit/>
          </a:bodyPr>
          <a:lstStyle/>
          <a:p>
            <a:pPr marL="0" lvl="0" indent="0" rtl="0">
              <a:spcBef>
                <a:spcPts val="0"/>
              </a:spcBef>
              <a:buClr>
                <a:schemeClr val="dk1"/>
              </a:buClr>
              <a:buSzPts val="1100"/>
              <a:buFont typeface="Arial"/>
              <a:buNone/>
            </a:pPr>
            <a:r>
              <a:rPr lang="es-CL" sz="1400" b="1" dirty="0">
                <a:solidFill>
                  <a:schemeClr val="lt1"/>
                </a:solidFill>
                <a:latin typeface="ACHS Nueva Serif" pitchFamily="2" charset="77"/>
                <a:ea typeface="Open Sans" panose="020B0606030504020204" pitchFamily="34" charset="0"/>
                <a:cs typeface="Catamaran" panose="020B0604020202020204" charset="0"/>
                <a:sym typeface="Catamaran"/>
              </a:rPr>
              <a:t>ARTÍCULOS DE ESCRITORIOS</a:t>
            </a:r>
          </a:p>
        </p:txBody>
      </p:sp>
      <p:pic>
        <p:nvPicPr>
          <p:cNvPr id="20" name="Imagen 19">
            <a:extLst>
              <a:ext uri="{FF2B5EF4-FFF2-40B4-BE49-F238E27FC236}">
                <a16:creationId xmlns="" xmlns:a16="http://schemas.microsoft.com/office/drawing/2014/main" id="{0A6C6D7D-5634-914B-A8DD-2CAEC7DA4BB1}"/>
              </a:ext>
            </a:extLst>
          </p:cNvPr>
          <p:cNvPicPr>
            <a:picLocks noChangeAspect="1"/>
          </p:cNvPicPr>
          <p:nvPr/>
        </p:nvPicPr>
        <p:blipFill>
          <a:blip r:embed="rId3"/>
          <a:stretch>
            <a:fillRect/>
          </a:stretch>
        </p:blipFill>
        <p:spPr>
          <a:xfrm>
            <a:off x="845260" y="3546356"/>
            <a:ext cx="1012943" cy="1012943"/>
          </a:xfrm>
          <a:prstGeom prst="rect">
            <a:avLst/>
          </a:prstGeom>
        </p:spPr>
      </p:pic>
    </p:spTree>
    <p:custDataLst>
      <p:tags r:id="rId1"/>
    </p:custDataLst>
    <p:extLst>
      <p:ext uri="{BB962C8B-B14F-4D97-AF65-F5344CB8AC3E}">
        <p14:creationId xmlns:p14="http://schemas.microsoft.com/office/powerpoint/2010/main" val="399396805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 xmlns:a16="http://schemas.microsoft.com/office/drawing/2014/main" id="{5C995B15-2A33-344B-A005-4E5C39072DFC}"/>
              </a:ext>
            </a:extLst>
          </p:cNvPr>
          <p:cNvSpPr>
            <a:spLocks noGrp="1"/>
          </p:cNvSpPr>
          <p:nvPr>
            <p:ph type="sldNum" sz="quarter" idx="63"/>
          </p:nvPr>
        </p:nvSpPr>
        <p:spPr/>
        <p:txBody>
          <a:bodyPr/>
          <a:lstStyle/>
          <a:p>
            <a:fld id="{B37290F3-BA30-9341-A10E-737EC97582C1}" type="slidenum">
              <a:rPr lang="es-CL" smtClean="0"/>
              <a:pPr/>
              <a:t>14</a:t>
            </a:fld>
            <a:endParaRPr lang="es-CL" dirty="0"/>
          </a:p>
        </p:txBody>
      </p:sp>
      <p:sp>
        <p:nvSpPr>
          <p:cNvPr id="6" name="Marcador de texto 4">
            <a:extLst>
              <a:ext uri="{FF2B5EF4-FFF2-40B4-BE49-F238E27FC236}">
                <a16:creationId xmlns="" xmlns:a16="http://schemas.microsoft.com/office/drawing/2014/main" id="{CF6DAC93-7506-5949-AB54-149028109A46}"/>
              </a:ext>
            </a:extLst>
          </p:cNvPr>
          <p:cNvSpPr>
            <a:spLocks noGrp="1"/>
          </p:cNvSpPr>
          <p:nvPr>
            <p:ph type="body" sz="quarter" idx="61"/>
          </p:nvPr>
        </p:nvSpPr>
        <p:spPr>
          <a:xfrm>
            <a:off x="449262" y="496571"/>
            <a:ext cx="9865812" cy="380425"/>
          </a:xfrm>
        </p:spPr>
        <p:txBody>
          <a:bodyPr/>
          <a:lstStyle/>
          <a:p>
            <a:r>
              <a:rPr lang="es-CL" dirty="0">
                <a:latin typeface="ACHS Nueva Serif" pitchFamily="2" charset="77"/>
              </a:rPr>
              <a:t>Identificando peligros en el contexto de teletrabajo</a:t>
            </a:r>
          </a:p>
        </p:txBody>
      </p:sp>
      <p:sp>
        <p:nvSpPr>
          <p:cNvPr id="7" name="Marcador de texto 7">
            <a:extLst>
              <a:ext uri="{FF2B5EF4-FFF2-40B4-BE49-F238E27FC236}">
                <a16:creationId xmlns="" xmlns:a16="http://schemas.microsoft.com/office/drawing/2014/main" id="{CFCC7F0E-909E-B749-9F47-8E0141F4EC2F}"/>
              </a:ext>
            </a:extLst>
          </p:cNvPr>
          <p:cNvSpPr txBox="1">
            <a:spLocks/>
          </p:cNvSpPr>
          <p:nvPr/>
        </p:nvSpPr>
        <p:spPr>
          <a:xfrm>
            <a:off x="449262" y="981739"/>
            <a:ext cx="9865812" cy="356282"/>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b="1" dirty="0">
                <a:latin typeface="ACHS Nueva Sans" pitchFamily="2" charset="77"/>
              </a:rPr>
              <a:t>Peligros cerca de tu puesto de trabajo</a:t>
            </a:r>
          </a:p>
        </p:txBody>
      </p:sp>
      <p:sp>
        <p:nvSpPr>
          <p:cNvPr id="8" name="Google Shape;833;p68">
            <a:extLst>
              <a:ext uri="{FF2B5EF4-FFF2-40B4-BE49-F238E27FC236}">
                <a16:creationId xmlns="" xmlns:a16="http://schemas.microsoft.com/office/drawing/2014/main" id="{EFBA79F3-62FD-1C42-B5B0-367C811A8987}"/>
              </a:ext>
            </a:extLst>
          </p:cNvPr>
          <p:cNvSpPr/>
          <p:nvPr/>
        </p:nvSpPr>
        <p:spPr>
          <a:xfrm>
            <a:off x="449263" y="1912393"/>
            <a:ext cx="6015705" cy="4087353"/>
          </a:xfrm>
          <a:prstGeom prst="rect">
            <a:avLst/>
          </a:prstGeom>
          <a:solidFill>
            <a:schemeClr val="accent1"/>
          </a:solidFill>
          <a:ln>
            <a:noFill/>
          </a:ln>
        </p:spPr>
        <p:txBody>
          <a:bodyPr spcFirstLastPara="1" wrap="square" lIns="91425" tIns="91425" rIns="91425" bIns="91425" anchor="ctr" anchorCtr="0">
            <a:noAutofit/>
          </a:bodyPr>
          <a:lstStyle/>
          <a:p>
            <a:endParaRPr lang="es-CL"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Google Shape;836;p68">
            <a:extLst>
              <a:ext uri="{FF2B5EF4-FFF2-40B4-BE49-F238E27FC236}">
                <a16:creationId xmlns="" xmlns:a16="http://schemas.microsoft.com/office/drawing/2014/main" id="{979972E7-5F90-5C43-947A-2B45343A6542}"/>
              </a:ext>
            </a:extLst>
          </p:cNvPr>
          <p:cNvSpPr txBox="1"/>
          <p:nvPr/>
        </p:nvSpPr>
        <p:spPr>
          <a:xfrm>
            <a:off x="744621" y="2707852"/>
            <a:ext cx="5470989" cy="2887189"/>
          </a:xfrm>
          <a:prstGeom prst="rect">
            <a:avLst/>
          </a:prstGeom>
          <a:noFill/>
          <a:ln>
            <a:noFill/>
          </a:ln>
        </p:spPr>
        <p:txBody>
          <a:bodyPr spcFirstLastPara="1" wrap="square" lIns="91425" tIns="90000" rIns="91425" bIns="91425" anchor="t" anchorCtr="0">
            <a:noAutofit/>
          </a:bodyPr>
          <a:lstStyle/>
          <a:p>
            <a:r>
              <a:rPr lang="es-CL" sz="1400" dirty="0">
                <a:solidFill>
                  <a:srgbClr val="FFFFFF"/>
                </a:solidFill>
                <a:latin typeface="ACHS Nueva Sans Medium" pitchFamily="2" charset="77"/>
                <a:ea typeface="Open Sans" panose="020B0606030504020204" pitchFamily="34" charset="0"/>
                <a:cs typeface="Catamaran" panose="020B0604020202020204" charset="0"/>
                <a:sym typeface="Catamaran"/>
              </a:rPr>
              <a:t>Parte de los equipos que usamos cuentan con partes  móviles, las que si no están debidamente protegidas, pueden causarnos lesiones por contacto en los siguientes casos:</a:t>
            </a:r>
          </a:p>
          <a:p>
            <a:pPr marL="0" lvl="0" indent="0" algn="l" rtl="0">
              <a:spcBef>
                <a:spcPts val="0"/>
              </a:spcBef>
              <a:spcAft>
                <a:spcPts val="0"/>
              </a:spcAft>
              <a:buNone/>
            </a:pPr>
            <a:endParaRPr sz="1400" dirty="0">
              <a:solidFill>
                <a:srgbClr val="FFFFFF"/>
              </a:solidFill>
              <a:latin typeface="ACHS Nueva Sans Medium" pitchFamily="2" charset="77"/>
              <a:ea typeface="Open Sans" panose="020B0606030504020204" pitchFamily="34" charset="0"/>
              <a:cs typeface="Catamaran" panose="020B0604020202020204" charset="0"/>
              <a:sym typeface="Catamaran"/>
            </a:endParaRPr>
          </a:p>
          <a:p>
            <a:pPr marL="1250950" lvl="0" indent="-176213">
              <a:spcBef>
                <a:spcPts val="200"/>
              </a:spcBef>
              <a:buClr>
                <a:srgbClr val="FFFFFF"/>
              </a:buClr>
              <a:buSzPts val="700"/>
              <a:buFont typeface="Catamaran"/>
              <a:buChar char="●"/>
            </a:pPr>
            <a:r>
              <a:rPr lang="es-CL" sz="1400" dirty="0">
                <a:solidFill>
                  <a:srgbClr val="FFFFFF"/>
                </a:solidFill>
                <a:latin typeface="ACHS Nueva Sans Medium" pitchFamily="2" charset="77"/>
                <a:ea typeface="Open Sans" panose="020B0606030504020204" pitchFamily="34" charset="0"/>
                <a:cs typeface="Catamaran" panose="020B0604020202020204" charset="0"/>
                <a:sym typeface="Catamaran"/>
              </a:rPr>
              <a:t>De Impresoras con su carro porta cartridge a la vista y funcionando</a:t>
            </a:r>
          </a:p>
          <a:p>
            <a:pPr marL="1250950" lvl="0" indent="-176213">
              <a:spcBef>
                <a:spcPts val="200"/>
              </a:spcBef>
              <a:buClr>
                <a:srgbClr val="FFFFFF"/>
              </a:buClr>
              <a:buSzPts val="700"/>
              <a:buFont typeface="Catamaran"/>
              <a:buChar char="●"/>
            </a:pPr>
            <a:endParaRPr lang="es-CL" sz="1400" dirty="0">
              <a:solidFill>
                <a:srgbClr val="FFFFFF"/>
              </a:solidFill>
              <a:latin typeface="ACHS Nueva Sans Medium" pitchFamily="2" charset="77"/>
              <a:ea typeface="Open Sans" panose="020B0606030504020204" pitchFamily="34" charset="0"/>
              <a:cs typeface="Catamaran" panose="020B0604020202020204" charset="0"/>
              <a:sym typeface="Catamaran"/>
            </a:endParaRPr>
          </a:p>
          <a:p>
            <a:pPr marL="1250950" lvl="0" indent="-176213">
              <a:spcBef>
                <a:spcPts val="200"/>
              </a:spcBef>
              <a:buClr>
                <a:srgbClr val="FFFFFF"/>
              </a:buClr>
              <a:buSzPts val="700"/>
              <a:buFont typeface="Catamaran"/>
              <a:buChar char="●"/>
            </a:pPr>
            <a:r>
              <a:rPr lang="es-CL" sz="1400" dirty="0">
                <a:solidFill>
                  <a:srgbClr val="FFFFFF"/>
                </a:solidFill>
                <a:latin typeface="ACHS Nueva Sans Medium" pitchFamily="2" charset="77"/>
                <a:ea typeface="Open Sans" panose="020B0606030504020204" pitchFamily="34" charset="0"/>
                <a:cs typeface="Catamaran" panose="020B0604020202020204" charset="0"/>
                <a:sym typeface="Catamaran"/>
              </a:rPr>
              <a:t>Ventiladores sin su reja de protección</a:t>
            </a:r>
          </a:p>
          <a:p>
            <a:pPr marL="1250950" lvl="0" indent="-176213">
              <a:spcBef>
                <a:spcPts val="200"/>
              </a:spcBef>
              <a:buClr>
                <a:srgbClr val="FFFFFF"/>
              </a:buClr>
              <a:buSzPts val="700"/>
              <a:buFont typeface="Catamaran"/>
              <a:buChar char="●"/>
            </a:pPr>
            <a:endParaRPr lang="es-CL" sz="1400" dirty="0">
              <a:solidFill>
                <a:srgbClr val="FFFFFF"/>
              </a:solidFill>
              <a:latin typeface="ACHS Nueva Sans Medium" pitchFamily="2" charset="77"/>
              <a:ea typeface="Open Sans" panose="020B0606030504020204" pitchFamily="34" charset="0"/>
              <a:cs typeface="Catamaran" panose="020B0604020202020204" charset="0"/>
              <a:sym typeface="Catamaran"/>
            </a:endParaRPr>
          </a:p>
          <a:p>
            <a:pPr marL="1250950" lvl="0" indent="-176213">
              <a:spcBef>
                <a:spcPts val="200"/>
              </a:spcBef>
              <a:buClr>
                <a:srgbClr val="FFFFFF"/>
              </a:buClr>
              <a:buSzPts val="700"/>
              <a:buFont typeface="Catamaran"/>
              <a:buChar char="●"/>
            </a:pPr>
            <a:r>
              <a:rPr lang="es-CL" sz="1400" dirty="0">
                <a:solidFill>
                  <a:srgbClr val="FFFFFF"/>
                </a:solidFill>
                <a:latin typeface="ACHS Nueva Sans Medium" pitchFamily="2" charset="77"/>
                <a:ea typeface="Open Sans" panose="020B0606030504020204" pitchFamily="34" charset="0"/>
                <a:cs typeface="Catamaran" panose="020B0604020202020204" charset="0"/>
                <a:sym typeface="Catamaran"/>
              </a:rPr>
              <a:t>Torre del PC sin su cubierta de protección</a:t>
            </a:r>
          </a:p>
        </p:txBody>
      </p:sp>
      <p:sp>
        <p:nvSpPr>
          <p:cNvPr id="12" name="Google Shape;514;p40">
            <a:extLst>
              <a:ext uri="{FF2B5EF4-FFF2-40B4-BE49-F238E27FC236}">
                <a16:creationId xmlns="" xmlns:a16="http://schemas.microsoft.com/office/drawing/2014/main" id="{E87CE15D-9CE2-2846-80E4-62CB80D48867}"/>
              </a:ext>
            </a:extLst>
          </p:cNvPr>
          <p:cNvSpPr txBox="1"/>
          <p:nvPr/>
        </p:nvSpPr>
        <p:spPr>
          <a:xfrm>
            <a:off x="6734372" y="1912394"/>
            <a:ext cx="4455711" cy="4087353"/>
          </a:xfrm>
          <a:prstGeom prst="rect">
            <a:avLst/>
          </a:prstGeom>
          <a:solidFill>
            <a:schemeClr val="tx2"/>
          </a:solidFill>
          <a:ln w="19050" cap="flat" cmpd="sng">
            <a:solidFill>
              <a:schemeClr val="accent1"/>
            </a:solidFill>
            <a:prstDash val="dash"/>
            <a:round/>
            <a:headEnd type="none" w="sm" len="sm"/>
            <a:tailEnd type="none" w="sm" len="sm"/>
          </a:ln>
        </p:spPr>
        <p:txBody>
          <a:bodyPr spcFirstLastPara="1" wrap="square" lIns="180000" tIns="91425" rIns="91425" bIns="91425" anchor="t" anchorCtr="0">
            <a:noAutofit/>
          </a:bodyPr>
          <a:lstStyle/>
          <a:p>
            <a:pPr marL="0" marR="0" lvl="0" indent="0" rtl="0">
              <a:lnSpc>
                <a:spcPct val="100000"/>
              </a:lnSpc>
              <a:spcAft>
                <a:spcPts val="0"/>
              </a:spcAft>
              <a:buNone/>
            </a:pPr>
            <a:endParaRPr lang="es" sz="1400" b="1" dirty="0">
              <a:latin typeface="ACHS Nueva Serif" pitchFamily="2" charset="77"/>
              <a:ea typeface="Open Sans" panose="020B0606030504020204" pitchFamily="34" charset="0"/>
              <a:cs typeface="Catamaran" panose="020B0604020202020204" charset="0"/>
              <a:sym typeface="Open Sans"/>
            </a:endParaRPr>
          </a:p>
          <a:p>
            <a:pPr marL="0" marR="0" lvl="0" indent="0" rtl="0">
              <a:lnSpc>
                <a:spcPct val="100000"/>
              </a:lnSpc>
              <a:spcAft>
                <a:spcPts val="0"/>
              </a:spcAft>
              <a:buNone/>
            </a:pPr>
            <a:r>
              <a:rPr lang="es-CL" sz="1400" b="1" dirty="0">
                <a:latin typeface="ACHS Nueva Serif" pitchFamily="2" charset="77"/>
                <a:ea typeface="Open Sans" panose="020B0606030504020204" pitchFamily="34" charset="0"/>
                <a:cs typeface="Catamaran" panose="020B0604020202020204" charset="0"/>
                <a:sym typeface="Open Sans"/>
              </a:rPr>
              <a:t>Medidas para controlar el peligro:</a:t>
            </a:r>
          </a:p>
          <a:p>
            <a:pPr marL="0" marR="0" lvl="0" indent="0" rtl="0">
              <a:lnSpc>
                <a:spcPct val="100000"/>
              </a:lnSpc>
              <a:spcAft>
                <a:spcPts val="0"/>
              </a:spcAft>
              <a:buNone/>
            </a:pPr>
            <a:endParaRPr lang="es-CL" sz="1400" b="1" dirty="0">
              <a:latin typeface="ACHS Nueva Sans Medium" pitchFamily="2" charset="77"/>
              <a:ea typeface="Open Sans" panose="020B0606030504020204" pitchFamily="34" charset="0"/>
              <a:cs typeface="Catamaran" panose="020B0604020202020204" charset="0"/>
              <a:sym typeface="Open Sans"/>
            </a:endParaRPr>
          </a:p>
          <a:p>
            <a:pPr marL="330200" indent="-171450">
              <a:lnSpc>
                <a:spcPct val="120000"/>
              </a:lnSpc>
              <a:buClr>
                <a:schemeClr val="accent1"/>
              </a:buClr>
              <a:buSzPts val="1100"/>
              <a:buFont typeface="Arial" panose="020B0604020202020204" pitchFamily="34" charset="0"/>
              <a:buChar char="•"/>
            </a:pPr>
            <a:r>
              <a:rPr lang="es-CL" sz="1300" dirty="0">
                <a:latin typeface="ACHS Nueva Sans Medium" pitchFamily="2" charset="77"/>
                <a:ea typeface="Open Sans" panose="020B0606030504020204" pitchFamily="34" charset="0"/>
                <a:cs typeface="Catamaran" panose="020B0604020202020204" charset="0"/>
                <a:sym typeface="Open Sans"/>
              </a:rPr>
              <a:t>Mantener todos los equipos que contienen partes móviles, tales como motores, aspas, correas y engranajes, con sus respectivas protecciones.</a:t>
            </a:r>
          </a:p>
        </p:txBody>
      </p:sp>
      <p:sp>
        <p:nvSpPr>
          <p:cNvPr id="13" name="Google Shape;837;p68">
            <a:extLst>
              <a:ext uri="{FF2B5EF4-FFF2-40B4-BE49-F238E27FC236}">
                <a16:creationId xmlns="" xmlns:a16="http://schemas.microsoft.com/office/drawing/2014/main" id="{89564A62-6E43-F641-A2FA-6E6381DC84F5}"/>
              </a:ext>
            </a:extLst>
          </p:cNvPr>
          <p:cNvSpPr txBox="1"/>
          <p:nvPr/>
        </p:nvSpPr>
        <p:spPr>
          <a:xfrm>
            <a:off x="732578" y="2394693"/>
            <a:ext cx="3144169" cy="395400"/>
          </a:xfrm>
          <a:prstGeom prst="rect">
            <a:avLst/>
          </a:prstGeom>
          <a:noFill/>
          <a:ln>
            <a:noFill/>
          </a:ln>
        </p:spPr>
        <p:txBody>
          <a:bodyPr spcFirstLastPara="1" wrap="square" lIns="91425" tIns="91425" rIns="91425" bIns="91425" anchor="ctr" anchorCtr="0">
            <a:noAutofit/>
          </a:bodyPr>
          <a:lstStyle/>
          <a:p>
            <a:pPr marL="0" lvl="0" indent="0" rtl="0">
              <a:spcBef>
                <a:spcPts val="0"/>
              </a:spcBef>
              <a:buClr>
                <a:schemeClr val="dk1"/>
              </a:buClr>
              <a:buSzPts val="1100"/>
              <a:buFont typeface="Arial"/>
              <a:buNone/>
            </a:pPr>
            <a:r>
              <a:rPr lang="es-CL" sz="1400" b="1" dirty="0">
                <a:solidFill>
                  <a:schemeClr val="lt1"/>
                </a:solidFill>
                <a:latin typeface="ACHS Nueva Serif" pitchFamily="2" charset="77"/>
                <a:ea typeface="Open Sans" panose="020B0606030504020204" pitchFamily="34" charset="0"/>
                <a:cs typeface="Catamaran" panose="020B0604020202020204" charset="0"/>
                <a:sym typeface="Catamaran"/>
              </a:rPr>
              <a:t>EQUIPOS CON PARTES MÓVILES</a:t>
            </a:r>
          </a:p>
        </p:txBody>
      </p:sp>
      <p:pic>
        <p:nvPicPr>
          <p:cNvPr id="11" name="Imagen 10">
            <a:extLst>
              <a:ext uri="{FF2B5EF4-FFF2-40B4-BE49-F238E27FC236}">
                <a16:creationId xmlns="" xmlns:a16="http://schemas.microsoft.com/office/drawing/2014/main" id="{F25DF98D-951F-2646-9AB7-87CB6AF5F43F}"/>
              </a:ext>
            </a:extLst>
          </p:cNvPr>
          <p:cNvPicPr>
            <a:picLocks noChangeAspect="1"/>
          </p:cNvPicPr>
          <p:nvPr/>
        </p:nvPicPr>
        <p:blipFill>
          <a:blip r:embed="rId4"/>
          <a:stretch>
            <a:fillRect/>
          </a:stretch>
        </p:blipFill>
        <p:spPr>
          <a:xfrm>
            <a:off x="875223" y="3667858"/>
            <a:ext cx="876300" cy="800100"/>
          </a:xfrm>
          <a:prstGeom prst="rect">
            <a:avLst/>
          </a:prstGeom>
        </p:spPr>
      </p:pic>
    </p:spTree>
    <p:custDataLst>
      <p:tags r:id="rId1"/>
    </p:custDataLst>
    <p:extLst>
      <p:ext uri="{BB962C8B-B14F-4D97-AF65-F5344CB8AC3E}">
        <p14:creationId xmlns:p14="http://schemas.microsoft.com/office/powerpoint/2010/main" val="34611223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 xmlns:a16="http://schemas.microsoft.com/office/drawing/2014/main" id="{5C995B15-2A33-344B-A005-4E5C39072DFC}"/>
              </a:ext>
            </a:extLst>
          </p:cNvPr>
          <p:cNvSpPr>
            <a:spLocks noGrp="1"/>
          </p:cNvSpPr>
          <p:nvPr>
            <p:ph type="sldNum" sz="quarter" idx="63"/>
          </p:nvPr>
        </p:nvSpPr>
        <p:spPr/>
        <p:txBody>
          <a:bodyPr/>
          <a:lstStyle/>
          <a:p>
            <a:fld id="{B37290F3-BA30-9341-A10E-737EC97582C1}" type="slidenum">
              <a:rPr lang="es-CL" smtClean="0"/>
              <a:pPr/>
              <a:t>15</a:t>
            </a:fld>
            <a:endParaRPr lang="es-CL" dirty="0"/>
          </a:p>
        </p:txBody>
      </p:sp>
      <p:sp>
        <p:nvSpPr>
          <p:cNvPr id="6" name="Marcador de texto 4">
            <a:extLst>
              <a:ext uri="{FF2B5EF4-FFF2-40B4-BE49-F238E27FC236}">
                <a16:creationId xmlns="" xmlns:a16="http://schemas.microsoft.com/office/drawing/2014/main" id="{CF6DAC93-7506-5949-AB54-149028109A46}"/>
              </a:ext>
            </a:extLst>
          </p:cNvPr>
          <p:cNvSpPr>
            <a:spLocks noGrp="1"/>
          </p:cNvSpPr>
          <p:nvPr>
            <p:ph type="body" sz="quarter" idx="61"/>
          </p:nvPr>
        </p:nvSpPr>
        <p:spPr>
          <a:xfrm>
            <a:off x="449262" y="496571"/>
            <a:ext cx="9865812" cy="380425"/>
          </a:xfrm>
        </p:spPr>
        <p:txBody>
          <a:bodyPr/>
          <a:lstStyle/>
          <a:p>
            <a:r>
              <a:rPr lang="es-CL" dirty="0">
                <a:latin typeface="ACHS Nueva Serif" pitchFamily="2" charset="77"/>
              </a:rPr>
              <a:t>Identificando peligros en el contexto de teletrabajo</a:t>
            </a:r>
          </a:p>
        </p:txBody>
      </p:sp>
      <p:sp>
        <p:nvSpPr>
          <p:cNvPr id="7" name="Marcador de texto 7">
            <a:extLst>
              <a:ext uri="{FF2B5EF4-FFF2-40B4-BE49-F238E27FC236}">
                <a16:creationId xmlns="" xmlns:a16="http://schemas.microsoft.com/office/drawing/2014/main" id="{CFCC7F0E-909E-B749-9F47-8E0141F4EC2F}"/>
              </a:ext>
            </a:extLst>
          </p:cNvPr>
          <p:cNvSpPr txBox="1">
            <a:spLocks/>
          </p:cNvSpPr>
          <p:nvPr/>
        </p:nvSpPr>
        <p:spPr>
          <a:xfrm>
            <a:off x="449262" y="981739"/>
            <a:ext cx="9865812" cy="356282"/>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b="1" dirty="0">
                <a:latin typeface="ACHS Nueva Sans" pitchFamily="2" charset="77"/>
              </a:rPr>
              <a:t>Peligros cerca de tu puesto de trabajo</a:t>
            </a:r>
          </a:p>
        </p:txBody>
      </p:sp>
      <p:sp>
        <p:nvSpPr>
          <p:cNvPr id="8" name="Google Shape;833;p68">
            <a:extLst>
              <a:ext uri="{FF2B5EF4-FFF2-40B4-BE49-F238E27FC236}">
                <a16:creationId xmlns="" xmlns:a16="http://schemas.microsoft.com/office/drawing/2014/main" id="{EFBA79F3-62FD-1C42-B5B0-367C811A8987}"/>
              </a:ext>
            </a:extLst>
          </p:cNvPr>
          <p:cNvSpPr/>
          <p:nvPr/>
        </p:nvSpPr>
        <p:spPr>
          <a:xfrm>
            <a:off x="449263" y="1912393"/>
            <a:ext cx="6015705" cy="4087353"/>
          </a:xfrm>
          <a:prstGeom prst="rect">
            <a:avLst/>
          </a:prstGeom>
          <a:solidFill>
            <a:schemeClr val="accent1"/>
          </a:solidFill>
          <a:ln>
            <a:noFill/>
          </a:ln>
        </p:spPr>
        <p:txBody>
          <a:bodyPr spcFirstLastPara="1" wrap="square" lIns="91425" tIns="91425" rIns="91425" bIns="91425" anchor="ctr" anchorCtr="0">
            <a:noAutofit/>
          </a:bodyPr>
          <a:lstStyle/>
          <a:p>
            <a:endParaRPr lang="es-CL"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Google Shape;836;p68">
            <a:extLst>
              <a:ext uri="{FF2B5EF4-FFF2-40B4-BE49-F238E27FC236}">
                <a16:creationId xmlns="" xmlns:a16="http://schemas.microsoft.com/office/drawing/2014/main" id="{979972E7-5F90-5C43-947A-2B45343A6542}"/>
              </a:ext>
            </a:extLst>
          </p:cNvPr>
          <p:cNvSpPr txBox="1"/>
          <p:nvPr/>
        </p:nvSpPr>
        <p:spPr>
          <a:xfrm>
            <a:off x="744621" y="2707852"/>
            <a:ext cx="5470989" cy="2887189"/>
          </a:xfrm>
          <a:prstGeom prst="rect">
            <a:avLst/>
          </a:prstGeom>
          <a:noFill/>
          <a:ln>
            <a:noFill/>
          </a:ln>
        </p:spPr>
        <p:txBody>
          <a:bodyPr spcFirstLastPara="1" wrap="square" lIns="91425" tIns="90000" rIns="91425" bIns="91425" anchor="t" anchorCtr="0">
            <a:noAutofit/>
          </a:bodyPr>
          <a:lstStyle/>
          <a:p>
            <a:pPr marL="0" lvl="0" indent="0" algn="l" rtl="0">
              <a:spcBef>
                <a:spcPts val="0"/>
              </a:spcBef>
              <a:spcAft>
                <a:spcPts val="0"/>
              </a:spcAft>
              <a:buNone/>
            </a:pPr>
            <a:r>
              <a:rPr lang="es-CL" sz="1400" dirty="0">
                <a:solidFill>
                  <a:srgbClr val="FFFFFF"/>
                </a:solidFill>
                <a:latin typeface="ACHS Nueva Sans Medium" pitchFamily="2" charset="77"/>
                <a:ea typeface="Open Sans" panose="020B0606030504020204" pitchFamily="34" charset="0"/>
                <a:cs typeface="Catamaran" panose="020B0604020202020204" charset="0"/>
                <a:sym typeface="Catamaran"/>
              </a:rPr>
              <a:t>Los peligros más habituales relativos a energía eléctrica son:</a:t>
            </a:r>
          </a:p>
          <a:p>
            <a:pPr marL="0" lvl="0" indent="0" algn="l" rtl="0">
              <a:spcBef>
                <a:spcPts val="0"/>
              </a:spcBef>
              <a:spcAft>
                <a:spcPts val="0"/>
              </a:spcAft>
              <a:buNone/>
            </a:pPr>
            <a:endParaRPr lang="es-CL" sz="1400" dirty="0">
              <a:solidFill>
                <a:srgbClr val="FFFFFF"/>
              </a:solidFill>
              <a:latin typeface="ACHS Nueva Sans Medium" pitchFamily="2" charset="77"/>
              <a:ea typeface="Open Sans" panose="020B0606030504020204" pitchFamily="34" charset="0"/>
              <a:cs typeface="Catamaran" panose="020B0604020202020204" charset="0"/>
              <a:sym typeface="Catamaran"/>
            </a:endParaRPr>
          </a:p>
          <a:p>
            <a:pPr marL="1250950" lvl="0" indent="-176213">
              <a:spcBef>
                <a:spcPts val="200"/>
              </a:spcBef>
              <a:buClr>
                <a:srgbClr val="FFFFFF"/>
              </a:buClr>
              <a:buSzPts val="700"/>
              <a:buFont typeface="Catamaran"/>
              <a:buChar char="●"/>
            </a:pPr>
            <a:r>
              <a:rPr lang="es-CL" sz="1400" dirty="0">
                <a:solidFill>
                  <a:srgbClr val="FFFFFF"/>
                </a:solidFill>
                <a:latin typeface="ACHS Nueva Sans Medium" pitchFamily="2" charset="77"/>
                <a:ea typeface="Open Sans" panose="020B0606030504020204" pitchFamily="34" charset="0"/>
                <a:cs typeface="Catamaran" panose="020B0604020202020204" charset="0"/>
                <a:sym typeface="Catamaran"/>
              </a:rPr>
              <a:t>Ubicar cables en sectores de tránsito o en lugares donde puedan ser aplastados.</a:t>
            </a:r>
          </a:p>
          <a:p>
            <a:pPr marL="1250950" lvl="0" indent="-176213">
              <a:spcBef>
                <a:spcPts val="200"/>
              </a:spcBef>
              <a:buClr>
                <a:srgbClr val="FFFFFF"/>
              </a:buClr>
              <a:buSzPts val="700"/>
              <a:buFont typeface="Catamaran"/>
              <a:buChar char="●"/>
            </a:pPr>
            <a:r>
              <a:rPr lang="es-CL" sz="1400" dirty="0">
                <a:solidFill>
                  <a:srgbClr val="FFFFFF"/>
                </a:solidFill>
                <a:latin typeface="ACHS Nueva Sans Medium" pitchFamily="2" charset="77"/>
                <a:ea typeface="Open Sans" panose="020B0606030504020204" pitchFamily="34" charset="0"/>
                <a:cs typeface="Catamaran" panose="020B0604020202020204" charset="0"/>
                <a:sym typeface="Catamaran"/>
              </a:rPr>
              <a:t>Personas que para desenchufar un aparato eléctrico, tiran del cable y no del enchufe.</a:t>
            </a:r>
          </a:p>
          <a:p>
            <a:pPr marL="1250950" lvl="0" indent="-176213">
              <a:spcBef>
                <a:spcPts val="200"/>
              </a:spcBef>
              <a:buClr>
                <a:srgbClr val="FFFFFF"/>
              </a:buClr>
              <a:buSzPts val="700"/>
              <a:buFont typeface="Catamaran"/>
              <a:buChar char="●"/>
            </a:pPr>
            <a:r>
              <a:rPr lang="es-CL" sz="1400" dirty="0">
                <a:solidFill>
                  <a:srgbClr val="FFFFFF"/>
                </a:solidFill>
                <a:latin typeface="ACHS Nueva Sans Medium" pitchFamily="2" charset="77"/>
                <a:ea typeface="Open Sans" panose="020B0606030504020204" pitchFamily="34" charset="0"/>
                <a:cs typeface="Catamaran" panose="020B0604020202020204" charset="0"/>
                <a:sym typeface="Catamaran"/>
              </a:rPr>
              <a:t>Sobrecargar las instalaciones eléctricas con enchufes múltiples (conocidos como zapatillas).</a:t>
            </a:r>
          </a:p>
          <a:p>
            <a:pPr marL="1250950" lvl="0" indent="-176213">
              <a:spcBef>
                <a:spcPts val="200"/>
              </a:spcBef>
              <a:buClr>
                <a:srgbClr val="FFFFFF"/>
              </a:buClr>
              <a:buSzPts val="700"/>
              <a:buFont typeface="Catamaran"/>
              <a:buChar char="●"/>
            </a:pPr>
            <a:r>
              <a:rPr lang="es-CL" sz="1400" dirty="0">
                <a:solidFill>
                  <a:srgbClr val="FFFFFF"/>
                </a:solidFill>
                <a:latin typeface="ACHS Nueva Sans Medium" pitchFamily="2" charset="77"/>
                <a:ea typeface="Open Sans" panose="020B0606030504020204" pitchFamily="34" charset="0"/>
                <a:cs typeface="Catamaran" panose="020B0604020202020204" charset="0"/>
                <a:sym typeface="Catamaran"/>
              </a:rPr>
              <a:t>Falta de mantención de los equipos eléctricos.</a:t>
            </a:r>
          </a:p>
          <a:p>
            <a:pPr marL="1250950" lvl="0" indent="-176213">
              <a:spcBef>
                <a:spcPts val="200"/>
              </a:spcBef>
              <a:buClr>
                <a:srgbClr val="FFFFFF"/>
              </a:buClr>
              <a:buSzPts val="700"/>
              <a:buFont typeface="Catamaran"/>
              <a:buChar char="●"/>
            </a:pPr>
            <a:r>
              <a:rPr lang="es-CL" sz="1400" dirty="0">
                <a:solidFill>
                  <a:srgbClr val="FFFFFF"/>
                </a:solidFill>
                <a:latin typeface="ACHS Nueva Sans Medium" pitchFamily="2" charset="77"/>
                <a:ea typeface="Open Sans" panose="020B0606030504020204" pitchFamily="34" charset="0"/>
                <a:cs typeface="Catamaran" panose="020B0604020202020204" charset="0"/>
                <a:sym typeface="Catamaran"/>
              </a:rPr>
              <a:t>Aparatos eléctricos  con cables, enchufes y aislaciones deterioradas. </a:t>
            </a:r>
          </a:p>
        </p:txBody>
      </p:sp>
      <p:sp>
        <p:nvSpPr>
          <p:cNvPr id="12" name="Google Shape;514;p40">
            <a:extLst>
              <a:ext uri="{FF2B5EF4-FFF2-40B4-BE49-F238E27FC236}">
                <a16:creationId xmlns="" xmlns:a16="http://schemas.microsoft.com/office/drawing/2014/main" id="{E87CE15D-9CE2-2846-80E4-62CB80D48867}"/>
              </a:ext>
            </a:extLst>
          </p:cNvPr>
          <p:cNvSpPr txBox="1"/>
          <p:nvPr/>
        </p:nvSpPr>
        <p:spPr>
          <a:xfrm>
            <a:off x="6734372" y="1912394"/>
            <a:ext cx="4455711" cy="4087353"/>
          </a:xfrm>
          <a:prstGeom prst="rect">
            <a:avLst/>
          </a:prstGeom>
          <a:solidFill>
            <a:schemeClr val="tx2"/>
          </a:solidFill>
          <a:ln w="19050" cap="flat" cmpd="sng">
            <a:solidFill>
              <a:schemeClr val="accent1"/>
            </a:solidFill>
            <a:prstDash val="dash"/>
            <a:round/>
            <a:headEnd type="none" w="sm" len="sm"/>
            <a:tailEnd type="none" w="sm" len="sm"/>
          </a:ln>
        </p:spPr>
        <p:txBody>
          <a:bodyPr spcFirstLastPara="1" wrap="square" lIns="180000" tIns="91425" rIns="91425" bIns="91425" anchor="t" anchorCtr="0">
            <a:noAutofit/>
          </a:bodyPr>
          <a:lstStyle/>
          <a:p>
            <a:pPr marL="0" marR="0" lvl="0" indent="0" rtl="0">
              <a:lnSpc>
                <a:spcPct val="100000"/>
              </a:lnSpc>
              <a:spcAft>
                <a:spcPts val="0"/>
              </a:spcAft>
              <a:buNone/>
            </a:pPr>
            <a:endParaRPr lang="es" sz="1400" b="1" dirty="0">
              <a:latin typeface="ACHS Nueva Serif" pitchFamily="2" charset="77"/>
              <a:ea typeface="Open Sans" panose="020B0606030504020204" pitchFamily="34" charset="0"/>
              <a:cs typeface="Catamaran" panose="020B0604020202020204" charset="0"/>
              <a:sym typeface="Open Sans"/>
            </a:endParaRPr>
          </a:p>
          <a:p>
            <a:pPr marL="0" marR="0" lvl="0" indent="0" rtl="0">
              <a:lnSpc>
                <a:spcPct val="100000"/>
              </a:lnSpc>
              <a:spcAft>
                <a:spcPts val="0"/>
              </a:spcAft>
              <a:buNone/>
            </a:pPr>
            <a:r>
              <a:rPr lang="es" sz="1400" b="1" dirty="0">
                <a:latin typeface="ACHS Nueva Serif" pitchFamily="2" charset="77"/>
                <a:ea typeface="Open Sans" panose="020B0606030504020204" pitchFamily="34" charset="0"/>
                <a:cs typeface="Catamaran" panose="020B0604020202020204" charset="0"/>
                <a:sym typeface="Open Sans"/>
              </a:rPr>
              <a:t>Medidas para controlar el peligro:</a:t>
            </a:r>
          </a:p>
          <a:p>
            <a:pPr marL="0" marR="0" lvl="0" indent="0" rtl="0">
              <a:lnSpc>
                <a:spcPct val="100000"/>
              </a:lnSpc>
              <a:spcAft>
                <a:spcPts val="0"/>
              </a:spcAft>
              <a:buNone/>
            </a:pPr>
            <a:endParaRPr sz="1400" b="1" dirty="0">
              <a:latin typeface="ACHS Nueva Sans Medium" pitchFamily="2" charset="77"/>
              <a:ea typeface="Open Sans" panose="020B0606030504020204" pitchFamily="34" charset="0"/>
              <a:cs typeface="Catamaran" panose="020B0604020202020204" charset="0"/>
              <a:sym typeface="Open Sans"/>
            </a:endParaRPr>
          </a:p>
          <a:p>
            <a:pPr marL="330200" lvl="0" indent="-171450">
              <a:lnSpc>
                <a:spcPct val="120000"/>
              </a:lnSpc>
              <a:buClr>
                <a:schemeClr val="accent1"/>
              </a:buClr>
              <a:buSzPts val="1100"/>
              <a:buFont typeface="Arial" panose="020B0604020202020204" pitchFamily="34" charset="0"/>
              <a:buChar char="•"/>
            </a:pPr>
            <a:r>
              <a:rPr lang="es-CL" sz="1300" dirty="0">
                <a:latin typeface="ACHS Nueva Sans Medium" pitchFamily="2" charset="77"/>
                <a:ea typeface="Open Sans" panose="020B0606030504020204" pitchFamily="34" charset="0"/>
                <a:cs typeface="Catamaran" panose="020B0604020202020204" charset="0"/>
                <a:sym typeface="Open Sans"/>
              </a:rPr>
              <a:t>Mantener cables ordenados, amarrados o canalizados y fuera de zonas de tránsito</a:t>
            </a:r>
          </a:p>
          <a:p>
            <a:pPr marL="330200" lvl="0" indent="-171450">
              <a:lnSpc>
                <a:spcPct val="120000"/>
              </a:lnSpc>
              <a:buClr>
                <a:schemeClr val="accent1"/>
              </a:buClr>
              <a:buSzPts val="1100"/>
              <a:buFont typeface="Arial" panose="020B0604020202020204" pitchFamily="34" charset="0"/>
              <a:buChar char="•"/>
            </a:pPr>
            <a:r>
              <a:rPr lang="es-CL" sz="1300" dirty="0">
                <a:latin typeface="ACHS Nueva Sans Medium" pitchFamily="2" charset="77"/>
                <a:ea typeface="Open Sans" panose="020B0606030504020204" pitchFamily="34" charset="0"/>
                <a:cs typeface="Catamaran" panose="020B0604020202020204" charset="0"/>
                <a:sym typeface="Open Sans"/>
              </a:rPr>
              <a:t>Para desenchufar un aparato eléctrico, debe tomarse del enchufe (macho) y jalar para retirarlo del tomacorrientes, no tirar el cable.</a:t>
            </a:r>
          </a:p>
          <a:p>
            <a:pPr marL="330200" lvl="0" indent="-171450">
              <a:lnSpc>
                <a:spcPct val="120000"/>
              </a:lnSpc>
              <a:buClr>
                <a:schemeClr val="accent1"/>
              </a:buClr>
              <a:buSzPts val="1100"/>
              <a:buFont typeface="Arial" panose="020B0604020202020204" pitchFamily="34" charset="0"/>
              <a:buChar char="•"/>
            </a:pPr>
            <a:r>
              <a:rPr lang="es-CL" sz="1300" dirty="0">
                <a:latin typeface="ACHS Nueva Sans Medium" pitchFamily="2" charset="77"/>
                <a:ea typeface="Open Sans" panose="020B0606030504020204" pitchFamily="34" charset="0"/>
                <a:cs typeface="Catamaran" panose="020B0604020202020204" charset="0"/>
                <a:sym typeface="Open Sans"/>
              </a:rPr>
              <a:t>Evitar sobrecargar las instalaciones eléctricas con enchufes múltiples, debe considerarse la instalación de más enchufes si es necesario.</a:t>
            </a:r>
          </a:p>
          <a:p>
            <a:pPr marL="330200" lvl="0" indent="-171450">
              <a:lnSpc>
                <a:spcPct val="120000"/>
              </a:lnSpc>
              <a:buClr>
                <a:schemeClr val="accent1"/>
              </a:buClr>
              <a:buSzPts val="1100"/>
              <a:buFont typeface="Arial" panose="020B0604020202020204" pitchFamily="34" charset="0"/>
              <a:buChar char="•"/>
            </a:pPr>
            <a:r>
              <a:rPr lang="es-CL" sz="1300" dirty="0">
                <a:latin typeface="ACHS Nueva Sans Medium" pitchFamily="2" charset="77"/>
                <a:ea typeface="Open Sans" panose="020B0606030504020204" pitchFamily="34" charset="0"/>
                <a:cs typeface="Catamaran" panose="020B0604020202020204" charset="0"/>
                <a:sym typeface="Open Sans"/>
              </a:rPr>
              <a:t>Realizar revisiones y mantenciones periódicas, por parte de un electricista certificado SEC.</a:t>
            </a:r>
          </a:p>
          <a:p>
            <a:pPr marL="330200" lvl="0" indent="-171450">
              <a:lnSpc>
                <a:spcPct val="120000"/>
              </a:lnSpc>
              <a:buClr>
                <a:schemeClr val="accent1"/>
              </a:buClr>
              <a:buSzPts val="1100"/>
              <a:buFont typeface="Arial" panose="020B0604020202020204" pitchFamily="34" charset="0"/>
              <a:buChar char="•"/>
            </a:pPr>
            <a:r>
              <a:rPr lang="es-CL" sz="1300" dirty="0">
                <a:latin typeface="ACHS Nueva Sans Medium" pitchFamily="2" charset="77"/>
                <a:ea typeface="Open Sans" panose="020B0606030504020204" pitchFamily="34" charset="0"/>
                <a:cs typeface="Catamaran" panose="020B0604020202020204" charset="0"/>
                <a:sym typeface="Open Sans"/>
              </a:rPr>
              <a:t>Aparatos eléctricos con aislación y estructuras deterioradas, deben  repararse o dejar de usarse. </a:t>
            </a:r>
          </a:p>
        </p:txBody>
      </p:sp>
      <p:sp>
        <p:nvSpPr>
          <p:cNvPr id="13" name="Google Shape;837;p68">
            <a:extLst>
              <a:ext uri="{FF2B5EF4-FFF2-40B4-BE49-F238E27FC236}">
                <a16:creationId xmlns="" xmlns:a16="http://schemas.microsoft.com/office/drawing/2014/main" id="{89564A62-6E43-F641-A2FA-6E6381DC84F5}"/>
              </a:ext>
            </a:extLst>
          </p:cNvPr>
          <p:cNvSpPr txBox="1"/>
          <p:nvPr/>
        </p:nvSpPr>
        <p:spPr>
          <a:xfrm>
            <a:off x="732578" y="2394693"/>
            <a:ext cx="3144169" cy="395400"/>
          </a:xfrm>
          <a:prstGeom prst="rect">
            <a:avLst/>
          </a:prstGeom>
          <a:noFill/>
          <a:ln>
            <a:noFill/>
          </a:ln>
        </p:spPr>
        <p:txBody>
          <a:bodyPr spcFirstLastPara="1" wrap="square" lIns="91425" tIns="91425" rIns="91425" bIns="91425" anchor="ctr" anchorCtr="0">
            <a:noAutofit/>
          </a:bodyPr>
          <a:lstStyle/>
          <a:p>
            <a:pPr marL="0" lvl="0" indent="0" rtl="0">
              <a:spcBef>
                <a:spcPts val="0"/>
              </a:spcBef>
              <a:buClr>
                <a:schemeClr val="dk1"/>
              </a:buClr>
              <a:buSzPts val="1100"/>
              <a:buFont typeface="Arial"/>
              <a:buNone/>
            </a:pPr>
            <a:r>
              <a:rPr lang="es-CL" sz="1400" b="1" dirty="0">
                <a:solidFill>
                  <a:schemeClr val="lt1"/>
                </a:solidFill>
                <a:latin typeface="ACHS Nueva Serif" pitchFamily="2" charset="77"/>
                <a:ea typeface="Open Sans" panose="020B0606030504020204" pitchFamily="34" charset="0"/>
                <a:cs typeface="Catamaran" panose="020B0604020202020204" charset="0"/>
                <a:sym typeface="Catamaran"/>
              </a:rPr>
              <a:t>INSTALACIONES ELÉCTRICAS</a:t>
            </a:r>
          </a:p>
        </p:txBody>
      </p:sp>
      <p:pic>
        <p:nvPicPr>
          <p:cNvPr id="11" name="Imagen 10">
            <a:extLst>
              <a:ext uri="{FF2B5EF4-FFF2-40B4-BE49-F238E27FC236}">
                <a16:creationId xmlns="" xmlns:a16="http://schemas.microsoft.com/office/drawing/2014/main" id="{5EAC3287-BD8C-164F-A9DE-09AA17D75AB3}"/>
              </a:ext>
            </a:extLst>
          </p:cNvPr>
          <p:cNvPicPr>
            <a:picLocks noChangeAspect="1"/>
          </p:cNvPicPr>
          <p:nvPr/>
        </p:nvPicPr>
        <p:blipFill>
          <a:blip r:embed="rId3"/>
          <a:stretch>
            <a:fillRect/>
          </a:stretch>
        </p:blipFill>
        <p:spPr>
          <a:xfrm>
            <a:off x="872056" y="3268078"/>
            <a:ext cx="946964" cy="946964"/>
          </a:xfrm>
          <a:prstGeom prst="rect">
            <a:avLst/>
          </a:prstGeom>
        </p:spPr>
      </p:pic>
    </p:spTree>
    <p:custDataLst>
      <p:tags r:id="rId1"/>
    </p:custDataLst>
    <p:extLst>
      <p:ext uri="{BB962C8B-B14F-4D97-AF65-F5344CB8AC3E}">
        <p14:creationId xmlns:p14="http://schemas.microsoft.com/office/powerpoint/2010/main" val="8025078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 xmlns:a16="http://schemas.microsoft.com/office/drawing/2014/main" id="{5C995B15-2A33-344B-A005-4E5C39072DFC}"/>
              </a:ext>
            </a:extLst>
          </p:cNvPr>
          <p:cNvSpPr>
            <a:spLocks noGrp="1"/>
          </p:cNvSpPr>
          <p:nvPr>
            <p:ph type="sldNum" sz="quarter" idx="63"/>
          </p:nvPr>
        </p:nvSpPr>
        <p:spPr/>
        <p:txBody>
          <a:bodyPr/>
          <a:lstStyle/>
          <a:p>
            <a:fld id="{B37290F3-BA30-9341-A10E-737EC97582C1}" type="slidenum">
              <a:rPr lang="es-CL" smtClean="0"/>
              <a:pPr/>
              <a:t>16</a:t>
            </a:fld>
            <a:endParaRPr lang="es-CL" dirty="0"/>
          </a:p>
        </p:txBody>
      </p:sp>
      <p:sp>
        <p:nvSpPr>
          <p:cNvPr id="6" name="Marcador de texto 4">
            <a:extLst>
              <a:ext uri="{FF2B5EF4-FFF2-40B4-BE49-F238E27FC236}">
                <a16:creationId xmlns="" xmlns:a16="http://schemas.microsoft.com/office/drawing/2014/main" id="{CF6DAC93-7506-5949-AB54-149028109A46}"/>
              </a:ext>
            </a:extLst>
          </p:cNvPr>
          <p:cNvSpPr>
            <a:spLocks noGrp="1"/>
          </p:cNvSpPr>
          <p:nvPr>
            <p:ph type="body" sz="quarter" idx="61"/>
          </p:nvPr>
        </p:nvSpPr>
        <p:spPr>
          <a:xfrm>
            <a:off x="449262" y="496571"/>
            <a:ext cx="9865812" cy="380425"/>
          </a:xfrm>
        </p:spPr>
        <p:txBody>
          <a:bodyPr/>
          <a:lstStyle/>
          <a:p>
            <a:r>
              <a:rPr lang="es-CL" dirty="0">
                <a:latin typeface="ACHS Nueva Serif" pitchFamily="2" charset="77"/>
              </a:rPr>
              <a:t>Identificando peligros en el contexto de teletrabajo</a:t>
            </a:r>
          </a:p>
        </p:txBody>
      </p:sp>
      <p:sp>
        <p:nvSpPr>
          <p:cNvPr id="7" name="Marcador de texto 7">
            <a:extLst>
              <a:ext uri="{FF2B5EF4-FFF2-40B4-BE49-F238E27FC236}">
                <a16:creationId xmlns="" xmlns:a16="http://schemas.microsoft.com/office/drawing/2014/main" id="{CFCC7F0E-909E-B749-9F47-8E0141F4EC2F}"/>
              </a:ext>
            </a:extLst>
          </p:cNvPr>
          <p:cNvSpPr txBox="1">
            <a:spLocks/>
          </p:cNvSpPr>
          <p:nvPr/>
        </p:nvSpPr>
        <p:spPr>
          <a:xfrm>
            <a:off x="449262" y="981739"/>
            <a:ext cx="9865812" cy="356282"/>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b="1" dirty="0">
                <a:latin typeface="ACHS Nueva Sans" pitchFamily="2" charset="77"/>
              </a:rPr>
              <a:t>Peligros cerca de tu puesto de trabajo</a:t>
            </a:r>
          </a:p>
        </p:txBody>
      </p:sp>
      <p:sp>
        <p:nvSpPr>
          <p:cNvPr id="8" name="Google Shape;833;p68">
            <a:extLst>
              <a:ext uri="{FF2B5EF4-FFF2-40B4-BE49-F238E27FC236}">
                <a16:creationId xmlns="" xmlns:a16="http://schemas.microsoft.com/office/drawing/2014/main" id="{EFBA79F3-62FD-1C42-B5B0-367C811A8987}"/>
              </a:ext>
            </a:extLst>
          </p:cNvPr>
          <p:cNvSpPr/>
          <p:nvPr/>
        </p:nvSpPr>
        <p:spPr>
          <a:xfrm>
            <a:off x="449263" y="1912393"/>
            <a:ext cx="6015705" cy="4087353"/>
          </a:xfrm>
          <a:prstGeom prst="rect">
            <a:avLst/>
          </a:prstGeom>
          <a:solidFill>
            <a:schemeClr val="accent1"/>
          </a:solidFill>
          <a:ln>
            <a:noFill/>
          </a:ln>
        </p:spPr>
        <p:txBody>
          <a:bodyPr spcFirstLastPara="1" wrap="square" lIns="91425" tIns="91425" rIns="91425" bIns="91425" anchor="ctr" anchorCtr="0">
            <a:noAutofit/>
          </a:bodyPr>
          <a:lstStyle/>
          <a:p>
            <a:endParaRPr lang="es-CL"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Google Shape;836;p68">
            <a:extLst>
              <a:ext uri="{FF2B5EF4-FFF2-40B4-BE49-F238E27FC236}">
                <a16:creationId xmlns="" xmlns:a16="http://schemas.microsoft.com/office/drawing/2014/main" id="{979972E7-5F90-5C43-947A-2B45343A6542}"/>
              </a:ext>
            </a:extLst>
          </p:cNvPr>
          <p:cNvSpPr txBox="1"/>
          <p:nvPr/>
        </p:nvSpPr>
        <p:spPr>
          <a:xfrm>
            <a:off x="744621" y="2707852"/>
            <a:ext cx="5470989" cy="2887189"/>
          </a:xfrm>
          <a:prstGeom prst="rect">
            <a:avLst/>
          </a:prstGeom>
          <a:noFill/>
          <a:ln>
            <a:noFill/>
          </a:ln>
        </p:spPr>
        <p:txBody>
          <a:bodyPr spcFirstLastPara="1" wrap="square" lIns="91425" tIns="90000" rIns="91425" bIns="91425" anchor="t" anchorCtr="0">
            <a:noAutofit/>
          </a:bodyPr>
          <a:lstStyle/>
          <a:p>
            <a:r>
              <a:rPr lang="es-CL" sz="1400" dirty="0">
                <a:solidFill>
                  <a:srgbClr val="FFFFFF"/>
                </a:solidFill>
                <a:latin typeface="ACHS Nueva Sans Medium" pitchFamily="2" charset="77"/>
                <a:ea typeface="Open Sans" panose="020B0606030504020204" pitchFamily="34" charset="0"/>
                <a:cs typeface="Catamaran" panose="020B0604020202020204" charset="0"/>
                <a:sym typeface="Catamaran"/>
              </a:rPr>
              <a:t>Los peligros más habituales son:</a:t>
            </a:r>
          </a:p>
          <a:p>
            <a:pPr marL="0" lvl="0" indent="0" algn="l" rtl="0">
              <a:spcBef>
                <a:spcPts val="0"/>
              </a:spcBef>
              <a:spcAft>
                <a:spcPts val="0"/>
              </a:spcAft>
              <a:buNone/>
            </a:pPr>
            <a:endParaRPr lang="es-CL" sz="1400" dirty="0">
              <a:solidFill>
                <a:srgbClr val="FFFFFF"/>
              </a:solidFill>
              <a:latin typeface="ACHS Nueva Sans Medium" pitchFamily="2" charset="77"/>
              <a:ea typeface="Open Sans" panose="020B0606030504020204" pitchFamily="34" charset="0"/>
              <a:cs typeface="Catamaran" panose="020B0604020202020204" charset="0"/>
              <a:sym typeface="Catamaran"/>
            </a:endParaRPr>
          </a:p>
          <a:p>
            <a:pPr marL="1250950" indent="-176213">
              <a:spcBef>
                <a:spcPts val="200"/>
              </a:spcBef>
              <a:buClr>
                <a:srgbClr val="FFFFFF"/>
              </a:buClr>
              <a:buSzPts val="700"/>
              <a:buFont typeface="Catamaran"/>
              <a:buChar char="●"/>
            </a:pPr>
            <a:r>
              <a:rPr lang="es-CL" sz="1400" dirty="0">
                <a:solidFill>
                  <a:srgbClr val="FFFFFF"/>
                </a:solidFill>
                <a:latin typeface="ACHS Nueva Sans Medium" pitchFamily="2" charset="77"/>
                <a:ea typeface="Open Sans" panose="020B0606030504020204" pitchFamily="34" charset="0"/>
                <a:cs typeface="Catamaran" panose="020B0604020202020204" charset="0"/>
                <a:sym typeface="Catamaran"/>
              </a:rPr>
              <a:t>Transitar con tacos altos.</a:t>
            </a:r>
          </a:p>
          <a:p>
            <a:pPr marL="1250950" indent="-176213">
              <a:spcBef>
                <a:spcPts val="200"/>
              </a:spcBef>
              <a:buClr>
                <a:srgbClr val="FFFFFF"/>
              </a:buClr>
              <a:buSzPts val="700"/>
              <a:buFont typeface="Catamaran"/>
              <a:buChar char="●"/>
            </a:pPr>
            <a:r>
              <a:rPr lang="es-CL" sz="1400" dirty="0">
                <a:solidFill>
                  <a:srgbClr val="FFFFFF"/>
                </a:solidFill>
                <a:latin typeface="ACHS Nueva Sans Medium" pitchFamily="2" charset="77"/>
                <a:ea typeface="Open Sans" panose="020B0606030504020204" pitchFamily="34" charset="0"/>
                <a:cs typeface="Catamaran" panose="020B0604020202020204" charset="0"/>
                <a:sym typeface="Catamaran"/>
              </a:rPr>
              <a:t>Transitar corriendo.</a:t>
            </a:r>
          </a:p>
          <a:p>
            <a:pPr marL="1250950" indent="-176213">
              <a:spcBef>
                <a:spcPts val="200"/>
              </a:spcBef>
              <a:buClr>
                <a:srgbClr val="FFFFFF"/>
              </a:buClr>
              <a:buSzPts val="700"/>
              <a:buFont typeface="Catamaran"/>
              <a:buChar char="●"/>
            </a:pPr>
            <a:r>
              <a:rPr lang="es-CL" sz="1400" dirty="0">
                <a:solidFill>
                  <a:srgbClr val="FFFFFF"/>
                </a:solidFill>
                <a:latin typeface="ACHS Nueva Sans Medium" pitchFamily="2" charset="77"/>
                <a:ea typeface="Open Sans" panose="020B0606030504020204" pitchFamily="34" charset="0"/>
                <a:cs typeface="Catamaran" panose="020B0604020202020204" charset="0"/>
                <a:sym typeface="Catamaran"/>
              </a:rPr>
              <a:t>Transitar transportando objetos que impiden ver por donde se camina.</a:t>
            </a:r>
          </a:p>
          <a:p>
            <a:pPr marL="1250950" indent="-176213">
              <a:spcBef>
                <a:spcPts val="200"/>
              </a:spcBef>
              <a:buClr>
                <a:srgbClr val="FFFFFF"/>
              </a:buClr>
              <a:buSzPts val="700"/>
              <a:buFont typeface="Catamaran"/>
              <a:buChar char="●"/>
            </a:pPr>
            <a:r>
              <a:rPr lang="es-CL" sz="1400" dirty="0">
                <a:solidFill>
                  <a:srgbClr val="FFFFFF"/>
                </a:solidFill>
                <a:latin typeface="ACHS Nueva Sans Medium" pitchFamily="2" charset="77"/>
                <a:ea typeface="Open Sans" panose="020B0606030504020204" pitchFamily="34" charset="0"/>
                <a:cs typeface="Catamaran" panose="020B0604020202020204" charset="0"/>
                <a:sym typeface="Catamaran"/>
              </a:rPr>
              <a:t>Instalar cables en piso que usa para transitar o en pasillos.</a:t>
            </a:r>
          </a:p>
          <a:p>
            <a:pPr marL="1250950" indent="-176213">
              <a:spcBef>
                <a:spcPts val="200"/>
              </a:spcBef>
              <a:buClr>
                <a:srgbClr val="FFFFFF"/>
              </a:buClr>
              <a:buSzPts val="700"/>
              <a:buFont typeface="Catamaran"/>
              <a:buChar char="●"/>
            </a:pPr>
            <a:r>
              <a:rPr lang="es-CL" sz="1400" dirty="0">
                <a:solidFill>
                  <a:srgbClr val="FFFFFF"/>
                </a:solidFill>
                <a:latin typeface="ACHS Nueva Sans Medium" pitchFamily="2" charset="77"/>
                <a:ea typeface="Open Sans" panose="020B0606030504020204" pitchFamily="34" charset="0"/>
                <a:cs typeface="Catamaran" panose="020B0604020202020204" charset="0"/>
                <a:sym typeface="Catamaran"/>
              </a:rPr>
              <a:t>Dejar bolsos o carteras en el piso, a veces papeleros en lugares de tránsito.</a:t>
            </a:r>
          </a:p>
          <a:p>
            <a:pPr marL="1250950" indent="-176213">
              <a:spcBef>
                <a:spcPts val="200"/>
              </a:spcBef>
              <a:buClr>
                <a:srgbClr val="FFFFFF"/>
              </a:buClr>
              <a:buSzPts val="700"/>
              <a:buFont typeface="Catamaran"/>
              <a:buChar char="●"/>
            </a:pPr>
            <a:r>
              <a:rPr lang="es-CL" sz="1400" dirty="0">
                <a:solidFill>
                  <a:srgbClr val="FFFFFF"/>
                </a:solidFill>
                <a:latin typeface="ACHS Nueva Sans Medium" pitchFamily="2" charset="77"/>
                <a:ea typeface="Open Sans" panose="020B0606030504020204" pitchFamily="34" charset="0"/>
                <a:cs typeface="Catamaran" panose="020B0604020202020204" charset="0"/>
                <a:sym typeface="Catamaran"/>
              </a:rPr>
              <a:t>Pasillos resbalosos.</a:t>
            </a:r>
          </a:p>
          <a:p>
            <a:pPr marL="1250950" indent="-176213">
              <a:spcBef>
                <a:spcPts val="200"/>
              </a:spcBef>
              <a:buClr>
                <a:srgbClr val="FFFFFF"/>
              </a:buClr>
              <a:buSzPts val="700"/>
              <a:buFont typeface="Catamaran"/>
              <a:buChar char="●"/>
            </a:pPr>
            <a:r>
              <a:rPr lang="es-CL" sz="1400" dirty="0">
                <a:solidFill>
                  <a:srgbClr val="FFFFFF"/>
                </a:solidFill>
                <a:latin typeface="ACHS Nueva Sans Medium" pitchFamily="2" charset="77"/>
                <a:ea typeface="Open Sans" panose="020B0606030504020204" pitchFamily="34" charset="0"/>
                <a:cs typeface="Catamaran" panose="020B0604020202020204" charset="0"/>
                <a:sym typeface="Catamaran"/>
              </a:rPr>
              <a:t>Alfombras despegadas.</a:t>
            </a:r>
          </a:p>
        </p:txBody>
      </p:sp>
      <p:sp>
        <p:nvSpPr>
          <p:cNvPr id="12" name="Google Shape;514;p40">
            <a:extLst>
              <a:ext uri="{FF2B5EF4-FFF2-40B4-BE49-F238E27FC236}">
                <a16:creationId xmlns="" xmlns:a16="http://schemas.microsoft.com/office/drawing/2014/main" id="{E87CE15D-9CE2-2846-80E4-62CB80D48867}"/>
              </a:ext>
            </a:extLst>
          </p:cNvPr>
          <p:cNvSpPr txBox="1"/>
          <p:nvPr/>
        </p:nvSpPr>
        <p:spPr>
          <a:xfrm>
            <a:off x="6734372" y="1912394"/>
            <a:ext cx="4455711" cy="4087353"/>
          </a:xfrm>
          <a:prstGeom prst="rect">
            <a:avLst/>
          </a:prstGeom>
          <a:solidFill>
            <a:schemeClr val="tx2"/>
          </a:solidFill>
          <a:ln w="19050" cap="flat" cmpd="sng">
            <a:solidFill>
              <a:schemeClr val="accent1"/>
            </a:solidFill>
            <a:prstDash val="dash"/>
            <a:round/>
            <a:headEnd type="none" w="sm" len="sm"/>
            <a:tailEnd type="none" w="sm" len="sm"/>
          </a:ln>
        </p:spPr>
        <p:txBody>
          <a:bodyPr spcFirstLastPara="1" wrap="square" lIns="180000" tIns="91425" rIns="91425" bIns="91425" anchor="t" anchorCtr="0">
            <a:noAutofit/>
          </a:bodyPr>
          <a:lstStyle/>
          <a:p>
            <a:pPr marL="0" marR="0" lvl="0" indent="0" rtl="0">
              <a:lnSpc>
                <a:spcPct val="100000"/>
              </a:lnSpc>
              <a:spcAft>
                <a:spcPts val="0"/>
              </a:spcAft>
              <a:buNone/>
            </a:pPr>
            <a:endParaRPr lang="es" sz="1400" b="1" dirty="0">
              <a:latin typeface="ACHS Nueva Serif" pitchFamily="2" charset="77"/>
              <a:ea typeface="Open Sans" panose="020B0606030504020204" pitchFamily="34" charset="0"/>
              <a:cs typeface="Catamaran" panose="020B0604020202020204" charset="0"/>
              <a:sym typeface="Open Sans"/>
            </a:endParaRPr>
          </a:p>
          <a:p>
            <a:pPr marL="0" marR="0" lvl="0" indent="0" rtl="0">
              <a:lnSpc>
                <a:spcPct val="100000"/>
              </a:lnSpc>
              <a:spcAft>
                <a:spcPts val="0"/>
              </a:spcAft>
              <a:buNone/>
            </a:pPr>
            <a:r>
              <a:rPr lang="es" sz="1400" b="1" dirty="0">
                <a:latin typeface="ACHS Nueva Serif" pitchFamily="2" charset="77"/>
                <a:ea typeface="Open Sans" panose="020B0606030504020204" pitchFamily="34" charset="0"/>
                <a:cs typeface="Catamaran" panose="020B0604020202020204" charset="0"/>
                <a:sym typeface="Open Sans"/>
              </a:rPr>
              <a:t>Medidas para controlar el peligro:</a:t>
            </a:r>
          </a:p>
          <a:p>
            <a:pPr marL="0" marR="0" lvl="0" indent="0" rtl="0">
              <a:lnSpc>
                <a:spcPct val="100000"/>
              </a:lnSpc>
              <a:spcAft>
                <a:spcPts val="0"/>
              </a:spcAft>
              <a:buNone/>
            </a:pPr>
            <a:endParaRPr sz="1400" b="1" dirty="0">
              <a:latin typeface="ACHS Nueva Sans Medium" pitchFamily="2" charset="77"/>
              <a:ea typeface="Open Sans" panose="020B0606030504020204" pitchFamily="34" charset="0"/>
              <a:cs typeface="Catamaran" panose="020B0604020202020204" charset="0"/>
              <a:sym typeface="Open Sans"/>
            </a:endParaRPr>
          </a:p>
          <a:p>
            <a:pPr marL="330200" indent="-171450">
              <a:lnSpc>
                <a:spcPct val="120000"/>
              </a:lnSpc>
              <a:buClr>
                <a:schemeClr val="accent1"/>
              </a:buClr>
              <a:buSzPts val="1100"/>
              <a:buFont typeface="Arial" panose="020B0604020202020204" pitchFamily="34" charset="0"/>
              <a:buChar char="•"/>
            </a:pPr>
            <a:r>
              <a:rPr lang="es-CL" sz="1300" dirty="0">
                <a:latin typeface="ACHS Nueva Sans Medium" pitchFamily="2" charset="77"/>
                <a:ea typeface="Open Sans" panose="020B0606030504020204" pitchFamily="34" charset="0"/>
                <a:cs typeface="Catamaran" panose="020B0604020202020204" charset="0"/>
                <a:sym typeface="Open Sans"/>
              </a:rPr>
              <a:t>Evita transitar con tacos altos, usa calzado bajo, firme y cómodo.</a:t>
            </a:r>
          </a:p>
          <a:p>
            <a:pPr marL="330200" indent="-171450">
              <a:lnSpc>
                <a:spcPct val="120000"/>
              </a:lnSpc>
              <a:buClr>
                <a:schemeClr val="accent1"/>
              </a:buClr>
              <a:buSzPts val="1100"/>
              <a:buFont typeface="Arial" panose="020B0604020202020204" pitchFamily="34" charset="0"/>
              <a:buChar char="•"/>
            </a:pPr>
            <a:r>
              <a:rPr lang="es-CL" sz="1300" dirty="0">
                <a:latin typeface="ACHS Nueva Sans Medium" pitchFamily="2" charset="77"/>
                <a:ea typeface="Open Sans" panose="020B0606030504020204" pitchFamily="34" charset="0"/>
                <a:cs typeface="Catamaran" panose="020B0604020202020204" charset="0"/>
                <a:sym typeface="Open Sans"/>
              </a:rPr>
              <a:t>Evitar correr por pasillo y escaleras.</a:t>
            </a:r>
          </a:p>
          <a:p>
            <a:pPr marL="330200" indent="-171450">
              <a:lnSpc>
                <a:spcPct val="120000"/>
              </a:lnSpc>
              <a:buClr>
                <a:schemeClr val="accent1"/>
              </a:buClr>
              <a:buSzPts val="1100"/>
              <a:buFont typeface="Arial" panose="020B0604020202020204" pitchFamily="34" charset="0"/>
              <a:buChar char="•"/>
            </a:pPr>
            <a:r>
              <a:rPr lang="es-CL" sz="1300" dirty="0">
                <a:latin typeface="ACHS Nueva Sans Medium" pitchFamily="2" charset="77"/>
                <a:ea typeface="Open Sans" panose="020B0606030504020204" pitchFamily="34" charset="0"/>
                <a:cs typeface="Catamaran" panose="020B0604020202020204" charset="0"/>
                <a:sym typeface="Open Sans"/>
              </a:rPr>
              <a:t>Evitar transportar objetos que impidan ver por donde se camina.</a:t>
            </a:r>
          </a:p>
          <a:p>
            <a:pPr marL="330200" indent="-171450">
              <a:lnSpc>
                <a:spcPct val="120000"/>
              </a:lnSpc>
              <a:buClr>
                <a:schemeClr val="accent1"/>
              </a:buClr>
              <a:buSzPts val="1100"/>
              <a:buFont typeface="Arial" panose="020B0604020202020204" pitchFamily="34" charset="0"/>
              <a:buChar char="•"/>
            </a:pPr>
            <a:r>
              <a:rPr lang="es-CL" sz="1300" dirty="0">
                <a:latin typeface="ACHS Nueva Sans Medium" pitchFamily="2" charset="77"/>
                <a:ea typeface="Open Sans" panose="020B0606030504020204" pitchFamily="34" charset="0"/>
                <a:cs typeface="Catamaran" panose="020B0604020202020204" charset="0"/>
                <a:sym typeface="Open Sans"/>
              </a:rPr>
              <a:t>Retirar cables, bolsos, papeleros y cualquier objeto del piso y zonas de tránsito.</a:t>
            </a:r>
          </a:p>
          <a:p>
            <a:pPr marL="330200" indent="-171450">
              <a:lnSpc>
                <a:spcPct val="120000"/>
              </a:lnSpc>
              <a:buClr>
                <a:schemeClr val="accent1"/>
              </a:buClr>
              <a:buSzPts val="1100"/>
              <a:buFont typeface="Arial" panose="020B0604020202020204" pitchFamily="34" charset="0"/>
              <a:buChar char="•"/>
            </a:pPr>
            <a:r>
              <a:rPr lang="es-CL" sz="1300" dirty="0">
                <a:latin typeface="ACHS Nueva Sans Medium" pitchFamily="2" charset="77"/>
                <a:ea typeface="Open Sans" panose="020B0606030504020204" pitchFamily="34" charset="0"/>
                <a:cs typeface="Catamaran" panose="020B0604020202020204" charset="0"/>
                <a:sym typeface="Open Sans"/>
              </a:rPr>
              <a:t>Mantén pasillo limpios, secos y libres de obstáculos, tales como alfombras despegadas, cubrejuntas sueltos, </a:t>
            </a:r>
            <a:r>
              <a:rPr lang="es-CL" sz="1300" dirty="0" err="1">
                <a:latin typeface="ACHS Nueva Sans Medium" pitchFamily="2" charset="77"/>
                <a:ea typeface="Open Sans" panose="020B0606030504020204" pitchFamily="34" charset="0"/>
                <a:cs typeface="Catamaran" panose="020B0604020202020204" charset="0"/>
                <a:sym typeface="Open Sans"/>
              </a:rPr>
              <a:t>parquets</a:t>
            </a:r>
            <a:r>
              <a:rPr lang="es-CL" sz="1300" dirty="0">
                <a:latin typeface="ACHS Nueva Sans Medium" pitchFamily="2" charset="77"/>
                <a:ea typeface="Open Sans" panose="020B0606030504020204" pitchFamily="34" charset="0"/>
                <a:cs typeface="Catamaran" panose="020B0604020202020204" charset="0"/>
                <a:sym typeface="Open Sans"/>
              </a:rPr>
              <a:t> o piso flotantes sueltos, etc. </a:t>
            </a:r>
          </a:p>
        </p:txBody>
      </p:sp>
      <p:sp>
        <p:nvSpPr>
          <p:cNvPr id="13" name="Google Shape;837;p68">
            <a:extLst>
              <a:ext uri="{FF2B5EF4-FFF2-40B4-BE49-F238E27FC236}">
                <a16:creationId xmlns="" xmlns:a16="http://schemas.microsoft.com/office/drawing/2014/main" id="{89564A62-6E43-F641-A2FA-6E6381DC84F5}"/>
              </a:ext>
            </a:extLst>
          </p:cNvPr>
          <p:cNvSpPr txBox="1"/>
          <p:nvPr/>
        </p:nvSpPr>
        <p:spPr>
          <a:xfrm>
            <a:off x="732578" y="2394693"/>
            <a:ext cx="3144169" cy="395400"/>
          </a:xfrm>
          <a:prstGeom prst="rect">
            <a:avLst/>
          </a:prstGeom>
          <a:noFill/>
          <a:ln>
            <a:noFill/>
          </a:ln>
        </p:spPr>
        <p:txBody>
          <a:bodyPr spcFirstLastPara="1" wrap="square" lIns="91425" tIns="91425" rIns="91425" bIns="91425" anchor="ctr" anchorCtr="0">
            <a:noAutofit/>
          </a:bodyPr>
          <a:lstStyle/>
          <a:p>
            <a:pPr marL="0" lvl="0" indent="0" rtl="0">
              <a:spcBef>
                <a:spcPts val="0"/>
              </a:spcBef>
              <a:buClr>
                <a:schemeClr val="dk1"/>
              </a:buClr>
              <a:buSzPts val="1100"/>
              <a:buFont typeface="Arial"/>
              <a:buNone/>
            </a:pPr>
            <a:r>
              <a:rPr lang="es-CL" sz="1400" b="1" dirty="0">
                <a:solidFill>
                  <a:schemeClr val="lt1"/>
                </a:solidFill>
                <a:latin typeface="ACHS Nueva Serif" pitchFamily="2" charset="77"/>
                <a:ea typeface="Open Sans" panose="020B0606030504020204" pitchFamily="34" charset="0"/>
                <a:cs typeface="Catamaran" panose="020B0604020202020204" charset="0"/>
                <a:sym typeface="Catamaran"/>
              </a:rPr>
              <a:t>PISOS Y PASILLOS</a:t>
            </a:r>
          </a:p>
        </p:txBody>
      </p:sp>
      <p:pic>
        <p:nvPicPr>
          <p:cNvPr id="14" name="Imagen 13">
            <a:extLst>
              <a:ext uri="{FF2B5EF4-FFF2-40B4-BE49-F238E27FC236}">
                <a16:creationId xmlns="" xmlns:a16="http://schemas.microsoft.com/office/drawing/2014/main" id="{6F60EFD3-9F7D-E240-B9A4-7611903DD909}"/>
              </a:ext>
            </a:extLst>
          </p:cNvPr>
          <p:cNvPicPr>
            <a:picLocks noChangeAspect="1"/>
          </p:cNvPicPr>
          <p:nvPr/>
        </p:nvPicPr>
        <p:blipFill>
          <a:blip r:embed="rId4"/>
          <a:stretch>
            <a:fillRect/>
          </a:stretch>
        </p:blipFill>
        <p:spPr>
          <a:xfrm>
            <a:off x="1021687" y="3260960"/>
            <a:ext cx="688579" cy="931607"/>
          </a:xfrm>
          <a:prstGeom prst="rect">
            <a:avLst/>
          </a:prstGeom>
        </p:spPr>
      </p:pic>
    </p:spTree>
    <p:custDataLst>
      <p:tags r:id="rId1"/>
    </p:custDataLst>
    <p:extLst>
      <p:ext uri="{BB962C8B-B14F-4D97-AF65-F5344CB8AC3E}">
        <p14:creationId xmlns:p14="http://schemas.microsoft.com/office/powerpoint/2010/main" val="33695871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 xmlns:a16="http://schemas.microsoft.com/office/drawing/2014/main" id="{5C995B15-2A33-344B-A005-4E5C39072DFC}"/>
              </a:ext>
            </a:extLst>
          </p:cNvPr>
          <p:cNvSpPr>
            <a:spLocks noGrp="1"/>
          </p:cNvSpPr>
          <p:nvPr>
            <p:ph type="sldNum" sz="quarter" idx="63"/>
          </p:nvPr>
        </p:nvSpPr>
        <p:spPr/>
        <p:txBody>
          <a:bodyPr/>
          <a:lstStyle/>
          <a:p>
            <a:fld id="{B37290F3-BA30-9341-A10E-737EC97582C1}" type="slidenum">
              <a:rPr lang="es-CL" smtClean="0"/>
              <a:pPr/>
              <a:t>17</a:t>
            </a:fld>
            <a:endParaRPr lang="es-CL" dirty="0"/>
          </a:p>
        </p:txBody>
      </p:sp>
      <p:sp>
        <p:nvSpPr>
          <p:cNvPr id="6" name="Marcador de texto 4">
            <a:extLst>
              <a:ext uri="{FF2B5EF4-FFF2-40B4-BE49-F238E27FC236}">
                <a16:creationId xmlns="" xmlns:a16="http://schemas.microsoft.com/office/drawing/2014/main" id="{CF6DAC93-7506-5949-AB54-149028109A46}"/>
              </a:ext>
            </a:extLst>
          </p:cNvPr>
          <p:cNvSpPr>
            <a:spLocks noGrp="1"/>
          </p:cNvSpPr>
          <p:nvPr>
            <p:ph type="body" sz="quarter" idx="61"/>
          </p:nvPr>
        </p:nvSpPr>
        <p:spPr>
          <a:xfrm>
            <a:off x="449262" y="496571"/>
            <a:ext cx="9865812" cy="380425"/>
          </a:xfrm>
        </p:spPr>
        <p:txBody>
          <a:bodyPr/>
          <a:lstStyle/>
          <a:p>
            <a:r>
              <a:rPr lang="es-CL" dirty="0">
                <a:latin typeface="ACHS Nueva Serif" pitchFamily="2" charset="77"/>
              </a:rPr>
              <a:t>Identificando peligros en el contexto de teletrabajo</a:t>
            </a:r>
          </a:p>
        </p:txBody>
      </p:sp>
      <p:sp>
        <p:nvSpPr>
          <p:cNvPr id="7" name="Marcador de texto 7">
            <a:extLst>
              <a:ext uri="{FF2B5EF4-FFF2-40B4-BE49-F238E27FC236}">
                <a16:creationId xmlns="" xmlns:a16="http://schemas.microsoft.com/office/drawing/2014/main" id="{CFCC7F0E-909E-B749-9F47-8E0141F4EC2F}"/>
              </a:ext>
            </a:extLst>
          </p:cNvPr>
          <p:cNvSpPr txBox="1">
            <a:spLocks/>
          </p:cNvSpPr>
          <p:nvPr/>
        </p:nvSpPr>
        <p:spPr>
          <a:xfrm>
            <a:off x="449262" y="981739"/>
            <a:ext cx="9865812" cy="356282"/>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b="1" dirty="0">
                <a:latin typeface="ACHS Nueva Sans" pitchFamily="2" charset="77"/>
              </a:rPr>
              <a:t>Peligros cerca de tu puesto de trabajo</a:t>
            </a:r>
          </a:p>
        </p:txBody>
      </p:sp>
      <p:sp>
        <p:nvSpPr>
          <p:cNvPr id="8" name="Google Shape;833;p68">
            <a:extLst>
              <a:ext uri="{FF2B5EF4-FFF2-40B4-BE49-F238E27FC236}">
                <a16:creationId xmlns="" xmlns:a16="http://schemas.microsoft.com/office/drawing/2014/main" id="{EFBA79F3-62FD-1C42-B5B0-367C811A8987}"/>
              </a:ext>
            </a:extLst>
          </p:cNvPr>
          <p:cNvSpPr/>
          <p:nvPr/>
        </p:nvSpPr>
        <p:spPr>
          <a:xfrm>
            <a:off x="449263" y="1912393"/>
            <a:ext cx="6015705" cy="4087353"/>
          </a:xfrm>
          <a:prstGeom prst="rect">
            <a:avLst/>
          </a:prstGeom>
          <a:solidFill>
            <a:schemeClr val="accent1"/>
          </a:solidFill>
          <a:ln>
            <a:noFill/>
          </a:ln>
        </p:spPr>
        <p:txBody>
          <a:bodyPr spcFirstLastPara="1" wrap="square" lIns="91425" tIns="91425" rIns="91425" bIns="91425" anchor="ctr" anchorCtr="0">
            <a:noAutofit/>
          </a:bodyPr>
          <a:lstStyle/>
          <a:p>
            <a:endParaRPr lang="es-CL"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Google Shape;836;p68">
            <a:extLst>
              <a:ext uri="{FF2B5EF4-FFF2-40B4-BE49-F238E27FC236}">
                <a16:creationId xmlns="" xmlns:a16="http://schemas.microsoft.com/office/drawing/2014/main" id="{979972E7-5F90-5C43-947A-2B45343A6542}"/>
              </a:ext>
            </a:extLst>
          </p:cNvPr>
          <p:cNvSpPr txBox="1"/>
          <p:nvPr/>
        </p:nvSpPr>
        <p:spPr>
          <a:xfrm>
            <a:off x="744621" y="2707852"/>
            <a:ext cx="5470989" cy="3015615"/>
          </a:xfrm>
          <a:prstGeom prst="rect">
            <a:avLst/>
          </a:prstGeom>
          <a:noFill/>
          <a:ln>
            <a:noFill/>
          </a:ln>
        </p:spPr>
        <p:txBody>
          <a:bodyPr spcFirstLastPara="1" wrap="square" lIns="91425" tIns="90000" rIns="91425" bIns="91425" anchor="t" anchorCtr="0">
            <a:noAutofit/>
          </a:bodyPr>
          <a:lstStyle/>
          <a:p>
            <a:r>
              <a:rPr lang="es-CL" sz="1400" dirty="0">
                <a:solidFill>
                  <a:srgbClr val="FFFFFF"/>
                </a:solidFill>
                <a:latin typeface="ACHS Nueva Sans Medium" pitchFamily="2" charset="77"/>
                <a:ea typeface="Open Sans" panose="020B0606030504020204" pitchFamily="34" charset="0"/>
                <a:cs typeface="Catamaran" panose="020B0604020202020204" charset="0"/>
                <a:sym typeface="Catamaran"/>
              </a:rPr>
              <a:t>Los peligros más habituales son:</a:t>
            </a:r>
          </a:p>
          <a:p>
            <a:pPr marL="0" lvl="0" indent="0" algn="l" rtl="0">
              <a:spcBef>
                <a:spcPts val="0"/>
              </a:spcBef>
              <a:spcAft>
                <a:spcPts val="0"/>
              </a:spcAft>
              <a:buNone/>
            </a:pPr>
            <a:endParaRPr lang="es-CL" sz="1400" dirty="0">
              <a:solidFill>
                <a:srgbClr val="FFFFFF"/>
              </a:solidFill>
              <a:latin typeface="ACHS Nueva Sans Medium" pitchFamily="2" charset="77"/>
              <a:ea typeface="Open Sans" panose="020B0606030504020204" pitchFamily="34" charset="0"/>
              <a:cs typeface="Catamaran" panose="020B0604020202020204" charset="0"/>
              <a:sym typeface="Catamaran"/>
            </a:endParaRPr>
          </a:p>
          <a:p>
            <a:pPr marL="1250950" indent="-176213">
              <a:spcBef>
                <a:spcPts val="200"/>
              </a:spcBef>
              <a:buClr>
                <a:srgbClr val="FFFFFF"/>
              </a:buClr>
              <a:buSzPts val="700"/>
              <a:buFont typeface="Catamaran"/>
              <a:buChar char="●"/>
            </a:pPr>
            <a:r>
              <a:rPr lang="es-CL" sz="1400" dirty="0">
                <a:solidFill>
                  <a:srgbClr val="FFFFFF"/>
                </a:solidFill>
                <a:latin typeface="ACHS Nueva Sans Medium" pitchFamily="2" charset="77"/>
                <a:ea typeface="Open Sans" panose="020B0606030504020204" pitchFamily="34" charset="0"/>
                <a:cs typeface="Catamaran" panose="020B0604020202020204" charset="0"/>
                <a:sym typeface="Catamaran"/>
              </a:rPr>
              <a:t>Si necesitamos alcanzar un lugar alejado de donde nos encontramos, hay que bajar de la escala, desplazarla y volver a subir.</a:t>
            </a:r>
          </a:p>
          <a:p>
            <a:pPr marL="1250950" indent="-176213">
              <a:spcBef>
                <a:spcPts val="200"/>
              </a:spcBef>
              <a:buClr>
                <a:srgbClr val="FFFFFF"/>
              </a:buClr>
              <a:buSzPts val="700"/>
              <a:buFont typeface="Catamaran"/>
              <a:buChar char="●"/>
            </a:pPr>
            <a:r>
              <a:rPr lang="es-CL" sz="1400" dirty="0">
                <a:solidFill>
                  <a:srgbClr val="FFFFFF"/>
                </a:solidFill>
                <a:latin typeface="ACHS Nueva Sans Medium" pitchFamily="2" charset="77"/>
                <a:ea typeface="Open Sans" panose="020B0606030504020204" pitchFamily="34" charset="0"/>
                <a:cs typeface="Catamaran" panose="020B0604020202020204" charset="0"/>
                <a:sym typeface="Catamaran"/>
              </a:rPr>
              <a:t>Solamente en las escalas de tijera, provistas de tirantes de seguridad, podemos subirnos hasta los últimos peldaños.</a:t>
            </a:r>
          </a:p>
          <a:p>
            <a:pPr marL="1250950" indent="-176213">
              <a:spcBef>
                <a:spcPts val="200"/>
              </a:spcBef>
              <a:buClr>
                <a:srgbClr val="FFFFFF"/>
              </a:buClr>
              <a:buSzPts val="700"/>
              <a:buFont typeface="Catamaran"/>
              <a:buChar char="●"/>
            </a:pPr>
            <a:r>
              <a:rPr lang="es-CL" sz="1400" dirty="0">
                <a:solidFill>
                  <a:srgbClr val="FFFFFF"/>
                </a:solidFill>
                <a:latin typeface="ACHS Nueva Sans Medium" pitchFamily="2" charset="77"/>
                <a:ea typeface="Open Sans" panose="020B0606030504020204" pitchFamily="34" charset="0"/>
                <a:cs typeface="Catamaran" panose="020B0604020202020204" charset="0"/>
                <a:sym typeface="Catamaran"/>
              </a:rPr>
              <a:t>Las escalas de apoyo deben tener dispositivos de apoyo antideslizante en la parte inferior o dispositivos de enganche en la parte superior.</a:t>
            </a:r>
          </a:p>
          <a:p>
            <a:pPr marL="1250950" indent="-176213">
              <a:spcBef>
                <a:spcPts val="200"/>
              </a:spcBef>
              <a:buClr>
                <a:srgbClr val="FFFFFF"/>
              </a:buClr>
              <a:buSzPts val="700"/>
              <a:buFont typeface="Catamaran"/>
              <a:buChar char="●"/>
            </a:pPr>
            <a:r>
              <a:rPr lang="es-CL" sz="1400" dirty="0">
                <a:solidFill>
                  <a:srgbClr val="FFFFFF"/>
                </a:solidFill>
                <a:latin typeface="ACHS Nueva Sans Medium" pitchFamily="2" charset="77"/>
                <a:ea typeface="Open Sans" panose="020B0606030504020204" pitchFamily="34" charset="0"/>
                <a:cs typeface="Catamaran" panose="020B0604020202020204" charset="0"/>
                <a:sym typeface="Catamaran"/>
              </a:rPr>
              <a:t>No emplee sillas para tener acceso a lugares elevados.</a:t>
            </a:r>
          </a:p>
        </p:txBody>
      </p:sp>
      <p:sp>
        <p:nvSpPr>
          <p:cNvPr id="12" name="Google Shape;514;p40">
            <a:extLst>
              <a:ext uri="{FF2B5EF4-FFF2-40B4-BE49-F238E27FC236}">
                <a16:creationId xmlns="" xmlns:a16="http://schemas.microsoft.com/office/drawing/2014/main" id="{E87CE15D-9CE2-2846-80E4-62CB80D48867}"/>
              </a:ext>
            </a:extLst>
          </p:cNvPr>
          <p:cNvSpPr txBox="1"/>
          <p:nvPr/>
        </p:nvSpPr>
        <p:spPr>
          <a:xfrm>
            <a:off x="6734372" y="1912394"/>
            <a:ext cx="4455711" cy="4087353"/>
          </a:xfrm>
          <a:prstGeom prst="rect">
            <a:avLst/>
          </a:prstGeom>
          <a:solidFill>
            <a:schemeClr val="tx2"/>
          </a:solidFill>
          <a:ln w="19050" cap="flat" cmpd="sng">
            <a:solidFill>
              <a:schemeClr val="accent1"/>
            </a:solidFill>
            <a:prstDash val="dash"/>
            <a:round/>
            <a:headEnd type="none" w="sm" len="sm"/>
            <a:tailEnd type="none" w="sm" len="sm"/>
          </a:ln>
        </p:spPr>
        <p:txBody>
          <a:bodyPr spcFirstLastPara="1" wrap="square" lIns="180000" tIns="91425" rIns="91425" bIns="91425" anchor="t" anchorCtr="0">
            <a:noAutofit/>
          </a:bodyPr>
          <a:lstStyle/>
          <a:p>
            <a:pPr marL="0" marR="0" lvl="0" indent="0" rtl="0">
              <a:lnSpc>
                <a:spcPct val="100000"/>
              </a:lnSpc>
              <a:spcAft>
                <a:spcPts val="0"/>
              </a:spcAft>
              <a:buNone/>
            </a:pPr>
            <a:endParaRPr lang="es" sz="1400" b="1" dirty="0">
              <a:latin typeface="ACHS Nueva Serif" pitchFamily="2" charset="77"/>
              <a:ea typeface="Open Sans" panose="020B0606030504020204" pitchFamily="34" charset="0"/>
              <a:cs typeface="Catamaran" panose="020B0604020202020204" charset="0"/>
              <a:sym typeface="Open Sans"/>
            </a:endParaRPr>
          </a:p>
          <a:p>
            <a:pPr marL="0" marR="0" lvl="0" indent="0" rtl="0">
              <a:lnSpc>
                <a:spcPct val="100000"/>
              </a:lnSpc>
              <a:spcAft>
                <a:spcPts val="0"/>
              </a:spcAft>
              <a:buNone/>
            </a:pPr>
            <a:r>
              <a:rPr lang="es" sz="1400" b="1" dirty="0">
                <a:latin typeface="ACHS Nueva Serif" pitchFamily="2" charset="77"/>
                <a:ea typeface="Open Sans" panose="020B0606030504020204" pitchFamily="34" charset="0"/>
                <a:cs typeface="Catamaran" panose="020B0604020202020204" charset="0"/>
                <a:sym typeface="Open Sans"/>
              </a:rPr>
              <a:t>Medidas para controlar el peligro:</a:t>
            </a:r>
          </a:p>
          <a:p>
            <a:pPr marL="0" marR="0" lvl="0" indent="0" rtl="0">
              <a:lnSpc>
                <a:spcPct val="100000"/>
              </a:lnSpc>
              <a:spcAft>
                <a:spcPts val="0"/>
              </a:spcAft>
              <a:buNone/>
            </a:pPr>
            <a:endParaRPr sz="1400" b="1" dirty="0">
              <a:latin typeface="ACHS Nueva Sans Medium" pitchFamily="2" charset="77"/>
              <a:ea typeface="Open Sans" panose="020B0606030504020204" pitchFamily="34" charset="0"/>
              <a:cs typeface="Catamaran" panose="020B0604020202020204" charset="0"/>
              <a:sym typeface="Open Sans"/>
            </a:endParaRPr>
          </a:p>
          <a:p>
            <a:pPr marL="330200" indent="-171450">
              <a:lnSpc>
                <a:spcPct val="120000"/>
              </a:lnSpc>
              <a:buClr>
                <a:schemeClr val="accent1"/>
              </a:buClr>
              <a:buSzPts val="1100"/>
              <a:buFont typeface="Arial" panose="020B0604020202020204" pitchFamily="34" charset="0"/>
              <a:buChar char="•"/>
            </a:pPr>
            <a:r>
              <a:rPr lang="es-CL" sz="1300" dirty="0">
                <a:latin typeface="ACHS Nueva Sans Medium" pitchFamily="2" charset="77"/>
                <a:ea typeface="Open Sans" panose="020B0606030504020204" pitchFamily="34" charset="0"/>
                <a:cs typeface="Catamaran" panose="020B0604020202020204" charset="0"/>
                <a:sym typeface="Open Sans"/>
              </a:rPr>
              <a:t>Si usas una escala, nunca saques tu cuerpo de la zona de apoyo, debes bajar y acomodar la escala para acercarte. </a:t>
            </a:r>
          </a:p>
          <a:p>
            <a:pPr marL="330200" indent="-171450">
              <a:lnSpc>
                <a:spcPct val="120000"/>
              </a:lnSpc>
              <a:buClr>
                <a:schemeClr val="accent1"/>
              </a:buClr>
              <a:buSzPts val="1100"/>
              <a:buFont typeface="Arial" panose="020B0604020202020204" pitchFamily="34" charset="0"/>
              <a:buChar char="•"/>
            </a:pPr>
            <a:r>
              <a:rPr lang="es-CL" sz="1300" dirty="0">
                <a:latin typeface="ACHS Nueva Sans Medium" pitchFamily="2" charset="77"/>
                <a:ea typeface="Open Sans" panose="020B0606030504020204" pitchFamily="34" charset="0"/>
                <a:cs typeface="Catamaran" panose="020B0604020202020204" charset="0"/>
                <a:sym typeface="Open Sans"/>
              </a:rPr>
              <a:t>Antes de usar una escala de tijera, revisa que tenga sus tirantes de seguridad.</a:t>
            </a:r>
          </a:p>
          <a:p>
            <a:pPr marL="330200" indent="-171450">
              <a:lnSpc>
                <a:spcPct val="120000"/>
              </a:lnSpc>
              <a:buClr>
                <a:schemeClr val="accent1"/>
              </a:buClr>
              <a:buSzPts val="1100"/>
              <a:buFont typeface="Arial" panose="020B0604020202020204" pitchFamily="34" charset="0"/>
              <a:buChar char="•"/>
            </a:pPr>
            <a:r>
              <a:rPr lang="es-CL" sz="1300" dirty="0">
                <a:latin typeface="ACHS Nueva Sans Medium" pitchFamily="2" charset="77"/>
                <a:ea typeface="Open Sans" panose="020B0606030504020204" pitchFamily="34" charset="0"/>
                <a:cs typeface="Catamaran" panose="020B0604020202020204" charset="0"/>
                <a:sym typeface="Open Sans"/>
              </a:rPr>
              <a:t>Revisa que la escala cuenta con recubrimiento antideslizante (zapatas) en la parte inferior de sus apoyos o dispositivos de enganche en la parte superior.</a:t>
            </a:r>
          </a:p>
          <a:p>
            <a:pPr marL="330200" indent="-171450">
              <a:lnSpc>
                <a:spcPct val="120000"/>
              </a:lnSpc>
              <a:buClr>
                <a:schemeClr val="accent1"/>
              </a:buClr>
              <a:buSzPts val="1100"/>
              <a:buFont typeface="Arial" panose="020B0604020202020204" pitchFamily="34" charset="0"/>
              <a:buChar char="•"/>
            </a:pPr>
            <a:r>
              <a:rPr lang="es-CL" sz="1300" dirty="0">
                <a:latin typeface="ACHS Nueva Sans Medium" pitchFamily="2" charset="77"/>
                <a:ea typeface="Open Sans" panose="020B0606030504020204" pitchFamily="34" charset="0"/>
                <a:cs typeface="Catamaran" panose="020B0604020202020204" charset="0"/>
                <a:sym typeface="Open Sans"/>
              </a:rPr>
              <a:t>Nunca ocupes sillas para acceder a lugares elevados.</a:t>
            </a:r>
          </a:p>
        </p:txBody>
      </p:sp>
      <p:sp>
        <p:nvSpPr>
          <p:cNvPr id="13" name="Google Shape;837;p68">
            <a:extLst>
              <a:ext uri="{FF2B5EF4-FFF2-40B4-BE49-F238E27FC236}">
                <a16:creationId xmlns="" xmlns:a16="http://schemas.microsoft.com/office/drawing/2014/main" id="{89564A62-6E43-F641-A2FA-6E6381DC84F5}"/>
              </a:ext>
            </a:extLst>
          </p:cNvPr>
          <p:cNvSpPr txBox="1"/>
          <p:nvPr/>
        </p:nvSpPr>
        <p:spPr>
          <a:xfrm>
            <a:off x="732578" y="2394693"/>
            <a:ext cx="3144169" cy="395400"/>
          </a:xfrm>
          <a:prstGeom prst="rect">
            <a:avLst/>
          </a:prstGeom>
          <a:noFill/>
          <a:ln>
            <a:noFill/>
          </a:ln>
        </p:spPr>
        <p:txBody>
          <a:bodyPr spcFirstLastPara="1" wrap="square" lIns="91425" tIns="91425" rIns="91425" bIns="91425" anchor="ctr" anchorCtr="0">
            <a:noAutofit/>
          </a:bodyPr>
          <a:lstStyle/>
          <a:p>
            <a:pPr marL="0" lvl="0" indent="0" rtl="0">
              <a:spcBef>
                <a:spcPts val="0"/>
              </a:spcBef>
              <a:buClr>
                <a:schemeClr val="dk1"/>
              </a:buClr>
              <a:buSzPts val="1100"/>
              <a:buFont typeface="Arial"/>
              <a:buNone/>
            </a:pPr>
            <a:r>
              <a:rPr lang="es-CL" sz="1400" b="1" dirty="0">
                <a:solidFill>
                  <a:schemeClr val="lt1"/>
                </a:solidFill>
                <a:latin typeface="ACHS Nueva Serif" pitchFamily="2" charset="77"/>
                <a:ea typeface="Open Sans" panose="020B0606030504020204" pitchFamily="34" charset="0"/>
                <a:cs typeface="Catamaran" panose="020B0604020202020204" charset="0"/>
                <a:sym typeface="Catamaran"/>
              </a:rPr>
              <a:t>ESCALAS</a:t>
            </a:r>
          </a:p>
        </p:txBody>
      </p:sp>
      <p:pic>
        <p:nvPicPr>
          <p:cNvPr id="15" name="Imagen 14">
            <a:extLst>
              <a:ext uri="{FF2B5EF4-FFF2-40B4-BE49-F238E27FC236}">
                <a16:creationId xmlns="" xmlns:a16="http://schemas.microsoft.com/office/drawing/2014/main" id="{75DA80D4-32F7-F947-95B5-D91320047B54}"/>
              </a:ext>
            </a:extLst>
          </p:cNvPr>
          <p:cNvPicPr>
            <a:picLocks noChangeAspect="1"/>
          </p:cNvPicPr>
          <p:nvPr/>
        </p:nvPicPr>
        <p:blipFill>
          <a:blip r:embed="rId4"/>
          <a:stretch>
            <a:fillRect/>
          </a:stretch>
        </p:blipFill>
        <p:spPr>
          <a:xfrm>
            <a:off x="997674" y="3264872"/>
            <a:ext cx="779969" cy="925387"/>
          </a:xfrm>
          <a:prstGeom prst="rect">
            <a:avLst/>
          </a:prstGeom>
        </p:spPr>
      </p:pic>
    </p:spTree>
    <p:custDataLst>
      <p:tags r:id="rId1"/>
    </p:custDataLst>
    <p:extLst>
      <p:ext uri="{BB962C8B-B14F-4D97-AF65-F5344CB8AC3E}">
        <p14:creationId xmlns:p14="http://schemas.microsoft.com/office/powerpoint/2010/main" val="214700237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 xmlns:a16="http://schemas.microsoft.com/office/drawing/2014/main" id="{5C995B15-2A33-344B-A005-4E5C39072DFC}"/>
              </a:ext>
            </a:extLst>
          </p:cNvPr>
          <p:cNvSpPr>
            <a:spLocks noGrp="1"/>
          </p:cNvSpPr>
          <p:nvPr>
            <p:ph type="sldNum" sz="quarter" idx="63"/>
          </p:nvPr>
        </p:nvSpPr>
        <p:spPr/>
        <p:txBody>
          <a:bodyPr/>
          <a:lstStyle/>
          <a:p>
            <a:fld id="{B37290F3-BA30-9341-A10E-737EC97582C1}" type="slidenum">
              <a:rPr lang="es-CL" smtClean="0"/>
              <a:pPr/>
              <a:t>18</a:t>
            </a:fld>
            <a:endParaRPr lang="es-CL" dirty="0"/>
          </a:p>
        </p:txBody>
      </p:sp>
      <p:sp>
        <p:nvSpPr>
          <p:cNvPr id="6" name="Marcador de texto 4">
            <a:extLst>
              <a:ext uri="{FF2B5EF4-FFF2-40B4-BE49-F238E27FC236}">
                <a16:creationId xmlns="" xmlns:a16="http://schemas.microsoft.com/office/drawing/2014/main" id="{CF6DAC93-7506-5949-AB54-149028109A46}"/>
              </a:ext>
            </a:extLst>
          </p:cNvPr>
          <p:cNvSpPr>
            <a:spLocks noGrp="1"/>
          </p:cNvSpPr>
          <p:nvPr>
            <p:ph type="body" sz="quarter" idx="61"/>
          </p:nvPr>
        </p:nvSpPr>
        <p:spPr>
          <a:xfrm>
            <a:off x="449262" y="496571"/>
            <a:ext cx="9865812" cy="380425"/>
          </a:xfrm>
        </p:spPr>
        <p:txBody>
          <a:bodyPr/>
          <a:lstStyle/>
          <a:p>
            <a:r>
              <a:rPr lang="es-CL" dirty="0">
                <a:latin typeface="ACHS Nueva Serif" pitchFamily="2" charset="77"/>
              </a:rPr>
              <a:t>Identificando peligros en el contexto de teletrabajo</a:t>
            </a:r>
          </a:p>
        </p:txBody>
      </p:sp>
      <p:sp>
        <p:nvSpPr>
          <p:cNvPr id="7" name="Marcador de texto 7">
            <a:extLst>
              <a:ext uri="{FF2B5EF4-FFF2-40B4-BE49-F238E27FC236}">
                <a16:creationId xmlns="" xmlns:a16="http://schemas.microsoft.com/office/drawing/2014/main" id="{CFCC7F0E-909E-B749-9F47-8E0141F4EC2F}"/>
              </a:ext>
            </a:extLst>
          </p:cNvPr>
          <p:cNvSpPr txBox="1">
            <a:spLocks/>
          </p:cNvSpPr>
          <p:nvPr/>
        </p:nvSpPr>
        <p:spPr>
          <a:xfrm>
            <a:off x="449262" y="981739"/>
            <a:ext cx="9865812" cy="356282"/>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b="1" dirty="0">
                <a:latin typeface="ACHS Nueva Sans" pitchFamily="2" charset="77"/>
              </a:rPr>
              <a:t>Peligros cerca de tu puesto de trabajo</a:t>
            </a:r>
          </a:p>
        </p:txBody>
      </p:sp>
      <p:sp>
        <p:nvSpPr>
          <p:cNvPr id="8" name="Google Shape;833;p68">
            <a:extLst>
              <a:ext uri="{FF2B5EF4-FFF2-40B4-BE49-F238E27FC236}">
                <a16:creationId xmlns="" xmlns:a16="http://schemas.microsoft.com/office/drawing/2014/main" id="{EFBA79F3-62FD-1C42-B5B0-367C811A8987}"/>
              </a:ext>
            </a:extLst>
          </p:cNvPr>
          <p:cNvSpPr/>
          <p:nvPr/>
        </p:nvSpPr>
        <p:spPr>
          <a:xfrm>
            <a:off x="449263" y="1912393"/>
            <a:ext cx="6015705" cy="4087353"/>
          </a:xfrm>
          <a:prstGeom prst="rect">
            <a:avLst/>
          </a:prstGeom>
          <a:solidFill>
            <a:schemeClr val="accent1"/>
          </a:solidFill>
          <a:ln>
            <a:noFill/>
          </a:ln>
        </p:spPr>
        <p:txBody>
          <a:bodyPr spcFirstLastPara="1" wrap="square" lIns="91425" tIns="91425" rIns="91425" bIns="91425" anchor="ctr" anchorCtr="0">
            <a:noAutofit/>
          </a:bodyPr>
          <a:lstStyle/>
          <a:p>
            <a:endParaRPr lang="es-CL"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Google Shape;836;p68">
            <a:extLst>
              <a:ext uri="{FF2B5EF4-FFF2-40B4-BE49-F238E27FC236}">
                <a16:creationId xmlns="" xmlns:a16="http://schemas.microsoft.com/office/drawing/2014/main" id="{979972E7-5F90-5C43-947A-2B45343A6542}"/>
              </a:ext>
            </a:extLst>
          </p:cNvPr>
          <p:cNvSpPr txBox="1"/>
          <p:nvPr/>
        </p:nvSpPr>
        <p:spPr>
          <a:xfrm>
            <a:off x="744621" y="2707852"/>
            <a:ext cx="5470989" cy="3015615"/>
          </a:xfrm>
          <a:prstGeom prst="rect">
            <a:avLst/>
          </a:prstGeom>
          <a:noFill/>
          <a:ln>
            <a:noFill/>
          </a:ln>
        </p:spPr>
        <p:txBody>
          <a:bodyPr spcFirstLastPara="1" wrap="square" lIns="91425" tIns="90000" rIns="91425" bIns="91425" anchor="t" anchorCtr="0">
            <a:noAutofit/>
          </a:bodyPr>
          <a:lstStyle/>
          <a:p>
            <a:r>
              <a:rPr lang="es-CL" sz="1400" dirty="0">
                <a:solidFill>
                  <a:srgbClr val="FFFFFF"/>
                </a:solidFill>
                <a:latin typeface="ACHS Nueva Sans Medium" pitchFamily="2" charset="77"/>
                <a:ea typeface="Open Sans" panose="020B0606030504020204" pitchFamily="34" charset="0"/>
                <a:cs typeface="Catamaran" panose="020B0604020202020204" charset="0"/>
                <a:sym typeface="Catamaran"/>
              </a:rPr>
              <a:t>Los peligros más habituales son:</a:t>
            </a:r>
          </a:p>
          <a:p>
            <a:pPr marL="0" lvl="0" indent="0" algn="l" rtl="0">
              <a:spcBef>
                <a:spcPts val="0"/>
              </a:spcBef>
              <a:spcAft>
                <a:spcPts val="0"/>
              </a:spcAft>
              <a:buNone/>
            </a:pPr>
            <a:endParaRPr lang="es-CL" sz="1400" dirty="0">
              <a:solidFill>
                <a:srgbClr val="FFFFFF"/>
              </a:solidFill>
              <a:latin typeface="ACHS Nueva Sans Medium" pitchFamily="2" charset="77"/>
              <a:ea typeface="Open Sans" panose="020B0606030504020204" pitchFamily="34" charset="0"/>
              <a:cs typeface="Catamaran" panose="020B0604020202020204" charset="0"/>
              <a:sym typeface="Catamaran"/>
            </a:endParaRPr>
          </a:p>
          <a:p>
            <a:pPr marL="1250950" lvl="0" indent="-176213">
              <a:spcBef>
                <a:spcPts val="200"/>
              </a:spcBef>
              <a:buClr>
                <a:srgbClr val="FFFFFF"/>
              </a:buClr>
              <a:buSzPts val="700"/>
              <a:buFont typeface="Catamaran"/>
              <a:buChar char="●"/>
            </a:pPr>
            <a:r>
              <a:rPr lang="es-CL" sz="1400" dirty="0">
                <a:solidFill>
                  <a:srgbClr val="FFFFFF"/>
                </a:solidFill>
                <a:latin typeface="ACHS Nueva Sans Medium" pitchFamily="2" charset="77"/>
                <a:ea typeface="Open Sans" panose="020B0606030504020204" pitchFamily="34" charset="0"/>
                <a:cs typeface="Catamaran" panose="020B0604020202020204" charset="0"/>
                <a:sym typeface="Catamaran"/>
              </a:rPr>
              <a:t>Bajar o subir transportando objetos que impiden afirmarse y no permiten ver los escalones.</a:t>
            </a:r>
          </a:p>
          <a:p>
            <a:pPr marL="1250950" lvl="0" indent="-176213">
              <a:spcBef>
                <a:spcPts val="200"/>
              </a:spcBef>
              <a:buClr>
                <a:srgbClr val="FFFFFF"/>
              </a:buClr>
              <a:buSzPts val="700"/>
              <a:buFont typeface="Catamaran"/>
              <a:buChar char="●"/>
            </a:pPr>
            <a:r>
              <a:rPr lang="es-CL" sz="1400" dirty="0">
                <a:solidFill>
                  <a:srgbClr val="FFFFFF"/>
                </a:solidFill>
                <a:latin typeface="ACHS Nueva Sans Medium" pitchFamily="2" charset="77"/>
                <a:ea typeface="Open Sans" panose="020B0606030504020204" pitchFamily="34" charset="0"/>
                <a:cs typeface="Catamaran" panose="020B0604020202020204" charset="0"/>
                <a:sym typeface="Catamaran"/>
              </a:rPr>
              <a:t>Bajar o subir corriendo, usando tacos altos, hablando por celular, conversando o distraído, sin apoyarse en el pasamanos.</a:t>
            </a:r>
          </a:p>
          <a:p>
            <a:pPr marL="1250950" lvl="0" indent="-176213">
              <a:spcBef>
                <a:spcPts val="200"/>
              </a:spcBef>
              <a:buClr>
                <a:srgbClr val="FFFFFF"/>
              </a:buClr>
              <a:buSzPts val="700"/>
              <a:buFont typeface="Catamaran"/>
              <a:buChar char="●"/>
            </a:pPr>
            <a:r>
              <a:rPr lang="es-CL" sz="1400" dirty="0">
                <a:solidFill>
                  <a:srgbClr val="FFFFFF"/>
                </a:solidFill>
                <a:latin typeface="ACHS Nueva Sans Medium" pitchFamily="2" charset="77"/>
                <a:ea typeface="Open Sans" panose="020B0606030504020204" pitchFamily="34" charset="0"/>
                <a:cs typeface="Catamaran" panose="020B0604020202020204" charset="0"/>
                <a:sym typeface="Catamaran"/>
              </a:rPr>
              <a:t>Peldaños resbalosos o mojados</a:t>
            </a:r>
          </a:p>
          <a:p>
            <a:pPr marL="1250950" lvl="0" indent="-176213">
              <a:spcBef>
                <a:spcPts val="200"/>
              </a:spcBef>
              <a:buClr>
                <a:srgbClr val="FFFFFF"/>
              </a:buClr>
              <a:buSzPts val="700"/>
              <a:buFont typeface="Catamaran"/>
              <a:buChar char="●"/>
            </a:pPr>
            <a:r>
              <a:rPr lang="es-CL" sz="1400" dirty="0">
                <a:solidFill>
                  <a:srgbClr val="FFFFFF"/>
                </a:solidFill>
                <a:latin typeface="ACHS Nueva Sans Medium" pitchFamily="2" charset="77"/>
                <a:ea typeface="Open Sans" panose="020B0606030504020204" pitchFamily="34" charset="0"/>
                <a:cs typeface="Catamaran" panose="020B0604020202020204" charset="0"/>
                <a:sym typeface="Catamaran"/>
              </a:rPr>
              <a:t>Peldaños con elementos sueltos o sobresalientes</a:t>
            </a:r>
          </a:p>
          <a:p>
            <a:pPr marL="1250950" lvl="0" indent="-176213">
              <a:spcBef>
                <a:spcPts val="200"/>
              </a:spcBef>
              <a:buClr>
                <a:srgbClr val="FFFFFF"/>
              </a:buClr>
              <a:buSzPts val="700"/>
              <a:buFont typeface="Catamaran"/>
              <a:buChar char="●"/>
            </a:pPr>
            <a:r>
              <a:rPr lang="es-CL" sz="1400" dirty="0">
                <a:solidFill>
                  <a:srgbClr val="FFFFFF"/>
                </a:solidFill>
                <a:latin typeface="ACHS Nueva Sans Medium" pitchFamily="2" charset="77"/>
                <a:ea typeface="Open Sans" panose="020B0606030504020204" pitchFamily="34" charset="0"/>
                <a:cs typeface="Catamaran" panose="020B0604020202020204" charset="0"/>
                <a:sym typeface="Catamaran"/>
              </a:rPr>
              <a:t>Escaleras con iluminación deficiente o sin pasamanos.</a:t>
            </a:r>
          </a:p>
        </p:txBody>
      </p:sp>
      <p:sp>
        <p:nvSpPr>
          <p:cNvPr id="12" name="Google Shape;514;p40">
            <a:extLst>
              <a:ext uri="{FF2B5EF4-FFF2-40B4-BE49-F238E27FC236}">
                <a16:creationId xmlns="" xmlns:a16="http://schemas.microsoft.com/office/drawing/2014/main" id="{E87CE15D-9CE2-2846-80E4-62CB80D48867}"/>
              </a:ext>
            </a:extLst>
          </p:cNvPr>
          <p:cNvSpPr txBox="1"/>
          <p:nvPr/>
        </p:nvSpPr>
        <p:spPr>
          <a:xfrm>
            <a:off x="6734372" y="1912394"/>
            <a:ext cx="4455711" cy="4087353"/>
          </a:xfrm>
          <a:prstGeom prst="rect">
            <a:avLst/>
          </a:prstGeom>
          <a:solidFill>
            <a:schemeClr val="tx2"/>
          </a:solidFill>
          <a:ln w="19050" cap="flat" cmpd="sng">
            <a:solidFill>
              <a:schemeClr val="accent1"/>
            </a:solidFill>
            <a:prstDash val="dash"/>
            <a:round/>
            <a:headEnd type="none" w="sm" len="sm"/>
            <a:tailEnd type="none" w="sm" len="sm"/>
          </a:ln>
        </p:spPr>
        <p:txBody>
          <a:bodyPr spcFirstLastPara="1" wrap="square" lIns="180000" tIns="91425" rIns="91425" bIns="91425" anchor="t" anchorCtr="0">
            <a:noAutofit/>
          </a:bodyPr>
          <a:lstStyle/>
          <a:p>
            <a:pPr marL="0" marR="0" lvl="0" indent="0" rtl="0">
              <a:lnSpc>
                <a:spcPct val="100000"/>
              </a:lnSpc>
              <a:spcAft>
                <a:spcPts val="0"/>
              </a:spcAft>
              <a:buNone/>
            </a:pPr>
            <a:endParaRPr lang="es" sz="1400" b="1" dirty="0">
              <a:latin typeface="ACHS Nueva Serif" pitchFamily="2" charset="77"/>
              <a:ea typeface="Open Sans" panose="020B0606030504020204" pitchFamily="34" charset="0"/>
              <a:cs typeface="Catamaran" panose="020B0604020202020204" charset="0"/>
              <a:sym typeface="Open Sans"/>
            </a:endParaRPr>
          </a:p>
          <a:p>
            <a:pPr marL="0" marR="0" lvl="0" indent="0" rtl="0">
              <a:lnSpc>
                <a:spcPct val="100000"/>
              </a:lnSpc>
              <a:spcAft>
                <a:spcPts val="0"/>
              </a:spcAft>
              <a:buNone/>
            </a:pPr>
            <a:r>
              <a:rPr lang="es" sz="1400" b="1" dirty="0">
                <a:latin typeface="ACHS Nueva Serif" pitchFamily="2" charset="77"/>
                <a:ea typeface="Open Sans" panose="020B0606030504020204" pitchFamily="34" charset="0"/>
                <a:cs typeface="Catamaran" panose="020B0604020202020204" charset="0"/>
                <a:sym typeface="Open Sans"/>
              </a:rPr>
              <a:t>Medidas para controlar el peligro:</a:t>
            </a:r>
          </a:p>
          <a:p>
            <a:pPr marL="0" marR="0" lvl="0" indent="0" rtl="0">
              <a:lnSpc>
                <a:spcPct val="100000"/>
              </a:lnSpc>
              <a:spcAft>
                <a:spcPts val="0"/>
              </a:spcAft>
              <a:buNone/>
            </a:pPr>
            <a:endParaRPr sz="1400" b="1" dirty="0">
              <a:latin typeface="ACHS Nueva Sans Medium" pitchFamily="2" charset="77"/>
              <a:ea typeface="Open Sans" panose="020B0606030504020204" pitchFamily="34" charset="0"/>
              <a:cs typeface="Catamaran" panose="020B0604020202020204" charset="0"/>
              <a:sym typeface="Open Sans"/>
            </a:endParaRPr>
          </a:p>
          <a:p>
            <a:pPr marL="330200" lvl="0" indent="-171450">
              <a:lnSpc>
                <a:spcPct val="120000"/>
              </a:lnSpc>
              <a:buClr>
                <a:schemeClr val="accent1"/>
              </a:buClr>
              <a:buSzPts val="1100"/>
              <a:buFont typeface="Arial" panose="020B0604020202020204" pitchFamily="34" charset="0"/>
              <a:buChar char="•"/>
            </a:pPr>
            <a:r>
              <a:rPr lang="es-CL" sz="1300" dirty="0">
                <a:latin typeface="ACHS Nueva Sans Medium" pitchFamily="2" charset="77"/>
                <a:ea typeface="Open Sans" panose="020B0606030504020204" pitchFamily="34" charset="0"/>
                <a:cs typeface="Catamaran" panose="020B0604020202020204" charset="0"/>
                <a:sym typeface="Open Sans"/>
              </a:rPr>
              <a:t>Evita bajar o subir transportando objetos que impiden afirmarse y ver los escalones.</a:t>
            </a:r>
          </a:p>
          <a:p>
            <a:pPr marL="330200" lvl="0" indent="-171450">
              <a:lnSpc>
                <a:spcPct val="120000"/>
              </a:lnSpc>
              <a:buClr>
                <a:schemeClr val="accent1"/>
              </a:buClr>
              <a:buSzPts val="1100"/>
              <a:buFont typeface="Arial" panose="020B0604020202020204" pitchFamily="34" charset="0"/>
              <a:buChar char="•"/>
            </a:pPr>
            <a:r>
              <a:rPr lang="es-CL" sz="1300" dirty="0">
                <a:latin typeface="ACHS Nueva Sans Medium" pitchFamily="2" charset="77"/>
                <a:ea typeface="Open Sans" panose="020B0606030504020204" pitchFamily="34" charset="0"/>
                <a:cs typeface="Catamaran" panose="020B0604020202020204" charset="0"/>
                <a:sym typeface="Open Sans"/>
              </a:rPr>
              <a:t>No corras por la escalera</a:t>
            </a:r>
          </a:p>
          <a:p>
            <a:pPr marL="330200" lvl="0" indent="-171450">
              <a:lnSpc>
                <a:spcPct val="120000"/>
              </a:lnSpc>
              <a:buClr>
                <a:schemeClr val="accent1"/>
              </a:buClr>
              <a:buSzPts val="1100"/>
              <a:buFont typeface="Arial" panose="020B0604020202020204" pitchFamily="34" charset="0"/>
              <a:buChar char="•"/>
            </a:pPr>
            <a:r>
              <a:rPr lang="es-CL" sz="1300" dirty="0">
                <a:latin typeface="ACHS Nueva Sans Medium" pitchFamily="2" charset="77"/>
                <a:ea typeface="Open Sans" panose="020B0606030504020204" pitchFamily="34" charset="0"/>
                <a:cs typeface="Catamaran" panose="020B0604020202020204" charset="0"/>
                <a:sym typeface="Open Sans"/>
              </a:rPr>
              <a:t>Usa calzado bajo, firme y cómodo</a:t>
            </a:r>
          </a:p>
          <a:p>
            <a:pPr marL="330200" lvl="0" indent="-171450">
              <a:lnSpc>
                <a:spcPct val="120000"/>
              </a:lnSpc>
              <a:buClr>
                <a:schemeClr val="accent1"/>
              </a:buClr>
              <a:buSzPts val="1100"/>
              <a:buFont typeface="Arial" panose="020B0604020202020204" pitchFamily="34" charset="0"/>
              <a:buChar char="•"/>
            </a:pPr>
            <a:r>
              <a:rPr lang="es-CL" sz="1300" dirty="0">
                <a:latin typeface="ACHS Nueva Sans Medium" pitchFamily="2" charset="77"/>
                <a:ea typeface="Open Sans" panose="020B0606030504020204" pitchFamily="34" charset="0"/>
                <a:cs typeface="Catamaran" panose="020B0604020202020204" charset="0"/>
                <a:sym typeface="Open Sans"/>
              </a:rPr>
              <a:t>Evita usar el teléfono celular y conversar mientras subes o desciendes, usa el pasamanos.</a:t>
            </a:r>
          </a:p>
          <a:p>
            <a:pPr marL="330200" lvl="0" indent="-171450">
              <a:lnSpc>
                <a:spcPct val="120000"/>
              </a:lnSpc>
              <a:buClr>
                <a:schemeClr val="accent1"/>
              </a:buClr>
              <a:buSzPts val="1100"/>
              <a:buFont typeface="Arial" panose="020B0604020202020204" pitchFamily="34" charset="0"/>
              <a:buChar char="•"/>
            </a:pPr>
            <a:r>
              <a:rPr lang="es-CL" sz="1300" dirty="0">
                <a:latin typeface="ACHS Nueva Sans Medium" pitchFamily="2" charset="77"/>
                <a:ea typeface="Open Sans" panose="020B0606030504020204" pitchFamily="34" charset="0"/>
                <a:cs typeface="Catamaran" panose="020B0604020202020204" charset="0"/>
                <a:sym typeface="Open Sans"/>
              </a:rPr>
              <a:t>Mantén la escalera limpia, seca y libre de obstáculos u objetos sobresalientes</a:t>
            </a:r>
          </a:p>
          <a:p>
            <a:pPr marL="330200" lvl="0" indent="-171450">
              <a:lnSpc>
                <a:spcPct val="120000"/>
              </a:lnSpc>
              <a:buClr>
                <a:schemeClr val="accent1"/>
              </a:buClr>
              <a:buSzPts val="1100"/>
              <a:buFont typeface="Arial" panose="020B0604020202020204" pitchFamily="34" charset="0"/>
              <a:buChar char="•"/>
            </a:pPr>
            <a:r>
              <a:rPr lang="es-CL" sz="1300" dirty="0">
                <a:latin typeface="ACHS Nueva Sans Medium" pitchFamily="2" charset="77"/>
                <a:ea typeface="Open Sans" panose="020B0606030504020204" pitchFamily="34" charset="0"/>
                <a:cs typeface="Catamaran" panose="020B0604020202020204" charset="0"/>
                <a:sym typeface="Open Sans"/>
              </a:rPr>
              <a:t>Mantén la escalera bien iluminada y con pasamanos.</a:t>
            </a:r>
          </a:p>
        </p:txBody>
      </p:sp>
      <p:sp>
        <p:nvSpPr>
          <p:cNvPr id="13" name="Google Shape;837;p68">
            <a:extLst>
              <a:ext uri="{FF2B5EF4-FFF2-40B4-BE49-F238E27FC236}">
                <a16:creationId xmlns="" xmlns:a16="http://schemas.microsoft.com/office/drawing/2014/main" id="{89564A62-6E43-F641-A2FA-6E6381DC84F5}"/>
              </a:ext>
            </a:extLst>
          </p:cNvPr>
          <p:cNvSpPr txBox="1"/>
          <p:nvPr/>
        </p:nvSpPr>
        <p:spPr>
          <a:xfrm>
            <a:off x="732578" y="2394693"/>
            <a:ext cx="3144169" cy="395400"/>
          </a:xfrm>
          <a:prstGeom prst="rect">
            <a:avLst/>
          </a:prstGeom>
          <a:noFill/>
          <a:ln>
            <a:noFill/>
          </a:ln>
        </p:spPr>
        <p:txBody>
          <a:bodyPr spcFirstLastPara="1" wrap="square" lIns="91425" tIns="91425" rIns="91425" bIns="91425" anchor="ctr" anchorCtr="0">
            <a:noAutofit/>
          </a:bodyPr>
          <a:lstStyle/>
          <a:p>
            <a:pPr marL="0" lvl="0" indent="0" rtl="0">
              <a:spcBef>
                <a:spcPts val="0"/>
              </a:spcBef>
              <a:buClr>
                <a:schemeClr val="dk1"/>
              </a:buClr>
              <a:buSzPts val="1100"/>
              <a:buFont typeface="Arial"/>
              <a:buNone/>
            </a:pPr>
            <a:r>
              <a:rPr lang="es-CL" sz="1400" b="1" dirty="0">
                <a:solidFill>
                  <a:schemeClr val="lt1"/>
                </a:solidFill>
                <a:latin typeface="ACHS Nueva Serif" pitchFamily="2" charset="77"/>
                <a:ea typeface="Open Sans" panose="020B0606030504020204" pitchFamily="34" charset="0"/>
                <a:cs typeface="Catamaran" panose="020B0604020202020204" charset="0"/>
                <a:sym typeface="Catamaran"/>
              </a:rPr>
              <a:t>ESCALERAS</a:t>
            </a:r>
          </a:p>
        </p:txBody>
      </p:sp>
      <p:pic>
        <p:nvPicPr>
          <p:cNvPr id="11" name="Imagen 10">
            <a:extLst>
              <a:ext uri="{FF2B5EF4-FFF2-40B4-BE49-F238E27FC236}">
                <a16:creationId xmlns="" xmlns:a16="http://schemas.microsoft.com/office/drawing/2014/main" id="{B402DEF8-F6B7-4341-ADAE-54796BF4C6B3}"/>
              </a:ext>
            </a:extLst>
          </p:cNvPr>
          <p:cNvPicPr>
            <a:picLocks noChangeAspect="1"/>
          </p:cNvPicPr>
          <p:nvPr/>
        </p:nvPicPr>
        <p:blipFill>
          <a:blip r:embed="rId4"/>
          <a:stretch>
            <a:fillRect/>
          </a:stretch>
        </p:blipFill>
        <p:spPr>
          <a:xfrm>
            <a:off x="997675" y="3278121"/>
            <a:ext cx="779969" cy="914446"/>
          </a:xfrm>
          <a:prstGeom prst="rect">
            <a:avLst/>
          </a:prstGeom>
        </p:spPr>
      </p:pic>
    </p:spTree>
    <p:custDataLst>
      <p:tags r:id="rId1"/>
    </p:custDataLst>
    <p:extLst>
      <p:ext uri="{BB962C8B-B14F-4D97-AF65-F5344CB8AC3E}">
        <p14:creationId xmlns:p14="http://schemas.microsoft.com/office/powerpoint/2010/main" val="43141677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 xmlns:a16="http://schemas.microsoft.com/office/drawing/2014/main" id="{5C995B15-2A33-344B-A005-4E5C39072DFC}"/>
              </a:ext>
            </a:extLst>
          </p:cNvPr>
          <p:cNvSpPr>
            <a:spLocks noGrp="1"/>
          </p:cNvSpPr>
          <p:nvPr>
            <p:ph type="sldNum" sz="quarter" idx="63"/>
          </p:nvPr>
        </p:nvSpPr>
        <p:spPr/>
        <p:txBody>
          <a:bodyPr/>
          <a:lstStyle/>
          <a:p>
            <a:fld id="{B37290F3-BA30-9341-A10E-737EC97582C1}" type="slidenum">
              <a:rPr lang="es-CL" smtClean="0"/>
              <a:pPr/>
              <a:t>19</a:t>
            </a:fld>
            <a:endParaRPr lang="es-CL" dirty="0"/>
          </a:p>
        </p:txBody>
      </p:sp>
      <p:sp>
        <p:nvSpPr>
          <p:cNvPr id="6" name="Marcador de texto 4">
            <a:extLst>
              <a:ext uri="{FF2B5EF4-FFF2-40B4-BE49-F238E27FC236}">
                <a16:creationId xmlns="" xmlns:a16="http://schemas.microsoft.com/office/drawing/2014/main" id="{CF6DAC93-7506-5949-AB54-149028109A46}"/>
              </a:ext>
            </a:extLst>
          </p:cNvPr>
          <p:cNvSpPr>
            <a:spLocks noGrp="1"/>
          </p:cNvSpPr>
          <p:nvPr>
            <p:ph type="body" sz="quarter" idx="61"/>
          </p:nvPr>
        </p:nvSpPr>
        <p:spPr>
          <a:xfrm>
            <a:off x="449262" y="496571"/>
            <a:ext cx="9865812" cy="380425"/>
          </a:xfrm>
        </p:spPr>
        <p:txBody>
          <a:bodyPr/>
          <a:lstStyle/>
          <a:p>
            <a:r>
              <a:rPr lang="es-CL" dirty="0">
                <a:latin typeface="ACHS Nueva Serif" pitchFamily="2" charset="77"/>
              </a:rPr>
              <a:t>Identificando peligros en el contexto de teletrabajo</a:t>
            </a:r>
          </a:p>
        </p:txBody>
      </p:sp>
      <p:sp>
        <p:nvSpPr>
          <p:cNvPr id="7" name="Marcador de texto 7">
            <a:extLst>
              <a:ext uri="{FF2B5EF4-FFF2-40B4-BE49-F238E27FC236}">
                <a16:creationId xmlns="" xmlns:a16="http://schemas.microsoft.com/office/drawing/2014/main" id="{CFCC7F0E-909E-B749-9F47-8E0141F4EC2F}"/>
              </a:ext>
            </a:extLst>
          </p:cNvPr>
          <p:cNvSpPr txBox="1">
            <a:spLocks/>
          </p:cNvSpPr>
          <p:nvPr/>
        </p:nvSpPr>
        <p:spPr>
          <a:xfrm>
            <a:off x="449262" y="981739"/>
            <a:ext cx="9865812" cy="356282"/>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b="1" dirty="0">
                <a:latin typeface="ACHS Nueva Sans" pitchFamily="2" charset="77"/>
              </a:rPr>
              <a:t>Peligros cerca de tu puesto de trabajo</a:t>
            </a:r>
          </a:p>
        </p:txBody>
      </p:sp>
      <p:sp>
        <p:nvSpPr>
          <p:cNvPr id="8" name="Google Shape;833;p68">
            <a:extLst>
              <a:ext uri="{FF2B5EF4-FFF2-40B4-BE49-F238E27FC236}">
                <a16:creationId xmlns="" xmlns:a16="http://schemas.microsoft.com/office/drawing/2014/main" id="{EFBA79F3-62FD-1C42-B5B0-367C811A8987}"/>
              </a:ext>
            </a:extLst>
          </p:cNvPr>
          <p:cNvSpPr/>
          <p:nvPr/>
        </p:nvSpPr>
        <p:spPr>
          <a:xfrm>
            <a:off x="449263" y="1912393"/>
            <a:ext cx="6015705" cy="4087353"/>
          </a:xfrm>
          <a:prstGeom prst="rect">
            <a:avLst/>
          </a:prstGeom>
          <a:solidFill>
            <a:schemeClr val="accent1"/>
          </a:solidFill>
          <a:ln>
            <a:noFill/>
          </a:ln>
        </p:spPr>
        <p:txBody>
          <a:bodyPr spcFirstLastPara="1" wrap="square" lIns="91425" tIns="91425" rIns="91425" bIns="91425" anchor="ctr" anchorCtr="0">
            <a:noAutofit/>
          </a:bodyPr>
          <a:lstStyle/>
          <a:p>
            <a:endParaRPr lang="es-CL"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Google Shape;836;p68">
            <a:extLst>
              <a:ext uri="{FF2B5EF4-FFF2-40B4-BE49-F238E27FC236}">
                <a16:creationId xmlns="" xmlns:a16="http://schemas.microsoft.com/office/drawing/2014/main" id="{979972E7-5F90-5C43-947A-2B45343A6542}"/>
              </a:ext>
            </a:extLst>
          </p:cNvPr>
          <p:cNvSpPr txBox="1"/>
          <p:nvPr/>
        </p:nvSpPr>
        <p:spPr>
          <a:xfrm>
            <a:off x="744621" y="2707852"/>
            <a:ext cx="5470989" cy="3015615"/>
          </a:xfrm>
          <a:prstGeom prst="rect">
            <a:avLst/>
          </a:prstGeom>
          <a:noFill/>
          <a:ln>
            <a:noFill/>
          </a:ln>
        </p:spPr>
        <p:txBody>
          <a:bodyPr spcFirstLastPara="1" wrap="square" lIns="91425" tIns="90000" rIns="91425" bIns="91425" anchor="t" anchorCtr="0">
            <a:noAutofit/>
          </a:bodyPr>
          <a:lstStyle/>
          <a:p>
            <a:r>
              <a:rPr lang="es-CL" sz="1400" dirty="0">
                <a:solidFill>
                  <a:srgbClr val="FFFFFF"/>
                </a:solidFill>
                <a:latin typeface="ACHS Nueva Sans Medium" pitchFamily="2" charset="77"/>
                <a:ea typeface="Open Sans" panose="020B0606030504020204" pitchFamily="34" charset="0"/>
                <a:cs typeface="Catamaran" panose="020B0604020202020204" charset="0"/>
                <a:sym typeface="Catamaran"/>
              </a:rPr>
              <a:t>Los peligros más habituales son:</a:t>
            </a:r>
          </a:p>
          <a:p>
            <a:pPr marL="0" lvl="0" indent="0" algn="l" rtl="0">
              <a:spcBef>
                <a:spcPts val="0"/>
              </a:spcBef>
              <a:spcAft>
                <a:spcPts val="0"/>
              </a:spcAft>
              <a:buNone/>
            </a:pPr>
            <a:endParaRPr lang="es-CL" sz="1400" dirty="0">
              <a:solidFill>
                <a:srgbClr val="FFFFFF"/>
              </a:solidFill>
              <a:latin typeface="ACHS Nueva Sans Medium" pitchFamily="2" charset="77"/>
              <a:ea typeface="Open Sans" panose="020B0606030504020204" pitchFamily="34" charset="0"/>
              <a:cs typeface="Catamaran" panose="020B0604020202020204" charset="0"/>
              <a:sym typeface="Catamaran"/>
            </a:endParaRPr>
          </a:p>
          <a:p>
            <a:pPr marL="1250950" indent="-176213">
              <a:spcBef>
                <a:spcPts val="200"/>
              </a:spcBef>
              <a:buClr>
                <a:srgbClr val="FFFFFF"/>
              </a:buClr>
              <a:buSzPts val="700"/>
              <a:buFont typeface="Catamaran"/>
              <a:buChar char="●"/>
            </a:pPr>
            <a:r>
              <a:rPr lang="es-CL" sz="1400" dirty="0">
                <a:solidFill>
                  <a:srgbClr val="FFFFFF"/>
                </a:solidFill>
                <a:latin typeface="ACHS Nueva Sans Medium" pitchFamily="2" charset="77"/>
                <a:ea typeface="Open Sans" panose="020B0606030504020204" pitchFamily="34" charset="0"/>
                <a:cs typeface="Catamaran" panose="020B0604020202020204" charset="0"/>
                <a:sym typeface="Catamaran"/>
              </a:rPr>
              <a:t>Puertas de vidrio.</a:t>
            </a:r>
          </a:p>
          <a:p>
            <a:pPr marL="1250950" indent="-176213">
              <a:spcBef>
                <a:spcPts val="200"/>
              </a:spcBef>
              <a:buClr>
                <a:srgbClr val="FFFFFF"/>
              </a:buClr>
              <a:buSzPts val="700"/>
              <a:buFont typeface="Catamaran"/>
              <a:buChar char="●"/>
            </a:pPr>
            <a:r>
              <a:rPr lang="es-CL" sz="1400" dirty="0">
                <a:solidFill>
                  <a:srgbClr val="FFFFFF"/>
                </a:solidFill>
                <a:latin typeface="ACHS Nueva Sans Medium" pitchFamily="2" charset="77"/>
                <a:ea typeface="Open Sans" panose="020B0606030504020204" pitchFamily="34" charset="0"/>
                <a:cs typeface="Catamaran" panose="020B0604020202020204" charset="0"/>
                <a:sym typeface="Catamaran"/>
              </a:rPr>
              <a:t>Puertas de vaivén.</a:t>
            </a:r>
          </a:p>
          <a:p>
            <a:pPr marL="1250950" indent="-176213">
              <a:spcBef>
                <a:spcPts val="200"/>
              </a:spcBef>
              <a:buClr>
                <a:srgbClr val="FFFFFF"/>
              </a:buClr>
              <a:buSzPts val="700"/>
              <a:buFont typeface="Catamaran"/>
              <a:buChar char="●"/>
            </a:pPr>
            <a:r>
              <a:rPr lang="es-CL" sz="1400" dirty="0">
                <a:solidFill>
                  <a:srgbClr val="FFFFFF"/>
                </a:solidFill>
                <a:latin typeface="ACHS Nueva Sans Medium" pitchFamily="2" charset="77"/>
                <a:ea typeface="Open Sans" panose="020B0606030504020204" pitchFamily="34" charset="0"/>
                <a:cs typeface="Catamaran" panose="020B0604020202020204" charset="0"/>
                <a:sym typeface="Catamaran"/>
              </a:rPr>
              <a:t>Puertas bajas (usadas en sótanos de archivos y desvanes).</a:t>
            </a:r>
          </a:p>
          <a:p>
            <a:pPr marL="1250950" indent="-176213">
              <a:spcBef>
                <a:spcPts val="200"/>
              </a:spcBef>
              <a:buClr>
                <a:srgbClr val="FFFFFF"/>
              </a:buClr>
              <a:buSzPts val="700"/>
              <a:buFont typeface="Catamaran"/>
              <a:buChar char="●"/>
            </a:pPr>
            <a:r>
              <a:rPr lang="es-CL" sz="1400" dirty="0">
                <a:solidFill>
                  <a:srgbClr val="FFFFFF"/>
                </a:solidFill>
                <a:latin typeface="ACHS Nueva Sans Medium" pitchFamily="2" charset="77"/>
                <a:ea typeface="Open Sans" panose="020B0606030504020204" pitchFamily="34" charset="0"/>
                <a:cs typeface="Catamaran" panose="020B0604020202020204" charset="0"/>
                <a:sym typeface="Catamaran"/>
              </a:rPr>
              <a:t>Puertas para evacuar en caso de emergencia, deben garantizar una rápida salida del lugar, por esta razón deben estar claramente señalizadas, ser de fácil apertura y estar constantemente libres de obstáculos.</a:t>
            </a:r>
          </a:p>
        </p:txBody>
      </p:sp>
      <p:sp>
        <p:nvSpPr>
          <p:cNvPr id="12" name="Google Shape;514;p40">
            <a:extLst>
              <a:ext uri="{FF2B5EF4-FFF2-40B4-BE49-F238E27FC236}">
                <a16:creationId xmlns="" xmlns:a16="http://schemas.microsoft.com/office/drawing/2014/main" id="{E87CE15D-9CE2-2846-80E4-62CB80D48867}"/>
              </a:ext>
            </a:extLst>
          </p:cNvPr>
          <p:cNvSpPr txBox="1"/>
          <p:nvPr/>
        </p:nvSpPr>
        <p:spPr>
          <a:xfrm>
            <a:off x="6734372" y="1912394"/>
            <a:ext cx="4455711" cy="4087353"/>
          </a:xfrm>
          <a:prstGeom prst="rect">
            <a:avLst/>
          </a:prstGeom>
          <a:solidFill>
            <a:schemeClr val="tx2"/>
          </a:solidFill>
          <a:ln w="19050" cap="flat" cmpd="sng">
            <a:solidFill>
              <a:schemeClr val="accent1"/>
            </a:solidFill>
            <a:prstDash val="dash"/>
            <a:round/>
            <a:headEnd type="none" w="sm" len="sm"/>
            <a:tailEnd type="none" w="sm" len="sm"/>
          </a:ln>
        </p:spPr>
        <p:txBody>
          <a:bodyPr spcFirstLastPara="1" wrap="square" lIns="180000" tIns="91425" rIns="91425" bIns="91425" anchor="t" anchorCtr="0">
            <a:noAutofit/>
          </a:bodyPr>
          <a:lstStyle/>
          <a:p>
            <a:pPr marL="0" marR="0" lvl="0" indent="0" rtl="0">
              <a:lnSpc>
                <a:spcPct val="100000"/>
              </a:lnSpc>
              <a:spcAft>
                <a:spcPts val="0"/>
              </a:spcAft>
              <a:buNone/>
            </a:pPr>
            <a:endParaRPr lang="es" sz="1400" b="1" dirty="0">
              <a:latin typeface="ACHS Nueva Serif" pitchFamily="2" charset="77"/>
              <a:ea typeface="Open Sans" panose="020B0606030504020204" pitchFamily="34" charset="0"/>
              <a:cs typeface="Catamaran" panose="020B0604020202020204" charset="0"/>
              <a:sym typeface="Open Sans"/>
            </a:endParaRPr>
          </a:p>
          <a:p>
            <a:pPr marL="0" marR="0" lvl="0" indent="0" rtl="0">
              <a:lnSpc>
                <a:spcPct val="100000"/>
              </a:lnSpc>
              <a:spcAft>
                <a:spcPts val="0"/>
              </a:spcAft>
              <a:buNone/>
            </a:pPr>
            <a:r>
              <a:rPr lang="es" sz="1400" b="1" dirty="0">
                <a:latin typeface="ACHS Nueva Serif" pitchFamily="2" charset="77"/>
                <a:ea typeface="Open Sans" panose="020B0606030504020204" pitchFamily="34" charset="0"/>
                <a:cs typeface="Catamaran" panose="020B0604020202020204" charset="0"/>
                <a:sym typeface="Open Sans"/>
              </a:rPr>
              <a:t>Medidas para controlar el peligro:</a:t>
            </a:r>
          </a:p>
          <a:p>
            <a:pPr marL="0" marR="0" lvl="0" indent="0" rtl="0">
              <a:lnSpc>
                <a:spcPct val="100000"/>
              </a:lnSpc>
              <a:spcAft>
                <a:spcPts val="0"/>
              </a:spcAft>
              <a:buNone/>
            </a:pPr>
            <a:endParaRPr sz="1400" b="1" dirty="0">
              <a:latin typeface="ACHS Nueva Sans Medium" pitchFamily="2" charset="77"/>
              <a:ea typeface="Open Sans" panose="020B0606030504020204" pitchFamily="34" charset="0"/>
              <a:cs typeface="Catamaran" panose="020B0604020202020204" charset="0"/>
              <a:sym typeface="Open Sans"/>
            </a:endParaRPr>
          </a:p>
          <a:p>
            <a:pPr marL="330200" indent="-171450">
              <a:lnSpc>
                <a:spcPct val="120000"/>
              </a:lnSpc>
              <a:buClr>
                <a:schemeClr val="accent1"/>
              </a:buClr>
              <a:buSzPts val="1100"/>
              <a:buFont typeface="Arial" panose="020B0604020202020204" pitchFamily="34" charset="0"/>
              <a:buChar char="•"/>
            </a:pPr>
            <a:r>
              <a:rPr lang="es-CL" sz="1300" dirty="0">
                <a:latin typeface="ACHS Nueva Sans Medium" pitchFamily="2" charset="77"/>
                <a:ea typeface="Open Sans" panose="020B0606030504020204" pitchFamily="34" charset="0"/>
                <a:cs typeface="Catamaran" panose="020B0604020202020204" charset="0"/>
                <a:sym typeface="Open Sans"/>
              </a:rPr>
              <a:t>Puertas de vidrio deben estar señalizadas, de manera tal que se pueda distinguir cuando está abierta  o cerrada.</a:t>
            </a:r>
          </a:p>
          <a:p>
            <a:pPr marL="330200" indent="-171450">
              <a:lnSpc>
                <a:spcPct val="120000"/>
              </a:lnSpc>
              <a:buClr>
                <a:schemeClr val="accent1"/>
              </a:buClr>
              <a:buSzPts val="1100"/>
              <a:buFont typeface="Arial" panose="020B0604020202020204" pitchFamily="34" charset="0"/>
              <a:buChar char="•"/>
            </a:pPr>
            <a:r>
              <a:rPr lang="es-CL" sz="1300" dirty="0">
                <a:latin typeface="ACHS Nueva Sans Medium" pitchFamily="2" charset="77"/>
                <a:ea typeface="Open Sans" panose="020B0606030504020204" pitchFamily="34" charset="0"/>
                <a:cs typeface="Catamaran" panose="020B0604020202020204" charset="0"/>
                <a:sym typeface="Open Sans"/>
              </a:rPr>
              <a:t>Debe señalizarse y demarcarse la zona de desplazamiento de la puerta de vaivén.</a:t>
            </a:r>
          </a:p>
          <a:p>
            <a:pPr marL="330200" indent="-171450">
              <a:lnSpc>
                <a:spcPct val="120000"/>
              </a:lnSpc>
              <a:buClr>
                <a:schemeClr val="accent1"/>
              </a:buClr>
              <a:buSzPts val="1100"/>
              <a:buFont typeface="Arial" panose="020B0604020202020204" pitchFamily="34" charset="0"/>
              <a:buChar char="•"/>
            </a:pPr>
            <a:r>
              <a:rPr lang="es-CL" sz="1300" dirty="0">
                <a:latin typeface="ACHS Nueva Sans Medium" pitchFamily="2" charset="77"/>
                <a:ea typeface="Open Sans" panose="020B0606030504020204" pitchFamily="34" charset="0"/>
                <a:cs typeface="Catamaran" panose="020B0604020202020204" charset="0"/>
                <a:sym typeface="Open Sans"/>
              </a:rPr>
              <a:t>Puertas bajas, deben señalizarse para facilitar su identificación.</a:t>
            </a:r>
          </a:p>
          <a:p>
            <a:pPr marL="330200" indent="-171450">
              <a:lnSpc>
                <a:spcPct val="120000"/>
              </a:lnSpc>
              <a:buClr>
                <a:schemeClr val="accent1"/>
              </a:buClr>
              <a:buSzPts val="1100"/>
              <a:buFont typeface="Arial" panose="020B0604020202020204" pitchFamily="34" charset="0"/>
              <a:buChar char="•"/>
            </a:pPr>
            <a:r>
              <a:rPr lang="es-CL" sz="1300" dirty="0">
                <a:latin typeface="ACHS Nueva Sans Medium" pitchFamily="2" charset="77"/>
                <a:ea typeface="Open Sans" panose="020B0606030504020204" pitchFamily="34" charset="0"/>
                <a:cs typeface="Catamaran" panose="020B0604020202020204" charset="0"/>
                <a:sym typeface="Open Sans"/>
              </a:rPr>
              <a:t>Puertas de emergencia, deben abrir hacia afuera, estar señalizadas, despejadas y deben ser de fácil apertura.</a:t>
            </a:r>
          </a:p>
        </p:txBody>
      </p:sp>
      <p:sp>
        <p:nvSpPr>
          <p:cNvPr id="13" name="Google Shape;837;p68">
            <a:extLst>
              <a:ext uri="{FF2B5EF4-FFF2-40B4-BE49-F238E27FC236}">
                <a16:creationId xmlns="" xmlns:a16="http://schemas.microsoft.com/office/drawing/2014/main" id="{89564A62-6E43-F641-A2FA-6E6381DC84F5}"/>
              </a:ext>
            </a:extLst>
          </p:cNvPr>
          <p:cNvSpPr txBox="1"/>
          <p:nvPr/>
        </p:nvSpPr>
        <p:spPr>
          <a:xfrm>
            <a:off x="732578" y="2394693"/>
            <a:ext cx="3144169" cy="395400"/>
          </a:xfrm>
          <a:prstGeom prst="rect">
            <a:avLst/>
          </a:prstGeom>
          <a:noFill/>
          <a:ln>
            <a:noFill/>
          </a:ln>
        </p:spPr>
        <p:txBody>
          <a:bodyPr spcFirstLastPara="1" wrap="square" lIns="91425" tIns="91425" rIns="91425" bIns="91425" anchor="ctr" anchorCtr="0">
            <a:noAutofit/>
          </a:bodyPr>
          <a:lstStyle/>
          <a:p>
            <a:pPr marL="0" lvl="0" indent="0" rtl="0">
              <a:spcBef>
                <a:spcPts val="0"/>
              </a:spcBef>
              <a:buClr>
                <a:schemeClr val="dk1"/>
              </a:buClr>
              <a:buSzPts val="1100"/>
              <a:buFont typeface="Arial"/>
              <a:buNone/>
            </a:pPr>
            <a:r>
              <a:rPr lang="es-CL" sz="1400" b="1" dirty="0">
                <a:solidFill>
                  <a:schemeClr val="lt1"/>
                </a:solidFill>
                <a:latin typeface="ACHS Nueva Serif" pitchFamily="2" charset="77"/>
                <a:ea typeface="Open Sans" panose="020B0606030504020204" pitchFamily="34" charset="0"/>
                <a:cs typeface="Catamaran" panose="020B0604020202020204" charset="0"/>
                <a:sym typeface="Catamaran"/>
              </a:rPr>
              <a:t>PUERTAS</a:t>
            </a:r>
          </a:p>
        </p:txBody>
      </p:sp>
      <p:pic>
        <p:nvPicPr>
          <p:cNvPr id="11" name="Imagen 10">
            <a:extLst>
              <a:ext uri="{FF2B5EF4-FFF2-40B4-BE49-F238E27FC236}">
                <a16:creationId xmlns="" xmlns:a16="http://schemas.microsoft.com/office/drawing/2014/main" id="{10129604-F4A4-2140-8D8C-1017D485802B}"/>
              </a:ext>
            </a:extLst>
          </p:cNvPr>
          <p:cNvPicPr>
            <a:picLocks noChangeAspect="1"/>
          </p:cNvPicPr>
          <p:nvPr/>
        </p:nvPicPr>
        <p:blipFill>
          <a:blip r:embed="rId4"/>
          <a:stretch>
            <a:fillRect/>
          </a:stretch>
        </p:blipFill>
        <p:spPr>
          <a:xfrm>
            <a:off x="922876" y="3272393"/>
            <a:ext cx="919349" cy="931607"/>
          </a:xfrm>
          <a:prstGeom prst="rect">
            <a:avLst/>
          </a:prstGeom>
        </p:spPr>
      </p:pic>
    </p:spTree>
    <p:custDataLst>
      <p:tags r:id="rId1"/>
    </p:custDataLst>
    <p:extLst>
      <p:ext uri="{BB962C8B-B14F-4D97-AF65-F5344CB8AC3E}">
        <p14:creationId xmlns:p14="http://schemas.microsoft.com/office/powerpoint/2010/main" val="125433917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 xmlns:a16="http://schemas.microsoft.com/office/drawing/2014/main" id="{92ABE82D-1328-5843-9869-AD4AA56E8147}"/>
              </a:ext>
            </a:extLst>
          </p:cNvPr>
          <p:cNvSpPr>
            <a:spLocks noGrp="1"/>
          </p:cNvSpPr>
          <p:nvPr>
            <p:ph type="sldNum" sz="quarter" idx="63"/>
          </p:nvPr>
        </p:nvSpPr>
        <p:spPr/>
        <p:txBody>
          <a:bodyPr/>
          <a:lstStyle/>
          <a:p>
            <a:fld id="{B37290F3-BA30-9341-A10E-737EC97582C1}" type="slidenum">
              <a:rPr lang="es-CL" smtClean="0"/>
              <a:pPr/>
              <a:t>2</a:t>
            </a:fld>
            <a:endParaRPr lang="es-CL" dirty="0"/>
          </a:p>
        </p:txBody>
      </p:sp>
      <p:sp>
        <p:nvSpPr>
          <p:cNvPr id="5" name="Marcador de texto 4">
            <a:extLst>
              <a:ext uri="{FF2B5EF4-FFF2-40B4-BE49-F238E27FC236}">
                <a16:creationId xmlns="" xmlns:a16="http://schemas.microsoft.com/office/drawing/2014/main" id="{A1EE75B6-E676-9640-BDA1-529A509EBE46}"/>
              </a:ext>
            </a:extLst>
          </p:cNvPr>
          <p:cNvSpPr>
            <a:spLocks noGrp="1"/>
          </p:cNvSpPr>
          <p:nvPr>
            <p:ph type="body" sz="quarter" idx="61"/>
          </p:nvPr>
        </p:nvSpPr>
        <p:spPr/>
        <p:txBody>
          <a:bodyPr/>
          <a:lstStyle/>
          <a:p>
            <a:r>
              <a:rPr lang="es-CL" dirty="0">
                <a:latin typeface="ACHS Nueva Serif" pitchFamily="2" charset="77"/>
              </a:rPr>
              <a:t>Antes de comenzar</a:t>
            </a:r>
          </a:p>
        </p:txBody>
      </p:sp>
      <p:sp>
        <p:nvSpPr>
          <p:cNvPr id="7" name="Marcador de texto 4">
            <a:extLst>
              <a:ext uri="{FF2B5EF4-FFF2-40B4-BE49-F238E27FC236}">
                <a16:creationId xmlns="" xmlns:a16="http://schemas.microsoft.com/office/drawing/2014/main" id="{FD37B5A4-4702-8643-9271-85EEB8D0074F}"/>
              </a:ext>
            </a:extLst>
          </p:cNvPr>
          <p:cNvSpPr txBox="1">
            <a:spLocks/>
          </p:cNvSpPr>
          <p:nvPr/>
        </p:nvSpPr>
        <p:spPr>
          <a:xfrm>
            <a:off x="526890" y="2208672"/>
            <a:ext cx="1199956" cy="799237"/>
          </a:xfrm>
          <a:prstGeom prst="rect">
            <a:avLst/>
          </a:prstGeom>
        </p:spPr>
        <p:txBody>
          <a:bodyPr lIns="0" tIns="0" rIns="0" bIns="0"/>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7000" b="1" kern="1200">
                <a:solidFill>
                  <a:schemeClr val="accent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4800" dirty="0">
                <a:solidFill>
                  <a:schemeClr val="bg2"/>
                </a:solidFill>
              </a:rPr>
              <a:t>01</a:t>
            </a:r>
            <a:endParaRPr lang="es-CL" sz="4800" dirty="0">
              <a:solidFill>
                <a:schemeClr val="bg2"/>
              </a:solidFill>
            </a:endParaRPr>
          </a:p>
        </p:txBody>
      </p:sp>
      <p:sp>
        <p:nvSpPr>
          <p:cNvPr id="8" name="Marcador de texto 4">
            <a:extLst>
              <a:ext uri="{FF2B5EF4-FFF2-40B4-BE49-F238E27FC236}">
                <a16:creationId xmlns="" xmlns:a16="http://schemas.microsoft.com/office/drawing/2014/main" id="{318C975D-952F-3E43-B468-2D519DBD43DD}"/>
              </a:ext>
            </a:extLst>
          </p:cNvPr>
          <p:cNvSpPr txBox="1">
            <a:spLocks/>
          </p:cNvSpPr>
          <p:nvPr/>
        </p:nvSpPr>
        <p:spPr>
          <a:xfrm>
            <a:off x="3411953" y="2213429"/>
            <a:ext cx="1199956" cy="799237"/>
          </a:xfrm>
          <a:prstGeom prst="rect">
            <a:avLst/>
          </a:prstGeom>
        </p:spPr>
        <p:txBody>
          <a:bodyPr lIns="0" tIns="0" rIns="0" bIns="0"/>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7000" b="1" kern="1200">
                <a:solidFill>
                  <a:schemeClr val="accent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4800" dirty="0">
                <a:solidFill>
                  <a:schemeClr val="bg2"/>
                </a:solidFill>
              </a:rPr>
              <a:t>02</a:t>
            </a:r>
            <a:endParaRPr lang="es-CL" sz="4800" dirty="0">
              <a:solidFill>
                <a:schemeClr val="bg2"/>
              </a:solidFill>
            </a:endParaRPr>
          </a:p>
        </p:txBody>
      </p:sp>
      <p:sp>
        <p:nvSpPr>
          <p:cNvPr id="9" name="Marcador de texto 4">
            <a:extLst>
              <a:ext uri="{FF2B5EF4-FFF2-40B4-BE49-F238E27FC236}">
                <a16:creationId xmlns="" xmlns:a16="http://schemas.microsoft.com/office/drawing/2014/main" id="{34A3CEDA-9FAB-714D-85D5-E62B628E7E61}"/>
              </a:ext>
            </a:extLst>
          </p:cNvPr>
          <p:cNvSpPr txBox="1">
            <a:spLocks/>
          </p:cNvSpPr>
          <p:nvPr/>
        </p:nvSpPr>
        <p:spPr>
          <a:xfrm>
            <a:off x="6513991" y="2212587"/>
            <a:ext cx="1199956" cy="799237"/>
          </a:xfrm>
          <a:prstGeom prst="rect">
            <a:avLst/>
          </a:prstGeom>
        </p:spPr>
        <p:txBody>
          <a:bodyPr lIns="0" tIns="0" rIns="0" bIns="0"/>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7000" b="1" kern="1200">
                <a:solidFill>
                  <a:schemeClr val="accent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4800" dirty="0">
                <a:solidFill>
                  <a:schemeClr val="bg2"/>
                </a:solidFill>
              </a:rPr>
              <a:t>03</a:t>
            </a:r>
            <a:endParaRPr lang="es-CL" sz="4800" dirty="0">
              <a:solidFill>
                <a:schemeClr val="bg2"/>
              </a:solidFill>
            </a:endParaRPr>
          </a:p>
        </p:txBody>
      </p:sp>
      <p:sp>
        <p:nvSpPr>
          <p:cNvPr id="10" name="Marcador de texto 4">
            <a:extLst>
              <a:ext uri="{FF2B5EF4-FFF2-40B4-BE49-F238E27FC236}">
                <a16:creationId xmlns="" xmlns:a16="http://schemas.microsoft.com/office/drawing/2014/main" id="{8FF1AAA4-79AB-6941-85E4-70037C3FED5F}"/>
              </a:ext>
            </a:extLst>
          </p:cNvPr>
          <p:cNvSpPr txBox="1">
            <a:spLocks/>
          </p:cNvSpPr>
          <p:nvPr/>
        </p:nvSpPr>
        <p:spPr>
          <a:xfrm>
            <a:off x="9585030" y="2212587"/>
            <a:ext cx="1199956" cy="799237"/>
          </a:xfrm>
          <a:prstGeom prst="rect">
            <a:avLst/>
          </a:prstGeom>
        </p:spPr>
        <p:txBody>
          <a:bodyPr lIns="0" tIns="0" rIns="0" bIns="0"/>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7000" b="1" kern="1200">
                <a:solidFill>
                  <a:schemeClr val="accent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4800" dirty="0">
                <a:solidFill>
                  <a:schemeClr val="bg2"/>
                </a:solidFill>
              </a:rPr>
              <a:t>04</a:t>
            </a:r>
            <a:endParaRPr lang="es-CL" sz="4800" dirty="0">
              <a:solidFill>
                <a:schemeClr val="bg2"/>
              </a:solidFill>
            </a:endParaRPr>
          </a:p>
        </p:txBody>
      </p:sp>
      <p:sp>
        <p:nvSpPr>
          <p:cNvPr id="11" name="Marcador de texto 5">
            <a:extLst>
              <a:ext uri="{FF2B5EF4-FFF2-40B4-BE49-F238E27FC236}">
                <a16:creationId xmlns="" xmlns:a16="http://schemas.microsoft.com/office/drawing/2014/main" id="{7AD70A72-2B80-0C4F-97B7-8CD07B868567}"/>
              </a:ext>
            </a:extLst>
          </p:cNvPr>
          <p:cNvSpPr txBox="1">
            <a:spLocks/>
          </p:cNvSpPr>
          <p:nvPr/>
        </p:nvSpPr>
        <p:spPr>
          <a:xfrm>
            <a:off x="584328" y="4633669"/>
            <a:ext cx="1481151" cy="426885"/>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bg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CL" b="1" dirty="0">
                <a:solidFill>
                  <a:schemeClr val="bg2"/>
                </a:solidFill>
                <a:latin typeface="ACHS Nueva Sans" pitchFamily="2" charset="77"/>
              </a:rPr>
              <a:t>Bienvenida</a:t>
            </a:r>
          </a:p>
        </p:txBody>
      </p:sp>
      <p:sp>
        <p:nvSpPr>
          <p:cNvPr id="12" name="Marcador de texto 5">
            <a:extLst>
              <a:ext uri="{FF2B5EF4-FFF2-40B4-BE49-F238E27FC236}">
                <a16:creationId xmlns="" xmlns:a16="http://schemas.microsoft.com/office/drawing/2014/main" id="{9BC70322-8FDC-AB44-BBEA-D3D748B35850}"/>
              </a:ext>
            </a:extLst>
          </p:cNvPr>
          <p:cNvSpPr txBox="1">
            <a:spLocks/>
          </p:cNvSpPr>
          <p:nvPr/>
        </p:nvSpPr>
        <p:spPr>
          <a:xfrm>
            <a:off x="3425018" y="4629414"/>
            <a:ext cx="1659132" cy="620939"/>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bg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CL" b="1" dirty="0">
                <a:solidFill>
                  <a:schemeClr val="bg2"/>
                </a:solidFill>
                <a:latin typeface="ACHS Nueva Sans" pitchFamily="2" charset="77"/>
              </a:rPr>
              <a:t>Presentación del facilitador</a:t>
            </a:r>
          </a:p>
          <a:p>
            <a:pPr algn="ctr"/>
            <a:endParaRPr lang="es-CL" b="1" dirty="0">
              <a:solidFill>
                <a:schemeClr val="bg2"/>
              </a:solidFill>
              <a:latin typeface="ACHS Nueva Sans" pitchFamily="2" charset="77"/>
            </a:endParaRPr>
          </a:p>
        </p:txBody>
      </p:sp>
      <p:sp>
        <p:nvSpPr>
          <p:cNvPr id="13" name="Marcador de texto 5">
            <a:extLst>
              <a:ext uri="{FF2B5EF4-FFF2-40B4-BE49-F238E27FC236}">
                <a16:creationId xmlns="" xmlns:a16="http://schemas.microsoft.com/office/drawing/2014/main" id="{7143C2FF-2B2C-AC49-ACF8-18D84AD216F2}"/>
              </a:ext>
            </a:extLst>
          </p:cNvPr>
          <p:cNvSpPr txBox="1">
            <a:spLocks/>
          </p:cNvSpPr>
          <p:nvPr/>
        </p:nvSpPr>
        <p:spPr>
          <a:xfrm>
            <a:off x="6509760" y="4629414"/>
            <a:ext cx="1790177" cy="620939"/>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bg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CL" b="1" dirty="0">
                <a:solidFill>
                  <a:schemeClr val="bg2"/>
                </a:solidFill>
                <a:latin typeface="ACHS Nueva Sans" pitchFamily="2" charset="77"/>
              </a:rPr>
              <a:t>Expectativas de los participantes</a:t>
            </a:r>
          </a:p>
          <a:p>
            <a:pPr algn="ctr"/>
            <a:endParaRPr lang="es-CL" b="1" dirty="0">
              <a:solidFill>
                <a:schemeClr val="bg2"/>
              </a:solidFill>
              <a:latin typeface="ACHS Nueva Sans" pitchFamily="2" charset="77"/>
            </a:endParaRPr>
          </a:p>
        </p:txBody>
      </p:sp>
      <p:sp>
        <p:nvSpPr>
          <p:cNvPr id="14" name="Marcador de texto 5">
            <a:extLst>
              <a:ext uri="{FF2B5EF4-FFF2-40B4-BE49-F238E27FC236}">
                <a16:creationId xmlns="" xmlns:a16="http://schemas.microsoft.com/office/drawing/2014/main" id="{72DBB961-EE6D-D547-AC8A-FAEBCA9FB580}"/>
              </a:ext>
            </a:extLst>
          </p:cNvPr>
          <p:cNvSpPr txBox="1">
            <a:spLocks/>
          </p:cNvSpPr>
          <p:nvPr/>
        </p:nvSpPr>
        <p:spPr>
          <a:xfrm>
            <a:off x="9673763" y="4629413"/>
            <a:ext cx="1481151" cy="620939"/>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bg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CL" b="1" dirty="0">
                <a:solidFill>
                  <a:schemeClr val="bg2"/>
                </a:solidFill>
                <a:latin typeface="ACHS Nueva Sans" pitchFamily="2" charset="77"/>
              </a:rPr>
              <a:t>Presentación </a:t>
            </a:r>
            <a:r>
              <a:rPr lang="es-CL" b="1" dirty="0" smtClean="0">
                <a:solidFill>
                  <a:schemeClr val="bg2"/>
                </a:solidFill>
                <a:latin typeface="ACHS Nueva Sans" pitchFamily="2" charset="77"/>
              </a:rPr>
              <a:t>de la charla</a:t>
            </a:r>
            <a:endParaRPr lang="es-CL" b="1" dirty="0">
              <a:solidFill>
                <a:schemeClr val="bg2"/>
              </a:solidFill>
              <a:latin typeface="ACHS Nueva Sans" pitchFamily="2" charset="77"/>
            </a:endParaRPr>
          </a:p>
          <a:p>
            <a:pPr algn="ctr"/>
            <a:endParaRPr lang="es-CL" b="1" dirty="0">
              <a:solidFill>
                <a:schemeClr val="bg2"/>
              </a:solidFill>
              <a:latin typeface="ACHS Nueva Sans" pitchFamily="2" charset="77"/>
            </a:endParaRPr>
          </a:p>
        </p:txBody>
      </p:sp>
      <p:pic>
        <p:nvPicPr>
          <p:cNvPr id="15" name="Imagen 14">
            <a:extLst>
              <a:ext uri="{FF2B5EF4-FFF2-40B4-BE49-F238E27FC236}">
                <a16:creationId xmlns="" xmlns:a16="http://schemas.microsoft.com/office/drawing/2014/main" id="{F7A8950F-1B55-8D4D-BBE7-9A02BB6F483A}"/>
              </a:ext>
            </a:extLst>
          </p:cNvPr>
          <p:cNvPicPr>
            <a:picLocks noChangeAspect="1"/>
          </p:cNvPicPr>
          <p:nvPr/>
        </p:nvPicPr>
        <p:blipFill>
          <a:blip r:embed="rId2"/>
          <a:stretch>
            <a:fillRect/>
          </a:stretch>
        </p:blipFill>
        <p:spPr>
          <a:xfrm>
            <a:off x="584328" y="3108831"/>
            <a:ext cx="1481153" cy="1071472"/>
          </a:xfrm>
          <a:prstGeom prst="rect">
            <a:avLst/>
          </a:prstGeom>
        </p:spPr>
      </p:pic>
      <p:pic>
        <p:nvPicPr>
          <p:cNvPr id="16" name="Imagen 15">
            <a:extLst>
              <a:ext uri="{FF2B5EF4-FFF2-40B4-BE49-F238E27FC236}">
                <a16:creationId xmlns="" xmlns:a16="http://schemas.microsoft.com/office/drawing/2014/main" id="{54CBE767-626C-7E45-8F17-E29F3584DAB2}"/>
              </a:ext>
            </a:extLst>
          </p:cNvPr>
          <p:cNvPicPr>
            <a:picLocks noChangeAspect="1"/>
          </p:cNvPicPr>
          <p:nvPr/>
        </p:nvPicPr>
        <p:blipFill>
          <a:blip r:embed="rId3"/>
          <a:stretch>
            <a:fillRect/>
          </a:stretch>
        </p:blipFill>
        <p:spPr>
          <a:xfrm>
            <a:off x="3714980" y="2934164"/>
            <a:ext cx="922622" cy="1336212"/>
          </a:xfrm>
          <a:prstGeom prst="rect">
            <a:avLst/>
          </a:prstGeom>
        </p:spPr>
      </p:pic>
      <p:pic>
        <p:nvPicPr>
          <p:cNvPr id="17" name="Imagen 16">
            <a:extLst>
              <a:ext uri="{FF2B5EF4-FFF2-40B4-BE49-F238E27FC236}">
                <a16:creationId xmlns="" xmlns:a16="http://schemas.microsoft.com/office/drawing/2014/main" id="{B8D87CA9-66F5-9D4D-AAA3-CAB379C286C7}"/>
              </a:ext>
            </a:extLst>
          </p:cNvPr>
          <p:cNvPicPr>
            <a:picLocks noChangeAspect="1"/>
          </p:cNvPicPr>
          <p:nvPr/>
        </p:nvPicPr>
        <p:blipFill>
          <a:blip r:embed="rId4"/>
          <a:stretch>
            <a:fillRect/>
          </a:stretch>
        </p:blipFill>
        <p:spPr>
          <a:xfrm>
            <a:off x="6731655" y="3124588"/>
            <a:ext cx="1102987" cy="1039959"/>
          </a:xfrm>
          <a:prstGeom prst="rect">
            <a:avLst/>
          </a:prstGeom>
        </p:spPr>
      </p:pic>
      <p:pic>
        <p:nvPicPr>
          <p:cNvPr id="18" name="Imagen 17">
            <a:extLst>
              <a:ext uri="{FF2B5EF4-FFF2-40B4-BE49-F238E27FC236}">
                <a16:creationId xmlns="" xmlns:a16="http://schemas.microsoft.com/office/drawing/2014/main" id="{AA55BF28-0B52-4542-BD70-87FF08F4227B}"/>
              </a:ext>
            </a:extLst>
          </p:cNvPr>
          <p:cNvPicPr>
            <a:picLocks noChangeAspect="1"/>
          </p:cNvPicPr>
          <p:nvPr/>
        </p:nvPicPr>
        <p:blipFill>
          <a:blip r:embed="rId5"/>
          <a:stretch>
            <a:fillRect/>
          </a:stretch>
        </p:blipFill>
        <p:spPr>
          <a:xfrm>
            <a:off x="9828614" y="3149988"/>
            <a:ext cx="1157089" cy="1124948"/>
          </a:xfrm>
          <a:prstGeom prst="rect">
            <a:avLst/>
          </a:prstGeom>
        </p:spPr>
      </p:pic>
    </p:spTree>
    <p:extLst>
      <p:ext uri="{BB962C8B-B14F-4D97-AF65-F5344CB8AC3E}">
        <p14:creationId xmlns:p14="http://schemas.microsoft.com/office/powerpoint/2010/main" val="1209877368"/>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 xmlns:a16="http://schemas.microsoft.com/office/drawing/2014/main" id="{5C995B15-2A33-344B-A005-4E5C39072DFC}"/>
              </a:ext>
            </a:extLst>
          </p:cNvPr>
          <p:cNvSpPr>
            <a:spLocks noGrp="1"/>
          </p:cNvSpPr>
          <p:nvPr>
            <p:ph type="sldNum" sz="quarter" idx="63"/>
          </p:nvPr>
        </p:nvSpPr>
        <p:spPr/>
        <p:txBody>
          <a:bodyPr/>
          <a:lstStyle/>
          <a:p>
            <a:fld id="{B37290F3-BA30-9341-A10E-737EC97582C1}" type="slidenum">
              <a:rPr lang="es-CL" smtClean="0"/>
              <a:pPr/>
              <a:t>20</a:t>
            </a:fld>
            <a:endParaRPr lang="es-CL" dirty="0"/>
          </a:p>
        </p:txBody>
      </p:sp>
      <p:sp>
        <p:nvSpPr>
          <p:cNvPr id="6" name="Marcador de texto 4">
            <a:extLst>
              <a:ext uri="{FF2B5EF4-FFF2-40B4-BE49-F238E27FC236}">
                <a16:creationId xmlns="" xmlns:a16="http://schemas.microsoft.com/office/drawing/2014/main" id="{CF6DAC93-7506-5949-AB54-149028109A46}"/>
              </a:ext>
            </a:extLst>
          </p:cNvPr>
          <p:cNvSpPr>
            <a:spLocks noGrp="1"/>
          </p:cNvSpPr>
          <p:nvPr>
            <p:ph type="body" sz="quarter" idx="61"/>
          </p:nvPr>
        </p:nvSpPr>
        <p:spPr>
          <a:xfrm>
            <a:off x="449262" y="496571"/>
            <a:ext cx="9865812" cy="380425"/>
          </a:xfrm>
        </p:spPr>
        <p:txBody>
          <a:bodyPr/>
          <a:lstStyle/>
          <a:p>
            <a:r>
              <a:rPr lang="es-CL" dirty="0">
                <a:latin typeface="ACHS Nueva Serif" pitchFamily="2" charset="77"/>
              </a:rPr>
              <a:t>Identificando peligros en el contexto de teletrabajo</a:t>
            </a:r>
          </a:p>
        </p:txBody>
      </p:sp>
      <p:sp>
        <p:nvSpPr>
          <p:cNvPr id="7" name="Marcador de texto 7">
            <a:extLst>
              <a:ext uri="{FF2B5EF4-FFF2-40B4-BE49-F238E27FC236}">
                <a16:creationId xmlns="" xmlns:a16="http://schemas.microsoft.com/office/drawing/2014/main" id="{CFCC7F0E-909E-B749-9F47-8E0141F4EC2F}"/>
              </a:ext>
            </a:extLst>
          </p:cNvPr>
          <p:cNvSpPr txBox="1">
            <a:spLocks/>
          </p:cNvSpPr>
          <p:nvPr/>
        </p:nvSpPr>
        <p:spPr>
          <a:xfrm>
            <a:off x="449262" y="981739"/>
            <a:ext cx="9865812" cy="356282"/>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b="1" dirty="0">
                <a:latin typeface="ACHS Nueva Sans" pitchFamily="2" charset="77"/>
              </a:rPr>
              <a:t>Peligros cerca de tu puesto de trabajo</a:t>
            </a:r>
          </a:p>
        </p:txBody>
      </p:sp>
      <p:sp>
        <p:nvSpPr>
          <p:cNvPr id="8" name="Google Shape;833;p68">
            <a:extLst>
              <a:ext uri="{FF2B5EF4-FFF2-40B4-BE49-F238E27FC236}">
                <a16:creationId xmlns="" xmlns:a16="http://schemas.microsoft.com/office/drawing/2014/main" id="{EFBA79F3-62FD-1C42-B5B0-367C811A8987}"/>
              </a:ext>
            </a:extLst>
          </p:cNvPr>
          <p:cNvSpPr/>
          <p:nvPr/>
        </p:nvSpPr>
        <p:spPr>
          <a:xfrm>
            <a:off x="3088147" y="1926461"/>
            <a:ext cx="6015705" cy="4087353"/>
          </a:xfrm>
          <a:prstGeom prst="rect">
            <a:avLst/>
          </a:prstGeom>
          <a:solidFill>
            <a:schemeClr val="accent1"/>
          </a:solidFill>
          <a:ln>
            <a:noFill/>
          </a:ln>
        </p:spPr>
        <p:txBody>
          <a:bodyPr spcFirstLastPara="1" wrap="square" lIns="91425" tIns="91425" rIns="91425" bIns="91425" anchor="ctr" anchorCtr="0">
            <a:noAutofit/>
          </a:bodyPr>
          <a:lstStyle/>
          <a:p>
            <a:endParaRPr lang="es-CL"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Google Shape;836;p68">
            <a:extLst>
              <a:ext uri="{FF2B5EF4-FFF2-40B4-BE49-F238E27FC236}">
                <a16:creationId xmlns="" xmlns:a16="http://schemas.microsoft.com/office/drawing/2014/main" id="{979972E7-5F90-5C43-947A-2B45343A6542}"/>
              </a:ext>
            </a:extLst>
          </p:cNvPr>
          <p:cNvSpPr txBox="1"/>
          <p:nvPr/>
        </p:nvSpPr>
        <p:spPr>
          <a:xfrm>
            <a:off x="3383505" y="2747842"/>
            <a:ext cx="5470989" cy="2763451"/>
          </a:xfrm>
          <a:prstGeom prst="rect">
            <a:avLst/>
          </a:prstGeom>
          <a:noFill/>
          <a:ln>
            <a:noFill/>
          </a:ln>
        </p:spPr>
        <p:txBody>
          <a:bodyPr spcFirstLastPara="1" wrap="square" lIns="91425" tIns="90000" rIns="91425" bIns="91425" anchor="t" anchorCtr="0">
            <a:noAutofit/>
          </a:bodyPr>
          <a:lstStyle/>
          <a:p>
            <a:r>
              <a:rPr lang="es-CL" sz="1400" dirty="0">
                <a:solidFill>
                  <a:srgbClr val="FFFFFF"/>
                </a:solidFill>
                <a:latin typeface="ACHS Nueva Sans Medium" pitchFamily="2" charset="77"/>
                <a:ea typeface="Open Sans" panose="020B0606030504020204" pitchFamily="34" charset="0"/>
                <a:cs typeface="Catamaran" panose="020B0604020202020204" charset="0"/>
                <a:sym typeface="Catamaran"/>
              </a:rPr>
              <a:t>En caso de incendio o sismo, los lugares de trabajo deben ser evacuados con rapidez y seguridad, pero antes debe pensarse con serenidad si es preferible utilizar el extintor o la salida de emergencia. Por eso debes saber:</a:t>
            </a:r>
          </a:p>
          <a:p>
            <a:endParaRPr lang="es-CL" sz="1400" dirty="0">
              <a:solidFill>
                <a:srgbClr val="FFFFFF"/>
              </a:solidFill>
              <a:latin typeface="ACHS Nueva Sans Medium" pitchFamily="2" charset="77"/>
              <a:ea typeface="Open Sans" panose="020B0606030504020204" pitchFamily="34" charset="0"/>
              <a:cs typeface="Catamaran" panose="020B0604020202020204" charset="0"/>
              <a:sym typeface="Catamaran"/>
            </a:endParaRPr>
          </a:p>
          <a:p>
            <a:pPr marL="1250950" lvl="0" indent="-176213">
              <a:spcBef>
                <a:spcPts val="200"/>
              </a:spcBef>
              <a:buClr>
                <a:srgbClr val="FFFFFF"/>
              </a:buClr>
              <a:buSzPts val="700"/>
              <a:buFont typeface="Catamaran"/>
              <a:buChar char="●"/>
            </a:pPr>
            <a:r>
              <a:rPr lang="es-CL" sz="1400" dirty="0">
                <a:solidFill>
                  <a:srgbClr val="FFFFFF"/>
                </a:solidFill>
                <a:latin typeface="ACHS Nueva Sans Medium" pitchFamily="2" charset="77"/>
                <a:ea typeface="Open Sans" panose="020B0606030504020204" pitchFamily="34" charset="0"/>
                <a:cs typeface="Catamaran" panose="020B0604020202020204" charset="0"/>
                <a:sym typeface="Catamaran"/>
              </a:rPr>
              <a:t>Dónde están instalados los extintores y cómo utilizarlos.</a:t>
            </a:r>
          </a:p>
          <a:p>
            <a:pPr marL="1250950" lvl="0" indent="-176213">
              <a:spcBef>
                <a:spcPts val="200"/>
              </a:spcBef>
              <a:buClr>
                <a:srgbClr val="FFFFFF"/>
              </a:buClr>
              <a:buSzPts val="700"/>
              <a:buFont typeface="Catamaran"/>
              <a:buChar char="●"/>
            </a:pPr>
            <a:r>
              <a:rPr lang="es-CL" sz="1400" dirty="0">
                <a:solidFill>
                  <a:srgbClr val="FFFFFF"/>
                </a:solidFill>
                <a:latin typeface="ACHS Nueva Sans Medium" pitchFamily="2" charset="77"/>
                <a:ea typeface="Open Sans" panose="020B0606030504020204" pitchFamily="34" charset="0"/>
                <a:cs typeface="Catamaran" panose="020B0604020202020204" charset="0"/>
                <a:sym typeface="Catamaran"/>
              </a:rPr>
              <a:t>Dónde están ubicadas las salidas y las vías que deban seguirse en una posible evacuación, las que deben contar con señalética adecuada.</a:t>
            </a:r>
          </a:p>
          <a:p>
            <a:pPr marL="1250950" lvl="0" indent="-176213">
              <a:spcBef>
                <a:spcPts val="200"/>
              </a:spcBef>
              <a:buClr>
                <a:srgbClr val="FFFFFF"/>
              </a:buClr>
              <a:buSzPts val="700"/>
              <a:buFont typeface="Catamaran"/>
              <a:buChar char="●"/>
            </a:pPr>
            <a:r>
              <a:rPr lang="es-CL" sz="1400" dirty="0">
                <a:solidFill>
                  <a:srgbClr val="FFFFFF"/>
                </a:solidFill>
                <a:latin typeface="ACHS Nueva Sans Medium" pitchFamily="2" charset="77"/>
                <a:ea typeface="Open Sans" panose="020B0606030504020204" pitchFamily="34" charset="0"/>
                <a:cs typeface="Catamaran" panose="020B0604020202020204" charset="0"/>
                <a:sym typeface="Catamaran"/>
              </a:rPr>
              <a:t>Dónde se ubican las zonas de seguridad.</a:t>
            </a:r>
          </a:p>
          <a:p>
            <a:pPr marL="1250950" lvl="0" indent="-176213">
              <a:spcBef>
                <a:spcPts val="200"/>
              </a:spcBef>
              <a:buClr>
                <a:srgbClr val="FFFFFF"/>
              </a:buClr>
              <a:buSzPts val="700"/>
              <a:buFont typeface="Catamaran"/>
              <a:buChar char="●"/>
            </a:pPr>
            <a:endParaRPr lang="es-CL" sz="1400" dirty="0">
              <a:solidFill>
                <a:srgbClr val="FFFFFF"/>
              </a:solidFill>
              <a:latin typeface="ACHS Nueva Sans Medium" pitchFamily="2" charset="77"/>
              <a:ea typeface="Open Sans" panose="020B0606030504020204" pitchFamily="34" charset="0"/>
              <a:cs typeface="Catamaran" panose="020B0604020202020204" charset="0"/>
              <a:sym typeface="Catamaran"/>
            </a:endParaRPr>
          </a:p>
        </p:txBody>
      </p:sp>
      <p:sp>
        <p:nvSpPr>
          <p:cNvPr id="13" name="Google Shape;837;p68">
            <a:extLst>
              <a:ext uri="{FF2B5EF4-FFF2-40B4-BE49-F238E27FC236}">
                <a16:creationId xmlns="" xmlns:a16="http://schemas.microsoft.com/office/drawing/2014/main" id="{89564A62-6E43-F641-A2FA-6E6381DC84F5}"/>
              </a:ext>
            </a:extLst>
          </p:cNvPr>
          <p:cNvSpPr txBox="1"/>
          <p:nvPr/>
        </p:nvSpPr>
        <p:spPr>
          <a:xfrm>
            <a:off x="3371462" y="2182519"/>
            <a:ext cx="3144169" cy="395400"/>
          </a:xfrm>
          <a:prstGeom prst="rect">
            <a:avLst/>
          </a:prstGeom>
          <a:noFill/>
          <a:ln>
            <a:noFill/>
          </a:ln>
        </p:spPr>
        <p:txBody>
          <a:bodyPr spcFirstLastPara="1" wrap="square" lIns="91425" tIns="91425" rIns="91425" bIns="91425" anchor="ctr" anchorCtr="0">
            <a:noAutofit/>
          </a:bodyPr>
          <a:lstStyle/>
          <a:p>
            <a:pPr marL="0" lvl="0" indent="0" rtl="0">
              <a:spcBef>
                <a:spcPts val="0"/>
              </a:spcBef>
              <a:buClr>
                <a:schemeClr val="dk1"/>
              </a:buClr>
              <a:buSzPts val="1100"/>
              <a:buFont typeface="Arial"/>
              <a:buNone/>
            </a:pPr>
            <a:r>
              <a:rPr lang="es-CL" sz="1400" b="1" dirty="0">
                <a:solidFill>
                  <a:schemeClr val="lt1"/>
                </a:solidFill>
                <a:latin typeface="ACHS Nueva Serif" pitchFamily="2" charset="77"/>
                <a:ea typeface="Open Sans" panose="020B0606030504020204" pitchFamily="34" charset="0"/>
                <a:cs typeface="Catamaran" panose="020B0604020202020204" charset="0"/>
                <a:sym typeface="Catamaran"/>
              </a:rPr>
              <a:t>VÍAS DE ESCAPE Y EVACUACIÓN; ZONA DE SEGURIDAD</a:t>
            </a:r>
          </a:p>
        </p:txBody>
      </p:sp>
      <p:pic>
        <p:nvPicPr>
          <p:cNvPr id="14" name="Imagen 13">
            <a:extLst>
              <a:ext uri="{FF2B5EF4-FFF2-40B4-BE49-F238E27FC236}">
                <a16:creationId xmlns="" xmlns:a16="http://schemas.microsoft.com/office/drawing/2014/main" id="{767EF33B-75D7-E848-933D-9A37A19C6FBA}"/>
              </a:ext>
            </a:extLst>
          </p:cNvPr>
          <p:cNvPicPr>
            <a:picLocks noChangeAspect="1"/>
          </p:cNvPicPr>
          <p:nvPr/>
        </p:nvPicPr>
        <p:blipFill>
          <a:blip r:embed="rId4"/>
          <a:stretch>
            <a:fillRect/>
          </a:stretch>
        </p:blipFill>
        <p:spPr>
          <a:xfrm>
            <a:off x="3552333" y="3900571"/>
            <a:ext cx="877644" cy="1027030"/>
          </a:xfrm>
          <a:prstGeom prst="rect">
            <a:avLst/>
          </a:prstGeom>
        </p:spPr>
      </p:pic>
    </p:spTree>
    <p:custDataLst>
      <p:tags r:id="rId1"/>
    </p:custDataLst>
    <p:extLst>
      <p:ext uri="{BB962C8B-B14F-4D97-AF65-F5344CB8AC3E}">
        <p14:creationId xmlns:p14="http://schemas.microsoft.com/office/powerpoint/2010/main" val="186731194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1">
            <a:extLst>
              <a:ext uri="{FF2B5EF4-FFF2-40B4-BE49-F238E27FC236}">
                <a16:creationId xmlns="" xmlns:a16="http://schemas.microsoft.com/office/drawing/2014/main" id="{58AF29AF-D3DA-FD42-B257-B5A3B462FA0D}"/>
              </a:ext>
            </a:extLst>
          </p:cNvPr>
          <p:cNvSpPr>
            <a:spLocks noGrp="1"/>
          </p:cNvSpPr>
          <p:nvPr>
            <p:ph type="body" sz="quarter" idx="17"/>
          </p:nvPr>
        </p:nvSpPr>
        <p:spPr>
          <a:xfrm>
            <a:off x="2140307" y="2248526"/>
            <a:ext cx="7941365" cy="2323474"/>
          </a:xfrm>
        </p:spPr>
        <p:txBody>
          <a:bodyPr>
            <a:normAutofit/>
          </a:bodyPr>
          <a:lstStyle/>
          <a:p>
            <a:pPr lvl="0"/>
            <a:r>
              <a:rPr lang="es-CL" sz="4000" dirty="0">
                <a:latin typeface="ACHS Nueva Sans Medium" pitchFamily="2" charset="77"/>
              </a:rPr>
              <a:t>ANTE UNA EVACUACIÓN, CONSIDERA </a:t>
            </a:r>
            <a:r>
              <a:rPr lang="es-CL" sz="4000" dirty="0" smtClean="0">
                <a:latin typeface="ACHS Nueva Sans Medium" pitchFamily="2" charset="77"/>
              </a:rPr>
              <a:t>SIEMPRE LAS SIGUENTES REGLAS DE EVACUACIÓN:</a:t>
            </a:r>
            <a:endParaRPr lang="es-CL" sz="4000" dirty="0">
              <a:latin typeface="ACHS Nueva Sans Medium" pitchFamily="2" charset="77"/>
            </a:endParaRPr>
          </a:p>
        </p:txBody>
      </p:sp>
      <p:sp>
        <p:nvSpPr>
          <p:cNvPr id="4" name="Marcador de texto 5">
            <a:extLst>
              <a:ext uri="{FF2B5EF4-FFF2-40B4-BE49-F238E27FC236}">
                <a16:creationId xmlns="" xmlns:a16="http://schemas.microsoft.com/office/drawing/2014/main" id="{BD190FB4-2865-574B-B509-46BA451E97D3}"/>
              </a:ext>
            </a:extLst>
          </p:cNvPr>
          <p:cNvSpPr txBox="1">
            <a:spLocks/>
          </p:cNvSpPr>
          <p:nvPr/>
        </p:nvSpPr>
        <p:spPr>
          <a:xfrm>
            <a:off x="2140307" y="1518087"/>
            <a:ext cx="2461674" cy="43121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pPr>
            <a:r>
              <a:rPr lang="es-ES" sz="3200" dirty="0">
                <a:solidFill>
                  <a:schemeClr val="accent2"/>
                </a:solidFill>
                <a:effectLst/>
                <a:latin typeface="ACHS Nueva Serif" pitchFamily="2" charset="77"/>
              </a:rPr>
              <a:t>Importante: </a:t>
            </a:r>
          </a:p>
        </p:txBody>
      </p:sp>
    </p:spTree>
    <p:custDataLst>
      <p:tags r:id="rId1"/>
    </p:custDataLst>
    <p:extLst>
      <p:ext uri="{BB962C8B-B14F-4D97-AF65-F5344CB8AC3E}">
        <p14:creationId xmlns:p14="http://schemas.microsoft.com/office/powerpoint/2010/main" val="4257392692"/>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 xmlns:a16="http://schemas.microsoft.com/office/drawing/2014/main" id="{9A6F921E-DFBA-7A4C-8C72-E936AFEA7B98}"/>
              </a:ext>
            </a:extLst>
          </p:cNvPr>
          <p:cNvSpPr>
            <a:spLocks noGrp="1"/>
          </p:cNvSpPr>
          <p:nvPr>
            <p:ph type="sldNum" sz="quarter" idx="63"/>
          </p:nvPr>
        </p:nvSpPr>
        <p:spPr/>
        <p:txBody>
          <a:bodyPr/>
          <a:lstStyle/>
          <a:p>
            <a:fld id="{B37290F3-BA30-9341-A10E-737EC97582C1}" type="slidenum">
              <a:rPr lang="es-CL" smtClean="0"/>
              <a:pPr/>
              <a:t>22</a:t>
            </a:fld>
            <a:endParaRPr lang="es-CL" dirty="0"/>
          </a:p>
        </p:txBody>
      </p:sp>
      <p:sp>
        <p:nvSpPr>
          <p:cNvPr id="6" name="Marcador de texto 4">
            <a:extLst>
              <a:ext uri="{FF2B5EF4-FFF2-40B4-BE49-F238E27FC236}">
                <a16:creationId xmlns="" xmlns:a16="http://schemas.microsoft.com/office/drawing/2014/main" id="{67A6BE2F-835C-694D-887C-39D8BB9DB314}"/>
              </a:ext>
            </a:extLst>
          </p:cNvPr>
          <p:cNvSpPr>
            <a:spLocks noGrp="1"/>
          </p:cNvSpPr>
          <p:nvPr>
            <p:ph type="body" sz="quarter" idx="61"/>
          </p:nvPr>
        </p:nvSpPr>
        <p:spPr>
          <a:xfrm>
            <a:off x="449262" y="496571"/>
            <a:ext cx="9865812" cy="523874"/>
          </a:xfrm>
        </p:spPr>
        <p:txBody>
          <a:bodyPr/>
          <a:lstStyle/>
          <a:p>
            <a:r>
              <a:rPr lang="es-CL" dirty="0"/>
              <a:t>Identificando peligros en el contexto de teletrabajo</a:t>
            </a:r>
          </a:p>
        </p:txBody>
      </p:sp>
      <p:sp>
        <p:nvSpPr>
          <p:cNvPr id="7" name="Marcador de texto 5">
            <a:extLst>
              <a:ext uri="{FF2B5EF4-FFF2-40B4-BE49-F238E27FC236}">
                <a16:creationId xmlns="" xmlns:a16="http://schemas.microsoft.com/office/drawing/2014/main" id="{2F0DEF69-E760-594A-8173-4A5BA692CBCD}"/>
              </a:ext>
            </a:extLst>
          </p:cNvPr>
          <p:cNvSpPr txBox="1">
            <a:spLocks/>
          </p:cNvSpPr>
          <p:nvPr/>
        </p:nvSpPr>
        <p:spPr>
          <a:xfrm>
            <a:off x="449261" y="1539081"/>
            <a:ext cx="4440239" cy="5078571"/>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285750" lvl="0" indent="-285750">
              <a:lnSpc>
                <a:spcPct val="100000"/>
              </a:lnSpc>
              <a:buClr>
                <a:schemeClr val="accent1"/>
              </a:buClr>
              <a:buFont typeface="Wingdings" pitchFamily="2" charset="2"/>
              <a:buChar char="§"/>
            </a:pPr>
            <a:r>
              <a:rPr lang="es-CL" sz="1600" dirty="0" smtClean="0">
                <a:solidFill>
                  <a:schemeClr val="tx1"/>
                </a:solidFill>
                <a:latin typeface="ACHS Nueva Sans Medium" pitchFamily="2" charset="77"/>
              </a:rPr>
              <a:t>Ninguna </a:t>
            </a:r>
            <a:r>
              <a:rPr lang="es-CL" sz="1600" dirty="0">
                <a:solidFill>
                  <a:schemeClr val="tx1"/>
                </a:solidFill>
                <a:latin typeface="ACHS Nueva Sans Medium" pitchFamily="2" charset="77"/>
              </a:rPr>
              <a:t>persona debe devolverse a recoger sus objetos personales.</a:t>
            </a:r>
          </a:p>
          <a:p>
            <a:pPr marL="285750" lvl="0" indent="-285750">
              <a:lnSpc>
                <a:spcPct val="100000"/>
              </a:lnSpc>
              <a:buClr>
                <a:schemeClr val="accent1"/>
              </a:buClr>
              <a:buFont typeface="Wingdings" pitchFamily="2" charset="2"/>
              <a:buChar char="§"/>
            </a:pPr>
            <a:r>
              <a:rPr lang="es-CL" sz="1600" dirty="0">
                <a:solidFill>
                  <a:schemeClr val="tx1"/>
                </a:solidFill>
                <a:latin typeface="ACHS Nueva Sans Medium" pitchFamily="2" charset="77"/>
              </a:rPr>
              <a:t>Todos los ocupantes deben cumplir las indicaciones del responsable del lugar.</a:t>
            </a:r>
          </a:p>
          <a:p>
            <a:pPr marL="285750" lvl="0" indent="-285750">
              <a:lnSpc>
                <a:spcPct val="100000"/>
              </a:lnSpc>
              <a:buClr>
                <a:schemeClr val="accent1"/>
              </a:buClr>
              <a:buFont typeface="Wingdings" pitchFamily="2" charset="2"/>
              <a:buChar char="§"/>
            </a:pPr>
            <a:r>
              <a:rPr lang="es-CL" sz="1600" dirty="0">
                <a:solidFill>
                  <a:schemeClr val="tx1"/>
                </a:solidFill>
                <a:latin typeface="ACHS Nueva Sans Medium" pitchFamily="2" charset="77"/>
              </a:rPr>
              <a:t>Las personas que tengan encomendadas funciones concretas deben responsabilizarse de cumplirlas y colaborar con el orden del grupo.</a:t>
            </a:r>
          </a:p>
          <a:p>
            <a:pPr marL="285750" lvl="0" indent="-285750">
              <a:lnSpc>
                <a:spcPct val="100000"/>
              </a:lnSpc>
              <a:buClr>
                <a:schemeClr val="accent1"/>
              </a:buClr>
              <a:buFont typeface="Wingdings" pitchFamily="2" charset="2"/>
              <a:buChar char="§"/>
            </a:pPr>
            <a:r>
              <a:rPr lang="es-CL" sz="1600" dirty="0">
                <a:solidFill>
                  <a:schemeClr val="tx1"/>
                </a:solidFill>
                <a:latin typeface="ACHS Nueva Sans Medium" pitchFamily="2" charset="77"/>
              </a:rPr>
              <a:t>Actuar ordenadamente y con calma evitando actitudes de precipitación o nerviosismo.</a:t>
            </a:r>
          </a:p>
          <a:p>
            <a:pPr marL="285750" lvl="0" indent="-285750">
              <a:lnSpc>
                <a:spcPct val="100000"/>
              </a:lnSpc>
              <a:buClr>
                <a:schemeClr val="accent1"/>
              </a:buClr>
              <a:buFont typeface="Wingdings" pitchFamily="2" charset="2"/>
              <a:buChar char="§"/>
            </a:pPr>
            <a:r>
              <a:rPr lang="es-CL" sz="1600" dirty="0">
                <a:solidFill>
                  <a:schemeClr val="tx1"/>
                </a:solidFill>
                <a:latin typeface="ACHS Nueva Sans Medium" pitchFamily="2" charset="77"/>
              </a:rPr>
              <a:t>Antes de abrir una puerta de salida, compruebe que no esté caliente. Si fuera así, buscar otra salida.</a:t>
            </a:r>
          </a:p>
        </p:txBody>
      </p:sp>
      <p:sp>
        <p:nvSpPr>
          <p:cNvPr id="8" name="Marcador de texto 7">
            <a:extLst>
              <a:ext uri="{FF2B5EF4-FFF2-40B4-BE49-F238E27FC236}">
                <a16:creationId xmlns="" xmlns:a16="http://schemas.microsoft.com/office/drawing/2014/main" id="{5779C999-B104-ED43-8B96-A5C80A5D89CE}"/>
              </a:ext>
            </a:extLst>
          </p:cNvPr>
          <p:cNvSpPr txBox="1">
            <a:spLocks/>
          </p:cNvSpPr>
          <p:nvPr/>
        </p:nvSpPr>
        <p:spPr>
          <a:xfrm>
            <a:off x="449262" y="1159880"/>
            <a:ext cx="9865812" cy="356282"/>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latin typeface="ACHS Nueva Serif" pitchFamily="2" charset="77"/>
              </a:rPr>
              <a:t>Peligros cerca de tu puesto de trabajo</a:t>
            </a:r>
          </a:p>
        </p:txBody>
      </p:sp>
      <p:pic>
        <p:nvPicPr>
          <p:cNvPr id="9" name="Picture 42">
            <a:extLst>
              <a:ext uri="{FF2B5EF4-FFF2-40B4-BE49-F238E27FC236}">
                <a16:creationId xmlns="" xmlns:a16="http://schemas.microsoft.com/office/drawing/2014/main" id="{BFCF8406-524B-D541-AFC3-1FD8C2C8BF9F}"/>
              </a:ext>
            </a:extLst>
          </p:cNvPr>
          <p:cNvPicPr>
            <a:picLocks noChangeAspect="1"/>
          </p:cNvPicPr>
          <p:nvPr/>
        </p:nvPicPr>
        <p:blipFill>
          <a:blip r:embed="rId4"/>
          <a:stretch>
            <a:fillRect/>
          </a:stretch>
        </p:blipFill>
        <p:spPr>
          <a:xfrm>
            <a:off x="7501643" y="2484728"/>
            <a:ext cx="3618307" cy="5105282"/>
          </a:xfrm>
          <a:prstGeom prst="rect">
            <a:avLst/>
          </a:prstGeom>
        </p:spPr>
      </p:pic>
    </p:spTree>
    <p:custDataLst>
      <p:tags r:id="rId1"/>
    </p:custDataLst>
    <p:extLst>
      <p:ext uri="{BB962C8B-B14F-4D97-AF65-F5344CB8AC3E}">
        <p14:creationId xmlns:p14="http://schemas.microsoft.com/office/powerpoint/2010/main" val="93430390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 xmlns:a16="http://schemas.microsoft.com/office/drawing/2014/main" id="{9A6F921E-DFBA-7A4C-8C72-E936AFEA7B98}"/>
              </a:ext>
            </a:extLst>
          </p:cNvPr>
          <p:cNvSpPr>
            <a:spLocks noGrp="1"/>
          </p:cNvSpPr>
          <p:nvPr>
            <p:ph type="sldNum" sz="quarter" idx="63"/>
          </p:nvPr>
        </p:nvSpPr>
        <p:spPr/>
        <p:txBody>
          <a:bodyPr/>
          <a:lstStyle/>
          <a:p>
            <a:fld id="{B37290F3-BA30-9341-A10E-737EC97582C1}" type="slidenum">
              <a:rPr lang="es-CL" smtClean="0"/>
              <a:pPr/>
              <a:t>23</a:t>
            </a:fld>
            <a:endParaRPr lang="es-CL" dirty="0"/>
          </a:p>
        </p:txBody>
      </p:sp>
      <p:sp>
        <p:nvSpPr>
          <p:cNvPr id="6" name="Marcador de texto 4">
            <a:extLst>
              <a:ext uri="{FF2B5EF4-FFF2-40B4-BE49-F238E27FC236}">
                <a16:creationId xmlns="" xmlns:a16="http://schemas.microsoft.com/office/drawing/2014/main" id="{67A6BE2F-835C-694D-887C-39D8BB9DB314}"/>
              </a:ext>
            </a:extLst>
          </p:cNvPr>
          <p:cNvSpPr>
            <a:spLocks noGrp="1"/>
          </p:cNvSpPr>
          <p:nvPr>
            <p:ph type="body" sz="quarter" idx="61"/>
          </p:nvPr>
        </p:nvSpPr>
        <p:spPr>
          <a:xfrm>
            <a:off x="449262" y="496571"/>
            <a:ext cx="9865812" cy="523874"/>
          </a:xfrm>
        </p:spPr>
        <p:txBody>
          <a:bodyPr/>
          <a:lstStyle/>
          <a:p>
            <a:r>
              <a:rPr lang="es-CL" dirty="0"/>
              <a:t>Identificando peligros en el contexto de teletrabajo</a:t>
            </a:r>
          </a:p>
        </p:txBody>
      </p:sp>
      <p:sp>
        <p:nvSpPr>
          <p:cNvPr id="7" name="Marcador de texto 5">
            <a:extLst>
              <a:ext uri="{FF2B5EF4-FFF2-40B4-BE49-F238E27FC236}">
                <a16:creationId xmlns="" xmlns:a16="http://schemas.microsoft.com/office/drawing/2014/main" id="{2F0DEF69-E760-594A-8173-4A5BA692CBCD}"/>
              </a:ext>
            </a:extLst>
          </p:cNvPr>
          <p:cNvSpPr txBox="1">
            <a:spLocks/>
          </p:cNvSpPr>
          <p:nvPr/>
        </p:nvSpPr>
        <p:spPr>
          <a:xfrm>
            <a:off x="449261" y="1539081"/>
            <a:ext cx="4440239" cy="2728119"/>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285750" indent="-285750">
              <a:lnSpc>
                <a:spcPct val="100000"/>
              </a:lnSpc>
              <a:buClr>
                <a:schemeClr val="accent1"/>
              </a:buClr>
              <a:buFont typeface="Wingdings" pitchFamily="2" charset="2"/>
              <a:buChar char="§"/>
            </a:pPr>
            <a:r>
              <a:rPr lang="es-CL" sz="1600" dirty="0" smtClean="0">
                <a:solidFill>
                  <a:schemeClr val="tx1"/>
                </a:solidFill>
                <a:latin typeface="ACHS Nueva Sans Medium" pitchFamily="2" charset="77"/>
              </a:rPr>
              <a:t>La </a:t>
            </a:r>
            <a:r>
              <a:rPr lang="es-CL" sz="1600" dirty="0">
                <a:solidFill>
                  <a:schemeClr val="tx1"/>
                </a:solidFill>
                <a:latin typeface="ACHS Nueva Sans Medium" pitchFamily="2" charset="77"/>
              </a:rPr>
              <a:t>evacuación debe ser en orden, prestando ayuda a personas que tengan dificultades o sufran caídas.</a:t>
            </a:r>
          </a:p>
          <a:p>
            <a:pPr marL="285750" indent="-285750">
              <a:lnSpc>
                <a:spcPct val="100000"/>
              </a:lnSpc>
              <a:buClr>
                <a:schemeClr val="accent1"/>
              </a:buClr>
              <a:buFont typeface="Wingdings" pitchFamily="2" charset="2"/>
              <a:buChar char="§"/>
            </a:pPr>
            <a:r>
              <a:rPr lang="es-CL" sz="1600" dirty="0">
                <a:solidFill>
                  <a:schemeClr val="tx1"/>
                </a:solidFill>
                <a:latin typeface="ACHS Nueva Sans Medium" pitchFamily="2" charset="77"/>
              </a:rPr>
              <a:t>No se debe volver atrás bajo ningún pretexto: buscar una persona.</a:t>
            </a:r>
          </a:p>
          <a:p>
            <a:pPr marL="285750" indent="-285750">
              <a:lnSpc>
                <a:spcPct val="100000"/>
              </a:lnSpc>
              <a:buClr>
                <a:schemeClr val="accent1"/>
              </a:buClr>
              <a:buFont typeface="Wingdings" pitchFamily="2" charset="2"/>
              <a:buChar char="§"/>
            </a:pPr>
            <a:r>
              <a:rPr lang="es-CL" sz="1600" dirty="0">
                <a:solidFill>
                  <a:schemeClr val="tx1"/>
                </a:solidFill>
                <a:latin typeface="ACHS Nueva Sans Medium" pitchFamily="2" charset="77"/>
              </a:rPr>
              <a:t>Dejar libre la salida y dirigirse al punto de reunión programado.</a:t>
            </a:r>
          </a:p>
        </p:txBody>
      </p:sp>
      <p:sp>
        <p:nvSpPr>
          <p:cNvPr id="8" name="Marcador de texto 7">
            <a:extLst>
              <a:ext uri="{FF2B5EF4-FFF2-40B4-BE49-F238E27FC236}">
                <a16:creationId xmlns="" xmlns:a16="http://schemas.microsoft.com/office/drawing/2014/main" id="{5779C999-B104-ED43-8B96-A5C80A5D89CE}"/>
              </a:ext>
            </a:extLst>
          </p:cNvPr>
          <p:cNvSpPr txBox="1">
            <a:spLocks/>
          </p:cNvSpPr>
          <p:nvPr/>
        </p:nvSpPr>
        <p:spPr>
          <a:xfrm>
            <a:off x="449262" y="1159880"/>
            <a:ext cx="9865812" cy="356282"/>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latin typeface="ACHS Nueva Serif" pitchFamily="2" charset="77"/>
              </a:rPr>
              <a:t>Peligros cerca de tu puesto de trabajo</a:t>
            </a:r>
          </a:p>
        </p:txBody>
      </p:sp>
      <p:pic>
        <p:nvPicPr>
          <p:cNvPr id="9" name="Picture 42">
            <a:extLst>
              <a:ext uri="{FF2B5EF4-FFF2-40B4-BE49-F238E27FC236}">
                <a16:creationId xmlns="" xmlns:a16="http://schemas.microsoft.com/office/drawing/2014/main" id="{BFCF8406-524B-D541-AFC3-1FD8C2C8BF9F}"/>
              </a:ext>
            </a:extLst>
          </p:cNvPr>
          <p:cNvPicPr>
            <a:picLocks noChangeAspect="1"/>
          </p:cNvPicPr>
          <p:nvPr/>
        </p:nvPicPr>
        <p:blipFill>
          <a:blip r:embed="rId4"/>
          <a:stretch>
            <a:fillRect/>
          </a:stretch>
        </p:blipFill>
        <p:spPr>
          <a:xfrm>
            <a:off x="7501643" y="2484728"/>
            <a:ext cx="3618307" cy="5105282"/>
          </a:xfrm>
          <a:prstGeom prst="rect">
            <a:avLst/>
          </a:prstGeom>
        </p:spPr>
      </p:pic>
    </p:spTree>
    <p:custDataLst>
      <p:tags r:id="rId1"/>
    </p:custDataLst>
    <p:extLst>
      <p:ext uri="{BB962C8B-B14F-4D97-AF65-F5344CB8AC3E}">
        <p14:creationId xmlns:p14="http://schemas.microsoft.com/office/powerpoint/2010/main" val="93395741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 xmlns:a16="http://schemas.microsoft.com/office/drawing/2014/main" id="{230F55FB-BA59-0343-A538-124F7C8B7C42}"/>
              </a:ext>
            </a:extLst>
          </p:cNvPr>
          <p:cNvSpPr>
            <a:spLocks noGrp="1"/>
          </p:cNvSpPr>
          <p:nvPr>
            <p:ph type="body" sz="quarter" idx="16"/>
          </p:nvPr>
        </p:nvSpPr>
        <p:spPr>
          <a:xfrm>
            <a:off x="6649836" y="4046752"/>
            <a:ext cx="3826112" cy="554278"/>
          </a:xfrm>
        </p:spPr>
        <p:txBody>
          <a:bodyPr>
            <a:normAutofit/>
          </a:bodyPr>
          <a:lstStyle/>
          <a:p>
            <a:r>
              <a:rPr lang="es-CL" dirty="0">
                <a:latin typeface="ACHS Nueva Sans Medium" pitchFamily="2" charset="77"/>
              </a:rPr>
              <a:t>Problemas de la salud en el teletrabajo.</a:t>
            </a:r>
          </a:p>
        </p:txBody>
      </p:sp>
      <p:sp>
        <p:nvSpPr>
          <p:cNvPr id="3" name="Marcador de texto 2">
            <a:extLst>
              <a:ext uri="{FF2B5EF4-FFF2-40B4-BE49-F238E27FC236}">
                <a16:creationId xmlns="" xmlns:a16="http://schemas.microsoft.com/office/drawing/2014/main" id="{3AE32B66-C1BE-0F4E-870A-BE6FEACE5FC4}"/>
              </a:ext>
            </a:extLst>
          </p:cNvPr>
          <p:cNvSpPr>
            <a:spLocks noGrp="1"/>
          </p:cNvSpPr>
          <p:nvPr>
            <p:ph type="body" sz="quarter" idx="17"/>
          </p:nvPr>
        </p:nvSpPr>
        <p:spPr>
          <a:xfrm>
            <a:off x="6649836" y="2413732"/>
            <a:ext cx="3876916" cy="1633020"/>
          </a:xfrm>
        </p:spPr>
        <p:txBody>
          <a:bodyPr>
            <a:normAutofit lnSpcReduction="10000"/>
          </a:bodyPr>
          <a:lstStyle/>
          <a:p>
            <a:r>
              <a:rPr lang="es-CL" dirty="0">
                <a:latin typeface="ACHS Nueva Serif" pitchFamily="2" charset="77"/>
              </a:rPr>
              <a:t>Módulo 2:</a:t>
            </a:r>
          </a:p>
          <a:p>
            <a:r>
              <a:rPr lang="es-CL" dirty="0">
                <a:latin typeface="ACHS Nueva Serif" pitchFamily="2" charset="77"/>
              </a:rPr>
              <a:t>Evitemos problemas a la salud en el </a:t>
            </a:r>
            <a:r>
              <a:rPr lang="es-CL" dirty="0" smtClean="0">
                <a:latin typeface="ACHS Nueva Serif" pitchFamily="2" charset="77"/>
              </a:rPr>
              <a:t>Teletrabajo</a:t>
            </a:r>
            <a:endParaRPr lang="es-CL" dirty="0">
              <a:latin typeface="ACHS Nueva Serif" pitchFamily="2" charset="77"/>
            </a:endParaRPr>
          </a:p>
        </p:txBody>
      </p:sp>
      <p:pic>
        <p:nvPicPr>
          <p:cNvPr id="5" name="Picture 4">
            <a:extLst>
              <a:ext uri="{FF2B5EF4-FFF2-40B4-BE49-F238E27FC236}">
                <a16:creationId xmlns="" xmlns:a16="http://schemas.microsoft.com/office/drawing/2014/main" id="{58B7BF00-2DB0-7A46-BFF6-A431BA5A7FA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162" t="-7735" r="29841" b="24258"/>
          <a:stretch/>
        </p:blipFill>
        <p:spPr>
          <a:xfrm flipH="1">
            <a:off x="0" y="-453703"/>
            <a:ext cx="6096000" cy="7336755"/>
          </a:xfrm>
          <a:prstGeom prst="rect">
            <a:avLst/>
          </a:prstGeom>
        </p:spPr>
      </p:pic>
    </p:spTree>
    <p:custDataLst>
      <p:tags r:id="rId1"/>
    </p:custDataLst>
    <p:extLst>
      <p:ext uri="{BB962C8B-B14F-4D97-AF65-F5344CB8AC3E}">
        <p14:creationId xmlns:p14="http://schemas.microsoft.com/office/powerpoint/2010/main" val="67146346"/>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ángulo 27">
            <a:extLst>
              <a:ext uri="{FF2B5EF4-FFF2-40B4-BE49-F238E27FC236}">
                <a16:creationId xmlns="" xmlns:a16="http://schemas.microsoft.com/office/drawing/2014/main" id="{2714E49D-3878-ED45-BB22-B3A25DC8721A}"/>
              </a:ext>
            </a:extLst>
          </p:cNvPr>
          <p:cNvSpPr/>
          <p:nvPr/>
        </p:nvSpPr>
        <p:spPr>
          <a:xfrm>
            <a:off x="9220585" y="2896523"/>
            <a:ext cx="2546562" cy="29880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7" name="Rectángulo 26">
            <a:extLst>
              <a:ext uri="{FF2B5EF4-FFF2-40B4-BE49-F238E27FC236}">
                <a16:creationId xmlns="" xmlns:a16="http://schemas.microsoft.com/office/drawing/2014/main" id="{E3276D12-2914-A14D-9EE8-A8ED6891B847}"/>
              </a:ext>
            </a:extLst>
          </p:cNvPr>
          <p:cNvSpPr/>
          <p:nvPr/>
        </p:nvSpPr>
        <p:spPr>
          <a:xfrm>
            <a:off x="6455311" y="2896523"/>
            <a:ext cx="2546562" cy="29880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5" name="Rectángulo 24">
            <a:extLst>
              <a:ext uri="{FF2B5EF4-FFF2-40B4-BE49-F238E27FC236}">
                <a16:creationId xmlns="" xmlns:a16="http://schemas.microsoft.com/office/drawing/2014/main" id="{9E15D9B1-177B-1B4B-B653-138878EF069B}"/>
              </a:ext>
            </a:extLst>
          </p:cNvPr>
          <p:cNvSpPr/>
          <p:nvPr/>
        </p:nvSpPr>
        <p:spPr>
          <a:xfrm>
            <a:off x="3549438" y="2896523"/>
            <a:ext cx="2546562" cy="29880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3" name="Rectángulo 2">
            <a:extLst>
              <a:ext uri="{FF2B5EF4-FFF2-40B4-BE49-F238E27FC236}">
                <a16:creationId xmlns="" xmlns:a16="http://schemas.microsoft.com/office/drawing/2014/main" id="{C1CAE7CB-F180-824B-88DB-AA56DB4592B4}"/>
              </a:ext>
            </a:extLst>
          </p:cNvPr>
          <p:cNvSpPr/>
          <p:nvPr/>
        </p:nvSpPr>
        <p:spPr>
          <a:xfrm>
            <a:off x="639090" y="2896523"/>
            <a:ext cx="2546562" cy="29880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5" name="Marcador de número de diapositiva 4">
            <a:extLst>
              <a:ext uri="{FF2B5EF4-FFF2-40B4-BE49-F238E27FC236}">
                <a16:creationId xmlns="" xmlns:a16="http://schemas.microsoft.com/office/drawing/2014/main" id="{5C995B15-2A33-344B-A005-4E5C39072DFC}"/>
              </a:ext>
            </a:extLst>
          </p:cNvPr>
          <p:cNvSpPr>
            <a:spLocks noGrp="1"/>
          </p:cNvSpPr>
          <p:nvPr>
            <p:ph type="sldNum" sz="quarter" idx="63"/>
          </p:nvPr>
        </p:nvSpPr>
        <p:spPr/>
        <p:txBody>
          <a:bodyPr/>
          <a:lstStyle/>
          <a:p>
            <a:fld id="{B37290F3-BA30-9341-A10E-737EC97582C1}" type="slidenum">
              <a:rPr lang="es-CL" smtClean="0"/>
              <a:pPr/>
              <a:t>25</a:t>
            </a:fld>
            <a:endParaRPr lang="es-CL" dirty="0"/>
          </a:p>
        </p:txBody>
      </p:sp>
      <p:sp>
        <p:nvSpPr>
          <p:cNvPr id="6" name="Marcador de texto 4">
            <a:extLst>
              <a:ext uri="{FF2B5EF4-FFF2-40B4-BE49-F238E27FC236}">
                <a16:creationId xmlns="" xmlns:a16="http://schemas.microsoft.com/office/drawing/2014/main" id="{CF6DAC93-7506-5949-AB54-149028109A46}"/>
              </a:ext>
            </a:extLst>
          </p:cNvPr>
          <p:cNvSpPr>
            <a:spLocks noGrp="1"/>
          </p:cNvSpPr>
          <p:nvPr>
            <p:ph type="body" sz="quarter" idx="61"/>
          </p:nvPr>
        </p:nvSpPr>
        <p:spPr>
          <a:xfrm>
            <a:off x="449262" y="496571"/>
            <a:ext cx="9865812" cy="380425"/>
          </a:xfrm>
        </p:spPr>
        <p:txBody>
          <a:bodyPr/>
          <a:lstStyle/>
          <a:p>
            <a:r>
              <a:rPr lang="es-CL" dirty="0">
                <a:latin typeface="ACHS Nueva Serif" pitchFamily="2" charset="77"/>
              </a:rPr>
              <a:t>Problemas de la salud en el teletrabajo</a:t>
            </a:r>
          </a:p>
        </p:txBody>
      </p:sp>
      <p:sp>
        <p:nvSpPr>
          <p:cNvPr id="17" name="Rectángulo 16">
            <a:extLst>
              <a:ext uri="{FF2B5EF4-FFF2-40B4-BE49-F238E27FC236}">
                <a16:creationId xmlns="" xmlns:a16="http://schemas.microsoft.com/office/drawing/2014/main" id="{61BF1299-D864-6042-BD62-CD4EEB51CC34}"/>
              </a:ext>
            </a:extLst>
          </p:cNvPr>
          <p:cNvSpPr/>
          <p:nvPr/>
        </p:nvSpPr>
        <p:spPr>
          <a:xfrm>
            <a:off x="701726" y="3056675"/>
            <a:ext cx="2421290" cy="1492716"/>
          </a:xfrm>
          <a:prstGeom prst="rect">
            <a:avLst/>
          </a:prstGeom>
        </p:spPr>
        <p:txBody>
          <a:bodyPr wrap="square">
            <a:spAutoFit/>
          </a:bodyPr>
          <a:lstStyle/>
          <a:p>
            <a:pPr>
              <a:buClr>
                <a:srgbClr val="9DC4E6"/>
              </a:buClr>
            </a:pPr>
            <a:r>
              <a:rPr lang="es-CL" sz="1300" b="1" dirty="0">
                <a:latin typeface="ACHS Nueva Sans Medium" pitchFamily="2" charset="77"/>
                <a:cs typeface="Arial" panose="020B0604020202020204" pitchFamily="34" charset="0"/>
              </a:rPr>
              <a:t>Conflictos entre la vida laboral y personal o familiar </a:t>
            </a:r>
            <a:r>
              <a:rPr lang="es-CL" sz="1300" dirty="0">
                <a:latin typeface="ACHS Nueva Sans Medium" pitchFamily="2" charset="77"/>
                <a:cs typeface="Arial" panose="020B0604020202020204" pitchFamily="34" charset="0"/>
              </a:rPr>
              <a:t>podrían generar depresión, dolores de cabeza e insomnio (Allen et al, 2000), trastornos de ansiedad (Frone et al, 2000).</a:t>
            </a:r>
          </a:p>
        </p:txBody>
      </p:sp>
      <p:sp>
        <p:nvSpPr>
          <p:cNvPr id="18" name="Rectángulo 17">
            <a:extLst>
              <a:ext uri="{FF2B5EF4-FFF2-40B4-BE49-F238E27FC236}">
                <a16:creationId xmlns="" xmlns:a16="http://schemas.microsoft.com/office/drawing/2014/main" id="{45E30ADE-C5E3-2A4C-89CD-A4C3CB0095DF}"/>
              </a:ext>
            </a:extLst>
          </p:cNvPr>
          <p:cNvSpPr/>
          <p:nvPr/>
        </p:nvSpPr>
        <p:spPr>
          <a:xfrm>
            <a:off x="3648353" y="3056675"/>
            <a:ext cx="2348732" cy="2492990"/>
          </a:xfrm>
          <a:prstGeom prst="rect">
            <a:avLst/>
          </a:prstGeom>
        </p:spPr>
        <p:txBody>
          <a:bodyPr wrap="square">
            <a:spAutoFit/>
          </a:bodyPr>
          <a:lstStyle/>
          <a:p>
            <a:pPr>
              <a:buClr>
                <a:srgbClr val="9DC4E6"/>
              </a:buClr>
            </a:pPr>
            <a:r>
              <a:rPr lang="es-CL" sz="1300" b="1" dirty="0">
                <a:latin typeface="ACHS Nueva Sans Medium" pitchFamily="2" charset="77"/>
                <a:cs typeface="Arial" panose="020B0604020202020204" pitchFamily="34" charset="0"/>
              </a:rPr>
              <a:t>Estudios transversales en personas que trabajan con ordenador, </a:t>
            </a:r>
            <a:r>
              <a:rPr lang="es-CL" sz="1300" dirty="0">
                <a:latin typeface="ACHS Nueva Sans Medium" pitchFamily="2" charset="77"/>
                <a:cs typeface="Arial" panose="020B0604020202020204" pitchFamily="34" charset="0"/>
              </a:rPr>
              <a:t>obtienen una prevalencia de entre un 30% y un 62% de síntomas musculo-esqueléticos en el cuello y la espada (Jensen et al, 2002). Además, estas molestias y dolores están relacionadas con trastornos en extremidades superiores (HSE, 2015)</a:t>
            </a:r>
          </a:p>
        </p:txBody>
      </p:sp>
      <p:sp>
        <p:nvSpPr>
          <p:cNvPr id="19" name="Rectángulo 18">
            <a:extLst>
              <a:ext uri="{FF2B5EF4-FFF2-40B4-BE49-F238E27FC236}">
                <a16:creationId xmlns="" xmlns:a16="http://schemas.microsoft.com/office/drawing/2014/main" id="{93701F30-47AE-8043-BA13-8A152F7D5BEF}"/>
              </a:ext>
            </a:extLst>
          </p:cNvPr>
          <p:cNvSpPr/>
          <p:nvPr/>
        </p:nvSpPr>
        <p:spPr>
          <a:xfrm>
            <a:off x="9407971" y="3061812"/>
            <a:ext cx="2171790" cy="1692771"/>
          </a:xfrm>
          <a:prstGeom prst="rect">
            <a:avLst/>
          </a:prstGeom>
        </p:spPr>
        <p:txBody>
          <a:bodyPr wrap="square">
            <a:spAutoFit/>
          </a:bodyPr>
          <a:lstStyle/>
          <a:p>
            <a:pPr>
              <a:buClr>
                <a:srgbClr val="9DC4E6"/>
              </a:buClr>
            </a:pPr>
            <a:r>
              <a:rPr lang="es-CL" sz="1300" dirty="0">
                <a:latin typeface="ACHS Nueva Sans Medium" pitchFamily="2" charset="77"/>
                <a:cs typeface="Arial" panose="020B0604020202020204" pitchFamily="34" charset="0"/>
              </a:rPr>
              <a:t>Diversos estudios epidemiológicos han demostrado que el tiempo total de </a:t>
            </a:r>
            <a:r>
              <a:rPr lang="es-CL" sz="1300" b="1" dirty="0">
                <a:latin typeface="ACHS Nueva Sans Medium" pitchFamily="2" charset="77"/>
                <a:cs typeface="Arial" panose="020B0604020202020204" pitchFamily="34" charset="0"/>
              </a:rPr>
              <a:t>sedentarismo se asocia con un mayor riesgo cardiovascular</a:t>
            </a:r>
            <a:r>
              <a:rPr lang="es-CL" sz="1300" dirty="0">
                <a:latin typeface="ACHS Nueva Sans Medium" pitchFamily="2" charset="77"/>
                <a:cs typeface="Arial" panose="020B0604020202020204" pitchFamily="34" charset="0"/>
              </a:rPr>
              <a:t> (Van der Ploeg et al, 2015).</a:t>
            </a:r>
          </a:p>
        </p:txBody>
      </p:sp>
      <p:sp>
        <p:nvSpPr>
          <p:cNvPr id="24" name="Rectángulo 23">
            <a:extLst>
              <a:ext uri="{FF2B5EF4-FFF2-40B4-BE49-F238E27FC236}">
                <a16:creationId xmlns="" xmlns:a16="http://schemas.microsoft.com/office/drawing/2014/main" id="{113E3D59-224E-5647-93B4-EEFE5E3F410A}"/>
              </a:ext>
            </a:extLst>
          </p:cNvPr>
          <p:cNvSpPr/>
          <p:nvPr/>
        </p:nvSpPr>
        <p:spPr>
          <a:xfrm>
            <a:off x="6564456" y="3061812"/>
            <a:ext cx="2328271" cy="2492990"/>
          </a:xfrm>
          <a:prstGeom prst="rect">
            <a:avLst/>
          </a:prstGeom>
        </p:spPr>
        <p:txBody>
          <a:bodyPr wrap="square">
            <a:spAutoFit/>
          </a:bodyPr>
          <a:lstStyle/>
          <a:p>
            <a:pPr>
              <a:buClr>
                <a:srgbClr val="9DC4E6"/>
              </a:buClr>
            </a:pPr>
            <a:r>
              <a:rPr lang="es-CL" sz="1300" b="1" dirty="0">
                <a:latin typeface="ACHS Nueva Sans Medium" pitchFamily="2" charset="77"/>
                <a:cs typeface="Arial" panose="020B0604020202020204" pitchFamily="34" charset="0"/>
              </a:rPr>
              <a:t>Alteraciones visuales, </a:t>
            </a:r>
            <a:r>
              <a:rPr lang="es-CL" sz="1300" dirty="0">
                <a:latin typeface="ACHS Nueva Sans Medium" pitchFamily="2" charset="77"/>
                <a:cs typeface="Arial" panose="020B0604020202020204" pitchFamily="34" charset="0"/>
              </a:rPr>
              <a:t>representan la problemática mas frecuente entre usuarios de monitores. Se estima que el 90 % de los trabajadores que visualizan su monitor mas de 3 horas al día, experimentan tales alteraciones en algún grado. (</a:t>
            </a:r>
            <a:r>
              <a:rPr lang="es-CL" sz="1300" dirty="0" err="1">
                <a:latin typeface="ACHS Nueva Sans Medium" pitchFamily="2" charset="77"/>
                <a:cs typeface="Arial" panose="020B0604020202020204" pitchFamily="34" charset="0"/>
              </a:rPr>
              <a:t>Blehm</a:t>
            </a:r>
            <a:r>
              <a:rPr lang="es-CL" sz="1300" dirty="0">
                <a:latin typeface="ACHS Nueva Sans Medium" pitchFamily="2" charset="77"/>
                <a:cs typeface="Arial" panose="020B0604020202020204" pitchFamily="34" charset="0"/>
              </a:rPr>
              <a:t>, </a:t>
            </a:r>
            <a:r>
              <a:rPr lang="es-CL" sz="1300" dirty="0" err="1">
                <a:latin typeface="ACHS Nueva Sans Medium" pitchFamily="2" charset="77"/>
                <a:cs typeface="Arial" panose="020B0604020202020204" pitchFamily="34" charset="0"/>
              </a:rPr>
              <a:t>Vishnru</a:t>
            </a:r>
            <a:r>
              <a:rPr lang="es-CL" sz="1300" dirty="0">
                <a:latin typeface="ACHS Nueva Sans Medium" pitchFamily="2" charset="77"/>
                <a:cs typeface="Arial" panose="020B0604020202020204" pitchFamily="34" charset="0"/>
              </a:rPr>
              <a:t>, Mitra &amp; </a:t>
            </a:r>
            <a:r>
              <a:rPr lang="es-CL" sz="1300" dirty="0" err="1">
                <a:latin typeface="ACHS Nueva Sans Medium" pitchFamily="2" charset="77"/>
                <a:cs typeface="Arial" panose="020B0604020202020204" pitchFamily="34" charset="0"/>
              </a:rPr>
              <a:t>Yee</a:t>
            </a:r>
            <a:r>
              <a:rPr lang="es-CL" sz="1300" dirty="0">
                <a:latin typeface="ACHS Nueva Sans Medium" pitchFamily="2" charset="77"/>
                <a:cs typeface="Arial" panose="020B0604020202020204" pitchFamily="34" charset="0"/>
              </a:rPr>
              <a:t>, 2005).</a:t>
            </a:r>
          </a:p>
        </p:txBody>
      </p:sp>
      <p:pic>
        <p:nvPicPr>
          <p:cNvPr id="29" name="Imagen 28">
            <a:extLst>
              <a:ext uri="{FF2B5EF4-FFF2-40B4-BE49-F238E27FC236}">
                <a16:creationId xmlns="" xmlns:a16="http://schemas.microsoft.com/office/drawing/2014/main" id="{9D498DE9-F168-0D4F-B996-46061744CF90}"/>
              </a:ext>
            </a:extLst>
          </p:cNvPr>
          <p:cNvPicPr>
            <a:picLocks noChangeAspect="1"/>
          </p:cNvPicPr>
          <p:nvPr/>
        </p:nvPicPr>
        <p:blipFill>
          <a:blip r:embed="rId4"/>
          <a:stretch>
            <a:fillRect/>
          </a:stretch>
        </p:blipFill>
        <p:spPr>
          <a:xfrm>
            <a:off x="894930" y="2020590"/>
            <a:ext cx="647700" cy="584200"/>
          </a:xfrm>
          <a:prstGeom prst="rect">
            <a:avLst/>
          </a:prstGeom>
        </p:spPr>
      </p:pic>
      <p:pic>
        <p:nvPicPr>
          <p:cNvPr id="31" name="Picture 42">
            <a:extLst>
              <a:ext uri="{FF2B5EF4-FFF2-40B4-BE49-F238E27FC236}">
                <a16:creationId xmlns="" xmlns:a16="http://schemas.microsoft.com/office/drawing/2014/main" id="{35AC8861-9429-1F49-B312-1F563F5E93FD}"/>
              </a:ext>
            </a:extLst>
          </p:cNvPr>
          <p:cNvPicPr>
            <a:picLocks noChangeAspect="1"/>
          </p:cNvPicPr>
          <p:nvPr/>
        </p:nvPicPr>
        <p:blipFill>
          <a:blip r:embed="rId5"/>
          <a:stretch>
            <a:fillRect/>
          </a:stretch>
        </p:blipFill>
        <p:spPr>
          <a:xfrm>
            <a:off x="9407972" y="1686976"/>
            <a:ext cx="640806" cy="904150"/>
          </a:xfrm>
          <a:prstGeom prst="rect">
            <a:avLst/>
          </a:prstGeom>
        </p:spPr>
      </p:pic>
      <p:pic>
        <p:nvPicPr>
          <p:cNvPr id="33" name="Imagen 32">
            <a:extLst>
              <a:ext uri="{FF2B5EF4-FFF2-40B4-BE49-F238E27FC236}">
                <a16:creationId xmlns="" xmlns:a16="http://schemas.microsoft.com/office/drawing/2014/main" id="{E7F151CB-F992-F641-89AF-7E27C3618927}"/>
              </a:ext>
            </a:extLst>
          </p:cNvPr>
          <p:cNvPicPr>
            <a:picLocks noChangeAspect="1"/>
          </p:cNvPicPr>
          <p:nvPr/>
        </p:nvPicPr>
        <p:blipFill>
          <a:blip r:embed="rId6"/>
          <a:stretch>
            <a:fillRect/>
          </a:stretch>
        </p:blipFill>
        <p:spPr>
          <a:xfrm>
            <a:off x="6593942" y="1686517"/>
            <a:ext cx="915111" cy="1006622"/>
          </a:xfrm>
          <a:prstGeom prst="rect">
            <a:avLst/>
          </a:prstGeom>
        </p:spPr>
      </p:pic>
      <p:pic>
        <p:nvPicPr>
          <p:cNvPr id="36" name="Imagen 35">
            <a:extLst>
              <a:ext uri="{FF2B5EF4-FFF2-40B4-BE49-F238E27FC236}">
                <a16:creationId xmlns="" xmlns:a16="http://schemas.microsoft.com/office/drawing/2014/main" id="{F1F0C98E-A4FE-2446-A1E8-4B1F27C05E48}"/>
              </a:ext>
            </a:extLst>
          </p:cNvPr>
          <p:cNvPicPr>
            <a:picLocks noChangeAspect="1"/>
          </p:cNvPicPr>
          <p:nvPr/>
        </p:nvPicPr>
        <p:blipFill>
          <a:blip r:embed="rId7"/>
          <a:stretch>
            <a:fillRect/>
          </a:stretch>
        </p:blipFill>
        <p:spPr>
          <a:xfrm>
            <a:off x="3625183" y="1759646"/>
            <a:ext cx="1009650" cy="882650"/>
          </a:xfrm>
          <a:prstGeom prst="rect">
            <a:avLst/>
          </a:prstGeom>
        </p:spPr>
      </p:pic>
    </p:spTree>
    <p:custDataLst>
      <p:tags r:id="rId1"/>
    </p:custDataLst>
    <p:extLst>
      <p:ext uri="{BB962C8B-B14F-4D97-AF65-F5344CB8AC3E}">
        <p14:creationId xmlns:p14="http://schemas.microsoft.com/office/powerpoint/2010/main" val="4743819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 xmlns:a16="http://schemas.microsoft.com/office/drawing/2014/main" id="{5C995B15-2A33-344B-A005-4E5C39072DFC}"/>
              </a:ext>
            </a:extLst>
          </p:cNvPr>
          <p:cNvSpPr>
            <a:spLocks noGrp="1"/>
          </p:cNvSpPr>
          <p:nvPr>
            <p:ph type="sldNum" sz="quarter" idx="63"/>
          </p:nvPr>
        </p:nvSpPr>
        <p:spPr/>
        <p:txBody>
          <a:bodyPr/>
          <a:lstStyle/>
          <a:p>
            <a:fld id="{B37290F3-BA30-9341-A10E-737EC97582C1}" type="slidenum">
              <a:rPr lang="es-CL" smtClean="0"/>
              <a:pPr/>
              <a:t>26</a:t>
            </a:fld>
            <a:endParaRPr lang="es-CL" dirty="0"/>
          </a:p>
        </p:txBody>
      </p:sp>
      <p:sp>
        <p:nvSpPr>
          <p:cNvPr id="6" name="Marcador de texto 4">
            <a:extLst>
              <a:ext uri="{FF2B5EF4-FFF2-40B4-BE49-F238E27FC236}">
                <a16:creationId xmlns="" xmlns:a16="http://schemas.microsoft.com/office/drawing/2014/main" id="{CF6DAC93-7506-5949-AB54-149028109A46}"/>
              </a:ext>
            </a:extLst>
          </p:cNvPr>
          <p:cNvSpPr>
            <a:spLocks noGrp="1"/>
          </p:cNvSpPr>
          <p:nvPr>
            <p:ph type="body" sz="quarter" idx="61"/>
          </p:nvPr>
        </p:nvSpPr>
        <p:spPr>
          <a:xfrm>
            <a:off x="449262" y="496571"/>
            <a:ext cx="9865812" cy="380425"/>
          </a:xfrm>
        </p:spPr>
        <p:txBody>
          <a:bodyPr/>
          <a:lstStyle/>
          <a:p>
            <a:r>
              <a:rPr lang="es-CL" dirty="0">
                <a:latin typeface="ACHS Nueva Serif" pitchFamily="2" charset="77"/>
              </a:rPr>
              <a:t>Factores que inciden en un puesto tipo administrativo</a:t>
            </a:r>
          </a:p>
        </p:txBody>
      </p:sp>
      <p:sp>
        <p:nvSpPr>
          <p:cNvPr id="16" name="Marcador de texto 7">
            <a:extLst>
              <a:ext uri="{FF2B5EF4-FFF2-40B4-BE49-F238E27FC236}">
                <a16:creationId xmlns="" xmlns:a16="http://schemas.microsoft.com/office/drawing/2014/main" id="{41E05ED5-9FE7-F941-9555-58EAD5C3BB4A}"/>
              </a:ext>
            </a:extLst>
          </p:cNvPr>
          <p:cNvSpPr txBox="1">
            <a:spLocks/>
          </p:cNvSpPr>
          <p:nvPr/>
        </p:nvSpPr>
        <p:spPr>
          <a:xfrm>
            <a:off x="449262" y="1159880"/>
            <a:ext cx="9865812" cy="356282"/>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latin typeface="ACHS Nueva Serif" pitchFamily="2" charset="77"/>
              </a:rPr>
              <a:t>En el hogar u oficina</a:t>
            </a:r>
          </a:p>
        </p:txBody>
      </p:sp>
      <p:pic>
        <p:nvPicPr>
          <p:cNvPr id="26" name="Picture 4" descr="Resultado de imagen para puesto de trabajo oficina">
            <a:extLst>
              <a:ext uri="{FF2B5EF4-FFF2-40B4-BE49-F238E27FC236}">
                <a16:creationId xmlns="" xmlns:a16="http://schemas.microsoft.com/office/drawing/2014/main" id="{B7F2B78A-13C3-6C45-8691-0339A16F57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136" y="3281203"/>
            <a:ext cx="2484000" cy="2484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9" name="4 Flecha derecha">
            <a:extLst>
              <a:ext uri="{FF2B5EF4-FFF2-40B4-BE49-F238E27FC236}">
                <a16:creationId xmlns="" xmlns:a16="http://schemas.microsoft.com/office/drawing/2014/main" id="{B988CBD5-2A3E-9E4C-941C-18A1B414AE1F}"/>
              </a:ext>
            </a:extLst>
          </p:cNvPr>
          <p:cNvSpPr/>
          <p:nvPr/>
        </p:nvSpPr>
        <p:spPr>
          <a:xfrm rot="1281408">
            <a:off x="2571289" y="3886241"/>
            <a:ext cx="824968" cy="540060"/>
          </a:xfrm>
          <a:prstGeom prst="rightArrow">
            <a:avLst/>
          </a:prstGeom>
          <a:solidFill>
            <a:srgbClr val="00B05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endParaRPr lang="es-CL" sz="1050" dirty="0">
              <a:latin typeface="Arial" pitchFamily="34" charset="0"/>
              <a:cs typeface="Arial" pitchFamily="34" charset="0"/>
            </a:endParaRPr>
          </a:p>
        </p:txBody>
      </p:sp>
      <p:sp>
        <p:nvSpPr>
          <p:cNvPr id="30" name="9 Flecha derecha">
            <a:extLst>
              <a:ext uri="{FF2B5EF4-FFF2-40B4-BE49-F238E27FC236}">
                <a16:creationId xmlns="" xmlns:a16="http://schemas.microsoft.com/office/drawing/2014/main" id="{D1795448-A21A-2C4D-B1D6-998E328DB801}"/>
              </a:ext>
            </a:extLst>
          </p:cNvPr>
          <p:cNvSpPr/>
          <p:nvPr/>
        </p:nvSpPr>
        <p:spPr>
          <a:xfrm rot="3331221">
            <a:off x="3888675" y="2637282"/>
            <a:ext cx="772071" cy="540060"/>
          </a:xfrm>
          <a:prstGeom prst="rightArrow">
            <a:avLst/>
          </a:prstGeom>
          <a:solidFill>
            <a:srgbClr val="00B05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endParaRPr lang="es-CL" sz="1050" dirty="0">
              <a:latin typeface="Arial" pitchFamily="34" charset="0"/>
              <a:cs typeface="Arial" pitchFamily="34" charset="0"/>
            </a:endParaRPr>
          </a:p>
        </p:txBody>
      </p:sp>
      <p:sp>
        <p:nvSpPr>
          <p:cNvPr id="31" name="10 Flecha derecha">
            <a:extLst>
              <a:ext uri="{FF2B5EF4-FFF2-40B4-BE49-F238E27FC236}">
                <a16:creationId xmlns="" xmlns:a16="http://schemas.microsoft.com/office/drawing/2014/main" id="{DB60E684-B83B-3943-AEC0-B3BC2F0A8E71}"/>
              </a:ext>
            </a:extLst>
          </p:cNvPr>
          <p:cNvSpPr/>
          <p:nvPr/>
        </p:nvSpPr>
        <p:spPr>
          <a:xfrm rot="7330463">
            <a:off x="6833968" y="2564578"/>
            <a:ext cx="828622" cy="540060"/>
          </a:xfrm>
          <a:prstGeom prst="rightArrow">
            <a:avLst/>
          </a:prstGeom>
          <a:solidFill>
            <a:srgbClr val="00B05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endParaRPr lang="es-CL" sz="1050" dirty="0">
              <a:latin typeface="Arial" pitchFamily="34" charset="0"/>
              <a:cs typeface="Arial" pitchFamily="34" charset="0"/>
            </a:endParaRPr>
          </a:p>
        </p:txBody>
      </p:sp>
      <p:sp>
        <p:nvSpPr>
          <p:cNvPr id="32" name="16 Flecha derecha">
            <a:extLst>
              <a:ext uri="{FF2B5EF4-FFF2-40B4-BE49-F238E27FC236}">
                <a16:creationId xmlns="" xmlns:a16="http://schemas.microsoft.com/office/drawing/2014/main" id="{59D67EEE-88FB-484D-9CE9-834B56F27015}"/>
              </a:ext>
            </a:extLst>
          </p:cNvPr>
          <p:cNvSpPr/>
          <p:nvPr/>
        </p:nvSpPr>
        <p:spPr>
          <a:xfrm rot="9027931">
            <a:off x="7535078" y="3927603"/>
            <a:ext cx="828000" cy="540060"/>
          </a:xfrm>
          <a:prstGeom prst="rightArrow">
            <a:avLst/>
          </a:prstGeom>
          <a:solidFill>
            <a:srgbClr val="00B05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endParaRPr lang="es-CL" sz="1050" dirty="0">
              <a:latin typeface="Arial" pitchFamily="34" charset="0"/>
              <a:cs typeface="Arial" pitchFamily="34" charset="0"/>
            </a:endParaRPr>
          </a:p>
        </p:txBody>
      </p:sp>
      <p:sp>
        <p:nvSpPr>
          <p:cNvPr id="33" name="Rectángulo 32">
            <a:extLst>
              <a:ext uri="{FF2B5EF4-FFF2-40B4-BE49-F238E27FC236}">
                <a16:creationId xmlns="" xmlns:a16="http://schemas.microsoft.com/office/drawing/2014/main" id="{4108561C-5383-1840-805F-111E10330360}"/>
              </a:ext>
            </a:extLst>
          </p:cNvPr>
          <p:cNvSpPr/>
          <p:nvPr/>
        </p:nvSpPr>
        <p:spPr>
          <a:xfrm>
            <a:off x="8189672" y="5161100"/>
            <a:ext cx="3615286" cy="1200329"/>
          </a:xfrm>
          <a:prstGeom prst="rect">
            <a:avLst/>
          </a:prstGeom>
          <a:solidFill>
            <a:schemeClr val="tx2"/>
          </a:solidFill>
        </p:spPr>
        <p:txBody>
          <a:bodyPr wrap="square">
            <a:spAutoFit/>
          </a:bodyPr>
          <a:lstStyle/>
          <a:p>
            <a:pPr>
              <a:buClr>
                <a:srgbClr val="9DC4E6"/>
              </a:buClr>
            </a:pPr>
            <a:r>
              <a:rPr lang="es-CL" b="1" dirty="0">
                <a:latin typeface="Arial" panose="020B0604020202020204" pitchFamily="34" charset="0"/>
                <a:cs typeface="Arial" panose="020B0604020202020204" pitchFamily="34" charset="0"/>
              </a:rPr>
              <a:t>Debemos tener control sobre estos factores de riesgo para evitar problemas a la salud en teletrabajo.</a:t>
            </a:r>
          </a:p>
        </p:txBody>
      </p:sp>
      <p:sp>
        <p:nvSpPr>
          <p:cNvPr id="34" name="Rectángulo redondeado 33">
            <a:extLst>
              <a:ext uri="{FF2B5EF4-FFF2-40B4-BE49-F238E27FC236}">
                <a16:creationId xmlns="" xmlns:a16="http://schemas.microsoft.com/office/drawing/2014/main" id="{C754A007-8D4C-6148-AF80-FB6659CA3722}"/>
              </a:ext>
            </a:extLst>
          </p:cNvPr>
          <p:cNvSpPr/>
          <p:nvPr/>
        </p:nvSpPr>
        <p:spPr>
          <a:xfrm>
            <a:off x="468864" y="2913178"/>
            <a:ext cx="2181727" cy="9304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a:t>Factores Físico-biomecánicos</a:t>
            </a:r>
          </a:p>
        </p:txBody>
      </p:sp>
      <p:sp>
        <p:nvSpPr>
          <p:cNvPr id="35" name="Rectángulo redondeado 34">
            <a:extLst>
              <a:ext uri="{FF2B5EF4-FFF2-40B4-BE49-F238E27FC236}">
                <a16:creationId xmlns="" xmlns:a16="http://schemas.microsoft.com/office/drawing/2014/main" id="{B8EE95F9-C807-DC4B-95F9-02161A198357}"/>
              </a:ext>
            </a:extLst>
          </p:cNvPr>
          <p:cNvSpPr/>
          <p:nvPr/>
        </p:nvSpPr>
        <p:spPr>
          <a:xfrm>
            <a:off x="2706337" y="1516162"/>
            <a:ext cx="2181727" cy="9304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a:t>Diseño del puesto de trabajo</a:t>
            </a:r>
          </a:p>
        </p:txBody>
      </p:sp>
      <p:sp>
        <p:nvSpPr>
          <p:cNvPr id="36" name="Rectángulo redondeado 35">
            <a:extLst>
              <a:ext uri="{FF2B5EF4-FFF2-40B4-BE49-F238E27FC236}">
                <a16:creationId xmlns="" xmlns:a16="http://schemas.microsoft.com/office/drawing/2014/main" id="{930B97AC-A98B-EA49-9103-FC5A0467A968}"/>
              </a:ext>
            </a:extLst>
          </p:cNvPr>
          <p:cNvSpPr/>
          <p:nvPr/>
        </p:nvSpPr>
        <p:spPr>
          <a:xfrm>
            <a:off x="6364899" y="1403638"/>
            <a:ext cx="2181727" cy="9304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a:t>Ambientales: iluminación, calidad del aire</a:t>
            </a:r>
          </a:p>
        </p:txBody>
      </p:sp>
      <p:sp>
        <p:nvSpPr>
          <p:cNvPr id="37" name="Rectángulo redondeado 36">
            <a:extLst>
              <a:ext uri="{FF2B5EF4-FFF2-40B4-BE49-F238E27FC236}">
                <a16:creationId xmlns="" xmlns:a16="http://schemas.microsoft.com/office/drawing/2014/main" id="{77BBAEC1-97AC-7D40-B165-29BB8D55252F}"/>
              </a:ext>
            </a:extLst>
          </p:cNvPr>
          <p:cNvSpPr/>
          <p:nvPr/>
        </p:nvSpPr>
        <p:spPr>
          <a:xfrm>
            <a:off x="8338273" y="2915797"/>
            <a:ext cx="2181727" cy="9304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a:t>Factores Psicosociales</a:t>
            </a:r>
          </a:p>
        </p:txBody>
      </p:sp>
    </p:spTree>
    <p:custDataLst>
      <p:tags r:id="rId1"/>
    </p:custDataLst>
    <p:extLst>
      <p:ext uri="{BB962C8B-B14F-4D97-AF65-F5344CB8AC3E}">
        <p14:creationId xmlns:p14="http://schemas.microsoft.com/office/powerpoint/2010/main" val="73940729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 xmlns:a16="http://schemas.microsoft.com/office/drawing/2014/main" id="{5C995B15-2A33-344B-A005-4E5C39072DFC}"/>
              </a:ext>
            </a:extLst>
          </p:cNvPr>
          <p:cNvSpPr>
            <a:spLocks noGrp="1"/>
          </p:cNvSpPr>
          <p:nvPr>
            <p:ph type="sldNum" sz="quarter" idx="63"/>
          </p:nvPr>
        </p:nvSpPr>
        <p:spPr/>
        <p:txBody>
          <a:bodyPr/>
          <a:lstStyle/>
          <a:p>
            <a:fld id="{B37290F3-BA30-9341-A10E-737EC97582C1}" type="slidenum">
              <a:rPr lang="es-CL" smtClean="0"/>
              <a:pPr/>
              <a:t>27</a:t>
            </a:fld>
            <a:endParaRPr lang="es-CL" dirty="0"/>
          </a:p>
        </p:txBody>
      </p:sp>
      <p:sp>
        <p:nvSpPr>
          <p:cNvPr id="6" name="Marcador de texto 4">
            <a:extLst>
              <a:ext uri="{FF2B5EF4-FFF2-40B4-BE49-F238E27FC236}">
                <a16:creationId xmlns="" xmlns:a16="http://schemas.microsoft.com/office/drawing/2014/main" id="{CF6DAC93-7506-5949-AB54-149028109A46}"/>
              </a:ext>
            </a:extLst>
          </p:cNvPr>
          <p:cNvSpPr>
            <a:spLocks noGrp="1"/>
          </p:cNvSpPr>
          <p:nvPr>
            <p:ph type="body" sz="quarter" idx="61"/>
          </p:nvPr>
        </p:nvSpPr>
        <p:spPr>
          <a:xfrm>
            <a:off x="449262" y="496571"/>
            <a:ext cx="9865812" cy="380425"/>
          </a:xfrm>
        </p:spPr>
        <p:txBody>
          <a:bodyPr/>
          <a:lstStyle/>
          <a:p>
            <a:r>
              <a:rPr lang="es-CL" dirty="0">
                <a:latin typeface="ACHS Nueva Serif" pitchFamily="2" charset="77"/>
              </a:rPr>
              <a:t>Principales medidas para prevenir trastornos musculoesqueléticos</a:t>
            </a:r>
          </a:p>
        </p:txBody>
      </p:sp>
      <p:sp>
        <p:nvSpPr>
          <p:cNvPr id="16" name="Marcador de texto 7">
            <a:extLst>
              <a:ext uri="{FF2B5EF4-FFF2-40B4-BE49-F238E27FC236}">
                <a16:creationId xmlns="" xmlns:a16="http://schemas.microsoft.com/office/drawing/2014/main" id="{41E05ED5-9FE7-F941-9555-58EAD5C3BB4A}"/>
              </a:ext>
            </a:extLst>
          </p:cNvPr>
          <p:cNvSpPr txBox="1">
            <a:spLocks/>
          </p:cNvSpPr>
          <p:nvPr/>
        </p:nvSpPr>
        <p:spPr>
          <a:xfrm>
            <a:off x="449262" y="1159880"/>
            <a:ext cx="9865812" cy="623950"/>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latin typeface="ACHS Nueva Serif" pitchFamily="2" charset="77"/>
              </a:rPr>
              <a:t>La postura, organización del puesto de trabajo y mobiliario, son determinantes para prevenir trastornos musculoesqueléticos.</a:t>
            </a:r>
          </a:p>
        </p:txBody>
      </p:sp>
      <p:pic>
        <p:nvPicPr>
          <p:cNvPr id="15" name="Google Shape;1332;p97">
            <a:extLst>
              <a:ext uri="{FF2B5EF4-FFF2-40B4-BE49-F238E27FC236}">
                <a16:creationId xmlns="" xmlns:a16="http://schemas.microsoft.com/office/drawing/2014/main" id="{09DD9B3B-0C9C-B64D-93E2-0DCC6BEE1106}"/>
              </a:ext>
            </a:extLst>
          </p:cNvPr>
          <p:cNvPicPr preferRelativeResize="0"/>
          <p:nvPr/>
        </p:nvPicPr>
        <p:blipFill>
          <a:blip r:embed="rId4">
            <a:alphaModFix/>
          </a:blip>
          <a:stretch>
            <a:fillRect/>
          </a:stretch>
        </p:blipFill>
        <p:spPr>
          <a:xfrm>
            <a:off x="2879558" y="2238524"/>
            <a:ext cx="6432883" cy="39757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6529821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1">
            <a:extLst>
              <a:ext uri="{FF2B5EF4-FFF2-40B4-BE49-F238E27FC236}">
                <a16:creationId xmlns="" xmlns:a16="http://schemas.microsoft.com/office/drawing/2014/main" id="{58AF29AF-D3DA-FD42-B257-B5A3B462FA0D}"/>
              </a:ext>
            </a:extLst>
          </p:cNvPr>
          <p:cNvSpPr>
            <a:spLocks noGrp="1"/>
          </p:cNvSpPr>
          <p:nvPr>
            <p:ph type="body" sz="quarter" idx="17"/>
          </p:nvPr>
        </p:nvSpPr>
        <p:spPr>
          <a:xfrm>
            <a:off x="2140307" y="2248525"/>
            <a:ext cx="7941365" cy="1873531"/>
          </a:xfrm>
        </p:spPr>
        <p:txBody>
          <a:bodyPr>
            <a:normAutofit fontScale="92500" lnSpcReduction="10000"/>
          </a:bodyPr>
          <a:lstStyle/>
          <a:p>
            <a:r>
              <a:rPr lang="es-CL" sz="4000" dirty="0">
                <a:solidFill>
                  <a:schemeClr val="tx1"/>
                </a:solidFill>
                <a:latin typeface="ACHS Nueva Sans Medium" pitchFamily="2" charset="77"/>
                <a:ea typeface="Catamaran"/>
                <a:cs typeface="Catamaran"/>
                <a:sym typeface="Catamaran"/>
              </a:rPr>
              <a:t>Conocerás diferentes datos y técnicas para una buena postura y así evitar posibles trastornos musculoesqueléticos.</a:t>
            </a:r>
          </a:p>
          <a:p>
            <a:pPr lvl="0"/>
            <a:endParaRPr lang="es-CL" sz="4000" dirty="0">
              <a:latin typeface="ACHS Nueva Sans Medium" pitchFamily="2" charset="77"/>
            </a:endParaRPr>
          </a:p>
        </p:txBody>
      </p:sp>
      <p:sp>
        <p:nvSpPr>
          <p:cNvPr id="4" name="Marcador de texto 5">
            <a:extLst>
              <a:ext uri="{FF2B5EF4-FFF2-40B4-BE49-F238E27FC236}">
                <a16:creationId xmlns="" xmlns:a16="http://schemas.microsoft.com/office/drawing/2014/main" id="{BD190FB4-2865-574B-B509-46BA451E97D3}"/>
              </a:ext>
            </a:extLst>
          </p:cNvPr>
          <p:cNvSpPr txBox="1">
            <a:spLocks/>
          </p:cNvSpPr>
          <p:nvPr/>
        </p:nvSpPr>
        <p:spPr>
          <a:xfrm>
            <a:off x="2140307" y="1518087"/>
            <a:ext cx="2461674" cy="43121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pPr>
            <a:r>
              <a:rPr lang="es-ES" sz="3200" dirty="0">
                <a:solidFill>
                  <a:schemeClr val="accent2"/>
                </a:solidFill>
                <a:effectLst/>
                <a:latin typeface="ACHS Nueva Serif" pitchFamily="2" charset="77"/>
              </a:rPr>
              <a:t>Importante: </a:t>
            </a:r>
          </a:p>
        </p:txBody>
      </p:sp>
    </p:spTree>
    <p:custDataLst>
      <p:tags r:id="rId1"/>
    </p:custDataLst>
    <p:extLst>
      <p:ext uri="{BB962C8B-B14F-4D97-AF65-F5344CB8AC3E}">
        <p14:creationId xmlns:p14="http://schemas.microsoft.com/office/powerpoint/2010/main" val="614256123"/>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 xmlns:a16="http://schemas.microsoft.com/office/drawing/2014/main" id="{AF812F1A-200E-5149-9000-ED423A8958BA}"/>
              </a:ext>
            </a:extLst>
          </p:cNvPr>
          <p:cNvSpPr>
            <a:spLocks noGrp="1"/>
          </p:cNvSpPr>
          <p:nvPr>
            <p:ph type="sldNum" sz="quarter" idx="63"/>
          </p:nvPr>
        </p:nvSpPr>
        <p:spPr/>
        <p:txBody>
          <a:bodyPr/>
          <a:lstStyle/>
          <a:p>
            <a:fld id="{B37290F3-BA30-9341-A10E-737EC97582C1}" type="slidenum">
              <a:rPr lang="es-CL" smtClean="0"/>
              <a:pPr/>
              <a:t>29</a:t>
            </a:fld>
            <a:endParaRPr lang="es-CL" dirty="0"/>
          </a:p>
        </p:txBody>
      </p:sp>
      <p:sp>
        <p:nvSpPr>
          <p:cNvPr id="7" name="Text Placeholder 14">
            <a:extLst>
              <a:ext uri="{FF2B5EF4-FFF2-40B4-BE49-F238E27FC236}">
                <a16:creationId xmlns="" xmlns:a16="http://schemas.microsoft.com/office/drawing/2014/main" id="{2090FE0F-89D7-5546-96E6-B6F4DC6DA787}"/>
              </a:ext>
            </a:extLst>
          </p:cNvPr>
          <p:cNvSpPr>
            <a:spLocks noGrp="1"/>
          </p:cNvSpPr>
          <p:nvPr>
            <p:ph type="body" sz="quarter" idx="61"/>
          </p:nvPr>
        </p:nvSpPr>
        <p:spPr>
          <a:xfrm>
            <a:off x="449262" y="496571"/>
            <a:ext cx="9865812" cy="523874"/>
          </a:xfrm>
          <a:prstGeom prst="rect">
            <a:avLst/>
          </a:prstGeom>
        </p:spPr>
        <p:txBody>
          <a:bodyPr/>
          <a:lstStyle/>
          <a:p>
            <a:r>
              <a:rPr lang="es-CL" dirty="0">
                <a:latin typeface="ACHS Nueva Serif" pitchFamily="2" charset="77"/>
              </a:rPr>
              <a:t>Postura estática de trabajo</a:t>
            </a:r>
          </a:p>
        </p:txBody>
      </p:sp>
      <p:sp>
        <p:nvSpPr>
          <p:cNvPr id="8" name="Text Placeholder 15">
            <a:extLst>
              <a:ext uri="{FF2B5EF4-FFF2-40B4-BE49-F238E27FC236}">
                <a16:creationId xmlns="" xmlns:a16="http://schemas.microsoft.com/office/drawing/2014/main" id="{12C53D1A-C58A-1847-BC35-344261BBD667}"/>
              </a:ext>
            </a:extLst>
          </p:cNvPr>
          <p:cNvSpPr>
            <a:spLocks noGrp="1"/>
          </p:cNvSpPr>
          <p:nvPr>
            <p:ph type="body" sz="quarter" idx="62"/>
          </p:nvPr>
        </p:nvSpPr>
        <p:spPr>
          <a:xfrm>
            <a:off x="449262" y="1159880"/>
            <a:ext cx="9865812" cy="356282"/>
          </a:xfrm>
          <a:prstGeom prst="rect">
            <a:avLst/>
          </a:prstGeom>
        </p:spPr>
        <p:txBody>
          <a:bodyPr/>
          <a:lstStyle/>
          <a:p>
            <a:r>
              <a:rPr lang="es-CL" dirty="0">
                <a:latin typeface="ACHS Nueva Sans" pitchFamily="2" charset="77"/>
              </a:rPr>
              <a:t>¿Por qué se producen los accidentes?</a:t>
            </a:r>
          </a:p>
        </p:txBody>
      </p:sp>
      <p:sp>
        <p:nvSpPr>
          <p:cNvPr id="9" name="Marcador de texto 5">
            <a:extLst>
              <a:ext uri="{FF2B5EF4-FFF2-40B4-BE49-F238E27FC236}">
                <a16:creationId xmlns="" xmlns:a16="http://schemas.microsoft.com/office/drawing/2014/main" id="{EABBF0A5-9D29-2E4C-89F8-45E5300CDFC6}"/>
              </a:ext>
            </a:extLst>
          </p:cNvPr>
          <p:cNvSpPr txBox="1">
            <a:spLocks/>
          </p:cNvSpPr>
          <p:nvPr/>
        </p:nvSpPr>
        <p:spPr>
          <a:xfrm>
            <a:off x="449262" y="1539082"/>
            <a:ext cx="3103407" cy="250826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pPr>
            <a:r>
              <a:rPr lang="es-ES" b="1" dirty="0">
                <a:effectLst/>
                <a:latin typeface="ACHS Nueva Sans" pitchFamily="2" charset="77"/>
              </a:rPr>
              <a:t>Debes tener cuidado con la postura estática</a:t>
            </a:r>
            <a:r>
              <a:rPr lang="es-ES" dirty="0">
                <a:solidFill>
                  <a:schemeClr val="tx1"/>
                </a:solidFill>
                <a:effectLst/>
                <a:latin typeface="ACHS Nueva Sans" pitchFamily="2" charset="77"/>
              </a:rPr>
              <a:t>, Si mantienes la postura por largos períodos de tiempo sin pausa o variación de la posición vas a contribuir a la aparición de fatiga muscular y la aparición de dolencias musculoesqueléticas. La postura más frecuente es estar sentado</a:t>
            </a:r>
          </a:p>
          <a:p>
            <a:pPr>
              <a:lnSpc>
                <a:spcPct val="100000"/>
              </a:lnSpc>
            </a:pPr>
            <a:endParaRPr lang="es-ES" dirty="0">
              <a:solidFill>
                <a:schemeClr val="tx1"/>
              </a:solidFill>
              <a:effectLst/>
              <a:latin typeface="ACHS Nueva Sans" pitchFamily="2" charset="77"/>
            </a:endParaRPr>
          </a:p>
        </p:txBody>
      </p:sp>
      <p:grpSp>
        <p:nvGrpSpPr>
          <p:cNvPr id="10" name="Grupo 9">
            <a:extLst>
              <a:ext uri="{FF2B5EF4-FFF2-40B4-BE49-F238E27FC236}">
                <a16:creationId xmlns="" xmlns:a16="http://schemas.microsoft.com/office/drawing/2014/main" id="{F599F470-4761-B540-9634-F1B044B16103}"/>
              </a:ext>
            </a:extLst>
          </p:cNvPr>
          <p:cNvGrpSpPr/>
          <p:nvPr/>
        </p:nvGrpSpPr>
        <p:grpSpPr>
          <a:xfrm>
            <a:off x="4364896" y="1635702"/>
            <a:ext cx="7187341" cy="4663076"/>
            <a:chOff x="5751095" y="1828801"/>
            <a:chExt cx="6048000" cy="3923883"/>
          </a:xfrm>
        </p:grpSpPr>
        <p:pic>
          <p:nvPicPr>
            <p:cNvPr id="11" name="Imagen 10">
              <a:extLst>
                <a:ext uri="{FF2B5EF4-FFF2-40B4-BE49-F238E27FC236}">
                  <a16:creationId xmlns="" xmlns:a16="http://schemas.microsoft.com/office/drawing/2014/main" id="{E6677872-F612-B643-BF67-4DFA74B91CF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2771"/>
            <a:stretch/>
          </p:blipFill>
          <p:spPr>
            <a:xfrm>
              <a:off x="5799221" y="1828801"/>
              <a:ext cx="5976000" cy="31037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Rectángulo 11">
              <a:extLst>
                <a:ext uri="{FF2B5EF4-FFF2-40B4-BE49-F238E27FC236}">
                  <a16:creationId xmlns="" xmlns:a16="http://schemas.microsoft.com/office/drawing/2014/main" id="{6FB96491-1A38-AD47-B885-809CA46429B5}"/>
                </a:ext>
              </a:extLst>
            </p:cNvPr>
            <p:cNvSpPr/>
            <p:nvPr/>
          </p:nvSpPr>
          <p:spPr>
            <a:xfrm>
              <a:off x="5751095" y="5020289"/>
              <a:ext cx="6048000" cy="732395"/>
            </a:xfrm>
            <a:prstGeom prst="rect">
              <a:avLst/>
            </a:prstGeom>
            <a:solidFill>
              <a:schemeClr val="accent1"/>
            </a:solidFill>
          </p:spPr>
          <p:txBody>
            <a:bodyPr wrap="square">
              <a:spAutoFit/>
            </a:bodyPr>
            <a:lstStyle/>
            <a:p>
              <a:pPr algn="just">
                <a:lnSpc>
                  <a:spcPct val="107000"/>
                </a:lnSpc>
                <a:spcAft>
                  <a:spcPts val="600"/>
                </a:spcAft>
              </a:pPr>
              <a:r>
                <a:rPr lang="es-CL" sz="1200" dirty="0">
                  <a:solidFill>
                    <a:schemeClr val="bg1"/>
                  </a:solidFill>
                  <a:latin typeface="ACHS Nueva Sans Medium" pitchFamily="2" charset="77"/>
                  <a:ea typeface="Calibri" panose="020F0502020204030204" pitchFamily="34" charset="0"/>
                  <a:cs typeface="Arial" panose="020B0604020202020204" pitchFamily="34" charset="0"/>
                </a:rPr>
                <a:t>Proyecto SUSESO: “Estudio de las condiciones de trabajo, normativa vigente y aspectos científico técnicos relevantes del Teletrabajo en empresas chilenas afiliadas al Organismo Administrador de la Ley 16.744 para el desarrollo de modelo de implementación de Teletrabajo”. Laboratorio de Ergonomía </a:t>
              </a:r>
              <a:r>
                <a:rPr lang="es-CL" sz="1200" dirty="0" err="1">
                  <a:solidFill>
                    <a:schemeClr val="bg1"/>
                  </a:solidFill>
                  <a:latin typeface="ACHS Nueva Sans Medium" pitchFamily="2" charset="77"/>
                  <a:ea typeface="Calibri" panose="020F0502020204030204" pitchFamily="34" charset="0"/>
                  <a:cs typeface="Arial" panose="020B0604020202020204" pitchFamily="34" charset="0"/>
                </a:rPr>
                <a:t>U.de</a:t>
              </a:r>
              <a:r>
                <a:rPr lang="es-CL" sz="1200" dirty="0">
                  <a:solidFill>
                    <a:schemeClr val="bg1"/>
                  </a:solidFill>
                  <a:latin typeface="ACHS Nueva Sans Medium" pitchFamily="2" charset="77"/>
                  <a:ea typeface="Calibri" panose="020F0502020204030204" pitchFamily="34" charset="0"/>
                  <a:cs typeface="Arial" panose="020B0604020202020204" pitchFamily="34" charset="0"/>
                </a:rPr>
                <a:t> Chile. 2020</a:t>
              </a:r>
              <a:endParaRPr lang="es-ES" sz="1200" dirty="0">
                <a:solidFill>
                  <a:schemeClr val="bg1"/>
                </a:solidFill>
                <a:latin typeface="ACHS Nueva Sans Medium" pitchFamily="2" charset="77"/>
                <a:ea typeface="Calibri" panose="020F0502020204030204" pitchFamily="34" charset="0"/>
                <a:cs typeface="Arial" panose="020B0604020202020204" pitchFamily="34" charset="0"/>
              </a:endParaRPr>
            </a:p>
          </p:txBody>
        </p:sp>
      </p:grpSp>
    </p:spTree>
    <p:custDataLst>
      <p:tags r:id="rId1"/>
    </p:custDataLst>
    <p:extLst>
      <p:ext uri="{BB962C8B-B14F-4D97-AF65-F5344CB8AC3E}">
        <p14:creationId xmlns:p14="http://schemas.microsoft.com/office/powerpoint/2010/main" val="285128739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 xmlns:a16="http://schemas.microsoft.com/office/drawing/2014/main" id="{18718D05-661E-BB40-B3A1-52EEB128B596}"/>
              </a:ext>
            </a:extLst>
          </p:cNvPr>
          <p:cNvSpPr>
            <a:spLocks noGrp="1"/>
          </p:cNvSpPr>
          <p:nvPr>
            <p:ph type="sldNum" sz="quarter" idx="63"/>
          </p:nvPr>
        </p:nvSpPr>
        <p:spPr/>
        <p:txBody>
          <a:bodyPr/>
          <a:lstStyle/>
          <a:p>
            <a:fld id="{B37290F3-BA30-9341-A10E-737EC97582C1}" type="slidenum">
              <a:rPr lang="es-CL" smtClean="0"/>
              <a:pPr/>
              <a:t>3</a:t>
            </a:fld>
            <a:endParaRPr lang="es-CL" dirty="0"/>
          </a:p>
        </p:txBody>
      </p:sp>
      <p:sp>
        <p:nvSpPr>
          <p:cNvPr id="5" name="Marcador de texto 4">
            <a:extLst>
              <a:ext uri="{FF2B5EF4-FFF2-40B4-BE49-F238E27FC236}">
                <a16:creationId xmlns="" xmlns:a16="http://schemas.microsoft.com/office/drawing/2014/main" id="{48B5E83E-7C2D-A244-8752-4DF4034F3A5B}"/>
              </a:ext>
            </a:extLst>
          </p:cNvPr>
          <p:cNvSpPr>
            <a:spLocks noGrp="1"/>
          </p:cNvSpPr>
          <p:nvPr>
            <p:ph type="body" sz="quarter" idx="61"/>
          </p:nvPr>
        </p:nvSpPr>
        <p:spPr/>
        <p:txBody>
          <a:bodyPr/>
          <a:lstStyle/>
          <a:p>
            <a:r>
              <a:rPr lang="es-ES" dirty="0">
                <a:latin typeface="ACHS Nueva Serif" pitchFamily="2" charset="77"/>
              </a:rPr>
              <a:t>Objetivo del curso</a:t>
            </a:r>
          </a:p>
        </p:txBody>
      </p:sp>
      <p:sp>
        <p:nvSpPr>
          <p:cNvPr id="7" name="Marcador de texto 4">
            <a:extLst>
              <a:ext uri="{FF2B5EF4-FFF2-40B4-BE49-F238E27FC236}">
                <a16:creationId xmlns="" xmlns:a16="http://schemas.microsoft.com/office/drawing/2014/main" id="{1604DFED-2FA4-CD48-8413-1162F6E90292}"/>
              </a:ext>
            </a:extLst>
          </p:cNvPr>
          <p:cNvSpPr txBox="1">
            <a:spLocks/>
          </p:cNvSpPr>
          <p:nvPr/>
        </p:nvSpPr>
        <p:spPr>
          <a:xfrm>
            <a:off x="449263" y="2841171"/>
            <a:ext cx="4792208" cy="2475821"/>
          </a:xfrm>
          <a:prstGeom prst="rect">
            <a:avLst/>
          </a:prstGeom>
        </p:spPr>
        <p:txBody>
          <a:bodyPr/>
          <a:lstStyle>
            <a:lvl1pPr marL="285750" indent="-285750" algn="l" defTabSz="914400" rtl="0" eaLnBrk="1" latinLnBrk="0" hangingPunct="1">
              <a:lnSpc>
                <a:spcPct val="90000"/>
              </a:lnSpc>
              <a:spcBef>
                <a:spcPts val="600"/>
              </a:spcBef>
              <a:spcAft>
                <a:spcPts val="600"/>
              </a:spcAft>
              <a:buClr>
                <a:schemeClr val="accent1"/>
              </a:buClr>
              <a:buFont typeface="Wingdings" panose="05000000000000000000" pitchFamily="2" charset="2"/>
              <a:buChar char="§"/>
              <a:defRPr sz="1600" b="0" kern="1200">
                <a:solidFill>
                  <a:schemeClr val="accent3">
                    <a:lumMod val="75000"/>
                    <a:lumOff val="25000"/>
                  </a:schemeClr>
                </a:solidFill>
                <a:latin typeface="+mn-lt"/>
                <a:ea typeface="+mn-ea"/>
                <a:cs typeface="+mn-cs"/>
              </a:defRPr>
            </a:lvl1pPr>
            <a:lvl2pPr marL="590550" indent="-285750" algn="l" defTabSz="914400" rtl="0" eaLnBrk="1" latinLnBrk="0" hangingPunct="1">
              <a:lnSpc>
                <a:spcPct val="90000"/>
              </a:lnSpc>
              <a:spcBef>
                <a:spcPts val="600"/>
              </a:spcBef>
              <a:spcAft>
                <a:spcPts val="600"/>
              </a:spcAft>
              <a:buClr>
                <a:schemeClr val="accent1"/>
              </a:buClr>
              <a:buSzPct val="10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2pPr>
            <a:lvl3pPr marL="895350" indent="-285750" algn="l" defTabSz="914400" rtl="0" eaLnBrk="1" latinLnBrk="0" hangingPunct="1">
              <a:lnSpc>
                <a:spcPct val="90000"/>
              </a:lnSpc>
              <a:spcBef>
                <a:spcPts val="600"/>
              </a:spcBef>
              <a:spcAft>
                <a:spcPts val="600"/>
              </a:spcAft>
              <a:buClr>
                <a:schemeClr val="accent1"/>
              </a:buClr>
              <a:buSzPct val="9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3pPr>
            <a:lvl4pPr marL="1200150" indent="-285750" algn="l" defTabSz="914400" rtl="0" eaLnBrk="1" latinLnBrk="0" hangingPunct="1">
              <a:lnSpc>
                <a:spcPct val="90000"/>
              </a:lnSpc>
              <a:spcBef>
                <a:spcPts val="600"/>
              </a:spcBef>
              <a:spcAft>
                <a:spcPts val="600"/>
              </a:spcAft>
              <a:buClr>
                <a:schemeClr val="accent1"/>
              </a:buClr>
              <a:buSzPct val="9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4pPr>
            <a:lvl5pPr marL="1504950" indent="-285750" algn="l" defTabSz="914400" rtl="0" eaLnBrk="1" latinLnBrk="0" hangingPunct="1">
              <a:lnSpc>
                <a:spcPct val="90000"/>
              </a:lnSpc>
              <a:spcBef>
                <a:spcPts val="600"/>
              </a:spcBef>
              <a:spcAft>
                <a:spcPts val="600"/>
              </a:spcAft>
              <a:buClr>
                <a:schemeClr val="accent1"/>
              </a:buClr>
              <a:buSzPct val="9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s-ES" dirty="0" smtClean="0">
                <a:solidFill>
                  <a:schemeClr val="tx1"/>
                </a:solidFill>
                <a:latin typeface="ACHS Nueva Sans" pitchFamily="2" charset="77"/>
              </a:rPr>
              <a:t>Conocer </a:t>
            </a:r>
            <a:r>
              <a:rPr lang="es-ES" dirty="0">
                <a:solidFill>
                  <a:schemeClr val="tx1"/>
                </a:solidFill>
                <a:latin typeface="ACHS Nueva Sans" pitchFamily="2" charset="77"/>
              </a:rPr>
              <a:t>las medidas preventivas en el ámbito de la ergonomía en las actividades laborales bajo la modalidad en teletrabajo, para el cuidado de la salud y prevención de dolencias musculoesqueléticas, conforme a los criterios establecidos en por la ACHS.</a:t>
            </a:r>
          </a:p>
        </p:txBody>
      </p:sp>
      <p:sp>
        <p:nvSpPr>
          <p:cNvPr id="8" name="Marcador de texto 7">
            <a:extLst>
              <a:ext uri="{FF2B5EF4-FFF2-40B4-BE49-F238E27FC236}">
                <a16:creationId xmlns="" xmlns:a16="http://schemas.microsoft.com/office/drawing/2014/main" id="{86DA05A2-E962-2A45-B547-415D3AA18A95}"/>
              </a:ext>
            </a:extLst>
          </p:cNvPr>
          <p:cNvSpPr txBox="1">
            <a:spLocks/>
          </p:cNvSpPr>
          <p:nvPr/>
        </p:nvSpPr>
        <p:spPr>
          <a:xfrm>
            <a:off x="436562" y="2157286"/>
            <a:ext cx="1357070" cy="286975"/>
          </a:xfrm>
          <a:prstGeom prst="rect">
            <a:avLst/>
          </a:prstGeom>
        </p:spPr>
        <p:txBody>
          <a:bodyPr lIns="0" tIns="0" rIns="0" bIns="0"/>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b="1" dirty="0">
                <a:solidFill>
                  <a:schemeClr val="bg2"/>
                </a:solidFill>
                <a:latin typeface="ACHS Nueva Serif" pitchFamily="2" charset="77"/>
              </a:rPr>
              <a:t>OBJETIVO</a:t>
            </a:r>
          </a:p>
        </p:txBody>
      </p:sp>
      <p:pic>
        <p:nvPicPr>
          <p:cNvPr id="9" name="Imagen 8">
            <a:extLst>
              <a:ext uri="{FF2B5EF4-FFF2-40B4-BE49-F238E27FC236}">
                <a16:creationId xmlns="" xmlns:a16="http://schemas.microsoft.com/office/drawing/2014/main" id="{0EE22805-5A3B-C642-898F-1E1393E82D5C}"/>
              </a:ext>
            </a:extLst>
          </p:cNvPr>
          <p:cNvPicPr>
            <a:picLocks noChangeAspect="1"/>
          </p:cNvPicPr>
          <p:nvPr/>
        </p:nvPicPr>
        <p:blipFill>
          <a:blip r:embed="rId4"/>
          <a:stretch>
            <a:fillRect/>
          </a:stretch>
        </p:blipFill>
        <p:spPr>
          <a:xfrm>
            <a:off x="6988304" y="1898027"/>
            <a:ext cx="5376962" cy="5535109"/>
          </a:xfrm>
          <a:prstGeom prst="rect">
            <a:avLst/>
          </a:prstGeom>
        </p:spPr>
      </p:pic>
    </p:spTree>
    <p:custDataLst>
      <p:tags r:id="rId1"/>
    </p:custDataLst>
    <p:extLst>
      <p:ext uri="{BB962C8B-B14F-4D97-AF65-F5344CB8AC3E}">
        <p14:creationId xmlns:p14="http://schemas.microsoft.com/office/powerpoint/2010/main" val="1864440040"/>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1">
            <a:extLst>
              <a:ext uri="{FF2B5EF4-FFF2-40B4-BE49-F238E27FC236}">
                <a16:creationId xmlns="" xmlns:a16="http://schemas.microsoft.com/office/drawing/2014/main" id="{58AF29AF-D3DA-FD42-B257-B5A3B462FA0D}"/>
              </a:ext>
            </a:extLst>
          </p:cNvPr>
          <p:cNvSpPr>
            <a:spLocks noGrp="1"/>
          </p:cNvSpPr>
          <p:nvPr>
            <p:ph type="body" sz="quarter" idx="17"/>
          </p:nvPr>
        </p:nvSpPr>
        <p:spPr>
          <a:xfrm>
            <a:off x="2140307" y="2248525"/>
            <a:ext cx="7941365" cy="2773180"/>
          </a:xfrm>
        </p:spPr>
        <p:txBody>
          <a:bodyPr>
            <a:normAutofit fontScale="92500" lnSpcReduction="10000"/>
          </a:bodyPr>
          <a:lstStyle/>
          <a:p>
            <a:r>
              <a:rPr lang="es-CL" sz="4000" dirty="0">
                <a:solidFill>
                  <a:schemeClr val="tx1"/>
                </a:solidFill>
                <a:latin typeface="ACHS Nueva Sans Medium" pitchFamily="2" charset="77"/>
                <a:ea typeface="Catamaran"/>
                <a:cs typeface="Catamaran"/>
                <a:sym typeface="Catamaran"/>
              </a:rPr>
              <a:t>La mayoría de personas que trabajan desde casa no se establecen un horario de pausas durante el trabajo, si no que realizan pausas cortas cuando quieren o lo sienten necesario.</a:t>
            </a:r>
          </a:p>
          <a:p>
            <a:endParaRPr lang="es-CL" sz="4000" dirty="0">
              <a:solidFill>
                <a:schemeClr val="tx1"/>
              </a:solidFill>
              <a:latin typeface="ACHS Nueva Sans Medium" pitchFamily="2" charset="77"/>
              <a:ea typeface="Catamaran"/>
              <a:cs typeface="Catamaran"/>
              <a:sym typeface="Catamaran"/>
            </a:endParaRPr>
          </a:p>
          <a:p>
            <a:pPr lvl="0"/>
            <a:endParaRPr lang="es-CL" sz="4000" dirty="0">
              <a:latin typeface="ACHS Nueva Sans Medium" pitchFamily="2" charset="77"/>
            </a:endParaRPr>
          </a:p>
        </p:txBody>
      </p:sp>
      <p:sp>
        <p:nvSpPr>
          <p:cNvPr id="4" name="Marcador de texto 5">
            <a:extLst>
              <a:ext uri="{FF2B5EF4-FFF2-40B4-BE49-F238E27FC236}">
                <a16:creationId xmlns="" xmlns:a16="http://schemas.microsoft.com/office/drawing/2014/main" id="{BD190FB4-2865-574B-B509-46BA451E97D3}"/>
              </a:ext>
            </a:extLst>
          </p:cNvPr>
          <p:cNvSpPr txBox="1">
            <a:spLocks/>
          </p:cNvSpPr>
          <p:nvPr/>
        </p:nvSpPr>
        <p:spPr>
          <a:xfrm>
            <a:off x="2140307" y="1518087"/>
            <a:ext cx="2461674" cy="43121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pPr>
            <a:r>
              <a:rPr lang="es-ES" sz="3200" dirty="0">
                <a:solidFill>
                  <a:schemeClr val="accent2"/>
                </a:solidFill>
                <a:effectLst/>
                <a:latin typeface="ACHS Nueva Serif" pitchFamily="2" charset="77"/>
              </a:rPr>
              <a:t>Importante: </a:t>
            </a:r>
          </a:p>
        </p:txBody>
      </p:sp>
      <p:sp>
        <p:nvSpPr>
          <p:cNvPr id="5" name="Marcador de texto 5">
            <a:extLst>
              <a:ext uri="{FF2B5EF4-FFF2-40B4-BE49-F238E27FC236}">
                <a16:creationId xmlns="" xmlns:a16="http://schemas.microsoft.com/office/drawing/2014/main" id="{EBC31E10-8050-C048-8C7F-20D454260FBE}"/>
              </a:ext>
            </a:extLst>
          </p:cNvPr>
          <p:cNvSpPr txBox="1">
            <a:spLocks/>
          </p:cNvSpPr>
          <p:nvPr/>
        </p:nvSpPr>
        <p:spPr>
          <a:xfrm>
            <a:off x="6865495" y="5205667"/>
            <a:ext cx="2668249" cy="43121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pPr>
            <a:r>
              <a:rPr lang="es-ES" sz="2000" dirty="0">
                <a:solidFill>
                  <a:schemeClr val="tx1"/>
                </a:solidFill>
                <a:effectLst/>
                <a:latin typeface="ACHS Nueva Serif" pitchFamily="2" charset="77"/>
              </a:rPr>
              <a:t>(</a:t>
            </a:r>
            <a:r>
              <a:rPr lang="es-ES" sz="2000" dirty="0" err="1">
                <a:solidFill>
                  <a:schemeClr val="tx1"/>
                </a:solidFill>
                <a:effectLst/>
                <a:latin typeface="ACHS Nueva Serif" pitchFamily="2" charset="77"/>
              </a:rPr>
              <a:t>Ammons</a:t>
            </a:r>
            <a:r>
              <a:rPr lang="es-ES" sz="2000" dirty="0">
                <a:solidFill>
                  <a:schemeClr val="tx1"/>
                </a:solidFill>
                <a:effectLst/>
                <a:latin typeface="ACHS Nueva Serif" pitchFamily="2" charset="77"/>
              </a:rPr>
              <a:t> et al, 2004)</a:t>
            </a:r>
          </a:p>
        </p:txBody>
      </p:sp>
    </p:spTree>
    <p:custDataLst>
      <p:tags r:id="rId1"/>
    </p:custDataLst>
    <p:extLst>
      <p:ext uri="{BB962C8B-B14F-4D97-AF65-F5344CB8AC3E}">
        <p14:creationId xmlns:p14="http://schemas.microsoft.com/office/powerpoint/2010/main" val="4007749300"/>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 xmlns:a16="http://schemas.microsoft.com/office/drawing/2014/main" id="{9A6F921E-DFBA-7A4C-8C72-E936AFEA7B98}"/>
              </a:ext>
            </a:extLst>
          </p:cNvPr>
          <p:cNvSpPr>
            <a:spLocks noGrp="1"/>
          </p:cNvSpPr>
          <p:nvPr>
            <p:ph type="sldNum" sz="quarter" idx="63"/>
          </p:nvPr>
        </p:nvSpPr>
        <p:spPr/>
        <p:txBody>
          <a:bodyPr/>
          <a:lstStyle/>
          <a:p>
            <a:fld id="{B37290F3-BA30-9341-A10E-737EC97582C1}" type="slidenum">
              <a:rPr lang="es-CL" smtClean="0"/>
              <a:pPr/>
              <a:t>31</a:t>
            </a:fld>
            <a:endParaRPr lang="es-CL" dirty="0"/>
          </a:p>
        </p:txBody>
      </p:sp>
      <p:sp>
        <p:nvSpPr>
          <p:cNvPr id="6" name="Marcador de texto 4">
            <a:extLst>
              <a:ext uri="{FF2B5EF4-FFF2-40B4-BE49-F238E27FC236}">
                <a16:creationId xmlns="" xmlns:a16="http://schemas.microsoft.com/office/drawing/2014/main" id="{67A6BE2F-835C-694D-887C-39D8BB9DB314}"/>
              </a:ext>
            </a:extLst>
          </p:cNvPr>
          <p:cNvSpPr>
            <a:spLocks noGrp="1"/>
          </p:cNvSpPr>
          <p:nvPr>
            <p:ph type="body" sz="quarter" idx="61"/>
          </p:nvPr>
        </p:nvSpPr>
        <p:spPr>
          <a:xfrm>
            <a:off x="449262" y="496571"/>
            <a:ext cx="9865812" cy="523874"/>
          </a:xfrm>
        </p:spPr>
        <p:txBody>
          <a:bodyPr/>
          <a:lstStyle/>
          <a:p>
            <a:r>
              <a:rPr lang="es-CL" dirty="0"/>
              <a:t>Variación de la postura</a:t>
            </a:r>
          </a:p>
        </p:txBody>
      </p:sp>
      <p:sp>
        <p:nvSpPr>
          <p:cNvPr id="7" name="Marcador de texto 5">
            <a:extLst>
              <a:ext uri="{FF2B5EF4-FFF2-40B4-BE49-F238E27FC236}">
                <a16:creationId xmlns="" xmlns:a16="http://schemas.microsoft.com/office/drawing/2014/main" id="{2F0DEF69-E760-594A-8173-4A5BA692CBCD}"/>
              </a:ext>
            </a:extLst>
          </p:cNvPr>
          <p:cNvSpPr txBox="1">
            <a:spLocks/>
          </p:cNvSpPr>
          <p:nvPr/>
        </p:nvSpPr>
        <p:spPr>
          <a:xfrm>
            <a:off x="449261" y="1539081"/>
            <a:ext cx="4440239" cy="2728119"/>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285750" indent="-285750">
              <a:lnSpc>
                <a:spcPct val="100000"/>
              </a:lnSpc>
              <a:buClr>
                <a:schemeClr val="accent1"/>
              </a:buClr>
              <a:buFont typeface="Wingdings" pitchFamily="2" charset="2"/>
              <a:buChar char="§"/>
            </a:pPr>
            <a:r>
              <a:rPr lang="es-CL" dirty="0">
                <a:solidFill>
                  <a:schemeClr val="tx1"/>
                </a:solidFill>
                <a:latin typeface="ACHS Nueva Sans Medium" pitchFamily="2" charset="77"/>
              </a:rPr>
              <a:t>Utilice la portabilidad de su equipo para cambiar la postura eso sí por períodos breves (no más de 30 minutos)</a:t>
            </a:r>
          </a:p>
          <a:p>
            <a:pPr marL="285750" indent="-285750">
              <a:lnSpc>
                <a:spcPct val="100000"/>
              </a:lnSpc>
              <a:buClr>
                <a:schemeClr val="accent1"/>
              </a:buClr>
              <a:buFont typeface="Wingdings" pitchFamily="2" charset="2"/>
              <a:buChar char="§"/>
            </a:pPr>
            <a:endParaRPr lang="es-CL" sz="1600" dirty="0">
              <a:solidFill>
                <a:schemeClr val="tx1"/>
              </a:solidFill>
              <a:latin typeface="ACHS Nueva Sans Medium" pitchFamily="2" charset="77"/>
            </a:endParaRPr>
          </a:p>
        </p:txBody>
      </p:sp>
      <p:sp>
        <p:nvSpPr>
          <p:cNvPr id="8" name="Marcador de texto 7">
            <a:extLst>
              <a:ext uri="{FF2B5EF4-FFF2-40B4-BE49-F238E27FC236}">
                <a16:creationId xmlns="" xmlns:a16="http://schemas.microsoft.com/office/drawing/2014/main" id="{5779C999-B104-ED43-8B96-A5C80A5D89CE}"/>
              </a:ext>
            </a:extLst>
          </p:cNvPr>
          <p:cNvSpPr txBox="1">
            <a:spLocks/>
          </p:cNvSpPr>
          <p:nvPr/>
        </p:nvSpPr>
        <p:spPr>
          <a:xfrm>
            <a:off x="449262" y="1159880"/>
            <a:ext cx="9865812" cy="356282"/>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latin typeface="ACHS Nueva Serif" pitchFamily="2" charset="77"/>
              </a:rPr>
              <a:t>Peligros cerca de tu puesto de trabajo</a:t>
            </a:r>
          </a:p>
        </p:txBody>
      </p:sp>
      <p:pic>
        <p:nvPicPr>
          <p:cNvPr id="10" name="Picture 2" descr="Soporte para Notebook Executive Office Solutions Plata - Otros Accesorios |  Paris.cl">
            <a:extLst>
              <a:ext uri="{FF2B5EF4-FFF2-40B4-BE49-F238E27FC236}">
                <a16:creationId xmlns="" xmlns:a16="http://schemas.microsoft.com/office/drawing/2014/main" id="{63F1AC3A-B50B-3249-B98A-733CA858CB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8373" y="4278676"/>
            <a:ext cx="2462828" cy="1813125"/>
          </a:xfrm>
          <a:prstGeom prst="rect">
            <a:avLst/>
          </a:prstGeom>
          <a:solidFill>
            <a:srgbClr val="FFFFFF">
              <a:shade val="85000"/>
            </a:srgbClr>
          </a:solidFill>
          <a:ln w="88900" cap="sq">
            <a:solidFill>
              <a:srgbClr val="FFFFFF"/>
            </a:solidFill>
            <a:miter lim="800000"/>
          </a:ln>
          <a:effectLst/>
          <a:scene3d>
            <a:camera prst="orthographicFront"/>
            <a:lightRig rig="twoPt" dir="t">
              <a:rot lat="0" lon="0" rev="7200000"/>
            </a:lightRig>
          </a:scene3d>
          <a:sp3d>
            <a:bevelT w="25400" h="19050"/>
            <a:contourClr>
              <a:srgbClr val="FFFFFF"/>
            </a:contourClr>
          </a:sp3d>
        </p:spPr>
      </p:pic>
      <p:pic>
        <p:nvPicPr>
          <p:cNvPr id="11" name="Picture 6" descr="Teletrabajo: todo lo necesario para trabajar desde casa por culpa del  coronavirus">
            <a:extLst>
              <a:ext uri="{FF2B5EF4-FFF2-40B4-BE49-F238E27FC236}">
                <a16:creationId xmlns="" xmlns:a16="http://schemas.microsoft.com/office/drawing/2014/main" id="{B7CCB4EE-3904-8B4F-B0BE-9C688FDA99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3979" y="1271405"/>
            <a:ext cx="5057222" cy="2832045"/>
          </a:xfrm>
          <a:prstGeom prst="rect">
            <a:avLst/>
          </a:prstGeom>
          <a:solidFill>
            <a:srgbClr val="FFFFFF">
              <a:shade val="85000"/>
            </a:srgbClr>
          </a:solidFill>
          <a:ln w="88900" cap="sq">
            <a:solidFill>
              <a:srgbClr val="FFFFFF"/>
            </a:solidFill>
            <a:miter lim="800000"/>
          </a:ln>
          <a:effectLst/>
          <a:scene3d>
            <a:camera prst="orthographicFront"/>
            <a:lightRig rig="twoPt" dir="t">
              <a:rot lat="0" lon="0" rev="7200000"/>
            </a:lightRig>
          </a:scene3d>
          <a:sp3d>
            <a:bevelT w="25400" h="19050"/>
            <a:contourClr>
              <a:srgbClr val="FFFFFF"/>
            </a:contourClr>
          </a:sp3d>
        </p:spPr>
      </p:pic>
      <p:pic>
        <p:nvPicPr>
          <p:cNvPr id="12" name="Picture 8" descr="Teletrabajo Fotos e Imágenes de stock - Alamy">
            <a:extLst>
              <a:ext uri="{FF2B5EF4-FFF2-40B4-BE49-F238E27FC236}">
                <a16:creationId xmlns="" xmlns:a16="http://schemas.microsoft.com/office/drawing/2014/main" id="{C5F7BB3C-109D-6E4D-990C-7F3D1E35735E}"/>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13187"/>
          <a:stretch/>
        </p:blipFill>
        <p:spPr bwMode="auto">
          <a:xfrm>
            <a:off x="5683979" y="4278676"/>
            <a:ext cx="2593212" cy="1874955"/>
          </a:xfrm>
          <a:prstGeom prst="rect">
            <a:avLst/>
          </a:prstGeom>
          <a:solidFill>
            <a:srgbClr val="FFFFFF">
              <a:shade val="85000"/>
            </a:srgbClr>
          </a:solidFill>
          <a:ln w="88900" cap="sq">
            <a:solidFill>
              <a:srgbClr val="FFFFFF"/>
            </a:solidFill>
            <a:miter lim="800000"/>
          </a:ln>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3863472387"/>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 xmlns:a16="http://schemas.microsoft.com/office/drawing/2014/main" id="{5C995B15-2A33-344B-A005-4E5C39072DFC}"/>
              </a:ext>
            </a:extLst>
          </p:cNvPr>
          <p:cNvSpPr>
            <a:spLocks noGrp="1"/>
          </p:cNvSpPr>
          <p:nvPr>
            <p:ph type="sldNum" sz="quarter" idx="63"/>
          </p:nvPr>
        </p:nvSpPr>
        <p:spPr/>
        <p:txBody>
          <a:bodyPr/>
          <a:lstStyle/>
          <a:p>
            <a:fld id="{B37290F3-BA30-9341-A10E-737EC97582C1}" type="slidenum">
              <a:rPr lang="es-CL" smtClean="0"/>
              <a:pPr/>
              <a:t>32</a:t>
            </a:fld>
            <a:endParaRPr lang="es-CL" dirty="0"/>
          </a:p>
        </p:txBody>
      </p:sp>
      <p:sp>
        <p:nvSpPr>
          <p:cNvPr id="6" name="Marcador de texto 4">
            <a:extLst>
              <a:ext uri="{FF2B5EF4-FFF2-40B4-BE49-F238E27FC236}">
                <a16:creationId xmlns="" xmlns:a16="http://schemas.microsoft.com/office/drawing/2014/main" id="{CF6DAC93-7506-5949-AB54-149028109A46}"/>
              </a:ext>
            </a:extLst>
          </p:cNvPr>
          <p:cNvSpPr>
            <a:spLocks noGrp="1"/>
          </p:cNvSpPr>
          <p:nvPr>
            <p:ph type="body" sz="quarter" idx="61"/>
          </p:nvPr>
        </p:nvSpPr>
        <p:spPr>
          <a:xfrm>
            <a:off x="449262" y="496571"/>
            <a:ext cx="9865812" cy="380425"/>
          </a:xfrm>
        </p:spPr>
        <p:txBody>
          <a:bodyPr/>
          <a:lstStyle/>
          <a:p>
            <a:r>
              <a:rPr lang="es-CL" dirty="0">
                <a:latin typeface="ACHS Nueva Serif" pitchFamily="2" charset="77"/>
              </a:rPr>
              <a:t>Postura cuando estés sentado</a:t>
            </a:r>
          </a:p>
        </p:txBody>
      </p:sp>
      <p:pic>
        <p:nvPicPr>
          <p:cNvPr id="59" name="Google Shape;1910;p138">
            <a:extLst>
              <a:ext uri="{FF2B5EF4-FFF2-40B4-BE49-F238E27FC236}">
                <a16:creationId xmlns="" xmlns:a16="http://schemas.microsoft.com/office/drawing/2014/main" id="{1236A64F-7826-144E-AB7D-AD1811B00C66}"/>
              </a:ext>
            </a:extLst>
          </p:cNvPr>
          <p:cNvPicPr preferRelativeResize="0"/>
          <p:nvPr/>
        </p:nvPicPr>
        <p:blipFill>
          <a:blip r:embed="rId4">
            <a:alphaModFix/>
          </a:blip>
          <a:stretch>
            <a:fillRect/>
          </a:stretch>
        </p:blipFill>
        <p:spPr>
          <a:xfrm>
            <a:off x="4395537" y="1934363"/>
            <a:ext cx="3609474" cy="4257889"/>
          </a:xfrm>
          <a:prstGeom prst="rect">
            <a:avLst/>
          </a:prstGeom>
          <a:solidFill>
            <a:srgbClr val="FFFFFF"/>
          </a:solidFill>
          <a:ln>
            <a:noFill/>
          </a:ln>
        </p:spPr>
      </p:pic>
      <p:sp>
        <p:nvSpPr>
          <p:cNvPr id="60" name="Google Shape;1913;p138">
            <a:extLst>
              <a:ext uri="{FF2B5EF4-FFF2-40B4-BE49-F238E27FC236}">
                <a16:creationId xmlns="" xmlns:a16="http://schemas.microsoft.com/office/drawing/2014/main" id="{83635CD6-50E2-894F-B02B-3F421C42EB9C}"/>
              </a:ext>
            </a:extLst>
          </p:cNvPr>
          <p:cNvSpPr txBox="1"/>
          <p:nvPr/>
        </p:nvSpPr>
        <p:spPr>
          <a:xfrm>
            <a:off x="1559921" y="2205047"/>
            <a:ext cx="2376000" cy="720000"/>
          </a:xfrm>
          <a:prstGeom prst="rect">
            <a:avLst/>
          </a:prstGeom>
          <a:solidFill>
            <a:schemeClr val="accent1"/>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sz="1100" b="1" dirty="0">
                <a:solidFill>
                  <a:schemeClr val="bg1"/>
                </a:solidFill>
                <a:latin typeface="Calibri" panose="020F0502020204030204" pitchFamily="34" charset="0"/>
                <a:ea typeface="Calibri"/>
                <a:cs typeface="Calibri" panose="020F0502020204030204" pitchFamily="34" charset="0"/>
                <a:sym typeface="Calibri"/>
              </a:rPr>
              <a:t>CUELLO</a:t>
            </a:r>
            <a:endParaRPr sz="1100" b="1" dirty="0">
              <a:solidFill>
                <a:schemeClr val="bg1"/>
              </a:solidFill>
              <a:latin typeface="Calibri" panose="020F0502020204030204" pitchFamily="34" charset="0"/>
              <a:ea typeface="Calibri"/>
              <a:cs typeface="Calibri" panose="020F0502020204030204" pitchFamily="34" charset="0"/>
              <a:sym typeface="Calibri"/>
            </a:endParaRPr>
          </a:p>
          <a:p>
            <a:pPr marL="0" lvl="0" indent="0" algn="l" rtl="0">
              <a:spcBef>
                <a:spcPts val="0"/>
              </a:spcBef>
              <a:spcAft>
                <a:spcPts val="0"/>
              </a:spcAft>
              <a:buNone/>
            </a:pPr>
            <a:r>
              <a:rPr lang="es" sz="1100" dirty="0">
                <a:solidFill>
                  <a:schemeClr val="bg1"/>
                </a:solidFill>
                <a:latin typeface="Calibri" panose="020F0502020204030204" pitchFamily="34" charset="0"/>
                <a:ea typeface="Calibri"/>
                <a:cs typeface="Calibri" panose="020F0502020204030204" pitchFamily="34" charset="0"/>
                <a:sym typeface="Calibri"/>
              </a:rPr>
              <a:t>Mirada hacia el frente y no hacia arriba, abajo o hacia los lados</a:t>
            </a:r>
            <a:endParaRPr sz="1100" dirty="0">
              <a:solidFill>
                <a:schemeClr val="bg1"/>
              </a:solidFill>
              <a:latin typeface="Calibri" panose="020F0502020204030204" pitchFamily="34" charset="0"/>
              <a:ea typeface="Catamaran"/>
              <a:cs typeface="Calibri" panose="020F0502020204030204" pitchFamily="34" charset="0"/>
              <a:sym typeface="Catamaran"/>
            </a:endParaRPr>
          </a:p>
        </p:txBody>
      </p:sp>
      <p:sp>
        <p:nvSpPr>
          <p:cNvPr id="61" name="Google Shape;1914;p138">
            <a:extLst>
              <a:ext uri="{FF2B5EF4-FFF2-40B4-BE49-F238E27FC236}">
                <a16:creationId xmlns="" xmlns:a16="http://schemas.microsoft.com/office/drawing/2014/main" id="{94F71F6A-1CB5-3A4D-8869-8D65394DDA89}"/>
              </a:ext>
            </a:extLst>
          </p:cNvPr>
          <p:cNvSpPr txBox="1"/>
          <p:nvPr/>
        </p:nvSpPr>
        <p:spPr>
          <a:xfrm>
            <a:off x="1559921" y="5536156"/>
            <a:ext cx="2376000" cy="720000"/>
          </a:xfrm>
          <a:prstGeom prst="rect">
            <a:avLst/>
          </a:prstGeom>
          <a:solidFill>
            <a:schemeClr val="accent1"/>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sz="1100" b="1">
                <a:solidFill>
                  <a:schemeClr val="bg1"/>
                </a:solidFill>
                <a:latin typeface="Calibri" panose="020F0502020204030204" pitchFamily="34" charset="0"/>
                <a:ea typeface="Catamaran"/>
                <a:cs typeface="Calibri" panose="020F0502020204030204" pitchFamily="34" charset="0"/>
                <a:sym typeface="Catamaran"/>
              </a:rPr>
              <a:t>PIES</a:t>
            </a:r>
            <a:endParaRPr sz="1100" b="1">
              <a:solidFill>
                <a:schemeClr val="bg1"/>
              </a:solidFill>
              <a:latin typeface="Calibri" panose="020F0502020204030204" pitchFamily="34" charset="0"/>
              <a:ea typeface="Catamaran"/>
              <a:cs typeface="Calibri" panose="020F0502020204030204" pitchFamily="34" charset="0"/>
              <a:sym typeface="Catamaran"/>
            </a:endParaRPr>
          </a:p>
          <a:p>
            <a:pPr marL="0" lvl="0" indent="0" algn="l" rtl="0">
              <a:spcBef>
                <a:spcPts val="0"/>
              </a:spcBef>
              <a:spcAft>
                <a:spcPts val="0"/>
              </a:spcAft>
              <a:buNone/>
            </a:pPr>
            <a:r>
              <a:rPr lang="es" sz="1100">
                <a:solidFill>
                  <a:schemeClr val="bg1"/>
                </a:solidFill>
                <a:latin typeface="Calibri" panose="020F0502020204030204" pitchFamily="34" charset="0"/>
                <a:ea typeface="Catamaran"/>
                <a:cs typeface="Calibri" panose="020F0502020204030204" pitchFamily="34" charset="0"/>
                <a:sym typeface="Catamaran"/>
              </a:rPr>
              <a:t>Completamente apoyados en el suelo o sobre un reposapiés.</a:t>
            </a:r>
            <a:endParaRPr sz="1100" b="1">
              <a:solidFill>
                <a:schemeClr val="bg1"/>
              </a:solidFill>
              <a:latin typeface="Calibri" panose="020F0502020204030204" pitchFamily="34" charset="0"/>
              <a:ea typeface="Catamaran"/>
              <a:cs typeface="Calibri" panose="020F0502020204030204" pitchFamily="34" charset="0"/>
              <a:sym typeface="Catamaran"/>
            </a:endParaRPr>
          </a:p>
        </p:txBody>
      </p:sp>
      <p:sp>
        <p:nvSpPr>
          <p:cNvPr id="62" name="Google Shape;1915;p138">
            <a:extLst>
              <a:ext uri="{FF2B5EF4-FFF2-40B4-BE49-F238E27FC236}">
                <a16:creationId xmlns="" xmlns:a16="http://schemas.microsoft.com/office/drawing/2014/main" id="{5693B5D0-54F7-CC42-B0E6-39AF9FF5ADF0}"/>
              </a:ext>
            </a:extLst>
          </p:cNvPr>
          <p:cNvSpPr txBox="1"/>
          <p:nvPr/>
        </p:nvSpPr>
        <p:spPr>
          <a:xfrm>
            <a:off x="1559921" y="4426923"/>
            <a:ext cx="2376000" cy="720000"/>
          </a:xfrm>
          <a:prstGeom prst="rect">
            <a:avLst/>
          </a:prstGeom>
          <a:solidFill>
            <a:schemeClr val="accent1"/>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sz="1100" b="1" dirty="0">
                <a:solidFill>
                  <a:schemeClr val="bg1"/>
                </a:solidFill>
                <a:latin typeface="Calibri" panose="020F0502020204030204" pitchFamily="34" charset="0"/>
                <a:ea typeface="Catamaran"/>
                <a:cs typeface="Calibri" panose="020F0502020204030204" pitchFamily="34" charset="0"/>
                <a:sym typeface="Catamaran"/>
              </a:rPr>
              <a:t>CADERAS</a:t>
            </a:r>
            <a:endParaRPr sz="1100" b="1" dirty="0">
              <a:solidFill>
                <a:schemeClr val="bg1"/>
              </a:solidFill>
              <a:latin typeface="Calibri" panose="020F0502020204030204" pitchFamily="34" charset="0"/>
              <a:ea typeface="Catamaran"/>
              <a:cs typeface="Calibri" panose="020F0502020204030204" pitchFamily="34" charset="0"/>
              <a:sym typeface="Catamaran"/>
            </a:endParaRPr>
          </a:p>
          <a:p>
            <a:pPr marL="0" lvl="0" indent="0" algn="l" rtl="0">
              <a:spcBef>
                <a:spcPts val="0"/>
              </a:spcBef>
              <a:spcAft>
                <a:spcPts val="0"/>
              </a:spcAft>
              <a:buNone/>
            </a:pPr>
            <a:r>
              <a:rPr lang="es" sz="1100" dirty="0">
                <a:solidFill>
                  <a:schemeClr val="bg1"/>
                </a:solidFill>
                <a:latin typeface="Calibri" panose="020F0502020204030204" pitchFamily="34" charset="0"/>
                <a:ea typeface="Catamaran"/>
                <a:cs typeface="Calibri" panose="020F0502020204030204" pitchFamily="34" charset="0"/>
                <a:sym typeface="Catamaran"/>
              </a:rPr>
              <a:t>Mantener un ángulo de 90° a 100° con tus muslos paralelos al suelo.</a:t>
            </a:r>
            <a:endParaRPr sz="1100" b="1" dirty="0">
              <a:solidFill>
                <a:schemeClr val="bg1"/>
              </a:solidFill>
              <a:latin typeface="Calibri" panose="020F0502020204030204" pitchFamily="34" charset="0"/>
              <a:ea typeface="Catamaran"/>
              <a:cs typeface="Calibri" panose="020F0502020204030204" pitchFamily="34" charset="0"/>
              <a:sym typeface="Catamaran"/>
            </a:endParaRPr>
          </a:p>
        </p:txBody>
      </p:sp>
      <p:sp>
        <p:nvSpPr>
          <p:cNvPr id="63" name="Google Shape;1939;p138">
            <a:extLst>
              <a:ext uri="{FF2B5EF4-FFF2-40B4-BE49-F238E27FC236}">
                <a16:creationId xmlns="" xmlns:a16="http://schemas.microsoft.com/office/drawing/2014/main" id="{2E99824B-BF27-FB4C-A5C9-214A91344FD0}"/>
              </a:ext>
            </a:extLst>
          </p:cNvPr>
          <p:cNvSpPr txBox="1"/>
          <p:nvPr/>
        </p:nvSpPr>
        <p:spPr>
          <a:xfrm>
            <a:off x="1559921" y="3311018"/>
            <a:ext cx="2376000" cy="720000"/>
          </a:xfrm>
          <a:prstGeom prst="rect">
            <a:avLst/>
          </a:prstGeom>
          <a:solidFill>
            <a:schemeClr val="accent1"/>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sz="1100" b="1" dirty="0">
                <a:solidFill>
                  <a:schemeClr val="bg1"/>
                </a:solidFill>
                <a:latin typeface="Calibri" panose="020F0502020204030204" pitchFamily="34" charset="0"/>
                <a:ea typeface="Catamaran"/>
                <a:cs typeface="Calibri" panose="020F0502020204030204" pitchFamily="34" charset="0"/>
                <a:sym typeface="Catamaran"/>
              </a:rPr>
              <a:t>ESPALDA</a:t>
            </a:r>
            <a:r>
              <a:rPr lang="es" sz="1100" dirty="0">
                <a:solidFill>
                  <a:schemeClr val="bg1"/>
                </a:solidFill>
                <a:latin typeface="Calibri" panose="020F0502020204030204" pitchFamily="34" charset="0"/>
                <a:ea typeface="Catamaran"/>
                <a:cs typeface="Calibri" panose="020F0502020204030204" pitchFamily="34" charset="0"/>
                <a:sym typeface="Catamaran"/>
              </a:rPr>
              <a:t> (región lumbar)</a:t>
            </a:r>
            <a:endParaRPr sz="1100" dirty="0">
              <a:solidFill>
                <a:schemeClr val="bg1"/>
              </a:solidFill>
              <a:latin typeface="Calibri" panose="020F0502020204030204" pitchFamily="34" charset="0"/>
              <a:ea typeface="Catamaran"/>
              <a:cs typeface="Calibri" panose="020F0502020204030204" pitchFamily="34" charset="0"/>
              <a:sym typeface="Catamaran"/>
            </a:endParaRPr>
          </a:p>
          <a:p>
            <a:pPr marL="0" lvl="0" indent="0" algn="l" rtl="0">
              <a:spcBef>
                <a:spcPts val="0"/>
              </a:spcBef>
              <a:spcAft>
                <a:spcPts val="0"/>
              </a:spcAft>
              <a:buNone/>
            </a:pPr>
            <a:r>
              <a:rPr lang="es" sz="1100" dirty="0">
                <a:solidFill>
                  <a:schemeClr val="bg1"/>
                </a:solidFill>
                <a:latin typeface="Calibri" panose="020F0502020204030204" pitchFamily="34" charset="0"/>
                <a:ea typeface="Catamaran"/>
                <a:cs typeface="Calibri" panose="020F0502020204030204" pitchFamily="34" charset="0"/>
                <a:sym typeface="Catamaran"/>
              </a:rPr>
              <a:t>Mantener su curvatura normal</a:t>
            </a:r>
            <a:r>
              <a:rPr lang="es" sz="1100" b="1" dirty="0">
                <a:solidFill>
                  <a:schemeClr val="bg1"/>
                </a:solidFill>
                <a:latin typeface="Calibri" panose="020F0502020204030204" pitchFamily="34" charset="0"/>
                <a:ea typeface="Catamaran"/>
                <a:cs typeface="Calibri" panose="020F0502020204030204" pitchFamily="34" charset="0"/>
                <a:sym typeface="Catamaran"/>
              </a:rPr>
              <a:t>.</a:t>
            </a:r>
            <a:endParaRPr sz="1100" b="1" dirty="0">
              <a:solidFill>
                <a:schemeClr val="bg1"/>
              </a:solidFill>
              <a:latin typeface="Calibri" panose="020F0502020204030204" pitchFamily="34" charset="0"/>
              <a:ea typeface="Catamaran"/>
              <a:cs typeface="Calibri" panose="020F0502020204030204" pitchFamily="34" charset="0"/>
              <a:sym typeface="Catamaran"/>
            </a:endParaRPr>
          </a:p>
        </p:txBody>
      </p:sp>
      <p:pic>
        <p:nvPicPr>
          <p:cNvPr id="64" name="Google Shape;1930;p138">
            <a:extLst>
              <a:ext uri="{FF2B5EF4-FFF2-40B4-BE49-F238E27FC236}">
                <a16:creationId xmlns="" xmlns:a16="http://schemas.microsoft.com/office/drawing/2014/main" id="{8DEA91C1-755D-2642-8197-F4A2B744C26F}"/>
              </a:ext>
            </a:extLst>
          </p:cNvPr>
          <p:cNvPicPr preferRelativeResize="0"/>
          <p:nvPr/>
        </p:nvPicPr>
        <p:blipFill>
          <a:blip r:embed="rId5">
            <a:alphaModFix/>
          </a:blip>
          <a:stretch>
            <a:fillRect/>
          </a:stretch>
        </p:blipFill>
        <p:spPr>
          <a:xfrm>
            <a:off x="6738350" y="5796252"/>
            <a:ext cx="396000" cy="396000"/>
          </a:xfrm>
          <a:prstGeom prst="rect">
            <a:avLst/>
          </a:prstGeom>
          <a:noFill/>
          <a:ln>
            <a:noFill/>
          </a:ln>
        </p:spPr>
      </p:pic>
      <p:pic>
        <p:nvPicPr>
          <p:cNvPr id="65" name="Google Shape;1932;p138">
            <a:extLst>
              <a:ext uri="{FF2B5EF4-FFF2-40B4-BE49-F238E27FC236}">
                <a16:creationId xmlns="" xmlns:a16="http://schemas.microsoft.com/office/drawing/2014/main" id="{66A93481-9EC1-BF4D-8F20-6CA519CC3DC7}"/>
              </a:ext>
            </a:extLst>
          </p:cNvPr>
          <p:cNvPicPr preferRelativeResize="0"/>
          <p:nvPr/>
        </p:nvPicPr>
        <p:blipFill>
          <a:blip r:embed="rId6">
            <a:alphaModFix/>
          </a:blip>
          <a:stretch>
            <a:fillRect/>
          </a:stretch>
        </p:blipFill>
        <p:spPr>
          <a:xfrm>
            <a:off x="4732199" y="4101505"/>
            <a:ext cx="396000" cy="396000"/>
          </a:xfrm>
          <a:prstGeom prst="rect">
            <a:avLst/>
          </a:prstGeom>
          <a:noFill/>
          <a:ln>
            <a:noFill/>
          </a:ln>
        </p:spPr>
      </p:pic>
      <p:pic>
        <p:nvPicPr>
          <p:cNvPr id="66" name="Google Shape;1935;p138">
            <a:extLst>
              <a:ext uri="{FF2B5EF4-FFF2-40B4-BE49-F238E27FC236}">
                <a16:creationId xmlns="" xmlns:a16="http://schemas.microsoft.com/office/drawing/2014/main" id="{E1DA7E40-F176-0D4C-ACA8-A25136A3E8D5}"/>
              </a:ext>
            </a:extLst>
          </p:cNvPr>
          <p:cNvPicPr preferRelativeResize="0"/>
          <p:nvPr/>
        </p:nvPicPr>
        <p:blipFill>
          <a:blip r:embed="rId7">
            <a:alphaModFix/>
          </a:blip>
          <a:stretch>
            <a:fillRect/>
          </a:stretch>
        </p:blipFill>
        <p:spPr>
          <a:xfrm>
            <a:off x="4732199" y="3208034"/>
            <a:ext cx="396000" cy="396000"/>
          </a:xfrm>
          <a:prstGeom prst="rect">
            <a:avLst/>
          </a:prstGeom>
          <a:noFill/>
          <a:ln>
            <a:noFill/>
          </a:ln>
        </p:spPr>
      </p:pic>
      <p:pic>
        <p:nvPicPr>
          <p:cNvPr id="67" name="Google Shape;1937;p138">
            <a:extLst>
              <a:ext uri="{FF2B5EF4-FFF2-40B4-BE49-F238E27FC236}">
                <a16:creationId xmlns="" xmlns:a16="http://schemas.microsoft.com/office/drawing/2014/main" id="{7113B548-692F-9640-BAC2-54A6271FF857}"/>
              </a:ext>
            </a:extLst>
          </p:cNvPr>
          <p:cNvPicPr preferRelativeResize="0"/>
          <p:nvPr/>
        </p:nvPicPr>
        <p:blipFill>
          <a:blip r:embed="rId8">
            <a:alphaModFix/>
          </a:blip>
          <a:stretch>
            <a:fillRect/>
          </a:stretch>
        </p:blipFill>
        <p:spPr>
          <a:xfrm>
            <a:off x="4534199" y="2605692"/>
            <a:ext cx="396000" cy="396000"/>
          </a:xfrm>
          <a:prstGeom prst="rect">
            <a:avLst/>
          </a:prstGeom>
          <a:noFill/>
          <a:ln>
            <a:noFill/>
          </a:ln>
        </p:spPr>
      </p:pic>
      <p:sp>
        <p:nvSpPr>
          <p:cNvPr id="68" name="Google Shape;1917;p138">
            <a:extLst>
              <a:ext uri="{FF2B5EF4-FFF2-40B4-BE49-F238E27FC236}">
                <a16:creationId xmlns="" xmlns:a16="http://schemas.microsoft.com/office/drawing/2014/main" id="{6EE63DCF-B371-3146-B563-B3F974AAD07B}"/>
              </a:ext>
            </a:extLst>
          </p:cNvPr>
          <p:cNvSpPr txBox="1"/>
          <p:nvPr/>
        </p:nvSpPr>
        <p:spPr>
          <a:xfrm>
            <a:off x="8356768" y="4426923"/>
            <a:ext cx="2376000" cy="720000"/>
          </a:xfrm>
          <a:prstGeom prst="rect">
            <a:avLst/>
          </a:prstGeom>
          <a:solidFill>
            <a:schemeClr val="accent1"/>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sz="1100" b="1" dirty="0">
                <a:solidFill>
                  <a:schemeClr val="bg1"/>
                </a:solidFill>
                <a:latin typeface="Calibri" panose="020F0502020204030204" pitchFamily="34" charset="0"/>
                <a:ea typeface="Catamaran"/>
                <a:cs typeface="Calibri" panose="020F0502020204030204" pitchFamily="34" charset="0"/>
                <a:sym typeface="Catamaran"/>
              </a:rPr>
              <a:t>MUÑECAS</a:t>
            </a:r>
            <a:endParaRPr sz="1100" b="1" dirty="0">
              <a:solidFill>
                <a:schemeClr val="bg1"/>
              </a:solidFill>
              <a:latin typeface="Calibri" panose="020F0502020204030204" pitchFamily="34" charset="0"/>
              <a:ea typeface="Catamaran"/>
              <a:cs typeface="Calibri" panose="020F0502020204030204" pitchFamily="34" charset="0"/>
              <a:sym typeface="Catamaran"/>
            </a:endParaRPr>
          </a:p>
          <a:p>
            <a:pPr marL="0" lvl="0" indent="0" algn="l" rtl="0">
              <a:spcBef>
                <a:spcPts val="0"/>
              </a:spcBef>
              <a:spcAft>
                <a:spcPts val="0"/>
              </a:spcAft>
              <a:buNone/>
            </a:pPr>
            <a:r>
              <a:rPr lang="es" sz="1100" dirty="0">
                <a:solidFill>
                  <a:schemeClr val="bg1"/>
                </a:solidFill>
                <a:latin typeface="Calibri" panose="020F0502020204030204" pitchFamily="34" charset="0"/>
                <a:ea typeface="Catamaran"/>
                <a:cs typeface="Calibri" panose="020F0502020204030204" pitchFamily="34" charset="0"/>
                <a:sym typeface="Catamaran"/>
              </a:rPr>
              <a:t>Relajadas, alineadas respecto al antebrazo (evita desviaciones laterales).</a:t>
            </a:r>
            <a:endParaRPr sz="1100" b="1" dirty="0">
              <a:solidFill>
                <a:schemeClr val="bg1"/>
              </a:solidFill>
              <a:latin typeface="Calibri" panose="020F0502020204030204" pitchFamily="34" charset="0"/>
              <a:ea typeface="Catamaran"/>
              <a:cs typeface="Calibri" panose="020F0502020204030204" pitchFamily="34" charset="0"/>
              <a:sym typeface="Catamaran"/>
            </a:endParaRPr>
          </a:p>
        </p:txBody>
      </p:sp>
      <p:sp>
        <p:nvSpPr>
          <p:cNvPr id="69" name="Google Shape;1919;p138">
            <a:extLst>
              <a:ext uri="{FF2B5EF4-FFF2-40B4-BE49-F238E27FC236}">
                <a16:creationId xmlns="" xmlns:a16="http://schemas.microsoft.com/office/drawing/2014/main" id="{C205B082-F041-9D42-B422-AEADC314FB66}"/>
              </a:ext>
            </a:extLst>
          </p:cNvPr>
          <p:cNvSpPr txBox="1"/>
          <p:nvPr/>
        </p:nvSpPr>
        <p:spPr>
          <a:xfrm>
            <a:off x="8314810" y="3311018"/>
            <a:ext cx="2376000" cy="720000"/>
          </a:xfrm>
          <a:prstGeom prst="rect">
            <a:avLst/>
          </a:prstGeom>
          <a:solidFill>
            <a:schemeClr val="accent1"/>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sz="1100" b="1" dirty="0">
                <a:solidFill>
                  <a:schemeClr val="bg1"/>
                </a:solidFill>
                <a:latin typeface="Calibri" panose="020F0502020204030204" pitchFamily="34" charset="0"/>
                <a:ea typeface="Catamaran"/>
                <a:cs typeface="Calibri" panose="020F0502020204030204" pitchFamily="34" charset="0"/>
                <a:sym typeface="Catamaran"/>
              </a:rPr>
              <a:t>CODOS</a:t>
            </a:r>
            <a:endParaRPr sz="1100" b="1" dirty="0">
              <a:solidFill>
                <a:schemeClr val="bg1"/>
              </a:solidFill>
              <a:latin typeface="Calibri" panose="020F0502020204030204" pitchFamily="34" charset="0"/>
              <a:ea typeface="Catamaran"/>
              <a:cs typeface="Calibri" panose="020F0502020204030204" pitchFamily="34" charset="0"/>
              <a:sym typeface="Catamaran"/>
            </a:endParaRPr>
          </a:p>
          <a:p>
            <a:pPr marL="0" lvl="0" indent="0" algn="l" rtl="0">
              <a:spcBef>
                <a:spcPts val="0"/>
              </a:spcBef>
              <a:spcAft>
                <a:spcPts val="0"/>
              </a:spcAft>
              <a:buNone/>
            </a:pPr>
            <a:r>
              <a:rPr lang="es" sz="1100" dirty="0">
                <a:solidFill>
                  <a:schemeClr val="bg1"/>
                </a:solidFill>
                <a:latin typeface="Calibri" panose="020F0502020204030204" pitchFamily="34" charset="0"/>
                <a:ea typeface="Catamaran"/>
                <a:cs typeface="Calibri" panose="020F0502020204030204" pitchFamily="34" charset="0"/>
                <a:sym typeface="Catamaran"/>
              </a:rPr>
              <a:t>Apoyados, apegados al cuerpo, manteniendo un ángulo entre 90° y 100°.</a:t>
            </a:r>
            <a:endParaRPr sz="1100" b="1" dirty="0">
              <a:solidFill>
                <a:schemeClr val="bg1"/>
              </a:solidFill>
              <a:latin typeface="Calibri" panose="020F0502020204030204" pitchFamily="34" charset="0"/>
              <a:ea typeface="Catamaran"/>
              <a:cs typeface="Calibri" panose="020F0502020204030204" pitchFamily="34" charset="0"/>
              <a:sym typeface="Catamaran"/>
            </a:endParaRPr>
          </a:p>
        </p:txBody>
      </p:sp>
      <p:sp>
        <p:nvSpPr>
          <p:cNvPr id="70" name="Google Shape;1938;p138">
            <a:extLst>
              <a:ext uri="{FF2B5EF4-FFF2-40B4-BE49-F238E27FC236}">
                <a16:creationId xmlns="" xmlns:a16="http://schemas.microsoft.com/office/drawing/2014/main" id="{D82CB2E5-969D-9D40-9D9E-C23C079A4104}"/>
              </a:ext>
            </a:extLst>
          </p:cNvPr>
          <p:cNvSpPr txBox="1"/>
          <p:nvPr/>
        </p:nvSpPr>
        <p:spPr>
          <a:xfrm>
            <a:off x="8341673" y="2205047"/>
            <a:ext cx="2376000" cy="720000"/>
          </a:xfrm>
          <a:prstGeom prst="rect">
            <a:avLst/>
          </a:prstGeom>
          <a:solidFill>
            <a:schemeClr val="accent1"/>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sz="1100" b="1" dirty="0">
                <a:solidFill>
                  <a:schemeClr val="bg1"/>
                </a:solidFill>
                <a:latin typeface="Calibri" panose="020F0502020204030204" pitchFamily="34" charset="0"/>
                <a:ea typeface="Catamaran"/>
                <a:cs typeface="Calibri" panose="020F0502020204030204" pitchFamily="34" charset="0"/>
                <a:sym typeface="Catamaran"/>
              </a:rPr>
              <a:t>HOMBROS</a:t>
            </a:r>
            <a:endParaRPr sz="1100" b="1" dirty="0">
              <a:solidFill>
                <a:schemeClr val="bg1"/>
              </a:solidFill>
              <a:latin typeface="Calibri" panose="020F0502020204030204" pitchFamily="34" charset="0"/>
              <a:ea typeface="Catamaran"/>
              <a:cs typeface="Calibri" panose="020F0502020204030204" pitchFamily="34" charset="0"/>
              <a:sym typeface="Catamaran"/>
            </a:endParaRPr>
          </a:p>
          <a:p>
            <a:pPr marL="0" lvl="0" indent="0" algn="l" rtl="0">
              <a:spcBef>
                <a:spcPts val="0"/>
              </a:spcBef>
              <a:spcAft>
                <a:spcPts val="0"/>
              </a:spcAft>
              <a:buNone/>
            </a:pPr>
            <a:r>
              <a:rPr lang="es" sz="1100" dirty="0">
                <a:solidFill>
                  <a:schemeClr val="bg1"/>
                </a:solidFill>
                <a:latin typeface="Calibri" panose="020F0502020204030204" pitchFamily="34" charset="0"/>
                <a:ea typeface="Catamaran"/>
                <a:cs typeface="Calibri" panose="020F0502020204030204" pitchFamily="34" charset="0"/>
                <a:sym typeface="Catamaran"/>
              </a:rPr>
              <a:t>Relajados.</a:t>
            </a:r>
            <a:endParaRPr sz="1100" b="1" dirty="0">
              <a:solidFill>
                <a:schemeClr val="bg1"/>
              </a:solidFill>
              <a:latin typeface="Calibri" panose="020F0502020204030204" pitchFamily="34" charset="0"/>
              <a:ea typeface="Catamaran"/>
              <a:cs typeface="Calibri" panose="020F0502020204030204" pitchFamily="34" charset="0"/>
              <a:sym typeface="Catamaran"/>
            </a:endParaRPr>
          </a:p>
        </p:txBody>
      </p:sp>
      <p:sp>
        <p:nvSpPr>
          <p:cNvPr id="71" name="Google Shape;1940;p138">
            <a:extLst>
              <a:ext uri="{FF2B5EF4-FFF2-40B4-BE49-F238E27FC236}">
                <a16:creationId xmlns="" xmlns:a16="http://schemas.microsoft.com/office/drawing/2014/main" id="{AFCBB077-0879-3945-A391-60F5EA3A9204}"/>
              </a:ext>
            </a:extLst>
          </p:cNvPr>
          <p:cNvSpPr txBox="1"/>
          <p:nvPr/>
        </p:nvSpPr>
        <p:spPr>
          <a:xfrm>
            <a:off x="8314810" y="5536156"/>
            <a:ext cx="2376000" cy="720000"/>
          </a:xfrm>
          <a:prstGeom prst="rect">
            <a:avLst/>
          </a:prstGeom>
          <a:solidFill>
            <a:schemeClr val="accent1"/>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sz="1100" b="1">
                <a:solidFill>
                  <a:schemeClr val="bg1"/>
                </a:solidFill>
                <a:latin typeface="Calibri" panose="020F0502020204030204" pitchFamily="34" charset="0"/>
                <a:ea typeface="Catamaran"/>
                <a:cs typeface="Calibri" panose="020F0502020204030204" pitchFamily="34" charset="0"/>
                <a:sym typeface="Catamaran"/>
              </a:rPr>
              <a:t>RODILLAS </a:t>
            </a:r>
            <a:br>
              <a:rPr lang="es" sz="1100" b="1">
                <a:solidFill>
                  <a:schemeClr val="bg1"/>
                </a:solidFill>
                <a:latin typeface="Calibri" panose="020F0502020204030204" pitchFamily="34" charset="0"/>
                <a:ea typeface="Catamaran"/>
                <a:cs typeface="Calibri" panose="020F0502020204030204" pitchFamily="34" charset="0"/>
                <a:sym typeface="Catamaran"/>
              </a:rPr>
            </a:br>
            <a:r>
              <a:rPr lang="es" sz="1100">
                <a:solidFill>
                  <a:schemeClr val="bg1"/>
                </a:solidFill>
                <a:latin typeface="Calibri" panose="020F0502020204030204" pitchFamily="34" charset="0"/>
                <a:ea typeface="Catamaran"/>
                <a:cs typeface="Calibri" panose="020F0502020204030204" pitchFamily="34" charset="0"/>
                <a:sym typeface="Catamaran"/>
              </a:rPr>
              <a:t>En ángulo mayor a 90°.</a:t>
            </a:r>
            <a:endParaRPr sz="1100" b="1">
              <a:solidFill>
                <a:schemeClr val="bg1"/>
              </a:solidFill>
              <a:latin typeface="Calibri" panose="020F0502020204030204" pitchFamily="34" charset="0"/>
              <a:ea typeface="Catamaran"/>
              <a:cs typeface="Calibri" panose="020F0502020204030204" pitchFamily="34" charset="0"/>
              <a:sym typeface="Catamaran"/>
            </a:endParaRPr>
          </a:p>
        </p:txBody>
      </p:sp>
      <p:pic>
        <p:nvPicPr>
          <p:cNvPr id="72" name="Google Shape;1931;p138">
            <a:extLst>
              <a:ext uri="{FF2B5EF4-FFF2-40B4-BE49-F238E27FC236}">
                <a16:creationId xmlns="" xmlns:a16="http://schemas.microsoft.com/office/drawing/2014/main" id="{B4563451-9915-BD4B-AD83-2CD7A65297AF}"/>
              </a:ext>
            </a:extLst>
          </p:cNvPr>
          <p:cNvPicPr preferRelativeResize="0"/>
          <p:nvPr/>
        </p:nvPicPr>
        <p:blipFill>
          <a:blip r:embed="rId9">
            <a:alphaModFix/>
          </a:blip>
          <a:stretch>
            <a:fillRect/>
          </a:stretch>
        </p:blipFill>
        <p:spPr>
          <a:xfrm>
            <a:off x="6738350" y="4528891"/>
            <a:ext cx="396000" cy="396000"/>
          </a:xfrm>
          <a:prstGeom prst="rect">
            <a:avLst/>
          </a:prstGeom>
          <a:noFill/>
          <a:ln>
            <a:noFill/>
          </a:ln>
        </p:spPr>
      </p:pic>
      <p:pic>
        <p:nvPicPr>
          <p:cNvPr id="73" name="Google Shape;1933;p138">
            <a:extLst>
              <a:ext uri="{FF2B5EF4-FFF2-40B4-BE49-F238E27FC236}">
                <a16:creationId xmlns="" xmlns:a16="http://schemas.microsoft.com/office/drawing/2014/main" id="{2B526566-B115-6F4A-A0F3-EA470686A406}"/>
              </a:ext>
            </a:extLst>
          </p:cNvPr>
          <p:cNvPicPr preferRelativeResize="0"/>
          <p:nvPr/>
        </p:nvPicPr>
        <p:blipFill>
          <a:blip r:embed="rId10">
            <a:alphaModFix/>
          </a:blip>
          <a:stretch>
            <a:fillRect/>
          </a:stretch>
        </p:blipFill>
        <p:spPr>
          <a:xfrm>
            <a:off x="6082784" y="3854280"/>
            <a:ext cx="396000" cy="396000"/>
          </a:xfrm>
          <a:prstGeom prst="rect">
            <a:avLst/>
          </a:prstGeom>
          <a:noFill/>
          <a:ln>
            <a:noFill/>
          </a:ln>
        </p:spPr>
      </p:pic>
      <p:pic>
        <p:nvPicPr>
          <p:cNvPr id="74" name="Google Shape;1934;p138">
            <a:extLst>
              <a:ext uri="{FF2B5EF4-FFF2-40B4-BE49-F238E27FC236}">
                <a16:creationId xmlns="" xmlns:a16="http://schemas.microsoft.com/office/drawing/2014/main" id="{18E31C51-C743-C045-8AAA-C6897FC476B9}"/>
              </a:ext>
            </a:extLst>
          </p:cNvPr>
          <p:cNvPicPr preferRelativeResize="0"/>
          <p:nvPr/>
        </p:nvPicPr>
        <p:blipFill>
          <a:blip r:embed="rId11">
            <a:alphaModFix/>
          </a:blip>
          <a:stretch>
            <a:fillRect/>
          </a:stretch>
        </p:blipFill>
        <p:spPr>
          <a:xfrm>
            <a:off x="5425058" y="3656280"/>
            <a:ext cx="396000" cy="396000"/>
          </a:xfrm>
          <a:prstGeom prst="rect">
            <a:avLst/>
          </a:prstGeom>
          <a:noFill/>
          <a:ln>
            <a:noFill/>
          </a:ln>
        </p:spPr>
      </p:pic>
      <p:pic>
        <p:nvPicPr>
          <p:cNvPr id="75" name="Google Shape;1936;p138">
            <a:extLst>
              <a:ext uri="{FF2B5EF4-FFF2-40B4-BE49-F238E27FC236}">
                <a16:creationId xmlns="" xmlns:a16="http://schemas.microsoft.com/office/drawing/2014/main" id="{975B6EDF-5106-4244-A626-1B809B0A9B04}"/>
              </a:ext>
            </a:extLst>
          </p:cNvPr>
          <p:cNvPicPr preferRelativeResize="0"/>
          <p:nvPr/>
        </p:nvPicPr>
        <p:blipFill>
          <a:blip r:embed="rId12">
            <a:alphaModFix/>
          </a:blip>
          <a:stretch>
            <a:fillRect/>
          </a:stretch>
        </p:blipFill>
        <p:spPr>
          <a:xfrm>
            <a:off x="5589412" y="2904530"/>
            <a:ext cx="396000" cy="396000"/>
          </a:xfrm>
          <a:prstGeom prst="rect">
            <a:avLst/>
          </a:prstGeom>
          <a:noFill/>
          <a:ln>
            <a:noFill/>
          </a:ln>
        </p:spPr>
      </p:pic>
      <p:cxnSp>
        <p:nvCxnSpPr>
          <p:cNvPr id="76" name="Conector recto de flecha 75">
            <a:extLst>
              <a:ext uri="{FF2B5EF4-FFF2-40B4-BE49-F238E27FC236}">
                <a16:creationId xmlns="" xmlns:a16="http://schemas.microsoft.com/office/drawing/2014/main" id="{481E128B-CDA9-3B49-9425-FFA244EFD277}"/>
              </a:ext>
            </a:extLst>
          </p:cNvPr>
          <p:cNvCxnSpPr>
            <a:stCxn id="60" idx="3"/>
            <a:endCxn id="67" idx="1"/>
          </p:cNvCxnSpPr>
          <p:nvPr/>
        </p:nvCxnSpPr>
        <p:spPr>
          <a:xfrm>
            <a:off x="3935921" y="2565047"/>
            <a:ext cx="598278" cy="2386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Conector recto de flecha 76">
            <a:extLst>
              <a:ext uri="{FF2B5EF4-FFF2-40B4-BE49-F238E27FC236}">
                <a16:creationId xmlns="" xmlns:a16="http://schemas.microsoft.com/office/drawing/2014/main" id="{C411113D-6960-2846-BACD-524F546E526F}"/>
              </a:ext>
            </a:extLst>
          </p:cNvPr>
          <p:cNvCxnSpPr>
            <a:stCxn id="63" idx="3"/>
          </p:cNvCxnSpPr>
          <p:nvPr/>
        </p:nvCxnSpPr>
        <p:spPr>
          <a:xfrm flipV="1">
            <a:off x="3935921" y="3469308"/>
            <a:ext cx="779139" cy="2017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Conector recto de flecha 77">
            <a:extLst>
              <a:ext uri="{FF2B5EF4-FFF2-40B4-BE49-F238E27FC236}">
                <a16:creationId xmlns="" xmlns:a16="http://schemas.microsoft.com/office/drawing/2014/main" id="{852E0313-82BB-1E42-8DDA-C85D3C528A9D}"/>
              </a:ext>
            </a:extLst>
          </p:cNvPr>
          <p:cNvCxnSpPr/>
          <p:nvPr/>
        </p:nvCxnSpPr>
        <p:spPr>
          <a:xfrm flipV="1">
            <a:off x="3737811" y="4394014"/>
            <a:ext cx="994388" cy="3929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9" name="Conector recto de flecha 78">
            <a:extLst>
              <a:ext uri="{FF2B5EF4-FFF2-40B4-BE49-F238E27FC236}">
                <a16:creationId xmlns="" xmlns:a16="http://schemas.microsoft.com/office/drawing/2014/main" id="{7CB89099-5BA8-4E4E-8772-40F1473C0CCB}"/>
              </a:ext>
            </a:extLst>
          </p:cNvPr>
          <p:cNvCxnSpPr>
            <a:stCxn id="61" idx="3"/>
          </p:cNvCxnSpPr>
          <p:nvPr/>
        </p:nvCxnSpPr>
        <p:spPr>
          <a:xfrm>
            <a:off x="3935921" y="5896156"/>
            <a:ext cx="2802429" cy="980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0" name="Conector recto de flecha 79">
            <a:extLst>
              <a:ext uri="{FF2B5EF4-FFF2-40B4-BE49-F238E27FC236}">
                <a16:creationId xmlns="" xmlns:a16="http://schemas.microsoft.com/office/drawing/2014/main" id="{9DBFEBFA-300F-AA42-A3FD-25855BB2A549}"/>
              </a:ext>
            </a:extLst>
          </p:cNvPr>
          <p:cNvCxnSpPr>
            <a:stCxn id="70" idx="1"/>
          </p:cNvCxnSpPr>
          <p:nvPr/>
        </p:nvCxnSpPr>
        <p:spPr>
          <a:xfrm flipH="1">
            <a:off x="5985412" y="2565047"/>
            <a:ext cx="2356261" cy="4599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1" name="Conector recto de flecha 80">
            <a:extLst>
              <a:ext uri="{FF2B5EF4-FFF2-40B4-BE49-F238E27FC236}">
                <a16:creationId xmlns="" xmlns:a16="http://schemas.microsoft.com/office/drawing/2014/main" id="{A533236A-A0EE-D44C-8EA3-4118A332F5D6}"/>
              </a:ext>
            </a:extLst>
          </p:cNvPr>
          <p:cNvCxnSpPr>
            <a:stCxn id="69" idx="1"/>
          </p:cNvCxnSpPr>
          <p:nvPr/>
        </p:nvCxnSpPr>
        <p:spPr>
          <a:xfrm flipH="1">
            <a:off x="5821058" y="3671018"/>
            <a:ext cx="2493752" cy="1031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 name="Conector recto de flecha 81">
            <a:extLst>
              <a:ext uri="{FF2B5EF4-FFF2-40B4-BE49-F238E27FC236}">
                <a16:creationId xmlns="" xmlns:a16="http://schemas.microsoft.com/office/drawing/2014/main" id="{26A244A4-7B25-9644-B3E9-713070C5A3F1}"/>
              </a:ext>
            </a:extLst>
          </p:cNvPr>
          <p:cNvCxnSpPr>
            <a:stCxn id="68" idx="1"/>
            <a:endCxn id="73" idx="3"/>
          </p:cNvCxnSpPr>
          <p:nvPr/>
        </p:nvCxnSpPr>
        <p:spPr>
          <a:xfrm flipH="1" flipV="1">
            <a:off x="6478784" y="4052280"/>
            <a:ext cx="1877984" cy="7346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 name="Conector recto de flecha 82">
            <a:extLst>
              <a:ext uri="{FF2B5EF4-FFF2-40B4-BE49-F238E27FC236}">
                <a16:creationId xmlns="" xmlns:a16="http://schemas.microsoft.com/office/drawing/2014/main" id="{8D7B91DB-E6B7-D848-B62B-10A2E0947F96}"/>
              </a:ext>
            </a:extLst>
          </p:cNvPr>
          <p:cNvCxnSpPr>
            <a:stCxn id="71" idx="1"/>
          </p:cNvCxnSpPr>
          <p:nvPr/>
        </p:nvCxnSpPr>
        <p:spPr>
          <a:xfrm flipH="1" flipV="1">
            <a:off x="7112481" y="4884339"/>
            <a:ext cx="1202329" cy="10118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705510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1">
            <a:extLst>
              <a:ext uri="{FF2B5EF4-FFF2-40B4-BE49-F238E27FC236}">
                <a16:creationId xmlns="" xmlns:a16="http://schemas.microsoft.com/office/drawing/2014/main" id="{58AF29AF-D3DA-FD42-B257-B5A3B462FA0D}"/>
              </a:ext>
            </a:extLst>
          </p:cNvPr>
          <p:cNvSpPr>
            <a:spLocks noGrp="1"/>
          </p:cNvSpPr>
          <p:nvPr>
            <p:ph type="body" sz="quarter" idx="17"/>
          </p:nvPr>
        </p:nvSpPr>
        <p:spPr>
          <a:xfrm>
            <a:off x="2140307" y="2248525"/>
            <a:ext cx="7941365" cy="2773180"/>
          </a:xfrm>
        </p:spPr>
        <p:txBody>
          <a:bodyPr>
            <a:normAutofit/>
          </a:bodyPr>
          <a:lstStyle/>
          <a:p>
            <a:r>
              <a:rPr lang="es-CL" sz="4000" dirty="0">
                <a:solidFill>
                  <a:schemeClr val="tx1"/>
                </a:solidFill>
                <a:latin typeface="ACHS Nueva Sans Medium" pitchFamily="2" charset="77"/>
                <a:ea typeface="Catamaran"/>
                <a:cs typeface="Catamaran"/>
                <a:sym typeface="Catamaran"/>
              </a:rPr>
              <a:t>Tu puesto debe permitir movilidad, vale decir, que puedas cambiar tu postura de trabajo.</a:t>
            </a:r>
          </a:p>
          <a:p>
            <a:pPr lvl="0"/>
            <a:endParaRPr lang="es-CL" sz="4000" dirty="0">
              <a:latin typeface="ACHS Nueva Sans Medium" pitchFamily="2" charset="77"/>
            </a:endParaRPr>
          </a:p>
        </p:txBody>
      </p:sp>
      <p:sp>
        <p:nvSpPr>
          <p:cNvPr id="4" name="Marcador de texto 5">
            <a:extLst>
              <a:ext uri="{FF2B5EF4-FFF2-40B4-BE49-F238E27FC236}">
                <a16:creationId xmlns="" xmlns:a16="http://schemas.microsoft.com/office/drawing/2014/main" id="{BD190FB4-2865-574B-B509-46BA451E97D3}"/>
              </a:ext>
            </a:extLst>
          </p:cNvPr>
          <p:cNvSpPr txBox="1">
            <a:spLocks/>
          </p:cNvSpPr>
          <p:nvPr/>
        </p:nvSpPr>
        <p:spPr>
          <a:xfrm>
            <a:off x="2140307" y="1518087"/>
            <a:ext cx="2461674" cy="43121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pPr>
            <a:r>
              <a:rPr lang="es-ES" sz="3200" dirty="0">
                <a:solidFill>
                  <a:schemeClr val="accent2"/>
                </a:solidFill>
                <a:effectLst/>
                <a:latin typeface="ACHS Nueva Serif" pitchFamily="2" charset="77"/>
              </a:rPr>
              <a:t>Importante: </a:t>
            </a:r>
          </a:p>
        </p:txBody>
      </p:sp>
    </p:spTree>
    <p:custDataLst>
      <p:tags r:id="rId1"/>
    </p:custDataLst>
    <p:extLst>
      <p:ext uri="{BB962C8B-B14F-4D97-AF65-F5344CB8AC3E}">
        <p14:creationId xmlns:p14="http://schemas.microsoft.com/office/powerpoint/2010/main" val="1924147980"/>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 xmlns:a16="http://schemas.microsoft.com/office/drawing/2014/main" id="{5C995B15-2A33-344B-A005-4E5C39072DFC}"/>
              </a:ext>
            </a:extLst>
          </p:cNvPr>
          <p:cNvSpPr>
            <a:spLocks noGrp="1"/>
          </p:cNvSpPr>
          <p:nvPr>
            <p:ph type="sldNum" sz="quarter" idx="63"/>
          </p:nvPr>
        </p:nvSpPr>
        <p:spPr/>
        <p:txBody>
          <a:bodyPr/>
          <a:lstStyle/>
          <a:p>
            <a:fld id="{B37290F3-BA30-9341-A10E-737EC97582C1}" type="slidenum">
              <a:rPr lang="es-CL" smtClean="0"/>
              <a:pPr/>
              <a:t>34</a:t>
            </a:fld>
            <a:endParaRPr lang="es-CL" dirty="0"/>
          </a:p>
        </p:txBody>
      </p:sp>
      <p:sp>
        <p:nvSpPr>
          <p:cNvPr id="6" name="Marcador de texto 4">
            <a:extLst>
              <a:ext uri="{FF2B5EF4-FFF2-40B4-BE49-F238E27FC236}">
                <a16:creationId xmlns="" xmlns:a16="http://schemas.microsoft.com/office/drawing/2014/main" id="{CF6DAC93-7506-5949-AB54-149028109A46}"/>
              </a:ext>
            </a:extLst>
          </p:cNvPr>
          <p:cNvSpPr>
            <a:spLocks noGrp="1"/>
          </p:cNvSpPr>
          <p:nvPr>
            <p:ph type="body" sz="quarter" idx="61"/>
          </p:nvPr>
        </p:nvSpPr>
        <p:spPr>
          <a:xfrm>
            <a:off x="449262" y="496571"/>
            <a:ext cx="9865812" cy="380425"/>
          </a:xfrm>
        </p:spPr>
        <p:txBody>
          <a:bodyPr/>
          <a:lstStyle/>
          <a:p>
            <a:r>
              <a:rPr lang="es-CL" dirty="0">
                <a:latin typeface="ACHS Nueva Serif" pitchFamily="2" charset="77"/>
              </a:rPr>
              <a:t>Atención con nuestra postura frente a Smartphones y Tablets</a:t>
            </a:r>
          </a:p>
        </p:txBody>
      </p:sp>
      <p:sp>
        <p:nvSpPr>
          <p:cNvPr id="29" name="Marcador de texto 7">
            <a:extLst>
              <a:ext uri="{FF2B5EF4-FFF2-40B4-BE49-F238E27FC236}">
                <a16:creationId xmlns="" xmlns:a16="http://schemas.microsoft.com/office/drawing/2014/main" id="{F3A42BB3-E4FB-9749-B364-C23D263F2981}"/>
              </a:ext>
            </a:extLst>
          </p:cNvPr>
          <p:cNvSpPr txBox="1">
            <a:spLocks/>
          </p:cNvSpPr>
          <p:nvPr/>
        </p:nvSpPr>
        <p:spPr>
          <a:xfrm>
            <a:off x="449262" y="1159880"/>
            <a:ext cx="9865812" cy="356282"/>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latin typeface="ACHS Nueva Serif" pitchFamily="2" charset="77"/>
              </a:rPr>
              <a:t>Postura del cuello: Problemas habituales en el uso de Tablets y Smartphones</a:t>
            </a:r>
          </a:p>
        </p:txBody>
      </p:sp>
      <p:pic>
        <p:nvPicPr>
          <p:cNvPr id="30" name="Google Shape;2088;p150">
            <a:extLst>
              <a:ext uri="{FF2B5EF4-FFF2-40B4-BE49-F238E27FC236}">
                <a16:creationId xmlns="" xmlns:a16="http://schemas.microsoft.com/office/drawing/2014/main" id="{EC039C8F-0551-E540-8656-AA5D7504F0A5}"/>
              </a:ext>
            </a:extLst>
          </p:cNvPr>
          <p:cNvPicPr preferRelativeResize="0"/>
          <p:nvPr/>
        </p:nvPicPr>
        <p:blipFill>
          <a:blip r:embed="rId4">
            <a:alphaModFix/>
          </a:blip>
          <a:stretch>
            <a:fillRect/>
          </a:stretch>
        </p:blipFill>
        <p:spPr>
          <a:xfrm>
            <a:off x="8429024" y="2580253"/>
            <a:ext cx="1886050" cy="3557346"/>
          </a:xfrm>
          <a:prstGeom prst="rect">
            <a:avLst/>
          </a:prstGeom>
          <a:noFill/>
          <a:ln>
            <a:noFill/>
          </a:ln>
        </p:spPr>
      </p:pic>
      <p:pic>
        <p:nvPicPr>
          <p:cNvPr id="31" name="Google Shape;2089;p150">
            <a:extLst>
              <a:ext uri="{FF2B5EF4-FFF2-40B4-BE49-F238E27FC236}">
                <a16:creationId xmlns="" xmlns:a16="http://schemas.microsoft.com/office/drawing/2014/main" id="{1C1E8578-5D03-8242-981E-0802E4826E9F}"/>
              </a:ext>
            </a:extLst>
          </p:cNvPr>
          <p:cNvPicPr preferRelativeResize="0"/>
          <p:nvPr/>
        </p:nvPicPr>
        <p:blipFill>
          <a:blip r:embed="rId5">
            <a:alphaModFix/>
          </a:blip>
          <a:stretch>
            <a:fillRect/>
          </a:stretch>
        </p:blipFill>
        <p:spPr>
          <a:xfrm>
            <a:off x="4590856" y="2526130"/>
            <a:ext cx="2064473" cy="3550758"/>
          </a:xfrm>
          <a:prstGeom prst="rect">
            <a:avLst/>
          </a:prstGeom>
          <a:noFill/>
          <a:ln>
            <a:noFill/>
          </a:ln>
        </p:spPr>
      </p:pic>
      <p:grpSp>
        <p:nvGrpSpPr>
          <p:cNvPr id="32" name="Google Shape;2090;p150">
            <a:extLst>
              <a:ext uri="{FF2B5EF4-FFF2-40B4-BE49-F238E27FC236}">
                <a16:creationId xmlns="" xmlns:a16="http://schemas.microsoft.com/office/drawing/2014/main" id="{E75224C2-A47A-9149-8794-2BF97C65AC2B}"/>
              </a:ext>
            </a:extLst>
          </p:cNvPr>
          <p:cNvGrpSpPr/>
          <p:nvPr/>
        </p:nvGrpSpPr>
        <p:grpSpPr>
          <a:xfrm>
            <a:off x="4288157" y="2362983"/>
            <a:ext cx="4103046" cy="2804678"/>
            <a:chOff x="2191463" y="2175635"/>
            <a:chExt cx="3191752" cy="2109575"/>
          </a:xfrm>
        </p:grpSpPr>
        <p:pic>
          <p:nvPicPr>
            <p:cNvPr id="33" name="Google Shape;2091;p150">
              <a:extLst>
                <a:ext uri="{FF2B5EF4-FFF2-40B4-BE49-F238E27FC236}">
                  <a16:creationId xmlns="" xmlns:a16="http://schemas.microsoft.com/office/drawing/2014/main" id="{61FFC4BB-886A-3C42-8374-0A774F846F8F}"/>
                </a:ext>
              </a:extLst>
            </p:cNvPr>
            <p:cNvPicPr preferRelativeResize="0"/>
            <p:nvPr/>
          </p:nvPicPr>
          <p:blipFill>
            <a:blip r:embed="rId6">
              <a:alphaModFix/>
            </a:blip>
            <a:stretch>
              <a:fillRect/>
            </a:stretch>
          </p:blipFill>
          <p:spPr>
            <a:xfrm>
              <a:off x="5061306" y="3609776"/>
              <a:ext cx="321909" cy="321905"/>
            </a:xfrm>
            <a:prstGeom prst="rect">
              <a:avLst/>
            </a:prstGeom>
            <a:noFill/>
            <a:ln>
              <a:noFill/>
            </a:ln>
          </p:spPr>
        </p:pic>
        <p:pic>
          <p:nvPicPr>
            <p:cNvPr id="34" name="Google Shape;2092;p150">
              <a:extLst>
                <a:ext uri="{FF2B5EF4-FFF2-40B4-BE49-F238E27FC236}">
                  <a16:creationId xmlns="" xmlns:a16="http://schemas.microsoft.com/office/drawing/2014/main" id="{F8A93F21-BA1E-8147-AB6B-4B0105EA2CDC}"/>
                </a:ext>
              </a:extLst>
            </p:cNvPr>
            <p:cNvPicPr preferRelativeResize="0"/>
            <p:nvPr/>
          </p:nvPicPr>
          <p:blipFill>
            <a:blip r:embed="rId7">
              <a:alphaModFix/>
            </a:blip>
            <a:stretch>
              <a:fillRect/>
            </a:stretch>
          </p:blipFill>
          <p:spPr>
            <a:xfrm>
              <a:off x="2191463" y="3963305"/>
              <a:ext cx="321909" cy="321905"/>
            </a:xfrm>
            <a:prstGeom prst="rect">
              <a:avLst/>
            </a:prstGeom>
            <a:noFill/>
            <a:ln>
              <a:noFill/>
            </a:ln>
          </p:spPr>
        </p:pic>
        <p:pic>
          <p:nvPicPr>
            <p:cNvPr id="35" name="Google Shape;2093;p150">
              <a:extLst>
                <a:ext uri="{FF2B5EF4-FFF2-40B4-BE49-F238E27FC236}">
                  <a16:creationId xmlns="" xmlns:a16="http://schemas.microsoft.com/office/drawing/2014/main" id="{ED01D660-80DE-6646-9B99-D2C9F3AFDDB9}"/>
                </a:ext>
              </a:extLst>
            </p:cNvPr>
            <p:cNvPicPr preferRelativeResize="0"/>
            <p:nvPr/>
          </p:nvPicPr>
          <p:blipFill>
            <a:blip r:embed="rId8">
              <a:alphaModFix/>
            </a:blip>
            <a:stretch>
              <a:fillRect/>
            </a:stretch>
          </p:blipFill>
          <p:spPr>
            <a:xfrm>
              <a:off x="2278817" y="2819284"/>
              <a:ext cx="321909" cy="321905"/>
            </a:xfrm>
            <a:prstGeom prst="rect">
              <a:avLst/>
            </a:prstGeom>
            <a:noFill/>
            <a:ln>
              <a:noFill/>
            </a:ln>
          </p:spPr>
        </p:pic>
        <p:pic>
          <p:nvPicPr>
            <p:cNvPr id="36" name="Google Shape;2094;p150">
              <a:extLst>
                <a:ext uri="{FF2B5EF4-FFF2-40B4-BE49-F238E27FC236}">
                  <a16:creationId xmlns="" xmlns:a16="http://schemas.microsoft.com/office/drawing/2014/main" id="{F86C84C0-093F-7642-9905-2C3849C3FC09}"/>
                </a:ext>
              </a:extLst>
            </p:cNvPr>
            <p:cNvPicPr preferRelativeResize="0"/>
            <p:nvPr/>
          </p:nvPicPr>
          <p:blipFill>
            <a:blip r:embed="rId9">
              <a:alphaModFix/>
            </a:blip>
            <a:stretch>
              <a:fillRect/>
            </a:stretch>
          </p:blipFill>
          <p:spPr>
            <a:xfrm>
              <a:off x="3062366" y="2175635"/>
              <a:ext cx="321909" cy="321905"/>
            </a:xfrm>
            <a:prstGeom prst="rect">
              <a:avLst/>
            </a:prstGeom>
            <a:noFill/>
            <a:ln>
              <a:noFill/>
            </a:ln>
          </p:spPr>
        </p:pic>
      </p:grpSp>
      <p:sp>
        <p:nvSpPr>
          <p:cNvPr id="37" name="Google Shape;2095;p150">
            <a:extLst>
              <a:ext uri="{FF2B5EF4-FFF2-40B4-BE49-F238E27FC236}">
                <a16:creationId xmlns="" xmlns:a16="http://schemas.microsoft.com/office/drawing/2014/main" id="{8699E3EF-DFE9-3646-B733-CAC2BD35C888}"/>
              </a:ext>
            </a:extLst>
          </p:cNvPr>
          <p:cNvSpPr txBox="1"/>
          <p:nvPr/>
        </p:nvSpPr>
        <p:spPr>
          <a:xfrm>
            <a:off x="6335266" y="5295447"/>
            <a:ext cx="2196000" cy="720000"/>
          </a:xfrm>
          <a:prstGeom prst="rect">
            <a:avLst/>
          </a:prstGeom>
          <a:solidFill>
            <a:schemeClr val="accent1"/>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sz="1200" dirty="0">
                <a:solidFill>
                  <a:schemeClr val="bg1"/>
                </a:solidFill>
                <a:latin typeface="Catamaran" panose="020B0604020202020204" charset="0"/>
                <a:ea typeface="Calibri"/>
                <a:cs typeface="Catamaran" panose="020B0604020202020204" charset="0"/>
                <a:sym typeface="Calibri"/>
              </a:rPr>
              <a:t>Postura correcta al utilizar un dispositivo</a:t>
            </a:r>
            <a:endParaRPr sz="1200" dirty="0">
              <a:solidFill>
                <a:schemeClr val="bg1"/>
              </a:solidFill>
              <a:latin typeface="Catamaran" panose="020B0604020202020204" charset="0"/>
              <a:ea typeface="Catamaran"/>
              <a:cs typeface="Catamaran" panose="020B0604020202020204" charset="0"/>
              <a:sym typeface="Catamaran"/>
            </a:endParaRPr>
          </a:p>
        </p:txBody>
      </p:sp>
      <p:sp>
        <p:nvSpPr>
          <p:cNvPr id="38" name="Google Shape;2096;p150">
            <a:extLst>
              <a:ext uri="{FF2B5EF4-FFF2-40B4-BE49-F238E27FC236}">
                <a16:creationId xmlns="" xmlns:a16="http://schemas.microsoft.com/office/drawing/2014/main" id="{7D8D549F-030D-FB45-9E48-9341F71C6A3C}"/>
              </a:ext>
            </a:extLst>
          </p:cNvPr>
          <p:cNvSpPr txBox="1"/>
          <p:nvPr/>
        </p:nvSpPr>
        <p:spPr>
          <a:xfrm>
            <a:off x="6255833" y="2151165"/>
            <a:ext cx="2196000" cy="720000"/>
          </a:xfrm>
          <a:prstGeom prst="rect">
            <a:avLst/>
          </a:prstGeom>
          <a:solidFill>
            <a:schemeClr val="accent1"/>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sz="1200" dirty="0">
                <a:solidFill>
                  <a:schemeClr val="bg1"/>
                </a:solidFill>
                <a:latin typeface="Catamaran" panose="020B0604020202020204" charset="0"/>
                <a:ea typeface="Calibri"/>
                <a:cs typeface="Catamaran" panose="020B0604020202020204" charset="0"/>
                <a:sym typeface="Calibri"/>
              </a:rPr>
              <a:t>Dolor de cabeza tensional.</a:t>
            </a:r>
            <a:endParaRPr sz="1200" dirty="0">
              <a:solidFill>
                <a:schemeClr val="bg1"/>
              </a:solidFill>
              <a:latin typeface="Catamaran" panose="020B0604020202020204" charset="0"/>
              <a:ea typeface="Catamaran"/>
              <a:cs typeface="Catamaran" panose="020B0604020202020204" charset="0"/>
              <a:sym typeface="Catamaran"/>
            </a:endParaRPr>
          </a:p>
        </p:txBody>
      </p:sp>
      <p:sp>
        <p:nvSpPr>
          <p:cNvPr id="39" name="Google Shape;2097;p150">
            <a:extLst>
              <a:ext uri="{FF2B5EF4-FFF2-40B4-BE49-F238E27FC236}">
                <a16:creationId xmlns="" xmlns:a16="http://schemas.microsoft.com/office/drawing/2014/main" id="{42FFABD8-DC4D-3743-8C24-CDE49FF9DC89}"/>
              </a:ext>
            </a:extLst>
          </p:cNvPr>
          <p:cNvSpPr txBox="1"/>
          <p:nvPr/>
        </p:nvSpPr>
        <p:spPr>
          <a:xfrm>
            <a:off x="1483249" y="4593675"/>
            <a:ext cx="2364725" cy="720000"/>
          </a:xfrm>
          <a:prstGeom prst="rect">
            <a:avLst/>
          </a:prstGeom>
          <a:solidFill>
            <a:schemeClr val="accent1"/>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sz="1200" dirty="0">
                <a:solidFill>
                  <a:schemeClr val="bg1"/>
                </a:solidFill>
                <a:latin typeface="Catamaran" panose="020B0604020202020204" charset="0"/>
                <a:ea typeface="Calibri"/>
                <a:cs typeface="Catamaran" panose="020B0604020202020204" charset="0"/>
                <a:sym typeface="Calibri"/>
              </a:rPr>
              <a:t>Dificultad para respirar, dolor en la región media de la espalda, pecho y espalda baja.</a:t>
            </a:r>
            <a:endParaRPr sz="1200" dirty="0">
              <a:solidFill>
                <a:schemeClr val="bg1"/>
              </a:solidFill>
              <a:latin typeface="Catamaran" panose="020B0604020202020204" charset="0"/>
              <a:ea typeface="Catamaran"/>
              <a:cs typeface="Catamaran" panose="020B0604020202020204" charset="0"/>
              <a:sym typeface="Catamaran"/>
            </a:endParaRPr>
          </a:p>
        </p:txBody>
      </p:sp>
      <p:sp>
        <p:nvSpPr>
          <p:cNvPr id="40" name="Google Shape;2098;p150">
            <a:extLst>
              <a:ext uri="{FF2B5EF4-FFF2-40B4-BE49-F238E27FC236}">
                <a16:creationId xmlns="" xmlns:a16="http://schemas.microsoft.com/office/drawing/2014/main" id="{30E270F1-DB94-B74C-9897-9799BB5BEF7D}"/>
              </a:ext>
            </a:extLst>
          </p:cNvPr>
          <p:cNvSpPr txBox="1"/>
          <p:nvPr/>
        </p:nvSpPr>
        <p:spPr>
          <a:xfrm>
            <a:off x="1483249" y="2953676"/>
            <a:ext cx="2359752" cy="720000"/>
          </a:xfrm>
          <a:prstGeom prst="rect">
            <a:avLst/>
          </a:prstGeom>
          <a:solidFill>
            <a:schemeClr val="accent1"/>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sz="1200" dirty="0">
                <a:solidFill>
                  <a:schemeClr val="bg1"/>
                </a:solidFill>
                <a:latin typeface="Catamaran" panose="020B0604020202020204" charset="0"/>
                <a:ea typeface="Calibri"/>
                <a:cs typeface="Catamaran" panose="020B0604020202020204" charset="0"/>
                <a:sym typeface="Calibri"/>
              </a:rPr>
              <a:t>Dolor de cuello y hombros.</a:t>
            </a:r>
            <a:endParaRPr sz="1200" dirty="0">
              <a:solidFill>
                <a:schemeClr val="bg1"/>
              </a:solidFill>
              <a:latin typeface="Catamaran" panose="020B0604020202020204" charset="0"/>
              <a:ea typeface="Catamaran"/>
              <a:cs typeface="Catamaran" panose="020B0604020202020204" charset="0"/>
              <a:sym typeface="Catamaran"/>
            </a:endParaRPr>
          </a:p>
        </p:txBody>
      </p:sp>
      <p:cxnSp>
        <p:nvCxnSpPr>
          <p:cNvPr id="41" name="Conector recto de flecha 40">
            <a:extLst>
              <a:ext uri="{FF2B5EF4-FFF2-40B4-BE49-F238E27FC236}">
                <a16:creationId xmlns="" xmlns:a16="http://schemas.microsoft.com/office/drawing/2014/main" id="{28B00020-B61B-2A42-A56F-52AE826E93F0}"/>
              </a:ext>
            </a:extLst>
          </p:cNvPr>
          <p:cNvCxnSpPr>
            <a:stCxn id="40" idx="3"/>
            <a:endCxn id="35" idx="1"/>
          </p:cNvCxnSpPr>
          <p:nvPr/>
        </p:nvCxnSpPr>
        <p:spPr>
          <a:xfrm>
            <a:off x="3843001" y="3313676"/>
            <a:ext cx="557451" cy="119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Conector recto de flecha 41">
            <a:extLst>
              <a:ext uri="{FF2B5EF4-FFF2-40B4-BE49-F238E27FC236}">
                <a16:creationId xmlns="" xmlns:a16="http://schemas.microsoft.com/office/drawing/2014/main" id="{F09C87C3-399A-3E4F-881D-8353198BCA37}"/>
              </a:ext>
            </a:extLst>
          </p:cNvPr>
          <p:cNvCxnSpPr>
            <a:stCxn id="39" idx="3"/>
            <a:endCxn id="34" idx="1"/>
          </p:cNvCxnSpPr>
          <p:nvPr/>
        </p:nvCxnSpPr>
        <p:spPr>
          <a:xfrm>
            <a:off x="3847974" y="4953675"/>
            <a:ext cx="44018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Conector recto de flecha 42">
            <a:extLst>
              <a:ext uri="{FF2B5EF4-FFF2-40B4-BE49-F238E27FC236}">
                <a16:creationId xmlns="" xmlns:a16="http://schemas.microsoft.com/office/drawing/2014/main" id="{CC9FD34F-59A9-844F-B24F-020BC52F5B5D}"/>
              </a:ext>
            </a:extLst>
          </p:cNvPr>
          <p:cNvCxnSpPr>
            <a:stCxn id="38" idx="1"/>
            <a:endCxn id="36" idx="3"/>
          </p:cNvCxnSpPr>
          <p:nvPr/>
        </p:nvCxnSpPr>
        <p:spPr>
          <a:xfrm flipH="1">
            <a:off x="5821535" y="2511165"/>
            <a:ext cx="434298" cy="658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Conector recto de flecha 43">
            <a:extLst>
              <a:ext uri="{FF2B5EF4-FFF2-40B4-BE49-F238E27FC236}">
                <a16:creationId xmlns="" xmlns:a16="http://schemas.microsoft.com/office/drawing/2014/main" id="{A07A5C76-DC4B-864D-B91D-20792678706A}"/>
              </a:ext>
            </a:extLst>
          </p:cNvPr>
          <p:cNvCxnSpPr>
            <a:stCxn id="37" idx="0"/>
            <a:endCxn id="33" idx="2"/>
          </p:cNvCxnSpPr>
          <p:nvPr/>
        </p:nvCxnSpPr>
        <p:spPr>
          <a:xfrm flipV="1">
            <a:off x="7433266" y="4697644"/>
            <a:ext cx="751028" cy="5978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045692930"/>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1">
            <a:extLst>
              <a:ext uri="{FF2B5EF4-FFF2-40B4-BE49-F238E27FC236}">
                <a16:creationId xmlns="" xmlns:a16="http://schemas.microsoft.com/office/drawing/2014/main" id="{58AF29AF-D3DA-FD42-B257-B5A3B462FA0D}"/>
              </a:ext>
            </a:extLst>
          </p:cNvPr>
          <p:cNvSpPr>
            <a:spLocks noGrp="1"/>
          </p:cNvSpPr>
          <p:nvPr>
            <p:ph type="body" sz="quarter" idx="17"/>
          </p:nvPr>
        </p:nvSpPr>
        <p:spPr>
          <a:xfrm>
            <a:off x="2140307" y="1930400"/>
            <a:ext cx="7941365" cy="3091305"/>
          </a:xfrm>
        </p:spPr>
        <p:txBody>
          <a:bodyPr>
            <a:normAutofit fontScale="92500"/>
          </a:bodyPr>
          <a:lstStyle/>
          <a:p>
            <a:r>
              <a:rPr lang="es-CL" sz="3000" b="1" dirty="0" err="1">
                <a:solidFill>
                  <a:schemeClr val="accent2"/>
                </a:solidFill>
                <a:latin typeface="ACHS Nueva Sans Medium" pitchFamily="2" charset="77"/>
              </a:rPr>
              <a:t>Texting</a:t>
            </a:r>
            <a:r>
              <a:rPr lang="es-CL" sz="3000" b="1" dirty="0">
                <a:solidFill>
                  <a:schemeClr val="accent2"/>
                </a:solidFill>
                <a:latin typeface="ACHS Nueva Sans Medium" pitchFamily="2" charset="77"/>
              </a:rPr>
              <a:t> </a:t>
            </a:r>
            <a:r>
              <a:rPr lang="es-CL" sz="3000" b="1" dirty="0" err="1">
                <a:solidFill>
                  <a:schemeClr val="accent2"/>
                </a:solidFill>
                <a:latin typeface="ACHS Nueva Sans Medium" pitchFamily="2" charset="77"/>
              </a:rPr>
              <a:t>Neck</a:t>
            </a:r>
            <a:r>
              <a:rPr lang="es-CL" sz="3000" b="1" dirty="0">
                <a:solidFill>
                  <a:schemeClr val="accent2"/>
                </a:solidFill>
                <a:latin typeface="ACHS Nueva Sans Medium" pitchFamily="2" charset="77"/>
              </a:rPr>
              <a:t> (AKA. Anterior Head </a:t>
            </a:r>
            <a:r>
              <a:rPr lang="es-CL" sz="3000" b="1" dirty="0" err="1">
                <a:solidFill>
                  <a:schemeClr val="accent2"/>
                </a:solidFill>
                <a:latin typeface="ACHS Nueva Sans Medium" pitchFamily="2" charset="77"/>
              </a:rPr>
              <a:t>Syndrome</a:t>
            </a:r>
            <a:r>
              <a:rPr lang="es-CL" sz="3000" b="1" dirty="0">
                <a:solidFill>
                  <a:schemeClr val="accent2"/>
                </a:solidFill>
                <a:latin typeface="ACHS Nueva Sans Medium" pitchFamily="2" charset="77"/>
              </a:rPr>
              <a:t>): </a:t>
            </a:r>
          </a:p>
          <a:p>
            <a:r>
              <a:rPr lang="es-CL" sz="4000" dirty="0">
                <a:latin typeface="ACHS Nueva Sans Medium" pitchFamily="2" charset="77"/>
              </a:rPr>
              <a:t>El síndrome de la cabeza anterior o la postura de la cabeza hacia adelante, es decir, cuando el cuello se inclina hacia adelante y desalinea con la columna </a:t>
            </a:r>
            <a:r>
              <a:rPr lang="es-CL" sz="4000" dirty="0" smtClean="0">
                <a:latin typeface="ACHS Nueva Sans Medium" pitchFamily="2" charset="77"/>
              </a:rPr>
              <a:t>vertebral.</a:t>
            </a:r>
            <a:endParaRPr lang="es-CL" sz="4000" dirty="0">
              <a:latin typeface="ACHS Nueva Sans Medium" pitchFamily="2" charset="77"/>
            </a:endParaRPr>
          </a:p>
        </p:txBody>
      </p:sp>
      <p:sp>
        <p:nvSpPr>
          <p:cNvPr id="4" name="Marcador de texto 5">
            <a:extLst>
              <a:ext uri="{FF2B5EF4-FFF2-40B4-BE49-F238E27FC236}">
                <a16:creationId xmlns="" xmlns:a16="http://schemas.microsoft.com/office/drawing/2014/main" id="{BD190FB4-2865-574B-B509-46BA451E97D3}"/>
              </a:ext>
            </a:extLst>
          </p:cNvPr>
          <p:cNvSpPr txBox="1">
            <a:spLocks/>
          </p:cNvSpPr>
          <p:nvPr/>
        </p:nvSpPr>
        <p:spPr>
          <a:xfrm>
            <a:off x="2140307" y="1184259"/>
            <a:ext cx="2461674" cy="43121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pPr>
            <a:r>
              <a:rPr lang="es-ES" sz="3200" dirty="0">
                <a:solidFill>
                  <a:schemeClr val="accent2"/>
                </a:solidFill>
                <a:effectLst/>
                <a:latin typeface="ACHS Nueva Serif" pitchFamily="2" charset="77"/>
              </a:rPr>
              <a:t>Importante: </a:t>
            </a:r>
          </a:p>
        </p:txBody>
      </p:sp>
    </p:spTree>
    <p:custDataLst>
      <p:tags r:id="rId1"/>
    </p:custDataLst>
    <p:extLst>
      <p:ext uri="{BB962C8B-B14F-4D97-AF65-F5344CB8AC3E}">
        <p14:creationId xmlns:p14="http://schemas.microsoft.com/office/powerpoint/2010/main" val="144955843"/>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 xmlns:a16="http://schemas.microsoft.com/office/drawing/2014/main" id="{5C995B15-2A33-344B-A005-4E5C39072DFC}"/>
              </a:ext>
            </a:extLst>
          </p:cNvPr>
          <p:cNvSpPr>
            <a:spLocks noGrp="1"/>
          </p:cNvSpPr>
          <p:nvPr>
            <p:ph type="sldNum" sz="quarter" idx="63"/>
          </p:nvPr>
        </p:nvSpPr>
        <p:spPr/>
        <p:txBody>
          <a:bodyPr/>
          <a:lstStyle/>
          <a:p>
            <a:fld id="{B37290F3-BA30-9341-A10E-737EC97582C1}" type="slidenum">
              <a:rPr lang="es-CL" smtClean="0"/>
              <a:pPr/>
              <a:t>36</a:t>
            </a:fld>
            <a:endParaRPr lang="es-CL" dirty="0"/>
          </a:p>
        </p:txBody>
      </p:sp>
      <p:sp>
        <p:nvSpPr>
          <p:cNvPr id="6" name="Marcador de texto 4">
            <a:extLst>
              <a:ext uri="{FF2B5EF4-FFF2-40B4-BE49-F238E27FC236}">
                <a16:creationId xmlns="" xmlns:a16="http://schemas.microsoft.com/office/drawing/2014/main" id="{CF6DAC93-7506-5949-AB54-149028109A46}"/>
              </a:ext>
            </a:extLst>
          </p:cNvPr>
          <p:cNvSpPr>
            <a:spLocks noGrp="1"/>
          </p:cNvSpPr>
          <p:nvPr>
            <p:ph type="body" sz="quarter" idx="61"/>
          </p:nvPr>
        </p:nvSpPr>
        <p:spPr>
          <a:xfrm>
            <a:off x="449262" y="496571"/>
            <a:ext cx="9865812" cy="380425"/>
          </a:xfrm>
        </p:spPr>
        <p:txBody>
          <a:bodyPr/>
          <a:lstStyle/>
          <a:p>
            <a:r>
              <a:rPr lang="es-CL" dirty="0">
                <a:latin typeface="ACHS Nueva Serif" pitchFamily="2" charset="77"/>
              </a:rPr>
              <a:t>Autocuidado en tu puesto de trabajo</a:t>
            </a:r>
          </a:p>
        </p:txBody>
      </p:sp>
      <p:sp>
        <p:nvSpPr>
          <p:cNvPr id="29" name="Marcador de texto 7">
            <a:extLst>
              <a:ext uri="{FF2B5EF4-FFF2-40B4-BE49-F238E27FC236}">
                <a16:creationId xmlns="" xmlns:a16="http://schemas.microsoft.com/office/drawing/2014/main" id="{F3A42BB3-E4FB-9749-B364-C23D263F2981}"/>
              </a:ext>
            </a:extLst>
          </p:cNvPr>
          <p:cNvSpPr txBox="1">
            <a:spLocks/>
          </p:cNvSpPr>
          <p:nvPr/>
        </p:nvSpPr>
        <p:spPr>
          <a:xfrm>
            <a:off x="449262" y="1159880"/>
            <a:ext cx="9865812" cy="356282"/>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latin typeface="ACHS Nueva Serif" pitchFamily="2" charset="77"/>
              </a:rPr>
              <a:t>Considera los aspectos de autocuidado, ejercicios en el hogar y alimentación saludable.</a:t>
            </a:r>
          </a:p>
        </p:txBody>
      </p:sp>
      <p:sp>
        <p:nvSpPr>
          <p:cNvPr id="26" name="Google Shape;2221;p158">
            <a:extLst>
              <a:ext uri="{FF2B5EF4-FFF2-40B4-BE49-F238E27FC236}">
                <a16:creationId xmlns="" xmlns:a16="http://schemas.microsoft.com/office/drawing/2014/main" id="{6ABFD282-6F92-284A-BB26-7B3CA4588C8A}"/>
              </a:ext>
            </a:extLst>
          </p:cNvPr>
          <p:cNvSpPr txBox="1"/>
          <p:nvPr/>
        </p:nvSpPr>
        <p:spPr>
          <a:xfrm>
            <a:off x="1549218" y="3696600"/>
            <a:ext cx="2520000" cy="2088000"/>
          </a:xfrm>
          <a:prstGeom prst="rect">
            <a:avLst/>
          </a:prstGeom>
          <a:solidFill>
            <a:schemeClr val="accent1"/>
          </a:solidFill>
          <a:ln w="19050" cap="flat" cmpd="sng">
            <a:noFill/>
            <a:prstDash val="solid"/>
            <a:round/>
            <a:headEnd type="none" w="sm" len="sm"/>
            <a:tailEnd type="none" w="sm" len="sm"/>
          </a:ln>
        </p:spPr>
        <p:txBody>
          <a:bodyPr spcFirstLastPara="1" wrap="square" lIns="0" tIns="0" rIns="91425" bIns="91425" anchor="t" anchorCtr="0">
            <a:noAutofit/>
          </a:bodyPr>
          <a:lstStyle/>
          <a:p>
            <a:pPr marL="0" lvl="0" indent="0" algn="l" rtl="0">
              <a:spcBef>
                <a:spcPts val="0"/>
              </a:spcBef>
              <a:spcAft>
                <a:spcPts val="0"/>
              </a:spcAft>
              <a:buNone/>
            </a:pPr>
            <a:endParaRPr sz="1400" b="1" dirty="0">
              <a:solidFill>
                <a:schemeClr val="bg1"/>
              </a:solidFill>
              <a:latin typeface="Catamaran"/>
              <a:ea typeface="Catamaran"/>
              <a:cs typeface="Catamaran"/>
              <a:sym typeface="Catamaran"/>
            </a:endParaRPr>
          </a:p>
          <a:p>
            <a:pPr marL="0" lvl="0" indent="0" algn="l" rtl="0">
              <a:spcBef>
                <a:spcPts val="0"/>
              </a:spcBef>
              <a:spcAft>
                <a:spcPts val="0"/>
              </a:spcAft>
              <a:buClr>
                <a:schemeClr val="bg1"/>
              </a:buClr>
              <a:buNone/>
            </a:pPr>
            <a:endParaRPr sz="1400" b="1" dirty="0">
              <a:solidFill>
                <a:schemeClr val="bg1"/>
              </a:solidFill>
              <a:latin typeface="Catamaran"/>
              <a:ea typeface="Catamaran"/>
              <a:cs typeface="Catamaran"/>
              <a:sym typeface="Catamaran"/>
            </a:endParaRPr>
          </a:p>
          <a:p>
            <a:pPr marL="316800" lvl="0" indent="-149900" algn="l" rtl="0">
              <a:spcBef>
                <a:spcPts val="0"/>
              </a:spcBef>
              <a:spcAft>
                <a:spcPts val="0"/>
              </a:spcAft>
              <a:buClr>
                <a:schemeClr val="bg1"/>
              </a:buClr>
              <a:buSzPts val="1000"/>
              <a:buFont typeface="Catamaran"/>
              <a:buChar char="●"/>
            </a:pPr>
            <a:r>
              <a:rPr lang="es" sz="1400" dirty="0">
                <a:solidFill>
                  <a:schemeClr val="bg1"/>
                </a:solidFill>
                <a:latin typeface="Catamaran"/>
                <a:ea typeface="Catamaran"/>
                <a:cs typeface="Catamaran"/>
                <a:sym typeface="Catamaran"/>
              </a:rPr>
              <a:t>Programa tu trabajo para hacer cambio de postura.</a:t>
            </a:r>
            <a:endParaRPr sz="1400" dirty="0">
              <a:solidFill>
                <a:schemeClr val="bg1"/>
              </a:solidFill>
              <a:latin typeface="Catamaran"/>
              <a:ea typeface="Catamaran"/>
              <a:cs typeface="Catamaran"/>
              <a:sym typeface="Catamaran"/>
            </a:endParaRPr>
          </a:p>
          <a:p>
            <a:pPr marL="316800" lvl="0" indent="-149900" algn="l" rtl="0">
              <a:spcBef>
                <a:spcPts val="0"/>
              </a:spcBef>
              <a:spcAft>
                <a:spcPts val="0"/>
              </a:spcAft>
              <a:buClr>
                <a:schemeClr val="bg1"/>
              </a:buClr>
              <a:buSzPts val="1000"/>
              <a:buFont typeface="Catamaran"/>
              <a:buChar char="●"/>
            </a:pPr>
            <a:r>
              <a:rPr lang="es" sz="1400" dirty="0">
                <a:solidFill>
                  <a:schemeClr val="bg1"/>
                </a:solidFill>
                <a:latin typeface="Catamaran"/>
                <a:ea typeface="Catamaran"/>
                <a:cs typeface="Catamaran"/>
                <a:sym typeface="Catamaran"/>
              </a:rPr>
              <a:t>Descansa en varias pausas pequeñas.</a:t>
            </a:r>
            <a:endParaRPr sz="1400" b="1" dirty="0">
              <a:solidFill>
                <a:schemeClr val="bg1"/>
              </a:solidFill>
              <a:latin typeface="Catamaran"/>
              <a:ea typeface="Catamaran"/>
              <a:cs typeface="Catamaran"/>
              <a:sym typeface="Catamaran"/>
            </a:endParaRPr>
          </a:p>
        </p:txBody>
      </p:sp>
      <p:sp>
        <p:nvSpPr>
          <p:cNvPr id="27" name="Google Shape;2222;p158">
            <a:extLst>
              <a:ext uri="{FF2B5EF4-FFF2-40B4-BE49-F238E27FC236}">
                <a16:creationId xmlns="" xmlns:a16="http://schemas.microsoft.com/office/drawing/2014/main" id="{8E7C6E10-63D5-BF41-842F-3FFC37681D39}"/>
              </a:ext>
            </a:extLst>
          </p:cNvPr>
          <p:cNvSpPr txBox="1"/>
          <p:nvPr/>
        </p:nvSpPr>
        <p:spPr>
          <a:xfrm>
            <a:off x="5072755" y="3696600"/>
            <a:ext cx="2520000" cy="2088000"/>
          </a:xfrm>
          <a:prstGeom prst="rect">
            <a:avLst/>
          </a:prstGeom>
          <a:solidFill>
            <a:schemeClr val="accent1"/>
          </a:solidFill>
          <a:ln w="19050" cap="flat" cmpd="sng">
            <a:noFill/>
            <a:prstDash val="solid"/>
            <a:round/>
            <a:headEnd type="none" w="sm" len="sm"/>
            <a:tailEnd type="none" w="sm" len="sm"/>
          </a:ln>
        </p:spPr>
        <p:txBody>
          <a:bodyPr spcFirstLastPara="1" wrap="square" lIns="91425" tIns="0" rIns="91425" bIns="91425" anchor="t" anchorCtr="0">
            <a:noAutofit/>
          </a:bodyPr>
          <a:lstStyle/>
          <a:p>
            <a:pPr marL="0" lvl="0" indent="0" algn="l" rtl="0">
              <a:spcBef>
                <a:spcPts val="0"/>
              </a:spcBef>
              <a:spcAft>
                <a:spcPts val="0"/>
              </a:spcAft>
              <a:buNone/>
            </a:pPr>
            <a:endParaRPr sz="1400" dirty="0">
              <a:solidFill>
                <a:schemeClr val="bg1"/>
              </a:solidFill>
              <a:latin typeface="Catamaran"/>
              <a:ea typeface="Catamaran"/>
              <a:cs typeface="Catamaran"/>
              <a:sym typeface="Catamaran"/>
            </a:endParaRPr>
          </a:p>
          <a:p>
            <a:pPr marL="0" lvl="0" indent="0" algn="l" rtl="0">
              <a:spcBef>
                <a:spcPts val="0"/>
              </a:spcBef>
              <a:spcAft>
                <a:spcPts val="0"/>
              </a:spcAft>
              <a:buNone/>
            </a:pPr>
            <a:endParaRPr sz="1400" dirty="0">
              <a:solidFill>
                <a:schemeClr val="bg1"/>
              </a:solidFill>
              <a:latin typeface="Catamaran"/>
              <a:ea typeface="Catamaran"/>
              <a:cs typeface="Catamaran"/>
              <a:sym typeface="Catamaran"/>
            </a:endParaRPr>
          </a:p>
          <a:p>
            <a:pPr marL="0" lvl="0" indent="0" algn="l" rtl="0">
              <a:spcBef>
                <a:spcPts val="0"/>
              </a:spcBef>
              <a:spcAft>
                <a:spcPts val="0"/>
              </a:spcAft>
              <a:buNone/>
            </a:pPr>
            <a:r>
              <a:rPr lang="es" sz="1400" dirty="0">
                <a:solidFill>
                  <a:schemeClr val="bg1"/>
                </a:solidFill>
                <a:latin typeface="Catamaran"/>
                <a:ea typeface="Catamaran"/>
                <a:cs typeface="Catamaran"/>
                <a:sym typeface="Catamaran"/>
              </a:rPr>
              <a:t>Alterna la postura: luego de un tiempo sentado, puedes ponerte de pie y caminar.</a:t>
            </a:r>
            <a:endParaRPr sz="1400" dirty="0">
              <a:solidFill>
                <a:schemeClr val="bg1"/>
              </a:solidFill>
              <a:latin typeface="Catamaran"/>
              <a:ea typeface="Catamaran"/>
              <a:cs typeface="Catamaran"/>
              <a:sym typeface="Catamaran"/>
            </a:endParaRPr>
          </a:p>
        </p:txBody>
      </p:sp>
      <p:sp>
        <p:nvSpPr>
          <p:cNvPr id="46" name="Google Shape;2227;p158">
            <a:extLst>
              <a:ext uri="{FF2B5EF4-FFF2-40B4-BE49-F238E27FC236}">
                <a16:creationId xmlns="" xmlns:a16="http://schemas.microsoft.com/office/drawing/2014/main" id="{682BA08E-F103-9142-A8FD-06951D33A1CC}"/>
              </a:ext>
            </a:extLst>
          </p:cNvPr>
          <p:cNvSpPr txBox="1"/>
          <p:nvPr/>
        </p:nvSpPr>
        <p:spPr>
          <a:xfrm>
            <a:off x="8590111" y="3696600"/>
            <a:ext cx="2520000" cy="2088000"/>
          </a:xfrm>
          <a:prstGeom prst="rect">
            <a:avLst/>
          </a:prstGeom>
          <a:solidFill>
            <a:schemeClr val="accent1"/>
          </a:solidFill>
          <a:ln w="19050" cap="flat" cmpd="sng">
            <a:noFill/>
            <a:prstDash val="solid"/>
            <a:round/>
            <a:headEnd type="none" w="sm" len="sm"/>
            <a:tailEnd type="none" w="sm" len="sm"/>
          </a:ln>
        </p:spPr>
        <p:txBody>
          <a:bodyPr spcFirstLastPara="1" wrap="square" lIns="91425" tIns="0" rIns="91425" bIns="91425" anchor="t" anchorCtr="0">
            <a:noAutofit/>
          </a:bodyPr>
          <a:lstStyle/>
          <a:p>
            <a:pPr marL="0" lvl="0" indent="0" algn="l" rtl="0">
              <a:spcBef>
                <a:spcPts val="0"/>
              </a:spcBef>
              <a:spcAft>
                <a:spcPts val="0"/>
              </a:spcAft>
              <a:buNone/>
            </a:pPr>
            <a:endParaRPr sz="1400" dirty="0">
              <a:solidFill>
                <a:schemeClr val="bg1"/>
              </a:solidFill>
              <a:latin typeface="Catamaran"/>
              <a:ea typeface="Catamaran"/>
              <a:cs typeface="Catamaran"/>
              <a:sym typeface="Catamaran"/>
            </a:endParaRPr>
          </a:p>
          <a:p>
            <a:pPr marL="0" lvl="0" indent="0" algn="l" rtl="0">
              <a:spcBef>
                <a:spcPts val="0"/>
              </a:spcBef>
              <a:spcAft>
                <a:spcPts val="0"/>
              </a:spcAft>
              <a:buNone/>
            </a:pPr>
            <a:endParaRPr sz="1400" dirty="0">
              <a:solidFill>
                <a:schemeClr val="bg1"/>
              </a:solidFill>
              <a:latin typeface="Catamaran"/>
              <a:ea typeface="Catamaran"/>
              <a:cs typeface="Catamaran"/>
              <a:sym typeface="Catamaran"/>
            </a:endParaRPr>
          </a:p>
          <a:p>
            <a:pPr marL="0" lvl="0" indent="0" algn="l" rtl="0">
              <a:spcBef>
                <a:spcPts val="0"/>
              </a:spcBef>
              <a:spcAft>
                <a:spcPts val="0"/>
              </a:spcAft>
              <a:buNone/>
            </a:pPr>
            <a:r>
              <a:rPr lang="es" sz="1400" dirty="0">
                <a:solidFill>
                  <a:schemeClr val="bg1"/>
                </a:solidFill>
                <a:latin typeface="Catamaran"/>
                <a:ea typeface="Catamaran"/>
                <a:cs typeface="Catamaran"/>
                <a:sym typeface="Catamaran"/>
              </a:rPr>
              <a:t>Aleja la mirada del monitor o mira un objeto lejano. Una práctica recomendada es mirar objetos a más de seis metros durante 20 segundos, luego de veinte minutos de trabajo frente a la pantalla.</a:t>
            </a:r>
            <a:endParaRPr sz="1400" dirty="0">
              <a:solidFill>
                <a:schemeClr val="bg1"/>
              </a:solidFill>
              <a:latin typeface="Catamaran"/>
              <a:ea typeface="Catamaran"/>
              <a:cs typeface="Catamaran"/>
              <a:sym typeface="Catamaran"/>
            </a:endParaRPr>
          </a:p>
        </p:txBody>
      </p:sp>
      <p:sp>
        <p:nvSpPr>
          <p:cNvPr id="48" name="Rectángulo 47">
            <a:extLst>
              <a:ext uri="{FF2B5EF4-FFF2-40B4-BE49-F238E27FC236}">
                <a16:creationId xmlns="" xmlns:a16="http://schemas.microsoft.com/office/drawing/2014/main" id="{7C3EFB3A-8CE7-4641-88AE-5C080DE98520}"/>
              </a:ext>
            </a:extLst>
          </p:cNvPr>
          <p:cNvSpPr/>
          <p:nvPr/>
        </p:nvSpPr>
        <p:spPr>
          <a:xfrm>
            <a:off x="449262" y="1898030"/>
            <a:ext cx="4809906" cy="369332"/>
          </a:xfrm>
          <a:prstGeom prst="rect">
            <a:avLst/>
          </a:prstGeom>
        </p:spPr>
        <p:txBody>
          <a:bodyPr wrap="none">
            <a:spAutoFit/>
          </a:bodyPr>
          <a:lstStyle/>
          <a:p>
            <a:pPr lvl="0">
              <a:spcBef>
                <a:spcPts val="1000"/>
              </a:spcBef>
            </a:pPr>
            <a:r>
              <a:rPr lang="es-CL" dirty="0">
                <a:solidFill>
                  <a:srgbClr val="434343"/>
                </a:solidFill>
                <a:latin typeface="ACHS Nueva Sans Medium" pitchFamily="2" charset="77"/>
                <a:ea typeface="Catamaran"/>
                <a:cs typeface="Catamaran"/>
                <a:sym typeface="Catamaran"/>
              </a:rPr>
              <a:t>Te recomendamos realizar </a:t>
            </a:r>
            <a:r>
              <a:rPr lang="es-CL" b="1" dirty="0">
                <a:solidFill>
                  <a:schemeClr val="accent1"/>
                </a:solidFill>
                <a:latin typeface="ACHS Nueva Sans Medium" pitchFamily="2" charset="77"/>
                <a:ea typeface="Catamaran"/>
                <a:cs typeface="Catamaran"/>
                <a:sym typeface="Catamaran"/>
              </a:rPr>
              <a:t>MICROPAUSAS</a:t>
            </a:r>
            <a:r>
              <a:rPr lang="es-CL" dirty="0">
                <a:solidFill>
                  <a:schemeClr val="accent1"/>
                </a:solidFill>
                <a:latin typeface="ACHS Nueva Sans Medium" pitchFamily="2" charset="77"/>
                <a:ea typeface="Catamaran"/>
                <a:cs typeface="Catamaran"/>
                <a:sym typeface="Catamaran"/>
              </a:rPr>
              <a:t>:</a:t>
            </a:r>
          </a:p>
        </p:txBody>
      </p:sp>
      <p:pic>
        <p:nvPicPr>
          <p:cNvPr id="2" name="Imagen 1">
            <a:extLst>
              <a:ext uri="{FF2B5EF4-FFF2-40B4-BE49-F238E27FC236}">
                <a16:creationId xmlns="" xmlns:a16="http://schemas.microsoft.com/office/drawing/2014/main" id="{8D610780-B288-E04D-8639-8C2C9BECDA1F}"/>
              </a:ext>
            </a:extLst>
          </p:cNvPr>
          <p:cNvPicPr>
            <a:picLocks noChangeAspect="1"/>
          </p:cNvPicPr>
          <p:nvPr/>
        </p:nvPicPr>
        <p:blipFill>
          <a:blip r:embed="rId4"/>
          <a:stretch>
            <a:fillRect/>
          </a:stretch>
        </p:blipFill>
        <p:spPr>
          <a:xfrm>
            <a:off x="1451332" y="2697778"/>
            <a:ext cx="822270" cy="822270"/>
          </a:xfrm>
          <a:prstGeom prst="rect">
            <a:avLst/>
          </a:prstGeom>
        </p:spPr>
      </p:pic>
      <p:pic>
        <p:nvPicPr>
          <p:cNvPr id="3" name="Imagen 2">
            <a:extLst>
              <a:ext uri="{FF2B5EF4-FFF2-40B4-BE49-F238E27FC236}">
                <a16:creationId xmlns="" xmlns:a16="http://schemas.microsoft.com/office/drawing/2014/main" id="{0C5FA598-C8B4-CD44-AC4B-61A4E56FB2D2}"/>
              </a:ext>
            </a:extLst>
          </p:cNvPr>
          <p:cNvPicPr>
            <a:picLocks noChangeAspect="1"/>
          </p:cNvPicPr>
          <p:nvPr/>
        </p:nvPicPr>
        <p:blipFill>
          <a:blip r:embed="rId5"/>
          <a:stretch>
            <a:fillRect/>
          </a:stretch>
        </p:blipFill>
        <p:spPr>
          <a:xfrm>
            <a:off x="5072754" y="2515131"/>
            <a:ext cx="933703" cy="1004918"/>
          </a:xfrm>
          <a:prstGeom prst="rect">
            <a:avLst/>
          </a:prstGeom>
        </p:spPr>
      </p:pic>
      <p:pic>
        <p:nvPicPr>
          <p:cNvPr id="4" name="Imagen 3">
            <a:extLst>
              <a:ext uri="{FF2B5EF4-FFF2-40B4-BE49-F238E27FC236}">
                <a16:creationId xmlns="" xmlns:a16="http://schemas.microsoft.com/office/drawing/2014/main" id="{DAF1E8E4-EF6B-DF46-BDED-4BF51CE17E5D}"/>
              </a:ext>
            </a:extLst>
          </p:cNvPr>
          <p:cNvPicPr>
            <a:picLocks noChangeAspect="1"/>
          </p:cNvPicPr>
          <p:nvPr/>
        </p:nvPicPr>
        <p:blipFill>
          <a:blip r:embed="rId6"/>
          <a:stretch>
            <a:fillRect/>
          </a:stretch>
        </p:blipFill>
        <p:spPr>
          <a:xfrm>
            <a:off x="8590111" y="2697778"/>
            <a:ext cx="1354819" cy="719311"/>
          </a:xfrm>
          <a:prstGeom prst="rect">
            <a:avLst/>
          </a:prstGeom>
        </p:spPr>
      </p:pic>
    </p:spTree>
    <p:custDataLst>
      <p:tags r:id="rId1"/>
    </p:custDataLst>
    <p:extLst>
      <p:ext uri="{BB962C8B-B14F-4D97-AF65-F5344CB8AC3E}">
        <p14:creationId xmlns:p14="http://schemas.microsoft.com/office/powerpoint/2010/main" val="4204166090"/>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4">
            <a:extLst>
              <a:ext uri="{FF2B5EF4-FFF2-40B4-BE49-F238E27FC236}">
                <a16:creationId xmlns="" xmlns:a16="http://schemas.microsoft.com/office/drawing/2014/main" id="{CF6DAC93-7506-5949-AB54-149028109A46}"/>
              </a:ext>
            </a:extLst>
          </p:cNvPr>
          <p:cNvSpPr>
            <a:spLocks noGrp="1"/>
          </p:cNvSpPr>
          <p:nvPr>
            <p:ph type="body" sz="quarter" idx="61"/>
          </p:nvPr>
        </p:nvSpPr>
        <p:spPr>
          <a:xfrm>
            <a:off x="449262" y="496571"/>
            <a:ext cx="9865812" cy="380425"/>
          </a:xfrm>
        </p:spPr>
        <p:txBody>
          <a:bodyPr/>
          <a:lstStyle/>
          <a:p>
            <a:r>
              <a:rPr lang="es-CL" dirty="0">
                <a:latin typeface="ACHS Nueva Serif" pitchFamily="2" charset="77"/>
              </a:rPr>
              <a:t>Autocuidado en tu puesto de trabajo</a:t>
            </a:r>
          </a:p>
        </p:txBody>
      </p:sp>
      <p:sp>
        <p:nvSpPr>
          <p:cNvPr id="29" name="Marcador de texto 7">
            <a:extLst>
              <a:ext uri="{FF2B5EF4-FFF2-40B4-BE49-F238E27FC236}">
                <a16:creationId xmlns="" xmlns:a16="http://schemas.microsoft.com/office/drawing/2014/main" id="{F3A42BB3-E4FB-9749-B364-C23D263F2981}"/>
              </a:ext>
            </a:extLst>
          </p:cNvPr>
          <p:cNvSpPr txBox="1">
            <a:spLocks/>
          </p:cNvSpPr>
          <p:nvPr/>
        </p:nvSpPr>
        <p:spPr>
          <a:xfrm>
            <a:off x="449262" y="1159880"/>
            <a:ext cx="9865812" cy="356282"/>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latin typeface="ACHS Nueva Serif" pitchFamily="2" charset="77"/>
              </a:rPr>
              <a:t>Actividad física en el trabajo</a:t>
            </a:r>
          </a:p>
        </p:txBody>
      </p:sp>
      <p:pic>
        <p:nvPicPr>
          <p:cNvPr id="20" name="Google Shape;2250;p160">
            <a:extLst>
              <a:ext uri="{FF2B5EF4-FFF2-40B4-BE49-F238E27FC236}">
                <a16:creationId xmlns="" xmlns:a16="http://schemas.microsoft.com/office/drawing/2014/main" id="{228C3813-A066-7341-83BE-C7CD8901A0CC}"/>
              </a:ext>
            </a:extLst>
          </p:cNvPr>
          <p:cNvPicPr preferRelativeResize="0"/>
          <p:nvPr/>
        </p:nvPicPr>
        <p:blipFill>
          <a:blip r:embed="rId4">
            <a:alphaModFix/>
          </a:blip>
          <a:stretch>
            <a:fillRect/>
          </a:stretch>
        </p:blipFill>
        <p:spPr>
          <a:xfrm>
            <a:off x="5573497" y="2678325"/>
            <a:ext cx="982553" cy="1441078"/>
          </a:xfrm>
          <a:prstGeom prst="rect">
            <a:avLst/>
          </a:prstGeom>
          <a:noFill/>
          <a:ln>
            <a:noFill/>
          </a:ln>
        </p:spPr>
      </p:pic>
      <p:pic>
        <p:nvPicPr>
          <p:cNvPr id="21" name="Google Shape;2251;p160">
            <a:extLst>
              <a:ext uri="{FF2B5EF4-FFF2-40B4-BE49-F238E27FC236}">
                <a16:creationId xmlns="" xmlns:a16="http://schemas.microsoft.com/office/drawing/2014/main" id="{DC94FB4D-4734-084F-B30E-041E0A39D729}"/>
              </a:ext>
            </a:extLst>
          </p:cNvPr>
          <p:cNvPicPr preferRelativeResize="0"/>
          <p:nvPr/>
        </p:nvPicPr>
        <p:blipFill>
          <a:blip r:embed="rId5">
            <a:alphaModFix/>
          </a:blip>
          <a:stretch>
            <a:fillRect/>
          </a:stretch>
        </p:blipFill>
        <p:spPr>
          <a:xfrm>
            <a:off x="9960390" y="2678325"/>
            <a:ext cx="1015305" cy="1473830"/>
          </a:xfrm>
          <a:prstGeom prst="rect">
            <a:avLst/>
          </a:prstGeom>
          <a:noFill/>
          <a:ln>
            <a:noFill/>
          </a:ln>
        </p:spPr>
      </p:pic>
      <p:pic>
        <p:nvPicPr>
          <p:cNvPr id="22" name="Google Shape;2252;p160">
            <a:extLst>
              <a:ext uri="{FF2B5EF4-FFF2-40B4-BE49-F238E27FC236}">
                <a16:creationId xmlns="" xmlns:a16="http://schemas.microsoft.com/office/drawing/2014/main" id="{1ECB630A-7FA5-3641-9985-81DA406EB1AC}"/>
              </a:ext>
            </a:extLst>
          </p:cNvPr>
          <p:cNvPicPr preferRelativeResize="0"/>
          <p:nvPr/>
        </p:nvPicPr>
        <p:blipFill>
          <a:blip r:embed="rId6">
            <a:alphaModFix/>
          </a:blip>
          <a:stretch>
            <a:fillRect/>
          </a:stretch>
        </p:blipFill>
        <p:spPr>
          <a:xfrm>
            <a:off x="7586597" y="2678325"/>
            <a:ext cx="1496918" cy="1370080"/>
          </a:xfrm>
          <a:prstGeom prst="rect">
            <a:avLst/>
          </a:prstGeom>
          <a:noFill/>
          <a:ln>
            <a:noFill/>
          </a:ln>
        </p:spPr>
      </p:pic>
      <p:pic>
        <p:nvPicPr>
          <p:cNvPr id="23" name="Google Shape;2253;p160">
            <a:extLst>
              <a:ext uri="{FF2B5EF4-FFF2-40B4-BE49-F238E27FC236}">
                <a16:creationId xmlns="" xmlns:a16="http://schemas.microsoft.com/office/drawing/2014/main" id="{18EC68E8-3BB8-8F46-8F46-D422CF8500DC}"/>
              </a:ext>
            </a:extLst>
          </p:cNvPr>
          <p:cNvPicPr preferRelativeResize="0"/>
          <p:nvPr/>
        </p:nvPicPr>
        <p:blipFill>
          <a:blip r:embed="rId7">
            <a:alphaModFix/>
          </a:blip>
          <a:stretch>
            <a:fillRect/>
          </a:stretch>
        </p:blipFill>
        <p:spPr>
          <a:xfrm>
            <a:off x="1524209" y="2678325"/>
            <a:ext cx="982553" cy="1506582"/>
          </a:xfrm>
          <a:prstGeom prst="rect">
            <a:avLst/>
          </a:prstGeom>
          <a:noFill/>
          <a:ln>
            <a:noFill/>
          </a:ln>
        </p:spPr>
      </p:pic>
      <p:pic>
        <p:nvPicPr>
          <p:cNvPr id="24" name="Google Shape;2254;p160">
            <a:extLst>
              <a:ext uri="{FF2B5EF4-FFF2-40B4-BE49-F238E27FC236}">
                <a16:creationId xmlns="" xmlns:a16="http://schemas.microsoft.com/office/drawing/2014/main" id="{62DF4850-BF41-124C-98E9-E1FAF2126D34}"/>
              </a:ext>
            </a:extLst>
          </p:cNvPr>
          <p:cNvPicPr preferRelativeResize="0"/>
          <p:nvPr/>
        </p:nvPicPr>
        <p:blipFill>
          <a:blip r:embed="rId8">
            <a:alphaModFix/>
          </a:blip>
          <a:stretch>
            <a:fillRect/>
          </a:stretch>
        </p:blipFill>
        <p:spPr>
          <a:xfrm>
            <a:off x="2973650" y="2678325"/>
            <a:ext cx="1834100" cy="1473830"/>
          </a:xfrm>
          <a:prstGeom prst="rect">
            <a:avLst/>
          </a:prstGeom>
          <a:noFill/>
          <a:ln>
            <a:noFill/>
          </a:ln>
        </p:spPr>
      </p:pic>
      <p:sp>
        <p:nvSpPr>
          <p:cNvPr id="25" name="Google Shape;2255;p160">
            <a:extLst>
              <a:ext uri="{FF2B5EF4-FFF2-40B4-BE49-F238E27FC236}">
                <a16:creationId xmlns="" xmlns:a16="http://schemas.microsoft.com/office/drawing/2014/main" id="{E1ABEE85-0844-6846-8B2F-1B9990B33CA9}"/>
              </a:ext>
            </a:extLst>
          </p:cNvPr>
          <p:cNvSpPr txBox="1"/>
          <p:nvPr/>
        </p:nvSpPr>
        <p:spPr>
          <a:xfrm>
            <a:off x="708652" y="4370403"/>
            <a:ext cx="2030610" cy="753291"/>
          </a:xfrm>
          <a:prstGeom prst="rect">
            <a:avLst/>
          </a:prstGeom>
          <a:solidFill>
            <a:schemeClr val="accent1"/>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 sz="1600" i="0" u="none" strike="noStrike" cap="none" dirty="0">
                <a:solidFill>
                  <a:schemeClr val="bg1"/>
                </a:solidFill>
                <a:latin typeface="Catamaran" panose="020B0604020202020204" charset="0"/>
                <a:ea typeface="Catamaran"/>
                <a:cs typeface="Catamaran" panose="020B0604020202020204" charset="0"/>
                <a:sym typeface="Catamaran"/>
              </a:rPr>
              <a:t>Ejercicios para el cuello</a:t>
            </a:r>
            <a:endParaRPr sz="1600" i="0" u="none" strike="noStrike" cap="none" dirty="0">
              <a:solidFill>
                <a:schemeClr val="bg1"/>
              </a:solidFill>
              <a:latin typeface="Catamaran" panose="020B0604020202020204" charset="0"/>
              <a:ea typeface="Catamaran"/>
              <a:cs typeface="Catamaran" panose="020B0604020202020204" charset="0"/>
              <a:sym typeface="Catamaran"/>
            </a:endParaRPr>
          </a:p>
        </p:txBody>
      </p:sp>
      <p:sp>
        <p:nvSpPr>
          <p:cNvPr id="26" name="Google Shape;2256;p160">
            <a:extLst>
              <a:ext uri="{FF2B5EF4-FFF2-40B4-BE49-F238E27FC236}">
                <a16:creationId xmlns="" xmlns:a16="http://schemas.microsoft.com/office/drawing/2014/main" id="{93995ABA-FD20-4141-89A9-60A5B6DD45CB}"/>
              </a:ext>
            </a:extLst>
          </p:cNvPr>
          <p:cNvSpPr txBox="1"/>
          <p:nvPr/>
        </p:nvSpPr>
        <p:spPr>
          <a:xfrm>
            <a:off x="2875395" y="4370403"/>
            <a:ext cx="2030610" cy="753291"/>
          </a:xfrm>
          <a:prstGeom prst="rect">
            <a:avLst/>
          </a:prstGeom>
          <a:solidFill>
            <a:schemeClr val="accent1"/>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 sz="1600" i="0" u="none" strike="noStrike" cap="none">
                <a:solidFill>
                  <a:schemeClr val="bg1"/>
                </a:solidFill>
                <a:latin typeface="Catamaran" panose="020B0604020202020204" charset="0"/>
                <a:ea typeface="Catamaran"/>
                <a:cs typeface="Catamaran" panose="020B0604020202020204" charset="0"/>
                <a:sym typeface="Catamaran"/>
              </a:rPr>
              <a:t>Ejercicios para los hombros</a:t>
            </a:r>
            <a:endParaRPr sz="1600" i="0" u="none" strike="noStrike" cap="none">
              <a:solidFill>
                <a:schemeClr val="bg1"/>
              </a:solidFill>
              <a:latin typeface="Catamaran" panose="020B0604020202020204" charset="0"/>
              <a:ea typeface="Catamaran"/>
              <a:cs typeface="Catamaran" panose="020B0604020202020204" charset="0"/>
              <a:sym typeface="Catamaran"/>
            </a:endParaRPr>
          </a:p>
        </p:txBody>
      </p:sp>
      <p:sp>
        <p:nvSpPr>
          <p:cNvPr id="27" name="Google Shape;2257;p160">
            <a:extLst>
              <a:ext uri="{FF2B5EF4-FFF2-40B4-BE49-F238E27FC236}">
                <a16:creationId xmlns="" xmlns:a16="http://schemas.microsoft.com/office/drawing/2014/main" id="{72873991-9FD8-8E44-9A72-649DF3EF6A9A}"/>
              </a:ext>
            </a:extLst>
          </p:cNvPr>
          <p:cNvSpPr txBox="1"/>
          <p:nvPr/>
        </p:nvSpPr>
        <p:spPr>
          <a:xfrm>
            <a:off x="5049469" y="4377085"/>
            <a:ext cx="2030610" cy="753291"/>
          </a:xfrm>
          <a:prstGeom prst="rect">
            <a:avLst/>
          </a:prstGeom>
          <a:solidFill>
            <a:schemeClr val="accent1"/>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800"/>
              <a:buFont typeface="Arial"/>
              <a:buNone/>
            </a:pPr>
            <a:r>
              <a:rPr lang="es" sz="1600">
                <a:solidFill>
                  <a:schemeClr val="bg1"/>
                </a:solidFill>
                <a:latin typeface="Catamaran" panose="020B0604020202020204" charset="0"/>
                <a:ea typeface="Catamaran"/>
                <a:cs typeface="Catamaran" panose="020B0604020202020204" charset="0"/>
                <a:sym typeface="Catamaran"/>
              </a:rPr>
              <a:t>Ejercicios para la extremidad superior</a:t>
            </a:r>
            <a:endParaRPr sz="1600">
              <a:solidFill>
                <a:schemeClr val="bg1"/>
              </a:solidFill>
              <a:latin typeface="Catamaran" panose="020B0604020202020204" charset="0"/>
              <a:ea typeface="Catamaran"/>
              <a:cs typeface="Catamaran" panose="020B0604020202020204" charset="0"/>
              <a:sym typeface="Catamaran"/>
            </a:endParaRPr>
          </a:p>
        </p:txBody>
      </p:sp>
      <p:sp>
        <p:nvSpPr>
          <p:cNvPr id="28" name="Google Shape;2258;p160">
            <a:extLst>
              <a:ext uri="{FF2B5EF4-FFF2-40B4-BE49-F238E27FC236}">
                <a16:creationId xmlns="" xmlns:a16="http://schemas.microsoft.com/office/drawing/2014/main" id="{93BE91D3-F50E-704B-AE2E-324C43E434BE}"/>
              </a:ext>
            </a:extLst>
          </p:cNvPr>
          <p:cNvSpPr txBox="1"/>
          <p:nvPr/>
        </p:nvSpPr>
        <p:spPr>
          <a:xfrm>
            <a:off x="9452738" y="4372843"/>
            <a:ext cx="2030610" cy="753291"/>
          </a:xfrm>
          <a:prstGeom prst="rect">
            <a:avLst/>
          </a:prstGeom>
          <a:solidFill>
            <a:schemeClr val="accent1"/>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 sz="1600" i="0" u="none" strike="noStrike" cap="none" dirty="0">
                <a:solidFill>
                  <a:schemeClr val="bg1"/>
                </a:solidFill>
                <a:latin typeface="Catamaran" panose="020B0604020202020204" charset="0"/>
                <a:ea typeface="Catamaran"/>
                <a:cs typeface="Catamaran" panose="020B0604020202020204" charset="0"/>
                <a:sym typeface="Catamaran"/>
              </a:rPr>
              <a:t>Ejercicios para las piernas</a:t>
            </a:r>
            <a:endParaRPr sz="1600" i="0" u="none" strike="noStrike" cap="none" dirty="0">
              <a:solidFill>
                <a:schemeClr val="bg1"/>
              </a:solidFill>
              <a:latin typeface="Catamaran" panose="020B0604020202020204" charset="0"/>
              <a:ea typeface="Catamaran"/>
              <a:cs typeface="Catamaran" panose="020B0604020202020204" charset="0"/>
              <a:sym typeface="Catamaran"/>
            </a:endParaRPr>
          </a:p>
        </p:txBody>
      </p:sp>
      <p:sp>
        <p:nvSpPr>
          <p:cNvPr id="45" name="Google Shape;2259;p160">
            <a:extLst>
              <a:ext uri="{FF2B5EF4-FFF2-40B4-BE49-F238E27FC236}">
                <a16:creationId xmlns="" xmlns:a16="http://schemas.microsoft.com/office/drawing/2014/main" id="{C54826DB-7CE1-4F4E-9B64-FA2ED892BFEC}"/>
              </a:ext>
            </a:extLst>
          </p:cNvPr>
          <p:cNvSpPr txBox="1"/>
          <p:nvPr/>
        </p:nvSpPr>
        <p:spPr>
          <a:xfrm>
            <a:off x="7237361" y="4372843"/>
            <a:ext cx="2030610" cy="753291"/>
          </a:xfrm>
          <a:prstGeom prst="rect">
            <a:avLst/>
          </a:prstGeom>
          <a:solidFill>
            <a:schemeClr val="accent1"/>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 sz="1600">
                <a:solidFill>
                  <a:schemeClr val="bg1"/>
                </a:solidFill>
                <a:latin typeface="Catamaran" panose="020B0604020202020204" charset="0"/>
                <a:ea typeface="Catamaran"/>
                <a:cs typeface="Catamaran" panose="020B0604020202020204" charset="0"/>
                <a:sym typeface="Catamaran"/>
              </a:rPr>
              <a:t>Ejercicios para la espalda </a:t>
            </a:r>
            <a:endParaRPr sz="1600" i="0" u="none" strike="noStrike" cap="none">
              <a:solidFill>
                <a:schemeClr val="bg1"/>
              </a:solidFill>
              <a:latin typeface="Catamaran" panose="020B0604020202020204" charset="0"/>
              <a:ea typeface="Catamaran"/>
              <a:cs typeface="Catamaran" panose="020B0604020202020204" charset="0"/>
              <a:sym typeface="Catamaran"/>
            </a:endParaRPr>
          </a:p>
        </p:txBody>
      </p:sp>
    </p:spTree>
    <p:custDataLst>
      <p:tags r:id="rId1"/>
    </p:custDataLst>
    <p:extLst>
      <p:ext uri="{BB962C8B-B14F-4D97-AF65-F5344CB8AC3E}">
        <p14:creationId xmlns:p14="http://schemas.microsoft.com/office/powerpoint/2010/main" val="4114049617"/>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 xmlns:a16="http://schemas.microsoft.com/office/drawing/2014/main" id="{AF812F1A-200E-5149-9000-ED423A8958BA}"/>
              </a:ext>
            </a:extLst>
          </p:cNvPr>
          <p:cNvSpPr>
            <a:spLocks noGrp="1"/>
          </p:cNvSpPr>
          <p:nvPr>
            <p:ph type="sldNum" sz="quarter" idx="63"/>
          </p:nvPr>
        </p:nvSpPr>
        <p:spPr/>
        <p:txBody>
          <a:bodyPr/>
          <a:lstStyle/>
          <a:p>
            <a:fld id="{B37290F3-BA30-9341-A10E-737EC97582C1}" type="slidenum">
              <a:rPr lang="es-CL" smtClean="0"/>
              <a:pPr/>
              <a:t>38</a:t>
            </a:fld>
            <a:endParaRPr lang="es-CL" dirty="0"/>
          </a:p>
        </p:txBody>
      </p:sp>
      <p:sp>
        <p:nvSpPr>
          <p:cNvPr id="7" name="Text Placeholder 14">
            <a:extLst>
              <a:ext uri="{FF2B5EF4-FFF2-40B4-BE49-F238E27FC236}">
                <a16:creationId xmlns="" xmlns:a16="http://schemas.microsoft.com/office/drawing/2014/main" id="{2090FE0F-89D7-5546-96E6-B6F4DC6DA787}"/>
              </a:ext>
            </a:extLst>
          </p:cNvPr>
          <p:cNvSpPr>
            <a:spLocks noGrp="1"/>
          </p:cNvSpPr>
          <p:nvPr>
            <p:ph type="body" sz="quarter" idx="61"/>
          </p:nvPr>
        </p:nvSpPr>
        <p:spPr>
          <a:xfrm>
            <a:off x="449262" y="496571"/>
            <a:ext cx="9865812" cy="523874"/>
          </a:xfrm>
          <a:prstGeom prst="rect">
            <a:avLst/>
          </a:prstGeom>
        </p:spPr>
        <p:txBody>
          <a:bodyPr/>
          <a:lstStyle/>
          <a:p>
            <a:r>
              <a:rPr lang="es-CL" dirty="0">
                <a:latin typeface="ACHS Nueva Serif" pitchFamily="2" charset="77"/>
              </a:rPr>
              <a:t>Pasos para incorporar la ergonomía en tu puesto de trabajo</a:t>
            </a:r>
          </a:p>
        </p:txBody>
      </p:sp>
      <p:sp>
        <p:nvSpPr>
          <p:cNvPr id="8" name="Text Placeholder 15">
            <a:extLst>
              <a:ext uri="{FF2B5EF4-FFF2-40B4-BE49-F238E27FC236}">
                <a16:creationId xmlns="" xmlns:a16="http://schemas.microsoft.com/office/drawing/2014/main" id="{12C53D1A-C58A-1847-BC35-344261BBD667}"/>
              </a:ext>
            </a:extLst>
          </p:cNvPr>
          <p:cNvSpPr>
            <a:spLocks noGrp="1"/>
          </p:cNvSpPr>
          <p:nvPr>
            <p:ph type="body" sz="quarter" idx="62"/>
          </p:nvPr>
        </p:nvSpPr>
        <p:spPr>
          <a:xfrm>
            <a:off x="449262" y="1159880"/>
            <a:ext cx="9865812" cy="356282"/>
          </a:xfrm>
          <a:prstGeom prst="rect">
            <a:avLst/>
          </a:prstGeom>
        </p:spPr>
        <p:txBody>
          <a:bodyPr/>
          <a:lstStyle/>
          <a:p>
            <a:r>
              <a:rPr lang="es-CL" dirty="0">
                <a:latin typeface="ACHS Nueva Sans" pitchFamily="2" charset="77"/>
              </a:rPr>
              <a:t>Define y organiza tu espacio</a:t>
            </a:r>
          </a:p>
        </p:txBody>
      </p:sp>
      <p:sp>
        <p:nvSpPr>
          <p:cNvPr id="9" name="Marcador de texto 5">
            <a:extLst>
              <a:ext uri="{FF2B5EF4-FFF2-40B4-BE49-F238E27FC236}">
                <a16:creationId xmlns="" xmlns:a16="http://schemas.microsoft.com/office/drawing/2014/main" id="{EABBF0A5-9D29-2E4C-89F8-45E5300CDFC6}"/>
              </a:ext>
            </a:extLst>
          </p:cNvPr>
          <p:cNvSpPr txBox="1">
            <a:spLocks/>
          </p:cNvSpPr>
          <p:nvPr/>
        </p:nvSpPr>
        <p:spPr>
          <a:xfrm>
            <a:off x="449262" y="1539082"/>
            <a:ext cx="3103407" cy="2739620"/>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pPr>
            <a:r>
              <a:rPr lang="es-ES" dirty="0">
                <a:solidFill>
                  <a:schemeClr val="tx1"/>
                </a:solidFill>
                <a:effectLst/>
                <a:latin typeface="ACHS Nueva Sans" pitchFamily="2" charset="77"/>
              </a:rPr>
              <a:t>Si estás trabajando desde tu hogar considera un espacio dentro del hogar, idealmente aislado o separado de tu ambiente doméstico.</a:t>
            </a:r>
          </a:p>
          <a:p>
            <a:pPr>
              <a:lnSpc>
                <a:spcPct val="100000"/>
              </a:lnSpc>
            </a:pPr>
            <a:r>
              <a:rPr lang="es-ES" dirty="0">
                <a:solidFill>
                  <a:schemeClr val="tx1"/>
                </a:solidFill>
                <a:effectLst/>
                <a:latin typeface="ACHS Nueva Sans" pitchFamily="2" charset="77"/>
              </a:rPr>
              <a:t>Recuerda establecer en la superficie de tu estación de trabajo: </a:t>
            </a:r>
            <a:r>
              <a:rPr lang="es-ES" b="1" dirty="0">
                <a:effectLst/>
                <a:latin typeface="ACHS Nueva Sans" pitchFamily="2" charset="77"/>
              </a:rPr>
              <a:t>zona primaria y zona secundaria.</a:t>
            </a:r>
          </a:p>
        </p:txBody>
      </p:sp>
      <p:pic>
        <p:nvPicPr>
          <p:cNvPr id="13" name="Google Shape;1339;p98">
            <a:extLst>
              <a:ext uri="{FF2B5EF4-FFF2-40B4-BE49-F238E27FC236}">
                <a16:creationId xmlns="" xmlns:a16="http://schemas.microsoft.com/office/drawing/2014/main" id="{2EC50041-F0FF-224F-89E7-CA9F917D0575}"/>
              </a:ext>
            </a:extLst>
          </p:cNvPr>
          <p:cNvPicPr preferRelativeResize="0"/>
          <p:nvPr/>
        </p:nvPicPr>
        <p:blipFill>
          <a:blip r:embed="rId4">
            <a:alphaModFix/>
          </a:blip>
          <a:stretch>
            <a:fillRect/>
          </a:stretch>
        </p:blipFill>
        <p:spPr>
          <a:xfrm>
            <a:off x="4481463" y="1655597"/>
            <a:ext cx="7070774" cy="4613969"/>
          </a:xfrm>
          <a:prstGeom prst="rect">
            <a:avLst/>
          </a:prstGeom>
          <a:noFill/>
          <a:ln>
            <a:noFill/>
          </a:ln>
        </p:spPr>
      </p:pic>
    </p:spTree>
    <p:custDataLst>
      <p:tags r:id="rId1"/>
    </p:custDataLst>
    <p:extLst>
      <p:ext uri="{BB962C8B-B14F-4D97-AF65-F5344CB8AC3E}">
        <p14:creationId xmlns:p14="http://schemas.microsoft.com/office/powerpoint/2010/main" val="1042049689"/>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 xmlns:a16="http://schemas.microsoft.com/office/drawing/2014/main" id="{AF812F1A-200E-5149-9000-ED423A8958BA}"/>
              </a:ext>
            </a:extLst>
          </p:cNvPr>
          <p:cNvSpPr>
            <a:spLocks noGrp="1"/>
          </p:cNvSpPr>
          <p:nvPr>
            <p:ph type="sldNum" sz="quarter" idx="63"/>
          </p:nvPr>
        </p:nvSpPr>
        <p:spPr/>
        <p:txBody>
          <a:bodyPr/>
          <a:lstStyle/>
          <a:p>
            <a:fld id="{B37290F3-BA30-9341-A10E-737EC97582C1}" type="slidenum">
              <a:rPr lang="es-CL" smtClean="0"/>
              <a:pPr/>
              <a:t>39</a:t>
            </a:fld>
            <a:endParaRPr lang="es-CL" dirty="0"/>
          </a:p>
        </p:txBody>
      </p:sp>
      <p:sp>
        <p:nvSpPr>
          <p:cNvPr id="7" name="Text Placeholder 14">
            <a:extLst>
              <a:ext uri="{FF2B5EF4-FFF2-40B4-BE49-F238E27FC236}">
                <a16:creationId xmlns="" xmlns:a16="http://schemas.microsoft.com/office/drawing/2014/main" id="{2090FE0F-89D7-5546-96E6-B6F4DC6DA787}"/>
              </a:ext>
            </a:extLst>
          </p:cNvPr>
          <p:cNvSpPr>
            <a:spLocks noGrp="1"/>
          </p:cNvSpPr>
          <p:nvPr>
            <p:ph type="body" sz="quarter" idx="61"/>
          </p:nvPr>
        </p:nvSpPr>
        <p:spPr>
          <a:xfrm>
            <a:off x="449262" y="496571"/>
            <a:ext cx="9865812" cy="523874"/>
          </a:xfrm>
          <a:prstGeom prst="rect">
            <a:avLst/>
          </a:prstGeom>
        </p:spPr>
        <p:txBody>
          <a:bodyPr/>
          <a:lstStyle/>
          <a:p>
            <a:r>
              <a:rPr lang="es-CL" dirty="0">
                <a:latin typeface="ACHS Nueva Serif" pitchFamily="2" charset="77"/>
              </a:rPr>
              <a:t>Pasos para incorporar la ergonomía en tu puesto de trabajo</a:t>
            </a:r>
          </a:p>
        </p:txBody>
      </p:sp>
      <p:sp>
        <p:nvSpPr>
          <p:cNvPr id="8" name="Text Placeholder 15">
            <a:extLst>
              <a:ext uri="{FF2B5EF4-FFF2-40B4-BE49-F238E27FC236}">
                <a16:creationId xmlns="" xmlns:a16="http://schemas.microsoft.com/office/drawing/2014/main" id="{12C53D1A-C58A-1847-BC35-344261BBD667}"/>
              </a:ext>
            </a:extLst>
          </p:cNvPr>
          <p:cNvSpPr>
            <a:spLocks noGrp="1"/>
          </p:cNvSpPr>
          <p:nvPr>
            <p:ph type="body" sz="quarter" idx="62"/>
          </p:nvPr>
        </p:nvSpPr>
        <p:spPr>
          <a:xfrm>
            <a:off x="449262" y="1159880"/>
            <a:ext cx="9865812" cy="356282"/>
          </a:xfrm>
          <a:prstGeom prst="rect">
            <a:avLst/>
          </a:prstGeom>
        </p:spPr>
        <p:txBody>
          <a:bodyPr/>
          <a:lstStyle/>
          <a:p>
            <a:r>
              <a:rPr lang="es-CL" dirty="0">
                <a:latin typeface="ACHS Nueva Sans" pitchFamily="2" charset="77"/>
              </a:rPr>
              <a:t>Define y organiza tu espacio</a:t>
            </a:r>
          </a:p>
        </p:txBody>
      </p:sp>
      <p:sp>
        <p:nvSpPr>
          <p:cNvPr id="9" name="Marcador de texto 5">
            <a:extLst>
              <a:ext uri="{FF2B5EF4-FFF2-40B4-BE49-F238E27FC236}">
                <a16:creationId xmlns="" xmlns:a16="http://schemas.microsoft.com/office/drawing/2014/main" id="{EABBF0A5-9D29-2E4C-89F8-45E5300CDFC6}"/>
              </a:ext>
            </a:extLst>
          </p:cNvPr>
          <p:cNvSpPr txBox="1">
            <a:spLocks/>
          </p:cNvSpPr>
          <p:nvPr/>
        </p:nvSpPr>
        <p:spPr>
          <a:xfrm>
            <a:off x="449262" y="1539082"/>
            <a:ext cx="3103407" cy="2739620"/>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pPr>
            <a:r>
              <a:rPr lang="es-ES" dirty="0">
                <a:solidFill>
                  <a:schemeClr val="tx1"/>
                </a:solidFill>
                <a:effectLst/>
                <a:latin typeface="ACHS Nueva Sans" pitchFamily="2" charset="77"/>
              </a:rPr>
              <a:t>La superficie de trabajo debe ser suficiente para acomodar los elementos que necesita para realizar el teletrabajo y alcanzarlos cómodamente, apoyando sus antebrazos (en caso de no contar con apoya brazos en la silla), así como también para estirar los pies bajo ella.</a:t>
            </a:r>
          </a:p>
          <a:p>
            <a:pPr>
              <a:lnSpc>
                <a:spcPct val="100000"/>
              </a:lnSpc>
            </a:pPr>
            <a:endParaRPr lang="es-ES" b="1" dirty="0">
              <a:effectLst/>
              <a:latin typeface="ACHS Nueva Sans" pitchFamily="2" charset="77"/>
            </a:endParaRPr>
          </a:p>
        </p:txBody>
      </p:sp>
      <p:pic>
        <p:nvPicPr>
          <p:cNvPr id="10" name="Google Shape;1339;p98">
            <a:extLst>
              <a:ext uri="{FF2B5EF4-FFF2-40B4-BE49-F238E27FC236}">
                <a16:creationId xmlns="" xmlns:a16="http://schemas.microsoft.com/office/drawing/2014/main" id="{56968ADB-190F-694C-8390-3DFF6BBAD2F1}"/>
              </a:ext>
            </a:extLst>
          </p:cNvPr>
          <p:cNvPicPr preferRelativeResize="0"/>
          <p:nvPr/>
        </p:nvPicPr>
        <p:blipFill>
          <a:blip r:embed="rId4">
            <a:alphaModFix/>
          </a:blip>
          <a:stretch>
            <a:fillRect/>
          </a:stretch>
        </p:blipFill>
        <p:spPr>
          <a:xfrm>
            <a:off x="4313332" y="2908892"/>
            <a:ext cx="5207136" cy="3397869"/>
          </a:xfrm>
          <a:prstGeom prst="rect">
            <a:avLst/>
          </a:prstGeom>
          <a:noFill/>
          <a:ln>
            <a:noFill/>
          </a:ln>
        </p:spPr>
      </p:pic>
      <p:sp>
        <p:nvSpPr>
          <p:cNvPr id="11" name="Google Shape;1352;p99">
            <a:extLst>
              <a:ext uri="{FF2B5EF4-FFF2-40B4-BE49-F238E27FC236}">
                <a16:creationId xmlns="" xmlns:a16="http://schemas.microsoft.com/office/drawing/2014/main" id="{F1185B20-FB08-5941-9F46-02DA6D32EE41}"/>
              </a:ext>
            </a:extLst>
          </p:cNvPr>
          <p:cNvSpPr txBox="1"/>
          <p:nvPr/>
        </p:nvSpPr>
        <p:spPr>
          <a:xfrm>
            <a:off x="2330937" y="5266195"/>
            <a:ext cx="2705375" cy="902130"/>
          </a:xfrm>
          <a:prstGeom prst="rect">
            <a:avLst/>
          </a:prstGeom>
          <a:solidFill>
            <a:schemeClr val="accent1"/>
          </a:solidFill>
          <a:ln w="19050" cap="flat" cmpd="sng">
            <a:noFill/>
            <a:prstDash val="solid"/>
            <a:round/>
            <a:headEnd type="none" w="sm" len="sm"/>
            <a:tailEnd type="none" w="sm" len="sm"/>
          </a:ln>
        </p:spPr>
        <p:txBody>
          <a:bodyPr spcFirstLastPara="1" wrap="square" lIns="91425" tIns="91425" rIns="91425" bIns="91425" anchor="t" anchorCtr="0">
            <a:noAutofit/>
          </a:bodyPr>
          <a:lstStyle/>
          <a:p>
            <a:pPr marL="0" lvl="0" indent="0" algn="r" rtl="0">
              <a:spcBef>
                <a:spcPts val="0"/>
              </a:spcBef>
              <a:spcAft>
                <a:spcPts val="0"/>
              </a:spcAft>
              <a:buNone/>
            </a:pPr>
            <a:r>
              <a:rPr lang="es" sz="1400" b="1" dirty="0">
                <a:solidFill>
                  <a:schemeClr val="bg1"/>
                </a:solidFill>
                <a:latin typeface="Catamaran" panose="020B0604020202020204" charset="0"/>
                <a:ea typeface="Catamaran"/>
                <a:cs typeface="Catamaran" panose="020B0604020202020204" charset="0"/>
                <a:sym typeface="Catamaran"/>
              </a:rPr>
              <a:t>Zona Primaria:</a:t>
            </a:r>
            <a:endParaRPr sz="1400" b="1" dirty="0">
              <a:solidFill>
                <a:schemeClr val="bg1"/>
              </a:solidFill>
              <a:latin typeface="Catamaran" panose="020B0604020202020204" charset="0"/>
              <a:ea typeface="Catamaran"/>
              <a:cs typeface="Catamaran" panose="020B0604020202020204" charset="0"/>
              <a:sym typeface="Catamaran"/>
            </a:endParaRPr>
          </a:p>
          <a:p>
            <a:pPr marL="0" lvl="0" indent="0" algn="r" rtl="0">
              <a:spcBef>
                <a:spcPts val="0"/>
              </a:spcBef>
              <a:spcAft>
                <a:spcPts val="0"/>
              </a:spcAft>
              <a:buNone/>
            </a:pPr>
            <a:r>
              <a:rPr lang="es" sz="1400" dirty="0">
                <a:solidFill>
                  <a:schemeClr val="bg1"/>
                </a:solidFill>
                <a:latin typeface="Catamaran" panose="020B0604020202020204" charset="0"/>
                <a:ea typeface="Catamaran"/>
                <a:cs typeface="Catamaran" panose="020B0604020202020204" charset="0"/>
                <a:sym typeface="Catamaran"/>
              </a:rPr>
              <a:t>Aquí debes ubicar los elementos que ocupas frecuentemente.</a:t>
            </a:r>
            <a:endParaRPr sz="1400" dirty="0">
              <a:solidFill>
                <a:schemeClr val="bg1"/>
              </a:solidFill>
              <a:latin typeface="Catamaran" panose="020B0604020202020204" charset="0"/>
              <a:ea typeface="Catamaran"/>
              <a:cs typeface="Catamaran" panose="020B0604020202020204" charset="0"/>
              <a:sym typeface="Catamaran"/>
            </a:endParaRPr>
          </a:p>
          <a:p>
            <a:pPr marL="0" lvl="0" indent="0" algn="l" rtl="0">
              <a:spcBef>
                <a:spcPts val="0"/>
              </a:spcBef>
              <a:spcAft>
                <a:spcPts val="0"/>
              </a:spcAft>
              <a:buNone/>
            </a:pPr>
            <a:endParaRPr sz="1200" dirty="0">
              <a:solidFill>
                <a:schemeClr val="bg1"/>
              </a:solidFill>
              <a:latin typeface="Catamaran"/>
              <a:ea typeface="Catamaran"/>
              <a:cs typeface="Catamaran"/>
              <a:sym typeface="Catamaran"/>
            </a:endParaRPr>
          </a:p>
        </p:txBody>
      </p:sp>
      <p:pic>
        <p:nvPicPr>
          <p:cNvPr id="12" name="Google Shape;1354;p99">
            <a:extLst>
              <a:ext uri="{FF2B5EF4-FFF2-40B4-BE49-F238E27FC236}">
                <a16:creationId xmlns="" xmlns:a16="http://schemas.microsoft.com/office/drawing/2014/main" id="{57BF18AB-15D6-C94A-8CBA-8B1D0B039D81}"/>
              </a:ext>
            </a:extLst>
          </p:cNvPr>
          <p:cNvPicPr preferRelativeResize="0"/>
          <p:nvPr/>
        </p:nvPicPr>
        <p:blipFill>
          <a:blip r:embed="rId5">
            <a:alphaModFix/>
          </a:blip>
          <a:stretch>
            <a:fillRect/>
          </a:stretch>
        </p:blipFill>
        <p:spPr>
          <a:xfrm>
            <a:off x="5487783" y="5032123"/>
            <a:ext cx="450896" cy="450896"/>
          </a:xfrm>
          <a:prstGeom prst="rect">
            <a:avLst/>
          </a:prstGeom>
          <a:noFill/>
          <a:ln>
            <a:noFill/>
          </a:ln>
        </p:spPr>
      </p:pic>
      <p:sp>
        <p:nvSpPr>
          <p:cNvPr id="14" name="Google Shape;1353;p99">
            <a:extLst>
              <a:ext uri="{FF2B5EF4-FFF2-40B4-BE49-F238E27FC236}">
                <a16:creationId xmlns="" xmlns:a16="http://schemas.microsoft.com/office/drawing/2014/main" id="{4DD10DF3-F9F7-574B-B304-00A1F83C1A80}"/>
              </a:ext>
            </a:extLst>
          </p:cNvPr>
          <p:cNvSpPr txBox="1"/>
          <p:nvPr/>
        </p:nvSpPr>
        <p:spPr>
          <a:xfrm>
            <a:off x="9099583" y="3275257"/>
            <a:ext cx="2705375" cy="862790"/>
          </a:xfrm>
          <a:prstGeom prst="rect">
            <a:avLst/>
          </a:prstGeom>
          <a:solidFill>
            <a:schemeClr val="accent1"/>
          </a:solidFill>
          <a:ln w="19050" cap="flat" cmpd="sng">
            <a:no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s" sz="1400" b="1" dirty="0">
                <a:solidFill>
                  <a:schemeClr val="bg1"/>
                </a:solidFill>
                <a:latin typeface="Catamaran"/>
                <a:ea typeface="Catamaran"/>
                <a:cs typeface="Catamaran"/>
                <a:sym typeface="Catamaran"/>
              </a:rPr>
              <a:t>Zona Secundaria:</a:t>
            </a:r>
            <a:endParaRPr sz="1400" b="1" dirty="0">
              <a:solidFill>
                <a:schemeClr val="bg1"/>
              </a:solidFill>
              <a:latin typeface="Catamaran"/>
              <a:ea typeface="Catamaran"/>
              <a:cs typeface="Catamaran"/>
              <a:sym typeface="Catamaran"/>
            </a:endParaRPr>
          </a:p>
          <a:p>
            <a:pPr marL="0" lvl="0" indent="0" algn="l" rtl="0">
              <a:spcBef>
                <a:spcPts val="0"/>
              </a:spcBef>
              <a:spcAft>
                <a:spcPts val="0"/>
              </a:spcAft>
              <a:buNone/>
            </a:pPr>
            <a:r>
              <a:rPr lang="es" sz="1400" dirty="0">
                <a:solidFill>
                  <a:schemeClr val="bg1"/>
                </a:solidFill>
                <a:latin typeface="Catamaran"/>
                <a:ea typeface="Catamaran"/>
                <a:cs typeface="Catamaran"/>
                <a:sym typeface="Catamaran"/>
              </a:rPr>
              <a:t>Aquí debes ubicar los elementos que ocupas ocasionalmente.</a:t>
            </a:r>
            <a:endParaRPr sz="1400" dirty="0">
              <a:solidFill>
                <a:schemeClr val="bg1"/>
              </a:solidFill>
              <a:latin typeface="Catamaran"/>
              <a:ea typeface="Catamaran"/>
              <a:cs typeface="Catamaran"/>
              <a:sym typeface="Catamaran"/>
            </a:endParaRPr>
          </a:p>
          <a:p>
            <a:pPr marL="0" lvl="0" indent="0" algn="l" rtl="0">
              <a:spcBef>
                <a:spcPts val="0"/>
              </a:spcBef>
              <a:spcAft>
                <a:spcPts val="0"/>
              </a:spcAft>
              <a:buNone/>
            </a:pPr>
            <a:endParaRPr sz="1400" dirty="0">
              <a:solidFill>
                <a:schemeClr val="bg1"/>
              </a:solidFill>
              <a:latin typeface="Catamaran"/>
              <a:ea typeface="Catamaran"/>
              <a:cs typeface="Catamaran"/>
              <a:sym typeface="Catamaran"/>
            </a:endParaRPr>
          </a:p>
        </p:txBody>
      </p:sp>
      <p:pic>
        <p:nvPicPr>
          <p:cNvPr id="15" name="Google Shape;1355;p99">
            <a:extLst>
              <a:ext uri="{FF2B5EF4-FFF2-40B4-BE49-F238E27FC236}">
                <a16:creationId xmlns="" xmlns:a16="http://schemas.microsoft.com/office/drawing/2014/main" id="{915617FE-3316-9A46-A4AE-5FD32CF4B0E1}"/>
              </a:ext>
            </a:extLst>
          </p:cNvPr>
          <p:cNvPicPr preferRelativeResize="0"/>
          <p:nvPr/>
        </p:nvPicPr>
        <p:blipFill>
          <a:blip r:embed="rId5">
            <a:alphaModFix/>
          </a:blip>
          <a:stretch>
            <a:fillRect/>
          </a:stretch>
        </p:blipFill>
        <p:spPr>
          <a:xfrm>
            <a:off x="7880238" y="3513784"/>
            <a:ext cx="450896" cy="450896"/>
          </a:xfrm>
          <a:prstGeom prst="rect">
            <a:avLst/>
          </a:prstGeom>
          <a:noFill/>
          <a:ln>
            <a:noFill/>
          </a:ln>
        </p:spPr>
      </p:pic>
      <p:cxnSp>
        <p:nvCxnSpPr>
          <p:cNvPr id="16" name="Conector recto de flecha 15">
            <a:extLst>
              <a:ext uri="{FF2B5EF4-FFF2-40B4-BE49-F238E27FC236}">
                <a16:creationId xmlns="" xmlns:a16="http://schemas.microsoft.com/office/drawing/2014/main" id="{DAB56EEC-EC85-3B42-9138-80DB01955249}"/>
              </a:ext>
            </a:extLst>
          </p:cNvPr>
          <p:cNvCxnSpPr>
            <a:cxnSpLocks/>
            <a:stCxn id="14" idx="1"/>
            <a:endCxn id="15" idx="3"/>
          </p:cNvCxnSpPr>
          <p:nvPr/>
        </p:nvCxnSpPr>
        <p:spPr>
          <a:xfrm flipH="1">
            <a:off x="8331134" y="3706652"/>
            <a:ext cx="768449" cy="325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 xmlns:a16="http://schemas.microsoft.com/office/drawing/2014/main" id="{C810E895-AF09-AF4C-873D-6A83EC6EE69A}"/>
              </a:ext>
            </a:extLst>
          </p:cNvPr>
          <p:cNvCxnSpPr>
            <a:cxnSpLocks/>
            <a:stCxn id="11" idx="3"/>
          </p:cNvCxnSpPr>
          <p:nvPr/>
        </p:nvCxnSpPr>
        <p:spPr>
          <a:xfrm flipV="1">
            <a:off x="5036312" y="5381292"/>
            <a:ext cx="576337" cy="3359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95709049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Marcador de número de diapositiva 3">
            <a:extLst>
              <a:ext uri="{FF2B5EF4-FFF2-40B4-BE49-F238E27FC236}">
                <a16:creationId xmlns="" xmlns:a16="http://schemas.microsoft.com/office/drawing/2014/main" id="{047131D4-4B5D-7E4C-8B88-B3B840F78816}"/>
              </a:ext>
            </a:extLst>
          </p:cNvPr>
          <p:cNvSpPr>
            <a:spLocks noGrp="1"/>
          </p:cNvSpPr>
          <p:nvPr>
            <p:ph type="sldNum" sz="quarter" idx="63"/>
          </p:nvPr>
        </p:nvSpPr>
        <p:spPr/>
        <p:txBody>
          <a:bodyPr/>
          <a:lstStyle/>
          <a:p>
            <a:fld id="{B37290F3-BA30-9341-A10E-737EC97582C1}" type="slidenum">
              <a:rPr lang="es-CL" smtClean="0"/>
              <a:pPr/>
              <a:t>4</a:t>
            </a:fld>
            <a:endParaRPr lang="es-CL" dirty="0"/>
          </a:p>
        </p:txBody>
      </p:sp>
      <p:sp>
        <p:nvSpPr>
          <p:cNvPr id="5" name="Marcador de texto 1">
            <a:extLst>
              <a:ext uri="{FF2B5EF4-FFF2-40B4-BE49-F238E27FC236}">
                <a16:creationId xmlns="" xmlns:a16="http://schemas.microsoft.com/office/drawing/2014/main" id="{15DBD4E0-35A1-7946-9CA6-6BE321273355}"/>
              </a:ext>
            </a:extLst>
          </p:cNvPr>
          <p:cNvSpPr>
            <a:spLocks noGrp="1"/>
          </p:cNvSpPr>
          <p:nvPr>
            <p:ph type="body" sz="quarter" idx="17"/>
          </p:nvPr>
        </p:nvSpPr>
        <p:spPr>
          <a:xfrm>
            <a:off x="483632" y="1273630"/>
            <a:ext cx="11239134" cy="5105282"/>
          </a:xfrm>
        </p:spPr>
        <p:txBody>
          <a:bodyPr/>
          <a:lstStyle/>
          <a:p>
            <a:r>
              <a:rPr lang="es-CL" dirty="0">
                <a:latin typeface="ACHS Nueva Sans Medium" pitchFamily="2" charset="77"/>
              </a:rPr>
              <a:t>¿Qué esperan </a:t>
            </a:r>
          </a:p>
          <a:p>
            <a:r>
              <a:rPr lang="es-CL" dirty="0">
                <a:latin typeface="ACHS Nueva Sans Medium" pitchFamily="2" charset="77"/>
              </a:rPr>
              <a:t>del curso?</a:t>
            </a:r>
          </a:p>
          <a:p>
            <a:endParaRPr lang="es-CL" dirty="0">
              <a:latin typeface="ACHS Nueva Sans Medium" pitchFamily="2" charset="77"/>
            </a:endParaRPr>
          </a:p>
        </p:txBody>
      </p:sp>
      <p:sp>
        <p:nvSpPr>
          <p:cNvPr id="6" name="Marcador de texto 7">
            <a:extLst>
              <a:ext uri="{FF2B5EF4-FFF2-40B4-BE49-F238E27FC236}">
                <a16:creationId xmlns="" xmlns:a16="http://schemas.microsoft.com/office/drawing/2014/main" id="{AF60068E-A035-6B42-9D07-806930B42D5C}"/>
              </a:ext>
            </a:extLst>
          </p:cNvPr>
          <p:cNvSpPr txBox="1">
            <a:spLocks/>
          </p:cNvSpPr>
          <p:nvPr/>
        </p:nvSpPr>
        <p:spPr>
          <a:xfrm>
            <a:off x="449262" y="496571"/>
            <a:ext cx="9865812" cy="523874"/>
          </a:xfrm>
          <a:prstGeom prst="rect">
            <a:avLst/>
          </a:prstGeom>
        </p:spPr>
        <p:txBody>
          <a:bodyPr lIns="0" tIns="0" rIns="0" bIns="0"/>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000" b="0" kern="1200">
                <a:solidFill>
                  <a:schemeClr val="accent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latin typeface="ACHS Nueva Serif" pitchFamily="2" charset="77"/>
              </a:rPr>
              <a:t>Expectativas del curso</a:t>
            </a:r>
          </a:p>
        </p:txBody>
      </p:sp>
      <p:pic>
        <p:nvPicPr>
          <p:cNvPr id="7" name="Picture 42">
            <a:extLst>
              <a:ext uri="{FF2B5EF4-FFF2-40B4-BE49-F238E27FC236}">
                <a16:creationId xmlns="" xmlns:a16="http://schemas.microsoft.com/office/drawing/2014/main" id="{084FE157-18AB-864E-AD1E-487D9818CDED}"/>
              </a:ext>
            </a:extLst>
          </p:cNvPr>
          <p:cNvPicPr>
            <a:picLocks noChangeAspect="1"/>
          </p:cNvPicPr>
          <p:nvPr/>
        </p:nvPicPr>
        <p:blipFill>
          <a:blip r:embed="rId3"/>
          <a:stretch>
            <a:fillRect/>
          </a:stretch>
        </p:blipFill>
        <p:spPr>
          <a:xfrm>
            <a:off x="7501643" y="2484728"/>
            <a:ext cx="3618307" cy="5105282"/>
          </a:xfrm>
          <a:prstGeom prst="rect">
            <a:avLst/>
          </a:prstGeom>
        </p:spPr>
      </p:pic>
      <p:cxnSp>
        <p:nvCxnSpPr>
          <p:cNvPr id="8" name="Conector recto 18">
            <a:extLst>
              <a:ext uri="{FF2B5EF4-FFF2-40B4-BE49-F238E27FC236}">
                <a16:creationId xmlns="" xmlns:a16="http://schemas.microsoft.com/office/drawing/2014/main" id="{DD4F0851-E0C8-3B42-A2FE-9BC39700C8FF}"/>
              </a:ext>
            </a:extLst>
          </p:cNvPr>
          <p:cNvCxnSpPr>
            <a:cxnSpLocks/>
          </p:cNvCxnSpPr>
          <p:nvPr/>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spTree>
    <p:custDataLst>
      <p:tags r:id="rId1"/>
    </p:custDataLst>
    <p:extLst>
      <p:ext uri="{BB962C8B-B14F-4D97-AF65-F5344CB8AC3E}">
        <p14:creationId xmlns:p14="http://schemas.microsoft.com/office/powerpoint/2010/main" val="1467321973"/>
      </p:ext>
    </p:extLst>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1">
            <a:extLst>
              <a:ext uri="{FF2B5EF4-FFF2-40B4-BE49-F238E27FC236}">
                <a16:creationId xmlns="" xmlns:a16="http://schemas.microsoft.com/office/drawing/2014/main" id="{58AF29AF-D3DA-FD42-B257-B5A3B462FA0D}"/>
              </a:ext>
            </a:extLst>
          </p:cNvPr>
          <p:cNvSpPr>
            <a:spLocks noGrp="1"/>
          </p:cNvSpPr>
          <p:nvPr>
            <p:ph type="body" sz="quarter" idx="17"/>
          </p:nvPr>
        </p:nvSpPr>
        <p:spPr>
          <a:xfrm>
            <a:off x="2140307" y="2248525"/>
            <a:ext cx="7941365" cy="2773180"/>
          </a:xfrm>
        </p:spPr>
        <p:txBody>
          <a:bodyPr>
            <a:normAutofit/>
          </a:bodyPr>
          <a:lstStyle/>
          <a:p>
            <a:r>
              <a:rPr lang="es-CL" sz="4000" dirty="0">
                <a:solidFill>
                  <a:schemeClr val="tx1"/>
                </a:solidFill>
                <a:latin typeface="ACHS Nueva Sans Medium" pitchFamily="2" charset="77"/>
                <a:ea typeface="Catamaran"/>
                <a:cs typeface="Catamaran"/>
                <a:sym typeface="Catamaran"/>
              </a:rPr>
              <a:t>El orden de tu escritorio depende de la </a:t>
            </a:r>
            <a:r>
              <a:rPr lang="es-CL" sz="4000" b="1" dirty="0">
                <a:solidFill>
                  <a:schemeClr val="accent2"/>
                </a:solidFill>
                <a:latin typeface="ACHS Nueva Sans Medium" pitchFamily="2" charset="77"/>
                <a:ea typeface="Catamaran"/>
                <a:cs typeface="Catamaran"/>
                <a:sym typeface="Catamaran"/>
              </a:rPr>
              <a:t>FRECUENCIA</a:t>
            </a:r>
            <a:r>
              <a:rPr lang="es-CL" sz="4000" dirty="0">
                <a:solidFill>
                  <a:schemeClr val="tx1"/>
                </a:solidFill>
                <a:latin typeface="ACHS Nueva Sans Medium" pitchFamily="2" charset="77"/>
                <a:ea typeface="Catamaran"/>
                <a:cs typeface="Catamaran"/>
                <a:sym typeface="Catamaran"/>
              </a:rPr>
              <a:t> y </a:t>
            </a:r>
            <a:r>
              <a:rPr lang="es-CL" sz="4000" b="1" dirty="0">
                <a:solidFill>
                  <a:schemeClr val="accent2"/>
                </a:solidFill>
                <a:latin typeface="ACHS Nueva Sans Medium" pitchFamily="2" charset="77"/>
                <a:ea typeface="Catamaran"/>
                <a:cs typeface="Catamaran"/>
                <a:sym typeface="Catamaran"/>
              </a:rPr>
              <a:t>USO</a:t>
            </a:r>
            <a:r>
              <a:rPr lang="es-CL" sz="4000" dirty="0">
                <a:solidFill>
                  <a:schemeClr val="tx1"/>
                </a:solidFill>
                <a:latin typeface="ACHS Nueva Sans Medium" pitchFamily="2" charset="77"/>
                <a:ea typeface="Catamaran"/>
                <a:cs typeface="Catamaran"/>
                <a:sym typeface="Catamaran"/>
              </a:rPr>
              <a:t>  que le des a los elementos que tienes en él. Mientras </a:t>
            </a:r>
            <a:r>
              <a:rPr lang="es-CL" sz="4000" b="1" dirty="0">
                <a:solidFill>
                  <a:schemeClr val="accent2"/>
                </a:solidFill>
                <a:latin typeface="ACHS Nueva Sans Medium" pitchFamily="2" charset="77"/>
                <a:ea typeface="Catamaran"/>
                <a:cs typeface="Catamaran"/>
                <a:sym typeface="Catamaran"/>
              </a:rPr>
              <a:t>MÁS</a:t>
            </a:r>
            <a:r>
              <a:rPr lang="es-CL" sz="4000" dirty="0">
                <a:solidFill>
                  <a:schemeClr val="tx1"/>
                </a:solidFill>
                <a:latin typeface="ACHS Nueva Sans Medium" pitchFamily="2" charset="77"/>
                <a:ea typeface="Catamaran"/>
                <a:cs typeface="Catamaran"/>
                <a:sym typeface="Catamaran"/>
              </a:rPr>
              <a:t> lo uses, más </a:t>
            </a:r>
            <a:r>
              <a:rPr lang="es-CL" sz="4000" b="1" dirty="0">
                <a:solidFill>
                  <a:schemeClr val="accent2"/>
                </a:solidFill>
                <a:latin typeface="ACHS Nueva Sans Medium" pitchFamily="2" charset="77"/>
                <a:ea typeface="Catamaran"/>
                <a:cs typeface="Catamaran"/>
                <a:sym typeface="Catamaran"/>
              </a:rPr>
              <a:t>CERCA</a:t>
            </a:r>
            <a:r>
              <a:rPr lang="es-CL" sz="4000" dirty="0">
                <a:solidFill>
                  <a:schemeClr val="tx1"/>
                </a:solidFill>
                <a:latin typeface="ACHS Nueva Sans Medium" pitchFamily="2" charset="77"/>
                <a:ea typeface="Catamaran"/>
                <a:cs typeface="Catamaran"/>
                <a:sym typeface="Catamaran"/>
              </a:rPr>
              <a:t> debes tenerlos.</a:t>
            </a:r>
          </a:p>
          <a:p>
            <a:pPr lvl="0"/>
            <a:endParaRPr lang="es-CL" sz="4000" dirty="0">
              <a:latin typeface="ACHS Nueva Sans Medium" pitchFamily="2" charset="77"/>
            </a:endParaRPr>
          </a:p>
        </p:txBody>
      </p:sp>
      <p:sp>
        <p:nvSpPr>
          <p:cNvPr id="4" name="Marcador de texto 5">
            <a:extLst>
              <a:ext uri="{FF2B5EF4-FFF2-40B4-BE49-F238E27FC236}">
                <a16:creationId xmlns="" xmlns:a16="http://schemas.microsoft.com/office/drawing/2014/main" id="{BD190FB4-2865-574B-B509-46BA451E97D3}"/>
              </a:ext>
            </a:extLst>
          </p:cNvPr>
          <p:cNvSpPr txBox="1">
            <a:spLocks/>
          </p:cNvSpPr>
          <p:nvPr/>
        </p:nvSpPr>
        <p:spPr>
          <a:xfrm>
            <a:off x="2140307" y="1518087"/>
            <a:ext cx="2461674" cy="43121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pPr>
            <a:r>
              <a:rPr lang="es-ES" sz="3200" dirty="0">
                <a:solidFill>
                  <a:schemeClr val="accent2"/>
                </a:solidFill>
                <a:effectLst/>
                <a:latin typeface="ACHS Nueva Serif" pitchFamily="2" charset="77"/>
              </a:rPr>
              <a:t>Importante: </a:t>
            </a:r>
          </a:p>
        </p:txBody>
      </p:sp>
    </p:spTree>
    <p:custDataLst>
      <p:tags r:id="rId1"/>
    </p:custDataLst>
    <p:extLst>
      <p:ext uri="{BB962C8B-B14F-4D97-AF65-F5344CB8AC3E}">
        <p14:creationId xmlns:p14="http://schemas.microsoft.com/office/powerpoint/2010/main" val="1368055333"/>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 xmlns:a16="http://schemas.microsoft.com/office/drawing/2014/main" id="{AF812F1A-200E-5149-9000-ED423A8958BA}"/>
              </a:ext>
            </a:extLst>
          </p:cNvPr>
          <p:cNvSpPr>
            <a:spLocks noGrp="1"/>
          </p:cNvSpPr>
          <p:nvPr>
            <p:ph type="sldNum" sz="quarter" idx="63"/>
          </p:nvPr>
        </p:nvSpPr>
        <p:spPr/>
        <p:txBody>
          <a:bodyPr/>
          <a:lstStyle/>
          <a:p>
            <a:fld id="{B37290F3-BA30-9341-A10E-737EC97582C1}" type="slidenum">
              <a:rPr lang="es-CL" smtClean="0"/>
              <a:pPr/>
              <a:t>41</a:t>
            </a:fld>
            <a:endParaRPr lang="es-CL" dirty="0"/>
          </a:p>
        </p:txBody>
      </p:sp>
      <p:sp>
        <p:nvSpPr>
          <p:cNvPr id="7" name="Text Placeholder 14">
            <a:extLst>
              <a:ext uri="{FF2B5EF4-FFF2-40B4-BE49-F238E27FC236}">
                <a16:creationId xmlns="" xmlns:a16="http://schemas.microsoft.com/office/drawing/2014/main" id="{2090FE0F-89D7-5546-96E6-B6F4DC6DA787}"/>
              </a:ext>
            </a:extLst>
          </p:cNvPr>
          <p:cNvSpPr>
            <a:spLocks noGrp="1"/>
          </p:cNvSpPr>
          <p:nvPr>
            <p:ph type="body" sz="quarter" idx="61"/>
          </p:nvPr>
        </p:nvSpPr>
        <p:spPr>
          <a:xfrm>
            <a:off x="449262" y="496571"/>
            <a:ext cx="9865812" cy="523874"/>
          </a:xfrm>
          <a:prstGeom prst="rect">
            <a:avLst/>
          </a:prstGeom>
        </p:spPr>
        <p:txBody>
          <a:bodyPr/>
          <a:lstStyle/>
          <a:p>
            <a:r>
              <a:rPr lang="es-CL" dirty="0">
                <a:latin typeface="ACHS Nueva Serif" pitchFamily="2" charset="77"/>
              </a:rPr>
              <a:t>Pasos para incorporar la ergonomía en tu puesto de trabajo</a:t>
            </a:r>
          </a:p>
        </p:txBody>
      </p:sp>
      <p:sp>
        <p:nvSpPr>
          <p:cNvPr id="8" name="Text Placeholder 15">
            <a:extLst>
              <a:ext uri="{FF2B5EF4-FFF2-40B4-BE49-F238E27FC236}">
                <a16:creationId xmlns="" xmlns:a16="http://schemas.microsoft.com/office/drawing/2014/main" id="{12C53D1A-C58A-1847-BC35-344261BBD667}"/>
              </a:ext>
            </a:extLst>
          </p:cNvPr>
          <p:cNvSpPr>
            <a:spLocks noGrp="1"/>
          </p:cNvSpPr>
          <p:nvPr>
            <p:ph type="body" sz="quarter" idx="62"/>
          </p:nvPr>
        </p:nvSpPr>
        <p:spPr>
          <a:xfrm>
            <a:off x="449262" y="1159880"/>
            <a:ext cx="9865812" cy="356282"/>
          </a:xfrm>
          <a:prstGeom prst="rect">
            <a:avLst/>
          </a:prstGeom>
        </p:spPr>
        <p:txBody>
          <a:bodyPr/>
          <a:lstStyle/>
          <a:p>
            <a:r>
              <a:rPr lang="es-CL" dirty="0">
                <a:latin typeface="ACHS Nueva Sans" pitchFamily="2" charset="77"/>
              </a:rPr>
              <a:t>Utiliza una silla cómoda</a:t>
            </a:r>
          </a:p>
        </p:txBody>
      </p:sp>
      <p:sp>
        <p:nvSpPr>
          <p:cNvPr id="9" name="Marcador de texto 5">
            <a:extLst>
              <a:ext uri="{FF2B5EF4-FFF2-40B4-BE49-F238E27FC236}">
                <a16:creationId xmlns="" xmlns:a16="http://schemas.microsoft.com/office/drawing/2014/main" id="{EABBF0A5-9D29-2E4C-89F8-45E5300CDFC6}"/>
              </a:ext>
            </a:extLst>
          </p:cNvPr>
          <p:cNvSpPr txBox="1">
            <a:spLocks/>
          </p:cNvSpPr>
          <p:nvPr/>
        </p:nvSpPr>
        <p:spPr>
          <a:xfrm>
            <a:off x="449262" y="1539081"/>
            <a:ext cx="3103407" cy="3714843"/>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pPr>
            <a:r>
              <a:rPr lang="es-ES" b="1" dirty="0">
                <a:effectLst/>
                <a:latin typeface="ACHS Nueva Sans" pitchFamily="2" charset="77"/>
              </a:rPr>
              <a:t>Comodidad de la silla: </a:t>
            </a:r>
          </a:p>
          <a:p>
            <a:pPr marL="285750" indent="-285750">
              <a:lnSpc>
                <a:spcPct val="100000"/>
              </a:lnSpc>
              <a:buClr>
                <a:schemeClr val="accent1"/>
              </a:buClr>
              <a:buFont typeface="Wingdings" pitchFamily="2" charset="2"/>
              <a:buChar char="§"/>
            </a:pPr>
            <a:r>
              <a:rPr lang="es-ES" dirty="0">
                <a:solidFill>
                  <a:schemeClr val="tx1"/>
                </a:solidFill>
                <a:effectLst/>
                <a:latin typeface="ACHS Nueva Sans" pitchFamily="2" charset="77"/>
              </a:rPr>
              <a:t>La silla utilizada debe permitir apoyar cómodamente la espalda, apoyar los antebrazos cómodamente en la superficie de trabajo (o en el apoya brazos de la silla si es que cuenta con éstos), disponer las rodillas en un ángulo de 90° o superior y apoyar los pies en el suelo (o en un apoya-pies).</a:t>
            </a:r>
          </a:p>
          <a:p>
            <a:pPr>
              <a:lnSpc>
                <a:spcPct val="100000"/>
              </a:lnSpc>
            </a:pPr>
            <a:endParaRPr lang="es-ES" b="1" dirty="0">
              <a:effectLst/>
              <a:latin typeface="ACHS Nueva Sans" pitchFamily="2" charset="77"/>
            </a:endParaRPr>
          </a:p>
        </p:txBody>
      </p:sp>
      <p:pic>
        <p:nvPicPr>
          <p:cNvPr id="11" name="Google Shape;1421;p104">
            <a:extLst>
              <a:ext uri="{FF2B5EF4-FFF2-40B4-BE49-F238E27FC236}">
                <a16:creationId xmlns="" xmlns:a16="http://schemas.microsoft.com/office/drawing/2014/main" id="{29DBB3DC-42FC-4A4D-B5BC-A38E80C914FB}"/>
              </a:ext>
            </a:extLst>
          </p:cNvPr>
          <p:cNvPicPr preferRelativeResize="0"/>
          <p:nvPr/>
        </p:nvPicPr>
        <p:blipFill>
          <a:blip r:embed="rId4">
            <a:alphaModFix/>
          </a:blip>
          <a:stretch>
            <a:fillRect/>
          </a:stretch>
        </p:blipFill>
        <p:spPr>
          <a:xfrm>
            <a:off x="4606397" y="1890086"/>
            <a:ext cx="6820905" cy="4518915"/>
          </a:xfrm>
          <a:prstGeom prst="rect">
            <a:avLst/>
          </a:prstGeom>
          <a:solidFill>
            <a:srgbClr val="FFFFFF">
              <a:shade val="85000"/>
            </a:srgbClr>
          </a:solidFill>
          <a:ln w="88900" cap="sq">
            <a:solidFill>
              <a:srgbClr val="FFFFFF"/>
            </a:solidFill>
            <a:miter lim="800000"/>
          </a:ln>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3493099560"/>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 xmlns:a16="http://schemas.microsoft.com/office/drawing/2014/main" id="{AF812F1A-200E-5149-9000-ED423A8958BA}"/>
              </a:ext>
            </a:extLst>
          </p:cNvPr>
          <p:cNvSpPr>
            <a:spLocks noGrp="1"/>
          </p:cNvSpPr>
          <p:nvPr>
            <p:ph type="sldNum" sz="quarter" idx="63"/>
          </p:nvPr>
        </p:nvSpPr>
        <p:spPr/>
        <p:txBody>
          <a:bodyPr/>
          <a:lstStyle/>
          <a:p>
            <a:fld id="{B37290F3-BA30-9341-A10E-737EC97582C1}" type="slidenum">
              <a:rPr lang="es-CL" smtClean="0"/>
              <a:pPr/>
              <a:t>42</a:t>
            </a:fld>
            <a:endParaRPr lang="es-CL" dirty="0"/>
          </a:p>
        </p:txBody>
      </p:sp>
      <p:sp>
        <p:nvSpPr>
          <p:cNvPr id="7" name="Text Placeholder 14">
            <a:extLst>
              <a:ext uri="{FF2B5EF4-FFF2-40B4-BE49-F238E27FC236}">
                <a16:creationId xmlns="" xmlns:a16="http://schemas.microsoft.com/office/drawing/2014/main" id="{2090FE0F-89D7-5546-96E6-B6F4DC6DA787}"/>
              </a:ext>
            </a:extLst>
          </p:cNvPr>
          <p:cNvSpPr>
            <a:spLocks noGrp="1"/>
          </p:cNvSpPr>
          <p:nvPr>
            <p:ph type="body" sz="quarter" idx="61"/>
          </p:nvPr>
        </p:nvSpPr>
        <p:spPr>
          <a:xfrm>
            <a:off x="449262" y="496571"/>
            <a:ext cx="9865812" cy="523874"/>
          </a:xfrm>
          <a:prstGeom prst="rect">
            <a:avLst/>
          </a:prstGeom>
        </p:spPr>
        <p:txBody>
          <a:bodyPr/>
          <a:lstStyle/>
          <a:p>
            <a:r>
              <a:rPr lang="es-CL" dirty="0">
                <a:latin typeface="ACHS Nueva Serif" pitchFamily="2" charset="77"/>
              </a:rPr>
              <a:t>Pasos para incorporar la ergonomía en tu puesto de trabajo</a:t>
            </a:r>
          </a:p>
        </p:txBody>
      </p:sp>
      <p:sp>
        <p:nvSpPr>
          <p:cNvPr id="13" name="Text Placeholder 15">
            <a:extLst>
              <a:ext uri="{FF2B5EF4-FFF2-40B4-BE49-F238E27FC236}">
                <a16:creationId xmlns="" xmlns:a16="http://schemas.microsoft.com/office/drawing/2014/main" id="{3B5578FE-D84B-3149-93E1-FE1A0D66C4ED}"/>
              </a:ext>
            </a:extLst>
          </p:cNvPr>
          <p:cNvSpPr>
            <a:spLocks noGrp="1"/>
          </p:cNvSpPr>
          <p:nvPr>
            <p:ph type="body" sz="quarter" idx="62"/>
          </p:nvPr>
        </p:nvSpPr>
        <p:spPr>
          <a:xfrm>
            <a:off x="449262" y="1159880"/>
            <a:ext cx="9865812" cy="356282"/>
          </a:xfrm>
          <a:prstGeom prst="rect">
            <a:avLst/>
          </a:prstGeom>
        </p:spPr>
        <p:txBody>
          <a:bodyPr/>
          <a:lstStyle/>
          <a:p>
            <a:r>
              <a:rPr lang="es-CL" dirty="0">
                <a:latin typeface="ACHS Nueva Sans" pitchFamily="2" charset="77"/>
              </a:rPr>
              <a:t>Accesorios si utilizas un notebook</a:t>
            </a:r>
          </a:p>
        </p:txBody>
      </p:sp>
      <p:sp>
        <p:nvSpPr>
          <p:cNvPr id="14" name="Marcador de texto 5">
            <a:extLst>
              <a:ext uri="{FF2B5EF4-FFF2-40B4-BE49-F238E27FC236}">
                <a16:creationId xmlns="" xmlns:a16="http://schemas.microsoft.com/office/drawing/2014/main" id="{A4896044-3927-5045-AD69-2C6656F20D6A}"/>
              </a:ext>
            </a:extLst>
          </p:cNvPr>
          <p:cNvSpPr txBox="1">
            <a:spLocks/>
          </p:cNvSpPr>
          <p:nvPr/>
        </p:nvSpPr>
        <p:spPr>
          <a:xfrm>
            <a:off x="449262" y="1539082"/>
            <a:ext cx="3103407" cy="1281610"/>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pPr>
            <a:r>
              <a:rPr lang="es-ES" dirty="0">
                <a:solidFill>
                  <a:schemeClr val="tx1"/>
                </a:solidFill>
                <a:effectLst/>
                <a:latin typeface="ACHS Nueva Sans" pitchFamily="2" charset="77"/>
              </a:rPr>
              <a:t>Ten en cuenta los siguientes accesorios para mejorar tu postura y confort en el puesto de trabajo:</a:t>
            </a:r>
          </a:p>
        </p:txBody>
      </p:sp>
      <p:pic>
        <p:nvPicPr>
          <p:cNvPr id="15" name="Google Shape;1472;p107">
            <a:extLst>
              <a:ext uri="{FF2B5EF4-FFF2-40B4-BE49-F238E27FC236}">
                <a16:creationId xmlns="" xmlns:a16="http://schemas.microsoft.com/office/drawing/2014/main" id="{1463168D-80F7-2543-B970-E08279C387FC}"/>
              </a:ext>
            </a:extLst>
          </p:cNvPr>
          <p:cNvPicPr preferRelativeResize="0"/>
          <p:nvPr/>
        </p:nvPicPr>
        <p:blipFill>
          <a:blip r:embed="rId4">
            <a:alphaModFix/>
          </a:blip>
          <a:stretch>
            <a:fillRect/>
          </a:stretch>
        </p:blipFill>
        <p:spPr>
          <a:xfrm>
            <a:off x="9152168" y="2820692"/>
            <a:ext cx="2160000" cy="2160000"/>
          </a:xfrm>
          <a:prstGeom prst="rect">
            <a:avLst/>
          </a:prstGeom>
          <a:noFill/>
          <a:ln>
            <a:noFill/>
          </a:ln>
          <a:effectLst>
            <a:outerShdw blurRad="57150" dist="19050" dir="5400000" algn="bl" rotWithShape="0">
              <a:srgbClr val="000000">
                <a:alpha val="50000"/>
              </a:srgbClr>
            </a:outerShdw>
          </a:effectLst>
        </p:spPr>
      </p:pic>
      <p:pic>
        <p:nvPicPr>
          <p:cNvPr id="16" name="Google Shape;1473;p107">
            <a:extLst>
              <a:ext uri="{FF2B5EF4-FFF2-40B4-BE49-F238E27FC236}">
                <a16:creationId xmlns="" xmlns:a16="http://schemas.microsoft.com/office/drawing/2014/main" id="{C59A834E-8BEE-6E4A-9F5E-A18FD516FC2F}"/>
              </a:ext>
            </a:extLst>
          </p:cNvPr>
          <p:cNvPicPr preferRelativeResize="0"/>
          <p:nvPr/>
        </p:nvPicPr>
        <p:blipFill>
          <a:blip r:embed="rId5">
            <a:alphaModFix/>
          </a:blip>
          <a:stretch>
            <a:fillRect/>
          </a:stretch>
        </p:blipFill>
        <p:spPr>
          <a:xfrm>
            <a:off x="1036129" y="2820692"/>
            <a:ext cx="2160000" cy="2160000"/>
          </a:xfrm>
          <a:prstGeom prst="rect">
            <a:avLst/>
          </a:prstGeom>
          <a:noFill/>
          <a:ln>
            <a:noFill/>
          </a:ln>
          <a:effectLst>
            <a:outerShdw blurRad="57150" dist="19050" dir="5400000" algn="bl" rotWithShape="0">
              <a:srgbClr val="000000">
                <a:alpha val="50000"/>
              </a:srgbClr>
            </a:outerShdw>
          </a:effectLst>
        </p:spPr>
      </p:pic>
      <p:pic>
        <p:nvPicPr>
          <p:cNvPr id="17" name="Google Shape;1474;p107">
            <a:extLst>
              <a:ext uri="{FF2B5EF4-FFF2-40B4-BE49-F238E27FC236}">
                <a16:creationId xmlns="" xmlns:a16="http://schemas.microsoft.com/office/drawing/2014/main" id="{67729B74-321B-9E40-9C43-05BEC862312B}"/>
              </a:ext>
            </a:extLst>
          </p:cNvPr>
          <p:cNvPicPr preferRelativeResize="0"/>
          <p:nvPr/>
        </p:nvPicPr>
        <p:blipFill>
          <a:blip r:embed="rId6">
            <a:alphaModFix/>
          </a:blip>
          <a:stretch>
            <a:fillRect/>
          </a:stretch>
        </p:blipFill>
        <p:spPr>
          <a:xfrm>
            <a:off x="6471452" y="2820692"/>
            <a:ext cx="2160000" cy="2160000"/>
          </a:xfrm>
          <a:prstGeom prst="rect">
            <a:avLst/>
          </a:prstGeom>
          <a:noFill/>
          <a:ln>
            <a:noFill/>
          </a:ln>
          <a:effectLst>
            <a:outerShdw blurRad="57150" dist="19050" dir="5400000" algn="bl" rotWithShape="0">
              <a:srgbClr val="000000">
                <a:alpha val="50000"/>
              </a:srgbClr>
            </a:outerShdw>
          </a:effectLst>
        </p:spPr>
      </p:pic>
      <p:sp>
        <p:nvSpPr>
          <p:cNvPr id="18" name="Google Shape;1475;p107">
            <a:extLst>
              <a:ext uri="{FF2B5EF4-FFF2-40B4-BE49-F238E27FC236}">
                <a16:creationId xmlns="" xmlns:a16="http://schemas.microsoft.com/office/drawing/2014/main" id="{D9E15628-D127-644E-A7C5-ADE63A2539D1}"/>
              </a:ext>
            </a:extLst>
          </p:cNvPr>
          <p:cNvSpPr txBox="1"/>
          <p:nvPr/>
        </p:nvSpPr>
        <p:spPr>
          <a:xfrm>
            <a:off x="1036129" y="5176977"/>
            <a:ext cx="2160000" cy="900000"/>
          </a:xfrm>
          <a:prstGeom prst="rect">
            <a:avLst/>
          </a:prstGeom>
          <a:solidFill>
            <a:schemeClr val="accent1"/>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1600" dirty="0">
                <a:solidFill>
                  <a:schemeClr val="bg1"/>
                </a:solidFill>
                <a:latin typeface="Catamaran" panose="020B0604020202020204" charset="0"/>
                <a:ea typeface="Catamaran"/>
                <a:cs typeface="Catamaran" panose="020B0604020202020204" charset="0"/>
                <a:sym typeface="Catamaran"/>
              </a:rPr>
              <a:t>Un alza notebook que te permita regular la altura de la pantalla</a:t>
            </a:r>
            <a:endParaRPr sz="1600" dirty="0">
              <a:solidFill>
                <a:schemeClr val="bg1"/>
              </a:solidFill>
              <a:latin typeface="Catamaran" panose="020B0604020202020204" charset="0"/>
              <a:ea typeface="Catamaran"/>
              <a:cs typeface="Catamaran" panose="020B0604020202020204" charset="0"/>
              <a:sym typeface="Catamaran"/>
            </a:endParaRPr>
          </a:p>
        </p:txBody>
      </p:sp>
      <p:sp>
        <p:nvSpPr>
          <p:cNvPr id="19" name="Google Shape;1476;p107">
            <a:extLst>
              <a:ext uri="{FF2B5EF4-FFF2-40B4-BE49-F238E27FC236}">
                <a16:creationId xmlns="" xmlns:a16="http://schemas.microsoft.com/office/drawing/2014/main" id="{CABF48E5-27C7-714E-B28C-A4F3E44639E1}"/>
              </a:ext>
            </a:extLst>
          </p:cNvPr>
          <p:cNvSpPr txBox="1"/>
          <p:nvPr/>
        </p:nvSpPr>
        <p:spPr>
          <a:xfrm>
            <a:off x="3765792" y="5176977"/>
            <a:ext cx="2160000" cy="900000"/>
          </a:xfrm>
          <a:prstGeom prst="rect">
            <a:avLst/>
          </a:prstGeom>
          <a:solidFill>
            <a:schemeClr val="accent1"/>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1600" dirty="0">
                <a:solidFill>
                  <a:schemeClr val="bg1"/>
                </a:solidFill>
                <a:latin typeface="Catamaran" panose="020B0604020202020204" charset="0"/>
                <a:ea typeface="Catamaran"/>
                <a:cs typeface="Catamaran" panose="020B0604020202020204" charset="0"/>
                <a:sym typeface="Catamaran"/>
              </a:rPr>
              <a:t>Separar teclado </a:t>
            </a:r>
            <a:endParaRPr sz="1600" dirty="0">
              <a:solidFill>
                <a:schemeClr val="bg1"/>
              </a:solidFill>
              <a:latin typeface="Catamaran" panose="020B0604020202020204" charset="0"/>
              <a:ea typeface="Catamaran"/>
              <a:cs typeface="Catamaran" panose="020B0604020202020204" charset="0"/>
              <a:sym typeface="Catamaran"/>
            </a:endParaRPr>
          </a:p>
          <a:p>
            <a:pPr marL="0" lvl="0" indent="0" algn="ctr" rtl="0">
              <a:spcBef>
                <a:spcPts val="0"/>
              </a:spcBef>
              <a:spcAft>
                <a:spcPts val="0"/>
              </a:spcAft>
              <a:buNone/>
            </a:pPr>
            <a:r>
              <a:rPr lang="es" sz="1600" dirty="0">
                <a:solidFill>
                  <a:schemeClr val="bg1"/>
                </a:solidFill>
                <a:latin typeface="Catamaran" panose="020B0604020202020204" charset="0"/>
                <a:ea typeface="Catamaran"/>
                <a:cs typeface="Catamaran" panose="020B0604020202020204" charset="0"/>
                <a:sym typeface="Catamaran"/>
              </a:rPr>
              <a:t>y mouse</a:t>
            </a:r>
            <a:endParaRPr sz="1600" dirty="0">
              <a:solidFill>
                <a:schemeClr val="bg1"/>
              </a:solidFill>
              <a:latin typeface="Catamaran" panose="020B0604020202020204" charset="0"/>
              <a:ea typeface="Catamaran"/>
              <a:cs typeface="Catamaran" panose="020B0604020202020204" charset="0"/>
              <a:sym typeface="Catamaran"/>
            </a:endParaRPr>
          </a:p>
        </p:txBody>
      </p:sp>
      <p:sp>
        <p:nvSpPr>
          <p:cNvPr id="20" name="Google Shape;1477;p107">
            <a:extLst>
              <a:ext uri="{FF2B5EF4-FFF2-40B4-BE49-F238E27FC236}">
                <a16:creationId xmlns="" xmlns:a16="http://schemas.microsoft.com/office/drawing/2014/main" id="{49A2D850-7346-CA4B-B8D2-BA2575652EF3}"/>
              </a:ext>
            </a:extLst>
          </p:cNvPr>
          <p:cNvSpPr txBox="1"/>
          <p:nvPr/>
        </p:nvSpPr>
        <p:spPr>
          <a:xfrm>
            <a:off x="6471452" y="5176977"/>
            <a:ext cx="2160000" cy="900000"/>
          </a:xfrm>
          <a:prstGeom prst="rect">
            <a:avLst/>
          </a:prstGeom>
          <a:solidFill>
            <a:schemeClr val="accent1"/>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1600">
                <a:solidFill>
                  <a:schemeClr val="bg1"/>
                </a:solidFill>
                <a:latin typeface="Catamaran" panose="020B0604020202020204" charset="0"/>
                <a:ea typeface="Catamaran"/>
                <a:cs typeface="Catamaran" panose="020B0604020202020204" charset="0"/>
                <a:sym typeface="Catamaran"/>
              </a:rPr>
              <a:t>Reposapiés para usuario de menor estatura.</a:t>
            </a:r>
            <a:endParaRPr sz="1600">
              <a:solidFill>
                <a:schemeClr val="bg1"/>
              </a:solidFill>
              <a:latin typeface="Catamaran" panose="020B0604020202020204" charset="0"/>
              <a:ea typeface="Catamaran"/>
              <a:cs typeface="Catamaran" panose="020B0604020202020204" charset="0"/>
              <a:sym typeface="Catamaran"/>
            </a:endParaRPr>
          </a:p>
        </p:txBody>
      </p:sp>
      <p:sp>
        <p:nvSpPr>
          <p:cNvPr id="21" name="Google Shape;1478;p107">
            <a:extLst>
              <a:ext uri="{FF2B5EF4-FFF2-40B4-BE49-F238E27FC236}">
                <a16:creationId xmlns="" xmlns:a16="http://schemas.microsoft.com/office/drawing/2014/main" id="{9A36FC73-FD73-8840-AB0E-0F203A29B96D}"/>
              </a:ext>
            </a:extLst>
          </p:cNvPr>
          <p:cNvSpPr txBox="1"/>
          <p:nvPr/>
        </p:nvSpPr>
        <p:spPr>
          <a:xfrm>
            <a:off x="9152168" y="5176977"/>
            <a:ext cx="2160000" cy="900000"/>
          </a:xfrm>
          <a:prstGeom prst="rect">
            <a:avLst/>
          </a:prstGeom>
          <a:solidFill>
            <a:schemeClr val="accent1"/>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1600" dirty="0">
                <a:solidFill>
                  <a:schemeClr val="bg1"/>
                </a:solidFill>
                <a:latin typeface="Catamaran" panose="020B0604020202020204" charset="0"/>
                <a:ea typeface="Catamaran"/>
                <a:cs typeface="Catamaran" panose="020B0604020202020204" charset="0"/>
                <a:sym typeface="Catamaran"/>
              </a:rPr>
              <a:t>Uso de pad mouse y apoya muñecas.</a:t>
            </a:r>
            <a:endParaRPr sz="1600" dirty="0">
              <a:solidFill>
                <a:schemeClr val="bg1"/>
              </a:solidFill>
              <a:latin typeface="Catamaran" panose="020B0604020202020204" charset="0"/>
              <a:ea typeface="Catamaran"/>
              <a:cs typeface="Catamaran" panose="020B0604020202020204" charset="0"/>
              <a:sym typeface="Catamaran"/>
            </a:endParaRPr>
          </a:p>
        </p:txBody>
      </p:sp>
      <p:pic>
        <p:nvPicPr>
          <p:cNvPr id="22" name="Google Shape;1479;p107">
            <a:extLst>
              <a:ext uri="{FF2B5EF4-FFF2-40B4-BE49-F238E27FC236}">
                <a16:creationId xmlns="" xmlns:a16="http://schemas.microsoft.com/office/drawing/2014/main" id="{C948D4EB-63D6-7042-9DC3-3FD9D82420FE}"/>
              </a:ext>
            </a:extLst>
          </p:cNvPr>
          <p:cNvPicPr preferRelativeResize="0"/>
          <p:nvPr/>
        </p:nvPicPr>
        <p:blipFill>
          <a:blip r:embed="rId7">
            <a:alphaModFix/>
          </a:blip>
          <a:stretch>
            <a:fillRect/>
          </a:stretch>
        </p:blipFill>
        <p:spPr>
          <a:xfrm>
            <a:off x="3765792" y="2820692"/>
            <a:ext cx="2160000" cy="2160000"/>
          </a:xfrm>
          <a:prstGeom prst="rect">
            <a:avLst/>
          </a:prstGeom>
          <a:noFill/>
          <a:ln>
            <a:noFill/>
          </a:ln>
          <a:effectLst>
            <a:outerShdw blurRad="57150" dist="19050" dir="5400000" algn="bl" rotWithShape="0">
              <a:srgbClr val="000000">
                <a:alpha val="50000"/>
              </a:srgbClr>
            </a:outerShdw>
          </a:effectLst>
        </p:spPr>
      </p:pic>
    </p:spTree>
    <p:custDataLst>
      <p:tags r:id="rId1"/>
    </p:custDataLst>
    <p:extLst>
      <p:ext uri="{BB962C8B-B14F-4D97-AF65-F5344CB8AC3E}">
        <p14:creationId xmlns:p14="http://schemas.microsoft.com/office/powerpoint/2010/main" val="2358388757"/>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oogle Shape;1487;p108">
            <a:extLst>
              <a:ext uri="{FF2B5EF4-FFF2-40B4-BE49-F238E27FC236}">
                <a16:creationId xmlns="" xmlns:a16="http://schemas.microsoft.com/office/drawing/2014/main" id="{D272DA5A-9C9E-5E40-9207-C73217503921}"/>
              </a:ext>
            </a:extLst>
          </p:cNvPr>
          <p:cNvPicPr preferRelativeResize="0"/>
          <p:nvPr/>
        </p:nvPicPr>
        <p:blipFill rotWithShape="1">
          <a:blip r:embed="rId4">
            <a:alphaModFix/>
          </a:blip>
          <a:srcRect l="10651" t="28732" r="79" b="4213"/>
          <a:stretch/>
        </p:blipFill>
        <p:spPr>
          <a:xfrm>
            <a:off x="4473574" y="1504837"/>
            <a:ext cx="7718426" cy="5375288"/>
          </a:xfrm>
          <a:prstGeom prst="rect">
            <a:avLst/>
          </a:prstGeom>
          <a:noFill/>
          <a:ln>
            <a:noFill/>
          </a:ln>
        </p:spPr>
      </p:pic>
      <p:sp>
        <p:nvSpPr>
          <p:cNvPr id="5" name="Marcador de número de diapositiva 4">
            <a:extLst>
              <a:ext uri="{FF2B5EF4-FFF2-40B4-BE49-F238E27FC236}">
                <a16:creationId xmlns="" xmlns:a16="http://schemas.microsoft.com/office/drawing/2014/main" id="{AF812F1A-200E-5149-9000-ED423A8958BA}"/>
              </a:ext>
            </a:extLst>
          </p:cNvPr>
          <p:cNvSpPr>
            <a:spLocks noGrp="1"/>
          </p:cNvSpPr>
          <p:nvPr>
            <p:ph type="sldNum" sz="quarter" idx="63"/>
          </p:nvPr>
        </p:nvSpPr>
        <p:spPr/>
        <p:txBody>
          <a:bodyPr/>
          <a:lstStyle/>
          <a:p>
            <a:fld id="{B37290F3-BA30-9341-A10E-737EC97582C1}" type="slidenum">
              <a:rPr lang="es-CL" smtClean="0"/>
              <a:pPr/>
              <a:t>43</a:t>
            </a:fld>
            <a:endParaRPr lang="es-CL" dirty="0"/>
          </a:p>
        </p:txBody>
      </p:sp>
      <p:sp>
        <p:nvSpPr>
          <p:cNvPr id="7" name="Text Placeholder 14">
            <a:extLst>
              <a:ext uri="{FF2B5EF4-FFF2-40B4-BE49-F238E27FC236}">
                <a16:creationId xmlns="" xmlns:a16="http://schemas.microsoft.com/office/drawing/2014/main" id="{2090FE0F-89D7-5546-96E6-B6F4DC6DA787}"/>
              </a:ext>
            </a:extLst>
          </p:cNvPr>
          <p:cNvSpPr>
            <a:spLocks noGrp="1"/>
          </p:cNvSpPr>
          <p:nvPr>
            <p:ph type="body" sz="quarter" idx="61"/>
          </p:nvPr>
        </p:nvSpPr>
        <p:spPr>
          <a:xfrm>
            <a:off x="449262" y="496571"/>
            <a:ext cx="9865812" cy="523874"/>
          </a:xfrm>
          <a:prstGeom prst="rect">
            <a:avLst/>
          </a:prstGeom>
        </p:spPr>
        <p:txBody>
          <a:bodyPr/>
          <a:lstStyle/>
          <a:p>
            <a:r>
              <a:rPr lang="es-CL" dirty="0">
                <a:latin typeface="ACHS Nueva Serif" pitchFamily="2" charset="77"/>
              </a:rPr>
              <a:t>Medidas para prevenir la fatiga visual</a:t>
            </a:r>
          </a:p>
        </p:txBody>
      </p:sp>
      <p:sp>
        <p:nvSpPr>
          <p:cNvPr id="8" name="Text Placeholder 15">
            <a:extLst>
              <a:ext uri="{FF2B5EF4-FFF2-40B4-BE49-F238E27FC236}">
                <a16:creationId xmlns="" xmlns:a16="http://schemas.microsoft.com/office/drawing/2014/main" id="{12C53D1A-C58A-1847-BC35-344261BBD667}"/>
              </a:ext>
            </a:extLst>
          </p:cNvPr>
          <p:cNvSpPr>
            <a:spLocks noGrp="1"/>
          </p:cNvSpPr>
          <p:nvPr>
            <p:ph type="body" sz="quarter" idx="62"/>
          </p:nvPr>
        </p:nvSpPr>
        <p:spPr>
          <a:xfrm>
            <a:off x="449262" y="1159880"/>
            <a:ext cx="9865812" cy="356282"/>
          </a:xfrm>
          <a:prstGeom prst="rect">
            <a:avLst/>
          </a:prstGeom>
        </p:spPr>
        <p:txBody>
          <a:bodyPr/>
          <a:lstStyle/>
          <a:p>
            <a:r>
              <a:rPr lang="es-CL" dirty="0">
                <a:latin typeface="ACHS Nueva Sans" pitchFamily="2" charset="77"/>
              </a:rPr>
              <a:t>Y promover el bienestar</a:t>
            </a:r>
          </a:p>
        </p:txBody>
      </p:sp>
      <p:sp>
        <p:nvSpPr>
          <p:cNvPr id="9" name="Marcador de texto 5">
            <a:extLst>
              <a:ext uri="{FF2B5EF4-FFF2-40B4-BE49-F238E27FC236}">
                <a16:creationId xmlns="" xmlns:a16="http://schemas.microsoft.com/office/drawing/2014/main" id="{EABBF0A5-9D29-2E4C-89F8-45E5300CDFC6}"/>
              </a:ext>
            </a:extLst>
          </p:cNvPr>
          <p:cNvSpPr txBox="1">
            <a:spLocks/>
          </p:cNvSpPr>
          <p:nvPr/>
        </p:nvSpPr>
        <p:spPr>
          <a:xfrm>
            <a:off x="449262" y="1539082"/>
            <a:ext cx="3103407" cy="4638694"/>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pPr>
            <a:r>
              <a:rPr lang="es-ES" dirty="0">
                <a:solidFill>
                  <a:schemeClr val="tx1"/>
                </a:solidFill>
                <a:effectLst/>
                <a:latin typeface="ACHS Nueva Sans" pitchFamily="2" charset="77"/>
              </a:rPr>
              <a:t>Considera los aspectos ambientales como: Iluminación, renovación del aire, así como confort acústico y térmico.</a:t>
            </a:r>
          </a:p>
          <a:p>
            <a:pPr>
              <a:lnSpc>
                <a:spcPct val="100000"/>
              </a:lnSpc>
            </a:pPr>
            <a:r>
              <a:rPr lang="es-ES" b="1" dirty="0">
                <a:effectLst/>
                <a:latin typeface="ACHS Nueva Sans" pitchFamily="2" charset="77"/>
              </a:rPr>
              <a:t>Prefiere lugares con buena iluminación natural.</a:t>
            </a:r>
          </a:p>
          <a:p>
            <a:pPr marL="285750" indent="-285750">
              <a:lnSpc>
                <a:spcPct val="100000"/>
              </a:lnSpc>
              <a:buClr>
                <a:schemeClr val="accent1"/>
              </a:buClr>
              <a:buFont typeface="Wingdings" pitchFamily="2" charset="2"/>
              <a:buChar char="§"/>
            </a:pPr>
            <a:r>
              <a:rPr lang="es-ES" dirty="0">
                <a:solidFill>
                  <a:schemeClr val="tx1"/>
                </a:solidFill>
                <a:effectLst/>
                <a:latin typeface="ACHS Nueva Sans" pitchFamily="2" charset="77"/>
              </a:rPr>
              <a:t>El acceso a la luz natural, además de proporcionar buenos niveles de iluminancia en el trabajo, ayuda a mantener los ritmos cicadianos, por ,o tanto, es un factor que ayuda a evitar trastornos en el sueño.</a:t>
            </a:r>
          </a:p>
        </p:txBody>
      </p:sp>
    </p:spTree>
    <p:custDataLst>
      <p:tags r:id="rId1"/>
    </p:custDataLst>
    <p:extLst>
      <p:ext uri="{BB962C8B-B14F-4D97-AF65-F5344CB8AC3E}">
        <p14:creationId xmlns:p14="http://schemas.microsoft.com/office/powerpoint/2010/main" val="3887592197"/>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 xmlns:a16="http://schemas.microsoft.com/office/drawing/2014/main" id="{AF812F1A-200E-5149-9000-ED423A8958BA}"/>
              </a:ext>
            </a:extLst>
          </p:cNvPr>
          <p:cNvSpPr>
            <a:spLocks noGrp="1"/>
          </p:cNvSpPr>
          <p:nvPr>
            <p:ph type="sldNum" sz="quarter" idx="63"/>
          </p:nvPr>
        </p:nvSpPr>
        <p:spPr/>
        <p:txBody>
          <a:bodyPr/>
          <a:lstStyle/>
          <a:p>
            <a:fld id="{B37290F3-BA30-9341-A10E-737EC97582C1}" type="slidenum">
              <a:rPr lang="es-CL" smtClean="0"/>
              <a:pPr/>
              <a:t>44</a:t>
            </a:fld>
            <a:endParaRPr lang="es-CL" dirty="0"/>
          </a:p>
        </p:txBody>
      </p:sp>
      <p:sp>
        <p:nvSpPr>
          <p:cNvPr id="7" name="Text Placeholder 14">
            <a:extLst>
              <a:ext uri="{FF2B5EF4-FFF2-40B4-BE49-F238E27FC236}">
                <a16:creationId xmlns="" xmlns:a16="http://schemas.microsoft.com/office/drawing/2014/main" id="{2090FE0F-89D7-5546-96E6-B6F4DC6DA787}"/>
              </a:ext>
            </a:extLst>
          </p:cNvPr>
          <p:cNvSpPr>
            <a:spLocks noGrp="1"/>
          </p:cNvSpPr>
          <p:nvPr>
            <p:ph type="body" sz="quarter" idx="61"/>
          </p:nvPr>
        </p:nvSpPr>
        <p:spPr>
          <a:xfrm>
            <a:off x="449262" y="496571"/>
            <a:ext cx="9865812" cy="523874"/>
          </a:xfrm>
          <a:prstGeom prst="rect">
            <a:avLst/>
          </a:prstGeom>
        </p:spPr>
        <p:txBody>
          <a:bodyPr/>
          <a:lstStyle/>
          <a:p>
            <a:r>
              <a:rPr lang="es-CL" dirty="0">
                <a:latin typeface="ACHS Nueva Serif" pitchFamily="2" charset="77"/>
              </a:rPr>
              <a:t>Pasos para incorporar la ergonomía en tu puesto de trabajo</a:t>
            </a:r>
          </a:p>
        </p:txBody>
      </p:sp>
      <p:sp>
        <p:nvSpPr>
          <p:cNvPr id="8" name="Text Placeholder 15">
            <a:extLst>
              <a:ext uri="{FF2B5EF4-FFF2-40B4-BE49-F238E27FC236}">
                <a16:creationId xmlns="" xmlns:a16="http://schemas.microsoft.com/office/drawing/2014/main" id="{12C53D1A-C58A-1847-BC35-344261BBD667}"/>
              </a:ext>
            </a:extLst>
          </p:cNvPr>
          <p:cNvSpPr>
            <a:spLocks noGrp="1"/>
          </p:cNvSpPr>
          <p:nvPr>
            <p:ph type="body" sz="quarter" idx="62"/>
          </p:nvPr>
        </p:nvSpPr>
        <p:spPr>
          <a:xfrm>
            <a:off x="449262" y="1159880"/>
            <a:ext cx="9865812" cy="356282"/>
          </a:xfrm>
          <a:prstGeom prst="rect">
            <a:avLst/>
          </a:prstGeom>
        </p:spPr>
        <p:txBody>
          <a:bodyPr/>
          <a:lstStyle/>
          <a:p>
            <a:r>
              <a:rPr lang="es-CL" dirty="0">
                <a:latin typeface="ACHS Nueva Sans" pitchFamily="2" charset="77"/>
              </a:rPr>
              <a:t>Ambiente</a:t>
            </a:r>
          </a:p>
        </p:txBody>
      </p:sp>
      <p:sp>
        <p:nvSpPr>
          <p:cNvPr id="9" name="Marcador de texto 5">
            <a:extLst>
              <a:ext uri="{FF2B5EF4-FFF2-40B4-BE49-F238E27FC236}">
                <a16:creationId xmlns="" xmlns:a16="http://schemas.microsoft.com/office/drawing/2014/main" id="{EABBF0A5-9D29-2E4C-89F8-45E5300CDFC6}"/>
              </a:ext>
            </a:extLst>
          </p:cNvPr>
          <p:cNvSpPr txBox="1">
            <a:spLocks/>
          </p:cNvSpPr>
          <p:nvPr/>
        </p:nvSpPr>
        <p:spPr>
          <a:xfrm>
            <a:off x="449262" y="1539082"/>
            <a:ext cx="3103407" cy="4638694"/>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pPr>
            <a:r>
              <a:rPr lang="es-ES" b="1" dirty="0">
                <a:effectLst/>
                <a:latin typeface="ACHS Nueva Sans" pitchFamily="2" charset="77"/>
              </a:rPr>
              <a:t>Ubicación correcta del monitor:</a:t>
            </a:r>
          </a:p>
          <a:p>
            <a:pPr marL="285750" indent="-285750">
              <a:lnSpc>
                <a:spcPct val="100000"/>
              </a:lnSpc>
              <a:buClr>
                <a:schemeClr val="accent1"/>
              </a:buClr>
              <a:buFont typeface="Wingdings" pitchFamily="2" charset="2"/>
              <a:buChar char="§"/>
            </a:pPr>
            <a:r>
              <a:rPr lang="es-ES" dirty="0">
                <a:solidFill>
                  <a:schemeClr val="tx1"/>
                </a:solidFill>
                <a:effectLst/>
                <a:latin typeface="ACHS Nueva Sans" pitchFamily="2" charset="77"/>
              </a:rPr>
              <a:t>Debe considerar la entrada de luz perpendicular a tu puesto de trabajo. Vale decir, instala tus dispositivos de trabajo de forma perpendicular a tu ventana.</a:t>
            </a:r>
          </a:p>
          <a:p>
            <a:pPr>
              <a:lnSpc>
                <a:spcPct val="100000"/>
              </a:lnSpc>
            </a:pPr>
            <a:endParaRPr lang="es-ES" dirty="0">
              <a:solidFill>
                <a:schemeClr val="tx1"/>
              </a:solidFill>
              <a:effectLst/>
              <a:latin typeface="ACHS Nueva Sans" pitchFamily="2" charset="77"/>
            </a:endParaRPr>
          </a:p>
          <a:p>
            <a:pPr>
              <a:lnSpc>
                <a:spcPct val="100000"/>
              </a:lnSpc>
            </a:pPr>
            <a:endParaRPr lang="es-ES" dirty="0">
              <a:solidFill>
                <a:schemeClr val="tx1"/>
              </a:solidFill>
              <a:effectLst/>
              <a:latin typeface="ACHS Nueva Sans" pitchFamily="2" charset="77"/>
            </a:endParaRPr>
          </a:p>
        </p:txBody>
      </p:sp>
      <p:pic>
        <p:nvPicPr>
          <p:cNvPr id="11" name="Google Shape;1505;p110">
            <a:extLst>
              <a:ext uri="{FF2B5EF4-FFF2-40B4-BE49-F238E27FC236}">
                <a16:creationId xmlns="" xmlns:a16="http://schemas.microsoft.com/office/drawing/2014/main" id="{4BFFCFC4-1CE4-5B40-835E-F170B9D00D5B}"/>
              </a:ext>
            </a:extLst>
          </p:cNvPr>
          <p:cNvPicPr preferRelativeResize="0"/>
          <p:nvPr/>
        </p:nvPicPr>
        <p:blipFill>
          <a:blip r:embed="rId4">
            <a:alphaModFix/>
          </a:blip>
          <a:stretch>
            <a:fillRect/>
          </a:stretch>
        </p:blipFill>
        <p:spPr>
          <a:xfrm>
            <a:off x="5410045" y="2379553"/>
            <a:ext cx="4781120" cy="4238099"/>
          </a:xfrm>
          <a:prstGeom prst="rect">
            <a:avLst/>
          </a:prstGeom>
          <a:noFill/>
          <a:ln>
            <a:noFill/>
          </a:ln>
        </p:spPr>
      </p:pic>
      <p:sp>
        <p:nvSpPr>
          <p:cNvPr id="12" name="Google Shape;1509;p110">
            <a:extLst>
              <a:ext uri="{FF2B5EF4-FFF2-40B4-BE49-F238E27FC236}">
                <a16:creationId xmlns="" xmlns:a16="http://schemas.microsoft.com/office/drawing/2014/main" id="{0F2C08B4-839E-2A49-91D0-A3EF5E965E6F}"/>
              </a:ext>
            </a:extLst>
          </p:cNvPr>
          <p:cNvSpPr/>
          <p:nvPr/>
        </p:nvSpPr>
        <p:spPr>
          <a:xfrm>
            <a:off x="8649251" y="2427261"/>
            <a:ext cx="504000" cy="504000"/>
          </a:xfrm>
          <a:prstGeom prst="ellipse">
            <a:avLst/>
          </a:prstGeom>
          <a:solidFill>
            <a:srgbClr val="179188"/>
          </a:solidFill>
          <a:ln w="19050" cap="flat" cmpd="sng">
            <a:solidFill>
              <a:srgbClr val="17918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a:solidFill>
                  <a:srgbClr val="FFFFFF"/>
                </a:solidFill>
                <a:latin typeface="Catamaran Thin"/>
                <a:ea typeface="Catamaran Thin"/>
                <a:cs typeface="Catamaran Thin"/>
                <a:sym typeface="Catamaran Thin"/>
              </a:rPr>
              <a:t>1</a:t>
            </a:r>
            <a:endParaRPr>
              <a:solidFill>
                <a:srgbClr val="FFFFFF"/>
              </a:solidFill>
              <a:latin typeface="Catamaran Thin"/>
              <a:ea typeface="Catamaran Thin"/>
              <a:cs typeface="Catamaran Thin"/>
              <a:sym typeface="Catamaran Thin"/>
            </a:endParaRPr>
          </a:p>
        </p:txBody>
      </p:sp>
      <p:sp>
        <p:nvSpPr>
          <p:cNvPr id="13" name="Google Shape;1510;p110">
            <a:extLst>
              <a:ext uri="{FF2B5EF4-FFF2-40B4-BE49-F238E27FC236}">
                <a16:creationId xmlns="" xmlns:a16="http://schemas.microsoft.com/office/drawing/2014/main" id="{C181A8E5-9089-5444-A903-196425BE7482}"/>
              </a:ext>
            </a:extLst>
          </p:cNvPr>
          <p:cNvSpPr/>
          <p:nvPr/>
        </p:nvSpPr>
        <p:spPr>
          <a:xfrm>
            <a:off x="8253459" y="4972125"/>
            <a:ext cx="504000" cy="504000"/>
          </a:xfrm>
          <a:prstGeom prst="ellipse">
            <a:avLst/>
          </a:prstGeom>
          <a:solidFill>
            <a:srgbClr val="179188"/>
          </a:solidFill>
          <a:ln w="19050" cap="flat" cmpd="sng">
            <a:solidFill>
              <a:srgbClr val="17918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a:solidFill>
                  <a:srgbClr val="FFFFFF"/>
                </a:solidFill>
                <a:latin typeface="Catamaran Thin"/>
                <a:ea typeface="Catamaran Thin"/>
                <a:cs typeface="Catamaran Thin"/>
                <a:sym typeface="Catamaran Thin"/>
              </a:rPr>
              <a:t>3</a:t>
            </a:r>
            <a:endParaRPr>
              <a:solidFill>
                <a:srgbClr val="FFFFFF"/>
              </a:solidFill>
              <a:latin typeface="Catamaran Thin"/>
              <a:ea typeface="Catamaran Thin"/>
              <a:cs typeface="Catamaran Thin"/>
              <a:sym typeface="Catamaran Thin"/>
            </a:endParaRPr>
          </a:p>
        </p:txBody>
      </p:sp>
      <p:sp>
        <p:nvSpPr>
          <p:cNvPr id="14" name="Google Shape;1511;p110">
            <a:extLst>
              <a:ext uri="{FF2B5EF4-FFF2-40B4-BE49-F238E27FC236}">
                <a16:creationId xmlns="" xmlns:a16="http://schemas.microsoft.com/office/drawing/2014/main" id="{48B886E1-96CF-874C-BA9D-8DDC2D6EAA30}"/>
              </a:ext>
            </a:extLst>
          </p:cNvPr>
          <p:cNvSpPr/>
          <p:nvPr/>
        </p:nvSpPr>
        <p:spPr>
          <a:xfrm>
            <a:off x="6107057" y="3687650"/>
            <a:ext cx="504000" cy="504000"/>
          </a:xfrm>
          <a:prstGeom prst="ellipse">
            <a:avLst/>
          </a:prstGeom>
          <a:solidFill>
            <a:srgbClr val="179188"/>
          </a:solidFill>
          <a:ln w="19050" cap="flat" cmpd="sng">
            <a:solidFill>
              <a:srgbClr val="17918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dirty="0">
                <a:solidFill>
                  <a:srgbClr val="FFFFFF"/>
                </a:solidFill>
                <a:latin typeface="Catamaran Thin"/>
                <a:ea typeface="Catamaran Thin"/>
                <a:cs typeface="Catamaran Thin"/>
                <a:sym typeface="Catamaran Thin"/>
              </a:rPr>
              <a:t>2</a:t>
            </a:r>
            <a:endParaRPr dirty="0">
              <a:solidFill>
                <a:srgbClr val="FFFFFF"/>
              </a:solidFill>
              <a:latin typeface="Catamaran Thin"/>
              <a:ea typeface="Catamaran Thin"/>
              <a:cs typeface="Catamaran Thin"/>
              <a:sym typeface="Catamaran Thin"/>
            </a:endParaRPr>
          </a:p>
        </p:txBody>
      </p:sp>
      <p:sp>
        <p:nvSpPr>
          <p:cNvPr id="15" name="Google Shape;1512;p110">
            <a:extLst>
              <a:ext uri="{FF2B5EF4-FFF2-40B4-BE49-F238E27FC236}">
                <a16:creationId xmlns="" xmlns:a16="http://schemas.microsoft.com/office/drawing/2014/main" id="{244AC742-7ADA-544A-9E63-3E8ABB10218F}"/>
              </a:ext>
            </a:extLst>
          </p:cNvPr>
          <p:cNvSpPr txBox="1"/>
          <p:nvPr/>
        </p:nvSpPr>
        <p:spPr>
          <a:xfrm>
            <a:off x="9150738" y="2251217"/>
            <a:ext cx="2592000" cy="990600"/>
          </a:xfrm>
          <a:prstGeom prst="rect">
            <a:avLst/>
          </a:prstGeom>
          <a:solidFill>
            <a:schemeClr val="accent1"/>
          </a:solidFill>
          <a:ln w="19050" cap="flat" cmpd="sng">
            <a:no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s" sz="1400" dirty="0">
                <a:solidFill>
                  <a:schemeClr val="bg1"/>
                </a:solidFill>
                <a:latin typeface="Catamaran"/>
                <a:ea typeface="Catamaran"/>
                <a:cs typeface="Catamaran"/>
                <a:sym typeface="Catamaran"/>
              </a:rPr>
              <a:t>Ubica tu monitor o la pantalla de tu notebook de forma perpendicular a la principal entrada de luz natural.</a:t>
            </a:r>
            <a:endParaRPr sz="1400" dirty="0">
              <a:solidFill>
                <a:schemeClr val="bg1"/>
              </a:solidFill>
              <a:latin typeface="Catamaran"/>
              <a:ea typeface="Catamaran"/>
              <a:cs typeface="Catamaran"/>
              <a:sym typeface="Catamaran"/>
            </a:endParaRPr>
          </a:p>
        </p:txBody>
      </p:sp>
      <p:sp>
        <p:nvSpPr>
          <p:cNvPr id="16" name="Google Shape;1513;p110">
            <a:extLst>
              <a:ext uri="{FF2B5EF4-FFF2-40B4-BE49-F238E27FC236}">
                <a16:creationId xmlns="" xmlns:a16="http://schemas.microsoft.com/office/drawing/2014/main" id="{D858C1E9-2E29-F646-B851-10A0C4727C9F}"/>
              </a:ext>
            </a:extLst>
          </p:cNvPr>
          <p:cNvSpPr txBox="1"/>
          <p:nvPr/>
        </p:nvSpPr>
        <p:spPr>
          <a:xfrm>
            <a:off x="8949346" y="4972125"/>
            <a:ext cx="2793391" cy="1224000"/>
          </a:xfrm>
          <a:prstGeom prst="rect">
            <a:avLst/>
          </a:prstGeom>
          <a:solidFill>
            <a:schemeClr val="accent1"/>
          </a:solidFill>
          <a:ln w="19050" cap="flat" cmpd="sng">
            <a:no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s" sz="1400" dirty="0">
                <a:solidFill>
                  <a:schemeClr val="bg1"/>
                </a:solidFill>
                <a:latin typeface="Catamaran"/>
                <a:ea typeface="Catamaran"/>
                <a:cs typeface="Catamaran"/>
                <a:sym typeface="Catamaran"/>
              </a:rPr>
              <a:t>La ubicación perpendicular, disminuye la probabilidad de deslumbramientos en el campo visual, tanto directos como indirectos, por la luz solar.</a:t>
            </a:r>
            <a:endParaRPr sz="1400" dirty="0">
              <a:solidFill>
                <a:schemeClr val="bg1"/>
              </a:solidFill>
              <a:latin typeface="Catamaran"/>
              <a:ea typeface="Catamaran"/>
              <a:cs typeface="Catamaran"/>
              <a:sym typeface="Catamaran"/>
            </a:endParaRPr>
          </a:p>
        </p:txBody>
      </p:sp>
      <p:sp>
        <p:nvSpPr>
          <p:cNvPr id="17" name="Google Shape;1514;p110">
            <a:extLst>
              <a:ext uri="{FF2B5EF4-FFF2-40B4-BE49-F238E27FC236}">
                <a16:creationId xmlns="" xmlns:a16="http://schemas.microsoft.com/office/drawing/2014/main" id="{6DD42E43-715E-C143-ABE3-E48B9789F0A2}"/>
              </a:ext>
            </a:extLst>
          </p:cNvPr>
          <p:cNvSpPr txBox="1"/>
          <p:nvPr/>
        </p:nvSpPr>
        <p:spPr>
          <a:xfrm>
            <a:off x="3167391" y="3986925"/>
            <a:ext cx="2843414" cy="1260000"/>
          </a:xfrm>
          <a:prstGeom prst="rect">
            <a:avLst/>
          </a:prstGeom>
          <a:solidFill>
            <a:schemeClr val="accent1"/>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sz="1400" dirty="0">
                <a:solidFill>
                  <a:schemeClr val="bg1"/>
                </a:solidFill>
                <a:latin typeface="Catamaran"/>
                <a:ea typeface="Catamaran"/>
                <a:cs typeface="Catamaran"/>
                <a:sym typeface="Catamaran"/>
              </a:rPr>
              <a:t>Utiliza medios de control de luz natural para controlar el exceso de luz o deslumbramientos directos o indirectos (cortinas, persianas, pantallas, etc.).</a:t>
            </a:r>
            <a:endParaRPr sz="1400" dirty="0">
              <a:solidFill>
                <a:schemeClr val="bg1"/>
              </a:solidFill>
              <a:latin typeface="Catamaran"/>
              <a:ea typeface="Catamaran"/>
              <a:cs typeface="Catamaran"/>
              <a:sym typeface="Catamaran"/>
            </a:endParaRPr>
          </a:p>
        </p:txBody>
      </p:sp>
    </p:spTree>
    <p:custDataLst>
      <p:tags r:id="rId1"/>
    </p:custDataLst>
    <p:extLst>
      <p:ext uri="{BB962C8B-B14F-4D97-AF65-F5344CB8AC3E}">
        <p14:creationId xmlns:p14="http://schemas.microsoft.com/office/powerpoint/2010/main" val="1791578809"/>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4">
            <a:extLst>
              <a:ext uri="{FF2B5EF4-FFF2-40B4-BE49-F238E27FC236}">
                <a16:creationId xmlns="" xmlns:a16="http://schemas.microsoft.com/office/drawing/2014/main" id="{2090FE0F-89D7-5546-96E6-B6F4DC6DA787}"/>
              </a:ext>
            </a:extLst>
          </p:cNvPr>
          <p:cNvSpPr>
            <a:spLocks noGrp="1"/>
          </p:cNvSpPr>
          <p:nvPr>
            <p:ph type="body" sz="quarter" idx="61"/>
          </p:nvPr>
        </p:nvSpPr>
        <p:spPr>
          <a:xfrm>
            <a:off x="449262" y="496571"/>
            <a:ext cx="9865812" cy="523874"/>
          </a:xfrm>
          <a:prstGeom prst="rect">
            <a:avLst/>
          </a:prstGeom>
        </p:spPr>
        <p:txBody>
          <a:bodyPr/>
          <a:lstStyle/>
          <a:p>
            <a:r>
              <a:rPr lang="es-CL" dirty="0">
                <a:latin typeface="ACHS Nueva Serif" pitchFamily="2" charset="77"/>
              </a:rPr>
              <a:t>Recomendaciones para optimizar nuestro puesto de trabajo y cuidar nuestra salud</a:t>
            </a:r>
          </a:p>
          <a:p>
            <a:endParaRPr lang="es-CL" dirty="0">
              <a:latin typeface="ACHS Nueva Serif" pitchFamily="2" charset="77"/>
            </a:endParaRPr>
          </a:p>
        </p:txBody>
      </p:sp>
      <p:sp>
        <p:nvSpPr>
          <p:cNvPr id="8" name="Text Placeholder 15">
            <a:extLst>
              <a:ext uri="{FF2B5EF4-FFF2-40B4-BE49-F238E27FC236}">
                <a16:creationId xmlns="" xmlns:a16="http://schemas.microsoft.com/office/drawing/2014/main" id="{12C53D1A-C58A-1847-BC35-344261BBD667}"/>
              </a:ext>
            </a:extLst>
          </p:cNvPr>
          <p:cNvSpPr>
            <a:spLocks noGrp="1"/>
          </p:cNvSpPr>
          <p:nvPr>
            <p:ph type="body" sz="quarter" idx="62"/>
          </p:nvPr>
        </p:nvSpPr>
        <p:spPr>
          <a:xfrm>
            <a:off x="449262" y="1159880"/>
            <a:ext cx="9865812" cy="356282"/>
          </a:xfrm>
          <a:prstGeom prst="rect">
            <a:avLst/>
          </a:prstGeom>
        </p:spPr>
        <p:txBody>
          <a:bodyPr/>
          <a:lstStyle/>
          <a:p>
            <a:r>
              <a:rPr lang="es-CL" dirty="0">
                <a:latin typeface="ACHS Nueva Sans" pitchFamily="2" charset="77"/>
              </a:rPr>
              <a:t>Ambiente</a:t>
            </a:r>
          </a:p>
        </p:txBody>
      </p:sp>
      <p:sp>
        <p:nvSpPr>
          <p:cNvPr id="9" name="Marcador de texto 5">
            <a:extLst>
              <a:ext uri="{FF2B5EF4-FFF2-40B4-BE49-F238E27FC236}">
                <a16:creationId xmlns="" xmlns:a16="http://schemas.microsoft.com/office/drawing/2014/main" id="{EABBF0A5-9D29-2E4C-89F8-45E5300CDFC6}"/>
              </a:ext>
            </a:extLst>
          </p:cNvPr>
          <p:cNvSpPr txBox="1">
            <a:spLocks/>
          </p:cNvSpPr>
          <p:nvPr/>
        </p:nvSpPr>
        <p:spPr>
          <a:xfrm>
            <a:off x="449263" y="1539082"/>
            <a:ext cx="2526242" cy="4638694"/>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pPr>
            <a:r>
              <a:rPr lang="es-ES" b="1" dirty="0">
                <a:effectLst/>
                <a:latin typeface="ACHS Nueva Sans" pitchFamily="2" charset="77"/>
              </a:rPr>
              <a:t>Iluminación de tu lugar de trabajo:</a:t>
            </a:r>
          </a:p>
          <a:p>
            <a:pPr marL="285750" indent="-285750">
              <a:lnSpc>
                <a:spcPct val="100000"/>
              </a:lnSpc>
              <a:buClr>
                <a:schemeClr val="accent1"/>
              </a:buClr>
              <a:buFont typeface="Wingdings" pitchFamily="2" charset="2"/>
              <a:buChar char="§"/>
            </a:pPr>
            <a:r>
              <a:rPr lang="es-ES" dirty="0">
                <a:solidFill>
                  <a:schemeClr val="tx1"/>
                </a:solidFill>
                <a:effectLst/>
                <a:latin typeface="ACHS Nueva Sans" pitchFamily="2" charset="77"/>
              </a:rPr>
              <a:t>Reiteramos que es recomendable el uso de luz natural en tu puesto de trabajo. No obstante, si tienes que recurrir a luz artificial, considera nuestras sugerencias..</a:t>
            </a:r>
          </a:p>
          <a:p>
            <a:pPr>
              <a:lnSpc>
                <a:spcPct val="100000"/>
              </a:lnSpc>
            </a:pPr>
            <a:endParaRPr lang="es-ES" dirty="0">
              <a:solidFill>
                <a:schemeClr val="tx1"/>
              </a:solidFill>
              <a:effectLst/>
              <a:latin typeface="ACHS Nueva Sans" pitchFamily="2" charset="77"/>
            </a:endParaRPr>
          </a:p>
          <a:p>
            <a:pPr>
              <a:lnSpc>
                <a:spcPct val="100000"/>
              </a:lnSpc>
            </a:pPr>
            <a:endParaRPr lang="es-ES" dirty="0">
              <a:solidFill>
                <a:schemeClr val="tx1"/>
              </a:solidFill>
              <a:effectLst/>
              <a:latin typeface="ACHS Nueva Sans" pitchFamily="2" charset="77"/>
            </a:endParaRPr>
          </a:p>
        </p:txBody>
      </p:sp>
      <p:grpSp>
        <p:nvGrpSpPr>
          <p:cNvPr id="2" name="Grupo 1">
            <a:extLst>
              <a:ext uri="{FF2B5EF4-FFF2-40B4-BE49-F238E27FC236}">
                <a16:creationId xmlns="" xmlns:a16="http://schemas.microsoft.com/office/drawing/2014/main" id="{80DF7148-BC29-ED43-B4E3-D0359A882512}"/>
              </a:ext>
            </a:extLst>
          </p:cNvPr>
          <p:cNvGrpSpPr/>
          <p:nvPr/>
        </p:nvGrpSpPr>
        <p:grpSpPr>
          <a:xfrm>
            <a:off x="3783401" y="2278175"/>
            <a:ext cx="7959336" cy="3419945"/>
            <a:chOff x="2728700" y="2883722"/>
            <a:chExt cx="9135109" cy="3925148"/>
          </a:xfrm>
        </p:grpSpPr>
        <p:pic>
          <p:nvPicPr>
            <p:cNvPr id="18" name="Google Shape;1520;p111">
              <a:extLst>
                <a:ext uri="{FF2B5EF4-FFF2-40B4-BE49-F238E27FC236}">
                  <a16:creationId xmlns="" xmlns:a16="http://schemas.microsoft.com/office/drawing/2014/main" id="{F99D224E-E725-2745-B1D9-D490E3ED5258}"/>
                </a:ext>
              </a:extLst>
            </p:cNvPr>
            <p:cNvPicPr preferRelativeResize="0"/>
            <p:nvPr/>
          </p:nvPicPr>
          <p:blipFill>
            <a:blip r:embed="rId4">
              <a:alphaModFix/>
            </a:blip>
            <a:stretch>
              <a:fillRect/>
            </a:stretch>
          </p:blipFill>
          <p:spPr>
            <a:xfrm>
              <a:off x="2728700" y="3180886"/>
              <a:ext cx="6554448" cy="36279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Google Shape;1536;p112">
              <a:extLst>
                <a:ext uri="{FF2B5EF4-FFF2-40B4-BE49-F238E27FC236}">
                  <a16:creationId xmlns="" xmlns:a16="http://schemas.microsoft.com/office/drawing/2014/main" id="{B55294EB-E249-9046-B79F-EC73BF34FA5A}"/>
                </a:ext>
              </a:extLst>
            </p:cNvPr>
            <p:cNvSpPr txBox="1"/>
            <p:nvPr/>
          </p:nvSpPr>
          <p:spPr>
            <a:xfrm>
              <a:off x="9379809" y="2883722"/>
              <a:ext cx="2484000" cy="1124573"/>
            </a:xfrm>
            <a:prstGeom prst="rect">
              <a:avLst/>
            </a:prstGeom>
            <a:solidFill>
              <a:schemeClr val="accent1"/>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s" sz="1400" dirty="0">
                  <a:solidFill>
                    <a:schemeClr val="bg1"/>
                  </a:solidFill>
                  <a:latin typeface="Catamaran"/>
                  <a:ea typeface="Catamaran"/>
                  <a:cs typeface="Catamaran"/>
                  <a:sym typeface="Catamaran"/>
                </a:rPr>
                <a:t>La ubicación recomendada para la luminaria local, es lateral al área de trabajo.</a:t>
              </a:r>
              <a:endParaRPr sz="1400" dirty="0">
                <a:solidFill>
                  <a:schemeClr val="bg1"/>
                </a:solidFill>
                <a:latin typeface="Catamaran"/>
                <a:ea typeface="Catamaran"/>
                <a:cs typeface="Catamaran"/>
                <a:sym typeface="Catamaran"/>
              </a:endParaRPr>
            </a:p>
          </p:txBody>
        </p:sp>
        <p:sp>
          <p:nvSpPr>
            <p:cNvPr id="20" name="Google Shape;1537;p112">
              <a:extLst>
                <a:ext uri="{FF2B5EF4-FFF2-40B4-BE49-F238E27FC236}">
                  <a16:creationId xmlns="" xmlns:a16="http://schemas.microsoft.com/office/drawing/2014/main" id="{A180C34E-704A-1248-B9F5-69D5D757181F}"/>
                </a:ext>
              </a:extLst>
            </p:cNvPr>
            <p:cNvSpPr txBox="1"/>
            <p:nvPr/>
          </p:nvSpPr>
          <p:spPr>
            <a:xfrm>
              <a:off x="8802297" y="4560906"/>
              <a:ext cx="2736001" cy="1447171"/>
            </a:xfrm>
            <a:prstGeom prst="rect">
              <a:avLst/>
            </a:prstGeom>
            <a:solidFill>
              <a:schemeClr val="accent1"/>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sz="1400" dirty="0">
                  <a:solidFill>
                    <a:schemeClr val="bg1"/>
                  </a:solidFill>
                  <a:latin typeface="Catamaran"/>
                  <a:ea typeface="Catamaran"/>
                  <a:cs typeface="Catamaran"/>
                  <a:sym typeface="Catamaran"/>
                </a:rPr>
                <a:t>De ser posible, utiliza la iluminación artificial solo como complemento, cuando la luz natural resulta insuficiente.</a:t>
              </a:r>
              <a:endParaRPr sz="1400" dirty="0">
                <a:solidFill>
                  <a:schemeClr val="bg1"/>
                </a:solidFill>
                <a:latin typeface="Catamaran"/>
                <a:ea typeface="Catamaran"/>
                <a:cs typeface="Catamaran"/>
                <a:sym typeface="Catamaran"/>
              </a:endParaRPr>
            </a:p>
          </p:txBody>
        </p:sp>
        <p:pic>
          <p:nvPicPr>
            <p:cNvPr id="21" name="Google Shape;1538;p112">
              <a:extLst>
                <a:ext uri="{FF2B5EF4-FFF2-40B4-BE49-F238E27FC236}">
                  <a16:creationId xmlns="" xmlns:a16="http://schemas.microsoft.com/office/drawing/2014/main" id="{7B75FB01-D696-FD4D-8C21-AE1C18A2DBB0}"/>
                </a:ext>
              </a:extLst>
            </p:cNvPr>
            <p:cNvPicPr preferRelativeResize="0"/>
            <p:nvPr/>
          </p:nvPicPr>
          <p:blipFill>
            <a:blip r:embed="rId5">
              <a:alphaModFix/>
            </a:blip>
            <a:stretch>
              <a:fillRect/>
            </a:stretch>
          </p:blipFill>
          <p:spPr>
            <a:xfrm>
              <a:off x="8557936" y="3308195"/>
              <a:ext cx="540000" cy="540000"/>
            </a:xfrm>
            <a:prstGeom prst="rect">
              <a:avLst/>
            </a:prstGeom>
            <a:noFill/>
            <a:ln>
              <a:noFill/>
            </a:ln>
          </p:spPr>
        </p:pic>
        <p:pic>
          <p:nvPicPr>
            <p:cNvPr id="22" name="Google Shape;1539;p112">
              <a:extLst>
                <a:ext uri="{FF2B5EF4-FFF2-40B4-BE49-F238E27FC236}">
                  <a16:creationId xmlns="" xmlns:a16="http://schemas.microsoft.com/office/drawing/2014/main" id="{FBF438C3-40EF-954C-9846-5FB010B6A693}"/>
                </a:ext>
              </a:extLst>
            </p:cNvPr>
            <p:cNvPicPr preferRelativeResize="0"/>
            <p:nvPr/>
          </p:nvPicPr>
          <p:blipFill>
            <a:blip r:embed="rId5">
              <a:alphaModFix/>
            </a:blip>
            <a:stretch>
              <a:fillRect/>
            </a:stretch>
          </p:blipFill>
          <p:spPr>
            <a:xfrm>
              <a:off x="8073798" y="4994878"/>
              <a:ext cx="540000" cy="540000"/>
            </a:xfrm>
            <a:prstGeom prst="rect">
              <a:avLst/>
            </a:prstGeom>
            <a:noFill/>
            <a:ln>
              <a:noFill/>
            </a:ln>
          </p:spPr>
        </p:pic>
      </p:grpSp>
    </p:spTree>
    <p:custDataLst>
      <p:tags r:id="rId1"/>
    </p:custDataLst>
    <p:extLst>
      <p:ext uri="{BB962C8B-B14F-4D97-AF65-F5344CB8AC3E}">
        <p14:creationId xmlns:p14="http://schemas.microsoft.com/office/powerpoint/2010/main" val="2471535321"/>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1">
            <a:extLst>
              <a:ext uri="{FF2B5EF4-FFF2-40B4-BE49-F238E27FC236}">
                <a16:creationId xmlns="" xmlns:a16="http://schemas.microsoft.com/office/drawing/2014/main" id="{58AF29AF-D3DA-FD42-B257-B5A3B462FA0D}"/>
              </a:ext>
            </a:extLst>
          </p:cNvPr>
          <p:cNvSpPr>
            <a:spLocks noGrp="1"/>
          </p:cNvSpPr>
          <p:nvPr>
            <p:ph type="body" sz="quarter" idx="17"/>
          </p:nvPr>
        </p:nvSpPr>
        <p:spPr>
          <a:xfrm>
            <a:off x="2140307" y="1938282"/>
            <a:ext cx="7941365" cy="3270532"/>
          </a:xfrm>
        </p:spPr>
        <p:txBody>
          <a:bodyPr>
            <a:normAutofit/>
          </a:bodyPr>
          <a:lstStyle/>
          <a:p>
            <a:r>
              <a:rPr lang="es-CL" sz="3200" dirty="0">
                <a:latin typeface="ACHS Nueva Sans Medium" pitchFamily="2" charset="77"/>
                <a:ea typeface="Catamaran"/>
                <a:cs typeface="Catamaran"/>
                <a:sym typeface="Catamaran"/>
              </a:rPr>
              <a:t> Al reforzar mediante iluminación local, utilizar apantallamiento de la fuente de luz para evitar deslumbramientos en el campo visual y dirigirla hacia la tarea que se debe ejecutar, evitando la incidencia directa en nuestro campo visual, que puede causar deslumbramiento.</a:t>
            </a:r>
            <a:endParaRPr lang="es-CL" sz="3200" dirty="0">
              <a:solidFill>
                <a:schemeClr val="tx1"/>
              </a:solidFill>
              <a:latin typeface="ACHS Nueva Sans Medium" pitchFamily="2" charset="77"/>
              <a:ea typeface="Catamaran"/>
              <a:cs typeface="Catamaran"/>
              <a:sym typeface="Catamaran"/>
            </a:endParaRPr>
          </a:p>
          <a:p>
            <a:pPr lvl="0"/>
            <a:endParaRPr lang="es-CL" sz="3200" dirty="0">
              <a:latin typeface="ACHS Nueva Sans Medium" pitchFamily="2" charset="77"/>
            </a:endParaRPr>
          </a:p>
        </p:txBody>
      </p:sp>
      <p:sp>
        <p:nvSpPr>
          <p:cNvPr id="4" name="Marcador de texto 5">
            <a:extLst>
              <a:ext uri="{FF2B5EF4-FFF2-40B4-BE49-F238E27FC236}">
                <a16:creationId xmlns="" xmlns:a16="http://schemas.microsoft.com/office/drawing/2014/main" id="{BD190FB4-2865-574B-B509-46BA451E97D3}"/>
              </a:ext>
            </a:extLst>
          </p:cNvPr>
          <p:cNvSpPr txBox="1">
            <a:spLocks/>
          </p:cNvSpPr>
          <p:nvPr/>
        </p:nvSpPr>
        <p:spPr>
          <a:xfrm>
            <a:off x="2140307" y="1207844"/>
            <a:ext cx="2461674" cy="43121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pPr>
            <a:r>
              <a:rPr lang="es-ES" sz="3200" dirty="0">
                <a:solidFill>
                  <a:schemeClr val="accent2"/>
                </a:solidFill>
                <a:effectLst/>
                <a:latin typeface="ACHS Nueva Serif" pitchFamily="2" charset="77"/>
              </a:rPr>
              <a:t>Importante: </a:t>
            </a:r>
          </a:p>
        </p:txBody>
      </p:sp>
    </p:spTree>
    <p:custDataLst>
      <p:tags r:id="rId1"/>
    </p:custDataLst>
    <p:extLst>
      <p:ext uri="{BB962C8B-B14F-4D97-AF65-F5344CB8AC3E}">
        <p14:creationId xmlns:p14="http://schemas.microsoft.com/office/powerpoint/2010/main" val="3439504857"/>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4">
            <a:extLst>
              <a:ext uri="{FF2B5EF4-FFF2-40B4-BE49-F238E27FC236}">
                <a16:creationId xmlns="" xmlns:a16="http://schemas.microsoft.com/office/drawing/2014/main" id="{2090FE0F-89D7-5546-96E6-B6F4DC6DA787}"/>
              </a:ext>
            </a:extLst>
          </p:cNvPr>
          <p:cNvSpPr>
            <a:spLocks noGrp="1"/>
          </p:cNvSpPr>
          <p:nvPr>
            <p:ph type="body" sz="quarter" idx="61"/>
          </p:nvPr>
        </p:nvSpPr>
        <p:spPr>
          <a:xfrm>
            <a:off x="449262" y="496571"/>
            <a:ext cx="9865812" cy="523874"/>
          </a:xfrm>
          <a:prstGeom prst="rect">
            <a:avLst/>
          </a:prstGeom>
        </p:spPr>
        <p:txBody>
          <a:bodyPr/>
          <a:lstStyle/>
          <a:p>
            <a:r>
              <a:rPr lang="es-CL" dirty="0">
                <a:latin typeface="ACHS Nueva Serif" pitchFamily="2" charset="77"/>
              </a:rPr>
              <a:t>Recomendaciones para optimizar nuestro puesto de trabajo y cuidar nuestra salud</a:t>
            </a:r>
          </a:p>
        </p:txBody>
      </p:sp>
      <p:sp>
        <p:nvSpPr>
          <p:cNvPr id="8" name="Text Placeholder 15">
            <a:extLst>
              <a:ext uri="{FF2B5EF4-FFF2-40B4-BE49-F238E27FC236}">
                <a16:creationId xmlns="" xmlns:a16="http://schemas.microsoft.com/office/drawing/2014/main" id="{12C53D1A-C58A-1847-BC35-344261BBD667}"/>
              </a:ext>
            </a:extLst>
          </p:cNvPr>
          <p:cNvSpPr>
            <a:spLocks noGrp="1"/>
          </p:cNvSpPr>
          <p:nvPr>
            <p:ph type="body" sz="quarter" idx="62"/>
          </p:nvPr>
        </p:nvSpPr>
        <p:spPr>
          <a:xfrm>
            <a:off x="449262" y="1159880"/>
            <a:ext cx="9865812" cy="356282"/>
          </a:xfrm>
          <a:prstGeom prst="rect">
            <a:avLst/>
          </a:prstGeom>
        </p:spPr>
        <p:txBody>
          <a:bodyPr/>
          <a:lstStyle/>
          <a:p>
            <a:r>
              <a:rPr lang="es-CL" dirty="0">
                <a:latin typeface="ACHS Nueva Sans" pitchFamily="2" charset="77"/>
              </a:rPr>
              <a:t>Ambiente</a:t>
            </a:r>
          </a:p>
        </p:txBody>
      </p:sp>
      <p:sp>
        <p:nvSpPr>
          <p:cNvPr id="9" name="Marcador de texto 5">
            <a:extLst>
              <a:ext uri="{FF2B5EF4-FFF2-40B4-BE49-F238E27FC236}">
                <a16:creationId xmlns="" xmlns:a16="http://schemas.microsoft.com/office/drawing/2014/main" id="{EABBF0A5-9D29-2E4C-89F8-45E5300CDFC6}"/>
              </a:ext>
            </a:extLst>
          </p:cNvPr>
          <p:cNvSpPr txBox="1">
            <a:spLocks/>
          </p:cNvSpPr>
          <p:nvPr/>
        </p:nvSpPr>
        <p:spPr>
          <a:xfrm>
            <a:off x="449262" y="1539082"/>
            <a:ext cx="3103407" cy="1008175"/>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285750" indent="-285750">
              <a:lnSpc>
                <a:spcPct val="100000"/>
              </a:lnSpc>
              <a:buClr>
                <a:schemeClr val="accent1"/>
              </a:buClr>
              <a:buFont typeface="Wingdings" pitchFamily="2" charset="2"/>
              <a:buChar char="§"/>
            </a:pPr>
            <a:r>
              <a:rPr lang="es-ES" dirty="0">
                <a:solidFill>
                  <a:schemeClr val="tx1"/>
                </a:solidFill>
                <a:effectLst/>
                <a:latin typeface="ACHS Nueva Sans" pitchFamily="2" charset="77"/>
              </a:rPr>
              <a:t>Ubicación recomendada de luminarias en puestos de trabajo</a:t>
            </a:r>
          </a:p>
          <a:p>
            <a:pPr marL="285750" indent="-285750">
              <a:lnSpc>
                <a:spcPct val="100000"/>
              </a:lnSpc>
              <a:buClr>
                <a:schemeClr val="accent1"/>
              </a:buClr>
              <a:buFont typeface="Wingdings" pitchFamily="2" charset="2"/>
              <a:buChar char="§"/>
            </a:pPr>
            <a:endParaRPr lang="es-ES" dirty="0">
              <a:solidFill>
                <a:schemeClr val="tx1"/>
              </a:solidFill>
              <a:effectLst/>
              <a:latin typeface="ACHS Nueva Sans" pitchFamily="2" charset="77"/>
            </a:endParaRPr>
          </a:p>
        </p:txBody>
      </p:sp>
      <p:pic>
        <p:nvPicPr>
          <p:cNvPr id="18" name="Google Shape;1641;p120">
            <a:extLst>
              <a:ext uri="{FF2B5EF4-FFF2-40B4-BE49-F238E27FC236}">
                <a16:creationId xmlns="" xmlns:a16="http://schemas.microsoft.com/office/drawing/2014/main" id="{529C3C2A-52C9-7743-986E-86ECC208A357}"/>
              </a:ext>
            </a:extLst>
          </p:cNvPr>
          <p:cNvPicPr preferRelativeResize="0"/>
          <p:nvPr/>
        </p:nvPicPr>
        <p:blipFill>
          <a:blip r:embed="rId4">
            <a:alphaModFix/>
          </a:blip>
          <a:stretch>
            <a:fillRect/>
          </a:stretch>
        </p:blipFill>
        <p:spPr>
          <a:xfrm>
            <a:off x="3092822" y="2366098"/>
            <a:ext cx="4588392" cy="39366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Google Shape;1642;p120">
            <a:extLst>
              <a:ext uri="{FF2B5EF4-FFF2-40B4-BE49-F238E27FC236}">
                <a16:creationId xmlns="" xmlns:a16="http://schemas.microsoft.com/office/drawing/2014/main" id="{703DEDB6-13D2-9540-AFD8-6EA0A9546E5D}"/>
              </a:ext>
            </a:extLst>
          </p:cNvPr>
          <p:cNvPicPr preferRelativeResize="0"/>
          <p:nvPr/>
        </p:nvPicPr>
        <p:blipFill>
          <a:blip r:embed="rId5">
            <a:alphaModFix/>
          </a:blip>
          <a:stretch>
            <a:fillRect/>
          </a:stretch>
        </p:blipFill>
        <p:spPr>
          <a:xfrm>
            <a:off x="5995758" y="2410622"/>
            <a:ext cx="1002509" cy="1002509"/>
          </a:xfrm>
          <a:prstGeom prst="rect">
            <a:avLst/>
          </a:prstGeom>
          <a:noFill/>
          <a:ln>
            <a:noFill/>
          </a:ln>
          <a:effectLst>
            <a:outerShdw blurRad="57150" dist="19050" dir="5400000" algn="bl" rotWithShape="0">
              <a:srgbClr val="000000">
                <a:alpha val="50000"/>
              </a:srgbClr>
            </a:outerShdw>
          </a:effectLst>
        </p:spPr>
      </p:pic>
      <p:pic>
        <p:nvPicPr>
          <p:cNvPr id="20" name="Google Shape;1643;p120">
            <a:extLst>
              <a:ext uri="{FF2B5EF4-FFF2-40B4-BE49-F238E27FC236}">
                <a16:creationId xmlns="" xmlns:a16="http://schemas.microsoft.com/office/drawing/2014/main" id="{F008F20D-5278-0A4C-8644-C6FCE50393CE}"/>
              </a:ext>
            </a:extLst>
          </p:cNvPr>
          <p:cNvPicPr preferRelativeResize="0"/>
          <p:nvPr/>
        </p:nvPicPr>
        <p:blipFill>
          <a:blip r:embed="rId5">
            <a:alphaModFix/>
          </a:blip>
          <a:stretch>
            <a:fillRect/>
          </a:stretch>
        </p:blipFill>
        <p:spPr>
          <a:xfrm>
            <a:off x="5314964" y="4303378"/>
            <a:ext cx="1002509" cy="1002509"/>
          </a:xfrm>
          <a:prstGeom prst="rect">
            <a:avLst/>
          </a:prstGeom>
          <a:noFill/>
          <a:ln>
            <a:noFill/>
          </a:ln>
          <a:effectLst>
            <a:outerShdw blurRad="57150" dist="19050" dir="5400000" algn="bl" rotWithShape="0">
              <a:srgbClr val="000000">
                <a:alpha val="50000"/>
              </a:srgbClr>
            </a:outerShdw>
          </a:effectLst>
        </p:spPr>
      </p:pic>
      <p:sp>
        <p:nvSpPr>
          <p:cNvPr id="21" name="Google Shape;1644;p120">
            <a:extLst>
              <a:ext uri="{FF2B5EF4-FFF2-40B4-BE49-F238E27FC236}">
                <a16:creationId xmlns="" xmlns:a16="http://schemas.microsoft.com/office/drawing/2014/main" id="{9139F49E-6535-A047-BE40-F22693435C32}"/>
              </a:ext>
            </a:extLst>
          </p:cNvPr>
          <p:cNvSpPr txBox="1"/>
          <p:nvPr/>
        </p:nvSpPr>
        <p:spPr>
          <a:xfrm>
            <a:off x="7913057" y="1926772"/>
            <a:ext cx="3654306" cy="1515532"/>
          </a:xfrm>
          <a:prstGeom prst="rect">
            <a:avLst/>
          </a:prstGeom>
          <a:solidFill>
            <a:schemeClr val="accent1"/>
          </a:solidFill>
          <a:ln w="19050" cap="flat" cmpd="sng">
            <a:no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s" sz="1400" dirty="0">
                <a:solidFill>
                  <a:schemeClr val="bg1"/>
                </a:solidFill>
                <a:latin typeface="Catamaran"/>
                <a:ea typeface="Catamaran"/>
                <a:cs typeface="Catamaran"/>
                <a:sym typeface="Catamaran"/>
              </a:rPr>
              <a:t>En el campo visual se debe mantener una luminancia o reflejos de luz, lo más homogéneos posibles. Para esto se puede ajustar el brillo de las pantallas que se estén utilizando.</a:t>
            </a:r>
            <a:endParaRPr sz="2000" dirty="0">
              <a:solidFill>
                <a:schemeClr val="bg1"/>
              </a:solidFill>
              <a:latin typeface="Catamaran"/>
              <a:ea typeface="Catamaran"/>
              <a:cs typeface="Catamaran"/>
              <a:sym typeface="Catamaran"/>
            </a:endParaRPr>
          </a:p>
        </p:txBody>
      </p:sp>
      <p:sp>
        <p:nvSpPr>
          <p:cNvPr id="22" name="Google Shape;1645;p120">
            <a:extLst>
              <a:ext uri="{FF2B5EF4-FFF2-40B4-BE49-F238E27FC236}">
                <a16:creationId xmlns="" xmlns:a16="http://schemas.microsoft.com/office/drawing/2014/main" id="{4C3BA2D8-FF9C-4546-99F6-F81D4FC74289}"/>
              </a:ext>
            </a:extLst>
          </p:cNvPr>
          <p:cNvSpPr txBox="1"/>
          <p:nvPr/>
        </p:nvSpPr>
        <p:spPr>
          <a:xfrm>
            <a:off x="7913057" y="3852914"/>
            <a:ext cx="3654306" cy="1515532"/>
          </a:xfrm>
          <a:prstGeom prst="rect">
            <a:avLst/>
          </a:prstGeom>
          <a:solidFill>
            <a:schemeClr val="accent1"/>
          </a:solidFill>
          <a:ln w="19050" cap="flat" cmpd="sng">
            <a:no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s" sz="1400" dirty="0">
                <a:solidFill>
                  <a:schemeClr val="bg1"/>
                </a:solidFill>
                <a:latin typeface="Catamaran"/>
                <a:ea typeface="Catamaran"/>
                <a:cs typeface="Catamaran"/>
                <a:sym typeface="Catamaran"/>
              </a:rPr>
              <a:t>Se deben controlar también los deslumbramientos indirectos, a causa del reflejo de luminarias o luz natural, en superficies u objetos en nuestro campo visual.</a:t>
            </a:r>
            <a:endParaRPr sz="2000" dirty="0">
              <a:solidFill>
                <a:schemeClr val="bg1"/>
              </a:solidFill>
              <a:latin typeface="Catamaran"/>
              <a:ea typeface="Catamaran"/>
              <a:cs typeface="Catamaran"/>
              <a:sym typeface="Catamaran"/>
            </a:endParaRPr>
          </a:p>
        </p:txBody>
      </p:sp>
      <p:cxnSp>
        <p:nvCxnSpPr>
          <p:cNvPr id="23" name="Conector recto de flecha 22">
            <a:extLst>
              <a:ext uri="{FF2B5EF4-FFF2-40B4-BE49-F238E27FC236}">
                <a16:creationId xmlns="" xmlns:a16="http://schemas.microsoft.com/office/drawing/2014/main" id="{FF5919AA-4B46-6640-82CE-E85A139C544A}"/>
              </a:ext>
            </a:extLst>
          </p:cNvPr>
          <p:cNvCxnSpPr>
            <a:cxnSpLocks/>
            <a:stCxn id="21" idx="1"/>
          </p:cNvCxnSpPr>
          <p:nvPr/>
        </p:nvCxnSpPr>
        <p:spPr>
          <a:xfrm flipH="1">
            <a:off x="6998267" y="2684538"/>
            <a:ext cx="914790" cy="2273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a:extLst>
              <a:ext uri="{FF2B5EF4-FFF2-40B4-BE49-F238E27FC236}">
                <a16:creationId xmlns="" xmlns:a16="http://schemas.microsoft.com/office/drawing/2014/main" id="{E4376AF9-EE3F-604B-89FC-AC30B3A16B80}"/>
              </a:ext>
            </a:extLst>
          </p:cNvPr>
          <p:cNvCxnSpPr>
            <a:cxnSpLocks/>
            <a:stCxn id="22" idx="1"/>
            <a:endCxn id="20" idx="3"/>
          </p:cNvCxnSpPr>
          <p:nvPr/>
        </p:nvCxnSpPr>
        <p:spPr>
          <a:xfrm flipH="1">
            <a:off x="6317473" y="4610680"/>
            <a:ext cx="1595584" cy="1939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974531562"/>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4">
            <a:extLst>
              <a:ext uri="{FF2B5EF4-FFF2-40B4-BE49-F238E27FC236}">
                <a16:creationId xmlns="" xmlns:a16="http://schemas.microsoft.com/office/drawing/2014/main" id="{2090FE0F-89D7-5546-96E6-B6F4DC6DA787}"/>
              </a:ext>
            </a:extLst>
          </p:cNvPr>
          <p:cNvSpPr>
            <a:spLocks noGrp="1"/>
          </p:cNvSpPr>
          <p:nvPr>
            <p:ph type="body" sz="quarter" idx="61"/>
          </p:nvPr>
        </p:nvSpPr>
        <p:spPr>
          <a:xfrm>
            <a:off x="449262" y="496571"/>
            <a:ext cx="9865812" cy="523874"/>
          </a:xfrm>
          <a:prstGeom prst="rect">
            <a:avLst/>
          </a:prstGeom>
        </p:spPr>
        <p:txBody>
          <a:bodyPr/>
          <a:lstStyle/>
          <a:p>
            <a:r>
              <a:rPr lang="es-CL" dirty="0">
                <a:latin typeface="ACHS Nueva Serif" pitchFamily="2" charset="77"/>
              </a:rPr>
              <a:t>Recomendaciones para optimizar nuestro puesto de trabajo y cuidar nuestra salud</a:t>
            </a:r>
          </a:p>
        </p:txBody>
      </p:sp>
      <p:sp>
        <p:nvSpPr>
          <p:cNvPr id="8" name="Text Placeholder 15">
            <a:extLst>
              <a:ext uri="{FF2B5EF4-FFF2-40B4-BE49-F238E27FC236}">
                <a16:creationId xmlns="" xmlns:a16="http://schemas.microsoft.com/office/drawing/2014/main" id="{12C53D1A-C58A-1847-BC35-344261BBD667}"/>
              </a:ext>
            </a:extLst>
          </p:cNvPr>
          <p:cNvSpPr>
            <a:spLocks noGrp="1"/>
          </p:cNvSpPr>
          <p:nvPr>
            <p:ph type="body" sz="quarter" idx="62"/>
          </p:nvPr>
        </p:nvSpPr>
        <p:spPr>
          <a:xfrm>
            <a:off x="449262" y="1159880"/>
            <a:ext cx="9865812" cy="356282"/>
          </a:xfrm>
          <a:prstGeom prst="rect">
            <a:avLst/>
          </a:prstGeom>
        </p:spPr>
        <p:txBody>
          <a:bodyPr/>
          <a:lstStyle/>
          <a:p>
            <a:r>
              <a:rPr lang="es-CL" dirty="0">
                <a:latin typeface="ACHS Nueva Sans" pitchFamily="2" charset="77"/>
              </a:rPr>
              <a:t>Ambiente</a:t>
            </a:r>
          </a:p>
        </p:txBody>
      </p:sp>
      <p:sp>
        <p:nvSpPr>
          <p:cNvPr id="9" name="Marcador de texto 5">
            <a:extLst>
              <a:ext uri="{FF2B5EF4-FFF2-40B4-BE49-F238E27FC236}">
                <a16:creationId xmlns="" xmlns:a16="http://schemas.microsoft.com/office/drawing/2014/main" id="{EABBF0A5-9D29-2E4C-89F8-45E5300CDFC6}"/>
              </a:ext>
            </a:extLst>
          </p:cNvPr>
          <p:cNvSpPr txBox="1">
            <a:spLocks/>
          </p:cNvSpPr>
          <p:nvPr/>
        </p:nvSpPr>
        <p:spPr>
          <a:xfrm>
            <a:off x="449262" y="1539082"/>
            <a:ext cx="3103407" cy="1008175"/>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285750" indent="-285750">
              <a:lnSpc>
                <a:spcPct val="100000"/>
              </a:lnSpc>
              <a:buClr>
                <a:schemeClr val="accent1"/>
              </a:buClr>
              <a:buFont typeface="Wingdings" pitchFamily="2" charset="2"/>
              <a:buChar char="§"/>
            </a:pPr>
            <a:r>
              <a:rPr lang="es-ES" dirty="0">
                <a:solidFill>
                  <a:schemeClr val="tx1"/>
                </a:solidFill>
                <a:effectLst/>
                <a:latin typeface="ACHS Nueva Sans" pitchFamily="2" charset="77"/>
              </a:rPr>
              <a:t>Confort acústico.</a:t>
            </a:r>
          </a:p>
        </p:txBody>
      </p:sp>
      <p:pic>
        <p:nvPicPr>
          <p:cNvPr id="12" name="Google Shape;1727;p125">
            <a:extLst>
              <a:ext uri="{FF2B5EF4-FFF2-40B4-BE49-F238E27FC236}">
                <a16:creationId xmlns="" xmlns:a16="http://schemas.microsoft.com/office/drawing/2014/main" id="{A44DC56B-F212-E74B-8411-B821D449B324}"/>
              </a:ext>
            </a:extLst>
          </p:cNvPr>
          <p:cNvPicPr preferRelativeResize="0"/>
          <p:nvPr/>
        </p:nvPicPr>
        <p:blipFill>
          <a:blip r:embed="rId4">
            <a:alphaModFix/>
          </a:blip>
          <a:stretch>
            <a:fillRect/>
          </a:stretch>
        </p:blipFill>
        <p:spPr>
          <a:xfrm>
            <a:off x="1434797" y="2196654"/>
            <a:ext cx="2700000" cy="270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Google Shape;1728;p125">
            <a:extLst>
              <a:ext uri="{FF2B5EF4-FFF2-40B4-BE49-F238E27FC236}">
                <a16:creationId xmlns="" xmlns:a16="http://schemas.microsoft.com/office/drawing/2014/main" id="{A7D93F30-420B-FF49-88E4-00E6724A973F}"/>
              </a:ext>
            </a:extLst>
          </p:cNvPr>
          <p:cNvSpPr txBox="1"/>
          <p:nvPr/>
        </p:nvSpPr>
        <p:spPr>
          <a:xfrm>
            <a:off x="1324822" y="5239122"/>
            <a:ext cx="2736000" cy="1341292"/>
          </a:xfrm>
          <a:prstGeom prst="rect">
            <a:avLst/>
          </a:prstGeom>
          <a:solidFill>
            <a:schemeClr val="accent1"/>
          </a:solidFill>
          <a:ln>
            <a:noFill/>
          </a:ln>
        </p:spPr>
        <p:txBody>
          <a:bodyPr spcFirstLastPara="1" wrap="square" lIns="91425" tIns="144000" rIns="36000" bIns="91425" anchor="t" anchorCtr="0">
            <a:noAutofit/>
          </a:bodyPr>
          <a:lstStyle/>
          <a:p>
            <a:pPr marL="0" lvl="0" indent="0" rtl="0">
              <a:spcBef>
                <a:spcPts val="0"/>
              </a:spcBef>
              <a:spcAft>
                <a:spcPts val="0"/>
              </a:spcAft>
              <a:buNone/>
            </a:pPr>
            <a:r>
              <a:rPr lang="es" sz="1400" dirty="0">
                <a:solidFill>
                  <a:schemeClr val="bg1"/>
                </a:solidFill>
                <a:latin typeface="Catamaran" panose="020B0604020202020204" charset="0"/>
                <a:ea typeface="Catamaran"/>
                <a:cs typeface="Catamaran" panose="020B0604020202020204" charset="0"/>
                <a:sym typeface="Catamaran"/>
              </a:rPr>
              <a:t>En lo posible, trabajar en lugares alejados del foco de ruido exterior.</a:t>
            </a:r>
            <a:endParaRPr sz="1400" dirty="0">
              <a:solidFill>
                <a:schemeClr val="bg1"/>
              </a:solidFill>
              <a:latin typeface="Catamaran" panose="020B0604020202020204" charset="0"/>
              <a:ea typeface="Catamaran"/>
              <a:cs typeface="Catamaran" panose="020B0604020202020204" charset="0"/>
              <a:sym typeface="Catamaran"/>
            </a:endParaRPr>
          </a:p>
        </p:txBody>
      </p:sp>
      <p:pic>
        <p:nvPicPr>
          <p:cNvPr id="14" name="Google Shape;1730;p125">
            <a:extLst>
              <a:ext uri="{FF2B5EF4-FFF2-40B4-BE49-F238E27FC236}">
                <a16:creationId xmlns="" xmlns:a16="http://schemas.microsoft.com/office/drawing/2014/main" id="{7BFFDE03-CFD9-DD49-BFC2-8700AFDE11BE}"/>
              </a:ext>
            </a:extLst>
          </p:cNvPr>
          <p:cNvPicPr preferRelativeResize="0"/>
          <p:nvPr/>
        </p:nvPicPr>
        <p:blipFill>
          <a:blip r:embed="rId5">
            <a:alphaModFix/>
          </a:blip>
          <a:stretch>
            <a:fillRect/>
          </a:stretch>
        </p:blipFill>
        <p:spPr>
          <a:xfrm>
            <a:off x="5056450" y="2196654"/>
            <a:ext cx="2700000" cy="270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Google Shape;1731;p125">
            <a:extLst>
              <a:ext uri="{FF2B5EF4-FFF2-40B4-BE49-F238E27FC236}">
                <a16:creationId xmlns="" xmlns:a16="http://schemas.microsoft.com/office/drawing/2014/main" id="{B6C52E7E-E7B6-2D4F-9A7F-B17C46EF2E57}"/>
              </a:ext>
            </a:extLst>
          </p:cNvPr>
          <p:cNvSpPr txBox="1"/>
          <p:nvPr/>
        </p:nvSpPr>
        <p:spPr>
          <a:xfrm>
            <a:off x="5028365" y="5239123"/>
            <a:ext cx="2736000" cy="1341292"/>
          </a:xfrm>
          <a:prstGeom prst="rect">
            <a:avLst/>
          </a:prstGeom>
          <a:solidFill>
            <a:schemeClr val="accent1"/>
          </a:solidFill>
          <a:ln>
            <a:noFill/>
          </a:ln>
        </p:spPr>
        <p:txBody>
          <a:bodyPr spcFirstLastPara="1" wrap="square" lIns="91425" tIns="144000" rIns="36000" bIns="91425" anchor="t" anchorCtr="0">
            <a:noAutofit/>
          </a:bodyPr>
          <a:lstStyle/>
          <a:p>
            <a:pPr marL="0" lvl="0" indent="0" rtl="0">
              <a:spcBef>
                <a:spcPts val="0"/>
              </a:spcBef>
              <a:spcAft>
                <a:spcPts val="0"/>
              </a:spcAft>
              <a:buNone/>
            </a:pPr>
            <a:r>
              <a:rPr lang="es" sz="1400" dirty="0">
                <a:solidFill>
                  <a:schemeClr val="bg1"/>
                </a:solidFill>
                <a:latin typeface="Catamaran" panose="020B0604020202020204" charset="0"/>
                <a:ea typeface="Catamaran"/>
                <a:cs typeface="Catamaran" panose="020B0604020202020204" charset="0"/>
                <a:sym typeface="Catamaran"/>
              </a:rPr>
              <a:t>Mantener celular con volumen de timbre bajo o silenciado al costado del teclado o monitor.</a:t>
            </a:r>
            <a:endParaRPr sz="1400" dirty="0">
              <a:solidFill>
                <a:schemeClr val="bg1"/>
              </a:solidFill>
              <a:latin typeface="Catamaran" panose="020B0604020202020204" charset="0"/>
              <a:ea typeface="Catamaran"/>
              <a:cs typeface="Catamaran" panose="020B0604020202020204" charset="0"/>
              <a:sym typeface="Catamaran"/>
            </a:endParaRPr>
          </a:p>
        </p:txBody>
      </p:sp>
      <p:pic>
        <p:nvPicPr>
          <p:cNvPr id="16" name="Google Shape;1733;p125">
            <a:extLst>
              <a:ext uri="{FF2B5EF4-FFF2-40B4-BE49-F238E27FC236}">
                <a16:creationId xmlns="" xmlns:a16="http://schemas.microsoft.com/office/drawing/2014/main" id="{576E8AAE-1AAE-E546-A4B0-1AF41E7398D3}"/>
              </a:ext>
            </a:extLst>
          </p:cNvPr>
          <p:cNvPicPr preferRelativeResize="0"/>
          <p:nvPr/>
        </p:nvPicPr>
        <p:blipFill>
          <a:blip r:embed="rId6">
            <a:alphaModFix/>
          </a:blip>
          <a:stretch>
            <a:fillRect/>
          </a:stretch>
        </p:blipFill>
        <p:spPr>
          <a:xfrm>
            <a:off x="8498297" y="2196654"/>
            <a:ext cx="2700000" cy="270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Google Shape;1734;p125">
            <a:extLst>
              <a:ext uri="{FF2B5EF4-FFF2-40B4-BE49-F238E27FC236}">
                <a16:creationId xmlns="" xmlns:a16="http://schemas.microsoft.com/office/drawing/2014/main" id="{5EFD7542-BD17-654A-AA3D-56AE7BB701AF}"/>
              </a:ext>
            </a:extLst>
          </p:cNvPr>
          <p:cNvSpPr txBox="1"/>
          <p:nvPr/>
        </p:nvSpPr>
        <p:spPr>
          <a:xfrm>
            <a:off x="8353322" y="5227972"/>
            <a:ext cx="3024000" cy="1352443"/>
          </a:xfrm>
          <a:prstGeom prst="rect">
            <a:avLst/>
          </a:prstGeom>
          <a:solidFill>
            <a:schemeClr val="accent1"/>
          </a:solidFill>
          <a:ln>
            <a:noFill/>
          </a:ln>
        </p:spPr>
        <p:txBody>
          <a:bodyPr spcFirstLastPara="1" wrap="square" lIns="91425" tIns="144000" rIns="36000" bIns="91425" anchor="t" anchorCtr="0">
            <a:noAutofit/>
          </a:bodyPr>
          <a:lstStyle/>
          <a:p>
            <a:pPr marL="0" lvl="0" indent="0" rtl="0">
              <a:spcBef>
                <a:spcPts val="0"/>
              </a:spcBef>
              <a:spcAft>
                <a:spcPts val="0"/>
              </a:spcAft>
              <a:buNone/>
            </a:pPr>
            <a:r>
              <a:rPr lang="es" sz="1400" dirty="0">
                <a:solidFill>
                  <a:schemeClr val="bg1"/>
                </a:solidFill>
                <a:latin typeface="Catamaran" panose="020B0604020202020204" charset="0"/>
                <a:ea typeface="Catamaran"/>
                <a:cs typeface="Catamaran" panose="020B0604020202020204" charset="0"/>
                <a:sym typeface="Catamaran"/>
              </a:rPr>
              <a:t>Si utilizas </a:t>
            </a:r>
            <a:r>
              <a:rPr lang="es" sz="1400" b="1" dirty="0">
                <a:solidFill>
                  <a:schemeClr val="bg1"/>
                </a:solidFill>
                <a:latin typeface="Catamaran" panose="020B0604020202020204" charset="0"/>
                <a:ea typeface="Catamaran"/>
                <a:cs typeface="Catamaran" panose="020B0604020202020204" charset="0"/>
                <a:sym typeface="Catamaran"/>
              </a:rPr>
              <a:t>audífonos</a:t>
            </a:r>
            <a:r>
              <a:rPr lang="es" sz="1400" dirty="0">
                <a:solidFill>
                  <a:schemeClr val="bg1"/>
                </a:solidFill>
                <a:latin typeface="Catamaran" panose="020B0604020202020204" charset="0"/>
                <a:ea typeface="Catamaran"/>
                <a:cs typeface="Catamaran" panose="020B0604020202020204" charset="0"/>
                <a:sym typeface="Catamaran"/>
              </a:rPr>
              <a:t>, se deben utilizar en un </a:t>
            </a:r>
            <a:r>
              <a:rPr lang="es" sz="1400" b="1" dirty="0">
                <a:solidFill>
                  <a:schemeClr val="bg1"/>
                </a:solidFill>
                <a:latin typeface="Catamaran" panose="020B0604020202020204" charset="0"/>
                <a:ea typeface="Catamaran"/>
                <a:cs typeface="Catamaran" panose="020B0604020202020204" charset="0"/>
                <a:sym typeface="Catamaran"/>
              </a:rPr>
              <a:t>nivel controlado</a:t>
            </a:r>
            <a:r>
              <a:rPr lang="es" sz="1400" dirty="0">
                <a:solidFill>
                  <a:schemeClr val="bg1"/>
                </a:solidFill>
                <a:latin typeface="Catamaran" panose="020B0604020202020204" charset="0"/>
                <a:ea typeface="Catamaran"/>
                <a:cs typeface="Catamaran" panose="020B0604020202020204" charset="0"/>
                <a:sym typeface="Catamaran"/>
              </a:rPr>
              <a:t> para no afectar la audición, dispositivos personales pueden llegar a niveles cercanos a los 100 dB(A).</a:t>
            </a:r>
            <a:endParaRPr sz="1400" dirty="0">
              <a:solidFill>
                <a:schemeClr val="bg1"/>
              </a:solidFill>
              <a:latin typeface="Catamaran" panose="020B0604020202020204" charset="0"/>
              <a:ea typeface="Catamaran"/>
              <a:cs typeface="Catamaran" panose="020B0604020202020204" charset="0"/>
              <a:sym typeface="Catamaran"/>
            </a:endParaRPr>
          </a:p>
        </p:txBody>
      </p:sp>
    </p:spTree>
    <p:custDataLst>
      <p:tags r:id="rId1"/>
    </p:custDataLst>
    <p:extLst>
      <p:ext uri="{BB962C8B-B14F-4D97-AF65-F5344CB8AC3E}">
        <p14:creationId xmlns:p14="http://schemas.microsoft.com/office/powerpoint/2010/main" val="2974318990"/>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1">
            <a:extLst>
              <a:ext uri="{FF2B5EF4-FFF2-40B4-BE49-F238E27FC236}">
                <a16:creationId xmlns="" xmlns:a16="http://schemas.microsoft.com/office/drawing/2014/main" id="{58AF29AF-D3DA-FD42-B257-B5A3B462FA0D}"/>
              </a:ext>
            </a:extLst>
          </p:cNvPr>
          <p:cNvSpPr>
            <a:spLocks noGrp="1"/>
          </p:cNvSpPr>
          <p:nvPr>
            <p:ph type="body" sz="quarter" idx="17"/>
          </p:nvPr>
        </p:nvSpPr>
        <p:spPr>
          <a:xfrm>
            <a:off x="2140307" y="2248525"/>
            <a:ext cx="7941365" cy="2773180"/>
          </a:xfrm>
        </p:spPr>
        <p:txBody>
          <a:bodyPr>
            <a:normAutofit/>
          </a:bodyPr>
          <a:lstStyle/>
          <a:p>
            <a:pPr lvl="0"/>
            <a:r>
              <a:rPr lang="es-CL" sz="4000" dirty="0">
                <a:latin typeface="ACHS Nueva Sans Medium" pitchFamily="2" charset="77"/>
              </a:rPr>
              <a:t>La recomendación es no subir el volumen por sobre la mitad de lo que permite el dispositivo.</a:t>
            </a:r>
          </a:p>
        </p:txBody>
      </p:sp>
      <p:sp>
        <p:nvSpPr>
          <p:cNvPr id="4" name="Marcador de texto 5">
            <a:extLst>
              <a:ext uri="{FF2B5EF4-FFF2-40B4-BE49-F238E27FC236}">
                <a16:creationId xmlns="" xmlns:a16="http://schemas.microsoft.com/office/drawing/2014/main" id="{BD190FB4-2865-574B-B509-46BA451E97D3}"/>
              </a:ext>
            </a:extLst>
          </p:cNvPr>
          <p:cNvSpPr txBox="1">
            <a:spLocks/>
          </p:cNvSpPr>
          <p:nvPr/>
        </p:nvSpPr>
        <p:spPr>
          <a:xfrm>
            <a:off x="2140307" y="1518087"/>
            <a:ext cx="2461674" cy="43121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pPr>
            <a:r>
              <a:rPr lang="es-ES" sz="3200" dirty="0">
                <a:solidFill>
                  <a:schemeClr val="accent2"/>
                </a:solidFill>
                <a:effectLst/>
                <a:latin typeface="ACHS Nueva Serif" pitchFamily="2" charset="77"/>
              </a:rPr>
              <a:t>Importante: </a:t>
            </a:r>
          </a:p>
        </p:txBody>
      </p:sp>
    </p:spTree>
    <p:custDataLst>
      <p:tags r:id="rId1"/>
    </p:custDataLst>
    <p:extLst>
      <p:ext uri="{BB962C8B-B14F-4D97-AF65-F5344CB8AC3E}">
        <p14:creationId xmlns:p14="http://schemas.microsoft.com/office/powerpoint/2010/main" val="198808627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 xmlns:a16="http://schemas.microsoft.com/office/drawing/2014/main" id="{9A6F921E-DFBA-7A4C-8C72-E936AFEA7B98}"/>
              </a:ext>
            </a:extLst>
          </p:cNvPr>
          <p:cNvSpPr>
            <a:spLocks noGrp="1"/>
          </p:cNvSpPr>
          <p:nvPr>
            <p:ph type="sldNum" sz="quarter" idx="63"/>
          </p:nvPr>
        </p:nvSpPr>
        <p:spPr/>
        <p:txBody>
          <a:bodyPr/>
          <a:lstStyle/>
          <a:p>
            <a:fld id="{B37290F3-BA30-9341-A10E-737EC97582C1}" type="slidenum">
              <a:rPr lang="es-CL" smtClean="0"/>
              <a:pPr/>
              <a:t>5</a:t>
            </a:fld>
            <a:endParaRPr lang="es-CL" dirty="0"/>
          </a:p>
        </p:txBody>
      </p:sp>
      <p:sp>
        <p:nvSpPr>
          <p:cNvPr id="6" name="Marcador de texto 4">
            <a:extLst>
              <a:ext uri="{FF2B5EF4-FFF2-40B4-BE49-F238E27FC236}">
                <a16:creationId xmlns="" xmlns:a16="http://schemas.microsoft.com/office/drawing/2014/main" id="{67A6BE2F-835C-694D-887C-39D8BB9DB314}"/>
              </a:ext>
            </a:extLst>
          </p:cNvPr>
          <p:cNvSpPr>
            <a:spLocks noGrp="1"/>
          </p:cNvSpPr>
          <p:nvPr>
            <p:ph type="body" sz="quarter" idx="61"/>
          </p:nvPr>
        </p:nvSpPr>
        <p:spPr>
          <a:xfrm>
            <a:off x="449262" y="496571"/>
            <a:ext cx="9865812" cy="523874"/>
          </a:xfrm>
        </p:spPr>
        <p:txBody>
          <a:bodyPr/>
          <a:lstStyle/>
          <a:p>
            <a:r>
              <a:rPr lang="es-CL" dirty="0">
                <a:latin typeface="ACHS Nueva Serif" pitchFamily="2" charset="77"/>
              </a:rPr>
              <a:t>Introducción</a:t>
            </a:r>
          </a:p>
        </p:txBody>
      </p:sp>
      <p:sp>
        <p:nvSpPr>
          <p:cNvPr id="7" name="Marcador de texto 5">
            <a:extLst>
              <a:ext uri="{FF2B5EF4-FFF2-40B4-BE49-F238E27FC236}">
                <a16:creationId xmlns="" xmlns:a16="http://schemas.microsoft.com/office/drawing/2014/main" id="{2F0DEF69-E760-594A-8173-4A5BA692CBCD}"/>
              </a:ext>
            </a:extLst>
          </p:cNvPr>
          <p:cNvSpPr txBox="1">
            <a:spLocks/>
          </p:cNvSpPr>
          <p:nvPr/>
        </p:nvSpPr>
        <p:spPr>
          <a:xfrm>
            <a:off x="449261" y="1539081"/>
            <a:ext cx="4154269" cy="4569619"/>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buClr>
                <a:schemeClr val="accent1"/>
              </a:buClr>
            </a:pPr>
            <a:r>
              <a:rPr lang="es-CL" sz="1600" dirty="0">
                <a:solidFill>
                  <a:schemeClr val="tx1"/>
                </a:solidFill>
                <a:latin typeface="ACHS Nueva Sans Medium" pitchFamily="2" charset="77"/>
              </a:rPr>
              <a:t>El Teletrabajo en Chile está regulado por la Ley N°21.220 publicada en Abril del año 2020. Cabe destacar que esta ley cobró relevancia dado los acontecimientos nacionales e internacionales del último año, principalmente, a raíz de la crisis sanitaria que ocasionó el Coronavirus.</a:t>
            </a:r>
          </a:p>
        </p:txBody>
      </p:sp>
      <p:sp>
        <p:nvSpPr>
          <p:cNvPr id="8" name="Marcador de texto 7">
            <a:extLst>
              <a:ext uri="{FF2B5EF4-FFF2-40B4-BE49-F238E27FC236}">
                <a16:creationId xmlns="" xmlns:a16="http://schemas.microsoft.com/office/drawing/2014/main" id="{5779C999-B104-ED43-8B96-A5C80A5D89CE}"/>
              </a:ext>
            </a:extLst>
          </p:cNvPr>
          <p:cNvSpPr txBox="1">
            <a:spLocks/>
          </p:cNvSpPr>
          <p:nvPr/>
        </p:nvSpPr>
        <p:spPr>
          <a:xfrm>
            <a:off x="449262" y="1159880"/>
            <a:ext cx="9865812" cy="356282"/>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latin typeface="ACHS Nueva Serif" pitchFamily="2" charset="77"/>
              </a:rPr>
              <a:t>Teletrabajo en Chile</a:t>
            </a:r>
          </a:p>
        </p:txBody>
      </p:sp>
      <p:pic>
        <p:nvPicPr>
          <p:cNvPr id="10" name="Imagen 9">
            <a:extLst>
              <a:ext uri="{FF2B5EF4-FFF2-40B4-BE49-F238E27FC236}">
                <a16:creationId xmlns="" xmlns:a16="http://schemas.microsoft.com/office/drawing/2014/main" id="{44C8871D-6002-A441-A3CE-B1C3ABD35F5D}"/>
              </a:ext>
            </a:extLst>
          </p:cNvPr>
          <p:cNvPicPr>
            <a:picLocks noChangeAspect="1"/>
          </p:cNvPicPr>
          <p:nvPr/>
        </p:nvPicPr>
        <p:blipFill>
          <a:blip r:embed="rId3"/>
          <a:stretch>
            <a:fillRect/>
          </a:stretch>
        </p:blipFill>
        <p:spPr>
          <a:xfrm>
            <a:off x="6553200" y="1709319"/>
            <a:ext cx="5638800" cy="5165614"/>
          </a:xfrm>
          <a:prstGeom prst="rect">
            <a:avLst/>
          </a:prstGeom>
        </p:spPr>
      </p:pic>
    </p:spTree>
    <p:custDataLst>
      <p:tags r:id="rId1"/>
    </p:custDataLst>
    <p:extLst>
      <p:ext uri="{BB962C8B-B14F-4D97-AF65-F5344CB8AC3E}">
        <p14:creationId xmlns:p14="http://schemas.microsoft.com/office/powerpoint/2010/main" val="1220287475"/>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 xmlns:a16="http://schemas.microsoft.com/office/drawing/2014/main" id="{AF812F1A-200E-5149-9000-ED423A8958BA}"/>
              </a:ext>
            </a:extLst>
          </p:cNvPr>
          <p:cNvSpPr>
            <a:spLocks noGrp="1"/>
          </p:cNvSpPr>
          <p:nvPr>
            <p:ph type="sldNum" sz="quarter" idx="63"/>
          </p:nvPr>
        </p:nvSpPr>
        <p:spPr/>
        <p:txBody>
          <a:bodyPr/>
          <a:lstStyle/>
          <a:p>
            <a:fld id="{B37290F3-BA30-9341-A10E-737EC97582C1}" type="slidenum">
              <a:rPr lang="es-CL" smtClean="0"/>
              <a:pPr/>
              <a:t>50</a:t>
            </a:fld>
            <a:endParaRPr lang="es-CL" dirty="0"/>
          </a:p>
        </p:txBody>
      </p:sp>
      <p:sp>
        <p:nvSpPr>
          <p:cNvPr id="7" name="Text Placeholder 14">
            <a:extLst>
              <a:ext uri="{FF2B5EF4-FFF2-40B4-BE49-F238E27FC236}">
                <a16:creationId xmlns="" xmlns:a16="http://schemas.microsoft.com/office/drawing/2014/main" id="{2090FE0F-89D7-5546-96E6-B6F4DC6DA787}"/>
              </a:ext>
            </a:extLst>
          </p:cNvPr>
          <p:cNvSpPr>
            <a:spLocks noGrp="1"/>
          </p:cNvSpPr>
          <p:nvPr>
            <p:ph type="body" sz="quarter" idx="61"/>
          </p:nvPr>
        </p:nvSpPr>
        <p:spPr>
          <a:xfrm>
            <a:off x="449262" y="496571"/>
            <a:ext cx="9865812" cy="523874"/>
          </a:xfrm>
          <a:prstGeom prst="rect">
            <a:avLst/>
          </a:prstGeom>
        </p:spPr>
        <p:txBody>
          <a:bodyPr/>
          <a:lstStyle/>
          <a:p>
            <a:r>
              <a:rPr lang="es-CL" dirty="0">
                <a:latin typeface="ACHS Nueva Serif" pitchFamily="2" charset="77"/>
              </a:rPr>
              <a:t>Recomendaciones para optimizar nuestro puesto de trabajo y cuidar nuestra salud</a:t>
            </a:r>
          </a:p>
        </p:txBody>
      </p:sp>
      <p:sp>
        <p:nvSpPr>
          <p:cNvPr id="8" name="Text Placeholder 15">
            <a:extLst>
              <a:ext uri="{FF2B5EF4-FFF2-40B4-BE49-F238E27FC236}">
                <a16:creationId xmlns="" xmlns:a16="http://schemas.microsoft.com/office/drawing/2014/main" id="{12C53D1A-C58A-1847-BC35-344261BBD667}"/>
              </a:ext>
            </a:extLst>
          </p:cNvPr>
          <p:cNvSpPr>
            <a:spLocks noGrp="1"/>
          </p:cNvSpPr>
          <p:nvPr>
            <p:ph type="body" sz="quarter" idx="62"/>
          </p:nvPr>
        </p:nvSpPr>
        <p:spPr>
          <a:xfrm>
            <a:off x="449262" y="1159880"/>
            <a:ext cx="9865812" cy="356282"/>
          </a:xfrm>
          <a:prstGeom prst="rect">
            <a:avLst/>
          </a:prstGeom>
        </p:spPr>
        <p:txBody>
          <a:bodyPr/>
          <a:lstStyle/>
          <a:p>
            <a:r>
              <a:rPr lang="es-CL" dirty="0">
                <a:latin typeface="ACHS Nueva Sans" pitchFamily="2" charset="77"/>
              </a:rPr>
              <a:t>Higiene de la voz</a:t>
            </a:r>
          </a:p>
        </p:txBody>
      </p:sp>
      <p:sp>
        <p:nvSpPr>
          <p:cNvPr id="9" name="Marcador de texto 5">
            <a:extLst>
              <a:ext uri="{FF2B5EF4-FFF2-40B4-BE49-F238E27FC236}">
                <a16:creationId xmlns="" xmlns:a16="http://schemas.microsoft.com/office/drawing/2014/main" id="{EABBF0A5-9D29-2E4C-89F8-45E5300CDFC6}"/>
              </a:ext>
            </a:extLst>
          </p:cNvPr>
          <p:cNvSpPr txBox="1">
            <a:spLocks/>
          </p:cNvSpPr>
          <p:nvPr/>
        </p:nvSpPr>
        <p:spPr>
          <a:xfrm>
            <a:off x="449262" y="1539082"/>
            <a:ext cx="3103407" cy="1260000"/>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285750" indent="-285750">
              <a:lnSpc>
                <a:spcPct val="100000"/>
              </a:lnSpc>
              <a:buClr>
                <a:schemeClr val="accent1"/>
              </a:buClr>
              <a:buFont typeface="Wingdings" pitchFamily="2" charset="2"/>
              <a:buChar char="§"/>
            </a:pPr>
            <a:r>
              <a:rPr lang="es-ES" dirty="0">
                <a:solidFill>
                  <a:schemeClr val="tx1"/>
                </a:solidFill>
                <a:effectLst/>
                <a:latin typeface="ACHS Nueva Sans" pitchFamily="2" charset="77"/>
              </a:rPr>
              <a:t>Ten presente, también, que tu postura y escaso consumo de agua pueden afectar tu función vocal.</a:t>
            </a:r>
          </a:p>
          <a:p>
            <a:pPr>
              <a:lnSpc>
                <a:spcPct val="100000"/>
              </a:lnSpc>
            </a:pPr>
            <a:endParaRPr lang="es-ES" dirty="0">
              <a:solidFill>
                <a:schemeClr val="tx1"/>
              </a:solidFill>
              <a:effectLst/>
              <a:latin typeface="ACHS Nueva Sans" pitchFamily="2" charset="77"/>
            </a:endParaRPr>
          </a:p>
          <a:p>
            <a:pPr>
              <a:lnSpc>
                <a:spcPct val="100000"/>
              </a:lnSpc>
            </a:pPr>
            <a:endParaRPr lang="es-ES" dirty="0">
              <a:solidFill>
                <a:schemeClr val="tx1"/>
              </a:solidFill>
              <a:effectLst/>
              <a:latin typeface="ACHS Nueva Sans" pitchFamily="2" charset="77"/>
            </a:endParaRPr>
          </a:p>
        </p:txBody>
      </p:sp>
      <p:grpSp>
        <p:nvGrpSpPr>
          <p:cNvPr id="4" name="Grupo 3">
            <a:extLst>
              <a:ext uri="{FF2B5EF4-FFF2-40B4-BE49-F238E27FC236}">
                <a16:creationId xmlns="" xmlns:a16="http://schemas.microsoft.com/office/drawing/2014/main" id="{C0E50C11-6CC0-504B-82F6-E500773874B5}"/>
              </a:ext>
            </a:extLst>
          </p:cNvPr>
          <p:cNvGrpSpPr/>
          <p:nvPr/>
        </p:nvGrpSpPr>
        <p:grpSpPr>
          <a:xfrm>
            <a:off x="2668162" y="2532658"/>
            <a:ext cx="9074576" cy="3165462"/>
            <a:chOff x="473263" y="2765079"/>
            <a:chExt cx="10977869" cy="3829383"/>
          </a:xfrm>
        </p:grpSpPr>
        <p:pic>
          <p:nvPicPr>
            <p:cNvPr id="26" name="Google Shape;1755;p127">
              <a:extLst>
                <a:ext uri="{FF2B5EF4-FFF2-40B4-BE49-F238E27FC236}">
                  <a16:creationId xmlns="" xmlns:a16="http://schemas.microsoft.com/office/drawing/2014/main" id="{EBF48F56-90DB-5F4D-83AB-C76EA2F1C262}"/>
                </a:ext>
              </a:extLst>
            </p:cNvPr>
            <p:cNvPicPr preferRelativeResize="0"/>
            <p:nvPr/>
          </p:nvPicPr>
          <p:blipFill rotWithShape="1">
            <a:blip r:embed="rId4">
              <a:alphaModFix/>
            </a:blip>
            <a:srcRect/>
            <a:stretch/>
          </p:blipFill>
          <p:spPr>
            <a:xfrm>
              <a:off x="3806205" y="2765079"/>
              <a:ext cx="4292110" cy="38293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7" name="Google Shape;1756;p127">
              <a:extLst>
                <a:ext uri="{FF2B5EF4-FFF2-40B4-BE49-F238E27FC236}">
                  <a16:creationId xmlns="" xmlns:a16="http://schemas.microsoft.com/office/drawing/2014/main" id="{9D05960A-BBB1-FF48-B184-331BC8577CD2}"/>
                </a:ext>
              </a:extLst>
            </p:cNvPr>
            <p:cNvSpPr txBox="1"/>
            <p:nvPr/>
          </p:nvSpPr>
          <p:spPr>
            <a:xfrm>
              <a:off x="8427132" y="3778130"/>
              <a:ext cx="3024000" cy="2007113"/>
            </a:xfrm>
            <a:prstGeom prst="rect">
              <a:avLst/>
            </a:prstGeom>
            <a:solidFill>
              <a:schemeClr val="accent1"/>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sz="1400" dirty="0">
                  <a:solidFill>
                    <a:schemeClr val="bg1"/>
                  </a:solidFill>
                  <a:latin typeface="Catamaran" panose="020B0604020202020204" charset="0"/>
                  <a:ea typeface="Catamaran"/>
                  <a:cs typeface="Catamaran" panose="020B0604020202020204" charset="0"/>
                  <a:sym typeface="Catamaran"/>
                </a:rPr>
                <a:t>Es fundamental beber líquido constantemente, ya que además de lo positivo que es para nuestro organismo en general, mantiene las cuerdas vocales hidratadas</a:t>
              </a:r>
              <a:r>
                <a:rPr lang="es" sz="1400" b="1" dirty="0">
                  <a:solidFill>
                    <a:schemeClr val="bg1"/>
                  </a:solidFill>
                  <a:latin typeface="Catamaran" panose="020B0604020202020204" charset="0"/>
                  <a:ea typeface="Catamaran"/>
                  <a:cs typeface="Catamaran" panose="020B0604020202020204" charset="0"/>
                  <a:sym typeface="Catamaran"/>
                </a:rPr>
                <a:t>.</a:t>
              </a:r>
              <a:endParaRPr sz="2000" dirty="0">
                <a:solidFill>
                  <a:schemeClr val="bg1"/>
                </a:solidFill>
                <a:latin typeface="Catamaran" panose="020B0604020202020204" charset="0"/>
                <a:ea typeface="Catamaran"/>
                <a:cs typeface="Catamaran" panose="020B0604020202020204" charset="0"/>
                <a:sym typeface="Catamaran"/>
              </a:endParaRPr>
            </a:p>
          </p:txBody>
        </p:sp>
        <p:sp>
          <p:nvSpPr>
            <p:cNvPr id="28" name="Google Shape;1757;p127">
              <a:extLst>
                <a:ext uri="{FF2B5EF4-FFF2-40B4-BE49-F238E27FC236}">
                  <a16:creationId xmlns="" xmlns:a16="http://schemas.microsoft.com/office/drawing/2014/main" id="{DB3B4876-D670-B142-9972-B64E04FCF3DB}"/>
                </a:ext>
              </a:extLst>
            </p:cNvPr>
            <p:cNvSpPr txBox="1"/>
            <p:nvPr/>
          </p:nvSpPr>
          <p:spPr>
            <a:xfrm>
              <a:off x="473263" y="4479695"/>
              <a:ext cx="3024000" cy="2114767"/>
            </a:xfrm>
            <a:prstGeom prst="rect">
              <a:avLst/>
            </a:prstGeom>
            <a:solidFill>
              <a:schemeClr val="accent1"/>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sz="1400" dirty="0">
                  <a:solidFill>
                    <a:schemeClr val="bg1"/>
                  </a:solidFill>
                  <a:latin typeface="Catamaran" panose="020B0604020202020204" charset="0"/>
                  <a:ea typeface="Catamaran"/>
                  <a:cs typeface="Catamaran" panose="020B0604020202020204" charset="0"/>
                  <a:sym typeface="Catamaran"/>
                </a:rPr>
                <a:t>Mantener una correcta postura guardando la alineación en posición erguida con respecto al eje vertical, pues los problemas posturales pueden afectar la función vocal.</a:t>
              </a:r>
              <a:endParaRPr sz="2000" dirty="0">
                <a:solidFill>
                  <a:schemeClr val="bg1"/>
                </a:solidFill>
                <a:latin typeface="Catamaran" panose="020B0604020202020204" charset="0"/>
                <a:ea typeface="Catamaran"/>
                <a:cs typeface="Catamaran" panose="020B0604020202020204" charset="0"/>
                <a:sym typeface="Catamaran"/>
              </a:endParaRPr>
            </a:p>
          </p:txBody>
        </p:sp>
        <p:sp>
          <p:nvSpPr>
            <p:cNvPr id="29" name="Google Shape;1758;p127">
              <a:extLst>
                <a:ext uri="{FF2B5EF4-FFF2-40B4-BE49-F238E27FC236}">
                  <a16:creationId xmlns="" xmlns:a16="http://schemas.microsoft.com/office/drawing/2014/main" id="{85D6EC75-22F9-B74A-A14C-FA31B0426906}"/>
                </a:ext>
              </a:extLst>
            </p:cNvPr>
            <p:cNvSpPr/>
            <p:nvPr/>
          </p:nvSpPr>
          <p:spPr>
            <a:xfrm>
              <a:off x="3738030" y="4047095"/>
              <a:ext cx="432600" cy="432600"/>
            </a:xfrm>
            <a:prstGeom prst="ellipse">
              <a:avLst/>
            </a:prstGeom>
            <a:solidFill>
              <a:srgbClr val="008984"/>
            </a:solidFill>
            <a:ln w="19050" cap="flat" cmpd="sng">
              <a:solidFill>
                <a:srgbClr val="00898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a:solidFill>
                    <a:srgbClr val="FFFFFF"/>
                  </a:solidFill>
                  <a:latin typeface="Catamaran Thin"/>
                  <a:ea typeface="Catamaran Thin"/>
                  <a:cs typeface="Catamaran Thin"/>
                  <a:sym typeface="Catamaran Thin"/>
                </a:rPr>
                <a:t>1</a:t>
              </a:r>
              <a:endParaRPr>
                <a:solidFill>
                  <a:srgbClr val="FFFFFF"/>
                </a:solidFill>
                <a:latin typeface="Catamaran Thin"/>
                <a:ea typeface="Catamaran Thin"/>
                <a:cs typeface="Catamaran Thin"/>
                <a:sym typeface="Catamaran Thin"/>
              </a:endParaRPr>
            </a:p>
          </p:txBody>
        </p:sp>
        <p:sp>
          <p:nvSpPr>
            <p:cNvPr id="30" name="Google Shape;1759;p127">
              <a:extLst>
                <a:ext uri="{FF2B5EF4-FFF2-40B4-BE49-F238E27FC236}">
                  <a16:creationId xmlns="" xmlns:a16="http://schemas.microsoft.com/office/drawing/2014/main" id="{4ABAA832-6007-BD48-9108-47C1AF86E32C}"/>
                </a:ext>
              </a:extLst>
            </p:cNvPr>
            <p:cNvSpPr/>
            <p:nvPr/>
          </p:nvSpPr>
          <p:spPr>
            <a:xfrm>
              <a:off x="7566853" y="3529746"/>
              <a:ext cx="432600" cy="432600"/>
            </a:xfrm>
            <a:prstGeom prst="ellipse">
              <a:avLst/>
            </a:prstGeom>
            <a:solidFill>
              <a:srgbClr val="008984"/>
            </a:solidFill>
            <a:ln w="19050" cap="flat" cmpd="sng">
              <a:solidFill>
                <a:srgbClr val="00898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a:solidFill>
                    <a:srgbClr val="FFFFFF"/>
                  </a:solidFill>
                  <a:latin typeface="Catamaran Thin"/>
                  <a:ea typeface="Catamaran Thin"/>
                  <a:cs typeface="Catamaran Thin"/>
                  <a:sym typeface="Catamaran Thin"/>
                </a:rPr>
                <a:t>2</a:t>
              </a:r>
              <a:endParaRPr>
                <a:solidFill>
                  <a:srgbClr val="FFFFFF"/>
                </a:solidFill>
                <a:latin typeface="Catamaran Thin"/>
                <a:ea typeface="Catamaran Thin"/>
                <a:cs typeface="Catamaran Thin"/>
                <a:sym typeface="Catamaran Thin"/>
              </a:endParaRPr>
            </a:p>
          </p:txBody>
        </p:sp>
        <p:cxnSp>
          <p:nvCxnSpPr>
            <p:cNvPr id="31" name="Conector recto de flecha 30">
              <a:extLst>
                <a:ext uri="{FF2B5EF4-FFF2-40B4-BE49-F238E27FC236}">
                  <a16:creationId xmlns="" xmlns:a16="http://schemas.microsoft.com/office/drawing/2014/main" id="{AAD3018C-AA5D-4B48-A057-5DE5AFA6DBCD}"/>
                </a:ext>
              </a:extLst>
            </p:cNvPr>
            <p:cNvCxnSpPr>
              <a:cxnSpLocks/>
              <a:stCxn id="28" idx="3"/>
            </p:cNvCxnSpPr>
            <p:nvPr/>
          </p:nvCxnSpPr>
          <p:spPr>
            <a:xfrm flipV="1">
              <a:off x="3497263" y="4479697"/>
              <a:ext cx="457067" cy="10573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Conector recto de flecha 31">
              <a:extLst>
                <a:ext uri="{FF2B5EF4-FFF2-40B4-BE49-F238E27FC236}">
                  <a16:creationId xmlns="" xmlns:a16="http://schemas.microsoft.com/office/drawing/2014/main" id="{16993711-3718-C14A-826A-F8A00011E0AA}"/>
                </a:ext>
              </a:extLst>
            </p:cNvPr>
            <p:cNvCxnSpPr>
              <a:cxnSpLocks/>
              <a:stCxn id="27" idx="1"/>
              <a:endCxn id="30" idx="5"/>
            </p:cNvCxnSpPr>
            <p:nvPr/>
          </p:nvCxnSpPr>
          <p:spPr>
            <a:xfrm flipH="1" flipV="1">
              <a:off x="7936101" y="3898994"/>
              <a:ext cx="491031" cy="8826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3127992543"/>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 xmlns:a16="http://schemas.microsoft.com/office/drawing/2014/main" id="{AF812F1A-200E-5149-9000-ED423A8958BA}"/>
              </a:ext>
            </a:extLst>
          </p:cNvPr>
          <p:cNvSpPr>
            <a:spLocks noGrp="1"/>
          </p:cNvSpPr>
          <p:nvPr>
            <p:ph type="sldNum" sz="quarter" idx="63"/>
          </p:nvPr>
        </p:nvSpPr>
        <p:spPr>
          <a:xfrm>
            <a:off x="11258323" y="6258424"/>
            <a:ext cx="505443" cy="240348"/>
          </a:xfrm>
        </p:spPr>
        <p:txBody>
          <a:bodyPr/>
          <a:lstStyle/>
          <a:p>
            <a:fld id="{B37290F3-BA30-9341-A10E-737EC97582C1}" type="slidenum">
              <a:rPr lang="es-CL" smtClean="0"/>
              <a:pPr/>
              <a:t>51</a:t>
            </a:fld>
            <a:endParaRPr lang="es-CL" dirty="0"/>
          </a:p>
        </p:txBody>
      </p:sp>
      <p:sp>
        <p:nvSpPr>
          <p:cNvPr id="7" name="Text Placeholder 14">
            <a:extLst>
              <a:ext uri="{FF2B5EF4-FFF2-40B4-BE49-F238E27FC236}">
                <a16:creationId xmlns="" xmlns:a16="http://schemas.microsoft.com/office/drawing/2014/main" id="{2090FE0F-89D7-5546-96E6-B6F4DC6DA787}"/>
              </a:ext>
            </a:extLst>
          </p:cNvPr>
          <p:cNvSpPr>
            <a:spLocks noGrp="1"/>
          </p:cNvSpPr>
          <p:nvPr>
            <p:ph type="body" sz="quarter" idx="61"/>
          </p:nvPr>
        </p:nvSpPr>
        <p:spPr>
          <a:xfrm>
            <a:off x="449262" y="496571"/>
            <a:ext cx="9865812" cy="523874"/>
          </a:xfrm>
          <a:prstGeom prst="rect">
            <a:avLst/>
          </a:prstGeom>
        </p:spPr>
        <p:txBody>
          <a:bodyPr/>
          <a:lstStyle/>
          <a:p>
            <a:r>
              <a:rPr lang="es-CL" dirty="0">
                <a:latin typeface="ACHS Nueva Serif" pitchFamily="2" charset="77"/>
              </a:rPr>
              <a:t>Recomendaciones para optimizar nuestro puesto de trabajo y cuidar nuestra salud</a:t>
            </a:r>
          </a:p>
        </p:txBody>
      </p:sp>
      <p:sp>
        <p:nvSpPr>
          <p:cNvPr id="8" name="Text Placeholder 15">
            <a:extLst>
              <a:ext uri="{FF2B5EF4-FFF2-40B4-BE49-F238E27FC236}">
                <a16:creationId xmlns="" xmlns:a16="http://schemas.microsoft.com/office/drawing/2014/main" id="{12C53D1A-C58A-1847-BC35-344261BBD667}"/>
              </a:ext>
            </a:extLst>
          </p:cNvPr>
          <p:cNvSpPr>
            <a:spLocks noGrp="1"/>
          </p:cNvSpPr>
          <p:nvPr>
            <p:ph type="body" sz="quarter" idx="62"/>
          </p:nvPr>
        </p:nvSpPr>
        <p:spPr>
          <a:xfrm>
            <a:off x="449262" y="1159880"/>
            <a:ext cx="9865812" cy="356282"/>
          </a:xfrm>
          <a:prstGeom prst="rect">
            <a:avLst/>
          </a:prstGeom>
        </p:spPr>
        <p:txBody>
          <a:bodyPr/>
          <a:lstStyle/>
          <a:p>
            <a:r>
              <a:rPr lang="es-CL" dirty="0">
                <a:latin typeface="ACHS Nueva Sans" pitchFamily="2" charset="77"/>
              </a:rPr>
              <a:t>Ventilación de tu lugar de trabajo</a:t>
            </a:r>
          </a:p>
        </p:txBody>
      </p:sp>
      <p:sp>
        <p:nvSpPr>
          <p:cNvPr id="14" name="Google Shape;1777;p129">
            <a:extLst>
              <a:ext uri="{FF2B5EF4-FFF2-40B4-BE49-F238E27FC236}">
                <a16:creationId xmlns="" xmlns:a16="http://schemas.microsoft.com/office/drawing/2014/main" id="{FD947962-2906-2541-BC1E-1C9A51037EAA}"/>
              </a:ext>
            </a:extLst>
          </p:cNvPr>
          <p:cNvSpPr txBox="1"/>
          <p:nvPr/>
        </p:nvSpPr>
        <p:spPr>
          <a:xfrm>
            <a:off x="745960" y="3456949"/>
            <a:ext cx="2700000" cy="1800300"/>
          </a:xfrm>
          <a:prstGeom prst="rect">
            <a:avLst/>
          </a:prstGeom>
          <a:solidFill>
            <a:schemeClr val="accent1"/>
          </a:solidFill>
          <a:ln w="19050" cap="flat" cmpd="sng">
            <a:noFill/>
            <a:prstDash val="solid"/>
            <a:round/>
            <a:headEnd type="none" w="sm" len="sm"/>
            <a:tailEnd type="none" w="sm" len="sm"/>
          </a:ln>
        </p:spPr>
        <p:txBody>
          <a:bodyPr spcFirstLastPara="1" wrap="square" lIns="91425" tIns="91425" rIns="91425" bIns="91425" anchor="t" anchorCtr="0">
            <a:noAutofit/>
          </a:bodyPr>
          <a:lstStyle/>
          <a:p>
            <a:pPr marL="0" lvl="0" indent="0" rtl="0">
              <a:spcBef>
                <a:spcPts val="0"/>
              </a:spcBef>
              <a:spcAft>
                <a:spcPts val="0"/>
              </a:spcAft>
              <a:buNone/>
            </a:pPr>
            <a:endParaRPr lang="es" sz="1400" b="1" dirty="0">
              <a:solidFill>
                <a:schemeClr val="bg1"/>
              </a:solidFill>
              <a:latin typeface="ACHS Nueva Sans Medium" pitchFamily="2" charset="77"/>
              <a:ea typeface="Catamaran"/>
              <a:cs typeface="Catamaran"/>
              <a:sym typeface="Catamaran"/>
            </a:endParaRPr>
          </a:p>
          <a:p>
            <a:pPr marL="0" lvl="0" indent="0" rtl="0">
              <a:spcBef>
                <a:spcPts val="0"/>
              </a:spcBef>
              <a:spcAft>
                <a:spcPts val="0"/>
              </a:spcAft>
              <a:buNone/>
            </a:pPr>
            <a:r>
              <a:rPr lang="es" sz="1400" b="1" dirty="0">
                <a:solidFill>
                  <a:schemeClr val="bg1"/>
                </a:solidFill>
                <a:latin typeface="ACHS Nueva Sans Medium" pitchFamily="2" charset="77"/>
                <a:ea typeface="Catamaran"/>
                <a:cs typeface="Catamaran"/>
                <a:sym typeface="Catamaran"/>
              </a:rPr>
              <a:t>Ventila al menos 3 veces al día</a:t>
            </a:r>
            <a:r>
              <a:rPr lang="es" sz="1400" dirty="0">
                <a:solidFill>
                  <a:schemeClr val="bg1"/>
                </a:solidFill>
                <a:latin typeface="ACHS Nueva Sans Medium" pitchFamily="2" charset="77"/>
                <a:ea typeface="Catamaran"/>
                <a:cs typeface="Catamaran"/>
                <a:sym typeface="Catamaran"/>
              </a:rPr>
              <a:t> por períodos de 10 minutos, asegurando una renovación de aire que evite molestias.</a:t>
            </a:r>
            <a:endParaRPr sz="2000" dirty="0">
              <a:solidFill>
                <a:schemeClr val="bg1"/>
              </a:solidFill>
              <a:latin typeface="ACHS Nueva Sans Medium" pitchFamily="2" charset="77"/>
              <a:ea typeface="Catamaran"/>
              <a:cs typeface="Catamaran"/>
              <a:sym typeface="Catamaran"/>
            </a:endParaRPr>
          </a:p>
        </p:txBody>
      </p:sp>
      <p:sp>
        <p:nvSpPr>
          <p:cNvPr id="15" name="Google Shape;1778;p129">
            <a:extLst>
              <a:ext uri="{FF2B5EF4-FFF2-40B4-BE49-F238E27FC236}">
                <a16:creationId xmlns="" xmlns:a16="http://schemas.microsoft.com/office/drawing/2014/main" id="{4CC9B48A-8F35-5441-8EB4-00303A08123B}"/>
              </a:ext>
            </a:extLst>
          </p:cNvPr>
          <p:cNvSpPr txBox="1"/>
          <p:nvPr/>
        </p:nvSpPr>
        <p:spPr>
          <a:xfrm>
            <a:off x="4556702" y="3456949"/>
            <a:ext cx="2700000" cy="1800300"/>
          </a:xfrm>
          <a:prstGeom prst="rect">
            <a:avLst/>
          </a:prstGeom>
          <a:solidFill>
            <a:schemeClr val="accent1"/>
          </a:solidFill>
          <a:ln w="19050" cap="flat" cmpd="sng">
            <a:noFill/>
            <a:prstDash val="solid"/>
            <a:round/>
            <a:headEnd type="none" w="sm" len="sm"/>
            <a:tailEnd type="none" w="sm" len="sm"/>
          </a:ln>
        </p:spPr>
        <p:txBody>
          <a:bodyPr spcFirstLastPara="1" wrap="square" lIns="91425" tIns="91425" rIns="91425" bIns="91425" anchor="t" anchorCtr="0">
            <a:noAutofit/>
          </a:bodyPr>
          <a:lstStyle/>
          <a:p>
            <a:pPr marL="0" lvl="0" indent="0" rtl="0">
              <a:spcBef>
                <a:spcPts val="0"/>
              </a:spcBef>
              <a:spcAft>
                <a:spcPts val="0"/>
              </a:spcAft>
              <a:buNone/>
            </a:pPr>
            <a:endParaRPr lang="es" sz="1400" dirty="0">
              <a:solidFill>
                <a:schemeClr val="bg1"/>
              </a:solidFill>
              <a:latin typeface="ACHS Nueva Sans Medium" pitchFamily="2" charset="77"/>
              <a:ea typeface="Catamaran"/>
              <a:cs typeface="Catamaran"/>
              <a:sym typeface="Catamaran"/>
            </a:endParaRPr>
          </a:p>
          <a:p>
            <a:pPr marL="0" lvl="0" indent="0" rtl="0">
              <a:spcBef>
                <a:spcPts val="0"/>
              </a:spcBef>
              <a:spcAft>
                <a:spcPts val="0"/>
              </a:spcAft>
              <a:buNone/>
            </a:pPr>
            <a:r>
              <a:rPr lang="es" sz="1400" dirty="0">
                <a:solidFill>
                  <a:schemeClr val="bg1"/>
                </a:solidFill>
                <a:latin typeface="ACHS Nueva Sans Medium" pitchFamily="2" charset="77"/>
                <a:ea typeface="Catamaran"/>
                <a:cs typeface="Catamaran"/>
                <a:sym typeface="Catamaran"/>
              </a:rPr>
              <a:t>De ser posible, debe existir una </a:t>
            </a:r>
            <a:r>
              <a:rPr lang="es" sz="1400" b="1" dirty="0">
                <a:solidFill>
                  <a:schemeClr val="bg1"/>
                </a:solidFill>
                <a:latin typeface="ACHS Nueva Sans Medium" pitchFamily="2" charset="77"/>
                <a:ea typeface="Catamaran"/>
                <a:cs typeface="Catamaran"/>
                <a:sym typeface="Catamaran"/>
              </a:rPr>
              <a:t>entrada y salida de aire</a:t>
            </a:r>
            <a:r>
              <a:rPr lang="es" sz="1400" dirty="0">
                <a:solidFill>
                  <a:schemeClr val="bg1"/>
                </a:solidFill>
                <a:latin typeface="ACHS Nueva Sans Medium" pitchFamily="2" charset="77"/>
                <a:ea typeface="Catamaran"/>
                <a:cs typeface="Catamaran"/>
                <a:sym typeface="Catamaran"/>
              </a:rPr>
              <a:t>, para hacer más eficiente el proceso de movimiento de aire al interior del lugar de trabajo.</a:t>
            </a:r>
            <a:endParaRPr sz="2000" dirty="0">
              <a:solidFill>
                <a:schemeClr val="bg1"/>
              </a:solidFill>
              <a:latin typeface="ACHS Nueva Sans Medium" pitchFamily="2" charset="77"/>
              <a:ea typeface="Catamaran"/>
              <a:cs typeface="Catamaran"/>
              <a:sym typeface="Catamaran"/>
            </a:endParaRPr>
          </a:p>
        </p:txBody>
      </p:sp>
      <p:sp>
        <p:nvSpPr>
          <p:cNvPr id="16" name="Google Shape;1779;p129">
            <a:extLst>
              <a:ext uri="{FF2B5EF4-FFF2-40B4-BE49-F238E27FC236}">
                <a16:creationId xmlns="" xmlns:a16="http://schemas.microsoft.com/office/drawing/2014/main" id="{9CE82E9A-39A4-8842-B5A4-D9DA61D64B20}"/>
              </a:ext>
            </a:extLst>
          </p:cNvPr>
          <p:cNvSpPr txBox="1"/>
          <p:nvPr/>
        </p:nvSpPr>
        <p:spPr>
          <a:xfrm>
            <a:off x="8367444" y="3456949"/>
            <a:ext cx="2700000" cy="1800300"/>
          </a:xfrm>
          <a:prstGeom prst="rect">
            <a:avLst/>
          </a:prstGeom>
          <a:solidFill>
            <a:schemeClr val="accent1"/>
          </a:solidFill>
          <a:ln w="19050" cap="flat" cmpd="sng">
            <a:noFill/>
            <a:prstDash val="solid"/>
            <a:round/>
            <a:headEnd type="none" w="sm" len="sm"/>
            <a:tailEnd type="none" w="sm" len="sm"/>
          </a:ln>
        </p:spPr>
        <p:txBody>
          <a:bodyPr spcFirstLastPara="1" wrap="square" lIns="91425" tIns="91425" rIns="91425" bIns="91425" anchor="t" anchorCtr="0">
            <a:noAutofit/>
          </a:bodyPr>
          <a:lstStyle/>
          <a:p>
            <a:pPr marL="0" lvl="0" indent="0" rtl="0">
              <a:spcBef>
                <a:spcPts val="0"/>
              </a:spcBef>
              <a:spcAft>
                <a:spcPts val="0"/>
              </a:spcAft>
              <a:buNone/>
            </a:pPr>
            <a:endParaRPr lang="es" sz="1400" dirty="0">
              <a:solidFill>
                <a:schemeClr val="bg1"/>
              </a:solidFill>
              <a:latin typeface="ACHS Nueva Sans Medium" pitchFamily="2" charset="77"/>
              <a:ea typeface="Catamaran"/>
              <a:cs typeface="Catamaran"/>
              <a:sym typeface="Catamaran"/>
            </a:endParaRPr>
          </a:p>
          <a:p>
            <a:pPr marL="0" lvl="0" indent="0" rtl="0">
              <a:spcBef>
                <a:spcPts val="0"/>
              </a:spcBef>
              <a:spcAft>
                <a:spcPts val="0"/>
              </a:spcAft>
              <a:buNone/>
            </a:pPr>
            <a:r>
              <a:rPr lang="es" sz="1400" dirty="0">
                <a:solidFill>
                  <a:schemeClr val="bg1"/>
                </a:solidFill>
                <a:latin typeface="ACHS Nueva Sans Medium" pitchFamily="2" charset="77"/>
                <a:ea typeface="Catamaran"/>
                <a:cs typeface="Catamaran"/>
                <a:sym typeface="Catamaran"/>
              </a:rPr>
              <a:t>De ser necesario, </a:t>
            </a:r>
            <a:r>
              <a:rPr lang="es" sz="1400" b="1" dirty="0">
                <a:solidFill>
                  <a:schemeClr val="bg1"/>
                </a:solidFill>
                <a:latin typeface="ACHS Nueva Sans Medium" pitchFamily="2" charset="77"/>
                <a:ea typeface="Catamaran"/>
                <a:cs typeface="Catamaran"/>
                <a:sym typeface="Catamaran"/>
              </a:rPr>
              <a:t>definir horarios de ventilación</a:t>
            </a:r>
            <a:r>
              <a:rPr lang="es" sz="1400" dirty="0">
                <a:solidFill>
                  <a:schemeClr val="bg1"/>
                </a:solidFill>
                <a:latin typeface="ACHS Nueva Sans Medium" pitchFamily="2" charset="77"/>
                <a:ea typeface="Catamaran"/>
                <a:cs typeface="Catamaran"/>
                <a:sym typeface="Catamaran"/>
              </a:rPr>
              <a:t>, antes de comenzar el trabajo, durante o después de almuerzo y a media tarde.</a:t>
            </a:r>
            <a:endParaRPr sz="2000" dirty="0">
              <a:solidFill>
                <a:schemeClr val="bg1"/>
              </a:solidFill>
              <a:latin typeface="ACHS Nueva Sans Medium" pitchFamily="2" charset="77"/>
              <a:ea typeface="Catamaran"/>
              <a:cs typeface="Catamaran"/>
              <a:sym typeface="Catamaran"/>
            </a:endParaRPr>
          </a:p>
        </p:txBody>
      </p:sp>
      <p:pic>
        <p:nvPicPr>
          <p:cNvPr id="2" name="Imagen 1">
            <a:extLst>
              <a:ext uri="{FF2B5EF4-FFF2-40B4-BE49-F238E27FC236}">
                <a16:creationId xmlns="" xmlns:a16="http://schemas.microsoft.com/office/drawing/2014/main" id="{FAE94BFE-A801-F447-A09D-CE157BBA3571}"/>
              </a:ext>
            </a:extLst>
          </p:cNvPr>
          <p:cNvPicPr>
            <a:picLocks noChangeAspect="1"/>
          </p:cNvPicPr>
          <p:nvPr/>
        </p:nvPicPr>
        <p:blipFill>
          <a:blip r:embed="rId4"/>
          <a:stretch>
            <a:fillRect/>
          </a:stretch>
        </p:blipFill>
        <p:spPr>
          <a:xfrm>
            <a:off x="745960" y="2212907"/>
            <a:ext cx="953002" cy="953002"/>
          </a:xfrm>
          <a:prstGeom prst="rect">
            <a:avLst/>
          </a:prstGeom>
        </p:spPr>
      </p:pic>
      <p:pic>
        <p:nvPicPr>
          <p:cNvPr id="22" name="Imagen 21">
            <a:extLst>
              <a:ext uri="{FF2B5EF4-FFF2-40B4-BE49-F238E27FC236}">
                <a16:creationId xmlns="" xmlns:a16="http://schemas.microsoft.com/office/drawing/2014/main" id="{05F94E6F-DC6B-324B-810C-862F89AF910D}"/>
              </a:ext>
            </a:extLst>
          </p:cNvPr>
          <p:cNvPicPr>
            <a:picLocks noChangeAspect="1"/>
          </p:cNvPicPr>
          <p:nvPr/>
        </p:nvPicPr>
        <p:blipFill>
          <a:blip r:embed="rId5"/>
          <a:stretch>
            <a:fillRect/>
          </a:stretch>
        </p:blipFill>
        <p:spPr>
          <a:xfrm>
            <a:off x="8367444" y="2212907"/>
            <a:ext cx="952500" cy="952500"/>
          </a:xfrm>
          <a:prstGeom prst="rect">
            <a:avLst/>
          </a:prstGeom>
        </p:spPr>
      </p:pic>
      <p:pic>
        <p:nvPicPr>
          <p:cNvPr id="6" name="Imagen 5">
            <a:extLst>
              <a:ext uri="{FF2B5EF4-FFF2-40B4-BE49-F238E27FC236}">
                <a16:creationId xmlns="" xmlns:a16="http://schemas.microsoft.com/office/drawing/2014/main" id="{3A7EC4DD-B18B-8D4F-A052-D2224BCC7758}"/>
              </a:ext>
            </a:extLst>
          </p:cNvPr>
          <p:cNvPicPr>
            <a:picLocks noChangeAspect="1"/>
          </p:cNvPicPr>
          <p:nvPr/>
        </p:nvPicPr>
        <p:blipFill>
          <a:blip r:embed="rId6"/>
          <a:stretch>
            <a:fillRect/>
          </a:stretch>
        </p:blipFill>
        <p:spPr>
          <a:xfrm>
            <a:off x="4473174" y="2212906"/>
            <a:ext cx="1115567" cy="1098271"/>
          </a:xfrm>
          <a:prstGeom prst="rect">
            <a:avLst/>
          </a:prstGeom>
        </p:spPr>
      </p:pic>
    </p:spTree>
    <p:custDataLst>
      <p:tags r:id="rId1"/>
    </p:custDataLst>
    <p:extLst>
      <p:ext uri="{BB962C8B-B14F-4D97-AF65-F5344CB8AC3E}">
        <p14:creationId xmlns:p14="http://schemas.microsoft.com/office/powerpoint/2010/main" val="2673760531"/>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 xmlns:a16="http://schemas.microsoft.com/office/drawing/2014/main" id="{AF812F1A-200E-5149-9000-ED423A8958BA}"/>
              </a:ext>
            </a:extLst>
          </p:cNvPr>
          <p:cNvSpPr>
            <a:spLocks noGrp="1"/>
          </p:cNvSpPr>
          <p:nvPr>
            <p:ph type="sldNum" sz="quarter" idx="63"/>
          </p:nvPr>
        </p:nvSpPr>
        <p:spPr>
          <a:xfrm>
            <a:off x="11258323" y="6258424"/>
            <a:ext cx="505443" cy="240348"/>
          </a:xfrm>
        </p:spPr>
        <p:txBody>
          <a:bodyPr/>
          <a:lstStyle/>
          <a:p>
            <a:fld id="{B37290F3-BA30-9341-A10E-737EC97582C1}" type="slidenum">
              <a:rPr lang="es-CL" smtClean="0"/>
              <a:pPr/>
              <a:t>52</a:t>
            </a:fld>
            <a:endParaRPr lang="es-CL" dirty="0"/>
          </a:p>
        </p:txBody>
      </p:sp>
      <p:sp>
        <p:nvSpPr>
          <p:cNvPr id="7" name="Text Placeholder 14">
            <a:extLst>
              <a:ext uri="{FF2B5EF4-FFF2-40B4-BE49-F238E27FC236}">
                <a16:creationId xmlns="" xmlns:a16="http://schemas.microsoft.com/office/drawing/2014/main" id="{2090FE0F-89D7-5546-96E6-B6F4DC6DA787}"/>
              </a:ext>
            </a:extLst>
          </p:cNvPr>
          <p:cNvSpPr>
            <a:spLocks noGrp="1"/>
          </p:cNvSpPr>
          <p:nvPr>
            <p:ph type="body" sz="quarter" idx="61"/>
          </p:nvPr>
        </p:nvSpPr>
        <p:spPr>
          <a:xfrm>
            <a:off x="449262" y="496571"/>
            <a:ext cx="9865812" cy="523874"/>
          </a:xfrm>
          <a:prstGeom prst="rect">
            <a:avLst/>
          </a:prstGeom>
        </p:spPr>
        <p:txBody>
          <a:bodyPr/>
          <a:lstStyle/>
          <a:p>
            <a:r>
              <a:rPr lang="es-CL" dirty="0">
                <a:latin typeface="ACHS Nueva Serif" pitchFamily="2" charset="77"/>
              </a:rPr>
              <a:t>Recomendaciones para optimizar nuestro puesto de trabajo y cuidar nuestra salud</a:t>
            </a:r>
          </a:p>
        </p:txBody>
      </p:sp>
      <p:sp>
        <p:nvSpPr>
          <p:cNvPr id="8" name="Text Placeholder 15">
            <a:extLst>
              <a:ext uri="{FF2B5EF4-FFF2-40B4-BE49-F238E27FC236}">
                <a16:creationId xmlns="" xmlns:a16="http://schemas.microsoft.com/office/drawing/2014/main" id="{12C53D1A-C58A-1847-BC35-344261BBD667}"/>
              </a:ext>
            </a:extLst>
          </p:cNvPr>
          <p:cNvSpPr>
            <a:spLocks noGrp="1"/>
          </p:cNvSpPr>
          <p:nvPr>
            <p:ph type="body" sz="quarter" idx="62"/>
          </p:nvPr>
        </p:nvSpPr>
        <p:spPr>
          <a:xfrm>
            <a:off x="449262" y="1159880"/>
            <a:ext cx="9865812" cy="356282"/>
          </a:xfrm>
          <a:prstGeom prst="rect">
            <a:avLst/>
          </a:prstGeom>
        </p:spPr>
        <p:txBody>
          <a:bodyPr/>
          <a:lstStyle/>
          <a:p>
            <a:r>
              <a:rPr lang="es-CL" dirty="0">
                <a:latin typeface="ACHS Nueva Sans" pitchFamily="2" charset="77"/>
              </a:rPr>
              <a:t>Temperatura de tu lugar de trabajo</a:t>
            </a:r>
          </a:p>
        </p:txBody>
      </p:sp>
      <p:sp>
        <p:nvSpPr>
          <p:cNvPr id="25" name="Google Shape;1813;p132">
            <a:extLst>
              <a:ext uri="{FF2B5EF4-FFF2-40B4-BE49-F238E27FC236}">
                <a16:creationId xmlns="" xmlns:a16="http://schemas.microsoft.com/office/drawing/2014/main" id="{FDF478B3-87FB-FF40-91FA-3CB6C71B3798}"/>
              </a:ext>
            </a:extLst>
          </p:cNvPr>
          <p:cNvSpPr txBox="1"/>
          <p:nvPr/>
        </p:nvSpPr>
        <p:spPr>
          <a:xfrm>
            <a:off x="2682168" y="3625974"/>
            <a:ext cx="2700000" cy="1572000"/>
          </a:xfrm>
          <a:prstGeom prst="rect">
            <a:avLst/>
          </a:prstGeom>
          <a:solidFill>
            <a:schemeClr val="accent1"/>
          </a:solidFill>
          <a:ln w="19050" cap="flat" cmpd="sng">
            <a:no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sz="1400" dirty="0">
              <a:solidFill>
                <a:schemeClr val="bg1"/>
              </a:solidFill>
              <a:latin typeface="ACHS Nueva Sans" pitchFamily="2" charset="77"/>
              <a:ea typeface="Catamaran"/>
              <a:cs typeface="Catamaran"/>
              <a:sym typeface="Catamaran"/>
            </a:endParaRPr>
          </a:p>
          <a:p>
            <a:pPr marL="0" lvl="0" indent="0" algn="ctr" rtl="0">
              <a:spcBef>
                <a:spcPts val="0"/>
              </a:spcBef>
              <a:spcAft>
                <a:spcPts val="0"/>
              </a:spcAft>
              <a:buNone/>
            </a:pPr>
            <a:r>
              <a:rPr lang="es" sz="1400" dirty="0">
                <a:solidFill>
                  <a:schemeClr val="bg1"/>
                </a:solidFill>
                <a:latin typeface="ACHS Nueva Sans" pitchFamily="2" charset="77"/>
                <a:ea typeface="Catamaran"/>
                <a:cs typeface="Catamaran"/>
                <a:sym typeface="Catamaran"/>
              </a:rPr>
              <a:t>Se recomienda que la temperatura en el lugar de trabajo oscile entre 23 a 26°C, en época de calor.</a:t>
            </a:r>
            <a:endParaRPr sz="1400" dirty="0">
              <a:solidFill>
                <a:schemeClr val="bg1"/>
              </a:solidFill>
              <a:latin typeface="ACHS Nueva Sans" pitchFamily="2" charset="77"/>
              <a:ea typeface="Catamaran"/>
              <a:cs typeface="Catamaran"/>
              <a:sym typeface="Catamaran"/>
            </a:endParaRPr>
          </a:p>
        </p:txBody>
      </p:sp>
      <p:sp>
        <p:nvSpPr>
          <p:cNvPr id="33" name="Google Shape;1814;p132">
            <a:extLst>
              <a:ext uri="{FF2B5EF4-FFF2-40B4-BE49-F238E27FC236}">
                <a16:creationId xmlns="" xmlns:a16="http://schemas.microsoft.com/office/drawing/2014/main" id="{A1B4A903-E115-F540-B806-26A406E6A1FE}"/>
              </a:ext>
            </a:extLst>
          </p:cNvPr>
          <p:cNvSpPr txBox="1"/>
          <p:nvPr/>
        </p:nvSpPr>
        <p:spPr>
          <a:xfrm>
            <a:off x="6809834" y="3625974"/>
            <a:ext cx="2700000" cy="1572000"/>
          </a:xfrm>
          <a:prstGeom prst="rect">
            <a:avLst/>
          </a:prstGeom>
          <a:solidFill>
            <a:schemeClr val="accent1"/>
          </a:solidFill>
          <a:ln w="19050" cap="flat" cmpd="sng">
            <a:no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sz="1400" dirty="0">
              <a:solidFill>
                <a:schemeClr val="bg1"/>
              </a:solidFill>
              <a:latin typeface="ACHS Nueva Sans" pitchFamily="2" charset="77"/>
              <a:ea typeface="Catamaran"/>
              <a:cs typeface="Catamaran"/>
              <a:sym typeface="Catamaran"/>
            </a:endParaRPr>
          </a:p>
          <a:p>
            <a:pPr marL="0" lvl="0" indent="0" algn="ctr" rtl="0">
              <a:spcBef>
                <a:spcPts val="0"/>
              </a:spcBef>
              <a:spcAft>
                <a:spcPts val="0"/>
              </a:spcAft>
              <a:buNone/>
            </a:pPr>
            <a:r>
              <a:rPr lang="es" sz="1400" dirty="0">
                <a:solidFill>
                  <a:schemeClr val="bg1"/>
                </a:solidFill>
                <a:latin typeface="ACHS Nueva Sans" pitchFamily="2" charset="77"/>
                <a:ea typeface="Catamaran"/>
                <a:cs typeface="Catamaran"/>
                <a:sym typeface="Catamaran"/>
              </a:rPr>
              <a:t>Se recomienda que la temperatura en el lugar de trabajo, se encuentre entre 21 y 23°C en época fría.</a:t>
            </a:r>
            <a:endParaRPr sz="1400" dirty="0">
              <a:solidFill>
                <a:schemeClr val="bg1"/>
              </a:solidFill>
              <a:latin typeface="ACHS Nueva Sans" pitchFamily="2" charset="77"/>
              <a:ea typeface="Catamaran"/>
              <a:cs typeface="Catamaran"/>
              <a:sym typeface="Catamaran"/>
            </a:endParaRPr>
          </a:p>
        </p:txBody>
      </p:sp>
      <p:pic>
        <p:nvPicPr>
          <p:cNvPr id="11" name="Imagen 10">
            <a:extLst>
              <a:ext uri="{FF2B5EF4-FFF2-40B4-BE49-F238E27FC236}">
                <a16:creationId xmlns="" xmlns:a16="http://schemas.microsoft.com/office/drawing/2014/main" id="{41E792D4-793F-4244-A38B-EE380ED2482C}"/>
              </a:ext>
            </a:extLst>
          </p:cNvPr>
          <p:cNvPicPr>
            <a:picLocks noChangeAspect="1"/>
          </p:cNvPicPr>
          <p:nvPr/>
        </p:nvPicPr>
        <p:blipFill>
          <a:blip r:embed="rId4"/>
          <a:stretch>
            <a:fillRect/>
          </a:stretch>
        </p:blipFill>
        <p:spPr>
          <a:xfrm>
            <a:off x="2682168" y="2079081"/>
            <a:ext cx="1140227" cy="1379840"/>
          </a:xfrm>
          <a:prstGeom prst="rect">
            <a:avLst/>
          </a:prstGeom>
        </p:spPr>
      </p:pic>
      <p:pic>
        <p:nvPicPr>
          <p:cNvPr id="12" name="Imagen 11">
            <a:extLst>
              <a:ext uri="{FF2B5EF4-FFF2-40B4-BE49-F238E27FC236}">
                <a16:creationId xmlns="" xmlns:a16="http://schemas.microsoft.com/office/drawing/2014/main" id="{D5CCEEAA-6F41-3B4A-9549-A26356D48610}"/>
              </a:ext>
            </a:extLst>
          </p:cNvPr>
          <p:cNvPicPr>
            <a:picLocks noChangeAspect="1"/>
          </p:cNvPicPr>
          <p:nvPr/>
        </p:nvPicPr>
        <p:blipFill>
          <a:blip r:embed="rId5"/>
          <a:stretch>
            <a:fillRect/>
          </a:stretch>
        </p:blipFill>
        <p:spPr>
          <a:xfrm>
            <a:off x="6829569" y="2079081"/>
            <a:ext cx="1330265" cy="1379840"/>
          </a:xfrm>
          <a:prstGeom prst="rect">
            <a:avLst/>
          </a:prstGeom>
        </p:spPr>
      </p:pic>
    </p:spTree>
    <p:custDataLst>
      <p:tags r:id="rId1"/>
    </p:custDataLst>
    <p:extLst>
      <p:ext uri="{BB962C8B-B14F-4D97-AF65-F5344CB8AC3E}">
        <p14:creationId xmlns:p14="http://schemas.microsoft.com/office/powerpoint/2010/main" val="2244038102"/>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1">
            <a:extLst>
              <a:ext uri="{FF2B5EF4-FFF2-40B4-BE49-F238E27FC236}">
                <a16:creationId xmlns="" xmlns:a16="http://schemas.microsoft.com/office/drawing/2014/main" id="{58AF29AF-D3DA-FD42-B257-B5A3B462FA0D}"/>
              </a:ext>
            </a:extLst>
          </p:cNvPr>
          <p:cNvSpPr>
            <a:spLocks noGrp="1"/>
          </p:cNvSpPr>
          <p:nvPr>
            <p:ph type="body" sz="quarter" idx="17"/>
          </p:nvPr>
        </p:nvSpPr>
        <p:spPr>
          <a:xfrm>
            <a:off x="2140308" y="2248525"/>
            <a:ext cx="7542536" cy="2773180"/>
          </a:xfrm>
        </p:spPr>
        <p:txBody>
          <a:bodyPr>
            <a:normAutofit/>
          </a:bodyPr>
          <a:lstStyle/>
          <a:p>
            <a:pPr lvl="0"/>
            <a:r>
              <a:rPr lang="es-CL" sz="4000" dirty="0">
                <a:latin typeface="ACHS Nueva Sans Medium" pitchFamily="2" charset="77"/>
              </a:rPr>
              <a:t>Estos rangos son recomendados para trabajos administrativos en oficinas.</a:t>
            </a:r>
          </a:p>
        </p:txBody>
      </p:sp>
      <p:sp>
        <p:nvSpPr>
          <p:cNvPr id="4" name="Marcador de texto 5">
            <a:extLst>
              <a:ext uri="{FF2B5EF4-FFF2-40B4-BE49-F238E27FC236}">
                <a16:creationId xmlns="" xmlns:a16="http://schemas.microsoft.com/office/drawing/2014/main" id="{BD190FB4-2865-574B-B509-46BA451E97D3}"/>
              </a:ext>
            </a:extLst>
          </p:cNvPr>
          <p:cNvSpPr txBox="1">
            <a:spLocks/>
          </p:cNvSpPr>
          <p:nvPr/>
        </p:nvSpPr>
        <p:spPr>
          <a:xfrm>
            <a:off x="2140307" y="1518087"/>
            <a:ext cx="2461674" cy="43121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pPr>
            <a:r>
              <a:rPr lang="es-ES" sz="3200" dirty="0">
                <a:solidFill>
                  <a:schemeClr val="accent2"/>
                </a:solidFill>
                <a:effectLst/>
                <a:latin typeface="ACHS Nueva Serif" pitchFamily="2" charset="77"/>
              </a:rPr>
              <a:t>Importante: </a:t>
            </a:r>
          </a:p>
        </p:txBody>
      </p:sp>
    </p:spTree>
    <p:custDataLst>
      <p:tags r:id="rId1"/>
    </p:custDataLst>
    <p:extLst>
      <p:ext uri="{BB962C8B-B14F-4D97-AF65-F5344CB8AC3E}">
        <p14:creationId xmlns:p14="http://schemas.microsoft.com/office/powerpoint/2010/main" val="1584503683"/>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 xmlns:a16="http://schemas.microsoft.com/office/drawing/2014/main" id="{230F55FB-BA59-0343-A538-124F7C8B7C42}"/>
              </a:ext>
            </a:extLst>
          </p:cNvPr>
          <p:cNvSpPr>
            <a:spLocks noGrp="1"/>
          </p:cNvSpPr>
          <p:nvPr>
            <p:ph type="body" sz="quarter" idx="16"/>
          </p:nvPr>
        </p:nvSpPr>
        <p:spPr>
          <a:xfrm>
            <a:off x="6649836" y="4735286"/>
            <a:ext cx="3826112" cy="554278"/>
          </a:xfrm>
        </p:spPr>
        <p:txBody>
          <a:bodyPr>
            <a:normAutofit/>
          </a:bodyPr>
          <a:lstStyle/>
          <a:p>
            <a:r>
              <a:rPr lang="es-CL" dirty="0">
                <a:latin typeface="ACHS Nueva Sans Medium" pitchFamily="2" charset="77"/>
              </a:rPr>
              <a:t>Problemas de la salud en el teletrabajo.</a:t>
            </a:r>
          </a:p>
        </p:txBody>
      </p:sp>
      <p:sp>
        <p:nvSpPr>
          <p:cNvPr id="3" name="Marcador de texto 2">
            <a:extLst>
              <a:ext uri="{FF2B5EF4-FFF2-40B4-BE49-F238E27FC236}">
                <a16:creationId xmlns="" xmlns:a16="http://schemas.microsoft.com/office/drawing/2014/main" id="{3AE32B66-C1BE-0F4E-870A-BE6FEACE5FC4}"/>
              </a:ext>
            </a:extLst>
          </p:cNvPr>
          <p:cNvSpPr>
            <a:spLocks noGrp="1"/>
          </p:cNvSpPr>
          <p:nvPr>
            <p:ph type="body" sz="quarter" idx="17"/>
          </p:nvPr>
        </p:nvSpPr>
        <p:spPr>
          <a:xfrm>
            <a:off x="6649836" y="2413732"/>
            <a:ext cx="4486250" cy="2321554"/>
          </a:xfrm>
        </p:spPr>
        <p:txBody>
          <a:bodyPr>
            <a:normAutofit/>
          </a:bodyPr>
          <a:lstStyle/>
          <a:p>
            <a:r>
              <a:rPr lang="es-CL" dirty="0">
                <a:latin typeface="ACHS Nueva Serif" pitchFamily="2" charset="77"/>
              </a:rPr>
              <a:t>Módulo 3:</a:t>
            </a:r>
          </a:p>
          <a:p>
            <a:r>
              <a:rPr lang="es-CL" dirty="0">
                <a:latin typeface="ACHS Nueva Serif" pitchFamily="2" charset="77"/>
              </a:rPr>
              <a:t>Recomendaciones psicológicas respecto a la organización del trabajo en el Teletrabajo.</a:t>
            </a:r>
          </a:p>
        </p:txBody>
      </p:sp>
      <p:pic>
        <p:nvPicPr>
          <p:cNvPr id="5" name="Picture 4">
            <a:extLst>
              <a:ext uri="{FF2B5EF4-FFF2-40B4-BE49-F238E27FC236}">
                <a16:creationId xmlns="" xmlns:a16="http://schemas.microsoft.com/office/drawing/2014/main" id="{58B7BF00-2DB0-7A46-BFF6-A431BA5A7FA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162" t="-7735" r="29841" b="24258"/>
          <a:stretch/>
        </p:blipFill>
        <p:spPr>
          <a:xfrm flipH="1">
            <a:off x="0" y="-453703"/>
            <a:ext cx="6096000" cy="7336755"/>
          </a:xfrm>
          <a:prstGeom prst="rect">
            <a:avLst/>
          </a:prstGeom>
        </p:spPr>
      </p:pic>
    </p:spTree>
    <p:custDataLst>
      <p:tags r:id="rId1"/>
    </p:custDataLst>
    <p:extLst>
      <p:ext uri="{BB962C8B-B14F-4D97-AF65-F5344CB8AC3E}">
        <p14:creationId xmlns:p14="http://schemas.microsoft.com/office/powerpoint/2010/main" val="3322568029"/>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 xmlns:a16="http://schemas.microsoft.com/office/drawing/2014/main" id="{9A6F921E-DFBA-7A4C-8C72-E936AFEA7B98}"/>
              </a:ext>
            </a:extLst>
          </p:cNvPr>
          <p:cNvSpPr>
            <a:spLocks noGrp="1"/>
          </p:cNvSpPr>
          <p:nvPr>
            <p:ph type="sldNum" sz="quarter" idx="63"/>
          </p:nvPr>
        </p:nvSpPr>
        <p:spPr/>
        <p:txBody>
          <a:bodyPr/>
          <a:lstStyle/>
          <a:p>
            <a:fld id="{B37290F3-BA30-9341-A10E-737EC97582C1}" type="slidenum">
              <a:rPr lang="es-CL" smtClean="0"/>
              <a:pPr/>
              <a:t>55</a:t>
            </a:fld>
            <a:endParaRPr lang="es-CL" dirty="0"/>
          </a:p>
        </p:txBody>
      </p:sp>
      <p:sp>
        <p:nvSpPr>
          <p:cNvPr id="6" name="Marcador de texto 4">
            <a:extLst>
              <a:ext uri="{FF2B5EF4-FFF2-40B4-BE49-F238E27FC236}">
                <a16:creationId xmlns="" xmlns:a16="http://schemas.microsoft.com/office/drawing/2014/main" id="{67A6BE2F-835C-694D-887C-39D8BB9DB314}"/>
              </a:ext>
            </a:extLst>
          </p:cNvPr>
          <p:cNvSpPr>
            <a:spLocks noGrp="1"/>
          </p:cNvSpPr>
          <p:nvPr>
            <p:ph type="body" sz="quarter" idx="61"/>
          </p:nvPr>
        </p:nvSpPr>
        <p:spPr>
          <a:xfrm>
            <a:off x="449262" y="496571"/>
            <a:ext cx="9865812" cy="523874"/>
          </a:xfrm>
        </p:spPr>
        <p:txBody>
          <a:bodyPr/>
          <a:lstStyle/>
          <a:p>
            <a:r>
              <a:rPr lang="es-CL" dirty="0"/>
              <a:t>Recomendaciones psicológicas respecto a la organización del trabajo en el teletrabajo</a:t>
            </a:r>
          </a:p>
        </p:txBody>
      </p:sp>
      <p:sp>
        <p:nvSpPr>
          <p:cNvPr id="7" name="Marcador de texto 5">
            <a:extLst>
              <a:ext uri="{FF2B5EF4-FFF2-40B4-BE49-F238E27FC236}">
                <a16:creationId xmlns="" xmlns:a16="http://schemas.microsoft.com/office/drawing/2014/main" id="{2F0DEF69-E760-594A-8173-4A5BA692CBCD}"/>
              </a:ext>
            </a:extLst>
          </p:cNvPr>
          <p:cNvSpPr txBox="1">
            <a:spLocks/>
          </p:cNvSpPr>
          <p:nvPr/>
        </p:nvSpPr>
        <p:spPr>
          <a:xfrm>
            <a:off x="449261" y="1539081"/>
            <a:ext cx="4440239" cy="3245190"/>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285750" lvl="0" indent="-285750">
              <a:lnSpc>
                <a:spcPct val="100000"/>
              </a:lnSpc>
              <a:buClr>
                <a:schemeClr val="accent1"/>
              </a:buClr>
              <a:buFont typeface="Wingdings" pitchFamily="2" charset="2"/>
              <a:buChar char="§"/>
            </a:pPr>
            <a:r>
              <a:rPr lang="es-CL" sz="1600" dirty="0">
                <a:solidFill>
                  <a:schemeClr val="tx1"/>
                </a:solidFill>
                <a:latin typeface="ACHS Nueva Sans Medium" pitchFamily="2" charset="77"/>
              </a:rPr>
              <a:t>Tomando en consideración estudios respecto al teletrabajo podemos darnos cuenta que el teletrabajo es una forma de trabajar que debe ser consensuada, que no es para todos los trabajadores, ni para todas las jefaturas, por lo tanto, no se recomienda como forma de trabajo única.</a:t>
            </a:r>
          </a:p>
          <a:p>
            <a:pPr marL="285750" lvl="0" indent="-285750">
              <a:lnSpc>
                <a:spcPct val="100000"/>
              </a:lnSpc>
              <a:buClr>
                <a:schemeClr val="accent1"/>
              </a:buClr>
              <a:buFont typeface="Wingdings" pitchFamily="2" charset="2"/>
              <a:buChar char="§"/>
            </a:pPr>
            <a:r>
              <a:rPr lang="es-CL" sz="1600" dirty="0">
                <a:solidFill>
                  <a:schemeClr val="tx1"/>
                </a:solidFill>
                <a:latin typeface="ACHS Nueva Sans Medium" pitchFamily="2" charset="77"/>
              </a:rPr>
              <a:t>A continuación, revisemos algunos consejos de la organización y planificación de tu trabajo para tu salud mental.</a:t>
            </a:r>
          </a:p>
          <a:p>
            <a:pPr lvl="0">
              <a:lnSpc>
                <a:spcPct val="100000"/>
              </a:lnSpc>
              <a:buClr>
                <a:schemeClr val="accent1"/>
              </a:buClr>
            </a:pPr>
            <a:endParaRPr lang="es-CL" sz="1600" dirty="0">
              <a:solidFill>
                <a:schemeClr val="tx1"/>
              </a:solidFill>
              <a:latin typeface="ACHS Nueva Sans Medium" pitchFamily="2" charset="77"/>
            </a:endParaRPr>
          </a:p>
        </p:txBody>
      </p:sp>
      <p:sp>
        <p:nvSpPr>
          <p:cNvPr id="8" name="Marcador de texto 7">
            <a:extLst>
              <a:ext uri="{FF2B5EF4-FFF2-40B4-BE49-F238E27FC236}">
                <a16:creationId xmlns="" xmlns:a16="http://schemas.microsoft.com/office/drawing/2014/main" id="{5779C999-B104-ED43-8B96-A5C80A5D89CE}"/>
              </a:ext>
            </a:extLst>
          </p:cNvPr>
          <p:cNvSpPr txBox="1">
            <a:spLocks/>
          </p:cNvSpPr>
          <p:nvPr/>
        </p:nvSpPr>
        <p:spPr>
          <a:xfrm>
            <a:off x="449262" y="1159880"/>
            <a:ext cx="9865812" cy="356282"/>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latin typeface="ACHS Nueva Serif" pitchFamily="2" charset="77"/>
              </a:rPr>
              <a:t>Preparando el día</a:t>
            </a:r>
          </a:p>
        </p:txBody>
      </p:sp>
      <p:pic>
        <p:nvPicPr>
          <p:cNvPr id="9" name="Picture 42">
            <a:extLst>
              <a:ext uri="{FF2B5EF4-FFF2-40B4-BE49-F238E27FC236}">
                <a16:creationId xmlns="" xmlns:a16="http://schemas.microsoft.com/office/drawing/2014/main" id="{BFCF8406-524B-D541-AFC3-1FD8C2C8BF9F}"/>
              </a:ext>
            </a:extLst>
          </p:cNvPr>
          <p:cNvPicPr>
            <a:picLocks noChangeAspect="1"/>
          </p:cNvPicPr>
          <p:nvPr/>
        </p:nvPicPr>
        <p:blipFill>
          <a:blip r:embed="rId4"/>
          <a:stretch>
            <a:fillRect/>
          </a:stretch>
        </p:blipFill>
        <p:spPr>
          <a:xfrm>
            <a:off x="7501643" y="2484728"/>
            <a:ext cx="3618307" cy="5105282"/>
          </a:xfrm>
          <a:prstGeom prst="rect">
            <a:avLst/>
          </a:prstGeom>
        </p:spPr>
      </p:pic>
    </p:spTree>
    <p:custDataLst>
      <p:tags r:id="rId1"/>
    </p:custDataLst>
    <p:extLst>
      <p:ext uri="{BB962C8B-B14F-4D97-AF65-F5344CB8AC3E}">
        <p14:creationId xmlns:p14="http://schemas.microsoft.com/office/powerpoint/2010/main" val="207861415"/>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 xmlns:a16="http://schemas.microsoft.com/office/drawing/2014/main" id="{9A6F921E-DFBA-7A4C-8C72-E936AFEA7B98}"/>
              </a:ext>
            </a:extLst>
          </p:cNvPr>
          <p:cNvSpPr>
            <a:spLocks noGrp="1"/>
          </p:cNvSpPr>
          <p:nvPr>
            <p:ph type="sldNum" sz="quarter" idx="63"/>
          </p:nvPr>
        </p:nvSpPr>
        <p:spPr/>
        <p:txBody>
          <a:bodyPr/>
          <a:lstStyle/>
          <a:p>
            <a:fld id="{B37290F3-BA30-9341-A10E-737EC97582C1}" type="slidenum">
              <a:rPr lang="es-CL" smtClean="0"/>
              <a:pPr/>
              <a:t>56</a:t>
            </a:fld>
            <a:endParaRPr lang="es-CL" dirty="0"/>
          </a:p>
        </p:txBody>
      </p:sp>
      <p:sp>
        <p:nvSpPr>
          <p:cNvPr id="10" name="Marcador de texto 4">
            <a:extLst>
              <a:ext uri="{FF2B5EF4-FFF2-40B4-BE49-F238E27FC236}">
                <a16:creationId xmlns="" xmlns:a16="http://schemas.microsoft.com/office/drawing/2014/main" id="{770C28E2-44E6-2C49-AD6F-453ABBEDE896}"/>
              </a:ext>
            </a:extLst>
          </p:cNvPr>
          <p:cNvSpPr>
            <a:spLocks noGrp="1"/>
          </p:cNvSpPr>
          <p:nvPr>
            <p:ph type="body" sz="quarter" idx="61"/>
          </p:nvPr>
        </p:nvSpPr>
        <p:spPr>
          <a:xfrm>
            <a:off x="449262" y="496571"/>
            <a:ext cx="9865812" cy="523874"/>
          </a:xfrm>
        </p:spPr>
        <p:txBody>
          <a:bodyPr/>
          <a:lstStyle/>
          <a:p>
            <a:r>
              <a:rPr lang="es-CL" dirty="0"/>
              <a:t>Recomendaciones psicológicas respecto a la organización del trabajo en el teletrabajo</a:t>
            </a:r>
          </a:p>
        </p:txBody>
      </p:sp>
      <p:sp>
        <p:nvSpPr>
          <p:cNvPr id="11" name="Marcador de texto 5">
            <a:extLst>
              <a:ext uri="{FF2B5EF4-FFF2-40B4-BE49-F238E27FC236}">
                <a16:creationId xmlns="" xmlns:a16="http://schemas.microsoft.com/office/drawing/2014/main" id="{BD4A9682-AB22-7E48-9355-E02997E36C0E}"/>
              </a:ext>
            </a:extLst>
          </p:cNvPr>
          <p:cNvSpPr txBox="1">
            <a:spLocks/>
          </p:cNvSpPr>
          <p:nvPr/>
        </p:nvSpPr>
        <p:spPr>
          <a:xfrm>
            <a:off x="449261" y="1539081"/>
            <a:ext cx="4440239" cy="2728119"/>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285750" indent="-285750">
              <a:lnSpc>
                <a:spcPct val="100000"/>
              </a:lnSpc>
              <a:buClr>
                <a:schemeClr val="accent1"/>
              </a:buClr>
              <a:buFont typeface="Wingdings" pitchFamily="2" charset="2"/>
              <a:buChar char="§"/>
            </a:pPr>
            <a:r>
              <a:rPr lang="es-CL" sz="1600" dirty="0">
                <a:solidFill>
                  <a:schemeClr val="tx1"/>
                </a:solidFill>
                <a:latin typeface="ACHS Nueva Sans Medium" pitchFamily="2" charset="77"/>
              </a:rPr>
              <a:t>Para ayudarte a organizar tu modalidad de teletrabajo de manera satisfactoria y armoniosa, te sugerimos los siguientes hitos: prepara tu día</a:t>
            </a:r>
          </a:p>
        </p:txBody>
      </p:sp>
      <p:sp>
        <p:nvSpPr>
          <p:cNvPr id="12" name="Marcador de texto 7">
            <a:extLst>
              <a:ext uri="{FF2B5EF4-FFF2-40B4-BE49-F238E27FC236}">
                <a16:creationId xmlns="" xmlns:a16="http://schemas.microsoft.com/office/drawing/2014/main" id="{1B0B3155-E2BA-7C42-A253-E11155DAFEB3}"/>
              </a:ext>
            </a:extLst>
          </p:cNvPr>
          <p:cNvSpPr txBox="1">
            <a:spLocks/>
          </p:cNvSpPr>
          <p:nvPr/>
        </p:nvSpPr>
        <p:spPr>
          <a:xfrm>
            <a:off x="449262" y="1159880"/>
            <a:ext cx="9865812" cy="356282"/>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latin typeface="ACHS Nueva Serif" pitchFamily="2" charset="77"/>
              </a:rPr>
              <a:t>Preparando el día</a:t>
            </a:r>
          </a:p>
        </p:txBody>
      </p:sp>
      <p:pic>
        <p:nvPicPr>
          <p:cNvPr id="14" name="Google Shape;2585;p182">
            <a:extLst>
              <a:ext uri="{FF2B5EF4-FFF2-40B4-BE49-F238E27FC236}">
                <a16:creationId xmlns="" xmlns:a16="http://schemas.microsoft.com/office/drawing/2014/main" id="{1C82242C-706C-6E4A-BEB6-15923BDE7FE2}"/>
              </a:ext>
            </a:extLst>
          </p:cNvPr>
          <p:cNvPicPr preferRelativeResize="0"/>
          <p:nvPr/>
        </p:nvPicPr>
        <p:blipFill rotWithShape="1">
          <a:blip r:embed="rId4">
            <a:alphaModFix/>
          </a:blip>
          <a:srcRect/>
          <a:stretch/>
        </p:blipFill>
        <p:spPr>
          <a:xfrm>
            <a:off x="4740950" y="2731544"/>
            <a:ext cx="5233084" cy="36298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Google Shape;2587;p182">
            <a:extLst>
              <a:ext uri="{FF2B5EF4-FFF2-40B4-BE49-F238E27FC236}">
                <a16:creationId xmlns="" xmlns:a16="http://schemas.microsoft.com/office/drawing/2014/main" id="{221D99DE-5CB9-6F4D-B68B-A8AC7CE009E7}"/>
              </a:ext>
            </a:extLst>
          </p:cNvPr>
          <p:cNvSpPr txBox="1"/>
          <p:nvPr/>
        </p:nvSpPr>
        <p:spPr>
          <a:xfrm>
            <a:off x="2517230" y="4895892"/>
            <a:ext cx="2208180" cy="907471"/>
          </a:xfrm>
          <a:prstGeom prst="rect">
            <a:avLst/>
          </a:prstGeom>
          <a:solidFill>
            <a:schemeClr val="accent1"/>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buNone/>
            </a:pPr>
            <a:r>
              <a:rPr lang="es" sz="1600" dirty="0">
                <a:solidFill>
                  <a:schemeClr val="bg1"/>
                </a:solidFill>
                <a:latin typeface="Catamaran"/>
                <a:ea typeface="Catamaran"/>
                <a:cs typeface="Catamaran"/>
                <a:sym typeface="Catamaran"/>
              </a:rPr>
              <a:t>Mantén tu lugar de trabajo lo más limpio y ordenado que puedas.</a:t>
            </a:r>
            <a:endParaRPr sz="1600" dirty="0">
              <a:solidFill>
                <a:schemeClr val="bg1"/>
              </a:solidFill>
              <a:latin typeface="Catamaran"/>
              <a:ea typeface="Catamaran"/>
              <a:cs typeface="Catamaran"/>
              <a:sym typeface="Catamaran"/>
            </a:endParaRPr>
          </a:p>
        </p:txBody>
      </p:sp>
      <p:sp>
        <p:nvSpPr>
          <p:cNvPr id="16" name="Google Shape;2589;p182">
            <a:extLst>
              <a:ext uri="{FF2B5EF4-FFF2-40B4-BE49-F238E27FC236}">
                <a16:creationId xmlns="" xmlns:a16="http://schemas.microsoft.com/office/drawing/2014/main" id="{17EE6DC8-806A-1949-9C7F-39C183622E1C}"/>
              </a:ext>
            </a:extLst>
          </p:cNvPr>
          <p:cNvSpPr/>
          <p:nvPr/>
        </p:nvSpPr>
        <p:spPr>
          <a:xfrm>
            <a:off x="4896133" y="4323450"/>
            <a:ext cx="483985" cy="483985"/>
          </a:xfrm>
          <a:prstGeom prst="ellipse">
            <a:avLst/>
          </a:prstGeom>
          <a:solidFill>
            <a:srgbClr val="179188"/>
          </a:solidFill>
          <a:ln w="19050" cap="flat" cmpd="sng">
            <a:solidFill>
              <a:srgbClr val="17918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a:solidFill>
                  <a:srgbClr val="FFFFFF"/>
                </a:solidFill>
                <a:latin typeface="Catamaran Thin"/>
                <a:ea typeface="Catamaran Thin"/>
                <a:cs typeface="Catamaran Thin"/>
                <a:sym typeface="Catamaran Thin"/>
              </a:rPr>
              <a:t>1</a:t>
            </a:r>
            <a:endParaRPr>
              <a:solidFill>
                <a:srgbClr val="FFFFFF"/>
              </a:solidFill>
              <a:latin typeface="Catamaran Thin"/>
              <a:ea typeface="Catamaran Thin"/>
              <a:cs typeface="Catamaran Thin"/>
              <a:sym typeface="Catamaran Thin"/>
            </a:endParaRPr>
          </a:p>
        </p:txBody>
      </p:sp>
      <p:sp>
        <p:nvSpPr>
          <p:cNvPr id="17" name="Google Shape;2590;p182">
            <a:extLst>
              <a:ext uri="{FF2B5EF4-FFF2-40B4-BE49-F238E27FC236}">
                <a16:creationId xmlns="" xmlns:a16="http://schemas.microsoft.com/office/drawing/2014/main" id="{809902B0-1FAE-AA4A-A1D8-69A69E12394E}"/>
              </a:ext>
            </a:extLst>
          </p:cNvPr>
          <p:cNvSpPr/>
          <p:nvPr/>
        </p:nvSpPr>
        <p:spPr>
          <a:xfrm>
            <a:off x="5123027" y="2908525"/>
            <a:ext cx="483985" cy="483985"/>
          </a:xfrm>
          <a:prstGeom prst="ellipse">
            <a:avLst/>
          </a:prstGeom>
          <a:solidFill>
            <a:srgbClr val="179188"/>
          </a:solidFill>
          <a:ln w="19050" cap="flat" cmpd="sng">
            <a:solidFill>
              <a:srgbClr val="17918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dirty="0">
                <a:solidFill>
                  <a:srgbClr val="FFFFFF"/>
                </a:solidFill>
                <a:latin typeface="Catamaran Thin"/>
                <a:ea typeface="Catamaran Thin"/>
                <a:cs typeface="Catamaran Thin"/>
                <a:sym typeface="Catamaran Thin"/>
              </a:rPr>
              <a:t>2</a:t>
            </a:r>
            <a:endParaRPr dirty="0">
              <a:solidFill>
                <a:srgbClr val="FFFFFF"/>
              </a:solidFill>
              <a:latin typeface="Catamaran Thin"/>
              <a:ea typeface="Catamaran Thin"/>
              <a:cs typeface="Catamaran Thin"/>
              <a:sym typeface="Catamaran Thin"/>
            </a:endParaRPr>
          </a:p>
        </p:txBody>
      </p:sp>
      <p:sp>
        <p:nvSpPr>
          <p:cNvPr id="18" name="Google Shape;2593;p182">
            <a:extLst>
              <a:ext uri="{FF2B5EF4-FFF2-40B4-BE49-F238E27FC236}">
                <a16:creationId xmlns="" xmlns:a16="http://schemas.microsoft.com/office/drawing/2014/main" id="{79B858D4-C3C9-3C4A-BA2A-31EEC59E9C30}"/>
              </a:ext>
            </a:extLst>
          </p:cNvPr>
          <p:cNvSpPr txBox="1"/>
          <p:nvPr/>
        </p:nvSpPr>
        <p:spPr>
          <a:xfrm>
            <a:off x="9534559" y="2090057"/>
            <a:ext cx="2208180" cy="1223514"/>
          </a:xfrm>
          <a:prstGeom prst="rect">
            <a:avLst/>
          </a:prstGeom>
          <a:solidFill>
            <a:schemeClr val="accent1"/>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buNone/>
            </a:pPr>
            <a:r>
              <a:rPr lang="es" sz="1600" dirty="0">
                <a:solidFill>
                  <a:schemeClr val="bg1"/>
                </a:solidFill>
                <a:latin typeface="Catamaran"/>
                <a:ea typeface="Catamaran"/>
                <a:cs typeface="Catamaran"/>
                <a:sym typeface="Catamaran"/>
              </a:rPr>
              <a:t>Lo primero es conocer las tecnologías que utilizarás en para realizar teletrabajo.</a:t>
            </a:r>
            <a:endParaRPr sz="1600" dirty="0">
              <a:solidFill>
                <a:schemeClr val="bg1"/>
              </a:solidFill>
              <a:latin typeface="Catamaran"/>
              <a:ea typeface="Catamaran"/>
              <a:cs typeface="Catamaran"/>
              <a:sym typeface="Catamaran"/>
            </a:endParaRPr>
          </a:p>
        </p:txBody>
      </p:sp>
      <p:sp>
        <p:nvSpPr>
          <p:cNvPr id="19" name="Google Shape;2594;p182">
            <a:extLst>
              <a:ext uri="{FF2B5EF4-FFF2-40B4-BE49-F238E27FC236}">
                <a16:creationId xmlns="" xmlns:a16="http://schemas.microsoft.com/office/drawing/2014/main" id="{66B204A7-21B7-A34A-AA58-41CA4FD547FF}"/>
              </a:ext>
            </a:extLst>
          </p:cNvPr>
          <p:cNvSpPr txBox="1"/>
          <p:nvPr/>
        </p:nvSpPr>
        <p:spPr>
          <a:xfrm>
            <a:off x="2629675" y="3202429"/>
            <a:ext cx="2208180" cy="907471"/>
          </a:xfrm>
          <a:prstGeom prst="rect">
            <a:avLst/>
          </a:prstGeom>
          <a:solidFill>
            <a:schemeClr val="accent1"/>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buNone/>
            </a:pPr>
            <a:r>
              <a:rPr lang="es" sz="1600" dirty="0">
                <a:solidFill>
                  <a:schemeClr val="bg1"/>
                </a:solidFill>
                <a:latin typeface="Catamaran"/>
                <a:ea typeface="Catamaran"/>
                <a:cs typeface="Catamaran"/>
                <a:sym typeface="Catamaran"/>
              </a:rPr>
              <a:t>Ten claro cuáles son tus tareas.</a:t>
            </a:r>
            <a:endParaRPr sz="1600" dirty="0">
              <a:solidFill>
                <a:schemeClr val="bg1"/>
              </a:solidFill>
              <a:latin typeface="Catamaran"/>
              <a:ea typeface="Catamaran"/>
              <a:cs typeface="Catamaran"/>
              <a:sym typeface="Catamaran"/>
            </a:endParaRPr>
          </a:p>
        </p:txBody>
      </p:sp>
      <p:sp>
        <p:nvSpPr>
          <p:cNvPr id="20" name="Google Shape;2595;p182">
            <a:extLst>
              <a:ext uri="{FF2B5EF4-FFF2-40B4-BE49-F238E27FC236}">
                <a16:creationId xmlns="" xmlns:a16="http://schemas.microsoft.com/office/drawing/2014/main" id="{329ECC0A-1364-274E-94B5-33057DF1E3A0}"/>
              </a:ext>
            </a:extLst>
          </p:cNvPr>
          <p:cNvSpPr/>
          <p:nvPr/>
        </p:nvSpPr>
        <p:spPr>
          <a:xfrm>
            <a:off x="7519475" y="3071578"/>
            <a:ext cx="483985" cy="483985"/>
          </a:xfrm>
          <a:prstGeom prst="ellipse">
            <a:avLst/>
          </a:prstGeom>
          <a:solidFill>
            <a:srgbClr val="179188"/>
          </a:solidFill>
          <a:ln w="19050" cap="flat" cmpd="sng">
            <a:solidFill>
              <a:srgbClr val="17918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dirty="0">
                <a:solidFill>
                  <a:srgbClr val="FFFFFF"/>
                </a:solidFill>
                <a:latin typeface="Catamaran Thin"/>
                <a:ea typeface="Catamaran Thin"/>
                <a:cs typeface="Catamaran Thin"/>
                <a:sym typeface="Catamaran Thin"/>
              </a:rPr>
              <a:t>3</a:t>
            </a:r>
            <a:endParaRPr dirty="0">
              <a:solidFill>
                <a:srgbClr val="FFFFFF"/>
              </a:solidFill>
              <a:latin typeface="Catamaran Thin"/>
              <a:ea typeface="Catamaran Thin"/>
              <a:cs typeface="Catamaran Thin"/>
              <a:sym typeface="Catamaran Thin"/>
            </a:endParaRPr>
          </a:p>
        </p:txBody>
      </p:sp>
      <p:cxnSp>
        <p:nvCxnSpPr>
          <p:cNvPr id="21" name="Conector recto de flecha 20">
            <a:extLst>
              <a:ext uri="{FF2B5EF4-FFF2-40B4-BE49-F238E27FC236}">
                <a16:creationId xmlns="" xmlns:a16="http://schemas.microsoft.com/office/drawing/2014/main" id="{891938DC-4054-144E-A1F1-8C99C96FE34C}"/>
              </a:ext>
            </a:extLst>
          </p:cNvPr>
          <p:cNvCxnSpPr>
            <a:cxnSpLocks/>
            <a:stCxn id="18" idx="1"/>
            <a:endCxn id="20" idx="6"/>
          </p:cNvCxnSpPr>
          <p:nvPr/>
        </p:nvCxnSpPr>
        <p:spPr>
          <a:xfrm flipH="1">
            <a:off x="8003460" y="2701814"/>
            <a:ext cx="1531099" cy="6117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a:extLst>
              <a:ext uri="{FF2B5EF4-FFF2-40B4-BE49-F238E27FC236}">
                <a16:creationId xmlns="" xmlns:a16="http://schemas.microsoft.com/office/drawing/2014/main" id="{83D3D637-AB69-B545-8DEA-1B695EEDE5D0}"/>
              </a:ext>
            </a:extLst>
          </p:cNvPr>
          <p:cNvCxnSpPr>
            <a:stCxn id="19" idx="3"/>
            <a:endCxn id="17" idx="3"/>
          </p:cNvCxnSpPr>
          <p:nvPr/>
        </p:nvCxnSpPr>
        <p:spPr>
          <a:xfrm flipV="1">
            <a:off x="4837855" y="3321632"/>
            <a:ext cx="356050" cy="3345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a:extLst>
              <a:ext uri="{FF2B5EF4-FFF2-40B4-BE49-F238E27FC236}">
                <a16:creationId xmlns="" xmlns:a16="http://schemas.microsoft.com/office/drawing/2014/main" id="{59C2A063-99D0-E642-A0E8-0C51A461CCA9}"/>
              </a:ext>
            </a:extLst>
          </p:cNvPr>
          <p:cNvCxnSpPr>
            <a:endCxn id="16" idx="4"/>
          </p:cNvCxnSpPr>
          <p:nvPr/>
        </p:nvCxnSpPr>
        <p:spPr>
          <a:xfrm flipV="1">
            <a:off x="4740950" y="4807435"/>
            <a:ext cx="397175" cy="5421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82693967"/>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1">
            <a:extLst>
              <a:ext uri="{FF2B5EF4-FFF2-40B4-BE49-F238E27FC236}">
                <a16:creationId xmlns="" xmlns:a16="http://schemas.microsoft.com/office/drawing/2014/main" id="{58AF29AF-D3DA-FD42-B257-B5A3B462FA0D}"/>
              </a:ext>
            </a:extLst>
          </p:cNvPr>
          <p:cNvSpPr>
            <a:spLocks noGrp="1"/>
          </p:cNvSpPr>
          <p:nvPr>
            <p:ph type="body" sz="quarter" idx="17"/>
          </p:nvPr>
        </p:nvSpPr>
        <p:spPr>
          <a:xfrm>
            <a:off x="2140308" y="2248525"/>
            <a:ext cx="7346592" cy="2773180"/>
          </a:xfrm>
        </p:spPr>
        <p:txBody>
          <a:bodyPr>
            <a:normAutofit/>
          </a:bodyPr>
          <a:lstStyle/>
          <a:p>
            <a:pPr lvl="0"/>
            <a:r>
              <a:rPr lang="es-CL" sz="3200" dirty="0">
                <a:latin typeface="ACHS Nueva Sans Medium" pitchFamily="2" charset="77"/>
              </a:rPr>
              <a:t>De ser posible, no trabajes en la misma habitación donde duermes. De lo contrario, trata de separar visualmente (por ejemplo, con un mueble), biombo, etc.  el lugar donde trabajarás y donde dormirás.</a:t>
            </a:r>
          </a:p>
        </p:txBody>
      </p:sp>
      <p:sp>
        <p:nvSpPr>
          <p:cNvPr id="4" name="Marcador de texto 5">
            <a:extLst>
              <a:ext uri="{FF2B5EF4-FFF2-40B4-BE49-F238E27FC236}">
                <a16:creationId xmlns="" xmlns:a16="http://schemas.microsoft.com/office/drawing/2014/main" id="{BD190FB4-2865-574B-B509-46BA451E97D3}"/>
              </a:ext>
            </a:extLst>
          </p:cNvPr>
          <p:cNvSpPr txBox="1">
            <a:spLocks/>
          </p:cNvSpPr>
          <p:nvPr/>
        </p:nvSpPr>
        <p:spPr>
          <a:xfrm>
            <a:off x="2140307" y="1518087"/>
            <a:ext cx="2461674" cy="43121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pPr>
            <a:r>
              <a:rPr lang="es-ES" sz="3200" dirty="0">
                <a:solidFill>
                  <a:schemeClr val="accent2"/>
                </a:solidFill>
                <a:effectLst/>
                <a:latin typeface="ACHS Nueva Serif" pitchFamily="2" charset="77"/>
              </a:rPr>
              <a:t>Importante: </a:t>
            </a:r>
          </a:p>
        </p:txBody>
      </p:sp>
    </p:spTree>
    <p:custDataLst>
      <p:tags r:id="rId1"/>
    </p:custDataLst>
    <p:extLst>
      <p:ext uri="{BB962C8B-B14F-4D97-AF65-F5344CB8AC3E}">
        <p14:creationId xmlns:p14="http://schemas.microsoft.com/office/powerpoint/2010/main" val="872365318"/>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 xmlns:a16="http://schemas.microsoft.com/office/drawing/2014/main" id="{9A6F921E-DFBA-7A4C-8C72-E936AFEA7B98}"/>
              </a:ext>
            </a:extLst>
          </p:cNvPr>
          <p:cNvSpPr>
            <a:spLocks noGrp="1"/>
          </p:cNvSpPr>
          <p:nvPr>
            <p:ph type="sldNum" sz="quarter" idx="63"/>
          </p:nvPr>
        </p:nvSpPr>
        <p:spPr/>
        <p:txBody>
          <a:bodyPr/>
          <a:lstStyle/>
          <a:p>
            <a:fld id="{B37290F3-BA30-9341-A10E-737EC97582C1}" type="slidenum">
              <a:rPr lang="es-CL" smtClean="0"/>
              <a:pPr/>
              <a:t>58</a:t>
            </a:fld>
            <a:endParaRPr lang="es-CL" dirty="0"/>
          </a:p>
        </p:txBody>
      </p:sp>
      <p:sp>
        <p:nvSpPr>
          <p:cNvPr id="10" name="Marcador de texto 4">
            <a:extLst>
              <a:ext uri="{FF2B5EF4-FFF2-40B4-BE49-F238E27FC236}">
                <a16:creationId xmlns="" xmlns:a16="http://schemas.microsoft.com/office/drawing/2014/main" id="{770C28E2-44E6-2C49-AD6F-453ABBEDE896}"/>
              </a:ext>
            </a:extLst>
          </p:cNvPr>
          <p:cNvSpPr>
            <a:spLocks noGrp="1"/>
          </p:cNvSpPr>
          <p:nvPr>
            <p:ph type="body" sz="quarter" idx="61"/>
          </p:nvPr>
        </p:nvSpPr>
        <p:spPr>
          <a:xfrm>
            <a:off x="449262" y="496571"/>
            <a:ext cx="9865812" cy="523874"/>
          </a:xfrm>
        </p:spPr>
        <p:txBody>
          <a:bodyPr/>
          <a:lstStyle/>
          <a:p>
            <a:r>
              <a:rPr lang="es-CL" dirty="0"/>
              <a:t>Recomendaciones psicológicas respecto a la organización del trabajo en el teletrabajo</a:t>
            </a:r>
          </a:p>
        </p:txBody>
      </p:sp>
      <p:sp>
        <p:nvSpPr>
          <p:cNvPr id="12" name="Marcador de texto 7">
            <a:extLst>
              <a:ext uri="{FF2B5EF4-FFF2-40B4-BE49-F238E27FC236}">
                <a16:creationId xmlns="" xmlns:a16="http://schemas.microsoft.com/office/drawing/2014/main" id="{1B0B3155-E2BA-7C42-A253-E11155DAFEB3}"/>
              </a:ext>
            </a:extLst>
          </p:cNvPr>
          <p:cNvSpPr txBox="1">
            <a:spLocks/>
          </p:cNvSpPr>
          <p:nvPr/>
        </p:nvSpPr>
        <p:spPr>
          <a:xfrm>
            <a:off x="449262" y="1159880"/>
            <a:ext cx="9865812" cy="356282"/>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latin typeface="ACHS Nueva Serif" pitchFamily="2" charset="77"/>
              </a:rPr>
              <a:t>Símbolos de inicio y termino</a:t>
            </a:r>
          </a:p>
        </p:txBody>
      </p:sp>
      <p:pic>
        <p:nvPicPr>
          <p:cNvPr id="30" name="Google Shape;2613;p184">
            <a:extLst>
              <a:ext uri="{FF2B5EF4-FFF2-40B4-BE49-F238E27FC236}">
                <a16:creationId xmlns="" xmlns:a16="http://schemas.microsoft.com/office/drawing/2014/main" id="{B58501E2-73F3-424B-994C-F4EBDE7DB9E0}"/>
              </a:ext>
            </a:extLst>
          </p:cNvPr>
          <p:cNvPicPr preferRelativeResize="0"/>
          <p:nvPr/>
        </p:nvPicPr>
        <p:blipFill>
          <a:blip r:embed="rId4">
            <a:alphaModFix/>
          </a:blip>
          <a:stretch>
            <a:fillRect/>
          </a:stretch>
        </p:blipFill>
        <p:spPr>
          <a:xfrm>
            <a:off x="3537741" y="2139042"/>
            <a:ext cx="5158694" cy="38455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1" name="Google Shape;2614;p184">
            <a:extLst>
              <a:ext uri="{FF2B5EF4-FFF2-40B4-BE49-F238E27FC236}">
                <a16:creationId xmlns="" xmlns:a16="http://schemas.microsoft.com/office/drawing/2014/main" id="{6039078D-2833-7D49-9E7D-2F958DD1081C}"/>
              </a:ext>
            </a:extLst>
          </p:cNvPr>
          <p:cNvSpPr/>
          <p:nvPr/>
        </p:nvSpPr>
        <p:spPr>
          <a:xfrm>
            <a:off x="3700931" y="3233310"/>
            <a:ext cx="468972" cy="468972"/>
          </a:xfrm>
          <a:prstGeom prst="ellipse">
            <a:avLst/>
          </a:prstGeom>
          <a:solidFill>
            <a:srgbClr val="008984"/>
          </a:solidFill>
          <a:ln w="19050" cap="flat" cmpd="sng">
            <a:solidFill>
              <a:srgbClr val="00898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dirty="0">
                <a:solidFill>
                  <a:srgbClr val="FFFFFF"/>
                </a:solidFill>
                <a:latin typeface="Catamaran Thin"/>
                <a:ea typeface="Catamaran Thin"/>
                <a:cs typeface="Catamaran Thin"/>
                <a:sym typeface="Catamaran Thin"/>
              </a:rPr>
              <a:t>1</a:t>
            </a:r>
            <a:endParaRPr dirty="0">
              <a:solidFill>
                <a:srgbClr val="FFFFFF"/>
              </a:solidFill>
              <a:latin typeface="Catamaran Thin"/>
              <a:ea typeface="Catamaran Thin"/>
              <a:cs typeface="Catamaran Thin"/>
              <a:sym typeface="Catamaran Thin"/>
            </a:endParaRPr>
          </a:p>
        </p:txBody>
      </p:sp>
      <p:sp>
        <p:nvSpPr>
          <p:cNvPr id="32" name="Google Shape;2615;p184">
            <a:extLst>
              <a:ext uri="{FF2B5EF4-FFF2-40B4-BE49-F238E27FC236}">
                <a16:creationId xmlns="" xmlns:a16="http://schemas.microsoft.com/office/drawing/2014/main" id="{34163A46-85F1-AC4C-8917-863D0868CD7B}"/>
              </a:ext>
            </a:extLst>
          </p:cNvPr>
          <p:cNvSpPr txBox="1"/>
          <p:nvPr/>
        </p:nvSpPr>
        <p:spPr>
          <a:xfrm>
            <a:off x="810477" y="4061828"/>
            <a:ext cx="2594980" cy="1636292"/>
          </a:xfrm>
          <a:prstGeom prst="rect">
            <a:avLst/>
          </a:prstGeom>
          <a:solidFill>
            <a:schemeClr val="accent1"/>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buClr>
                <a:srgbClr val="000000"/>
              </a:buClr>
              <a:buSzPts val="1100"/>
              <a:buFont typeface="Arial"/>
              <a:buNone/>
            </a:pPr>
            <a:r>
              <a:rPr lang="es" sz="1600" b="1" dirty="0">
                <a:solidFill>
                  <a:schemeClr val="bg1"/>
                </a:solidFill>
                <a:latin typeface="Catamaran"/>
                <a:ea typeface="Catamaran"/>
                <a:cs typeface="Catamaran"/>
                <a:sym typeface="Catamaran"/>
              </a:rPr>
              <a:t>Iniciar: </a:t>
            </a:r>
          </a:p>
          <a:p>
            <a:pPr marL="0" lvl="0" indent="0" algn="l" rtl="0">
              <a:spcBef>
                <a:spcPts val="0"/>
              </a:spcBef>
              <a:buClr>
                <a:srgbClr val="000000"/>
              </a:buClr>
              <a:buSzPts val="1100"/>
              <a:buFont typeface="Arial"/>
              <a:buNone/>
            </a:pPr>
            <a:r>
              <a:rPr lang="es" sz="1400" dirty="0">
                <a:solidFill>
                  <a:schemeClr val="bg1"/>
                </a:solidFill>
                <a:latin typeface="Catamaran"/>
                <a:ea typeface="Catamaran"/>
                <a:cs typeface="Catamaran"/>
                <a:sym typeface="Catamaran"/>
              </a:rPr>
              <a:t>Para comenzar a trabajar es necesario hacer símbolos que te ayuden a generar distancia entre el día doméstico y laboral.</a:t>
            </a:r>
            <a:endParaRPr sz="1400" dirty="0">
              <a:solidFill>
                <a:schemeClr val="bg1"/>
              </a:solidFill>
              <a:latin typeface="Catamaran"/>
              <a:ea typeface="Catamaran"/>
              <a:cs typeface="Catamaran"/>
              <a:sym typeface="Catamaran"/>
            </a:endParaRPr>
          </a:p>
        </p:txBody>
      </p:sp>
      <p:sp>
        <p:nvSpPr>
          <p:cNvPr id="33" name="Google Shape;2618;p184">
            <a:extLst>
              <a:ext uri="{FF2B5EF4-FFF2-40B4-BE49-F238E27FC236}">
                <a16:creationId xmlns="" xmlns:a16="http://schemas.microsoft.com/office/drawing/2014/main" id="{E29E752D-EE70-EC4C-8228-2D51277197CE}"/>
              </a:ext>
            </a:extLst>
          </p:cNvPr>
          <p:cNvSpPr txBox="1"/>
          <p:nvPr/>
        </p:nvSpPr>
        <p:spPr>
          <a:xfrm>
            <a:off x="8536425" y="3685050"/>
            <a:ext cx="2845098" cy="2013070"/>
          </a:xfrm>
          <a:prstGeom prst="rect">
            <a:avLst/>
          </a:prstGeom>
          <a:solidFill>
            <a:schemeClr val="accent1"/>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buNone/>
            </a:pPr>
            <a:r>
              <a:rPr lang="es" sz="1600" b="1" dirty="0">
                <a:solidFill>
                  <a:schemeClr val="bg1"/>
                </a:solidFill>
                <a:latin typeface="Catamaran"/>
                <a:ea typeface="Catamaran"/>
                <a:cs typeface="Catamaran"/>
                <a:sym typeface="Catamaran"/>
              </a:rPr>
              <a:t>Terminar</a:t>
            </a:r>
            <a:r>
              <a:rPr lang="es" sz="1600" dirty="0">
                <a:solidFill>
                  <a:schemeClr val="bg1"/>
                </a:solidFill>
                <a:latin typeface="Catamaran"/>
                <a:ea typeface="Catamaran"/>
                <a:cs typeface="Catamaran"/>
                <a:sym typeface="Catamaran"/>
              </a:rPr>
              <a:t>: </a:t>
            </a:r>
          </a:p>
          <a:p>
            <a:pPr marL="0" lvl="0" indent="0" algn="l" rtl="0">
              <a:spcBef>
                <a:spcPts val="0"/>
              </a:spcBef>
              <a:buNone/>
            </a:pPr>
            <a:r>
              <a:rPr lang="es" sz="1400" dirty="0">
                <a:solidFill>
                  <a:schemeClr val="bg1"/>
                </a:solidFill>
                <a:latin typeface="Catamaran"/>
                <a:ea typeface="Catamaran"/>
                <a:cs typeface="Catamaran"/>
                <a:sym typeface="Catamaran"/>
              </a:rPr>
              <a:t>Al finalizar el trabajo idealmente se debe guardar todo lo que se utiliza para trabajar, cerrar el notebook, poner algo sobre lo trabajado, esconder el mouse o el lápiz de trabajo.</a:t>
            </a:r>
            <a:endParaRPr sz="1400" dirty="0">
              <a:solidFill>
                <a:schemeClr val="bg1"/>
              </a:solidFill>
              <a:latin typeface="Catamaran"/>
              <a:ea typeface="Catamaran"/>
              <a:cs typeface="Catamaran"/>
              <a:sym typeface="Catamaran"/>
            </a:endParaRPr>
          </a:p>
        </p:txBody>
      </p:sp>
      <p:sp>
        <p:nvSpPr>
          <p:cNvPr id="34" name="Google Shape;2619;p184">
            <a:extLst>
              <a:ext uri="{FF2B5EF4-FFF2-40B4-BE49-F238E27FC236}">
                <a16:creationId xmlns="" xmlns:a16="http://schemas.microsoft.com/office/drawing/2014/main" id="{97C06B7F-1F68-254B-A4F8-0ED6A454F5C4}"/>
              </a:ext>
            </a:extLst>
          </p:cNvPr>
          <p:cNvSpPr/>
          <p:nvPr/>
        </p:nvSpPr>
        <p:spPr>
          <a:xfrm>
            <a:off x="7897038" y="2764338"/>
            <a:ext cx="468972" cy="468972"/>
          </a:xfrm>
          <a:prstGeom prst="ellipse">
            <a:avLst/>
          </a:prstGeom>
          <a:solidFill>
            <a:srgbClr val="008984"/>
          </a:solidFill>
          <a:ln w="19050" cap="flat" cmpd="sng">
            <a:solidFill>
              <a:srgbClr val="00898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a:solidFill>
                  <a:srgbClr val="FFFFFF"/>
                </a:solidFill>
                <a:latin typeface="Catamaran Thin"/>
                <a:ea typeface="Catamaran Thin"/>
                <a:cs typeface="Catamaran Thin"/>
                <a:sym typeface="Catamaran Thin"/>
              </a:rPr>
              <a:t>2</a:t>
            </a:r>
            <a:endParaRPr>
              <a:solidFill>
                <a:srgbClr val="FFFFFF"/>
              </a:solidFill>
              <a:latin typeface="Catamaran Thin"/>
              <a:ea typeface="Catamaran Thin"/>
              <a:cs typeface="Catamaran Thin"/>
              <a:sym typeface="Catamaran Thin"/>
            </a:endParaRPr>
          </a:p>
        </p:txBody>
      </p:sp>
      <p:cxnSp>
        <p:nvCxnSpPr>
          <p:cNvPr id="35" name="Conector recto de flecha 34">
            <a:extLst>
              <a:ext uri="{FF2B5EF4-FFF2-40B4-BE49-F238E27FC236}">
                <a16:creationId xmlns="" xmlns:a16="http://schemas.microsoft.com/office/drawing/2014/main" id="{014CBBBB-D168-BE4B-8362-A98C53824654}"/>
              </a:ext>
            </a:extLst>
          </p:cNvPr>
          <p:cNvCxnSpPr>
            <a:cxnSpLocks/>
            <a:stCxn id="33" idx="0"/>
          </p:cNvCxnSpPr>
          <p:nvPr/>
        </p:nvCxnSpPr>
        <p:spPr>
          <a:xfrm flipH="1" flipV="1">
            <a:off x="8366010" y="2998826"/>
            <a:ext cx="1592964" cy="6862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Conector recto de flecha 35">
            <a:extLst>
              <a:ext uri="{FF2B5EF4-FFF2-40B4-BE49-F238E27FC236}">
                <a16:creationId xmlns="" xmlns:a16="http://schemas.microsoft.com/office/drawing/2014/main" id="{B7BE7D52-A2CE-2D44-9C50-E55B061AF6CD}"/>
              </a:ext>
            </a:extLst>
          </p:cNvPr>
          <p:cNvCxnSpPr>
            <a:endCxn id="31" idx="2"/>
          </p:cNvCxnSpPr>
          <p:nvPr/>
        </p:nvCxnSpPr>
        <p:spPr>
          <a:xfrm flipV="1">
            <a:off x="2261344" y="3467797"/>
            <a:ext cx="1439587" cy="594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491231229"/>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1">
            <a:extLst>
              <a:ext uri="{FF2B5EF4-FFF2-40B4-BE49-F238E27FC236}">
                <a16:creationId xmlns="" xmlns:a16="http://schemas.microsoft.com/office/drawing/2014/main" id="{58AF29AF-D3DA-FD42-B257-B5A3B462FA0D}"/>
              </a:ext>
            </a:extLst>
          </p:cNvPr>
          <p:cNvSpPr>
            <a:spLocks noGrp="1"/>
          </p:cNvSpPr>
          <p:nvPr>
            <p:ph type="body" sz="quarter" idx="17"/>
          </p:nvPr>
        </p:nvSpPr>
        <p:spPr>
          <a:xfrm>
            <a:off x="2140308" y="2248525"/>
            <a:ext cx="7542536" cy="3091388"/>
          </a:xfrm>
        </p:spPr>
        <p:txBody>
          <a:bodyPr>
            <a:normAutofit fontScale="92500"/>
          </a:bodyPr>
          <a:lstStyle/>
          <a:p>
            <a:pPr lvl="0"/>
            <a:r>
              <a:rPr lang="es-CL" sz="3200" dirty="0">
                <a:latin typeface="ACHS Nueva Sans Medium" pitchFamily="2" charset="77"/>
              </a:rPr>
              <a:t>Los símbolos son recomendables especialmente porque debemos tratar de hacer un distanciamiento psicológico entre nuestra vida doméstica y laboral: un “símbolo” que muestre que ya comenzó el día laboral, así como un símbolo que demuestre que terminó.</a:t>
            </a:r>
          </a:p>
        </p:txBody>
      </p:sp>
      <p:sp>
        <p:nvSpPr>
          <p:cNvPr id="4" name="Marcador de texto 5">
            <a:extLst>
              <a:ext uri="{FF2B5EF4-FFF2-40B4-BE49-F238E27FC236}">
                <a16:creationId xmlns="" xmlns:a16="http://schemas.microsoft.com/office/drawing/2014/main" id="{BD190FB4-2865-574B-B509-46BA451E97D3}"/>
              </a:ext>
            </a:extLst>
          </p:cNvPr>
          <p:cNvSpPr txBox="1">
            <a:spLocks/>
          </p:cNvSpPr>
          <p:nvPr/>
        </p:nvSpPr>
        <p:spPr>
          <a:xfrm>
            <a:off x="2140307" y="1518087"/>
            <a:ext cx="2461674" cy="43121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pPr>
            <a:r>
              <a:rPr lang="es-ES" sz="3200" dirty="0">
                <a:solidFill>
                  <a:schemeClr val="accent2"/>
                </a:solidFill>
                <a:effectLst/>
                <a:latin typeface="ACHS Nueva Serif" pitchFamily="2" charset="77"/>
              </a:rPr>
              <a:t>Importante: </a:t>
            </a:r>
          </a:p>
        </p:txBody>
      </p:sp>
    </p:spTree>
    <p:custDataLst>
      <p:tags r:id="rId1"/>
    </p:custDataLst>
    <p:extLst>
      <p:ext uri="{BB962C8B-B14F-4D97-AF65-F5344CB8AC3E}">
        <p14:creationId xmlns:p14="http://schemas.microsoft.com/office/powerpoint/2010/main" val="364241165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 xmlns:a16="http://schemas.microsoft.com/office/drawing/2014/main" id="{9A6F921E-DFBA-7A4C-8C72-E936AFEA7B98}"/>
              </a:ext>
            </a:extLst>
          </p:cNvPr>
          <p:cNvSpPr>
            <a:spLocks noGrp="1"/>
          </p:cNvSpPr>
          <p:nvPr>
            <p:ph type="sldNum" sz="quarter" idx="63"/>
          </p:nvPr>
        </p:nvSpPr>
        <p:spPr/>
        <p:txBody>
          <a:bodyPr/>
          <a:lstStyle/>
          <a:p>
            <a:fld id="{B37290F3-BA30-9341-A10E-737EC97582C1}" type="slidenum">
              <a:rPr lang="es-CL" smtClean="0"/>
              <a:pPr/>
              <a:t>6</a:t>
            </a:fld>
            <a:endParaRPr lang="es-CL" dirty="0"/>
          </a:p>
        </p:txBody>
      </p:sp>
      <p:sp>
        <p:nvSpPr>
          <p:cNvPr id="6" name="Marcador de texto 4">
            <a:extLst>
              <a:ext uri="{FF2B5EF4-FFF2-40B4-BE49-F238E27FC236}">
                <a16:creationId xmlns="" xmlns:a16="http://schemas.microsoft.com/office/drawing/2014/main" id="{67A6BE2F-835C-694D-887C-39D8BB9DB314}"/>
              </a:ext>
            </a:extLst>
          </p:cNvPr>
          <p:cNvSpPr>
            <a:spLocks noGrp="1"/>
          </p:cNvSpPr>
          <p:nvPr>
            <p:ph type="body" sz="quarter" idx="61"/>
          </p:nvPr>
        </p:nvSpPr>
        <p:spPr>
          <a:xfrm>
            <a:off x="449262" y="496571"/>
            <a:ext cx="9865812" cy="523874"/>
          </a:xfrm>
        </p:spPr>
        <p:txBody>
          <a:bodyPr/>
          <a:lstStyle/>
          <a:p>
            <a:r>
              <a:rPr lang="es-CL" dirty="0">
                <a:latin typeface="ACHS Nueva Serif" pitchFamily="2" charset="77"/>
              </a:rPr>
              <a:t>Teletrabajo</a:t>
            </a:r>
          </a:p>
        </p:txBody>
      </p:sp>
      <p:sp>
        <p:nvSpPr>
          <p:cNvPr id="7" name="Marcador de texto 5">
            <a:extLst>
              <a:ext uri="{FF2B5EF4-FFF2-40B4-BE49-F238E27FC236}">
                <a16:creationId xmlns="" xmlns:a16="http://schemas.microsoft.com/office/drawing/2014/main" id="{2F0DEF69-E760-594A-8173-4A5BA692CBCD}"/>
              </a:ext>
            </a:extLst>
          </p:cNvPr>
          <p:cNvSpPr txBox="1">
            <a:spLocks/>
          </p:cNvSpPr>
          <p:nvPr/>
        </p:nvSpPr>
        <p:spPr>
          <a:xfrm>
            <a:off x="449261" y="1539081"/>
            <a:ext cx="4154269" cy="4569619"/>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285750" indent="-285750">
              <a:lnSpc>
                <a:spcPct val="100000"/>
              </a:lnSpc>
              <a:buClr>
                <a:schemeClr val="accent1"/>
              </a:buClr>
              <a:buFont typeface="Wingdings" pitchFamily="2" charset="2"/>
              <a:buChar char="§"/>
            </a:pPr>
            <a:r>
              <a:rPr lang="es-CL" sz="1600" b="1" dirty="0">
                <a:latin typeface="ACHS Nueva Sans Medium" pitchFamily="2" charset="77"/>
              </a:rPr>
              <a:t>¿A </a:t>
            </a:r>
            <a:r>
              <a:rPr lang="es-CL" sz="1600" b="1" dirty="0" smtClean="0">
                <a:latin typeface="ACHS Nueva Sans Medium" pitchFamily="2" charset="77"/>
              </a:rPr>
              <a:t>quiénes </a:t>
            </a:r>
            <a:r>
              <a:rPr lang="es-CL" sz="1600" b="1" dirty="0">
                <a:latin typeface="ACHS Nueva Sans Medium" pitchFamily="2" charset="77"/>
              </a:rPr>
              <a:t>aplica esta Ley?        </a:t>
            </a:r>
            <a:r>
              <a:rPr lang="es-CL" sz="1600" dirty="0">
                <a:solidFill>
                  <a:schemeClr val="tx1"/>
                </a:solidFill>
                <a:latin typeface="ACHS Nueva Sans Medium" pitchFamily="2" charset="77"/>
              </a:rPr>
              <a:t>Trabajadores que laboran contratados bajo el Código del Trabajo. </a:t>
            </a:r>
          </a:p>
          <a:p>
            <a:pPr marL="285750" indent="-285750">
              <a:lnSpc>
                <a:spcPct val="100000"/>
              </a:lnSpc>
              <a:buClr>
                <a:schemeClr val="accent1"/>
              </a:buClr>
              <a:buFont typeface="Wingdings" pitchFamily="2" charset="2"/>
              <a:buChar char="§"/>
            </a:pPr>
            <a:r>
              <a:rPr lang="es-CL" sz="1600" b="1" dirty="0">
                <a:latin typeface="ACHS Nueva Sans Medium" pitchFamily="2" charset="77"/>
              </a:rPr>
              <a:t>¿Qué es lo sustantivo de esta Ley?  </a:t>
            </a:r>
            <a:r>
              <a:rPr lang="es-CL" sz="1600" dirty="0" smtClean="0">
                <a:solidFill>
                  <a:schemeClr val="tx1"/>
                </a:solidFill>
                <a:latin typeface="ACHS Nueva Sans Medium" pitchFamily="2" charset="77"/>
              </a:rPr>
              <a:t>Las </a:t>
            </a:r>
            <a:r>
              <a:rPr lang="es-CL" sz="1600" dirty="0">
                <a:solidFill>
                  <a:schemeClr val="tx1"/>
                </a:solidFill>
                <a:latin typeface="ACHS Nueva Sans Medium" pitchFamily="2" charset="77"/>
              </a:rPr>
              <a:t>partes (empleador – trabajador) podrán pactar en el contrato de trabajo o en documento anexo al mismo, la modalidad de “trabajo a distancia” o “teletrabajo”. </a:t>
            </a:r>
          </a:p>
        </p:txBody>
      </p:sp>
      <p:sp>
        <p:nvSpPr>
          <p:cNvPr id="8" name="Marcador de texto 7">
            <a:extLst>
              <a:ext uri="{FF2B5EF4-FFF2-40B4-BE49-F238E27FC236}">
                <a16:creationId xmlns="" xmlns:a16="http://schemas.microsoft.com/office/drawing/2014/main" id="{5779C999-B104-ED43-8B96-A5C80A5D89CE}"/>
              </a:ext>
            </a:extLst>
          </p:cNvPr>
          <p:cNvSpPr txBox="1">
            <a:spLocks/>
          </p:cNvSpPr>
          <p:nvPr/>
        </p:nvSpPr>
        <p:spPr>
          <a:xfrm>
            <a:off x="449262" y="1159880"/>
            <a:ext cx="9865812" cy="356282"/>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b="1" dirty="0">
                <a:latin typeface="ACHS Nueva Serif" pitchFamily="2" charset="77"/>
              </a:rPr>
              <a:t>Ley N°21.220</a:t>
            </a:r>
          </a:p>
        </p:txBody>
      </p:sp>
      <p:pic>
        <p:nvPicPr>
          <p:cNvPr id="10" name="Imagen 9">
            <a:extLst>
              <a:ext uri="{FF2B5EF4-FFF2-40B4-BE49-F238E27FC236}">
                <a16:creationId xmlns="" xmlns:a16="http://schemas.microsoft.com/office/drawing/2014/main" id="{44C8871D-6002-A441-A3CE-B1C3ABD35F5D}"/>
              </a:ext>
            </a:extLst>
          </p:cNvPr>
          <p:cNvPicPr>
            <a:picLocks noChangeAspect="1"/>
          </p:cNvPicPr>
          <p:nvPr/>
        </p:nvPicPr>
        <p:blipFill>
          <a:blip r:embed="rId3"/>
          <a:stretch>
            <a:fillRect/>
          </a:stretch>
        </p:blipFill>
        <p:spPr>
          <a:xfrm>
            <a:off x="6553200" y="1709319"/>
            <a:ext cx="5638800" cy="5165614"/>
          </a:xfrm>
          <a:prstGeom prst="rect">
            <a:avLst/>
          </a:prstGeom>
        </p:spPr>
      </p:pic>
    </p:spTree>
    <p:custDataLst>
      <p:tags r:id="rId1"/>
    </p:custDataLst>
    <p:extLst>
      <p:ext uri="{BB962C8B-B14F-4D97-AF65-F5344CB8AC3E}">
        <p14:creationId xmlns:p14="http://schemas.microsoft.com/office/powerpoint/2010/main" val="3215713481"/>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 xmlns:a16="http://schemas.microsoft.com/office/drawing/2014/main" id="{AF812F1A-200E-5149-9000-ED423A8958BA}"/>
              </a:ext>
            </a:extLst>
          </p:cNvPr>
          <p:cNvSpPr>
            <a:spLocks noGrp="1"/>
          </p:cNvSpPr>
          <p:nvPr>
            <p:ph type="sldNum" sz="quarter" idx="63"/>
          </p:nvPr>
        </p:nvSpPr>
        <p:spPr/>
        <p:txBody>
          <a:bodyPr/>
          <a:lstStyle/>
          <a:p>
            <a:fld id="{B37290F3-BA30-9341-A10E-737EC97582C1}" type="slidenum">
              <a:rPr lang="es-CL" smtClean="0"/>
              <a:pPr/>
              <a:t>60</a:t>
            </a:fld>
            <a:endParaRPr lang="es-CL" dirty="0"/>
          </a:p>
        </p:txBody>
      </p:sp>
      <p:sp>
        <p:nvSpPr>
          <p:cNvPr id="7" name="Text Placeholder 14">
            <a:extLst>
              <a:ext uri="{FF2B5EF4-FFF2-40B4-BE49-F238E27FC236}">
                <a16:creationId xmlns="" xmlns:a16="http://schemas.microsoft.com/office/drawing/2014/main" id="{2090FE0F-89D7-5546-96E6-B6F4DC6DA787}"/>
              </a:ext>
            </a:extLst>
          </p:cNvPr>
          <p:cNvSpPr>
            <a:spLocks noGrp="1"/>
          </p:cNvSpPr>
          <p:nvPr>
            <p:ph type="body" sz="quarter" idx="61"/>
          </p:nvPr>
        </p:nvSpPr>
        <p:spPr>
          <a:xfrm>
            <a:off x="449262" y="496571"/>
            <a:ext cx="9865812" cy="523874"/>
          </a:xfrm>
          <a:prstGeom prst="rect">
            <a:avLst/>
          </a:prstGeom>
        </p:spPr>
        <p:txBody>
          <a:bodyPr/>
          <a:lstStyle/>
          <a:p>
            <a:r>
              <a:rPr lang="es-CL" dirty="0">
                <a:latin typeface="ACHS Nueva Serif" pitchFamily="2" charset="77"/>
              </a:rPr>
              <a:t>Trabajando</a:t>
            </a:r>
          </a:p>
        </p:txBody>
      </p:sp>
      <p:sp>
        <p:nvSpPr>
          <p:cNvPr id="8" name="Text Placeholder 15">
            <a:extLst>
              <a:ext uri="{FF2B5EF4-FFF2-40B4-BE49-F238E27FC236}">
                <a16:creationId xmlns="" xmlns:a16="http://schemas.microsoft.com/office/drawing/2014/main" id="{12C53D1A-C58A-1847-BC35-344261BBD667}"/>
              </a:ext>
            </a:extLst>
          </p:cNvPr>
          <p:cNvSpPr>
            <a:spLocks noGrp="1"/>
          </p:cNvSpPr>
          <p:nvPr>
            <p:ph type="body" sz="quarter" idx="62"/>
          </p:nvPr>
        </p:nvSpPr>
        <p:spPr>
          <a:xfrm>
            <a:off x="449262" y="1159880"/>
            <a:ext cx="9865812" cy="356282"/>
          </a:xfrm>
          <a:prstGeom prst="rect">
            <a:avLst/>
          </a:prstGeom>
        </p:spPr>
        <p:txBody>
          <a:bodyPr/>
          <a:lstStyle/>
          <a:p>
            <a:r>
              <a:rPr lang="es-CL" dirty="0">
                <a:latin typeface="ACHS Nueva Sans" pitchFamily="2" charset="77"/>
              </a:rPr>
              <a:t>Planifica tu trabajo, considerando no sólo horas productivas, sino también pausas activas. </a:t>
            </a:r>
          </a:p>
        </p:txBody>
      </p:sp>
      <p:sp>
        <p:nvSpPr>
          <p:cNvPr id="9" name="Marcador de texto 5">
            <a:extLst>
              <a:ext uri="{FF2B5EF4-FFF2-40B4-BE49-F238E27FC236}">
                <a16:creationId xmlns="" xmlns:a16="http://schemas.microsoft.com/office/drawing/2014/main" id="{EABBF0A5-9D29-2E4C-89F8-45E5300CDFC6}"/>
              </a:ext>
            </a:extLst>
          </p:cNvPr>
          <p:cNvSpPr txBox="1">
            <a:spLocks/>
          </p:cNvSpPr>
          <p:nvPr/>
        </p:nvSpPr>
        <p:spPr>
          <a:xfrm>
            <a:off x="449262" y="1539082"/>
            <a:ext cx="3103407" cy="4638694"/>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285750" indent="-285750">
              <a:lnSpc>
                <a:spcPct val="100000"/>
              </a:lnSpc>
              <a:buClr>
                <a:schemeClr val="accent1"/>
              </a:buClr>
              <a:buFont typeface="Wingdings" pitchFamily="2" charset="2"/>
              <a:buChar char="§"/>
            </a:pPr>
            <a:r>
              <a:rPr lang="es-ES" b="1" dirty="0">
                <a:effectLst/>
                <a:latin typeface="ACHS Nueva Sans" pitchFamily="2" charset="77"/>
              </a:rPr>
              <a:t>Planifica</a:t>
            </a:r>
            <a:r>
              <a:rPr lang="es-ES" dirty="0">
                <a:solidFill>
                  <a:schemeClr val="tx1"/>
                </a:solidFill>
                <a:effectLst/>
                <a:latin typeface="ACHS Nueva Sans" pitchFamily="2" charset="77"/>
              </a:rPr>
              <a:t> qué harás cada día, ojalá separando la mañana en dos, cortando con el almuerzo y luego separando la tarde en dos de nuevo.</a:t>
            </a:r>
          </a:p>
          <a:p>
            <a:pPr marL="285750" indent="-285750">
              <a:lnSpc>
                <a:spcPct val="100000"/>
              </a:lnSpc>
              <a:buClr>
                <a:schemeClr val="accent1"/>
              </a:buClr>
              <a:buFont typeface="Wingdings" pitchFamily="2" charset="2"/>
              <a:buChar char="§"/>
            </a:pPr>
            <a:r>
              <a:rPr lang="es-ES" dirty="0">
                <a:solidFill>
                  <a:schemeClr val="tx1"/>
                </a:solidFill>
                <a:effectLst/>
                <a:latin typeface="ACHS Nueva Sans" pitchFamily="2" charset="77"/>
              </a:rPr>
              <a:t>Genera </a:t>
            </a:r>
            <a:r>
              <a:rPr lang="es-ES" b="1" dirty="0">
                <a:effectLst/>
                <a:latin typeface="ACHS Nueva Sans" pitchFamily="2" charset="77"/>
              </a:rPr>
              <a:t>“hitos de avance”, </a:t>
            </a:r>
            <a:r>
              <a:rPr lang="es-ES" dirty="0">
                <a:solidFill>
                  <a:schemeClr val="tx1"/>
                </a:solidFill>
                <a:effectLst/>
                <a:latin typeface="ACHS Nueva Sans" pitchFamily="2" charset="77"/>
              </a:rPr>
              <a:t>ya que te permitirá un seguimiento efectivo de tus tareas a desarrollar. </a:t>
            </a:r>
          </a:p>
        </p:txBody>
      </p:sp>
      <p:pic>
        <p:nvPicPr>
          <p:cNvPr id="11" name="Google Shape;2635;p186">
            <a:extLst>
              <a:ext uri="{FF2B5EF4-FFF2-40B4-BE49-F238E27FC236}">
                <a16:creationId xmlns="" xmlns:a16="http://schemas.microsoft.com/office/drawing/2014/main" id="{96C693B9-A41B-664C-95F0-1177A2B0E487}"/>
              </a:ext>
            </a:extLst>
          </p:cNvPr>
          <p:cNvPicPr preferRelativeResize="0"/>
          <p:nvPr/>
        </p:nvPicPr>
        <p:blipFill>
          <a:blip r:embed="rId4">
            <a:alphaModFix/>
          </a:blip>
          <a:stretch>
            <a:fillRect/>
          </a:stretch>
        </p:blipFill>
        <p:spPr>
          <a:xfrm>
            <a:off x="6096000" y="2104016"/>
            <a:ext cx="4419600" cy="42574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611067556"/>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1">
            <a:extLst>
              <a:ext uri="{FF2B5EF4-FFF2-40B4-BE49-F238E27FC236}">
                <a16:creationId xmlns="" xmlns:a16="http://schemas.microsoft.com/office/drawing/2014/main" id="{58AF29AF-D3DA-FD42-B257-B5A3B462FA0D}"/>
              </a:ext>
            </a:extLst>
          </p:cNvPr>
          <p:cNvSpPr>
            <a:spLocks noGrp="1"/>
          </p:cNvSpPr>
          <p:nvPr>
            <p:ph type="body" sz="quarter" idx="17"/>
          </p:nvPr>
        </p:nvSpPr>
        <p:spPr>
          <a:xfrm>
            <a:off x="2140308" y="2248525"/>
            <a:ext cx="7542536" cy="3091388"/>
          </a:xfrm>
        </p:spPr>
        <p:txBody>
          <a:bodyPr>
            <a:normAutofit/>
          </a:bodyPr>
          <a:lstStyle/>
          <a:p>
            <a:pPr marL="571500" lvl="0" indent="-571500">
              <a:buClr>
                <a:schemeClr val="tx1"/>
              </a:buClr>
              <a:buFont typeface="Wingdings" pitchFamily="2" charset="2"/>
              <a:buChar char="§"/>
            </a:pPr>
            <a:r>
              <a:rPr lang="es-CL" sz="2800" dirty="0">
                <a:latin typeface="ACHS Nueva Sans Medium" pitchFamily="2" charset="77"/>
              </a:rPr>
              <a:t>En cada separación de la mañana y tarde deberás generar pausas que, idealmente, no impliquen trabajo doméstico.</a:t>
            </a:r>
          </a:p>
          <a:p>
            <a:pPr marL="571500" lvl="0" indent="-571500">
              <a:buClr>
                <a:schemeClr val="tx1"/>
              </a:buClr>
              <a:buFont typeface="Wingdings" pitchFamily="2" charset="2"/>
              <a:buChar char="§"/>
            </a:pPr>
            <a:endParaRPr lang="es-CL" sz="2800" dirty="0">
              <a:latin typeface="ACHS Nueva Sans Medium" pitchFamily="2" charset="77"/>
            </a:endParaRPr>
          </a:p>
          <a:p>
            <a:pPr marL="571500" lvl="0" indent="-571500">
              <a:buClr>
                <a:schemeClr val="tx1"/>
              </a:buClr>
              <a:buFont typeface="Wingdings" pitchFamily="2" charset="2"/>
              <a:buChar char="§"/>
            </a:pPr>
            <a:r>
              <a:rPr lang="es-CL" sz="2800" dirty="0">
                <a:latin typeface="ACHS Nueva Sans Medium" pitchFamily="2" charset="77"/>
              </a:rPr>
              <a:t>Te recomendamos tener claro los horarios de dichas pausas para ayudar a la organización de tu trabajo.</a:t>
            </a:r>
          </a:p>
          <a:p>
            <a:pPr lvl="0"/>
            <a:endParaRPr lang="es-CL" sz="2800" dirty="0">
              <a:latin typeface="ACHS Nueva Sans Medium" pitchFamily="2" charset="77"/>
            </a:endParaRPr>
          </a:p>
        </p:txBody>
      </p:sp>
      <p:sp>
        <p:nvSpPr>
          <p:cNvPr id="4" name="Marcador de texto 5">
            <a:extLst>
              <a:ext uri="{FF2B5EF4-FFF2-40B4-BE49-F238E27FC236}">
                <a16:creationId xmlns="" xmlns:a16="http://schemas.microsoft.com/office/drawing/2014/main" id="{BD190FB4-2865-574B-B509-46BA451E97D3}"/>
              </a:ext>
            </a:extLst>
          </p:cNvPr>
          <p:cNvSpPr txBox="1">
            <a:spLocks/>
          </p:cNvSpPr>
          <p:nvPr/>
        </p:nvSpPr>
        <p:spPr>
          <a:xfrm>
            <a:off x="2140307" y="1518087"/>
            <a:ext cx="2461674" cy="43121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pPr>
            <a:r>
              <a:rPr lang="es-ES" sz="3200" dirty="0">
                <a:solidFill>
                  <a:schemeClr val="accent2"/>
                </a:solidFill>
                <a:effectLst/>
                <a:latin typeface="ACHS Nueva Serif" pitchFamily="2" charset="77"/>
              </a:rPr>
              <a:t>Importante: </a:t>
            </a:r>
          </a:p>
        </p:txBody>
      </p:sp>
    </p:spTree>
    <p:custDataLst>
      <p:tags r:id="rId1"/>
    </p:custDataLst>
    <p:extLst>
      <p:ext uri="{BB962C8B-B14F-4D97-AF65-F5344CB8AC3E}">
        <p14:creationId xmlns:p14="http://schemas.microsoft.com/office/powerpoint/2010/main" val="2342805038"/>
      </p:ext>
    </p:extLst>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 xmlns:a16="http://schemas.microsoft.com/office/drawing/2014/main" id="{9A6F921E-DFBA-7A4C-8C72-E936AFEA7B98}"/>
              </a:ext>
            </a:extLst>
          </p:cNvPr>
          <p:cNvSpPr>
            <a:spLocks noGrp="1"/>
          </p:cNvSpPr>
          <p:nvPr>
            <p:ph type="sldNum" sz="quarter" idx="63"/>
          </p:nvPr>
        </p:nvSpPr>
        <p:spPr/>
        <p:txBody>
          <a:bodyPr/>
          <a:lstStyle/>
          <a:p>
            <a:fld id="{B37290F3-BA30-9341-A10E-737EC97582C1}" type="slidenum">
              <a:rPr lang="es-CL" smtClean="0"/>
              <a:pPr/>
              <a:t>62</a:t>
            </a:fld>
            <a:endParaRPr lang="es-CL" dirty="0"/>
          </a:p>
        </p:txBody>
      </p:sp>
      <p:sp>
        <p:nvSpPr>
          <p:cNvPr id="10" name="Marcador de texto 4">
            <a:extLst>
              <a:ext uri="{FF2B5EF4-FFF2-40B4-BE49-F238E27FC236}">
                <a16:creationId xmlns="" xmlns:a16="http://schemas.microsoft.com/office/drawing/2014/main" id="{770C28E2-44E6-2C49-AD6F-453ABBEDE896}"/>
              </a:ext>
            </a:extLst>
          </p:cNvPr>
          <p:cNvSpPr>
            <a:spLocks noGrp="1"/>
          </p:cNvSpPr>
          <p:nvPr>
            <p:ph type="body" sz="quarter" idx="61"/>
          </p:nvPr>
        </p:nvSpPr>
        <p:spPr>
          <a:xfrm>
            <a:off x="449262" y="496571"/>
            <a:ext cx="9865812" cy="523874"/>
          </a:xfrm>
        </p:spPr>
        <p:txBody>
          <a:bodyPr/>
          <a:lstStyle/>
          <a:p>
            <a:r>
              <a:rPr lang="es-CL" dirty="0">
                <a:latin typeface="ACHS Nueva Serif" pitchFamily="2" charset="77"/>
              </a:rPr>
              <a:t>Pausas</a:t>
            </a:r>
          </a:p>
        </p:txBody>
      </p:sp>
      <p:sp>
        <p:nvSpPr>
          <p:cNvPr id="12" name="Marcador de texto 7">
            <a:extLst>
              <a:ext uri="{FF2B5EF4-FFF2-40B4-BE49-F238E27FC236}">
                <a16:creationId xmlns="" xmlns:a16="http://schemas.microsoft.com/office/drawing/2014/main" id="{1B0B3155-E2BA-7C42-A253-E11155DAFEB3}"/>
              </a:ext>
            </a:extLst>
          </p:cNvPr>
          <p:cNvSpPr txBox="1">
            <a:spLocks/>
          </p:cNvSpPr>
          <p:nvPr/>
        </p:nvSpPr>
        <p:spPr>
          <a:xfrm>
            <a:off x="449262" y="1159880"/>
            <a:ext cx="9865812" cy="653422"/>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latin typeface="ACHS Nueva Serif" pitchFamily="2" charset="77"/>
              </a:rPr>
              <a:t>Evita pautas de inobservancia. Procura que tus pausas sean saludables, permitiéndote recuperar energías para seguir con tu jornada laboral desde casa.</a:t>
            </a:r>
          </a:p>
        </p:txBody>
      </p:sp>
      <p:pic>
        <p:nvPicPr>
          <p:cNvPr id="13" name="Google Shape;2660;p188">
            <a:extLst>
              <a:ext uri="{FF2B5EF4-FFF2-40B4-BE49-F238E27FC236}">
                <a16:creationId xmlns="" xmlns:a16="http://schemas.microsoft.com/office/drawing/2014/main" id="{75057733-DC9F-B94C-9621-524EA40FD564}"/>
              </a:ext>
            </a:extLst>
          </p:cNvPr>
          <p:cNvPicPr preferRelativeResize="0"/>
          <p:nvPr/>
        </p:nvPicPr>
        <p:blipFill>
          <a:blip r:embed="rId4">
            <a:alphaModFix/>
          </a:blip>
          <a:stretch>
            <a:fillRect/>
          </a:stretch>
        </p:blipFill>
        <p:spPr>
          <a:xfrm>
            <a:off x="4423847" y="2634711"/>
            <a:ext cx="3567463" cy="33051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Google Shape;2662;p188">
            <a:extLst>
              <a:ext uri="{FF2B5EF4-FFF2-40B4-BE49-F238E27FC236}">
                <a16:creationId xmlns="" xmlns:a16="http://schemas.microsoft.com/office/drawing/2014/main" id="{2EBF88B0-7FC1-E344-BA4D-6CDE08404956}"/>
              </a:ext>
            </a:extLst>
          </p:cNvPr>
          <p:cNvSpPr txBox="1"/>
          <p:nvPr/>
        </p:nvSpPr>
        <p:spPr>
          <a:xfrm>
            <a:off x="703416" y="2634712"/>
            <a:ext cx="3145853" cy="1488160"/>
          </a:xfrm>
          <a:prstGeom prst="rect">
            <a:avLst/>
          </a:prstGeom>
          <a:solidFill>
            <a:schemeClr val="accent1"/>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500"/>
              </a:spcAft>
              <a:buNone/>
            </a:pPr>
            <a:r>
              <a:rPr lang="es" sz="1600" dirty="0">
                <a:solidFill>
                  <a:schemeClr val="bg1"/>
                </a:solidFill>
                <a:latin typeface="Catamaran"/>
                <a:ea typeface="Catamaran"/>
                <a:cs typeface="Catamaran"/>
                <a:sym typeface="Catamaran"/>
              </a:rPr>
              <a:t>Si tienes posibilidad, ponte un poco al sol. Ya sea salir al patio o al balcón unos minutos, es importante que nuestro cuerpo se exponga al sol unos minutos al día.</a:t>
            </a:r>
            <a:endParaRPr sz="1600" dirty="0">
              <a:solidFill>
                <a:schemeClr val="bg1"/>
              </a:solidFill>
              <a:latin typeface="Catamaran"/>
              <a:ea typeface="Catamaran"/>
              <a:cs typeface="Catamaran"/>
              <a:sym typeface="Catamaran"/>
            </a:endParaRPr>
          </a:p>
        </p:txBody>
      </p:sp>
      <p:sp>
        <p:nvSpPr>
          <p:cNvPr id="15" name="Google Shape;2664;p188">
            <a:extLst>
              <a:ext uri="{FF2B5EF4-FFF2-40B4-BE49-F238E27FC236}">
                <a16:creationId xmlns="" xmlns:a16="http://schemas.microsoft.com/office/drawing/2014/main" id="{6B189F85-2404-FB42-B9E2-C8C0C6B572AA}"/>
              </a:ext>
            </a:extLst>
          </p:cNvPr>
          <p:cNvSpPr/>
          <p:nvPr/>
        </p:nvSpPr>
        <p:spPr>
          <a:xfrm>
            <a:off x="4629798" y="2900709"/>
            <a:ext cx="486472" cy="486472"/>
          </a:xfrm>
          <a:prstGeom prst="ellipse">
            <a:avLst/>
          </a:prstGeom>
          <a:solidFill>
            <a:srgbClr val="179188"/>
          </a:solidFill>
          <a:ln w="19050" cap="flat" cmpd="sng">
            <a:solidFill>
              <a:srgbClr val="17918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a:solidFill>
                  <a:srgbClr val="FFFFFF"/>
                </a:solidFill>
                <a:latin typeface="Catamaran Thin"/>
                <a:ea typeface="Catamaran Thin"/>
                <a:cs typeface="Catamaran Thin"/>
                <a:sym typeface="Catamaran Thin"/>
              </a:rPr>
              <a:t>1</a:t>
            </a:r>
            <a:endParaRPr>
              <a:solidFill>
                <a:srgbClr val="FFFFFF"/>
              </a:solidFill>
              <a:latin typeface="Catamaran Thin"/>
              <a:ea typeface="Catamaran Thin"/>
              <a:cs typeface="Catamaran Thin"/>
              <a:sym typeface="Catamaran Thin"/>
            </a:endParaRPr>
          </a:p>
        </p:txBody>
      </p:sp>
      <p:sp>
        <p:nvSpPr>
          <p:cNvPr id="16" name="Google Shape;2665;p188">
            <a:extLst>
              <a:ext uri="{FF2B5EF4-FFF2-40B4-BE49-F238E27FC236}">
                <a16:creationId xmlns="" xmlns:a16="http://schemas.microsoft.com/office/drawing/2014/main" id="{FB19EF2B-A279-3848-8F86-000019915868}"/>
              </a:ext>
            </a:extLst>
          </p:cNvPr>
          <p:cNvSpPr/>
          <p:nvPr/>
        </p:nvSpPr>
        <p:spPr>
          <a:xfrm>
            <a:off x="4614439" y="4739854"/>
            <a:ext cx="486472" cy="486472"/>
          </a:xfrm>
          <a:prstGeom prst="ellipse">
            <a:avLst/>
          </a:prstGeom>
          <a:solidFill>
            <a:srgbClr val="179188"/>
          </a:solidFill>
          <a:ln w="19050" cap="flat" cmpd="sng">
            <a:solidFill>
              <a:srgbClr val="17918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a:solidFill>
                  <a:srgbClr val="FFFFFF"/>
                </a:solidFill>
                <a:latin typeface="Catamaran Thin"/>
                <a:ea typeface="Catamaran Thin"/>
                <a:cs typeface="Catamaran Thin"/>
                <a:sym typeface="Catamaran Thin"/>
              </a:rPr>
              <a:t>2</a:t>
            </a:r>
            <a:endParaRPr>
              <a:solidFill>
                <a:srgbClr val="FFFFFF"/>
              </a:solidFill>
              <a:latin typeface="Catamaran Thin"/>
              <a:ea typeface="Catamaran Thin"/>
              <a:cs typeface="Catamaran Thin"/>
              <a:sym typeface="Catamaran Thin"/>
            </a:endParaRPr>
          </a:p>
        </p:txBody>
      </p:sp>
      <p:sp>
        <p:nvSpPr>
          <p:cNvPr id="17" name="Google Shape;2668;p188">
            <a:extLst>
              <a:ext uri="{FF2B5EF4-FFF2-40B4-BE49-F238E27FC236}">
                <a16:creationId xmlns="" xmlns:a16="http://schemas.microsoft.com/office/drawing/2014/main" id="{5C32B265-418A-8947-9720-49ACF13F4D06}"/>
              </a:ext>
            </a:extLst>
          </p:cNvPr>
          <p:cNvSpPr txBox="1"/>
          <p:nvPr/>
        </p:nvSpPr>
        <p:spPr>
          <a:xfrm>
            <a:off x="696907" y="4470292"/>
            <a:ext cx="3145853" cy="1488160"/>
          </a:xfrm>
          <a:prstGeom prst="rect">
            <a:avLst/>
          </a:prstGeom>
          <a:solidFill>
            <a:schemeClr val="accent1"/>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500"/>
              </a:spcAft>
              <a:buNone/>
            </a:pPr>
            <a:r>
              <a:rPr lang="es" sz="1600">
                <a:solidFill>
                  <a:schemeClr val="bg1"/>
                </a:solidFill>
                <a:latin typeface="Catamaran"/>
                <a:ea typeface="Catamaran"/>
                <a:cs typeface="Catamaran"/>
                <a:sym typeface="Catamaran"/>
              </a:rPr>
              <a:t>Si trabajas frente a un computador, recuerda no almorzar frente a él. El almuerzo es un momento de descanso que debes cumplir.</a:t>
            </a:r>
            <a:endParaRPr sz="1600">
              <a:solidFill>
                <a:schemeClr val="bg1"/>
              </a:solidFill>
              <a:latin typeface="Catamaran"/>
              <a:ea typeface="Catamaran"/>
              <a:cs typeface="Catamaran"/>
              <a:sym typeface="Catamaran"/>
            </a:endParaRPr>
          </a:p>
        </p:txBody>
      </p:sp>
      <p:sp>
        <p:nvSpPr>
          <p:cNvPr id="18" name="Google Shape;2669;p188">
            <a:extLst>
              <a:ext uri="{FF2B5EF4-FFF2-40B4-BE49-F238E27FC236}">
                <a16:creationId xmlns="" xmlns:a16="http://schemas.microsoft.com/office/drawing/2014/main" id="{762E0865-BB86-A040-8737-090038657DFF}"/>
              </a:ext>
            </a:extLst>
          </p:cNvPr>
          <p:cNvSpPr txBox="1"/>
          <p:nvPr/>
        </p:nvSpPr>
        <p:spPr>
          <a:xfrm>
            <a:off x="8349239" y="3042565"/>
            <a:ext cx="3145853" cy="2106581"/>
          </a:xfrm>
          <a:prstGeom prst="rect">
            <a:avLst/>
          </a:prstGeom>
          <a:solidFill>
            <a:schemeClr val="accent1"/>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500"/>
              </a:spcAft>
              <a:buNone/>
            </a:pPr>
            <a:r>
              <a:rPr lang="es" sz="1600" dirty="0">
                <a:solidFill>
                  <a:schemeClr val="bg1"/>
                </a:solidFill>
                <a:latin typeface="Catamaran"/>
                <a:ea typeface="Catamaran"/>
                <a:cs typeface="Catamaran"/>
                <a:sym typeface="Catamaran"/>
              </a:rPr>
              <a:t>Es importante que las pausas sean momentos de relajación u ocio, no momentos para generar actividades domésticas. Son momentos para leer un poco, comer un snack saludable o si tienes mascotas, jugar con ellas.</a:t>
            </a:r>
            <a:endParaRPr sz="1600" dirty="0">
              <a:solidFill>
                <a:schemeClr val="bg1"/>
              </a:solidFill>
              <a:latin typeface="Catamaran"/>
              <a:ea typeface="Catamaran"/>
              <a:cs typeface="Catamaran"/>
              <a:sym typeface="Catamaran"/>
            </a:endParaRPr>
          </a:p>
        </p:txBody>
      </p:sp>
      <p:sp>
        <p:nvSpPr>
          <p:cNvPr id="19" name="Google Shape;2670;p188">
            <a:extLst>
              <a:ext uri="{FF2B5EF4-FFF2-40B4-BE49-F238E27FC236}">
                <a16:creationId xmlns="" xmlns:a16="http://schemas.microsoft.com/office/drawing/2014/main" id="{82736602-7319-5D43-AC93-10F39B3515A8}"/>
              </a:ext>
            </a:extLst>
          </p:cNvPr>
          <p:cNvSpPr/>
          <p:nvPr/>
        </p:nvSpPr>
        <p:spPr>
          <a:xfrm>
            <a:off x="7390838" y="3020266"/>
            <a:ext cx="486472" cy="486472"/>
          </a:xfrm>
          <a:prstGeom prst="ellipse">
            <a:avLst/>
          </a:prstGeom>
          <a:solidFill>
            <a:srgbClr val="179188"/>
          </a:solidFill>
          <a:ln w="19050" cap="flat" cmpd="sng">
            <a:solidFill>
              <a:srgbClr val="17918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a:solidFill>
                  <a:srgbClr val="FFFFFF"/>
                </a:solidFill>
                <a:latin typeface="Catamaran Thin"/>
                <a:ea typeface="Catamaran Thin"/>
                <a:cs typeface="Catamaran Thin"/>
                <a:sym typeface="Catamaran Thin"/>
              </a:rPr>
              <a:t>3</a:t>
            </a:r>
            <a:endParaRPr>
              <a:solidFill>
                <a:srgbClr val="FFFFFF"/>
              </a:solidFill>
              <a:latin typeface="Catamaran Thin"/>
              <a:ea typeface="Catamaran Thin"/>
              <a:cs typeface="Catamaran Thin"/>
              <a:sym typeface="Catamaran Thin"/>
            </a:endParaRPr>
          </a:p>
        </p:txBody>
      </p:sp>
      <p:cxnSp>
        <p:nvCxnSpPr>
          <p:cNvPr id="20" name="Conector recto de flecha 19">
            <a:extLst>
              <a:ext uri="{FF2B5EF4-FFF2-40B4-BE49-F238E27FC236}">
                <a16:creationId xmlns="" xmlns:a16="http://schemas.microsoft.com/office/drawing/2014/main" id="{1BF6CC82-DCD1-8545-BD5A-F7C962F87E21}"/>
              </a:ext>
            </a:extLst>
          </p:cNvPr>
          <p:cNvCxnSpPr>
            <a:cxnSpLocks/>
            <a:stCxn id="17" idx="3"/>
          </p:cNvCxnSpPr>
          <p:nvPr/>
        </p:nvCxnSpPr>
        <p:spPr>
          <a:xfrm flipV="1">
            <a:off x="3842760" y="4983092"/>
            <a:ext cx="787038" cy="2312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a:extLst>
              <a:ext uri="{FF2B5EF4-FFF2-40B4-BE49-F238E27FC236}">
                <a16:creationId xmlns="" xmlns:a16="http://schemas.microsoft.com/office/drawing/2014/main" id="{DC4438F0-2C8A-CC4C-B12B-AC3A878053D4}"/>
              </a:ext>
            </a:extLst>
          </p:cNvPr>
          <p:cNvCxnSpPr>
            <a:cxnSpLocks/>
            <a:stCxn id="14" idx="3"/>
            <a:endCxn id="15" idx="2"/>
          </p:cNvCxnSpPr>
          <p:nvPr/>
        </p:nvCxnSpPr>
        <p:spPr>
          <a:xfrm flipV="1">
            <a:off x="3849269" y="3143945"/>
            <a:ext cx="780529" cy="2348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a:extLst>
              <a:ext uri="{FF2B5EF4-FFF2-40B4-BE49-F238E27FC236}">
                <a16:creationId xmlns="" xmlns:a16="http://schemas.microsoft.com/office/drawing/2014/main" id="{67B7D717-650E-8C48-B014-08994425EA94}"/>
              </a:ext>
            </a:extLst>
          </p:cNvPr>
          <p:cNvCxnSpPr>
            <a:cxnSpLocks/>
            <a:stCxn id="18" idx="1"/>
            <a:endCxn id="19" idx="5"/>
          </p:cNvCxnSpPr>
          <p:nvPr/>
        </p:nvCxnSpPr>
        <p:spPr>
          <a:xfrm flipH="1" flipV="1">
            <a:off x="7806068" y="3435496"/>
            <a:ext cx="543171" cy="6603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712576654"/>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1">
            <a:extLst>
              <a:ext uri="{FF2B5EF4-FFF2-40B4-BE49-F238E27FC236}">
                <a16:creationId xmlns="" xmlns:a16="http://schemas.microsoft.com/office/drawing/2014/main" id="{58AF29AF-D3DA-FD42-B257-B5A3B462FA0D}"/>
              </a:ext>
            </a:extLst>
          </p:cNvPr>
          <p:cNvSpPr>
            <a:spLocks noGrp="1"/>
          </p:cNvSpPr>
          <p:nvPr>
            <p:ph type="body" sz="quarter" idx="17"/>
          </p:nvPr>
        </p:nvSpPr>
        <p:spPr>
          <a:xfrm>
            <a:off x="2140308" y="2248525"/>
            <a:ext cx="7542536" cy="2773180"/>
          </a:xfrm>
        </p:spPr>
        <p:txBody>
          <a:bodyPr>
            <a:normAutofit/>
          </a:bodyPr>
          <a:lstStyle/>
          <a:p>
            <a:pPr lvl="0"/>
            <a:r>
              <a:rPr lang="es-CL" sz="4000" dirty="0">
                <a:latin typeface="ACHS Nueva Sans Medium" pitchFamily="2" charset="77"/>
              </a:rPr>
              <a:t>Debemos cuidarnos de la inobservancia de los tiempos de desconexión respecto a las pausas durante el periodo de trabajo.</a:t>
            </a:r>
          </a:p>
        </p:txBody>
      </p:sp>
      <p:sp>
        <p:nvSpPr>
          <p:cNvPr id="4" name="Marcador de texto 5">
            <a:extLst>
              <a:ext uri="{FF2B5EF4-FFF2-40B4-BE49-F238E27FC236}">
                <a16:creationId xmlns="" xmlns:a16="http://schemas.microsoft.com/office/drawing/2014/main" id="{BD190FB4-2865-574B-B509-46BA451E97D3}"/>
              </a:ext>
            </a:extLst>
          </p:cNvPr>
          <p:cNvSpPr txBox="1">
            <a:spLocks/>
          </p:cNvSpPr>
          <p:nvPr/>
        </p:nvSpPr>
        <p:spPr>
          <a:xfrm>
            <a:off x="2140307" y="1518087"/>
            <a:ext cx="2461674" cy="43121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pPr>
            <a:r>
              <a:rPr lang="es-ES" sz="3200" dirty="0">
                <a:solidFill>
                  <a:schemeClr val="accent2"/>
                </a:solidFill>
                <a:effectLst/>
                <a:latin typeface="ACHS Nueva Serif" pitchFamily="2" charset="77"/>
              </a:rPr>
              <a:t>Importante: </a:t>
            </a:r>
          </a:p>
        </p:txBody>
      </p:sp>
    </p:spTree>
    <p:custDataLst>
      <p:tags r:id="rId1"/>
    </p:custDataLst>
    <p:extLst>
      <p:ext uri="{BB962C8B-B14F-4D97-AF65-F5344CB8AC3E}">
        <p14:creationId xmlns:p14="http://schemas.microsoft.com/office/powerpoint/2010/main" val="2830024544"/>
      </p:ext>
    </p:extLst>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 xmlns:a16="http://schemas.microsoft.com/office/drawing/2014/main" id="{9A6F921E-DFBA-7A4C-8C72-E936AFEA7B98}"/>
              </a:ext>
            </a:extLst>
          </p:cNvPr>
          <p:cNvSpPr>
            <a:spLocks noGrp="1"/>
          </p:cNvSpPr>
          <p:nvPr>
            <p:ph type="sldNum" sz="quarter" idx="63"/>
          </p:nvPr>
        </p:nvSpPr>
        <p:spPr/>
        <p:txBody>
          <a:bodyPr/>
          <a:lstStyle/>
          <a:p>
            <a:fld id="{B37290F3-BA30-9341-A10E-737EC97582C1}" type="slidenum">
              <a:rPr lang="es-CL" smtClean="0"/>
              <a:pPr/>
              <a:t>64</a:t>
            </a:fld>
            <a:endParaRPr lang="es-CL" dirty="0"/>
          </a:p>
        </p:txBody>
      </p:sp>
      <p:sp>
        <p:nvSpPr>
          <p:cNvPr id="10" name="Marcador de texto 4">
            <a:extLst>
              <a:ext uri="{FF2B5EF4-FFF2-40B4-BE49-F238E27FC236}">
                <a16:creationId xmlns="" xmlns:a16="http://schemas.microsoft.com/office/drawing/2014/main" id="{770C28E2-44E6-2C49-AD6F-453ABBEDE896}"/>
              </a:ext>
            </a:extLst>
          </p:cNvPr>
          <p:cNvSpPr>
            <a:spLocks noGrp="1"/>
          </p:cNvSpPr>
          <p:nvPr>
            <p:ph type="body" sz="quarter" idx="61"/>
          </p:nvPr>
        </p:nvSpPr>
        <p:spPr>
          <a:xfrm>
            <a:off x="449262" y="496571"/>
            <a:ext cx="9865812" cy="523874"/>
          </a:xfrm>
        </p:spPr>
        <p:txBody>
          <a:bodyPr/>
          <a:lstStyle/>
          <a:p>
            <a:r>
              <a:rPr lang="es-CL" dirty="0">
                <a:latin typeface="ACHS Nueva Serif" pitchFamily="2" charset="77"/>
              </a:rPr>
              <a:t>Aislamiento</a:t>
            </a:r>
          </a:p>
        </p:txBody>
      </p:sp>
      <p:sp>
        <p:nvSpPr>
          <p:cNvPr id="12" name="Marcador de texto 7">
            <a:extLst>
              <a:ext uri="{FF2B5EF4-FFF2-40B4-BE49-F238E27FC236}">
                <a16:creationId xmlns="" xmlns:a16="http://schemas.microsoft.com/office/drawing/2014/main" id="{1B0B3155-E2BA-7C42-A253-E11155DAFEB3}"/>
              </a:ext>
            </a:extLst>
          </p:cNvPr>
          <p:cNvSpPr txBox="1">
            <a:spLocks/>
          </p:cNvSpPr>
          <p:nvPr/>
        </p:nvSpPr>
        <p:spPr>
          <a:xfrm>
            <a:off x="449262" y="1159879"/>
            <a:ext cx="9865812" cy="749343"/>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latin typeface="ACHS Nueva Serif" pitchFamily="2" charset="77"/>
              </a:rPr>
              <a:t>Especialmente si vives solo, no te aísles. El no hablar con compañeros de trabajo, amigos o familiares de forma regular puede restarte habilidades sociales en el futuro, y aumentar la sensación de soledad.</a:t>
            </a:r>
          </a:p>
        </p:txBody>
      </p:sp>
      <p:pic>
        <p:nvPicPr>
          <p:cNvPr id="2" name="Imagen 1">
            <a:extLst>
              <a:ext uri="{FF2B5EF4-FFF2-40B4-BE49-F238E27FC236}">
                <a16:creationId xmlns="" xmlns:a16="http://schemas.microsoft.com/office/drawing/2014/main" id="{15010240-859D-4A44-B223-F06960BE9C23}"/>
              </a:ext>
            </a:extLst>
          </p:cNvPr>
          <p:cNvPicPr>
            <a:picLocks noChangeAspect="1"/>
          </p:cNvPicPr>
          <p:nvPr/>
        </p:nvPicPr>
        <p:blipFill>
          <a:blip r:embed="rId4"/>
          <a:stretch>
            <a:fillRect/>
          </a:stretch>
        </p:blipFill>
        <p:spPr>
          <a:xfrm>
            <a:off x="6312759" y="2283153"/>
            <a:ext cx="1069091" cy="1008000"/>
          </a:xfrm>
          <a:prstGeom prst="rect">
            <a:avLst/>
          </a:prstGeom>
        </p:spPr>
      </p:pic>
      <p:pic>
        <p:nvPicPr>
          <p:cNvPr id="3" name="Imagen 2">
            <a:extLst>
              <a:ext uri="{FF2B5EF4-FFF2-40B4-BE49-F238E27FC236}">
                <a16:creationId xmlns="" xmlns:a16="http://schemas.microsoft.com/office/drawing/2014/main" id="{473C1BB8-5F8E-E342-B838-9442BD2C6FD4}"/>
              </a:ext>
            </a:extLst>
          </p:cNvPr>
          <p:cNvPicPr>
            <a:picLocks noChangeAspect="1"/>
          </p:cNvPicPr>
          <p:nvPr/>
        </p:nvPicPr>
        <p:blipFill>
          <a:blip r:embed="rId5"/>
          <a:stretch>
            <a:fillRect/>
          </a:stretch>
        </p:blipFill>
        <p:spPr>
          <a:xfrm>
            <a:off x="1637655" y="2231185"/>
            <a:ext cx="1212482" cy="1059968"/>
          </a:xfrm>
          <a:prstGeom prst="rect">
            <a:avLst/>
          </a:prstGeom>
        </p:spPr>
      </p:pic>
      <p:sp>
        <p:nvSpPr>
          <p:cNvPr id="30" name="Google Shape;2690;p190">
            <a:extLst>
              <a:ext uri="{FF2B5EF4-FFF2-40B4-BE49-F238E27FC236}">
                <a16:creationId xmlns="" xmlns:a16="http://schemas.microsoft.com/office/drawing/2014/main" id="{3384C957-B0FB-7A40-B6A8-81CDB8FF9777}"/>
              </a:ext>
            </a:extLst>
          </p:cNvPr>
          <p:cNvSpPr txBox="1"/>
          <p:nvPr/>
        </p:nvSpPr>
        <p:spPr>
          <a:xfrm>
            <a:off x="1611823" y="3542628"/>
            <a:ext cx="4029559" cy="2160000"/>
          </a:xfrm>
          <a:prstGeom prst="rect">
            <a:avLst/>
          </a:prstGeom>
          <a:solidFill>
            <a:schemeClr val="accent1"/>
          </a:solidFill>
          <a:ln w="19050" cap="flat" cmpd="sng">
            <a:noFill/>
            <a:prstDash val="solid"/>
            <a:round/>
            <a:headEnd type="none" w="sm" len="sm"/>
            <a:tailEnd type="none" w="sm" len="sm"/>
          </a:ln>
        </p:spPr>
        <p:txBody>
          <a:bodyPr spcFirstLastPara="1" wrap="square" lIns="90000" tIns="0" rIns="126000" bIns="91425" anchor="t" anchorCtr="0">
            <a:noAutofit/>
          </a:bodyPr>
          <a:lstStyle/>
          <a:p>
            <a:pPr marL="0" lvl="0" indent="0" rtl="0">
              <a:spcBef>
                <a:spcPts val="0"/>
              </a:spcBef>
              <a:spcAft>
                <a:spcPts val="0"/>
              </a:spcAft>
              <a:buNone/>
            </a:pPr>
            <a:endParaRPr lang="es-CL" sz="1600" dirty="0">
              <a:solidFill>
                <a:schemeClr val="bg1"/>
              </a:solidFill>
              <a:latin typeface="ACHS Nueva Sans Medium" pitchFamily="2" charset="77"/>
              <a:ea typeface="Catamaran"/>
              <a:cs typeface="Catamaran"/>
              <a:sym typeface="Catamaran"/>
            </a:endParaRPr>
          </a:p>
          <a:p>
            <a:pPr marL="0" lvl="0" indent="0" rtl="0">
              <a:spcBef>
                <a:spcPts val="0"/>
              </a:spcBef>
              <a:spcAft>
                <a:spcPts val="0"/>
              </a:spcAft>
              <a:buNone/>
            </a:pPr>
            <a:endParaRPr sz="1600" dirty="0">
              <a:solidFill>
                <a:schemeClr val="bg1"/>
              </a:solidFill>
              <a:latin typeface="ACHS Nueva Sans Medium" pitchFamily="2" charset="77"/>
              <a:ea typeface="Catamaran"/>
              <a:cs typeface="Catamaran"/>
              <a:sym typeface="Catamaran"/>
            </a:endParaRPr>
          </a:p>
          <a:p>
            <a:pPr marL="0" lvl="0" indent="0" rtl="0">
              <a:spcBef>
                <a:spcPts val="0"/>
              </a:spcBef>
              <a:spcAft>
                <a:spcPts val="0"/>
              </a:spcAft>
              <a:buNone/>
            </a:pPr>
            <a:r>
              <a:rPr lang="es" sz="1600" dirty="0">
                <a:solidFill>
                  <a:schemeClr val="bg1"/>
                </a:solidFill>
                <a:latin typeface="ACHS Nueva Sans Medium" pitchFamily="2" charset="77"/>
                <a:ea typeface="Catamaran"/>
                <a:cs typeface="Catamaran"/>
                <a:sym typeface="Catamaran"/>
              </a:rPr>
              <a:t>Dadas las investigaciones sobre teletrabajo, sabemos que muchos trabajadores pueden sentirse aislados durante su jornada.</a:t>
            </a:r>
            <a:endParaRPr sz="1600" dirty="0">
              <a:solidFill>
                <a:schemeClr val="bg1"/>
              </a:solidFill>
              <a:latin typeface="ACHS Nueva Sans Medium" pitchFamily="2" charset="77"/>
              <a:ea typeface="Catamaran"/>
              <a:cs typeface="Catamaran"/>
              <a:sym typeface="Catamaran"/>
            </a:endParaRPr>
          </a:p>
        </p:txBody>
      </p:sp>
      <p:sp>
        <p:nvSpPr>
          <p:cNvPr id="32" name="Google Shape;2692;p190">
            <a:extLst>
              <a:ext uri="{FF2B5EF4-FFF2-40B4-BE49-F238E27FC236}">
                <a16:creationId xmlns="" xmlns:a16="http://schemas.microsoft.com/office/drawing/2014/main" id="{B1261478-A26B-ED49-AE6E-1CAA93589905}"/>
              </a:ext>
            </a:extLst>
          </p:cNvPr>
          <p:cNvSpPr txBox="1"/>
          <p:nvPr/>
        </p:nvSpPr>
        <p:spPr>
          <a:xfrm>
            <a:off x="6256041" y="3542628"/>
            <a:ext cx="4029559" cy="2155494"/>
          </a:xfrm>
          <a:prstGeom prst="rect">
            <a:avLst/>
          </a:prstGeom>
          <a:solidFill>
            <a:schemeClr val="accent1"/>
          </a:solidFill>
          <a:ln w="19050" cap="flat" cmpd="sng">
            <a:noFill/>
            <a:prstDash val="solid"/>
            <a:round/>
            <a:headEnd type="none" w="sm" len="sm"/>
            <a:tailEnd type="none" w="sm" len="sm"/>
          </a:ln>
        </p:spPr>
        <p:txBody>
          <a:bodyPr spcFirstLastPara="1" wrap="square" lIns="90000" tIns="0" rIns="72000" bIns="91425" anchor="t" anchorCtr="0">
            <a:noAutofit/>
          </a:bodyPr>
          <a:lstStyle/>
          <a:p>
            <a:pPr marL="0" lvl="0" indent="0" rtl="0">
              <a:spcBef>
                <a:spcPts val="0"/>
              </a:spcBef>
              <a:spcAft>
                <a:spcPts val="0"/>
              </a:spcAft>
              <a:buNone/>
            </a:pPr>
            <a:endParaRPr sz="1600" dirty="0">
              <a:solidFill>
                <a:schemeClr val="bg1"/>
              </a:solidFill>
              <a:latin typeface="ACHS Nueva Sans Medium" pitchFamily="2" charset="77"/>
              <a:ea typeface="Catamaran"/>
              <a:cs typeface="Catamaran"/>
              <a:sym typeface="Catamaran"/>
            </a:endParaRPr>
          </a:p>
          <a:p>
            <a:pPr marL="0" lvl="0" indent="0" rtl="0">
              <a:spcBef>
                <a:spcPts val="0"/>
              </a:spcBef>
              <a:spcAft>
                <a:spcPts val="0"/>
              </a:spcAft>
              <a:buNone/>
            </a:pPr>
            <a:r>
              <a:rPr lang="es" sz="1600" dirty="0">
                <a:solidFill>
                  <a:schemeClr val="bg1"/>
                </a:solidFill>
                <a:latin typeface="ACHS Nueva Sans Medium" pitchFamily="2" charset="77"/>
                <a:ea typeface="Catamaran"/>
                <a:cs typeface="Catamaran"/>
                <a:sym typeface="Catamaran"/>
              </a:rPr>
              <a:t>La organización debe asegurar espacios de comunicación entre el equipo de trabajo y jefaturas, y de ser necesario, estos espacios deben estar programados con una frecuencia no menor a una reunión semanal. </a:t>
            </a:r>
            <a:endParaRPr sz="1600" dirty="0">
              <a:solidFill>
                <a:schemeClr val="bg1"/>
              </a:solidFill>
              <a:latin typeface="ACHS Nueva Sans Medium" pitchFamily="2" charset="77"/>
              <a:ea typeface="Catamaran"/>
              <a:cs typeface="Catamaran"/>
              <a:sym typeface="Catamaran"/>
            </a:endParaRPr>
          </a:p>
        </p:txBody>
      </p:sp>
    </p:spTree>
    <p:custDataLst>
      <p:tags r:id="rId1"/>
    </p:custDataLst>
    <p:extLst>
      <p:ext uri="{BB962C8B-B14F-4D97-AF65-F5344CB8AC3E}">
        <p14:creationId xmlns:p14="http://schemas.microsoft.com/office/powerpoint/2010/main" val="909474846"/>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 xmlns:a16="http://schemas.microsoft.com/office/drawing/2014/main" id="{9A6F921E-DFBA-7A4C-8C72-E936AFEA7B98}"/>
              </a:ext>
            </a:extLst>
          </p:cNvPr>
          <p:cNvSpPr>
            <a:spLocks noGrp="1"/>
          </p:cNvSpPr>
          <p:nvPr>
            <p:ph type="sldNum" sz="quarter" idx="63"/>
          </p:nvPr>
        </p:nvSpPr>
        <p:spPr/>
        <p:txBody>
          <a:bodyPr/>
          <a:lstStyle/>
          <a:p>
            <a:fld id="{B37290F3-BA30-9341-A10E-737EC97582C1}" type="slidenum">
              <a:rPr lang="es-CL" smtClean="0"/>
              <a:pPr/>
              <a:t>65</a:t>
            </a:fld>
            <a:endParaRPr lang="es-CL" dirty="0"/>
          </a:p>
        </p:txBody>
      </p:sp>
      <p:sp>
        <p:nvSpPr>
          <p:cNvPr id="10" name="Marcador de texto 4">
            <a:extLst>
              <a:ext uri="{FF2B5EF4-FFF2-40B4-BE49-F238E27FC236}">
                <a16:creationId xmlns="" xmlns:a16="http://schemas.microsoft.com/office/drawing/2014/main" id="{770C28E2-44E6-2C49-AD6F-453ABBEDE896}"/>
              </a:ext>
            </a:extLst>
          </p:cNvPr>
          <p:cNvSpPr>
            <a:spLocks noGrp="1"/>
          </p:cNvSpPr>
          <p:nvPr>
            <p:ph type="body" sz="quarter" idx="61"/>
          </p:nvPr>
        </p:nvSpPr>
        <p:spPr>
          <a:xfrm>
            <a:off x="449262" y="496571"/>
            <a:ext cx="9865812" cy="523874"/>
          </a:xfrm>
        </p:spPr>
        <p:txBody>
          <a:bodyPr/>
          <a:lstStyle/>
          <a:p>
            <a:r>
              <a:rPr lang="es-CL" dirty="0">
                <a:latin typeface="ACHS Nueva Serif" pitchFamily="2" charset="77"/>
              </a:rPr>
              <a:t>Aislamiento</a:t>
            </a:r>
          </a:p>
        </p:txBody>
      </p:sp>
      <p:sp>
        <p:nvSpPr>
          <p:cNvPr id="12" name="Marcador de texto 7">
            <a:extLst>
              <a:ext uri="{FF2B5EF4-FFF2-40B4-BE49-F238E27FC236}">
                <a16:creationId xmlns="" xmlns:a16="http://schemas.microsoft.com/office/drawing/2014/main" id="{1B0B3155-E2BA-7C42-A253-E11155DAFEB3}"/>
              </a:ext>
            </a:extLst>
          </p:cNvPr>
          <p:cNvSpPr txBox="1">
            <a:spLocks/>
          </p:cNvSpPr>
          <p:nvPr/>
        </p:nvSpPr>
        <p:spPr>
          <a:xfrm>
            <a:off x="449262" y="1159879"/>
            <a:ext cx="9865812" cy="749343"/>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latin typeface="ACHS Nueva Serif" pitchFamily="2" charset="77"/>
              </a:rPr>
              <a:t>Especialmente si vives solo, no te aísles. El no hablar con compañeros de trabajo, amigos o familiares de forma regular puede restarte habilidades sociales en el futuro, y aumentar la sensación de soledad.</a:t>
            </a:r>
          </a:p>
        </p:txBody>
      </p:sp>
      <p:sp>
        <p:nvSpPr>
          <p:cNvPr id="30" name="Google Shape;2690;p190">
            <a:extLst>
              <a:ext uri="{FF2B5EF4-FFF2-40B4-BE49-F238E27FC236}">
                <a16:creationId xmlns="" xmlns:a16="http://schemas.microsoft.com/office/drawing/2014/main" id="{3384C957-B0FB-7A40-B6A8-81CDB8FF9777}"/>
              </a:ext>
            </a:extLst>
          </p:cNvPr>
          <p:cNvSpPr txBox="1"/>
          <p:nvPr/>
        </p:nvSpPr>
        <p:spPr>
          <a:xfrm>
            <a:off x="1611823" y="3542628"/>
            <a:ext cx="4029559" cy="2160000"/>
          </a:xfrm>
          <a:prstGeom prst="rect">
            <a:avLst/>
          </a:prstGeom>
          <a:solidFill>
            <a:schemeClr val="accent1"/>
          </a:solidFill>
          <a:ln w="19050" cap="flat" cmpd="sng">
            <a:noFill/>
            <a:prstDash val="solid"/>
            <a:round/>
            <a:headEnd type="none" w="sm" len="sm"/>
            <a:tailEnd type="none" w="sm" len="sm"/>
          </a:ln>
        </p:spPr>
        <p:txBody>
          <a:bodyPr spcFirstLastPara="1" wrap="square" lIns="90000" tIns="0" rIns="126000" bIns="91425" anchor="t" anchorCtr="0">
            <a:noAutofit/>
          </a:bodyPr>
          <a:lstStyle/>
          <a:p>
            <a:pPr marL="0" lvl="0" indent="0" rtl="0">
              <a:spcBef>
                <a:spcPts val="0"/>
              </a:spcBef>
              <a:spcAft>
                <a:spcPts val="0"/>
              </a:spcAft>
              <a:buNone/>
            </a:pPr>
            <a:endParaRPr lang="es-CL" sz="1600" dirty="0">
              <a:solidFill>
                <a:schemeClr val="bg1"/>
              </a:solidFill>
              <a:latin typeface="ACHS Nueva Sans Medium" pitchFamily="2" charset="77"/>
              <a:ea typeface="Catamaran"/>
              <a:cs typeface="Catamaran"/>
              <a:sym typeface="Catamaran"/>
            </a:endParaRPr>
          </a:p>
          <a:p>
            <a:pPr marL="0" lvl="0" indent="0" rtl="0">
              <a:spcBef>
                <a:spcPts val="0"/>
              </a:spcBef>
              <a:spcAft>
                <a:spcPts val="0"/>
              </a:spcAft>
              <a:buNone/>
            </a:pPr>
            <a:r>
              <a:rPr lang="es-CL" sz="1600" dirty="0">
                <a:solidFill>
                  <a:schemeClr val="bg1"/>
                </a:solidFill>
                <a:latin typeface="ACHS Nueva Sans Medium" pitchFamily="2" charset="77"/>
                <a:ea typeface="Catamaran"/>
                <a:cs typeface="Catamaran"/>
                <a:sym typeface="Catamaran"/>
              </a:rPr>
              <a:t>Debemos cuidarnos de la inobservancia de los tiempos de desconexión luego de la jornada laboral. Esto se da cuando no existen límites laborales/domésticos, y no se respetan los tiempos de desconexión y descanso establecidos como jornada laboral.</a:t>
            </a:r>
          </a:p>
          <a:p>
            <a:pPr marL="0" lvl="0" indent="0" rtl="0">
              <a:spcBef>
                <a:spcPts val="0"/>
              </a:spcBef>
              <a:spcAft>
                <a:spcPts val="0"/>
              </a:spcAft>
              <a:buNone/>
            </a:pPr>
            <a:endParaRPr lang="es-CL" sz="1600" dirty="0">
              <a:solidFill>
                <a:schemeClr val="bg1"/>
              </a:solidFill>
              <a:latin typeface="ACHS Nueva Sans Medium" pitchFamily="2" charset="77"/>
              <a:ea typeface="Catamaran"/>
              <a:cs typeface="Catamaran"/>
              <a:sym typeface="Catamaran"/>
            </a:endParaRPr>
          </a:p>
        </p:txBody>
      </p:sp>
      <p:sp>
        <p:nvSpPr>
          <p:cNvPr id="32" name="Google Shape;2692;p190">
            <a:extLst>
              <a:ext uri="{FF2B5EF4-FFF2-40B4-BE49-F238E27FC236}">
                <a16:creationId xmlns="" xmlns:a16="http://schemas.microsoft.com/office/drawing/2014/main" id="{B1261478-A26B-ED49-AE6E-1CAA93589905}"/>
              </a:ext>
            </a:extLst>
          </p:cNvPr>
          <p:cNvSpPr txBox="1"/>
          <p:nvPr/>
        </p:nvSpPr>
        <p:spPr>
          <a:xfrm>
            <a:off x="6256041" y="3542628"/>
            <a:ext cx="4029559" cy="2155494"/>
          </a:xfrm>
          <a:prstGeom prst="rect">
            <a:avLst/>
          </a:prstGeom>
          <a:solidFill>
            <a:schemeClr val="accent1"/>
          </a:solidFill>
          <a:ln w="19050" cap="flat" cmpd="sng">
            <a:noFill/>
            <a:prstDash val="solid"/>
            <a:round/>
            <a:headEnd type="none" w="sm" len="sm"/>
            <a:tailEnd type="none" w="sm" len="sm"/>
          </a:ln>
        </p:spPr>
        <p:txBody>
          <a:bodyPr spcFirstLastPara="1" wrap="square" lIns="90000" tIns="0" rIns="72000" bIns="91425" anchor="t" anchorCtr="0">
            <a:noAutofit/>
          </a:bodyPr>
          <a:lstStyle/>
          <a:p>
            <a:pPr marL="0" lvl="0" indent="0" rtl="0">
              <a:spcBef>
                <a:spcPts val="0"/>
              </a:spcBef>
              <a:spcAft>
                <a:spcPts val="0"/>
              </a:spcAft>
              <a:buNone/>
            </a:pPr>
            <a:endParaRPr sz="1600" dirty="0">
              <a:solidFill>
                <a:schemeClr val="bg1"/>
              </a:solidFill>
              <a:latin typeface="ACHS Nueva Sans Medium" pitchFamily="2" charset="77"/>
              <a:ea typeface="Catamaran"/>
              <a:cs typeface="Catamaran"/>
              <a:sym typeface="Catamaran"/>
            </a:endParaRPr>
          </a:p>
          <a:p>
            <a:pPr marL="0" lvl="0" indent="0" rtl="0">
              <a:spcBef>
                <a:spcPts val="0"/>
              </a:spcBef>
              <a:spcAft>
                <a:spcPts val="0"/>
              </a:spcAft>
              <a:buNone/>
            </a:pPr>
            <a:r>
              <a:rPr lang="es-CL" sz="1600" dirty="0">
                <a:solidFill>
                  <a:schemeClr val="bg1"/>
                </a:solidFill>
                <a:latin typeface="ACHS Nueva Sans Medium" pitchFamily="2" charset="77"/>
                <a:ea typeface="Catamaran"/>
                <a:cs typeface="Catamaran"/>
                <a:sym typeface="Catamaran"/>
              </a:rPr>
              <a:t>Es importante que los tiempos de desconexión que asegure tu organización, también los cumplas. De esta forma, es importante generar una desconexión real y clara, no ingresando a los medios de comunicación utilizados por la organización.</a:t>
            </a:r>
          </a:p>
        </p:txBody>
      </p:sp>
      <p:pic>
        <p:nvPicPr>
          <p:cNvPr id="11" name="Imagen 10">
            <a:extLst>
              <a:ext uri="{FF2B5EF4-FFF2-40B4-BE49-F238E27FC236}">
                <a16:creationId xmlns="" xmlns:a16="http://schemas.microsoft.com/office/drawing/2014/main" id="{D96ED5EF-BA45-144C-A784-F570955334D9}"/>
              </a:ext>
            </a:extLst>
          </p:cNvPr>
          <p:cNvPicPr>
            <a:picLocks noChangeAspect="1"/>
          </p:cNvPicPr>
          <p:nvPr/>
        </p:nvPicPr>
        <p:blipFill>
          <a:blip r:embed="rId4"/>
          <a:stretch>
            <a:fillRect/>
          </a:stretch>
        </p:blipFill>
        <p:spPr>
          <a:xfrm>
            <a:off x="6312759" y="2304548"/>
            <a:ext cx="855313" cy="1010824"/>
          </a:xfrm>
          <a:prstGeom prst="rect">
            <a:avLst/>
          </a:prstGeom>
        </p:spPr>
      </p:pic>
      <p:pic>
        <p:nvPicPr>
          <p:cNvPr id="13" name="Imagen 12">
            <a:extLst>
              <a:ext uri="{FF2B5EF4-FFF2-40B4-BE49-F238E27FC236}">
                <a16:creationId xmlns="" xmlns:a16="http://schemas.microsoft.com/office/drawing/2014/main" id="{F074B248-F1D3-BF43-BEBE-E5A057722033}"/>
              </a:ext>
            </a:extLst>
          </p:cNvPr>
          <p:cNvPicPr>
            <a:picLocks noChangeAspect="1"/>
          </p:cNvPicPr>
          <p:nvPr/>
        </p:nvPicPr>
        <p:blipFill>
          <a:blip r:embed="rId5"/>
          <a:stretch>
            <a:fillRect/>
          </a:stretch>
        </p:blipFill>
        <p:spPr>
          <a:xfrm>
            <a:off x="1719837" y="2160697"/>
            <a:ext cx="1130300" cy="1130300"/>
          </a:xfrm>
          <a:prstGeom prst="rect">
            <a:avLst/>
          </a:prstGeom>
        </p:spPr>
      </p:pic>
    </p:spTree>
    <p:custDataLst>
      <p:tags r:id="rId1"/>
    </p:custDataLst>
    <p:extLst>
      <p:ext uri="{BB962C8B-B14F-4D97-AF65-F5344CB8AC3E}">
        <p14:creationId xmlns:p14="http://schemas.microsoft.com/office/powerpoint/2010/main" val="1291729451"/>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1">
            <a:extLst>
              <a:ext uri="{FF2B5EF4-FFF2-40B4-BE49-F238E27FC236}">
                <a16:creationId xmlns="" xmlns:a16="http://schemas.microsoft.com/office/drawing/2014/main" id="{58AF29AF-D3DA-FD42-B257-B5A3B462FA0D}"/>
              </a:ext>
            </a:extLst>
          </p:cNvPr>
          <p:cNvSpPr>
            <a:spLocks noGrp="1"/>
          </p:cNvSpPr>
          <p:nvPr>
            <p:ph type="body" sz="quarter" idx="17"/>
          </p:nvPr>
        </p:nvSpPr>
        <p:spPr>
          <a:xfrm>
            <a:off x="2140308" y="2248525"/>
            <a:ext cx="7542536" cy="2773180"/>
          </a:xfrm>
        </p:spPr>
        <p:txBody>
          <a:bodyPr>
            <a:normAutofit fontScale="92500"/>
          </a:bodyPr>
          <a:lstStyle/>
          <a:p>
            <a:pPr lvl="0"/>
            <a:r>
              <a:rPr lang="es-CL" sz="4000" dirty="0">
                <a:latin typeface="ACHS Nueva Sans Medium" pitchFamily="2" charset="77"/>
              </a:rPr>
              <a:t>Especialmente si el trabajo se hace en computador, en los momentos de ocio debemos limitar la tecnología y privilegiar actividades físicas o manuales.</a:t>
            </a:r>
          </a:p>
        </p:txBody>
      </p:sp>
      <p:sp>
        <p:nvSpPr>
          <p:cNvPr id="4" name="Marcador de texto 5">
            <a:extLst>
              <a:ext uri="{FF2B5EF4-FFF2-40B4-BE49-F238E27FC236}">
                <a16:creationId xmlns="" xmlns:a16="http://schemas.microsoft.com/office/drawing/2014/main" id="{BD190FB4-2865-574B-B509-46BA451E97D3}"/>
              </a:ext>
            </a:extLst>
          </p:cNvPr>
          <p:cNvSpPr txBox="1">
            <a:spLocks/>
          </p:cNvSpPr>
          <p:nvPr/>
        </p:nvSpPr>
        <p:spPr>
          <a:xfrm>
            <a:off x="2140307" y="1518087"/>
            <a:ext cx="2461674" cy="43121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pPr>
            <a:r>
              <a:rPr lang="es-ES" sz="3200" dirty="0">
                <a:solidFill>
                  <a:schemeClr val="accent2"/>
                </a:solidFill>
                <a:effectLst/>
                <a:latin typeface="ACHS Nueva Serif" pitchFamily="2" charset="77"/>
              </a:rPr>
              <a:t>Importante: </a:t>
            </a:r>
          </a:p>
        </p:txBody>
      </p:sp>
    </p:spTree>
    <p:custDataLst>
      <p:tags r:id="rId1"/>
    </p:custDataLst>
    <p:extLst>
      <p:ext uri="{BB962C8B-B14F-4D97-AF65-F5344CB8AC3E}">
        <p14:creationId xmlns:p14="http://schemas.microsoft.com/office/powerpoint/2010/main" val="1090065118"/>
      </p:ext>
    </p:extLst>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1">
            <a:extLst>
              <a:ext uri="{FF2B5EF4-FFF2-40B4-BE49-F238E27FC236}">
                <a16:creationId xmlns="" xmlns:a16="http://schemas.microsoft.com/office/drawing/2014/main" id="{AACA960E-E7ED-014A-B9C1-D3156B539C5E}"/>
              </a:ext>
            </a:extLst>
          </p:cNvPr>
          <p:cNvSpPr txBox="1">
            <a:spLocks/>
          </p:cNvSpPr>
          <p:nvPr/>
        </p:nvSpPr>
        <p:spPr>
          <a:xfrm>
            <a:off x="4645710" y="2156457"/>
            <a:ext cx="6193275" cy="2892211"/>
          </a:xfrm>
          <a:prstGeom prst="rect">
            <a:avLst/>
          </a:prstGeom>
        </p:spPr>
        <p:txBody>
          <a:bodyPr vert="horz" lIns="0" tIns="0" rIns="0" bIns="0" rtlCol="0">
            <a:normAutofit/>
          </a:bodyPr>
          <a:lstStyle>
            <a:lvl1pPr marL="0" indent="0" algn="l" defTabSz="914400" rtl="0" eaLnBrk="1" latinLnBrk="0" hangingPunct="1">
              <a:lnSpc>
                <a:spcPct val="90000"/>
              </a:lnSpc>
              <a:spcBef>
                <a:spcPts val="0"/>
              </a:spcBef>
              <a:buClr>
                <a:schemeClr val="accent1"/>
              </a:buClr>
              <a:buFont typeface="Wingdings" panose="05000000000000000000" pitchFamily="2" charset="2"/>
              <a:buNone/>
              <a:tabLst/>
              <a:defRPr sz="5400" b="0" kern="1200">
                <a:solidFill>
                  <a:schemeClr val="tx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sz="4800" dirty="0">
                <a:latin typeface="ACHS Nueva Sans Medium" pitchFamily="2" charset="77"/>
              </a:rPr>
              <a:t>¡Te animamos a utilizar estos aprendizajes en tu </a:t>
            </a:r>
            <a:r>
              <a:rPr lang="es-CL" sz="4800" b="1" dirty="0">
                <a:solidFill>
                  <a:schemeClr val="accent2"/>
                </a:solidFill>
                <a:latin typeface="ACHS Nueva Sans Medium" pitchFamily="2" charset="77"/>
              </a:rPr>
              <a:t>trabajo</a:t>
            </a:r>
            <a:r>
              <a:rPr lang="es-CL" sz="4800" dirty="0">
                <a:latin typeface="ACHS Nueva Sans Medium" pitchFamily="2" charset="77"/>
              </a:rPr>
              <a:t> y </a:t>
            </a:r>
            <a:r>
              <a:rPr lang="es-CL" sz="4800" b="1" dirty="0">
                <a:solidFill>
                  <a:schemeClr val="accent2"/>
                </a:solidFill>
                <a:latin typeface="ACHS Nueva Sans Medium" pitchFamily="2" charset="77"/>
              </a:rPr>
              <a:t>hogar</a:t>
            </a:r>
            <a:r>
              <a:rPr lang="es-CL" sz="4800" dirty="0">
                <a:latin typeface="ACHS Nueva Sans Medium" pitchFamily="2" charset="77"/>
              </a:rPr>
              <a:t>!.</a:t>
            </a:r>
          </a:p>
        </p:txBody>
      </p:sp>
      <p:pic>
        <p:nvPicPr>
          <p:cNvPr id="6" name="Imagen 5">
            <a:extLst>
              <a:ext uri="{FF2B5EF4-FFF2-40B4-BE49-F238E27FC236}">
                <a16:creationId xmlns="" xmlns:a16="http://schemas.microsoft.com/office/drawing/2014/main" id="{8E11E176-3744-0044-A23C-2AC541092138}"/>
              </a:ext>
            </a:extLst>
          </p:cNvPr>
          <p:cNvPicPr>
            <a:picLocks noChangeAspect="1"/>
          </p:cNvPicPr>
          <p:nvPr/>
        </p:nvPicPr>
        <p:blipFill>
          <a:blip r:embed="rId4"/>
          <a:stretch>
            <a:fillRect/>
          </a:stretch>
        </p:blipFill>
        <p:spPr>
          <a:xfrm>
            <a:off x="1089552" y="1881949"/>
            <a:ext cx="3165822" cy="2860965"/>
          </a:xfrm>
          <a:prstGeom prst="rect">
            <a:avLst/>
          </a:prstGeom>
        </p:spPr>
      </p:pic>
    </p:spTree>
    <p:custDataLst>
      <p:tags r:id="rId1"/>
    </p:custDataLst>
    <p:extLst>
      <p:ext uri="{BB962C8B-B14F-4D97-AF65-F5344CB8AC3E}">
        <p14:creationId xmlns:p14="http://schemas.microsoft.com/office/powerpoint/2010/main" val="699930551"/>
      </p:ext>
    </p:extLst>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788550A4-1DE6-C94A-BC55-147348535139}"/>
              </a:ext>
            </a:extLst>
          </p:cNvPr>
          <p:cNvSpPr/>
          <p:nvPr/>
        </p:nvSpPr>
        <p:spPr>
          <a:xfrm>
            <a:off x="0" y="0"/>
            <a:ext cx="12192000" cy="6858000"/>
          </a:xfrm>
          <a:prstGeom prst="rect">
            <a:avLst/>
          </a:prstGeom>
          <a:solidFill>
            <a:srgbClr val="EBE9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prstClr val="white"/>
              </a:solidFill>
            </a:endParaRPr>
          </a:p>
        </p:txBody>
      </p:sp>
      <p:grpSp>
        <p:nvGrpSpPr>
          <p:cNvPr id="5" name="Group 4">
            <a:extLst>
              <a:ext uri="{FF2B5EF4-FFF2-40B4-BE49-F238E27FC236}">
                <a16:creationId xmlns:a16="http://schemas.microsoft.com/office/drawing/2014/main" xmlns="" id="{1CA11D24-AD6C-AC46-8A54-D2DA454D3336}"/>
              </a:ext>
            </a:extLst>
          </p:cNvPr>
          <p:cNvGrpSpPr>
            <a:grpSpLocks/>
          </p:cNvGrpSpPr>
          <p:nvPr/>
        </p:nvGrpSpPr>
        <p:grpSpPr bwMode="auto">
          <a:xfrm>
            <a:off x="1357049" y="1571875"/>
            <a:ext cx="2203200" cy="3715200"/>
            <a:chOff x="495" y="1002"/>
            <a:chExt cx="258" cy="473"/>
          </a:xfrm>
          <a:solidFill>
            <a:srgbClr val="0CC144"/>
          </a:solidFill>
        </p:grpSpPr>
        <p:sp>
          <p:nvSpPr>
            <p:cNvPr id="6" name="Freeform 5">
              <a:extLst>
                <a:ext uri="{FF2B5EF4-FFF2-40B4-BE49-F238E27FC236}">
                  <a16:creationId xmlns:a16="http://schemas.microsoft.com/office/drawing/2014/main" xmlns="" id="{4458015A-2076-3643-9D4E-CDA7988B4DE8}"/>
                </a:ext>
              </a:extLst>
            </p:cNvPr>
            <p:cNvSpPr>
              <a:spLocks/>
            </p:cNvSpPr>
            <p:nvPr/>
          </p:nvSpPr>
          <p:spPr bwMode="auto">
            <a:xfrm>
              <a:off x="613" y="1427"/>
              <a:ext cx="22" cy="21"/>
            </a:xfrm>
            <a:custGeom>
              <a:avLst/>
              <a:gdLst>
                <a:gd name="T0" fmla="*/ 18 w 36"/>
                <a:gd name="T1" fmla="*/ 35 h 35"/>
                <a:gd name="T2" fmla="*/ 18 w 36"/>
                <a:gd name="T3" fmla="*/ 35 h 35"/>
                <a:gd name="T4" fmla="*/ 36 w 36"/>
                <a:gd name="T5" fmla="*/ 17 h 35"/>
                <a:gd name="T6" fmla="*/ 18 w 36"/>
                <a:gd name="T7" fmla="*/ 0 h 35"/>
                <a:gd name="T8" fmla="*/ 0 w 36"/>
                <a:gd name="T9" fmla="*/ 17 h 35"/>
                <a:gd name="T10" fmla="*/ 18 w 36"/>
                <a:gd name="T11" fmla="*/ 35 h 35"/>
              </a:gdLst>
              <a:ahLst/>
              <a:cxnLst>
                <a:cxn ang="0">
                  <a:pos x="T0" y="T1"/>
                </a:cxn>
                <a:cxn ang="0">
                  <a:pos x="T2" y="T3"/>
                </a:cxn>
                <a:cxn ang="0">
                  <a:pos x="T4" y="T5"/>
                </a:cxn>
                <a:cxn ang="0">
                  <a:pos x="T6" y="T7"/>
                </a:cxn>
                <a:cxn ang="0">
                  <a:pos x="T8" y="T9"/>
                </a:cxn>
                <a:cxn ang="0">
                  <a:pos x="T10" y="T11"/>
                </a:cxn>
              </a:cxnLst>
              <a:rect l="0" t="0" r="r" b="b"/>
              <a:pathLst>
                <a:path w="36" h="35">
                  <a:moveTo>
                    <a:pt x="18" y="35"/>
                  </a:moveTo>
                  <a:lnTo>
                    <a:pt x="18" y="35"/>
                  </a:lnTo>
                  <a:cubicBezTo>
                    <a:pt x="28" y="35"/>
                    <a:pt x="36" y="27"/>
                    <a:pt x="36" y="17"/>
                  </a:cubicBezTo>
                  <a:cubicBezTo>
                    <a:pt x="36" y="7"/>
                    <a:pt x="28" y="0"/>
                    <a:pt x="18" y="0"/>
                  </a:cubicBezTo>
                  <a:cubicBezTo>
                    <a:pt x="8" y="0"/>
                    <a:pt x="0" y="7"/>
                    <a:pt x="0" y="17"/>
                  </a:cubicBezTo>
                  <a:cubicBezTo>
                    <a:pt x="0" y="27"/>
                    <a:pt x="8" y="35"/>
                    <a:pt x="18" y="3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solidFill>
                  <a:prstClr val="black"/>
                </a:solidFill>
              </a:endParaRPr>
            </a:p>
          </p:txBody>
        </p:sp>
        <p:sp>
          <p:nvSpPr>
            <p:cNvPr id="7" name="Freeform 6">
              <a:extLst>
                <a:ext uri="{FF2B5EF4-FFF2-40B4-BE49-F238E27FC236}">
                  <a16:creationId xmlns:a16="http://schemas.microsoft.com/office/drawing/2014/main" xmlns="" id="{12C7EBAE-BCCF-514F-AF4B-FAA87B74940B}"/>
                </a:ext>
              </a:extLst>
            </p:cNvPr>
            <p:cNvSpPr>
              <a:spLocks/>
            </p:cNvSpPr>
            <p:nvPr/>
          </p:nvSpPr>
          <p:spPr bwMode="auto">
            <a:xfrm>
              <a:off x="602" y="1035"/>
              <a:ext cx="43" cy="22"/>
            </a:xfrm>
            <a:custGeom>
              <a:avLst/>
              <a:gdLst>
                <a:gd name="T0" fmla="*/ 54 w 71"/>
                <a:gd name="T1" fmla="*/ 0 h 36"/>
                <a:gd name="T2" fmla="*/ 54 w 71"/>
                <a:gd name="T3" fmla="*/ 0 h 36"/>
                <a:gd name="T4" fmla="*/ 18 w 71"/>
                <a:gd name="T5" fmla="*/ 0 h 36"/>
                <a:gd name="T6" fmla="*/ 0 w 71"/>
                <a:gd name="T7" fmla="*/ 18 h 36"/>
                <a:gd name="T8" fmla="*/ 18 w 71"/>
                <a:gd name="T9" fmla="*/ 36 h 36"/>
                <a:gd name="T10" fmla="*/ 54 w 71"/>
                <a:gd name="T11" fmla="*/ 36 h 36"/>
                <a:gd name="T12" fmla="*/ 71 w 71"/>
                <a:gd name="T13" fmla="*/ 18 h 36"/>
                <a:gd name="T14" fmla="*/ 54 w 71"/>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36">
                  <a:moveTo>
                    <a:pt x="54" y="0"/>
                  </a:moveTo>
                  <a:lnTo>
                    <a:pt x="54" y="0"/>
                  </a:lnTo>
                  <a:lnTo>
                    <a:pt x="18" y="0"/>
                  </a:lnTo>
                  <a:cubicBezTo>
                    <a:pt x="8" y="0"/>
                    <a:pt x="0" y="8"/>
                    <a:pt x="0" y="18"/>
                  </a:cubicBezTo>
                  <a:cubicBezTo>
                    <a:pt x="0" y="28"/>
                    <a:pt x="8" y="36"/>
                    <a:pt x="18" y="36"/>
                  </a:cubicBezTo>
                  <a:lnTo>
                    <a:pt x="54" y="36"/>
                  </a:lnTo>
                  <a:cubicBezTo>
                    <a:pt x="63" y="36"/>
                    <a:pt x="71" y="28"/>
                    <a:pt x="71" y="18"/>
                  </a:cubicBezTo>
                  <a:cubicBezTo>
                    <a:pt x="71" y="8"/>
                    <a:pt x="63" y="0"/>
                    <a:pt x="5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solidFill>
                  <a:prstClr val="black"/>
                </a:solidFill>
              </a:endParaRPr>
            </a:p>
          </p:txBody>
        </p:sp>
        <p:sp>
          <p:nvSpPr>
            <p:cNvPr id="8" name="Freeform 7">
              <a:extLst>
                <a:ext uri="{FF2B5EF4-FFF2-40B4-BE49-F238E27FC236}">
                  <a16:creationId xmlns:a16="http://schemas.microsoft.com/office/drawing/2014/main" xmlns="" id="{5BADBBA6-0D13-1944-BE7F-85F9675DA071}"/>
                </a:ext>
              </a:extLst>
            </p:cNvPr>
            <p:cNvSpPr>
              <a:spLocks noEditPoints="1"/>
            </p:cNvSpPr>
            <p:nvPr/>
          </p:nvSpPr>
          <p:spPr bwMode="auto">
            <a:xfrm>
              <a:off x="495" y="1002"/>
              <a:ext cx="258" cy="473"/>
            </a:xfrm>
            <a:custGeom>
              <a:avLst/>
              <a:gdLst>
                <a:gd name="T0" fmla="*/ 390 w 418"/>
                <a:gd name="T1" fmla="*/ 105 h 772"/>
                <a:gd name="T2" fmla="*/ 390 w 418"/>
                <a:gd name="T3" fmla="*/ 105 h 772"/>
                <a:gd name="T4" fmla="*/ 27 w 418"/>
                <a:gd name="T5" fmla="*/ 105 h 772"/>
                <a:gd name="T6" fmla="*/ 27 w 418"/>
                <a:gd name="T7" fmla="*/ 66 h 772"/>
                <a:gd name="T8" fmla="*/ 67 w 418"/>
                <a:gd name="T9" fmla="*/ 27 h 772"/>
                <a:gd name="T10" fmla="*/ 351 w 418"/>
                <a:gd name="T11" fmla="*/ 27 h 772"/>
                <a:gd name="T12" fmla="*/ 390 w 418"/>
                <a:gd name="T13" fmla="*/ 66 h 772"/>
                <a:gd name="T14" fmla="*/ 390 w 418"/>
                <a:gd name="T15" fmla="*/ 105 h 772"/>
                <a:gd name="T16" fmla="*/ 390 w 418"/>
                <a:gd name="T17" fmla="*/ 638 h 772"/>
                <a:gd name="T18" fmla="*/ 390 w 418"/>
                <a:gd name="T19" fmla="*/ 638 h 772"/>
                <a:gd name="T20" fmla="*/ 27 w 418"/>
                <a:gd name="T21" fmla="*/ 638 h 772"/>
                <a:gd name="T22" fmla="*/ 27 w 418"/>
                <a:gd name="T23" fmla="*/ 133 h 772"/>
                <a:gd name="T24" fmla="*/ 390 w 418"/>
                <a:gd name="T25" fmla="*/ 133 h 772"/>
                <a:gd name="T26" fmla="*/ 390 w 418"/>
                <a:gd name="T27" fmla="*/ 638 h 772"/>
                <a:gd name="T28" fmla="*/ 390 w 418"/>
                <a:gd name="T29" fmla="*/ 705 h 772"/>
                <a:gd name="T30" fmla="*/ 390 w 418"/>
                <a:gd name="T31" fmla="*/ 705 h 772"/>
                <a:gd name="T32" fmla="*/ 351 w 418"/>
                <a:gd name="T33" fmla="*/ 745 h 772"/>
                <a:gd name="T34" fmla="*/ 67 w 418"/>
                <a:gd name="T35" fmla="*/ 745 h 772"/>
                <a:gd name="T36" fmla="*/ 27 w 418"/>
                <a:gd name="T37" fmla="*/ 705 h 772"/>
                <a:gd name="T38" fmla="*/ 27 w 418"/>
                <a:gd name="T39" fmla="*/ 666 h 772"/>
                <a:gd name="T40" fmla="*/ 390 w 418"/>
                <a:gd name="T41" fmla="*/ 666 h 772"/>
                <a:gd name="T42" fmla="*/ 390 w 418"/>
                <a:gd name="T43" fmla="*/ 705 h 772"/>
                <a:gd name="T44" fmla="*/ 351 w 418"/>
                <a:gd name="T45" fmla="*/ 0 h 772"/>
                <a:gd name="T46" fmla="*/ 351 w 418"/>
                <a:gd name="T47" fmla="*/ 0 h 772"/>
                <a:gd name="T48" fmla="*/ 67 w 418"/>
                <a:gd name="T49" fmla="*/ 0 h 772"/>
                <a:gd name="T50" fmla="*/ 0 w 418"/>
                <a:gd name="T51" fmla="*/ 66 h 772"/>
                <a:gd name="T52" fmla="*/ 0 w 418"/>
                <a:gd name="T53" fmla="*/ 705 h 772"/>
                <a:gd name="T54" fmla="*/ 67 w 418"/>
                <a:gd name="T55" fmla="*/ 772 h 772"/>
                <a:gd name="T56" fmla="*/ 351 w 418"/>
                <a:gd name="T57" fmla="*/ 772 h 772"/>
                <a:gd name="T58" fmla="*/ 418 w 418"/>
                <a:gd name="T59" fmla="*/ 705 h 772"/>
                <a:gd name="T60" fmla="*/ 418 w 418"/>
                <a:gd name="T61" fmla="*/ 66 h 772"/>
                <a:gd name="T62" fmla="*/ 351 w 418"/>
                <a:gd name="T63" fmla="*/ 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8" h="772">
                  <a:moveTo>
                    <a:pt x="390" y="105"/>
                  </a:moveTo>
                  <a:lnTo>
                    <a:pt x="390" y="105"/>
                  </a:lnTo>
                  <a:lnTo>
                    <a:pt x="27" y="105"/>
                  </a:lnTo>
                  <a:lnTo>
                    <a:pt x="27" y="66"/>
                  </a:lnTo>
                  <a:cubicBezTo>
                    <a:pt x="27" y="44"/>
                    <a:pt x="45" y="27"/>
                    <a:pt x="67" y="27"/>
                  </a:cubicBezTo>
                  <a:lnTo>
                    <a:pt x="351" y="27"/>
                  </a:lnTo>
                  <a:cubicBezTo>
                    <a:pt x="372" y="27"/>
                    <a:pt x="390" y="44"/>
                    <a:pt x="390" y="66"/>
                  </a:cubicBezTo>
                  <a:lnTo>
                    <a:pt x="390" y="105"/>
                  </a:lnTo>
                  <a:close/>
                  <a:moveTo>
                    <a:pt x="390" y="638"/>
                  </a:moveTo>
                  <a:lnTo>
                    <a:pt x="390" y="638"/>
                  </a:lnTo>
                  <a:lnTo>
                    <a:pt x="27" y="638"/>
                  </a:lnTo>
                  <a:lnTo>
                    <a:pt x="27" y="133"/>
                  </a:lnTo>
                  <a:lnTo>
                    <a:pt x="390" y="133"/>
                  </a:lnTo>
                  <a:lnTo>
                    <a:pt x="390" y="638"/>
                  </a:lnTo>
                  <a:close/>
                  <a:moveTo>
                    <a:pt x="390" y="705"/>
                  </a:moveTo>
                  <a:lnTo>
                    <a:pt x="390" y="705"/>
                  </a:lnTo>
                  <a:cubicBezTo>
                    <a:pt x="390" y="727"/>
                    <a:pt x="372" y="745"/>
                    <a:pt x="351" y="745"/>
                  </a:cubicBezTo>
                  <a:lnTo>
                    <a:pt x="67" y="745"/>
                  </a:lnTo>
                  <a:cubicBezTo>
                    <a:pt x="45" y="745"/>
                    <a:pt x="27" y="727"/>
                    <a:pt x="27" y="705"/>
                  </a:cubicBezTo>
                  <a:lnTo>
                    <a:pt x="27" y="666"/>
                  </a:lnTo>
                  <a:lnTo>
                    <a:pt x="390" y="666"/>
                  </a:lnTo>
                  <a:lnTo>
                    <a:pt x="390" y="705"/>
                  </a:lnTo>
                  <a:close/>
                  <a:moveTo>
                    <a:pt x="351" y="0"/>
                  </a:moveTo>
                  <a:lnTo>
                    <a:pt x="351" y="0"/>
                  </a:lnTo>
                  <a:lnTo>
                    <a:pt x="67" y="0"/>
                  </a:lnTo>
                  <a:cubicBezTo>
                    <a:pt x="30" y="0"/>
                    <a:pt x="0" y="29"/>
                    <a:pt x="0" y="66"/>
                  </a:cubicBezTo>
                  <a:lnTo>
                    <a:pt x="0" y="705"/>
                  </a:lnTo>
                  <a:cubicBezTo>
                    <a:pt x="0" y="742"/>
                    <a:pt x="30" y="772"/>
                    <a:pt x="67" y="772"/>
                  </a:cubicBezTo>
                  <a:lnTo>
                    <a:pt x="351" y="772"/>
                  </a:lnTo>
                  <a:cubicBezTo>
                    <a:pt x="388" y="772"/>
                    <a:pt x="418" y="742"/>
                    <a:pt x="418" y="705"/>
                  </a:cubicBezTo>
                  <a:lnTo>
                    <a:pt x="418" y="66"/>
                  </a:lnTo>
                  <a:cubicBezTo>
                    <a:pt x="418" y="29"/>
                    <a:pt x="388" y="0"/>
                    <a:pt x="35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solidFill>
                  <a:prstClr val="black"/>
                </a:solidFill>
              </a:endParaRPr>
            </a:p>
          </p:txBody>
        </p:sp>
      </p:grpSp>
      <p:sp>
        <p:nvSpPr>
          <p:cNvPr id="9" name="Freeform 22">
            <a:extLst>
              <a:ext uri="{FF2B5EF4-FFF2-40B4-BE49-F238E27FC236}">
                <a16:creationId xmlns:a16="http://schemas.microsoft.com/office/drawing/2014/main" xmlns="" id="{E452025A-63DE-FF41-A369-D0B05A53B121}"/>
              </a:ext>
            </a:extLst>
          </p:cNvPr>
          <p:cNvSpPr>
            <a:spLocks noEditPoints="1"/>
          </p:cNvSpPr>
          <p:nvPr/>
        </p:nvSpPr>
        <p:spPr bwMode="auto">
          <a:xfrm>
            <a:off x="5592763" y="1641600"/>
            <a:ext cx="5284800" cy="3574800"/>
          </a:xfrm>
          <a:custGeom>
            <a:avLst/>
            <a:gdLst>
              <a:gd name="T0" fmla="*/ 43 w 847"/>
              <a:gd name="T1" fmla="*/ 582 h 613"/>
              <a:gd name="T2" fmla="*/ 43 w 847"/>
              <a:gd name="T3" fmla="*/ 582 h 613"/>
              <a:gd name="T4" fmla="*/ 102 w 847"/>
              <a:gd name="T5" fmla="*/ 494 h 613"/>
              <a:gd name="T6" fmla="*/ 105 w 847"/>
              <a:gd name="T7" fmla="*/ 495 h 613"/>
              <a:gd name="T8" fmla="*/ 112 w 847"/>
              <a:gd name="T9" fmla="*/ 496 h 613"/>
              <a:gd name="T10" fmla="*/ 734 w 847"/>
              <a:gd name="T11" fmla="*/ 496 h 613"/>
              <a:gd name="T12" fmla="*/ 741 w 847"/>
              <a:gd name="T13" fmla="*/ 495 h 613"/>
              <a:gd name="T14" fmla="*/ 744 w 847"/>
              <a:gd name="T15" fmla="*/ 494 h 613"/>
              <a:gd name="T16" fmla="*/ 746 w 847"/>
              <a:gd name="T17" fmla="*/ 496 h 613"/>
              <a:gd name="T18" fmla="*/ 803 w 847"/>
              <a:gd name="T19" fmla="*/ 582 h 613"/>
              <a:gd name="T20" fmla="*/ 43 w 847"/>
              <a:gd name="T21" fmla="*/ 582 h 613"/>
              <a:gd name="T22" fmla="*/ 108 w 847"/>
              <a:gd name="T23" fmla="*/ 29 h 613"/>
              <a:gd name="T24" fmla="*/ 108 w 847"/>
              <a:gd name="T25" fmla="*/ 29 h 613"/>
              <a:gd name="T26" fmla="*/ 738 w 847"/>
              <a:gd name="T27" fmla="*/ 29 h 613"/>
              <a:gd name="T28" fmla="*/ 738 w 847"/>
              <a:gd name="T29" fmla="*/ 465 h 613"/>
              <a:gd name="T30" fmla="*/ 108 w 847"/>
              <a:gd name="T31" fmla="*/ 465 h 613"/>
              <a:gd name="T32" fmla="*/ 108 w 847"/>
              <a:gd name="T33" fmla="*/ 29 h 613"/>
              <a:gd name="T34" fmla="*/ 844 w 847"/>
              <a:gd name="T35" fmla="*/ 589 h 613"/>
              <a:gd name="T36" fmla="*/ 844 w 847"/>
              <a:gd name="T37" fmla="*/ 589 h 613"/>
              <a:gd name="T38" fmla="*/ 842 w 847"/>
              <a:gd name="T39" fmla="*/ 585 h 613"/>
              <a:gd name="T40" fmla="*/ 842 w 847"/>
              <a:gd name="T41" fmla="*/ 585 h 613"/>
              <a:gd name="T42" fmla="*/ 767 w 847"/>
              <a:gd name="T43" fmla="*/ 473 h 613"/>
              <a:gd name="T44" fmla="*/ 767 w 847"/>
              <a:gd name="T45" fmla="*/ 471 h 613"/>
              <a:gd name="T46" fmla="*/ 769 w 847"/>
              <a:gd name="T47" fmla="*/ 461 h 613"/>
              <a:gd name="T48" fmla="*/ 769 w 847"/>
              <a:gd name="T49" fmla="*/ 33 h 613"/>
              <a:gd name="T50" fmla="*/ 734 w 847"/>
              <a:gd name="T51" fmla="*/ 0 h 613"/>
              <a:gd name="T52" fmla="*/ 112 w 847"/>
              <a:gd name="T53" fmla="*/ 0 h 613"/>
              <a:gd name="T54" fmla="*/ 77 w 847"/>
              <a:gd name="T55" fmla="*/ 33 h 613"/>
              <a:gd name="T56" fmla="*/ 77 w 847"/>
              <a:gd name="T57" fmla="*/ 461 h 613"/>
              <a:gd name="T58" fmla="*/ 79 w 847"/>
              <a:gd name="T59" fmla="*/ 471 h 613"/>
              <a:gd name="T60" fmla="*/ 79 w 847"/>
              <a:gd name="T61" fmla="*/ 473 h 613"/>
              <a:gd name="T62" fmla="*/ 4 w 847"/>
              <a:gd name="T63" fmla="*/ 585 h 613"/>
              <a:gd name="T64" fmla="*/ 4 w 847"/>
              <a:gd name="T65" fmla="*/ 585 h 613"/>
              <a:gd name="T66" fmla="*/ 2 w 847"/>
              <a:gd name="T67" fmla="*/ 589 h 613"/>
              <a:gd name="T68" fmla="*/ 0 w 847"/>
              <a:gd name="T69" fmla="*/ 597 h 613"/>
              <a:gd name="T70" fmla="*/ 15 w 847"/>
              <a:gd name="T71" fmla="*/ 613 h 613"/>
              <a:gd name="T72" fmla="*/ 831 w 847"/>
              <a:gd name="T73" fmla="*/ 613 h 613"/>
              <a:gd name="T74" fmla="*/ 847 w 847"/>
              <a:gd name="T75" fmla="*/ 597 h 613"/>
              <a:gd name="T76" fmla="*/ 844 w 847"/>
              <a:gd name="T77" fmla="*/ 589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47" h="613">
                <a:moveTo>
                  <a:pt x="43" y="582"/>
                </a:moveTo>
                <a:lnTo>
                  <a:pt x="43" y="582"/>
                </a:lnTo>
                <a:lnTo>
                  <a:pt x="102" y="494"/>
                </a:lnTo>
                <a:lnTo>
                  <a:pt x="105" y="495"/>
                </a:lnTo>
                <a:cubicBezTo>
                  <a:pt x="108" y="495"/>
                  <a:pt x="110" y="496"/>
                  <a:pt x="112" y="496"/>
                </a:cubicBezTo>
                <a:lnTo>
                  <a:pt x="734" y="496"/>
                </a:lnTo>
                <a:cubicBezTo>
                  <a:pt x="736" y="496"/>
                  <a:pt x="739" y="495"/>
                  <a:pt x="741" y="495"/>
                </a:cubicBezTo>
                <a:lnTo>
                  <a:pt x="744" y="494"/>
                </a:lnTo>
                <a:lnTo>
                  <a:pt x="746" y="496"/>
                </a:lnTo>
                <a:lnTo>
                  <a:pt x="803" y="582"/>
                </a:lnTo>
                <a:lnTo>
                  <a:pt x="43" y="582"/>
                </a:lnTo>
                <a:close/>
                <a:moveTo>
                  <a:pt x="108" y="29"/>
                </a:moveTo>
                <a:lnTo>
                  <a:pt x="108" y="29"/>
                </a:lnTo>
                <a:lnTo>
                  <a:pt x="738" y="29"/>
                </a:lnTo>
                <a:lnTo>
                  <a:pt x="738" y="465"/>
                </a:lnTo>
                <a:lnTo>
                  <a:pt x="108" y="465"/>
                </a:lnTo>
                <a:lnTo>
                  <a:pt x="108" y="29"/>
                </a:lnTo>
                <a:close/>
                <a:moveTo>
                  <a:pt x="844" y="589"/>
                </a:moveTo>
                <a:lnTo>
                  <a:pt x="844" y="589"/>
                </a:lnTo>
                <a:lnTo>
                  <a:pt x="842" y="585"/>
                </a:lnTo>
                <a:lnTo>
                  <a:pt x="842" y="585"/>
                </a:lnTo>
                <a:lnTo>
                  <a:pt x="767" y="473"/>
                </a:lnTo>
                <a:lnTo>
                  <a:pt x="767" y="471"/>
                </a:lnTo>
                <a:cubicBezTo>
                  <a:pt x="768" y="467"/>
                  <a:pt x="769" y="464"/>
                  <a:pt x="769" y="461"/>
                </a:cubicBezTo>
                <a:lnTo>
                  <a:pt x="769" y="33"/>
                </a:lnTo>
                <a:cubicBezTo>
                  <a:pt x="769" y="14"/>
                  <a:pt x="753" y="0"/>
                  <a:pt x="734" y="0"/>
                </a:cubicBezTo>
                <a:lnTo>
                  <a:pt x="112" y="0"/>
                </a:lnTo>
                <a:cubicBezTo>
                  <a:pt x="93" y="0"/>
                  <a:pt x="77" y="14"/>
                  <a:pt x="77" y="33"/>
                </a:cubicBezTo>
                <a:lnTo>
                  <a:pt x="77" y="461"/>
                </a:lnTo>
                <a:cubicBezTo>
                  <a:pt x="77" y="464"/>
                  <a:pt x="78" y="467"/>
                  <a:pt x="79" y="471"/>
                </a:cubicBezTo>
                <a:lnTo>
                  <a:pt x="79" y="473"/>
                </a:lnTo>
                <a:lnTo>
                  <a:pt x="4" y="585"/>
                </a:lnTo>
                <a:lnTo>
                  <a:pt x="4" y="585"/>
                </a:lnTo>
                <a:lnTo>
                  <a:pt x="2" y="589"/>
                </a:lnTo>
                <a:cubicBezTo>
                  <a:pt x="0" y="592"/>
                  <a:pt x="0" y="595"/>
                  <a:pt x="0" y="597"/>
                </a:cubicBezTo>
                <a:cubicBezTo>
                  <a:pt x="0" y="606"/>
                  <a:pt x="6" y="613"/>
                  <a:pt x="15" y="613"/>
                </a:cubicBezTo>
                <a:lnTo>
                  <a:pt x="831" y="613"/>
                </a:lnTo>
                <a:cubicBezTo>
                  <a:pt x="840" y="613"/>
                  <a:pt x="847" y="606"/>
                  <a:pt x="847" y="597"/>
                </a:cubicBezTo>
                <a:cubicBezTo>
                  <a:pt x="847" y="595"/>
                  <a:pt x="846" y="592"/>
                  <a:pt x="844" y="589"/>
                </a:cubicBezTo>
                <a:close/>
              </a:path>
            </a:pathLst>
          </a:custGeom>
          <a:solidFill>
            <a:srgbClr val="0CC14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solidFill>
                <a:prstClr val="black"/>
              </a:solidFill>
            </a:endParaRPr>
          </a:p>
        </p:txBody>
      </p:sp>
      <p:sp>
        <p:nvSpPr>
          <p:cNvPr id="12" name="Rectángulo 11">
            <a:extLst>
              <a:ext uri="{FF2B5EF4-FFF2-40B4-BE49-F238E27FC236}">
                <a16:creationId xmlns:a16="http://schemas.microsoft.com/office/drawing/2014/main" xmlns="" id="{4FA15053-6531-1C4F-9DAD-F1A98ACE9D4A}"/>
              </a:ext>
            </a:extLst>
          </p:cNvPr>
          <p:cNvSpPr/>
          <p:nvPr/>
        </p:nvSpPr>
        <p:spPr>
          <a:xfrm>
            <a:off x="450000" y="496800"/>
            <a:ext cx="6123792" cy="400110"/>
          </a:xfrm>
          <a:prstGeom prst="rect">
            <a:avLst/>
          </a:prstGeom>
        </p:spPr>
        <p:txBody>
          <a:bodyPr wrap="none">
            <a:spAutoFit/>
          </a:bodyPr>
          <a:lstStyle/>
          <a:p>
            <a:r>
              <a:rPr lang="es-CL" sz="2000" dirty="0">
                <a:solidFill>
                  <a:srgbClr val="15C047"/>
                </a:solidFill>
                <a:latin typeface="Arial" panose="020B0604020202020204" pitchFamily="34" charset="0"/>
                <a:cs typeface="Arial" panose="020B0604020202020204" pitchFamily="34" charset="0"/>
              </a:rPr>
              <a:t>Encuesta de satisfacción – Curso cerrado streaming</a:t>
            </a:r>
          </a:p>
        </p:txBody>
      </p:sp>
      <p:cxnSp>
        <p:nvCxnSpPr>
          <p:cNvPr id="13" name="Conector recto 12">
            <a:extLst>
              <a:ext uri="{FF2B5EF4-FFF2-40B4-BE49-F238E27FC236}">
                <a16:creationId xmlns:a16="http://schemas.microsoft.com/office/drawing/2014/main" xmlns="" id="{27589CF8-2A0B-5940-9954-F26613DD4347}"/>
              </a:ext>
            </a:extLst>
          </p:cNvPr>
          <p:cNvCxnSpPr/>
          <p:nvPr/>
        </p:nvCxnSpPr>
        <p:spPr>
          <a:xfrm>
            <a:off x="435600" y="363600"/>
            <a:ext cx="1629104" cy="0"/>
          </a:xfrm>
          <a:prstGeom prst="line">
            <a:avLst/>
          </a:prstGeom>
          <a:ln w="25400">
            <a:solidFill>
              <a:srgbClr val="15C047"/>
            </a:solidFill>
          </a:ln>
        </p:spPr>
        <p:style>
          <a:lnRef idx="2">
            <a:schemeClr val="dk1"/>
          </a:lnRef>
          <a:fillRef idx="0">
            <a:schemeClr val="dk1"/>
          </a:fillRef>
          <a:effectRef idx="1">
            <a:schemeClr val="dk1"/>
          </a:effectRef>
          <a:fontRef idx="minor">
            <a:schemeClr val="tx1"/>
          </a:fontRef>
        </p:style>
      </p:cxnSp>
      <p:sp>
        <p:nvSpPr>
          <p:cNvPr id="14" name="Rectángulo 13">
            <a:extLst>
              <a:ext uri="{FF2B5EF4-FFF2-40B4-BE49-F238E27FC236}">
                <a16:creationId xmlns:a16="http://schemas.microsoft.com/office/drawing/2014/main" xmlns="" id="{7E86D35B-FFA1-F54F-8774-D8E68AC54DB3}"/>
              </a:ext>
            </a:extLst>
          </p:cNvPr>
          <p:cNvSpPr/>
          <p:nvPr/>
        </p:nvSpPr>
        <p:spPr>
          <a:xfrm>
            <a:off x="1357049" y="5528439"/>
            <a:ext cx="2220180" cy="338554"/>
          </a:xfrm>
          <a:prstGeom prst="rect">
            <a:avLst/>
          </a:prstGeom>
        </p:spPr>
        <p:txBody>
          <a:bodyPr wrap="square">
            <a:spAutoFit/>
          </a:bodyPr>
          <a:lstStyle/>
          <a:p>
            <a:pPr algn="ctr"/>
            <a:r>
              <a:rPr lang="es-CL" sz="1600" b="1" dirty="0">
                <a:solidFill>
                  <a:srgbClr val="15C047"/>
                </a:solidFill>
                <a:latin typeface="Arial" panose="020B0604020202020204" pitchFamily="34" charset="0"/>
                <a:cs typeface="Arial" panose="020B0604020202020204" pitchFamily="34" charset="0"/>
              </a:rPr>
              <a:t>Escanea este código</a:t>
            </a:r>
          </a:p>
        </p:txBody>
      </p:sp>
      <p:sp>
        <p:nvSpPr>
          <p:cNvPr id="15" name="Rectángulo 14">
            <a:extLst>
              <a:ext uri="{FF2B5EF4-FFF2-40B4-BE49-F238E27FC236}">
                <a16:creationId xmlns:a16="http://schemas.microsoft.com/office/drawing/2014/main" xmlns="" id="{3139FFF0-9526-FA40-82E4-BADBAB536699}"/>
              </a:ext>
            </a:extLst>
          </p:cNvPr>
          <p:cNvSpPr/>
          <p:nvPr/>
        </p:nvSpPr>
        <p:spPr>
          <a:xfrm>
            <a:off x="7011079" y="5528439"/>
            <a:ext cx="2220180" cy="338554"/>
          </a:xfrm>
          <a:prstGeom prst="rect">
            <a:avLst/>
          </a:prstGeom>
        </p:spPr>
        <p:txBody>
          <a:bodyPr wrap="square">
            <a:spAutoFit/>
          </a:bodyPr>
          <a:lstStyle/>
          <a:p>
            <a:pPr algn="ctr"/>
            <a:r>
              <a:rPr lang="es-CL" sz="1600" b="1" dirty="0">
                <a:solidFill>
                  <a:srgbClr val="15C047"/>
                </a:solidFill>
                <a:latin typeface="Arial" panose="020B0604020202020204" pitchFamily="34" charset="0"/>
                <a:cs typeface="Arial" panose="020B0604020202020204" pitchFamily="34" charset="0"/>
              </a:rPr>
              <a:t>O ingresa a este link</a:t>
            </a:r>
          </a:p>
        </p:txBody>
      </p:sp>
      <p:pic>
        <p:nvPicPr>
          <p:cNvPr id="16" name="Imagen 15">
            <a:extLst>
              <a:ext uri="{FF2B5EF4-FFF2-40B4-BE49-F238E27FC236}">
                <a16:creationId xmlns:a16="http://schemas.microsoft.com/office/drawing/2014/main" xmlns="" id="{4C70E9DE-2F32-9642-AD47-9A6C0C48ED7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79106" y="496800"/>
            <a:ext cx="1239633" cy="506414"/>
          </a:xfrm>
          <a:prstGeom prst="rect">
            <a:avLst/>
          </a:prstGeom>
        </p:spPr>
      </p:pic>
      <p:sp>
        <p:nvSpPr>
          <p:cNvPr id="17" name="Marcador de texto 11">
            <a:extLst>
              <a:ext uri="{FF2B5EF4-FFF2-40B4-BE49-F238E27FC236}">
                <a16:creationId xmlns:a16="http://schemas.microsoft.com/office/drawing/2014/main" xmlns="" id="{D78F5B53-66FE-D84A-B65B-7012FCD1C20A}"/>
              </a:ext>
            </a:extLst>
          </p:cNvPr>
          <p:cNvSpPr txBox="1">
            <a:spLocks/>
          </p:cNvSpPr>
          <p:nvPr/>
        </p:nvSpPr>
        <p:spPr>
          <a:xfrm>
            <a:off x="5737689" y="2905125"/>
            <a:ext cx="4766959" cy="523875"/>
          </a:xfrm>
          <a:prstGeom prst="rect">
            <a:avLst/>
          </a:prstGeom>
        </p:spPr>
        <p:txBody>
          <a:bodyPr lIns="0" tIns="0" rIns="0" bIns="0"/>
          <a:lstStyle>
            <a:lvl1pPr marL="0" marR="0" indent="0" algn="ctr" defTabSz="1218406" eaLnBrk="1" latinLnBrk="0" hangingPunct="1">
              <a:lnSpc>
                <a:spcPct val="100000"/>
              </a:lnSpc>
              <a:spcBef>
                <a:spcPts val="400"/>
              </a:spcBef>
              <a:spcAft>
                <a:spcPts val="400"/>
              </a:spcAft>
              <a:buClr>
                <a:schemeClr val="bg2"/>
              </a:buClr>
              <a:buSzPct val="95000"/>
              <a:buFontTx/>
              <a:buNone/>
              <a:tabLst/>
              <a:defRPr sz="1700" b="1" i="0" u="none" strike="noStrike" cap="none" spc="0" baseline="0">
                <a:solidFill>
                  <a:schemeClr val="tx1"/>
                </a:solidFill>
                <a:uFillTx/>
                <a:latin typeface="Arial"/>
                <a:ea typeface="Arial"/>
                <a:cs typeface="Arial"/>
                <a:sym typeface="Arial"/>
              </a:defRPr>
            </a:lvl1pPr>
            <a:lvl2pPr marL="676275" marR="0" indent="-371475" algn="ctr" defTabSz="1218406" eaLnBrk="1" latinLnBrk="0" hangingPunct="1">
              <a:lnSpc>
                <a:spcPct val="100000"/>
              </a:lnSpc>
              <a:spcBef>
                <a:spcPts val="400"/>
              </a:spcBef>
              <a:spcAft>
                <a:spcPts val="400"/>
              </a:spcAft>
              <a:buClr>
                <a:schemeClr val="bg2"/>
              </a:buClr>
              <a:buSzPct val="95000"/>
              <a:buFont typeface="Wingdings" pitchFamily="2" charset="2"/>
              <a:buChar char="§"/>
              <a:tabLst/>
              <a:defRPr lang="es-ES" sz="1600" b="1" i="0" u="none" strike="noStrike" cap="none" spc="0" baseline="0" dirty="0" smtClean="0">
                <a:solidFill>
                  <a:schemeClr val="tx1"/>
                </a:solidFill>
                <a:uFillTx/>
                <a:latin typeface="Arial"/>
                <a:ea typeface="Arial"/>
                <a:cs typeface="Arial"/>
                <a:sym typeface="Arial"/>
              </a:defRPr>
            </a:lvl2pPr>
            <a:lvl3pPr marL="1030288" marR="0" indent="-333375" algn="ctr" defTabSz="1218406" eaLnBrk="1" latinLnBrk="0" hangingPunct="1">
              <a:lnSpc>
                <a:spcPct val="100000"/>
              </a:lnSpc>
              <a:spcBef>
                <a:spcPts val="400"/>
              </a:spcBef>
              <a:spcAft>
                <a:spcPts val="400"/>
              </a:spcAft>
              <a:buClr>
                <a:schemeClr val="bg2"/>
              </a:buClr>
              <a:buSzPct val="50000"/>
              <a:buFontTx/>
              <a:buBlip>
                <a:blip r:embed="rId4">
                  <a:extLst>
                    <a:ext uri="{96DAC541-7B7A-43D3-8B79-37D633B846F1}">
                      <asvg:svgBlip xmlns:asvg="http://schemas.microsoft.com/office/drawing/2016/SVG/main" xmlns="" r:embed="rId5"/>
                    </a:ext>
                  </a:extLst>
                </a:blip>
              </a:buBlip>
              <a:tabLst/>
              <a:defRPr sz="1400" b="1" i="0" u="none" strike="noStrike" cap="none" spc="0" baseline="0">
                <a:solidFill>
                  <a:schemeClr val="tx1"/>
                </a:solidFill>
                <a:uFillTx/>
                <a:latin typeface="Arial"/>
                <a:ea typeface="Arial"/>
                <a:cs typeface="Arial"/>
                <a:sym typeface="Arial"/>
              </a:defRPr>
            </a:lvl3pPr>
            <a:lvl4pPr marL="1342232" marR="0" indent="-332582" algn="ctr" defTabSz="1218406" eaLnBrk="1" latinLnBrk="0" hangingPunct="1">
              <a:lnSpc>
                <a:spcPct val="100000"/>
              </a:lnSpc>
              <a:spcBef>
                <a:spcPts val="400"/>
              </a:spcBef>
              <a:spcAft>
                <a:spcPts val="400"/>
              </a:spcAft>
              <a:buClr>
                <a:schemeClr val="bg2"/>
              </a:buClr>
              <a:buSzPct val="50000"/>
              <a:buFontTx/>
              <a:buBlip>
                <a:blip r:embed="rId4">
                  <a:extLst>
                    <a:ext uri="{96DAC541-7B7A-43D3-8B79-37D633B846F1}">
                      <asvg:svgBlip xmlns:asvg="http://schemas.microsoft.com/office/drawing/2016/SVG/main" xmlns="" r:embed="rId5"/>
                    </a:ext>
                  </a:extLst>
                </a:blip>
              </a:buBlip>
              <a:tabLst/>
              <a:defRPr sz="1400" b="1" i="0" u="none" strike="noStrike" cap="none" spc="0" baseline="0">
                <a:solidFill>
                  <a:schemeClr val="tx1"/>
                </a:solidFill>
                <a:uFillTx/>
                <a:latin typeface="Arial"/>
                <a:ea typeface="Arial"/>
                <a:cs typeface="Arial"/>
                <a:sym typeface="Arial"/>
              </a:defRPr>
            </a:lvl4pPr>
            <a:lvl5pPr marL="1675607" marR="0" indent="-364332" algn="ctr" defTabSz="1218406" eaLnBrk="1" latinLnBrk="0" hangingPunct="1">
              <a:lnSpc>
                <a:spcPct val="100000"/>
              </a:lnSpc>
              <a:spcBef>
                <a:spcPts val="400"/>
              </a:spcBef>
              <a:spcAft>
                <a:spcPts val="400"/>
              </a:spcAft>
              <a:buClr>
                <a:schemeClr val="bg2"/>
              </a:buClr>
              <a:buSzPct val="50000"/>
              <a:buFontTx/>
              <a:buBlip>
                <a:blip r:embed="rId4">
                  <a:extLst>
                    <a:ext uri="{96DAC541-7B7A-43D3-8B79-37D633B846F1}">
                      <asvg:svgBlip xmlns:asvg="http://schemas.microsoft.com/office/drawing/2016/SVG/main" xmlns="" r:embed="rId5"/>
                    </a:ext>
                  </a:extLst>
                </a:blip>
              </a:buBlip>
              <a:tabLst>
                <a:tab pos="1571625" algn="l"/>
              </a:tabLst>
              <a:defRPr sz="1400" b="1" i="0" u="none" strike="noStrike" cap="none" spc="0" baseline="0">
                <a:solidFill>
                  <a:schemeClr val="tx1"/>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buClr>
                <a:srgbClr val="83B727"/>
              </a:buClr>
              <a:defRPr/>
            </a:pPr>
            <a:r>
              <a:rPr lang="es-CL" sz="2400" u="sng" kern="0" dirty="0">
                <a:solidFill>
                  <a:srgbClr val="15C047"/>
                </a:solidFill>
                <a:hlinkClick r:id="rId6">
                  <a:extLst>
                    <a:ext uri="{A12FA001-AC4F-418D-AE19-62706E023703}">
                      <ahyp:hlinkClr xmlns:ahyp="http://schemas.microsoft.com/office/drawing/2018/hyperlinkcolor" xmlns="" val="tx"/>
                    </a:ext>
                  </a:extLst>
                </a:hlinkClick>
              </a:rPr>
              <a:t>t</a:t>
            </a:r>
            <a:r>
              <a:rPr lang="es-CL" sz="2400" u="sng" kern="0" dirty="0">
                <a:solidFill>
                  <a:srgbClr val="15C047"/>
                </a:solidFill>
                <a:hlinkClick r:id="rId6">
                  <a:extLst>
                    <a:ext uri="{A12FA001-AC4F-418D-AE19-62706E023703}">
                      <ahyp:hlinkClr xmlns:ahyp="http://schemas.microsoft.com/office/drawing/2018/hyperlinkcolor" xmlns="" val="tx"/>
                    </a:ext>
                  </a:extLst>
                </a:hlinkClick>
              </a:rPr>
              <a:t>inyurl.com/</a:t>
            </a:r>
            <a:r>
              <a:rPr lang="es-CL" sz="2400" u="sng" kern="0" dirty="0">
                <a:solidFill>
                  <a:srgbClr val="15C047"/>
                </a:solidFill>
              </a:rPr>
              <a:t>rxm3zy35</a:t>
            </a:r>
          </a:p>
        </p:txBody>
      </p:sp>
      <p:pic>
        <p:nvPicPr>
          <p:cNvPr id="18" name="Imagen 17">
            <a:extLst>
              <a:ext uri="{FF2B5EF4-FFF2-40B4-BE49-F238E27FC236}">
                <a16:creationId xmlns:a16="http://schemas.microsoft.com/office/drawing/2014/main" xmlns="" id="{C50A787F-09EE-A148-BBF9-46923C6CB78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628958" y="2578100"/>
            <a:ext cx="1692424" cy="1701800"/>
          </a:xfrm>
          <a:prstGeom prst="rect">
            <a:avLst/>
          </a:prstGeom>
        </p:spPr>
      </p:pic>
    </p:spTree>
    <p:custDataLst>
      <p:tags r:id="rId1"/>
    </p:custDataLst>
    <p:extLst>
      <p:ext uri="{BB962C8B-B14F-4D97-AF65-F5344CB8AC3E}">
        <p14:creationId xmlns:p14="http://schemas.microsoft.com/office/powerpoint/2010/main" val="188068501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F8D277AE-C60C-8245-81E6-E15C1B7E1B35}"/>
              </a:ext>
            </a:extLst>
          </p:cNvPr>
          <p:cNvSpPr/>
          <p:nvPr/>
        </p:nvSpPr>
        <p:spPr>
          <a:xfrm>
            <a:off x="0" y="0"/>
            <a:ext cx="12192000" cy="6858000"/>
          </a:xfrm>
          <a:prstGeom prst="rect">
            <a:avLst/>
          </a:prstGeom>
          <a:solidFill>
            <a:srgbClr val="EBE9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prstClr val="white"/>
              </a:solidFill>
            </a:endParaRPr>
          </a:p>
        </p:txBody>
      </p:sp>
      <p:grpSp>
        <p:nvGrpSpPr>
          <p:cNvPr id="5" name="Group 4">
            <a:extLst>
              <a:ext uri="{FF2B5EF4-FFF2-40B4-BE49-F238E27FC236}">
                <a16:creationId xmlns:a16="http://schemas.microsoft.com/office/drawing/2014/main" xmlns="" id="{73348561-921E-344F-A72B-19BDA9CAB6ED}"/>
              </a:ext>
            </a:extLst>
          </p:cNvPr>
          <p:cNvGrpSpPr>
            <a:grpSpLocks/>
          </p:cNvGrpSpPr>
          <p:nvPr/>
        </p:nvGrpSpPr>
        <p:grpSpPr bwMode="auto">
          <a:xfrm>
            <a:off x="1357049" y="1571875"/>
            <a:ext cx="2203200" cy="3715200"/>
            <a:chOff x="495" y="1002"/>
            <a:chExt cx="258" cy="473"/>
          </a:xfrm>
          <a:solidFill>
            <a:srgbClr val="0CC144"/>
          </a:solidFill>
        </p:grpSpPr>
        <p:sp>
          <p:nvSpPr>
            <p:cNvPr id="6" name="Freeform 5">
              <a:extLst>
                <a:ext uri="{FF2B5EF4-FFF2-40B4-BE49-F238E27FC236}">
                  <a16:creationId xmlns:a16="http://schemas.microsoft.com/office/drawing/2014/main" xmlns="" id="{432A776A-BF7B-BB46-8762-2FA3E11F4DDB}"/>
                </a:ext>
              </a:extLst>
            </p:cNvPr>
            <p:cNvSpPr>
              <a:spLocks/>
            </p:cNvSpPr>
            <p:nvPr/>
          </p:nvSpPr>
          <p:spPr bwMode="auto">
            <a:xfrm>
              <a:off x="613" y="1427"/>
              <a:ext cx="22" cy="21"/>
            </a:xfrm>
            <a:custGeom>
              <a:avLst/>
              <a:gdLst>
                <a:gd name="T0" fmla="*/ 18 w 36"/>
                <a:gd name="T1" fmla="*/ 35 h 35"/>
                <a:gd name="T2" fmla="*/ 18 w 36"/>
                <a:gd name="T3" fmla="*/ 35 h 35"/>
                <a:gd name="T4" fmla="*/ 36 w 36"/>
                <a:gd name="T5" fmla="*/ 17 h 35"/>
                <a:gd name="T6" fmla="*/ 18 w 36"/>
                <a:gd name="T7" fmla="*/ 0 h 35"/>
                <a:gd name="T8" fmla="*/ 0 w 36"/>
                <a:gd name="T9" fmla="*/ 17 h 35"/>
                <a:gd name="T10" fmla="*/ 18 w 36"/>
                <a:gd name="T11" fmla="*/ 35 h 35"/>
              </a:gdLst>
              <a:ahLst/>
              <a:cxnLst>
                <a:cxn ang="0">
                  <a:pos x="T0" y="T1"/>
                </a:cxn>
                <a:cxn ang="0">
                  <a:pos x="T2" y="T3"/>
                </a:cxn>
                <a:cxn ang="0">
                  <a:pos x="T4" y="T5"/>
                </a:cxn>
                <a:cxn ang="0">
                  <a:pos x="T6" y="T7"/>
                </a:cxn>
                <a:cxn ang="0">
                  <a:pos x="T8" y="T9"/>
                </a:cxn>
                <a:cxn ang="0">
                  <a:pos x="T10" y="T11"/>
                </a:cxn>
              </a:cxnLst>
              <a:rect l="0" t="0" r="r" b="b"/>
              <a:pathLst>
                <a:path w="36" h="35">
                  <a:moveTo>
                    <a:pt x="18" y="35"/>
                  </a:moveTo>
                  <a:lnTo>
                    <a:pt x="18" y="35"/>
                  </a:lnTo>
                  <a:cubicBezTo>
                    <a:pt x="28" y="35"/>
                    <a:pt x="36" y="27"/>
                    <a:pt x="36" y="17"/>
                  </a:cubicBezTo>
                  <a:cubicBezTo>
                    <a:pt x="36" y="7"/>
                    <a:pt x="28" y="0"/>
                    <a:pt x="18" y="0"/>
                  </a:cubicBezTo>
                  <a:cubicBezTo>
                    <a:pt x="8" y="0"/>
                    <a:pt x="0" y="7"/>
                    <a:pt x="0" y="17"/>
                  </a:cubicBezTo>
                  <a:cubicBezTo>
                    <a:pt x="0" y="27"/>
                    <a:pt x="8" y="35"/>
                    <a:pt x="18" y="3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solidFill>
                  <a:prstClr val="black"/>
                </a:solidFill>
              </a:endParaRPr>
            </a:p>
          </p:txBody>
        </p:sp>
        <p:sp>
          <p:nvSpPr>
            <p:cNvPr id="7" name="Freeform 6">
              <a:extLst>
                <a:ext uri="{FF2B5EF4-FFF2-40B4-BE49-F238E27FC236}">
                  <a16:creationId xmlns:a16="http://schemas.microsoft.com/office/drawing/2014/main" xmlns="" id="{59C2DBAC-EE7F-2E4E-A7FA-7DEB62758007}"/>
                </a:ext>
              </a:extLst>
            </p:cNvPr>
            <p:cNvSpPr>
              <a:spLocks/>
            </p:cNvSpPr>
            <p:nvPr/>
          </p:nvSpPr>
          <p:spPr bwMode="auto">
            <a:xfrm>
              <a:off x="602" y="1035"/>
              <a:ext cx="43" cy="22"/>
            </a:xfrm>
            <a:custGeom>
              <a:avLst/>
              <a:gdLst>
                <a:gd name="T0" fmla="*/ 54 w 71"/>
                <a:gd name="T1" fmla="*/ 0 h 36"/>
                <a:gd name="T2" fmla="*/ 54 w 71"/>
                <a:gd name="T3" fmla="*/ 0 h 36"/>
                <a:gd name="T4" fmla="*/ 18 w 71"/>
                <a:gd name="T5" fmla="*/ 0 h 36"/>
                <a:gd name="T6" fmla="*/ 0 w 71"/>
                <a:gd name="T7" fmla="*/ 18 h 36"/>
                <a:gd name="T8" fmla="*/ 18 w 71"/>
                <a:gd name="T9" fmla="*/ 36 h 36"/>
                <a:gd name="T10" fmla="*/ 54 w 71"/>
                <a:gd name="T11" fmla="*/ 36 h 36"/>
                <a:gd name="T12" fmla="*/ 71 w 71"/>
                <a:gd name="T13" fmla="*/ 18 h 36"/>
                <a:gd name="T14" fmla="*/ 54 w 71"/>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36">
                  <a:moveTo>
                    <a:pt x="54" y="0"/>
                  </a:moveTo>
                  <a:lnTo>
                    <a:pt x="54" y="0"/>
                  </a:lnTo>
                  <a:lnTo>
                    <a:pt x="18" y="0"/>
                  </a:lnTo>
                  <a:cubicBezTo>
                    <a:pt x="8" y="0"/>
                    <a:pt x="0" y="8"/>
                    <a:pt x="0" y="18"/>
                  </a:cubicBezTo>
                  <a:cubicBezTo>
                    <a:pt x="0" y="28"/>
                    <a:pt x="8" y="36"/>
                    <a:pt x="18" y="36"/>
                  </a:cubicBezTo>
                  <a:lnTo>
                    <a:pt x="54" y="36"/>
                  </a:lnTo>
                  <a:cubicBezTo>
                    <a:pt x="63" y="36"/>
                    <a:pt x="71" y="28"/>
                    <a:pt x="71" y="18"/>
                  </a:cubicBezTo>
                  <a:cubicBezTo>
                    <a:pt x="71" y="8"/>
                    <a:pt x="63" y="0"/>
                    <a:pt x="5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solidFill>
                  <a:prstClr val="black"/>
                </a:solidFill>
              </a:endParaRPr>
            </a:p>
          </p:txBody>
        </p:sp>
        <p:sp>
          <p:nvSpPr>
            <p:cNvPr id="8" name="Freeform 7">
              <a:extLst>
                <a:ext uri="{FF2B5EF4-FFF2-40B4-BE49-F238E27FC236}">
                  <a16:creationId xmlns:a16="http://schemas.microsoft.com/office/drawing/2014/main" xmlns="" id="{C2A70D82-86AA-7C41-AAC2-4F88BF792D2C}"/>
                </a:ext>
              </a:extLst>
            </p:cNvPr>
            <p:cNvSpPr>
              <a:spLocks noEditPoints="1"/>
            </p:cNvSpPr>
            <p:nvPr/>
          </p:nvSpPr>
          <p:spPr bwMode="auto">
            <a:xfrm>
              <a:off x="495" y="1002"/>
              <a:ext cx="258" cy="473"/>
            </a:xfrm>
            <a:custGeom>
              <a:avLst/>
              <a:gdLst>
                <a:gd name="T0" fmla="*/ 390 w 418"/>
                <a:gd name="T1" fmla="*/ 105 h 772"/>
                <a:gd name="T2" fmla="*/ 390 w 418"/>
                <a:gd name="T3" fmla="*/ 105 h 772"/>
                <a:gd name="T4" fmla="*/ 27 w 418"/>
                <a:gd name="T5" fmla="*/ 105 h 772"/>
                <a:gd name="T6" fmla="*/ 27 w 418"/>
                <a:gd name="T7" fmla="*/ 66 h 772"/>
                <a:gd name="T8" fmla="*/ 67 w 418"/>
                <a:gd name="T9" fmla="*/ 27 h 772"/>
                <a:gd name="T10" fmla="*/ 351 w 418"/>
                <a:gd name="T11" fmla="*/ 27 h 772"/>
                <a:gd name="T12" fmla="*/ 390 w 418"/>
                <a:gd name="T13" fmla="*/ 66 h 772"/>
                <a:gd name="T14" fmla="*/ 390 w 418"/>
                <a:gd name="T15" fmla="*/ 105 h 772"/>
                <a:gd name="T16" fmla="*/ 390 w 418"/>
                <a:gd name="T17" fmla="*/ 638 h 772"/>
                <a:gd name="T18" fmla="*/ 390 w 418"/>
                <a:gd name="T19" fmla="*/ 638 h 772"/>
                <a:gd name="T20" fmla="*/ 27 w 418"/>
                <a:gd name="T21" fmla="*/ 638 h 772"/>
                <a:gd name="T22" fmla="*/ 27 w 418"/>
                <a:gd name="T23" fmla="*/ 133 h 772"/>
                <a:gd name="T24" fmla="*/ 390 w 418"/>
                <a:gd name="T25" fmla="*/ 133 h 772"/>
                <a:gd name="T26" fmla="*/ 390 w 418"/>
                <a:gd name="T27" fmla="*/ 638 h 772"/>
                <a:gd name="T28" fmla="*/ 390 w 418"/>
                <a:gd name="T29" fmla="*/ 705 h 772"/>
                <a:gd name="T30" fmla="*/ 390 w 418"/>
                <a:gd name="T31" fmla="*/ 705 h 772"/>
                <a:gd name="T32" fmla="*/ 351 w 418"/>
                <a:gd name="T33" fmla="*/ 745 h 772"/>
                <a:gd name="T34" fmla="*/ 67 w 418"/>
                <a:gd name="T35" fmla="*/ 745 h 772"/>
                <a:gd name="T36" fmla="*/ 27 w 418"/>
                <a:gd name="T37" fmla="*/ 705 h 772"/>
                <a:gd name="T38" fmla="*/ 27 w 418"/>
                <a:gd name="T39" fmla="*/ 666 h 772"/>
                <a:gd name="T40" fmla="*/ 390 w 418"/>
                <a:gd name="T41" fmla="*/ 666 h 772"/>
                <a:gd name="T42" fmla="*/ 390 w 418"/>
                <a:gd name="T43" fmla="*/ 705 h 772"/>
                <a:gd name="T44" fmla="*/ 351 w 418"/>
                <a:gd name="T45" fmla="*/ 0 h 772"/>
                <a:gd name="T46" fmla="*/ 351 w 418"/>
                <a:gd name="T47" fmla="*/ 0 h 772"/>
                <a:gd name="T48" fmla="*/ 67 w 418"/>
                <a:gd name="T49" fmla="*/ 0 h 772"/>
                <a:gd name="T50" fmla="*/ 0 w 418"/>
                <a:gd name="T51" fmla="*/ 66 h 772"/>
                <a:gd name="T52" fmla="*/ 0 w 418"/>
                <a:gd name="T53" fmla="*/ 705 h 772"/>
                <a:gd name="T54" fmla="*/ 67 w 418"/>
                <a:gd name="T55" fmla="*/ 772 h 772"/>
                <a:gd name="T56" fmla="*/ 351 w 418"/>
                <a:gd name="T57" fmla="*/ 772 h 772"/>
                <a:gd name="T58" fmla="*/ 418 w 418"/>
                <a:gd name="T59" fmla="*/ 705 h 772"/>
                <a:gd name="T60" fmla="*/ 418 w 418"/>
                <a:gd name="T61" fmla="*/ 66 h 772"/>
                <a:gd name="T62" fmla="*/ 351 w 418"/>
                <a:gd name="T63" fmla="*/ 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8" h="772">
                  <a:moveTo>
                    <a:pt x="390" y="105"/>
                  </a:moveTo>
                  <a:lnTo>
                    <a:pt x="390" y="105"/>
                  </a:lnTo>
                  <a:lnTo>
                    <a:pt x="27" y="105"/>
                  </a:lnTo>
                  <a:lnTo>
                    <a:pt x="27" y="66"/>
                  </a:lnTo>
                  <a:cubicBezTo>
                    <a:pt x="27" y="44"/>
                    <a:pt x="45" y="27"/>
                    <a:pt x="67" y="27"/>
                  </a:cubicBezTo>
                  <a:lnTo>
                    <a:pt x="351" y="27"/>
                  </a:lnTo>
                  <a:cubicBezTo>
                    <a:pt x="372" y="27"/>
                    <a:pt x="390" y="44"/>
                    <a:pt x="390" y="66"/>
                  </a:cubicBezTo>
                  <a:lnTo>
                    <a:pt x="390" y="105"/>
                  </a:lnTo>
                  <a:close/>
                  <a:moveTo>
                    <a:pt x="390" y="638"/>
                  </a:moveTo>
                  <a:lnTo>
                    <a:pt x="390" y="638"/>
                  </a:lnTo>
                  <a:lnTo>
                    <a:pt x="27" y="638"/>
                  </a:lnTo>
                  <a:lnTo>
                    <a:pt x="27" y="133"/>
                  </a:lnTo>
                  <a:lnTo>
                    <a:pt x="390" y="133"/>
                  </a:lnTo>
                  <a:lnTo>
                    <a:pt x="390" y="638"/>
                  </a:lnTo>
                  <a:close/>
                  <a:moveTo>
                    <a:pt x="390" y="705"/>
                  </a:moveTo>
                  <a:lnTo>
                    <a:pt x="390" y="705"/>
                  </a:lnTo>
                  <a:cubicBezTo>
                    <a:pt x="390" y="727"/>
                    <a:pt x="372" y="745"/>
                    <a:pt x="351" y="745"/>
                  </a:cubicBezTo>
                  <a:lnTo>
                    <a:pt x="67" y="745"/>
                  </a:lnTo>
                  <a:cubicBezTo>
                    <a:pt x="45" y="745"/>
                    <a:pt x="27" y="727"/>
                    <a:pt x="27" y="705"/>
                  </a:cubicBezTo>
                  <a:lnTo>
                    <a:pt x="27" y="666"/>
                  </a:lnTo>
                  <a:lnTo>
                    <a:pt x="390" y="666"/>
                  </a:lnTo>
                  <a:lnTo>
                    <a:pt x="390" y="705"/>
                  </a:lnTo>
                  <a:close/>
                  <a:moveTo>
                    <a:pt x="351" y="0"/>
                  </a:moveTo>
                  <a:lnTo>
                    <a:pt x="351" y="0"/>
                  </a:lnTo>
                  <a:lnTo>
                    <a:pt x="67" y="0"/>
                  </a:lnTo>
                  <a:cubicBezTo>
                    <a:pt x="30" y="0"/>
                    <a:pt x="0" y="29"/>
                    <a:pt x="0" y="66"/>
                  </a:cubicBezTo>
                  <a:lnTo>
                    <a:pt x="0" y="705"/>
                  </a:lnTo>
                  <a:cubicBezTo>
                    <a:pt x="0" y="742"/>
                    <a:pt x="30" y="772"/>
                    <a:pt x="67" y="772"/>
                  </a:cubicBezTo>
                  <a:lnTo>
                    <a:pt x="351" y="772"/>
                  </a:lnTo>
                  <a:cubicBezTo>
                    <a:pt x="388" y="772"/>
                    <a:pt x="418" y="742"/>
                    <a:pt x="418" y="705"/>
                  </a:cubicBezTo>
                  <a:lnTo>
                    <a:pt x="418" y="66"/>
                  </a:lnTo>
                  <a:cubicBezTo>
                    <a:pt x="418" y="29"/>
                    <a:pt x="388" y="0"/>
                    <a:pt x="35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solidFill>
                  <a:prstClr val="black"/>
                </a:solidFill>
              </a:endParaRPr>
            </a:p>
          </p:txBody>
        </p:sp>
      </p:grpSp>
      <p:sp>
        <p:nvSpPr>
          <p:cNvPr id="9" name="Freeform 22">
            <a:extLst>
              <a:ext uri="{FF2B5EF4-FFF2-40B4-BE49-F238E27FC236}">
                <a16:creationId xmlns:a16="http://schemas.microsoft.com/office/drawing/2014/main" xmlns="" id="{B6387BF9-0F61-2D4E-A120-4F288EDAE62C}"/>
              </a:ext>
            </a:extLst>
          </p:cNvPr>
          <p:cNvSpPr>
            <a:spLocks noEditPoints="1"/>
          </p:cNvSpPr>
          <p:nvPr/>
        </p:nvSpPr>
        <p:spPr bwMode="auto">
          <a:xfrm>
            <a:off x="5592763" y="1641600"/>
            <a:ext cx="5284800" cy="3574800"/>
          </a:xfrm>
          <a:custGeom>
            <a:avLst/>
            <a:gdLst>
              <a:gd name="T0" fmla="*/ 43 w 847"/>
              <a:gd name="T1" fmla="*/ 582 h 613"/>
              <a:gd name="T2" fmla="*/ 43 w 847"/>
              <a:gd name="T3" fmla="*/ 582 h 613"/>
              <a:gd name="T4" fmla="*/ 102 w 847"/>
              <a:gd name="T5" fmla="*/ 494 h 613"/>
              <a:gd name="T6" fmla="*/ 105 w 847"/>
              <a:gd name="T7" fmla="*/ 495 h 613"/>
              <a:gd name="T8" fmla="*/ 112 w 847"/>
              <a:gd name="T9" fmla="*/ 496 h 613"/>
              <a:gd name="T10" fmla="*/ 734 w 847"/>
              <a:gd name="T11" fmla="*/ 496 h 613"/>
              <a:gd name="T12" fmla="*/ 741 w 847"/>
              <a:gd name="T13" fmla="*/ 495 h 613"/>
              <a:gd name="T14" fmla="*/ 744 w 847"/>
              <a:gd name="T15" fmla="*/ 494 h 613"/>
              <a:gd name="T16" fmla="*/ 746 w 847"/>
              <a:gd name="T17" fmla="*/ 496 h 613"/>
              <a:gd name="T18" fmla="*/ 803 w 847"/>
              <a:gd name="T19" fmla="*/ 582 h 613"/>
              <a:gd name="T20" fmla="*/ 43 w 847"/>
              <a:gd name="T21" fmla="*/ 582 h 613"/>
              <a:gd name="T22" fmla="*/ 108 w 847"/>
              <a:gd name="T23" fmla="*/ 29 h 613"/>
              <a:gd name="T24" fmla="*/ 108 w 847"/>
              <a:gd name="T25" fmla="*/ 29 h 613"/>
              <a:gd name="T26" fmla="*/ 738 w 847"/>
              <a:gd name="T27" fmla="*/ 29 h 613"/>
              <a:gd name="T28" fmla="*/ 738 w 847"/>
              <a:gd name="T29" fmla="*/ 465 h 613"/>
              <a:gd name="T30" fmla="*/ 108 w 847"/>
              <a:gd name="T31" fmla="*/ 465 h 613"/>
              <a:gd name="T32" fmla="*/ 108 w 847"/>
              <a:gd name="T33" fmla="*/ 29 h 613"/>
              <a:gd name="T34" fmla="*/ 844 w 847"/>
              <a:gd name="T35" fmla="*/ 589 h 613"/>
              <a:gd name="T36" fmla="*/ 844 w 847"/>
              <a:gd name="T37" fmla="*/ 589 h 613"/>
              <a:gd name="T38" fmla="*/ 842 w 847"/>
              <a:gd name="T39" fmla="*/ 585 h 613"/>
              <a:gd name="T40" fmla="*/ 842 w 847"/>
              <a:gd name="T41" fmla="*/ 585 h 613"/>
              <a:gd name="T42" fmla="*/ 767 w 847"/>
              <a:gd name="T43" fmla="*/ 473 h 613"/>
              <a:gd name="T44" fmla="*/ 767 w 847"/>
              <a:gd name="T45" fmla="*/ 471 h 613"/>
              <a:gd name="T46" fmla="*/ 769 w 847"/>
              <a:gd name="T47" fmla="*/ 461 h 613"/>
              <a:gd name="T48" fmla="*/ 769 w 847"/>
              <a:gd name="T49" fmla="*/ 33 h 613"/>
              <a:gd name="T50" fmla="*/ 734 w 847"/>
              <a:gd name="T51" fmla="*/ 0 h 613"/>
              <a:gd name="T52" fmla="*/ 112 w 847"/>
              <a:gd name="T53" fmla="*/ 0 h 613"/>
              <a:gd name="T54" fmla="*/ 77 w 847"/>
              <a:gd name="T55" fmla="*/ 33 h 613"/>
              <a:gd name="T56" fmla="*/ 77 w 847"/>
              <a:gd name="T57" fmla="*/ 461 h 613"/>
              <a:gd name="T58" fmla="*/ 79 w 847"/>
              <a:gd name="T59" fmla="*/ 471 h 613"/>
              <a:gd name="T60" fmla="*/ 79 w 847"/>
              <a:gd name="T61" fmla="*/ 473 h 613"/>
              <a:gd name="T62" fmla="*/ 4 w 847"/>
              <a:gd name="T63" fmla="*/ 585 h 613"/>
              <a:gd name="T64" fmla="*/ 4 w 847"/>
              <a:gd name="T65" fmla="*/ 585 h 613"/>
              <a:gd name="T66" fmla="*/ 2 w 847"/>
              <a:gd name="T67" fmla="*/ 589 h 613"/>
              <a:gd name="T68" fmla="*/ 0 w 847"/>
              <a:gd name="T69" fmla="*/ 597 h 613"/>
              <a:gd name="T70" fmla="*/ 15 w 847"/>
              <a:gd name="T71" fmla="*/ 613 h 613"/>
              <a:gd name="T72" fmla="*/ 831 w 847"/>
              <a:gd name="T73" fmla="*/ 613 h 613"/>
              <a:gd name="T74" fmla="*/ 847 w 847"/>
              <a:gd name="T75" fmla="*/ 597 h 613"/>
              <a:gd name="T76" fmla="*/ 844 w 847"/>
              <a:gd name="T77" fmla="*/ 589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47" h="613">
                <a:moveTo>
                  <a:pt x="43" y="582"/>
                </a:moveTo>
                <a:lnTo>
                  <a:pt x="43" y="582"/>
                </a:lnTo>
                <a:lnTo>
                  <a:pt x="102" y="494"/>
                </a:lnTo>
                <a:lnTo>
                  <a:pt x="105" y="495"/>
                </a:lnTo>
                <a:cubicBezTo>
                  <a:pt x="108" y="495"/>
                  <a:pt x="110" y="496"/>
                  <a:pt x="112" y="496"/>
                </a:cubicBezTo>
                <a:lnTo>
                  <a:pt x="734" y="496"/>
                </a:lnTo>
                <a:cubicBezTo>
                  <a:pt x="736" y="496"/>
                  <a:pt x="739" y="495"/>
                  <a:pt x="741" y="495"/>
                </a:cubicBezTo>
                <a:lnTo>
                  <a:pt x="744" y="494"/>
                </a:lnTo>
                <a:lnTo>
                  <a:pt x="746" y="496"/>
                </a:lnTo>
                <a:lnTo>
                  <a:pt x="803" y="582"/>
                </a:lnTo>
                <a:lnTo>
                  <a:pt x="43" y="582"/>
                </a:lnTo>
                <a:close/>
                <a:moveTo>
                  <a:pt x="108" y="29"/>
                </a:moveTo>
                <a:lnTo>
                  <a:pt x="108" y="29"/>
                </a:lnTo>
                <a:lnTo>
                  <a:pt x="738" y="29"/>
                </a:lnTo>
                <a:lnTo>
                  <a:pt x="738" y="465"/>
                </a:lnTo>
                <a:lnTo>
                  <a:pt x="108" y="465"/>
                </a:lnTo>
                <a:lnTo>
                  <a:pt x="108" y="29"/>
                </a:lnTo>
                <a:close/>
                <a:moveTo>
                  <a:pt x="844" y="589"/>
                </a:moveTo>
                <a:lnTo>
                  <a:pt x="844" y="589"/>
                </a:lnTo>
                <a:lnTo>
                  <a:pt x="842" y="585"/>
                </a:lnTo>
                <a:lnTo>
                  <a:pt x="842" y="585"/>
                </a:lnTo>
                <a:lnTo>
                  <a:pt x="767" y="473"/>
                </a:lnTo>
                <a:lnTo>
                  <a:pt x="767" y="471"/>
                </a:lnTo>
                <a:cubicBezTo>
                  <a:pt x="768" y="467"/>
                  <a:pt x="769" y="464"/>
                  <a:pt x="769" y="461"/>
                </a:cubicBezTo>
                <a:lnTo>
                  <a:pt x="769" y="33"/>
                </a:lnTo>
                <a:cubicBezTo>
                  <a:pt x="769" y="14"/>
                  <a:pt x="753" y="0"/>
                  <a:pt x="734" y="0"/>
                </a:cubicBezTo>
                <a:lnTo>
                  <a:pt x="112" y="0"/>
                </a:lnTo>
                <a:cubicBezTo>
                  <a:pt x="93" y="0"/>
                  <a:pt x="77" y="14"/>
                  <a:pt x="77" y="33"/>
                </a:cubicBezTo>
                <a:lnTo>
                  <a:pt x="77" y="461"/>
                </a:lnTo>
                <a:cubicBezTo>
                  <a:pt x="77" y="464"/>
                  <a:pt x="78" y="467"/>
                  <a:pt x="79" y="471"/>
                </a:cubicBezTo>
                <a:lnTo>
                  <a:pt x="79" y="473"/>
                </a:lnTo>
                <a:lnTo>
                  <a:pt x="4" y="585"/>
                </a:lnTo>
                <a:lnTo>
                  <a:pt x="4" y="585"/>
                </a:lnTo>
                <a:lnTo>
                  <a:pt x="2" y="589"/>
                </a:lnTo>
                <a:cubicBezTo>
                  <a:pt x="0" y="592"/>
                  <a:pt x="0" y="595"/>
                  <a:pt x="0" y="597"/>
                </a:cubicBezTo>
                <a:cubicBezTo>
                  <a:pt x="0" y="606"/>
                  <a:pt x="6" y="613"/>
                  <a:pt x="15" y="613"/>
                </a:cubicBezTo>
                <a:lnTo>
                  <a:pt x="831" y="613"/>
                </a:lnTo>
                <a:cubicBezTo>
                  <a:pt x="840" y="613"/>
                  <a:pt x="847" y="606"/>
                  <a:pt x="847" y="597"/>
                </a:cubicBezTo>
                <a:cubicBezTo>
                  <a:pt x="847" y="595"/>
                  <a:pt x="846" y="592"/>
                  <a:pt x="844" y="589"/>
                </a:cubicBezTo>
                <a:close/>
              </a:path>
            </a:pathLst>
          </a:custGeom>
          <a:solidFill>
            <a:srgbClr val="0CC14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solidFill>
                <a:prstClr val="black"/>
              </a:solidFill>
            </a:endParaRPr>
          </a:p>
        </p:txBody>
      </p:sp>
      <p:sp>
        <p:nvSpPr>
          <p:cNvPr id="12" name="Rectángulo 11">
            <a:extLst>
              <a:ext uri="{FF2B5EF4-FFF2-40B4-BE49-F238E27FC236}">
                <a16:creationId xmlns:a16="http://schemas.microsoft.com/office/drawing/2014/main" xmlns="" id="{670FEB82-F7CF-D043-985C-783DDD13C7D4}"/>
              </a:ext>
            </a:extLst>
          </p:cNvPr>
          <p:cNvSpPr/>
          <p:nvPr/>
        </p:nvSpPr>
        <p:spPr>
          <a:xfrm>
            <a:off x="450000" y="496800"/>
            <a:ext cx="6123792" cy="400110"/>
          </a:xfrm>
          <a:prstGeom prst="rect">
            <a:avLst/>
          </a:prstGeom>
        </p:spPr>
        <p:txBody>
          <a:bodyPr wrap="none">
            <a:spAutoFit/>
          </a:bodyPr>
          <a:lstStyle/>
          <a:p>
            <a:r>
              <a:rPr lang="es-CL" sz="2000" dirty="0">
                <a:solidFill>
                  <a:srgbClr val="15C047"/>
                </a:solidFill>
                <a:latin typeface="Arial" panose="020B0604020202020204" pitchFamily="34" charset="0"/>
                <a:cs typeface="Arial" panose="020B0604020202020204" pitchFamily="34" charset="0"/>
              </a:rPr>
              <a:t>Encuesta de satisfacción – Curso cerrado streaming</a:t>
            </a:r>
          </a:p>
        </p:txBody>
      </p:sp>
      <p:cxnSp>
        <p:nvCxnSpPr>
          <p:cNvPr id="13" name="Conector recto 12">
            <a:extLst>
              <a:ext uri="{FF2B5EF4-FFF2-40B4-BE49-F238E27FC236}">
                <a16:creationId xmlns:a16="http://schemas.microsoft.com/office/drawing/2014/main" xmlns="" id="{ADE4072A-0E18-2D42-95AC-B147F88E4A68}"/>
              </a:ext>
            </a:extLst>
          </p:cNvPr>
          <p:cNvCxnSpPr/>
          <p:nvPr/>
        </p:nvCxnSpPr>
        <p:spPr>
          <a:xfrm>
            <a:off x="435600" y="363600"/>
            <a:ext cx="1629104" cy="0"/>
          </a:xfrm>
          <a:prstGeom prst="line">
            <a:avLst/>
          </a:prstGeom>
          <a:ln w="25400">
            <a:solidFill>
              <a:srgbClr val="15C047"/>
            </a:solidFill>
          </a:ln>
        </p:spPr>
        <p:style>
          <a:lnRef idx="2">
            <a:schemeClr val="dk1"/>
          </a:lnRef>
          <a:fillRef idx="0">
            <a:schemeClr val="dk1"/>
          </a:fillRef>
          <a:effectRef idx="1">
            <a:schemeClr val="dk1"/>
          </a:effectRef>
          <a:fontRef idx="minor">
            <a:schemeClr val="tx1"/>
          </a:fontRef>
        </p:style>
      </p:cxnSp>
      <p:sp>
        <p:nvSpPr>
          <p:cNvPr id="14" name="Rectángulo 13">
            <a:extLst>
              <a:ext uri="{FF2B5EF4-FFF2-40B4-BE49-F238E27FC236}">
                <a16:creationId xmlns:a16="http://schemas.microsoft.com/office/drawing/2014/main" xmlns="" id="{0AC4C99A-FBC1-E34E-98B4-212F0F61514A}"/>
              </a:ext>
            </a:extLst>
          </p:cNvPr>
          <p:cNvSpPr/>
          <p:nvPr/>
        </p:nvSpPr>
        <p:spPr>
          <a:xfrm>
            <a:off x="1357049" y="5528439"/>
            <a:ext cx="2220180" cy="338554"/>
          </a:xfrm>
          <a:prstGeom prst="rect">
            <a:avLst/>
          </a:prstGeom>
        </p:spPr>
        <p:txBody>
          <a:bodyPr wrap="square">
            <a:spAutoFit/>
          </a:bodyPr>
          <a:lstStyle/>
          <a:p>
            <a:pPr algn="ctr"/>
            <a:r>
              <a:rPr lang="es-CL" sz="1600" b="1" dirty="0">
                <a:solidFill>
                  <a:srgbClr val="15C047"/>
                </a:solidFill>
                <a:latin typeface="Arial" panose="020B0604020202020204" pitchFamily="34" charset="0"/>
                <a:cs typeface="Arial" panose="020B0604020202020204" pitchFamily="34" charset="0"/>
              </a:rPr>
              <a:t>Escanea este código</a:t>
            </a:r>
          </a:p>
        </p:txBody>
      </p:sp>
      <p:sp>
        <p:nvSpPr>
          <p:cNvPr id="15" name="Rectángulo 14">
            <a:extLst>
              <a:ext uri="{FF2B5EF4-FFF2-40B4-BE49-F238E27FC236}">
                <a16:creationId xmlns:a16="http://schemas.microsoft.com/office/drawing/2014/main" xmlns="" id="{D799C167-C865-6B44-A263-891460E2A8DD}"/>
              </a:ext>
            </a:extLst>
          </p:cNvPr>
          <p:cNvSpPr/>
          <p:nvPr/>
        </p:nvSpPr>
        <p:spPr>
          <a:xfrm>
            <a:off x="7011079" y="5528439"/>
            <a:ext cx="2220180" cy="338554"/>
          </a:xfrm>
          <a:prstGeom prst="rect">
            <a:avLst/>
          </a:prstGeom>
        </p:spPr>
        <p:txBody>
          <a:bodyPr wrap="square">
            <a:spAutoFit/>
          </a:bodyPr>
          <a:lstStyle/>
          <a:p>
            <a:pPr algn="ctr"/>
            <a:r>
              <a:rPr lang="es-CL" sz="1600" b="1" dirty="0">
                <a:solidFill>
                  <a:srgbClr val="15C047"/>
                </a:solidFill>
                <a:latin typeface="Arial" panose="020B0604020202020204" pitchFamily="34" charset="0"/>
                <a:cs typeface="Arial" panose="020B0604020202020204" pitchFamily="34" charset="0"/>
              </a:rPr>
              <a:t>O ingresa a este link</a:t>
            </a:r>
          </a:p>
        </p:txBody>
      </p:sp>
      <p:pic>
        <p:nvPicPr>
          <p:cNvPr id="16" name="Imagen 15">
            <a:extLst>
              <a:ext uri="{FF2B5EF4-FFF2-40B4-BE49-F238E27FC236}">
                <a16:creationId xmlns:a16="http://schemas.microsoft.com/office/drawing/2014/main" xmlns="" id="{16E3E300-634B-C448-95F3-6291B64DE4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79106" y="496800"/>
            <a:ext cx="1239633" cy="506414"/>
          </a:xfrm>
          <a:prstGeom prst="rect">
            <a:avLst/>
          </a:prstGeom>
        </p:spPr>
      </p:pic>
      <p:sp>
        <p:nvSpPr>
          <p:cNvPr id="17" name="Marcador de texto 11">
            <a:extLst>
              <a:ext uri="{FF2B5EF4-FFF2-40B4-BE49-F238E27FC236}">
                <a16:creationId xmlns:a16="http://schemas.microsoft.com/office/drawing/2014/main" xmlns="" id="{D017B122-CEB0-8A4F-B99D-3761E6F821F0}"/>
              </a:ext>
            </a:extLst>
          </p:cNvPr>
          <p:cNvSpPr txBox="1">
            <a:spLocks/>
          </p:cNvSpPr>
          <p:nvPr/>
        </p:nvSpPr>
        <p:spPr>
          <a:xfrm>
            <a:off x="5851683" y="3038490"/>
            <a:ext cx="4766959" cy="523875"/>
          </a:xfrm>
          <a:prstGeom prst="rect">
            <a:avLst/>
          </a:prstGeom>
        </p:spPr>
        <p:txBody>
          <a:bodyPr lIns="0" tIns="0" rIns="0" bIns="0"/>
          <a:lstStyle>
            <a:lvl1pPr marL="0" marR="0" indent="0" algn="ctr" defTabSz="1218406" eaLnBrk="1" latinLnBrk="0" hangingPunct="1">
              <a:lnSpc>
                <a:spcPct val="100000"/>
              </a:lnSpc>
              <a:spcBef>
                <a:spcPts val="400"/>
              </a:spcBef>
              <a:spcAft>
                <a:spcPts val="400"/>
              </a:spcAft>
              <a:buClr>
                <a:schemeClr val="bg2"/>
              </a:buClr>
              <a:buSzPct val="95000"/>
              <a:buFontTx/>
              <a:buNone/>
              <a:tabLst/>
              <a:defRPr sz="1700" b="1" i="0" u="none" strike="noStrike" cap="none" spc="0" baseline="0">
                <a:solidFill>
                  <a:schemeClr val="tx1"/>
                </a:solidFill>
                <a:uFillTx/>
                <a:latin typeface="Arial"/>
                <a:ea typeface="Arial"/>
                <a:cs typeface="Arial"/>
                <a:sym typeface="Arial"/>
              </a:defRPr>
            </a:lvl1pPr>
            <a:lvl2pPr marL="676275" marR="0" indent="-371475" algn="ctr" defTabSz="1218406" eaLnBrk="1" latinLnBrk="0" hangingPunct="1">
              <a:lnSpc>
                <a:spcPct val="100000"/>
              </a:lnSpc>
              <a:spcBef>
                <a:spcPts val="400"/>
              </a:spcBef>
              <a:spcAft>
                <a:spcPts val="400"/>
              </a:spcAft>
              <a:buClr>
                <a:schemeClr val="bg2"/>
              </a:buClr>
              <a:buSzPct val="95000"/>
              <a:buFont typeface="Wingdings" pitchFamily="2" charset="2"/>
              <a:buChar char="§"/>
              <a:tabLst/>
              <a:defRPr lang="es-ES" sz="1600" b="1" i="0" u="none" strike="noStrike" cap="none" spc="0" baseline="0" dirty="0" smtClean="0">
                <a:solidFill>
                  <a:schemeClr val="tx1"/>
                </a:solidFill>
                <a:uFillTx/>
                <a:latin typeface="Arial"/>
                <a:ea typeface="Arial"/>
                <a:cs typeface="Arial"/>
                <a:sym typeface="Arial"/>
              </a:defRPr>
            </a:lvl2pPr>
            <a:lvl3pPr marL="1030288" marR="0" indent="-333375" algn="ctr" defTabSz="1218406" eaLnBrk="1" latinLnBrk="0" hangingPunct="1">
              <a:lnSpc>
                <a:spcPct val="100000"/>
              </a:lnSpc>
              <a:spcBef>
                <a:spcPts val="400"/>
              </a:spcBef>
              <a:spcAft>
                <a:spcPts val="400"/>
              </a:spcAft>
              <a:buClr>
                <a:schemeClr val="bg2"/>
              </a:buClr>
              <a:buSzPct val="50000"/>
              <a:buFontTx/>
              <a:buBlip>
                <a:blip r:embed="rId4">
                  <a:extLst>
                    <a:ext uri="{96DAC541-7B7A-43D3-8B79-37D633B846F1}">
                      <asvg:svgBlip xmlns:asvg="http://schemas.microsoft.com/office/drawing/2016/SVG/main" xmlns="" r:embed="rId5"/>
                    </a:ext>
                  </a:extLst>
                </a:blip>
              </a:buBlip>
              <a:tabLst/>
              <a:defRPr sz="1400" b="1" i="0" u="none" strike="noStrike" cap="none" spc="0" baseline="0">
                <a:solidFill>
                  <a:schemeClr val="tx1"/>
                </a:solidFill>
                <a:uFillTx/>
                <a:latin typeface="Arial"/>
                <a:ea typeface="Arial"/>
                <a:cs typeface="Arial"/>
                <a:sym typeface="Arial"/>
              </a:defRPr>
            </a:lvl3pPr>
            <a:lvl4pPr marL="1342232" marR="0" indent="-332582" algn="ctr" defTabSz="1218406" eaLnBrk="1" latinLnBrk="0" hangingPunct="1">
              <a:lnSpc>
                <a:spcPct val="100000"/>
              </a:lnSpc>
              <a:spcBef>
                <a:spcPts val="400"/>
              </a:spcBef>
              <a:spcAft>
                <a:spcPts val="400"/>
              </a:spcAft>
              <a:buClr>
                <a:schemeClr val="bg2"/>
              </a:buClr>
              <a:buSzPct val="50000"/>
              <a:buFontTx/>
              <a:buBlip>
                <a:blip r:embed="rId4">
                  <a:extLst>
                    <a:ext uri="{96DAC541-7B7A-43D3-8B79-37D633B846F1}">
                      <asvg:svgBlip xmlns:asvg="http://schemas.microsoft.com/office/drawing/2016/SVG/main" xmlns="" r:embed="rId5"/>
                    </a:ext>
                  </a:extLst>
                </a:blip>
              </a:buBlip>
              <a:tabLst/>
              <a:defRPr sz="1400" b="1" i="0" u="none" strike="noStrike" cap="none" spc="0" baseline="0">
                <a:solidFill>
                  <a:schemeClr val="tx1"/>
                </a:solidFill>
                <a:uFillTx/>
                <a:latin typeface="Arial"/>
                <a:ea typeface="Arial"/>
                <a:cs typeface="Arial"/>
                <a:sym typeface="Arial"/>
              </a:defRPr>
            </a:lvl4pPr>
            <a:lvl5pPr marL="1675607" marR="0" indent="-364332" algn="ctr" defTabSz="1218406" eaLnBrk="1" latinLnBrk="0" hangingPunct="1">
              <a:lnSpc>
                <a:spcPct val="100000"/>
              </a:lnSpc>
              <a:spcBef>
                <a:spcPts val="400"/>
              </a:spcBef>
              <a:spcAft>
                <a:spcPts val="400"/>
              </a:spcAft>
              <a:buClr>
                <a:schemeClr val="bg2"/>
              </a:buClr>
              <a:buSzPct val="50000"/>
              <a:buFontTx/>
              <a:buBlip>
                <a:blip r:embed="rId4">
                  <a:extLst>
                    <a:ext uri="{96DAC541-7B7A-43D3-8B79-37D633B846F1}">
                      <asvg:svgBlip xmlns:asvg="http://schemas.microsoft.com/office/drawing/2016/SVG/main" xmlns="" r:embed="rId5"/>
                    </a:ext>
                  </a:extLst>
                </a:blip>
              </a:buBlip>
              <a:tabLst>
                <a:tab pos="1571625" algn="l"/>
              </a:tabLst>
              <a:defRPr sz="1400" b="1" i="0" u="none" strike="noStrike" cap="none" spc="0" baseline="0">
                <a:solidFill>
                  <a:schemeClr val="tx1"/>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buClr>
                <a:srgbClr val="83B727"/>
              </a:buClr>
              <a:defRPr/>
            </a:pPr>
            <a:r>
              <a:rPr lang="es-CL" sz="2400" u="sng" kern="0" dirty="0">
                <a:solidFill>
                  <a:srgbClr val="15C047"/>
                </a:solidFill>
                <a:hlinkClick r:id="rId6">
                  <a:extLst>
                    <a:ext uri="{A12FA001-AC4F-418D-AE19-62706E023703}">
                      <ahyp:hlinkClr xmlns:ahyp="http://schemas.microsoft.com/office/drawing/2018/hyperlinkcolor" xmlns="" val="tx"/>
                    </a:ext>
                  </a:extLst>
                </a:hlinkClick>
              </a:rPr>
              <a:t>t</a:t>
            </a:r>
            <a:r>
              <a:rPr lang="es-CL" sz="2400" u="sng" kern="0" dirty="0">
                <a:solidFill>
                  <a:srgbClr val="15C047"/>
                </a:solidFill>
                <a:hlinkClick r:id="rId6">
                  <a:extLst>
                    <a:ext uri="{A12FA001-AC4F-418D-AE19-62706E023703}">
                      <ahyp:hlinkClr xmlns:ahyp="http://schemas.microsoft.com/office/drawing/2018/hyperlinkcolor" xmlns="" val="tx"/>
                    </a:ext>
                  </a:extLst>
                </a:hlinkClick>
              </a:rPr>
              <a:t>inyurl.com/</a:t>
            </a:r>
            <a:r>
              <a:rPr lang="es-CL" sz="2400" u="sng" kern="0" dirty="0">
                <a:solidFill>
                  <a:srgbClr val="15C047"/>
                </a:solidFill>
              </a:rPr>
              <a:t>wtus2r43</a:t>
            </a:r>
          </a:p>
        </p:txBody>
      </p:sp>
      <p:pic>
        <p:nvPicPr>
          <p:cNvPr id="18" name="Imagen 17">
            <a:extLst>
              <a:ext uri="{FF2B5EF4-FFF2-40B4-BE49-F238E27FC236}">
                <a16:creationId xmlns:a16="http://schemas.microsoft.com/office/drawing/2014/main" xmlns="" id="{302EF3BD-7D21-134F-A18F-2593E24BF94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601759" y="2576379"/>
            <a:ext cx="1705240" cy="1705241"/>
          </a:xfrm>
          <a:prstGeom prst="rect">
            <a:avLst/>
          </a:prstGeom>
        </p:spPr>
      </p:pic>
    </p:spTree>
    <p:custDataLst>
      <p:tags r:id="rId1"/>
    </p:custDataLst>
    <p:extLst>
      <p:ext uri="{BB962C8B-B14F-4D97-AF65-F5344CB8AC3E}">
        <p14:creationId xmlns:p14="http://schemas.microsoft.com/office/powerpoint/2010/main" val="34807000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 xmlns:a16="http://schemas.microsoft.com/office/drawing/2014/main" id="{9A6F921E-DFBA-7A4C-8C72-E936AFEA7B98}"/>
              </a:ext>
            </a:extLst>
          </p:cNvPr>
          <p:cNvSpPr>
            <a:spLocks noGrp="1"/>
          </p:cNvSpPr>
          <p:nvPr>
            <p:ph type="sldNum" sz="quarter" idx="63"/>
          </p:nvPr>
        </p:nvSpPr>
        <p:spPr/>
        <p:txBody>
          <a:bodyPr/>
          <a:lstStyle/>
          <a:p>
            <a:fld id="{B37290F3-BA30-9341-A10E-737EC97582C1}" type="slidenum">
              <a:rPr lang="es-CL" smtClean="0"/>
              <a:pPr/>
              <a:t>7</a:t>
            </a:fld>
            <a:endParaRPr lang="es-CL" dirty="0"/>
          </a:p>
        </p:txBody>
      </p:sp>
      <p:sp>
        <p:nvSpPr>
          <p:cNvPr id="6" name="Marcador de texto 4">
            <a:extLst>
              <a:ext uri="{FF2B5EF4-FFF2-40B4-BE49-F238E27FC236}">
                <a16:creationId xmlns="" xmlns:a16="http://schemas.microsoft.com/office/drawing/2014/main" id="{67A6BE2F-835C-694D-887C-39D8BB9DB314}"/>
              </a:ext>
            </a:extLst>
          </p:cNvPr>
          <p:cNvSpPr>
            <a:spLocks noGrp="1"/>
          </p:cNvSpPr>
          <p:nvPr>
            <p:ph type="body" sz="quarter" idx="61"/>
          </p:nvPr>
        </p:nvSpPr>
        <p:spPr>
          <a:xfrm>
            <a:off x="449262" y="496571"/>
            <a:ext cx="9865812" cy="523874"/>
          </a:xfrm>
        </p:spPr>
        <p:txBody>
          <a:bodyPr/>
          <a:lstStyle/>
          <a:p>
            <a:r>
              <a:rPr lang="es-CL" dirty="0">
                <a:latin typeface="ACHS Nueva Serif" pitchFamily="2" charset="77"/>
              </a:rPr>
              <a:t>Teletrabajo</a:t>
            </a:r>
          </a:p>
        </p:txBody>
      </p:sp>
      <p:sp>
        <p:nvSpPr>
          <p:cNvPr id="7" name="Marcador de texto 5">
            <a:extLst>
              <a:ext uri="{FF2B5EF4-FFF2-40B4-BE49-F238E27FC236}">
                <a16:creationId xmlns="" xmlns:a16="http://schemas.microsoft.com/office/drawing/2014/main" id="{2F0DEF69-E760-594A-8173-4A5BA692CBCD}"/>
              </a:ext>
            </a:extLst>
          </p:cNvPr>
          <p:cNvSpPr txBox="1">
            <a:spLocks/>
          </p:cNvSpPr>
          <p:nvPr/>
        </p:nvSpPr>
        <p:spPr>
          <a:xfrm>
            <a:off x="449261" y="1539081"/>
            <a:ext cx="4154269" cy="4569619"/>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285750" indent="-285750">
              <a:lnSpc>
                <a:spcPct val="100000"/>
              </a:lnSpc>
              <a:buClr>
                <a:schemeClr val="accent1"/>
              </a:buClr>
              <a:buFont typeface="Wingdings" pitchFamily="2" charset="2"/>
              <a:buChar char="§"/>
            </a:pPr>
            <a:r>
              <a:rPr lang="es-CL" sz="1600" dirty="0">
                <a:solidFill>
                  <a:schemeClr val="tx1"/>
                </a:solidFill>
                <a:latin typeface="ACHS Nueva Sans Medium" pitchFamily="2" charset="77"/>
              </a:rPr>
              <a:t>¿Qué es el trabajo a distancia?                    Es aquel en el que el trabajador presta sus servicios, total o parcialmente, desde su domicilio u otro lugar o lugares distintos de los establecimientos, instalaciones o faenas de la empresa o servicio.</a:t>
            </a:r>
          </a:p>
          <a:p>
            <a:pPr marL="285750" indent="-285750">
              <a:lnSpc>
                <a:spcPct val="100000"/>
              </a:lnSpc>
              <a:buClr>
                <a:schemeClr val="accent1"/>
              </a:buClr>
              <a:buFont typeface="Wingdings" pitchFamily="2" charset="2"/>
              <a:buChar char="§"/>
            </a:pPr>
            <a:r>
              <a:rPr lang="es-CL" sz="1600" dirty="0">
                <a:solidFill>
                  <a:schemeClr val="tx1"/>
                </a:solidFill>
                <a:latin typeface="ACHS Nueva Sans Medium" pitchFamily="2" charset="77"/>
              </a:rPr>
              <a:t>¿Qué es el Teletrabajo?                       Cuando los servicios son prestados mediante la utilización de medios tecnológicos, informáticos o telecomunicaciones o si tales servicios deben reportarse mediante estos medios. </a:t>
            </a:r>
          </a:p>
        </p:txBody>
      </p:sp>
      <p:sp>
        <p:nvSpPr>
          <p:cNvPr id="8" name="Marcador de texto 7">
            <a:extLst>
              <a:ext uri="{FF2B5EF4-FFF2-40B4-BE49-F238E27FC236}">
                <a16:creationId xmlns="" xmlns:a16="http://schemas.microsoft.com/office/drawing/2014/main" id="{5779C999-B104-ED43-8B96-A5C80A5D89CE}"/>
              </a:ext>
            </a:extLst>
          </p:cNvPr>
          <p:cNvSpPr txBox="1">
            <a:spLocks/>
          </p:cNvSpPr>
          <p:nvPr/>
        </p:nvSpPr>
        <p:spPr>
          <a:xfrm>
            <a:off x="449262" y="1159880"/>
            <a:ext cx="9865812" cy="356282"/>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b="1" dirty="0">
                <a:latin typeface="ACHS Nueva Serif" pitchFamily="2" charset="77"/>
              </a:rPr>
              <a:t>Ley N°21.220</a:t>
            </a:r>
          </a:p>
        </p:txBody>
      </p:sp>
      <p:pic>
        <p:nvPicPr>
          <p:cNvPr id="10" name="Imagen 9">
            <a:extLst>
              <a:ext uri="{FF2B5EF4-FFF2-40B4-BE49-F238E27FC236}">
                <a16:creationId xmlns="" xmlns:a16="http://schemas.microsoft.com/office/drawing/2014/main" id="{44C8871D-6002-A441-A3CE-B1C3ABD35F5D}"/>
              </a:ext>
            </a:extLst>
          </p:cNvPr>
          <p:cNvPicPr>
            <a:picLocks noChangeAspect="1"/>
          </p:cNvPicPr>
          <p:nvPr/>
        </p:nvPicPr>
        <p:blipFill>
          <a:blip r:embed="rId3"/>
          <a:stretch>
            <a:fillRect/>
          </a:stretch>
        </p:blipFill>
        <p:spPr>
          <a:xfrm>
            <a:off x="6553200" y="1709319"/>
            <a:ext cx="5638800" cy="5165614"/>
          </a:xfrm>
          <a:prstGeom prst="rect">
            <a:avLst/>
          </a:prstGeom>
        </p:spPr>
      </p:pic>
    </p:spTree>
    <p:custDataLst>
      <p:tags r:id="rId1"/>
    </p:custDataLst>
    <p:extLst>
      <p:ext uri="{BB962C8B-B14F-4D97-AF65-F5344CB8AC3E}">
        <p14:creationId xmlns:p14="http://schemas.microsoft.com/office/powerpoint/2010/main" val="1575640607"/>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hidden="1">
            <a:extLst>
              <a:ext uri="{FF2B5EF4-FFF2-40B4-BE49-F238E27FC236}">
                <a16:creationId xmlns="" xmlns:a16="http://schemas.microsoft.com/office/drawing/2014/main" id="{AC605557-E92C-284E-A185-854894AB00B2}"/>
              </a:ext>
            </a:extLst>
          </p:cNvPr>
          <p:cNvGraphicFramePr>
            <a:graphicFrameLocks noChangeAspect="1"/>
          </p:cNvGraphicFramePr>
          <p:nvPr>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3999" name="Diapositiva de think-cell" r:id="rId5" imgW="7772400" imgH="10058400" progId="TCLayout.ActiveDocument.1">
                  <p:embed/>
                </p:oleObj>
              </mc:Choice>
              <mc:Fallback>
                <p:oleObj name="Diapositiva de think-cell" r:id="rId5" imgW="7772400" imgH="10058400" progId="TCLayout.ActiveDocument.1">
                  <p:embed/>
                  <p:pic>
                    <p:nvPicPr>
                      <p:cNvPr id="2" name="Objeto 1" hidden="1">
                        <a:extLst>
                          <a:ext uri="{FF2B5EF4-FFF2-40B4-BE49-F238E27FC236}">
                            <a16:creationId xmlns="" xmlns:a16="http://schemas.microsoft.com/office/drawing/2014/main" id="{AC605557-E92C-284E-A185-854894AB00B2}"/>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7" name="Text Placeholder 16">
            <a:extLst>
              <a:ext uri="{FF2B5EF4-FFF2-40B4-BE49-F238E27FC236}">
                <a16:creationId xmlns="" xmlns:a16="http://schemas.microsoft.com/office/drawing/2014/main" id="{4641AB49-6C77-6FC9-A51B-7DE0EEA97F89}"/>
              </a:ext>
            </a:extLst>
          </p:cNvPr>
          <p:cNvSpPr>
            <a:spLocks noGrp="1"/>
          </p:cNvSpPr>
          <p:nvPr>
            <p:ph type="body" sz="quarter" idx="17"/>
          </p:nvPr>
        </p:nvSpPr>
        <p:spPr/>
        <p:txBody>
          <a:bodyPr/>
          <a:lstStyle/>
          <a:p>
            <a:r>
              <a:rPr lang="x-none" dirty="0"/>
              <a:t>Muchas</a:t>
            </a:r>
          </a:p>
          <a:p>
            <a:r>
              <a:rPr lang="en-US" dirty="0"/>
              <a:t>g</a:t>
            </a:r>
            <a:r>
              <a:rPr lang="x-none" dirty="0"/>
              <a:t>racias</a:t>
            </a:r>
          </a:p>
        </p:txBody>
      </p:sp>
      <p:sp>
        <p:nvSpPr>
          <p:cNvPr id="18" name="Text Placeholder 17">
            <a:extLst>
              <a:ext uri="{FF2B5EF4-FFF2-40B4-BE49-F238E27FC236}">
                <a16:creationId xmlns="" xmlns:a16="http://schemas.microsoft.com/office/drawing/2014/main" id="{679A60EB-ADA8-4A42-0140-DF2009B0BE2B}"/>
              </a:ext>
            </a:extLst>
          </p:cNvPr>
          <p:cNvSpPr>
            <a:spLocks noGrp="1"/>
          </p:cNvSpPr>
          <p:nvPr>
            <p:ph type="body" sz="quarter" idx="19"/>
          </p:nvPr>
        </p:nvSpPr>
        <p:spPr/>
        <p:txBody>
          <a:bodyPr/>
          <a:lstStyle/>
          <a:p>
            <a:endParaRPr lang="x-none"/>
          </a:p>
        </p:txBody>
      </p:sp>
    </p:spTree>
    <p:custDataLst>
      <p:tags r:id="rId2"/>
    </p:custDataLst>
    <p:extLst>
      <p:ext uri="{BB962C8B-B14F-4D97-AF65-F5344CB8AC3E}">
        <p14:creationId xmlns:p14="http://schemas.microsoft.com/office/powerpoint/2010/main" val="52032991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 xmlns:a16="http://schemas.microsoft.com/office/drawing/2014/main" id="{230F55FB-BA59-0343-A538-124F7C8B7C42}"/>
              </a:ext>
            </a:extLst>
          </p:cNvPr>
          <p:cNvSpPr>
            <a:spLocks noGrp="1"/>
          </p:cNvSpPr>
          <p:nvPr>
            <p:ph type="body" sz="quarter" idx="16"/>
          </p:nvPr>
        </p:nvSpPr>
        <p:spPr>
          <a:xfrm>
            <a:off x="6649836" y="4046752"/>
            <a:ext cx="3826112" cy="554278"/>
          </a:xfrm>
        </p:spPr>
        <p:txBody>
          <a:bodyPr>
            <a:normAutofit/>
          </a:bodyPr>
          <a:lstStyle/>
          <a:p>
            <a:r>
              <a:rPr lang="es-CL" dirty="0">
                <a:latin typeface="ACHS Nueva Sans Medium" pitchFamily="2" charset="77"/>
              </a:rPr>
              <a:t>Contexto del teletrabajo.</a:t>
            </a:r>
          </a:p>
          <a:p>
            <a:endParaRPr lang="es-CL" dirty="0">
              <a:latin typeface="ACHS Nueva Sans Medium" pitchFamily="2" charset="77"/>
            </a:endParaRPr>
          </a:p>
        </p:txBody>
      </p:sp>
      <p:sp>
        <p:nvSpPr>
          <p:cNvPr id="3" name="Marcador de texto 2">
            <a:extLst>
              <a:ext uri="{FF2B5EF4-FFF2-40B4-BE49-F238E27FC236}">
                <a16:creationId xmlns="" xmlns:a16="http://schemas.microsoft.com/office/drawing/2014/main" id="{3AE32B66-C1BE-0F4E-870A-BE6FEACE5FC4}"/>
              </a:ext>
            </a:extLst>
          </p:cNvPr>
          <p:cNvSpPr>
            <a:spLocks noGrp="1"/>
          </p:cNvSpPr>
          <p:nvPr>
            <p:ph type="body" sz="quarter" idx="17"/>
          </p:nvPr>
        </p:nvSpPr>
        <p:spPr>
          <a:xfrm>
            <a:off x="6649836" y="2413732"/>
            <a:ext cx="3876916" cy="1300367"/>
          </a:xfrm>
        </p:spPr>
        <p:txBody>
          <a:bodyPr/>
          <a:lstStyle/>
          <a:p>
            <a:r>
              <a:rPr lang="es-CL" dirty="0">
                <a:latin typeface="ACHS Nueva Serif" pitchFamily="2" charset="77"/>
              </a:rPr>
              <a:t>Módulo 1:</a:t>
            </a:r>
          </a:p>
          <a:p>
            <a:r>
              <a:rPr lang="es-CL" dirty="0">
                <a:latin typeface="ACHS Nueva Serif" pitchFamily="2" charset="77"/>
              </a:rPr>
              <a:t>Seguridad en labores de teletrabajo</a:t>
            </a:r>
          </a:p>
        </p:txBody>
      </p:sp>
      <p:pic>
        <p:nvPicPr>
          <p:cNvPr id="5" name="Picture 4">
            <a:extLst>
              <a:ext uri="{FF2B5EF4-FFF2-40B4-BE49-F238E27FC236}">
                <a16:creationId xmlns="" xmlns:a16="http://schemas.microsoft.com/office/drawing/2014/main" id="{58B7BF00-2DB0-7A46-BFF6-A431BA5A7FA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162" t="-7735" r="29841" b="24258"/>
          <a:stretch/>
        </p:blipFill>
        <p:spPr>
          <a:xfrm flipH="1">
            <a:off x="0" y="-453703"/>
            <a:ext cx="6096000" cy="7336755"/>
          </a:xfrm>
          <a:prstGeom prst="rect">
            <a:avLst/>
          </a:prstGeom>
        </p:spPr>
      </p:pic>
    </p:spTree>
    <p:custDataLst>
      <p:tags r:id="rId1"/>
    </p:custDataLst>
    <p:extLst>
      <p:ext uri="{BB962C8B-B14F-4D97-AF65-F5344CB8AC3E}">
        <p14:creationId xmlns:p14="http://schemas.microsoft.com/office/powerpoint/2010/main" val="283487650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 xmlns:a16="http://schemas.microsoft.com/office/drawing/2014/main" id="{AF812F1A-200E-5149-9000-ED423A8958BA}"/>
              </a:ext>
            </a:extLst>
          </p:cNvPr>
          <p:cNvSpPr>
            <a:spLocks noGrp="1"/>
          </p:cNvSpPr>
          <p:nvPr>
            <p:ph type="sldNum" sz="quarter" idx="63"/>
          </p:nvPr>
        </p:nvSpPr>
        <p:spPr/>
        <p:txBody>
          <a:bodyPr/>
          <a:lstStyle/>
          <a:p>
            <a:fld id="{B37290F3-BA30-9341-A10E-737EC97582C1}" type="slidenum">
              <a:rPr lang="es-CL" smtClean="0"/>
              <a:pPr/>
              <a:t>9</a:t>
            </a:fld>
            <a:endParaRPr lang="es-CL" dirty="0"/>
          </a:p>
        </p:txBody>
      </p:sp>
      <p:pic>
        <p:nvPicPr>
          <p:cNvPr id="6" name="Imagen 5">
            <a:extLst>
              <a:ext uri="{FF2B5EF4-FFF2-40B4-BE49-F238E27FC236}">
                <a16:creationId xmlns="" xmlns:a16="http://schemas.microsoft.com/office/drawing/2014/main" id="{D7B19041-3C10-0D41-9A43-204EA4C5586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079" t="412"/>
          <a:stretch/>
        </p:blipFill>
        <p:spPr>
          <a:xfrm>
            <a:off x="4473574" y="1538287"/>
            <a:ext cx="7718426" cy="5341838"/>
          </a:xfrm>
          <a:prstGeom prst="rect">
            <a:avLst/>
          </a:prstGeom>
        </p:spPr>
      </p:pic>
      <p:sp>
        <p:nvSpPr>
          <p:cNvPr id="7" name="Text Placeholder 14">
            <a:extLst>
              <a:ext uri="{FF2B5EF4-FFF2-40B4-BE49-F238E27FC236}">
                <a16:creationId xmlns="" xmlns:a16="http://schemas.microsoft.com/office/drawing/2014/main" id="{2090FE0F-89D7-5546-96E6-B6F4DC6DA787}"/>
              </a:ext>
            </a:extLst>
          </p:cNvPr>
          <p:cNvSpPr>
            <a:spLocks noGrp="1"/>
          </p:cNvSpPr>
          <p:nvPr>
            <p:ph type="body" sz="quarter" idx="61"/>
          </p:nvPr>
        </p:nvSpPr>
        <p:spPr>
          <a:xfrm>
            <a:off x="449262" y="496571"/>
            <a:ext cx="9865812" cy="523874"/>
          </a:xfrm>
          <a:prstGeom prst="rect">
            <a:avLst/>
          </a:prstGeom>
        </p:spPr>
        <p:txBody>
          <a:bodyPr/>
          <a:lstStyle/>
          <a:p>
            <a:r>
              <a:rPr lang="es-CL" dirty="0">
                <a:latin typeface="ACHS Nueva Serif" pitchFamily="2" charset="77"/>
              </a:rPr>
              <a:t>Módulo I</a:t>
            </a:r>
            <a:endParaRPr lang="x-none" dirty="0">
              <a:latin typeface="ACHS Nueva Serif" pitchFamily="2" charset="77"/>
            </a:endParaRPr>
          </a:p>
        </p:txBody>
      </p:sp>
      <p:sp>
        <p:nvSpPr>
          <p:cNvPr id="8" name="Text Placeholder 15">
            <a:extLst>
              <a:ext uri="{FF2B5EF4-FFF2-40B4-BE49-F238E27FC236}">
                <a16:creationId xmlns="" xmlns:a16="http://schemas.microsoft.com/office/drawing/2014/main" id="{12C53D1A-C58A-1847-BC35-344261BBD667}"/>
              </a:ext>
            </a:extLst>
          </p:cNvPr>
          <p:cNvSpPr>
            <a:spLocks noGrp="1"/>
          </p:cNvSpPr>
          <p:nvPr>
            <p:ph type="body" sz="quarter" idx="62"/>
          </p:nvPr>
        </p:nvSpPr>
        <p:spPr>
          <a:xfrm>
            <a:off x="449262" y="1159880"/>
            <a:ext cx="9865812" cy="356282"/>
          </a:xfrm>
          <a:prstGeom prst="rect">
            <a:avLst/>
          </a:prstGeom>
        </p:spPr>
        <p:txBody>
          <a:bodyPr/>
          <a:lstStyle/>
          <a:p>
            <a:r>
              <a:rPr lang="es-CL" dirty="0">
                <a:latin typeface="ACHS Nueva Sans" pitchFamily="2" charset="77"/>
              </a:rPr>
              <a:t>Contexto del teletrabajo</a:t>
            </a:r>
          </a:p>
        </p:txBody>
      </p:sp>
      <p:sp>
        <p:nvSpPr>
          <p:cNvPr id="9" name="Marcador de texto 5">
            <a:extLst>
              <a:ext uri="{FF2B5EF4-FFF2-40B4-BE49-F238E27FC236}">
                <a16:creationId xmlns="" xmlns:a16="http://schemas.microsoft.com/office/drawing/2014/main" id="{EABBF0A5-9D29-2E4C-89F8-45E5300CDFC6}"/>
              </a:ext>
            </a:extLst>
          </p:cNvPr>
          <p:cNvSpPr txBox="1">
            <a:spLocks/>
          </p:cNvSpPr>
          <p:nvPr/>
        </p:nvSpPr>
        <p:spPr>
          <a:xfrm>
            <a:off x="449262" y="1539082"/>
            <a:ext cx="3388220" cy="4638694"/>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285750" indent="-285750">
              <a:lnSpc>
                <a:spcPct val="100000"/>
              </a:lnSpc>
              <a:buClr>
                <a:schemeClr val="accent1"/>
              </a:buClr>
              <a:buFont typeface="Wingdings" pitchFamily="2" charset="2"/>
              <a:buChar char="§"/>
            </a:pPr>
            <a:r>
              <a:rPr lang="es-ES" dirty="0">
                <a:solidFill>
                  <a:schemeClr val="tx1"/>
                </a:solidFill>
                <a:effectLst/>
                <a:latin typeface="ACHS Nueva Sans" pitchFamily="2" charset="77"/>
              </a:rPr>
              <a:t>El teletrabajo en el hogar, no es potencialmente peligroso como otras labores, pero no por esto está exento de peligros que pueden afectar nuestra seguridad y salud.</a:t>
            </a:r>
          </a:p>
          <a:p>
            <a:pPr marL="285750" indent="-285750">
              <a:lnSpc>
                <a:spcPct val="100000"/>
              </a:lnSpc>
              <a:buClr>
                <a:schemeClr val="accent1"/>
              </a:buClr>
              <a:buFont typeface="Wingdings" pitchFamily="2" charset="2"/>
              <a:buChar char="§"/>
            </a:pPr>
            <a:r>
              <a:rPr lang="es-ES" dirty="0">
                <a:solidFill>
                  <a:schemeClr val="tx1"/>
                </a:solidFill>
                <a:effectLst/>
                <a:latin typeface="ACHS Nueva Sans" pitchFamily="2" charset="77"/>
              </a:rPr>
              <a:t>Debemos considerar ciertas situaciones de riesgo frecuentes; que posiblemente conocemos, percibimos o no nos hemos detenido a considerarlas.</a:t>
            </a:r>
          </a:p>
          <a:p>
            <a:pPr marL="285750" indent="-285750">
              <a:lnSpc>
                <a:spcPct val="100000"/>
              </a:lnSpc>
              <a:buClr>
                <a:schemeClr val="accent1"/>
              </a:buClr>
              <a:buFont typeface="Wingdings" pitchFamily="2" charset="2"/>
              <a:buChar char="§"/>
            </a:pPr>
            <a:r>
              <a:rPr lang="es-ES" dirty="0">
                <a:solidFill>
                  <a:schemeClr val="tx1"/>
                </a:solidFill>
                <a:effectLst/>
                <a:latin typeface="ACHS Nueva Sans" pitchFamily="2" charset="77"/>
              </a:rPr>
              <a:t>Cabe destacar que algunas situaciones pueden parecer evidentes, pero no siempre se controlan, generando un número importante de accidentes con tiempo perdido cada año.</a:t>
            </a:r>
          </a:p>
          <a:p>
            <a:pPr>
              <a:lnSpc>
                <a:spcPct val="100000"/>
              </a:lnSpc>
            </a:pPr>
            <a:endParaRPr lang="es-ES" dirty="0">
              <a:solidFill>
                <a:schemeClr val="tx1"/>
              </a:solidFill>
              <a:effectLst/>
              <a:latin typeface="ACHS Nueva Sans" pitchFamily="2" charset="77"/>
            </a:endParaRPr>
          </a:p>
        </p:txBody>
      </p:sp>
    </p:spTree>
    <p:custDataLst>
      <p:tags r:id="rId1"/>
    </p:custDataLst>
    <p:extLst>
      <p:ext uri="{BB962C8B-B14F-4D97-AF65-F5344CB8AC3E}">
        <p14:creationId xmlns:p14="http://schemas.microsoft.com/office/powerpoint/2010/main" val="2251831244"/>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3094&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CPresentation&gt;&lt;/root&gt;"/>
  <p:tag name="THINKCELLUNDODONOTDELETE" val="0"/>
  <p:tag name="ARTICULATE_PROJECT_OPEN" val="0"/>
  <p:tag name="ARTICULATE_DESIGN_ID_TEMA DE OFFICE" val="I4azZPHv"/>
  <p:tag name="ARTICULATE_SLIDE_COUNT" val="69"/>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ema de Office">
  <a:themeElements>
    <a:clrScheme name="Personalizado 11">
      <a:dk1>
        <a:srgbClr val="3F3F3F"/>
      </a:dk1>
      <a:lt1>
        <a:srgbClr val="FFFFFF"/>
      </a:lt1>
      <a:dk2>
        <a:srgbClr val="E9EADD"/>
      </a:dk2>
      <a:lt2>
        <a:srgbClr val="004C14"/>
      </a:lt2>
      <a:accent1>
        <a:srgbClr val="15BF45"/>
      </a:accent1>
      <a:accent2>
        <a:srgbClr val="7CFF44"/>
      </a:accent2>
      <a:accent3>
        <a:srgbClr val="000000"/>
      </a:accent3>
      <a:accent4>
        <a:srgbClr val="348EFE"/>
      </a:accent4>
      <a:accent5>
        <a:srgbClr val="8A72FF"/>
      </a:accent5>
      <a:accent6>
        <a:srgbClr val="002A6C"/>
      </a:accent6>
      <a:hlink>
        <a:srgbClr val="7CFF44"/>
      </a:hlink>
      <a:folHlink>
        <a:srgbClr val="1E117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7C36543F3D857D488921B9E8F0F0A212" ma:contentTypeVersion="25" ma:contentTypeDescription="Crear nuevo documento." ma:contentTypeScope="" ma:versionID="9ee0241dd85c47aa0eb2b8bd4b0308e3">
  <xsd:schema xmlns:xsd="http://www.w3.org/2001/XMLSchema" xmlns:xs="http://www.w3.org/2001/XMLSchema" xmlns:p="http://schemas.microsoft.com/office/2006/metadata/properties" xmlns:ns2="1b271f39-b556-4564-846a-22e0c3543dec" xmlns:ns3="2c1f9411-02cd-4cb0-88d5-209d7ce520fa" targetNamespace="http://schemas.microsoft.com/office/2006/metadata/properties" ma:root="true" ma:fieldsID="93e81017037b805872da2c304f785326" ns2:_="" ns3:_="">
    <xsd:import namespace="1b271f39-b556-4564-846a-22e0c3543dec"/>
    <xsd:import namespace="2c1f9411-02cd-4cb0-88d5-209d7ce520f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271f39-b556-4564-846a-22e0c3543d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ObjectDetectorVersions" ma:index="12" nillable="true" ma:displayName="MediaServiceObjectDetectorVersions" ma:description="" ma:hidden="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Etiquetas de imagen" ma:readOnly="false" ma:fieldId="{5cf76f15-5ced-4ddc-b409-7134ff3c332f}" ma:taxonomyMulti="true" ma:sspId="3502374b-82e5-4b34-b572-a4b8594eee89"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c1f9411-02cd-4cb0-88d5-209d7ce520fa" elementFormDefault="qualified">
    <xsd:import namespace="http://schemas.microsoft.com/office/2006/documentManagement/types"/>
    <xsd:import namespace="http://schemas.microsoft.com/office/infopath/2007/PartnerControls"/>
    <xsd:element name="TaxCatchAll" ma:index="18" nillable="true" ma:displayName="Columna global de taxonomía" ma:hidden="true" ma:list="{35a76299-f8ab-42a3-92f7-492ebfc63ed6}" ma:internalName="TaxCatchAll" ma:showField="CatchAllData" ma:web="2c1f9411-02cd-4cb0-88d5-209d7ce520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b271f39-b556-4564-846a-22e0c3543dec">
      <Terms xmlns="http://schemas.microsoft.com/office/infopath/2007/PartnerControls"/>
    </lcf76f155ced4ddcb4097134ff3c332f>
    <TaxCatchAll xmlns="2c1f9411-02cd-4cb0-88d5-209d7ce520fa" xsi:nil="true"/>
  </documentManagement>
</p:properties>
</file>

<file path=customXml/itemProps1.xml><?xml version="1.0" encoding="utf-8"?>
<ds:datastoreItem xmlns:ds="http://schemas.openxmlformats.org/officeDocument/2006/customXml" ds:itemID="{588B1DB3-DA6A-439E-BC52-2934EB964449}"/>
</file>

<file path=customXml/itemProps2.xml><?xml version="1.0" encoding="utf-8"?>
<ds:datastoreItem xmlns:ds="http://schemas.openxmlformats.org/officeDocument/2006/customXml" ds:itemID="{B141A2C0-ADED-485E-8E64-EBDF94F01DAD}"/>
</file>

<file path=customXml/itemProps3.xml><?xml version="1.0" encoding="utf-8"?>
<ds:datastoreItem xmlns:ds="http://schemas.openxmlformats.org/officeDocument/2006/customXml" ds:itemID="{58B280C3-7BB6-4BEB-B22A-AE2B195469C0}"/>
</file>

<file path=docProps/app.xml><?xml version="1.0" encoding="utf-8"?>
<Properties xmlns="http://schemas.openxmlformats.org/officeDocument/2006/extended-properties" xmlns:vt="http://schemas.openxmlformats.org/officeDocument/2006/docPropsVTypes">
  <TotalTime>1794</TotalTime>
  <Words>4972</Words>
  <Application>Microsoft Office PowerPoint</Application>
  <PresentationFormat>Panorámica</PresentationFormat>
  <Paragraphs>549</Paragraphs>
  <Slides>70</Slides>
  <Notes>56</Notes>
  <HiddenSlides>0</HiddenSlides>
  <MMClips>0</MMClips>
  <ScaleCrop>false</ScaleCrop>
  <HeadingPairs>
    <vt:vector size="8" baseType="variant">
      <vt:variant>
        <vt:lpstr>Fuentes usadas</vt:lpstr>
      </vt:variant>
      <vt:variant>
        <vt:i4>12</vt:i4>
      </vt:variant>
      <vt:variant>
        <vt:lpstr>Tema</vt:lpstr>
      </vt:variant>
      <vt:variant>
        <vt:i4>2</vt:i4>
      </vt:variant>
      <vt:variant>
        <vt:lpstr>Servidores OLE incrustados</vt:lpstr>
      </vt:variant>
      <vt:variant>
        <vt:i4>1</vt:i4>
      </vt:variant>
      <vt:variant>
        <vt:lpstr>Títulos de diapositiva</vt:lpstr>
      </vt:variant>
      <vt:variant>
        <vt:i4>70</vt:i4>
      </vt:variant>
    </vt:vector>
  </HeadingPairs>
  <TitlesOfParts>
    <vt:vector size="85" baseType="lpstr">
      <vt:lpstr>ACHS Nueva Sans</vt:lpstr>
      <vt:lpstr>ACHS Nueva Sans Medium</vt:lpstr>
      <vt:lpstr>ACHS Nueva Serif</vt:lpstr>
      <vt:lpstr>ACHS Nueva Serif SemiBold</vt:lpstr>
      <vt:lpstr>Arial</vt:lpstr>
      <vt:lpstr>Calibri</vt:lpstr>
      <vt:lpstr>Calibri Light</vt:lpstr>
      <vt:lpstr>Catamaran</vt:lpstr>
      <vt:lpstr>Catamaran Thin</vt:lpstr>
      <vt:lpstr>Helvetica Neue Medium</vt:lpstr>
      <vt:lpstr>Open Sans</vt:lpstr>
      <vt:lpstr>Wingdings</vt:lpstr>
      <vt:lpstr>Tema de Office</vt:lpstr>
      <vt:lpstr>2_Tema de Office</vt:lpstr>
      <vt:lpstr>Diapositiva de think-cell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PATRICIO ALEJANDRO VALDÉS SAAVEDRA</dc:creator>
  <cp:lastModifiedBy>Saldaño Carreño, Carlos Antonio</cp:lastModifiedBy>
  <cp:revision>448</cp:revision>
  <dcterms:created xsi:type="dcterms:W3CDTF">2023-07-11T20:17:04Z</dcterms:created>
  <dcterms:modified xsi:type="dcterms:W3CDTF">2025-02-16T01:58:37Z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566C6401-E131-41C9-A086-D183C03952AA</vt:lpwstr>
  </property>
  <property fmtid="{D5CDD505-2E9C-101B-9397-08002B2CF9AE}" pid="3" name="ArticulatePath">
    <vt:lpwstr>659124 TELETRABAJO Y ERGONOMIA (PPT)- RB2023 </vt:lpwstr>
  </property>
  <property fmtid="{D5CDD505-2E9C-101B-9397-08002B2CF9AE}" pid="4" name="ContentTypeId">
    <vt:lpwstr>0x0101007C36543F3D857D488921B9E8F0F0A212</vt:lpwstr>
  </property>
</Properties>
</file>