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3.xml" ContentType="application/vnd.openxmlformats-officedocument.presentationml.tags+xml"/>
  <Override PartName="/ppt/tags/tag21.xml" ContentType="application/vnd.openxmlformats-officedocument.presentationml.tags+xml"/>
  <Override PartName="/ppt/tags/tag25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9.xml" ContentType="application/vnd.openxmlformats-officedocument.presentationml.tags+xml"/>
  <Override PartName="/ppt/tags/tag1.xml" ContentType="application/vnd.openxmlformats-officedocument.presentationml.tags+xml"/>
  <Override PartName="/ppt/tags/tag18.xml" ContentType="application/vnd.openxmlformats-officedocument.presentationml.tags+xml"/>
  <Override PartName="/ppt/tags/tag20.xml" ContentType="application/vnd.openxmlformats-officedocument.presentationml.tags+xml"/>
  <Override PartName="/ppt/tags/tag17.xml" ContentType="application/vnd.openxmlformats-officedocument.presentationml.tags+xml"/>
  <Override PartName="/ppt/tags/tag24.xml" ContentType="application/vnd.openxmlformats-officedocument.presentationml.tags+xml"/>
  <Override PartName="/ppt/tags/tag6.xml" ContentType="application/vnd.openxmlformats-officedocument.presentationml.tags+xml"/>
  <Override PartName="/ppt/tags/tag23.xml" ContentType="application/vnd.openxmlformats-officedocument.presentationml.tags+xml"/>
  <Override PartName="/ppt/tags/tag10.xml" ContentType="application/vnd.openxmlformats-officedocument.presentationml.tags+xml"/>
  <Override PartName="/ppt/tags/tag15.xml" ContentType="application/vnd.openxmlformats-officedocument.presentationml.tags+xml"/>
  <Override PartName="/ppt/tags/tag2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ppt/tags/tag26.xml" ContentType="application/vnd.openxmlformats-officedocument.presentationml.tag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716" r:id="rId3"/>
  </p:sldMasterIdLst>
  <p:notesMasterIdLst>
    <p:notesMasterId r:id="rId25"/>
  </p:notesMasterIdLst>
  <p:handoutMasterIdLst>
    <p:handoutMasterId r:id="rId26"/>
  </p:handoutMasterIdLst>
  <p:sldIdLst>
    <p:sldId id="452" r:id="rId4"/>
    <p:sldId id="2147472666" r:id="rId5"/>
    <p:sldId id="2147472662" r:id="rId6"/>
    <p:sldId id="2147472667" r:id="rId7"/>
    <p:sldId id="2147472668" r:id="rId8"/>
    <p:sldId id="2147472602" r:id="rId9"/>
    <p:sldId id="2147472669" r:id="rId10"/>
    <p:sldId id="2147472670" r:id="rId11"/>
    <p:sldId id="2147472671" r:id="rId12"/>
    <p:sldId id="2147472672" r:id="rId13"/>
    <p:sldId id="2147472673" r:id="rId14"/>
    <p:sldId id="2147472674" r:id="rId15"/>
    <p:sldId id="2147472675" r:id="rId16"/>
    <p:sldId id="2147472676" r:id="rId17"/>
    <p:sldId id="2147472677" r:id="rId18"/>
    <p:sldId id="2147472681" r:id="rId19"/>
    <p:sldId id="2147472682" r:id="rId20"/>
    <p:sldId id="2147472678" r:id="rId21"/>
    <p:sldId id="2147472685" r:id="rId22"/>
    <p:sldId id="2147472686" r:id="rId23"/>
    <p:sldId id="2147472684" r:id="rId24"/>
  </p:sldIdLst>
  <p:sldSz cx="12192000" cy="6858000"/>
  <p:notesSz cx="6858000" cy="9144000"/>
  <p:custDataLst>
    <p:tags r:id="rId27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yplmzlIHkpLMdCc27CK7A==" hashData="cAcJWTksaGDUe12qCmEzMOWx5J646HsvPgi22QGE8mYHO4kxEWaX8/fbtXTqIotwTLyvpKAsag7xit/7SDQB1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33E"/>
    <a:srgbClr val="81D877"/>
    <a:srgbClr val="00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68647-0E4E-4D51-9C0E-13926B4FF229}" v="3059" dt="2023-07-13T15:51:45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3993" autoAdjust="0"/>
  </p:normalViewPr>
  <p:slideViewPr>
    <p:cSldViewPr snapToGrid="0">
      <p:cViewPr varScale="1">
        <p:scale>
          <a:sx n="73" d="100"/>
          <a:sy n="73" d="100"/>
        </p:scale>
        <p:origin x="144" y="44"/>
      </p:cViewPr>
      <p:guideLst/>
    </p:cSldViewPr>
  </p:slideViewPr>
  <p:outlineViewPr>
    <p:cViewPr>
      <p:scale>
        <a:sx n="33" d="100"/>
        <a:sy n="33" d="100"/>
      </p:scale>
      <p:origin x="0" y="-274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o Cortés, Sofía Constanza" userId="bc780694-5ad3-4b43-9d08-68ceeeeb3a92" providerId="ADAL" clId="{78668647-0E4E-4D51-9C0E-13926B4FF229}"/>
    <pc:docChg chg="undo custSel addSld delSld modSld sldOrd modMainMaster modSection replTag">
      <pc:chgData name="Brito Cortés, Sofía Constanza" userId="bc780694-5ad3-4b43-9d08-68ceeeeb3a92" providerId="ADAL" clId="{78668647-0E4E-4D51-9C0E-13926B4FF229}" dt="2023-07-13T15:51:45.458" v="5563" actId="20578"/>
      <pc:docMkLst>
        <pc:docMk/>
      </pc:docMkLst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7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79"/>
            <ac:spMk id="2" creationId="{2E7E7DBF-90A8-1A51-8FCC-DD65465B37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84"/>
            <ac:spMk id="2" creationId="{2DC4924F-8F1B-95D2-8254-0929E8061B5D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571665260" sldId="35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571665260" sldId="352"/>
            <ac:spMk id="2" creationId="{5255C6D4-96B0-F707-5058-20B797FA8DC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98807975" sldId="35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98807975" sldId="354"/>
            <ac:spMk id="3" creationId="{55509333-A291-D808-C4DC-737442D05B26}"/>
          </ac:spMkLst>
        </pc:spChg>
      </pc:sldChg>
      <pc:sldChg chg="addSp delSp modSp mod ord">
        <pc:chgData name="Brito Cortés, Sofía Constanza" userId="bc780694-5ad3-4b43-9d08-68ceeeeb3a92" providerId="ADAL" clId="{78668647-0E4E-4D51-9C0E-13926B4FF229}" dt="2023-07-13T15:01:03.462" v="5373" actId="14100"/>
        <pc:sldMkLst>
          <pc:docMk/>
          <pc:sldMk cId="667833205" sldId="459"/>
        </pc:sldMkLst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" creationId="{461C20CF-53C1-7E43-826E-18C48783904D}"/>
          </ac:spMkLst>
        </pc:spChg>
        <pc:spChg chg="mod">
          <ac:chgData name="Brito Cortés, Sofía Constanza" userId="bc780694-5ad3-4b43-9d08-68ceeeeb3a92" providerId="ADAL" clId="{78668647-0E4E-4D51-9C0E-13926B4FF229}" dt="2023-07-13T15:00:49.155" v="5371" actId="14100"/>
          <ac:spMkLst>
            <pc:docMk/>
            <pc:sldMk cId="667833205" sldId="459"/>
            <ac:spMk id="5" creationId="{00000000-0000-0000-0000-000000000000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6" creationId="{1D52B184-AC18-FBFE-23A8-2AD3A7751219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7" creationId="{D9608A01-CBA6-877D-1BFB-D1352FFD67A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8" creationId="{99F78117-3F32-8A2B-7920-69DE756448D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03.462" v="5373" actId="14100"/>
          <ac:spMkLst>
            <pc:docMk/>
            <pc:sldMk cId="667833205" sldId="459"/>
            <ac:spMk id="10" creationId="{3CBEAD6F-F1C1-7AAF-A62F-652C6D10E52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6" v="5162"/>
          <ac:spMkLst>
            <pc:docMk/>
            <pc:sldMk cId="667833205" sldId="459"/>
            <ac:spMk id="11" creationId="{93411294-A0AB-1D70-8401-DD5F3C80077D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9" v="5166"/>
          <ac:spMkLst>
            <pc:docMk/>
            <pc:sldMk cId="667833205" sldId="459"/>
            <ac:spMk id="12" creationId="{A4517A2C-1723-6B04-2F98-D27B962CAA2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3" v="5252" actId="948"/>
          <ac:spMkLst>
            <pc:docMk/>
            <pc:sldMk cId="667833205" sldId="459"/>
            <ac:spMk id="13" creationId="{FD41E0F0-A19C-3FCE-A043-FB0037773CD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55" v="5290" actId="948"/>
          <ac:spMkLst>
            <pc:docMk/>
            <pc:sldMk cId="667833205" sldId="459"/>
            <ac:spMk id="14" creationId="{0BBD1A27-BDEE-32A4-C741-FFD9CD75AFA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0" v="5293" actId="948"/>
          <ac:spMkLst>
            <pc:docMk/>
            <pc:sldMk cId="667833205" sldId="459"/>
            <ac:spMk id="15" creationId="{7C9E39AD-1030-B34B-2D19-5BAF5EF6025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4" v="5296" actId="948"/>
          <ac:spMkLst>
            <pc:docMk/>
            <pc:sldMk cId="667833205" sldId="459"/>
            <ac:spMk id="16" creationId="{F87B1D46-0C3A-B38A-DA8D-16C02E4C68A9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4" v="5309"/>
          <ac:spMkLst>
            <pc:docMk/>
            <pc:sldMk cId="667833205" sldId="459"/>
            <ac:spMk id="27" creationId="{22EA5A39-DEAA-7CAC-45B0-C1D0EE19506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93" v="5310"/>
          <ac:spMkLst>
            <pc:docMk/>
            <pc:sldMk cId="667833205" sldId="459"/>
            <ac:spMk id="28" creationId="{510A7E9A-4606-047E-96CC-9F225DC8CD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0" v="5169"/>
          <ac:spMkLst>
            <pc:docMk/>
            <pc:sldMk cId="667833205" sldId="459"/>
            <ac:spMk id="29" creationId="{80D71C27-2B06-41BA-779A-D59AA7A4E70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7"/>
          <ac:spMkLst>
            <pc:docMk/>
            <pc:sldMk cId="667833205" sldId="459"/>
            <ac:spMk id="30" creationId="{F59D7F4F-91FD-1FAC-5AC9-3D29E22A0D82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1" creationId="{E7B1E926-FA9E-4D00-B6E5-0FA560C3E88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2" creationId="{26091BE0-EEE1-4645-83BF-399B553525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8" v="5183"/>
          <ac:spMkLst>
            <pc:docMk/>
            <pc:sldMk cId="667833205" sldId="459"/>
            <ac:spMk id="33" creationId="{431DF274-4CD1-252C-6303-58013AE0AAD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5"/>
          <ac:spMkLst>
            <pc:docMk/>
            <pc:sldMk cId="667833205" sldId="459"/>
            <ac:spMk id="34" creationId="{586054D6-9B13-F1DD-B781-58389C3E323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7" v="5181"/>
          <ac:spMkLst>
            <pc:docMk/>
            <pc:sldMk cId="667833205" sldId="459"/>
            <ac:spMk id="35" creationId="{B89FA94E-9E64-73BB-E1DC-9031167675D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2" v="5173"/>
          <ac:spMkLst>
            <pc:docMk/>
            <pc:sldMk cId="667833205" sldId="459"/>
            <ac:spMk id="36" creationId="{1446A096-992B-4496-2C62-5BD58392A2D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3" v="5189"/>
          <ac:spMkLst>
            <pc:docMk/>
            <pc:sldMk cId="667833205" sldId="459"/>
            <ac:spMk id="37" creationId="{4D03E464-D20F-EEF9-3A94-0FD1A9C72EB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5" v="5179"/>
          <ac:spMkLst>
            <pc:docMk/>
            <pc:sldMk cId="667833205" sldId="459"/>
            <ac:spMk id="38" creationId="{84098658-BD5F-CCAB-0328-F405E00FE7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1" v="5171"/>
          <ac:spMkLst>
            <pc:docMk/>
            <pc:sldMk cId="667833205" sldId="459"/>
            <ac:spMk id="39" creationId="{E8521B0E-9D76-C45C-5CB2-C79A875E2F2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1" v="5187"/>
          <ac:spMkLst>
            <pc:docMk/>
            <pc:sldMk cId="667833205" sldId="459"/>
            <ac:spMk id="40" creationId="{CB2C9B9E-4664-DA04-3408-FB8158F0E3A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7" v="5305" actId="948"/>
          <ac:spMkLst>
            <pc:docMk/>
            <pc:sldMk cId="667833205" sldId="459"/>
            <ac:spMk id="41" creationId="{30B729CC-3B6C-76E8-B9F2-6D290DE663C6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5" v="5246"/>
          <ac:spMkLst>
            <pc:docMk/>
            <pc:sldMk cId="667833205" sldId="459"/>
            <ac:spMk id="42" creationId="{274E3E42-5123-6B34-B0AC-EDEA2D127D1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5" v="5303" actId="948"/>
          <ac:spMkLst>
            <pc:docMk/>
            <pc:sldMk cId="667833205" sldId="459"/>
            <ac:spMk id="43" creationId="{156A84EA-1C0C-291F-0AC0-A00D9D6A445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9" v="5249"/>
          <ac:spMkLst>
            <pc:docMk/>
            <pc:sldMk cId="667833205" sldId="459"/>
            <ac:spMk id="44" creationId="{366DC784-F481-4388-5CC9-4AF3F2CAADA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7" v="5248"/>
          <ac:spMkLst>
            <pc:docMk/>
            <pc:sldMk cId="667833205" sldId="459"/>
            <ac:spMk id="45" creationId="{3AEA117D-633C-3A66-C4BF-F295C66D6BE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0" v="5250"/>
          <ac:spMkLst>
            <pc:docMk/>
            <pc:sldMk cId="667833205" sldId="459"/>
            <ac:spMk id="46" creationId="{8D87EEBC-C628-933C-01A1-AF0C4A07C51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3" v="5245"/>
          <ac:spMkLst>
            <pc:docMk/>
            <pc:sldMk cId="667833205" sldId="459"/>
            <ac:spMk id="47" creationId="{A37E014F-0BBB-265D-C044-591B3CC924B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0" v="5307" actId="948"/>
          <ac:spMkLst>
            <pc:docMk/>
            <pc:sldMk cId="667833205" sldId="459"/>
            <ac:spMk id="48" creationId="{CD766343-FEF9-62DA-E613-FF39D5F55DF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1" v="5251"/>
          <ac:spMkLst>
            <pc:docMk/>
            <pc:sldMk cId="667833205" sldId="459"/>
            <ac:spMk id="49" creationId="{8CCF9343-BC87-0258-125C-E7561D9DEE5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6" v="5247"/>
          <ac:spMkLst>
            <pc:docMk/>
            <pc:sldMk cId="667833205" sldId="459"/>
            <ac:spMk id="50" creationId="{DFF1BFD7-65EA-C807-2045-F243E52D4F1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4" v="5302" actId="948"/>
          <ac:spMkLst>
            <pc:docMk/>
            <pc:sldMk cId="667833205" sldId="459"/>
            <ac:spMk id="51" creationId="{3D848D6D-8105-2FF3-E6DF-EBCBE901E0E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9" v="5306" actId="948"/>
          <ac:spMkLst>
            <pc:docMk/>
            <pc:sldMk cId="667833205" sldId="459"/>
            <ac:spMk id="52" creationId="{74A610E6-2F48-EF91-1FB0-8424198F7C6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6" v="5304" actId="948"/>
          <ac:spMkLst>
            <pc:docMk/>
            <pc:sldMk cId="667833205" sldId="459"/>
            <ac:spMk id="53" creationId="{6F3C6199-6CEF-1EA8-71A5-890578BD451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3" v="5301" actId="948"/>
          <ac:spMkLst>
            <pc:docMk/>
            <pc:sldMk cId="667833205" sldId="459"/>
            <ac:spMk id="54" creationId="{105DACB6-6A95-D304-722F-16F32897AE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2" v="5308" actId="948"/>
          <ac:spMkLst>
            <pc:docMk/>
            <pc:sldMk cId="667833205" sldId="459"/>
            <ac:spMk id="55" creationId="{2B60AC59-0734-4252-7CF8-92206793DBE8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5:00:22.699" v="5314"/>
          <ac:spMkLst>
            <pc:docMk/>
            <pc:sldMk cId="667833205" sldId="459"/>
            <ac:spMk id="56" creationId="{F9B68233-E322-8B90-78B0-DDA118AC5362}"/>
          </ac:spMkLst>
        </pc:spChg>
        <pc:spChg chg="add del mod">
          <ac:chgData name="Brito Cortés, Sofía Constanza" userId="bc780694-5ad3-4b43-9d08-68ceeeeb3a92" providerId="ADAL" clId="{78668647-0E4E-4D51-9C0E-13926B4FF229}" dt="2023-07-13T15:00:52.652" v="5372" actId="478"/>
          <ac:spMkLst>
            <pc:docMk/>
            <pc:sldMk cId="667833205" sldId="459"/>
            <ac:spMk id="57" creationId="{AB216005-7E20-21F2-E15B-25D3B51ECB18}"/>
          </ac:spMkLst>
        </pc:spChg>
        <pc:graphicFrameChg chg="mod">
          <ac:chgData name="Brito Cortés, Sofía Constanza" userId="bc780694-5ad3-4b43-9d08-68ceeeeb3a92" providerId="ADAL" clId="{78668647-0E4E-4D51-9C0E-13926B4FF229}" dt="2023-07-13T15:00:22.703" v="5316"/>
          <ac:graphicFrameMkLst>
            <pc:docMk/>
            <pc:sldMk cId="667833205" sldId="459"/>
            <ac:graphicFrameMk id="4" creationId="{97AD468B-D6B0-16E5-4AC1-379B1ACC973D}"/>
          </ac:graphicFrameMkLst>
        </pc:graphicFrameChg>
        <pc:cxnChg chg="add mod replST">
          <ac:chgData name="Brito Cortés, Sofía Constanza" userId="bc780694-5ad3-4b43-9d08-68ceeeeb3a92" providerId="ADAL" clId="{78668647-0E4E-4D51-9C0E-13926B4FF229}" dt="2023-07-13T15:00:22.485" v="5193"/>
          <ac:cxnSpMkLst>
            <pc:docMk/>
            <pc:sldMk cId="667833205" sldId="459"/>
            <ac:cxnSpMk id="17" creationId="{4249D4E4-E892-9617-46B7-4D7A42EED291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5" v="5192"/>
          <ac:cxnSpMkLst>
            <pc:docMk/>
            <pc:sldMk cId="667833205" sldId="459"/>
            <ac:cxnSpMk id="18" creationId="{89FDFF7C-FDD1-5A20-D8B9-C002C769B099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4"/>
          <ac:cxnSpMkLst>
            <pc:docMk/>
            <pc:sldMk cId="667833205" sldId="459"/>
            <ac:cxnSpMk id="19" creationId="{4B70D983-845D-90CD-2F45-A8DD6DBE1E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199"/>
          <ac:cxnSpMkLst>
            <pc:docMk/>
            <pc:sldMk cId="667833205" sldId="459"/>
            <ac:cxnSpMk id="20" creationId="{DFE7223B-CC01-6C21-62E0-506D4A2D45BF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5"/>
          <ac:cxnSpMkLst>
            <pc:docMk/>
            <pc:sldMk cId="667833205" sldId="459"/>
            <ac:cxnSpMk id="21" creationId="{B89D5DDC-0B9C-D182-00CB-F56D29385A00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7"/>
          <ac:cxnSpMkLst>
            <pc:docMk/>
            <pc:sldMk cId="667833205" sldId="459"/>
            <ac:cxnSpMk id="22" creationId="{189B1367-0725-71F2-CE0A-B3303F28EB98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200"/>
          <ac:cxnSpMkLst>
            <pc:docMk/>
            <pc:sldMk cId="667833205" sldId="459"/>
            <ac:cxnSpMk id="23" creationId="{1108F18C-1543-2149-F275-F8E00CDA4C1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70" v="5168"/>
          <ac:cxnSpMkLst>
            <pc:docMk/>
            <pc:sldMk cId="667833205" sldId="459"/>
            <ac:cxnSpMk id="24" creationId="{329F7A4A-EE5A-B1B4-86EA-26C5A308B7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8"/>
          <ac:cxnSpMkLst>
            <pc:docMk/>
            <pc:sldMk cId="667833205" sldId="459"/>
            <ac:cxnSpMk id="25" creationId="{AC6C15CA-7765-6E5D-28EA-450E6183D05C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6"/>
          <ac:cxnSpMkLst>
            <pc:docMk/>
            <pc:sldMk cId="667833205" sldId="459"/>
            <ac:cxnSpMk id="26" creationId="{4CE9DB7E-D55F-8832-3D63-7E63D1653DA8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4:58:09.449" v="5085" actId="478"/>
        <pc:sldMkLst>
          <pc:docMk/>
          <pc:sldMk cId="2049217080" sldId="477"/>
        </pc:sldMkLst>
        <pc:spChg chg="mod">
          <ac:chgData name="Brito Cortés, Sofía Constanza" userId="bc780694-5ad3-4b43-9d08-68ceeeeb3a92" providerId="ADAL" clId="{78668647-0E4E-4D51-9C0E-13926B4FF229}" dt="2023-07-13T14:57:56.957" v="5083" actId="14100"/>
          <ac:spMkLst>
            <pc:docMk/>
            <pc:sldMk cId="2049217080" sldId="477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09.449" v="5085" actId="478"/>
          <ac:spMkLst>
            <pc:docMk/>
            <pc:sldMk cId="2049217080" sldId="477"/>
            <ac:spMk id="4" creationId="{23C3A626-0916-B1B7-1E06-DA90AD79B57D}"/>
          </ac:spMkLst>
        </pc:spChg>
        <pc:spChg chg="mod">
          <ac:chgData name="Brito Cortés, Sofía Constanza" userId="bc780694-5ad3-4b43-9d08-68ceeeeb3a92" providerId="ADAL" clId="{78668647-0E4E-4D51-9C0E-13926B4FF229}" dt="2023-07-13T14:58:02.195" v="5084" actId="14100"/>
          <ac:spMkLst>
            <pc:docMk/>
            <pc:sldMk cId="2049217080" sldId="477"/>
            <ac:spMk id="5" creationId="{FD28D9B7-6B26-40CD-535E-6FCA0C7A40C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8:33.146" v="5556" actId="478"/>
        <pc:sldMkLst>
          <pc:docMk/>
          <pc:sldMk cId="3263830898" sldId="484"/>
        </pc:sldMkLst>
        <pc:spChg chg="mod">
          <ac:chgData name="Brito Cortés, Sofía Constanza" userId="bc780694-5ad3-4b43-9d08-68ceeeeb3a92" providerId="ADAL" clId="{78668647-0E4E-4D51-9C0E-13926B4FF229}" dt="2023-07-13T14:57:31.479" v="5080" actId="14100"/>
          <ac:spMkLst>
            <pc:docMk/>
            <pc:sldMk cId="3263830898" sldId="48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43:37.021" v="5551"/>
          <ac:spMkLst>
            <pc:docMk/>
            <pc:sldMk cId="3263830898" sldId="484"/>
            <ac:spMk id="4" creationId="{E86609B8-CD94-4545-E567-FE0CF9B89D2F}"/>
          </ac:spMkLst>
        </pc:spChg>
        <pc:spChg chg="mod">
          <ac:chgData name="Brito Cortés, Sofía Constanza" userId="bc780694-5ad3-4b43-9d08-68ceeeeb3a92" providerId="ADAL" clId="{78668647-0E4E-4D51-9C0E-13926B4FF229}" dt="2023-07-13T14:57:22.631" v="5079" actId="14100"/>
          <ac:spMkLst>
            <pc:docMk/>
            <pc:sldMk cId="3263830898" sldId="484"/>
            <ac:spMk id="20" creationId="{3B0DFADB-6FF9-891F-AB8B-165A9857B5F8}"/>
          </ac:spMkLst>
        </pc:spChg>
        <pc:spChg chg="add del mod">
          <ac:chgData name="Brito Cortés, Sofía Constanza" userId="bc780694-5ad3-4b43-9d08-68ceeeeb3a92" providerId="ADAL" clId="{78668647-0E4E-4D51-9C0E-13926B4FF229}" dt="2023-07-13T15:48:33.146" v="5556" actId="478"/>
          <ac:spMkLst>
            <pc:docMk/>
            <pc:sldMk cId="3263830898" sldId="484"/>
            <ac:spMk id="21" creationId="{95C4B582-A0B7-AE8B-2ACA-E553C26639E3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0:52.042" v="5456" actId="478"/>
        <pc:sldMkLst>
          <pc:docMk/>
          <pc:sldMk cId="2761900561" sldId="504"/>
        </pc:sldMkLst>
        <pc:spChg chg="mod">
          <ac:chgData name="Brito Cortés, Sofía Constanza" userId="bc780694-5ad3-4b43-9d08-68ceeeeb3a92" providerId="ADAL" clId="{78668647-0E4E-4D51-9C0E-13926B4FF229}" dt="2023-07-13T15:31:14.575" v="5431" actId="14100"/>
          <ac:spMkLst>
            <pc:docMk/>
            <pc:sldMk cId="2761900561" sldId="50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31:17.683" v="5432" actId="478"/>
          <ac:spMkLst>
            <pc:docMk/>
            <pc:sldMk cId="2761900561" sldId="504"/>
            <ac:spMk id="4" creationId="{34E7A536-A9BE-968D-C24E-8623D085316B}"/>
          </ac:spMkLst>
        </pc:spChg>
        <pc:spChg chg="add del mod">
          <ac:chgData name="Brito Cortés, Sofía Constanza" userId="bc780694-5ad3-4b43-9d08-68ceeeeb3a92" providerId="ADAL" clId="{78668647-0E4E-4D51-9C0E-13926B4FF229}" dt="2023-07-13T15:40:52.042" v="5456" actId="478"/>
          <ac:spMkLst>
            <pc:docMk/>
            <pc:sldMk cId="2761900561" sldId="504"/>
            <ac:spMk id="13" creationId="{B9799D37-9717-2023-7F52-3B1DA999A6D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35.197" v="5527" actId="14100"/>
        <pc:sldMkLst>
          <pc:docMk/>
          <pc:sldMk cId="1286888167" sldId="537"/>
        </pc:sldMkLst>
        <pc:spChg chg="add del mod">
          <ac:chgData name="Brito Cortés, Sofía Constanza" userId="bc780694-5ad3-4b43-9d08-68ceeeeb3a92" providerId="ADAL" clId="{78668647-0E4E-4D51-9C0E-13926B4FF229}" dt="2023-07-13T15:42:29.351" v="5526" actId="478"/>
          <ac:spMkLst>
            <pc:docMk/>
            <pc:sldMk cId="1286888167" sldId="537"/>
            <ac:spMk id="3" creationId="{90C3E554-CD66-30F8-5A68-6585979EAD93}"/>
          </ac:spMkLst>
        </pc:spChg>
        <pc:spChg chg="mod">
          <ac:chgData name="Brito Cortés, Sofía Constanza" userId="bc780694-5ad3-4b43-9d08-68ceeeeb3a92" providerId="ADAL" clId="{78668647-0E4E-4D51-9C0E-13926B4FF229}" dt="2023-07-13T15:42:35.197" v="5527" actId="14100"/>
          <ac:spMkLst>
            <pc:docMk/>
            <pc:sldMk cId="1286888167" sldId="537"/>
            <ac:spMk id="4" creationId="{CABA5365-DCE8-0064-50B8-66B64BA9DA7B}"/>
          </ac:spMkLst>
        </pc:spChg>
        <pc:spChg chg="mod">
          <ac:chgData name="Brito Cortés, Sofía Constanza" userId="bc780694-5ad3-4b43-9d08-68ceeeeb3a92" providerId="ADAL" clId="{78668647-0E4E-4D51-9C0E-13926B4FF229}" dt="2023-07-13T15:42:21.472" v="5525" actId="14100"/>
          <ac:spMkLst>
            <pc:docMk/>
            <pc:sldMk cId="1286888167" sldId="537"/>
            <ac:spMk id="107" creationId="{00000000-0000-0000-0000-000000000000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54.605" v="5548" actId="478"/>
        <pc:sldMkLst>
          <pc:docMk/>
          <pc:sldMk cId="822483613" sldId="538"/>
        </pc:sldMkLst>
        <pc:spChg chg="mod ord">
          <ac:chgData name="Brito Cortés, Sofía Constanza" userId="bc780694-5ad3-4b43-9d08-68ceeeeb3a92" providerId="ADAL" clId="{78668647-0E4E-4D51-9C0E-13926B4FF229}" dt="2023-07-13T14:49:02.398" v="5021"/>
          <ac:spMkLst>
            <pc:docMk/>
            <pc:sldMk cId="822483613" sldId="538"/>
            <ac:spMk id="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5:42:51.243" v="5547" actId="14100"/>
          <ac:spMkLst>
            <pc:docMk/>
            <pc:sldMk cId="822483613" sldId="538"/>
            <ac:spMk id="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28" v="1475"/>
          <ac:spMkLst>
            <pc:docMk/>
            <pc:sldMk cId="822483613" sldId="538"/>
            <ac:spMk id="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89" v="1537"/>
          <ac:spMkLst>
            <pc:docMk/>
            <pc:sldMk cId="822483613" sldId="538"/>
            <ac:spMk id="5" creationId="{8EBDBA09-EDD8-FFE9-5AB1-157BBCC9C43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7" v="5019"/>
          <ac:spMkLst>
            <pc:docMk/>
            <pc:sldMk cId="822483613" sldId="538"/>
            <ac:spMk id="6" creationId="{31682B9A-6B46-5E2E-2587-48EE870FEDD8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452" v="1596"/>
          <ac:spMkLst>
            <pc:docMk/>
            <pc:sldMk cId="822483613" sldId="538"/>
            <ac:spMk id="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19" v="1658"/>
          <ac:spMkLst>
            <pc:docMk/>
            <pc:sldMk cId="822483613" sldId="538"/>
            <ac:spMk id="8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86" v="1717"/>
          <ac:spMkLst>
            <pc:docMk/>
            <pc:sldMk cId="822483613" sldId="538"/>
            <ac:spMk id="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658" v="1779"/>
          <ac:spMkLst>
            <pc:docMk/>
            <pc:sldMk cId="822483613" sldId="538"/>
            <ac:spMk id="10" creationId="{8EBDBA09-EDD8-FFE9-5AB1-157BBCC9C43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42"/>
          <ac:spMkLst>
            <pc:docMk/>
            <pc:sldMk cId="822483613" sldId="538"/>
            <ac:spMk id="1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6" v="5043"/>
          <ac:spMkLst>
            <pc:docMk/>
            <pc:sldMk cId="822483613" sldId="538"/>
            <ac:spMk id="1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7" v="5044"/>
          <ac:spMkLst>
            <pc:docMk/>
            <pc:sldMk cId="822483613" sldId="538"/>
            <ac:spMk id="1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731" v="1838"/>
          <ac:spMkLst>
            <pc:docMk/>
            <pc:sldMk cId="822483613" sldId="538"/>
            <ac:spMk id="1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804" v="1900"/>
          <ac:spMkLst>
            <pc:docMk/>
            <pc:sldMk cId="822483613" sldId="538"/>
            <ac:spMk id="15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955" v="2043"/>
          <ac:spMkLst>
            <pc:docMk/>
            <pc:sldMk cId="822483613" sldId="538"/>
            <ac:spMk id="1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036" v="2105"/>
          <ac:spMkLst>
            <pc:docMk/>
            <pc:sldMk cId="822483613" sldId="538"/>
            <ac:spMk id="1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02" v="2164"/>
          <ac:spMkLst>
            <pc:docMk/>
            <pc:sldMk cId="822483613" sldId="538"/>
            <ac:spMk id="20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77" v="2226"/>
          <ac:spMkLst>
            <pc:docMk/>
            <pc:sldMk cId="822483613" sldId="538"/>
            <ac:spMk id="21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245" v="2285"/>
          <ac:spMkLst>
            <pc:docMk/>
            <pc:sldMk cId="822483613" sldId="538"/>
            <ac:spMk id="22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328" v="2347"/>
          <ac:spMkLst>
            <pc:docMk/>
            <pc:sldMk cId="822483613" sldId="538"/>
            <ac:spMk id="23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00" v="2406"/>
          <ac:spMkLst>
            <pc:docMk/>
            <pc:sldMk cId="822483613" sldId="538"/>
            <ac:spMk id="2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87" v="2468"/>
          <ac:spMkLst>
            <pc:docMk/>
            <pc:sldMk cId="822483613" sldId="538"/>
            <ac:spMk id="25" creationId="{8EBDBA09-EDD8-FFE9-5AB1-157BBCC9C430}"/>
          </ac:spMkLst>
        </pc:spChg>
        <pc:spChg chg="add del mod">
          <ac:chgData name="Brito Cortés, Sofía Constanza" userId="bc780694-5ad3-4b43-9d08-68ceeeeb3a92" providerId="ADAL" clId="{78668647-0E4E-4D51-9C0E-13926B4FF229}" dt="2023-07-13T15:42:54.605" v="5548" actId="478"/>
          <ac:spMkLst>
            <pc:docMk/>
            <pc:sldMk cId="822483613" sldId="538"/>
            <ac:spMk id="28" creationId="{66656BAC-09AE-377C-8AA6-534AF9B479E6}"/>
          </ac:spMkLst>
        </pc:spChg>
        <pc:spChg chg="mod">
          <ac:chgData name="Brito Cortés, Sofía Constanza" userId="bc780694-5ad3-4b43-9d08-68ceeeeb3a92" providerId="ADAL" clId="{78668647-0E4E-4D51-9C0E-13926B4FF229}" dt="2023-07-13T14:49:02.401" v="5031"/>
          <ac:spMkLst>
            <pc:docMk/>
            <pc:sldMk cId="822483613" sldId="538"/>
            <ac:spMk id="5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1" v="5030"/>
          <ac:spMkLst>
            <pc:docMk/>
            <pc:sldMk cId="822483613" sldId="538"/>
            <ac:spMk id="5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2" v="5033"/>
          <ac:spMkLst>
            <pc:docMk/>
            <pc:sldMk cId="822483613" sldId="538"/>
            <ac:spMk id="60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5"/>
          <ac:spMkLst>
            <pc:docMk/>
            <pc:sldMk cId="822483613" sldId="538"/>
            <ac:spMk id="6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7"/>
          <ac:spMkLst>
            <pc:docMk/>
            <pc:sldMk cId="822483613" sldId="538"/>
            <ac:spMk id="6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9" v="5026"/>
          <ac:spMkLst>
            <pc:docMk/>
            <pc:sldMk cId="822483613" sldId="538"/>
            <ac:spMk id="6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8"/>
          <ac:spMkLst>
            <pc:docMk/>
            <pc:sldMk cId="822483613" sldId="538"/>
            <ac:spMk id="6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6"/>
          <ac:spMkLst>
            <pc:docMk/>
            <pc:sldMk cId="822483613" sldId="538"/>
            <ac:spMk id="65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4" v="5038"/>
          <ac:spMkLst>
            <pc:docMk/>
            <pc:sldMk cId="822483613" sldId="538"/>
            <ac:spMk id="6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39"/>
          <ac:spMkLst>
            <pc:docMk/>
            <pc:sldMk cId="822483613" sldId="538"/>
            <ac:spMk id="6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2" v="5034"/>
          <ac:spMkLst>
            <pc:docMk/>
            <pc:sldMk cId="822483613" sldId="538"/>
            <ac:spMk id="6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5" v="5041"/>
          <ac:spMkLst>
            <pc:docMk/>
            <pc:sldMk cId="822483613" sldId="538"/>
            <ac:spMk id="6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7"/>
          <ac:spMkLst>
            <pc:docMk/>
            <pc:sldMk cId="822483613" sldId="538"/>
            <ac:spMk id="8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60"/>
          <ac:spMkLst>
            <pc:docMk/>
            <pc:sldMk cId="822483613" sldId="538"/>
            <ac:spMk id="8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3" v="5056"/>
          <ac:spMkLst>
            <pc:docMk/>
            <pc:sldMk cId="822483613" sldId="538"/>
            <ac:spMk id="8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6"/>
          <ac:spMkLst>
            <pc:docMk/>
            <pc:sldMk cId="822483613" sldId="538"/>
            <ac:spMk id="8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59"/>
          <ac:spMkLst>
            <pc:docMk/>
            <pc:sldMk cId="822483613" sldId="538"/>
            <ac:spMk id="8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8"/>
          <ac:spMkLst>
            <pc:docMk/>
            <pc:sldMk cId="822483613" sldId="538"/>
            <ac:spMk id="9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1"/>
          <ac:spMkLst>
            <pc:docMk/>
            <pc:sldMk cId="822483613" sldId="538"/>
            <ac:spMk id="9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9"/>
          <ac:spMkLst>
            <pc:docMk/>
            <pc:sldMk cId="822483613" sldId="538"/>
            <ac:spMk id="9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2"/>
          <ac:spMkLst>
            <pc:docMk/>
            <pc:sldMk cId="822483613" sldId="538"/>
            <ac:spMk id="9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3"/>
          <ac:spMkLst>
            <pc:docMk/>
            <pc:sldMk cId="822483613" sldId="538"/>
            <ac:spMk id="9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0"/>
          <ac:spMkLst>
            <pc:docMk/>
            <pc:sldMk cId="822483613" sldId="538"/>
            <ac:spMk id="9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4"/>
          <ac:spMkLst>
            <pc:docMk/>
            <pc:sldMk cId="822483613" sldId="538"/>
            <ac:spMk id="9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5"/>
          <ac:spMkLst>
            <pc:docMk/>
            <pc:sldMk cId="822483613" sldId="538"/>
            <ac:spMk id="98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7"/>
          <ac:spMkLst>
            <pc:docMk/>
            <pc:sldMk cId="822483613" sldId="538"/>
            <ac:spMk id="9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8"/>
          <ac:spMkLst>
            <pc:docMk/>
            <pc:sldMk cId="822483613" sldId="538"/>
            <ac:spMk id="100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20" v="5070"/>
          <ac:spMkLst>
            <pc:docMk/>
            <pc:sldMk cId="822483613" sldId="538"/>
            <ac:spMk id="104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6" v="5062"/>
          <ac:spMkLst>
            <pc:docMk/>
            <pc:sldMk cId="822483613" sldId="538"/>
            <ac:spMk id="36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8" v="5066"/>
          <ac:spMkLst>
            <pc:docMk/>
            <pc:sldMk cId="822483613" sldId="538"/>
            <ac:spMk id="377" creationId="{00000000-0000-0000-0000-000000000000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7:22.543" v="3891"/>
          <ac:graphicFrameMkLst>
            <pc:docMk/>
            <pc:sldMk cId="822483613" sldId="538"/>
            <ac:graphicFrameMk id="4" creationId="{A1FA6723-3FA5-639D-B70B-FECF1F41B1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4.206" v="4451"/>
          <ac:graphicFrameMkLst>
            <pc:docMk/>
            <pc:sldMk cId="822483613" sldId="538"/>
            <ac:graphicFrameMk id="5" creationId="{D04E7231-FC5F-E030-EE90-27DB6DEBD9D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0.595" v="3971"/>
          <ac:graphicFrameMkLst>
            <pc:docMk/>
            <pc:sldMk cId="822483613" sldId="538"/>
            <ac:graphicFrameMk id="7" creationId="{7EF4D08E-2BAE-49E4-DA80-B1867205BC1F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8.352" v="4051"/>
          <ac:graphicFrameMkLst>
            <pc:docMk/>
            <pc:sldMk cId="822483613" sldId="538"/>
            <ac:graphicFrameMk id="8" creationId="{8253846C-88D5-BC8A-BA9A-4A075D49261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0.110" v="4131"/>
          <ac:graphicFrameMkLst>
            <pc:docMk/>
            <pc:sldMk cId="822483613" sldId="538"/>
            <ac:graphicFrameMk id="9" creationId="{CB4C7AC7-31FC-3FF0-1B9C-6A748D9C6E1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8.177" v="4211"/>
          <ac:graphicFrameMkLst>
            <pc:docMk/>
            <pc:sldMk cId="822483613" sldId="538"/>
            <ac:graphicFrameMk id="10" creationId="{0D0E3207-09F7-461E-EFF2-57B969A128D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05.932" v="4291"/>
          <ac:graphicFrameMkLst>
            <pc:docMk/>
            <pc:sldMk cId="822483613" sldId="538"/>
            <ac:graphicFrameMk id="14" creationId="{72328C6A-1FCE-225B-DD16-6C90458D66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14.295" v="4371"/>
          <ac:graphicFrameMkLst>
            <pc:docMk/>
            <pc:sldMk cId="822483613" sldId="538"/>
            <ac:graphicFrameMk id="15" creationId="{02FB3711-B37A-969B-7890-4853B1A900B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760" v="3786"/>
          <ac:graphicFrameMkLst>
            <pc:docMk/>
            <pc:sldMk cId="822483613" sldId="538"/>
            <ac:graphicFrameMk id="16" creationId="{2D35AB6A-5568-BCB2-C5DA-A9744A3CB7A1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399" v="5024"/>
          <ac:graphicFrameMkLst>
            <pc:docMk/>
            <pc:sldMk cId="822483613" sldId="538"/>
            <ac:graphicFrameMk id="17" creationId="{D83A61AB-CF08-8521-FB51-DC3C0B30CFCB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9:02.427" v="5074"/>
          <ac:graphicFrameMkLst>
            <pc:docMk/>
            <pc:sldMk cId="822483613" sldId="538"/>
            <ac:graphicFrameMk id="18" creationId="{00000000-0000-0000-0000-0000000000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9.539" v="4531"/>
          <ac:graphicFrameMkLst>
            <pc:docMk/>
            <pc:sldMk cId="822483613" sldId="538"/>
            <ac:graphicFrameMk id="19" creationId="{592DA2E5-64A4-8954-5CA0-DAE373C9CA9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4.524" v="4611"/>
          <ac:graphicFrameMkLst>
            <pc:docMk/>
            <pc:sldMk cId="822483613" sldId="538"/>
            <ac:graphicFrameMk id="20" creationId="{FBEA46A4-9A4E-1324-625F-7E1C2F683942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8.881" v="4691"/>
          <ac:graphicFrameMkLst>
            <pc:docMk/>
            <pc:sldMk cId="822483613" sldId="538"/>
            <ac:graphicFrameMk id="21" creationId="{86558BB5-3E05-2DFF-DF82-194F4FF3486C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46.054" v="4771"/>
          <ac:graphicFrameMkLst>
            <pc:docMk/>
            <pc:sldMk cId="822483613" sldId="538"/>
            <ac:graphicFrameMk id="22" creationId="{2C16AC10-8D7E-C362-B5A1-F61049D517B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1.245" v="4851"/>
          <ac:graphicFrameMkLst>
            <pc:docMk/>
            <pc:sldMk cId="822483613" sldId="538"/>
            <ac:graphicFrameMk id="23" creationId="{67D0774D-1394-3E1A-C556-F82AD737F4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6.624" v="4931"/>
          <ac:graphicFrameMkLst>
            <pc:docMk/>
            <pc:sldMk cId="822483613" sldId="538"/>
            <ac:graphicFrameMk id="24" creationId="{FCA517D6-9004-29AC-2EE9-0CF07372506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9:02.380" v="5011"/>
          <ac:graphicFrameMkLst>
            <pc:docMk/>
            <pc:sldMk cId="822483613" sldId="538"/>
            <ac:graphicFrameMk id="25" creationId="{3E548B76-1830-035A-FBB3-AD3D7E842A7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802" v="3809"/>
          <ac:graphicFrameMkLst>
            <pc:docMk/>
            <pc:sldMk cId="822483613" sldId="538"/>
            <ac:graphicFrameMk id="26" creationId="{2E85CE2E-155C-1163-46F6-6C243811F64D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407" v="5045"/>
          <ac:graphicFrameMkLst>
            <pc:docMk/>
            <pc:sldMk cId="822483613" sldId="538"/>
            <ac:graphicFrameMk id="27" creationId="{C8335773-61A7-3A02-943D-BFB79918E99D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7.860" v="1978"/>
          <ac:graphicFrameMkLst>
            <pc:docMk/>
            <pc:sldMk cId="822483613" sldId="538"/>
            <ac:graphicFrameMk id="70" creationId="{A46671E1-245D-4371-A579-0B1E75014C1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8.541" v="2527"/>
          <ac:graphicFrameMkLst>
            <pc:docMk/>
            <pc:sldMk cId="822483613" sldId="538"/>
            <ac:graphicFrameMk id="71" creationId="{8C9FB987-57F8-4EB0-9A01-C72CE6FBD08F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9:02.417" v="5064"/>
          <ac:cxnSpMkLst>
            <pc:docMk/>
            <pc:sldMk cId="822483613" sldId="538"/>
            <ac:cxnSpMk id="370" creationId="{00000000-0000-0000-0000-000000000000}"/>
          </ac:cxnSpMkLst>
        </pc:cxnChg>
        <pc:cxnChg chg="mod ord">
          <ac:chgData name="Brito Cortés, Sofía Constanza" userId="bc780694-5ad3-4b43-9d08-68ceeeeb3a92" providerId="ADAL" clId="{78668647-0E4E-4D51-9C0E-13926B4FF229}" dt="2023-07-13T14:49:02.419" v="5068"/>
          <ac:cxnSpMkLst>
            <pc:docMk/>
            <pc:sldMk cId="822483613" sldId="538"/>
            <ac:cxnSpMk id="378" creationId="{00000000-0000-0000-0000-000000000000}"/>
          </ac:cxnSpMkLst>
        </pc:cxn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4259841825" sldId="76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4259841825" sldId="766"/>
            <ac:spMk id="4" creationId="{57EA52D8-E332-CA12-1DC4-E3928B564ED2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24602753" sldId="134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24602753" sldId="1342"/>
            <ac:spMk id="2" creationId="{88F2E841-A33C-6A1A-E06E-3C94CF54E59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63089439" sldId="1343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63089439" sldId="1343"/>
            <ac:spMk id="2" creationId="{B6A635EB-507C-5EAD-F5B9-B6CF2D6E7A85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749523609" sldId="134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749523609" sldId="1344"/>
            <ac:spMk id="2" creationId="{9A5E0621-F821-352D-C40F-0938B3C181F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89595943" sldId="134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89595943" sldId="1345"/>
            <ac:spMk id="2" creationId="{377F9C0B-D899-5CC2-3A31-DA31D99CD4FE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01611831" sldId="134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01611831" sldId="1349"/>
            <ac:spMk id="2" creationId="{498FBD31-DA9C-DCD3-8791-110F4E3968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333318966" sldId="135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333318966" sldId="1356"/>
            <ac:spMk id="2" creationId="{2AA53882-D390-C27B-5D2D-37E757245D52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1:39.433" v="5479" actId="478"/>
        <pc:sldMkLst>
          <pc:docMk/>
          <pc:sldMk cId="2978932154" sldId="2147472045"/>
        </pc:sldMkLst>
        <pc:spChg chg="add del mod">
          <ac:chgData name="Brito Cortés, Sofía Constanza" userId="bc780694-5ad3-4b43-9d08-68ceeeeb3a92" providerId="ADAL" clId="{78668647-0E4E-4D51-9C0E-13926B4FF229}" dt="2023-07-13T15:41:39.433" v="5479" actId="478"/>
          <ac:spMkLst>
            <pc:docMk/>
            <pc:sldMk cId="2978932154" sldId="2147472045"/>
            <ac:spMk id="3" creationId="{B23F3DDB-C218-E468-FF49-5F07366389EE}"/>
          </ac:spMkLst>
        </pc:spChg>
        <pc:spChg chg="mod">
          <ac:chgData name="Brito Cortés, Sofía Constanza" userId="bc780694-5ad3-4b43-9d08-68ceeeeb3a92" providerId="ADAL" clId="{78668647-0E4E-4D51-9C0E-13926B4FF229}" dt="2023-07-13T15:41:34.415" v="5478" actId="14100"/>
          <ac:spMkLst>
            <pc:docMk/>
            <pc:sldMk cId="2978932154" sldId="2147472045"/>
            <ac:spMk id="5" creationId="{58CB0A50-5842-CA36-C782-05223D366F2E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03.361" v="5505" actId="14100"/>
        <pc:sldMkLst>
          <pc:docMk/>
          <pc:sldMk cId="4112429752" sldId="2147472047"/>
        </pc:sldMkLst>
        <pc:spChg chg="mod ord">
          <ac:chgData name="Brito Cortés, Sofía Constanza" userId="bc780694-5ad3-4b43-9d08-68ceeeeb3a92" providerId="ADAL" clId="{78668647-0E4E-4D51-9C0E-13926B4FF229}" dt="2023-07-13T14:46:40.458" v="3668"/>
          <ac:spMkLst>
            <pc:docMk/>
            <pc:sldMk cId="4112429752" sldId="2147472047"/>
            <ac:spMk id="2" creationId="{A1A99D6D-FBC5-1F79-80B1-A94A520EBB19}"/>
          </ac:spMkLst>
        </pc:spChg>
        <pc:spChg chg="mod ord">
          <ac:chgData name="Brito Cortés, Sofía Constanza" userId="bc780694-5ad3-4b43-9d08-68ceeeeb3a92" providerId="ADAL" clId="{78668647-0E4E-4D51-9C0E-13926B4FF229}" dt="2023-07-13T15:41:51.668" v="5503" actId="14100"/>
          <ac:spMkLst>
            <pc:docMk/>
            <pc:sldMk cId="4112429752" sldId="2147472047"/>
            <ac:spMk id="3" creationId="{2B058712-AE2A-17B3-7F91-02EE988E916E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4:46:06.053" v="2785"/>
          <ac:spMkLst>
            <pc:docMk/>
            <pc:sldMk cId="4112429752" sldId="2147472047"/>
            <ac:spMk id="4" creationId="{8F8E35D4-0A3D-7D39-B911-8AF747E6651F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2"/>
          <ac:spMkLst>
            <pc:docMk/>
            <pc:sldMk cId="4112429752" sldId="2147472047"/>
            <ac:spMk id="11" creationId="{9B3A2052-7C2B-1132-8D43-9FEB85219D64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6"/>
          <ac:spMkLst>
            <pc:docMk/>
            <pc:sldMk cId="4112429752" sldId="2147472047"/>
            <ac:spMk id="12" creationId="{568851F3-4012-F75C-19F7-F7268197D3F7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7"/>
          <ac:spMkLst>
            <pc:docMk/>
            <pc:sldMk cId="4112429752" sldId="2147472047"/>
            <ac:spMk id="13" creationId="{C3A9D536-CA42-FFBA-8234-1B3937FE3B68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9"/>
          <ac:spMkLst>
            <pc:docMk/>
            <pc:sldMk cId="4112429752" sldId="2147472047"/>
            <ac:spMk id="14" creationId="{B2310BA7-549D-DD35-CACB-8A211254C873}"/>
          </ac:spMkLst>
        </pc:spChg>
        <pc:spChg chg="mod">
          <ac:chgData name="Brito Cortés, Sofía Constanza" userId="bc780694-5ad3-4b43-9d08-68ceeeeb3a92" providerId="ADAL" clId="{78668647-0E4E-4D51-9C0E-13926B4FF229}" dt="2023-07-13T14:46:40.471" v="3705"/>
          <ac:spMkLst>
            <pc:docMk/>
            <pc:sldMk cId="4112429752" sldId="2147472047"/>
            <ac:spMk id="15" creationId="{2B8D8946-9C9B-1AA1-6D69-2A6CC3201EB5}"/>
          </ac:spMkLst>
        </pc:spChg>
        <pc:spChg chg="mod ord">
          <ac:chgData name="Brito Cortés, Sofía Constanza" userId="bc780694-5ad3-4b43-9d08-68ceeeeb3a92" providerId="ADAL" clId="{78668647-0E4E-4D51-9C0E-13926B4FF229}" dt="2023-07-13T14:46:40.463" v="3683"/>
          <ac:spMkLst>
            <pc:docMk/>
            <pc:sldMk cId="4112429752" sldId="2147472047"/>
            <ac:spMk id="16" creationId="{DA8125F0-A453-603D-AC5A-038F78701EFA}"/>
          </ac:spMkLst>
        </pc:spChg>
        <pc:spChg chg="mod">
          <ac:chgData name="Brito Cortés, Sofía Constanza" userId="bc780694-5ad3-4b43-9d08-68ceeeeb3a92" providerId="ADAL" clId="{78668647-0E4E-4D51-9C0E-13926B4FF229}" dt="2023-07-13T14:46:40.462" v="3682"/>
          <ac:spMkLst>
            <pc:docMk/>
            <pc:sldMk cId="4112429752" sldId="2147472047"/>
            <ac:spMk id="17" creationId="{22529640-FB0D-C767-E0FD-31A7CC131902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4"/>
          <ac:spMkLst>
            <pc:docMk/>
            <pc:sldMk cId="4112429752" sldId="2147472047"/>
            <ac:spMk id="18" creationId="{11A83897-26BA-B6C2-0D3E-AF9662A49A77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8"/>
          <ac:spMkLst>
            <pc:docMk/>
            <pc:sldMk cId="4112429752" sldId="2147472047"/>
            <ac:spMk id="19" creationId="{3E1663B2-7ABD-0553-9744-88C915E4576A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5"/>
          <ac:spMkLst>
            <pc:docMk/>
            <pc:sldMk cId="4112429752" sldId="2147472047"/>
            <ac:spMk id="20" creationId="{DBEB1A78-1877-1DB9-7E54-FE29CB3493A0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90"/>
          <ac:spMkLst>
            <pc:docMk/>
            <pc:sldMk cId="4112429752" sldId="2147472047"/>
            <ac:spMk id="21" creationId="{1243E8EE-382E-4AD7-5671-373677B5D930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1"/>
          <ac:spMkLst>
            <pc:docMk/>
            <pc:sldMk cId="4112429752" sldId="2147472047"/>
            <ac:spMk id="22" creationId="{8CEAEBB5-4390-191D-CE21-A5D679EC1CC5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3"/>
          <ac:spMkLst>
            <pc:docMk/>
            <pc:sldMk cId="4112429752" sldId="2147472047"/>
            <ac:spMk id="23" creationId="{4FF3B23F-04BF-8455-8210-31537FE94338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4"/>
          <ac:spMkLst>
            <pc:docMk/>
            <pc:sldMk cId="4112429752" sldId="2147472047"/>
            <ac:spMk id="24" creationId="{C0BECB80-30C2-F89E-ED45-9D53C277CE9C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5"/>
          <ac:spMkLst>
            <pc:docMk/>
            <pc:sldMk cId="4112429752" sldId="2147472047"/>
            <ac:spMk id="25" creationId="{2AE3DF99-3362-A844-52F5-4B9DA348626E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6"/>
          <ac:spMkLst>
            <pc:docMk/>
            <pc:sldMk cId="4112429752" sldId="2147472047"/>
            <ac:spMk id="26" creationId="{ACF4148B-BA2F-0DB0-8D71-18CB069ACAEF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8"/>
          <ac:spMkLst>
            <pc:docMk/>
            <pc:sldMk cId="4112429752" sldId="2147472047"/>
            <ac:spMk id="27" creationId="{D76D2B32-0177-78DD-2FE7-251BB015B7E2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9"/>
          <ac:spMkLst>
            <pc:docMk/>
            <pc:sldMk cId="4112429752" sldId="2147472047"/>
            <ac:spMk id="28" creationId="{9837B9EF-2AB0-EFCF-D2BA-A90BC4C73043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7"/>
          <ac:spMkLst>
            <pc:docMk/>
            <pc:sldMk cId="4112429752" sldId="2147472047"/>
            <ac:spMk id="29" creationId="{67F17703-0039-F4CF-3B02-854819A48F5D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0"/>
          <ac:spMkLst>
            <pc:docMk/>
            <pc:sldMk cId="4112429752" sldId="2147472047"/>
            <ac:spMk id="30" creationId="{39CCEF68-CC70-683C-5298-38B9E999CD7F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1"/>
          <ac:spMkLst>
            <pc:docMk/>
            <pc:sldMk cId="4112429752" sldId="2147472047"/>
            <ac:spMk id="31" creationId="{D3019188-B777-DDA0-63A1-736C7B1789A0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2"/>
          <ac:spMkLst>
            <pc:docMk/>
            <pc:sldMk cId="4112429752" sldId="2147472047"/>
            <ac:spMk id="32" creationId="{FBBD7066-D519-F436-7AC9-0C8693438E6D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3"/>
          <ac:spMkLst>
            <pc:docMk/>
            <pc:sldMk cId="4112429752" sldId="2147472047"/>
            <ac:spMk id="33" creationId="{00D8E201-B958-268A-BC92-321E25B63352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4"/>
          <ac:spMkLst>
            <pc:docMk/>
            <pc:sldMk cId="4112429752" sldId="2147472047"/>
            <ac:spMk id="34" creationId="{8D51E5C2-A97B-E4E8-21FE-CFF731127E5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9"/>
          <ac:spMkLst>
            <pc:docMk/>
            <pc:sldMk cId="4112429752" sldId="2147472047"/>
            <ac:spMk id="35" creationId="{9F1C12AB-E41E-C908-C55C-78AAA4262DBB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7"/>
          <ac:spMkLst>
            <pc:docMk/>
            <pc:sldMk cId="4112429752" sldId="2147472047"/>
            <ac:spMk id="36" creationId="{CA32EEFE-D9E9-6679-6249-36157FF6AF24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1"/>
          <ac:spMkLst>
            <pc:docMk/>
            <pc:sldMk cId="4112429752" sldId="2147472047"/>
            <ac:spMk id="37" creationId="{F1FCB6E9-025E-A8A7-C2CD-8080D80AFE60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0"/>
          <ac:spMkLst>
            <pc:docMk/>
            <pc:sldMk cId="4112429752" sldId="2147472047"/>
            <ac:spMk id="38" creationId="{71492B7F-0DD7-5325-9300-4A5FA6D0FBE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3"/>
          <ac:spMkLst>
            <pc:docMk/>
            <pc:sldMk cId="4112429752" sldId="2147472047"/>
            <ac:spMk id="39" creationId="{63451686-AF3E-42C7-2405-C4D4344381F5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5"/>
          <ac:spMkLst>
            <pc:docMk/>
            <pc:sldMk cId="4112429752" sldId="2147472047"/>
            <ac:spMk id="40" creationId="{05CB738D-5573-9F27-29DA-0D6D65E03D68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7"/>
          <ac:spMkLst>
            <pc:docMk/>
            <pc:sldMk cId="4112429752" sldId="2147472047"/>
            <ac:spMk id="41" creationId="{3C6B45F3-C845-E737-59F3-16FCCE75AB0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19"/>
          <ac:spMkLst>
            <pc:docMk/>
            <pc:sldMk cId="4112429752" sldId="2147472047"/>
            <ac:spMk id="42" creationId="{9D6E9A75-686A-206A-FCA2-E0F84EEADB32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21"/>
          <ac:spMkLst>
            <pc:docMk/>
            <pc:sldMk cId="4112429752" sldId="2147472047"/>
            <ac:spMk id="43" creationId="{9D0C83B1-F5FF-0319-3088-D912C83C984C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3"/>
          <ac:spMkLst>
            <pc:docMk/>
            <pc:sldMk cId="4112429752" sldId="2147472047"/>
            <ac:spMk id="44" creationId="{23AF473A-64C2-E105-32C4-BC952D1100D3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5"/>
          <ac:spMkLst>
            <pc:docMk/>
            <pc:sldMk cId="4112429752" sldId="2147472047"/>
            <ac:spMk id="45" creationId="{6AA9ED44-4BE7-4FAC-0B52-3053341D587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8" v="3727"/>
          <ac:spMkLst>
            <pc:docMk/>
            <pc:sldMk cId="4112429752" sldId="2147472047"/>
            <ac:spMk id="46" creationId="{53AABDB7-3875-62D7-6E4E-100D4DEF68A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29"/>
          <ac:spMkLst>
            <pc:docMk/>
            <pc:sldMk cId="4112429752" sldId="2147472047"/>
            <ac:spMk id="47" creationId="{6939A5A2-30A9-7803-A92F-81503D5220A6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31"/>
          <ac:spMkLst>
            <pc:docMk/>
            <pc:sldMk cId="4112429752" sldId="2147472047"/>
            <ac:spMk id="48" creationId="{0F2C7FCA-D284-FF3F-9DDD-2E9392046EC6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3"/>
          <ac:spMkLst>
            <pc:docMk/>
            <pc:sldMk cId="4112429752" sldId="2147472047"/>
            <ac:spMk id="49" creationId="{773CF904-C2A9-C27C-1CFC-04CAA1D8F51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5"/>
          <ac:spMkLst>
            <pc:docMk/>
            <pc:sldMk cId="4112429752" sldId="2147472047"/>
            <ac:spMk id="50" creationId="{769705C2-B416-A5F0-E408-FC1A4D29AE2B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7"/>
          <ac:spMkLst>
            <pc:docMk/>
            <pc:sldMk cId="4112429752" sldId="2147472047"/>
            <ac:spMk id="51" creationId="{1B5A1FED-98DD-912F-B27D-667038B07C18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39"/>
          <ac:spMkLst>
            <pc:docMk/>
            <pc:sldMk cId="4112429752" sldId="2147472047"/>
            <ac:spMk id="52" creationId="{177FB5D2-3822-966D-C16A-0ABD93C5F824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41"/>
          <ac:spMkLst>
            <pc:docMk/>
            <pc:sldMk cId="4112429752" sldId="2147472047"/>
            <ac:spMk id="53" creationId="{FF4BAB4C-AAEF-56F2-ED43-12A03C34F4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5"/>
          <ac:spMkLst>
            <pc:docMk/>
            <pc:sldMk cId="4112429752" sldId="2147472047"/>
            <ac:spMk id="55" creationId="{763F8062-6062-D8BE-022E-CAC9D5DD07B3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7"/>
          <ac:spMkLst>
            <pc:docMk/>
            <pc:sldMk cId="4112429752" sldId="2147472047"/>
            <ac:spMk id="56" creationId="{BFF64D7F-8FEC-033B-CC3A-CD69DAE2A98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49"/>
          <ac:spMkLst>
            <pc:docMk/>
            <pc:sldMk cId="4112429752" sldId="2147472047"/>
            <ac:spMk id="57" creationId="{E3BF66F3-BA5C-8614-DAFE-9F52318C2C3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51"/>
          <ac:spMkLst>
            <pc:docMk/>
            <pc:sldMk cId="4112429752" sldId="2147472047"/>
            <ac:spMk id="58" creationId="{6CD15EA4-7E01-6365-6A0E-3670FFF4C96F}"/>
          </ac:spMkLst>
        </pc:spChg>
        <pc:spChg chg="mod ord">
          <ac:chgData name="Brito Cortés, Sofía Constanza" userId="bc780694-5ad3-4b43-9d08-68ceeeeb3a92" providerId="ADAL" clId="{78668647-0E4E-4D51-9C0E-13926B4FF229}" dt="2023-07-13T14:46:40.485" v="3753"/>
          <ac:spMkLst>
            <pc:docMk/>
            <pc:sldMk cId="4112429752" sldId="2147472047"/>
            <ac:spMk id="59" creationId="{7DA8CF12-E086-0146-CD28-FF7A063E11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5"/>
          <ac:spMkLst>
            <pc:docMk/>
            <pc:sldMk cId="4112429752" sldId="2147472047"/>
            <ac:spMk id="60" creationId="{07223135-6162-403F-CD27-6FDA5DD6E1DD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7"/>
          <ac:spMkLst>
            <pc:docMk/>
            <pc:sldMk cId="4112429752" sldId="2147472047"/>
            <ac:spMk id="61" creationId="{BDC8FC60-1E2D-7865-7FCE-8A0591473161}"/>
          </ac:spMkLst>
        </pc:spChg>
        <pc:spChg chg="mod ord">
          <ac:chgData name="Brito Cortés, Sofía Constanza" userId="bc780694-5ad3-4b43-9d08-68ceeeeb3a92" providerId="ADAL" clId="{78668647-0E4E-4D51-9C0E-13926B4FF229}" dt="2023-07-13T14:46:40.487" v="3759"/>
          <ac:spMkLst>
            <pc:docMk/>
            <pc:sldMk cId="4112429752" sldId="2147472047"/>
            <ac:spMk id="62" creationId="{5951DD4D-045A-31CD-8D09-4AE6E333FD61}"/>
          </ac:spMkLst>
        </pc:spChg>
        <pc:spChg chg="mod ord">
          <ac:chgData name="Brito Cortés, Sofía Constanza" userId="bc780694-5ad3-4b43-9d08-68ceeeeb3a92" providerId="ADAL" clId="{78668647-0E4E-4D51-9C0E-13926B4FF229}" dt="2023-07-13T15:42:03.361" v="5505" actId="14100"/>
          <ac:spMkLst>
            <pc:docMk/>
            <pc:sldMk cId="4112429752" sldId="2147472047"/>
            <ac:spMk id="63" creationId="{93D9DC97-EA27-E0C5-6EE0-4EBC9A81AE6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8" v="3763"/>
          <ac:spMkLst>
            <pc:docMk/>
            <pc:sldMk cId="4112429752" sldId="2147472047"/>
            <ac:spMk id="70" creationId="{431CD7B2-7D0D-4489-A2C8-B60F241ECE2D}"/>
          </ac:spMkLst>
        </pc:spChg>
        <pc:spChg chg="add del mod">
          <ac:chgData name="Brito Cortés, Sofía Constanza" userId="bc780694-5ad3-4b43-9d08-68ceeeeb3a92" providerId="ADAL" clId="{78668647-0E4E-4D51-9C0E-13926B4FF229}" dt="2023-07-13T15:41:55.436" v="5504" actId="478"/>
          <ac:spMkLst>
            <pc:docMk/>
            <pc:sldMk cId="4112429752" sldId="2147472047"/>
            <ac:spMk id="75" creationId="{E790F6A9-CB26-E6D9-4B5B-3A4B7FEEF0E6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6:08.171" v="2815"/>
          <ac:graphicFrameMkLst>
            <pc:docMk/>
            <pc:sldMk cId="4112429752" sldId="2147472047"/>
            <ac:graphicFrameMk id="10" creationId="{32E616E1-8991-8121-D577-DC70E3C5D63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9.508" v="2955"/>
          <ac:graphicFrameMkLst>
            <pc:docMk/>
            <pc:sldMk cId="4112429752" sldId="2147472047"/>
            <ac:graphicFrameMk id="64" creationId="{D5EE6BDA-46B9-B4C9-D09A-4DCEF2B39AE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16.930" v="3095"/>
          <ac:graphicFrameMkLst>
            <pc:docMk/>
            <pc:sldMk cId="4112429752" sldId="2147472047"/>
            <ac:graphicFrameMk id="65" creationId="{58202A23-3F76-B5D0-4EAE-7D2FC5AD51A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2.619" v="3237"/>
          <ac:graphicFrameMkLst>
            <pc:docMk/>
            <pc:sldMk cId="4112429752" sldId="2147472047"/>
            <ac:graphicFrameMk id="66" creationId="{E0D450DF-C6E0-DF18-468E-66B793107F0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8.840" v="3377"/>
          <ac:graphicFrameMkLst>
            <pc:docMk/>
            <pc:sldMk cId="4112429752" sldId="2147472047"/>
            <ac:graphicFrameMk id="67" creationId="{A34D8A3C-B7F7-84C0-BFB8-7F980DA45C5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34.839" v="3519"/>
          <ac:graphicFrameMkLst>
            <pc:docMk/>
            <pc:sldMk cId="4112429752" sldId="2147472047"/>
            <ac:graphicFrameMk id="68" creationId="{A00996AC-7A64-B52D-9C5F-B0536004EB5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40.441" v="3658"/>
          <ac:graphicFrameMkLst>
            <pc:docMk/>
            <pc:sldMk cId="4112429752" sldId="2147472047"/>
            <ac:graphicFrameMk id="71" creationId="{2F411F7F-CAE9-D4E6-55B0-6BDF0196B14E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6:40.491" v="3769"/>
          <ac:graphicFrameMkLst>
            <pc:docMk/>
            <pc:sldMk cId="4112429752" sldId="2147472047"/>
            <ac:graphicFrameMk id="72" creationId="{6B79C9EB-17DC-D15B-C3A4-6EAB4D2DA462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6:40.462" v="3681"/>
          <ac:graphicFrameMkLst>
            <pc:docMk/>
            <pc:sldMk cId="4112429752" sldId="2147472047"/>
            <ac:graphicFrameMk id="74" creationId="{3A8157B2-2E5B-E3C1-0ED0-CCD3901947F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3:35:14.884" v="27"/>
          <ac:graphicFrameMkLst>
            <pc:docMk/>
            <pc:sldMk cId="4112429752" sldId="2147472047"/>
            <ac:graphicFrameMk id="76" creationId="{C9CB38C2-AC71-0B59-01BC-CBACA196ABD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20.329" v="173"/>
          <ac:graphicFrameMkLst>
            <pc:docMk/>
            <pc:sldMk cId="4112429752" sldId="2147472047"/>
            <ac:graphicFrameMk id="77" creationId="{5346B40C-8325-CA34-6F2A-D2B07B4B819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2.324" v="319"/>
          <ac:graphicFrameMkLst>
            <pc:docMk/>
            <pc:sldMk cId="4112429752" sldId="2147472047"/>
            <ac:graphicFrameMk id="78" creationId="{5FA29822-D3B5-7744-DF23-A4FD1F260ED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6.350" v="462"/>
          <ac:graphicFrameMkLst>
            <pc:docMk/>
            <pc:sldMk cId="4112429752" sldId="2147472047"/>
            <ac:graphicFrameMk id="79" creationId="{56572DF6-3700-5D10-76FC-D7CA425DE2E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2.434" v="601"/>
          <ac:graphicFrameMkLst>
            <pc:docMk/>
            <pc:sldMk cId="4112429752" sldId="2147472047"/>
            <ac:graphicFrameMk id="80" creationId="{1A4056BC-2992-D103-07F7-08B68D1EC3E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7.245" v="742"/>
          <ac:graphicFrameMkLst>
            <pc:docMk/>
            <pc:sldMk cId="4112429752" sldId="2147472047"/>
            <ac:graphicFrameMk id="81" creationId="{94BE7AB9-0929-2CA6-334E-E8B1BF0AD5D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2.986" v="884"/>
          <ac:graphicFrameMkLst>
            <pc:docMk/>
            <pc:sldMk cId="4112429752" sldId="2147472047"/>
            <ac:graphicFrameMk id="82" creationId="{8EEB8161-0156-472B-E6B2-72A5EAA7C72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7.523" v="1024"/>
          <ac:graphicFrameMkLst>
            <pc:docMk/>
            <pc:sldMk cId="4112429752" sldId="2147472047"/>
            <ac:graphicFrameMk id="83" creationId="{37A09D1B-7A68-47DC-0534-CBD9219F2BC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6:08.389" v="1164"/>
          <ac:graphicFrameMkLst>
            <pc:docMk/>
            <pc:sldMk cId="4112429752" sldId="2147472047"/>
            <ac:graphicFrameMk id="84" creationId="{3C9C5267-5D9D-C1C4-4355-6087E5FA507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36:01.679" v="1304"/>
          <ac:graphicFrameMkLst>
            <pc:docMk/>
            <pc:sldMk cId="4112429752" sldId="2147472047"/>
            <ac:graphicFrameMk id="85" creationId="{250FF146-ED8C-3E85-F085-BC772EF8AE6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6.005" v="2673"/>
          <ac:graphicFrameMkLst>
            <pc:docMk/>
            <pc:sldMk cId="4112429752" sldId="2147472047"/>
            <ac:graphicFrameMk id="86" creationId="{EE7A76C0-50F0-C043-AEBF-F4347F8D19FD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6:40.460" v="3676"/>
          <ac:cxnSpMkLst>
            <pc:docMk/>
            <pc:sldMk cId="4112429752" sldId="2147472047"/>
            <ac:cxnSpMk id="5" creationId="{8A299F0C-81AB-2813-5E8F-63CC169D75E3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4"/>
          <ac:cxnSpMkLst>
            <pc:docMk/>
            <pc:sldMk cId="4112429752" sldId="2147472047"/>
            <ac:cxnSpMk id="6" creationId="{F35AC3FA-B068-0756-1FDC-5F2BA395F2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8"/>
          <ac:cxnSpMkLst>
            <pc:docMk/>
            <pc:sldMk cId="4112429752" sldId="2147472047"/>
            <ac:cxnSpMk id="7" creationId="{824628D7-96EE-9DB9-4ADE-0CF4488187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2" v="3680"/>
          <ac:cxnSpMkLst>
            <pc:docMk/>
            <pc:sldMk cId="4112429752" sldId="2147472047"/>
            <ac:cxnSpMk id="8" creationId="{0BC079A5-A320-18BD-6882-3A47E0D6BEF6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59" v="3672"/>
          <ac:cxnSpMkLst>
            <pc:docMk/>
            <pc:sldMk cId="4112429752" sldId="2147472047"/>
            <ac:cxnSpMk id="9" creationId="{E5849DBE-F448-5957-4B27-009C6D79BB4F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2" v="3743"/>
          <ac:cxnSpMkLst>
            <pc:docMk/>
            <pc:sldMk cId="4112429752" sldId="2147472047"/>
            <ac:cxnSpMk id="54" creationId="{0D574441-3F33-9C7F-BB05-24E9B54C9139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7" v="3761"/>
          <ac:cxnSpMkLst>
            <pc:docMk/>
            <pc:sldMk cId="4112429752" sldId="2147472047"/>
            <ac:cxnSpMk id="69" creationId="{C7FABC49-B3DB-47FE-9503-1AFECB2A1344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8" v="3765"/>
          <ac:cxnSpMkLst>
            <pc:docMk/>
            <pc:sldMk cId="4112429752" sldId="2147472047"/>
            <ac:cxnSpMk id="73" creationId="{8C05380A-9727-49F8-8964-4969C1A0BE77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5:33:54.046" v="5434" actId="1076"/>
        <pc:sldMkLst>
          <pc:docMk/>
          <pc:sldMk cId="1385380796" sldId="2147472055"/>
        </pc:sldMkLst>
        <pc:spChg chg="mod">
          <ac:chgData name="Brito Cortés, Sofía Constanza" userId="bc780694-5ad3-4b43-9d08-68ceeeeb3a92" providerId="ADAL" clId="{78668647-0E4E-4D51-9C0E-13926B4FF229}" dt="2023-07-13T15:30:45.810" v="5407" actId="14100"/>
          <ac:spMkLst>
            <pc:docMk/>
            <pc:sldMk cId="1385380796" sldId="2147472055"/>
            <ac:spMk id="3" creationId="{9314D7BC-8012-1876-E091-A8991720254B}"/>
          </ac:spMkLst>
        </pc:spChg>
        <pc:spChg chg="add del mod">
          <ac:chgData name="Brito Cortés, Sofía Constanza" userId="bc780694-5ad3-4b43-9d08-68ceeeeb3a92" providerId="ADAL" clId="{78668647-0E4E-4D51-9C0E-13926B4FF229}" dt="2023-07-13T15:30:49.283" v="5408" actId="478"/>
          <ac:spMkLst>
            <pc:docMk/>
            <pc:sldMk cId="1385380796" sldId="2147472055"/>
            <ac:spMk id="4" creationId="{C2CD0E2A-5F33-893B-87D8-3B5F66E1BC61}"/>
          </ac:spMkLst>
        </pc:spChg>
        <pc:spChg chg="mod">
          <ac:chgData name="Brito Cortés, Sofía Constanza" userId="bc780694-5ad3-4b43-9d08-68ceeeeb3a92" providerId="ADAL" clId="{78668647-0E4E-4D51-9C0E-13926B4FF229}" dt="2023-07-13T15:33:54.046" v="5434" actId="1076"/>
          <ac:spMkLst>
            <pc:docMk/>
            <pc:sldMk cId="1385380796" sldId="2147472055"/>
            <ac:spMk id="6" creationId="{3ACA125B-C062-30BE-1121-7740234B9F92}"/>
          </ac:spMkLst>
        </pc:spChg>
      </pc:sldChg>
      <pc:sldChg chg="modSp mod">
        <pc:chgData name="Brito Cortés, Sofía Constanza" userId="bc780694-5ad3-4b43-9d08-68ceeeeb3a92" providerId="ADAL" clId="{78668647-0E4E-4D51-9C0E-13926B4FF229}" dt="2023-07-13T14:49:23.491" v="5076" actId="14100"/>
        <pc:sldMkLst>
          <pc:docMk/>
          <pc:sldMk cId="2228700247" sldId="2147472058"/>
        </pc:sldMkLst>
        <pc:spChg chg="mod">
          <ac:chgData name="Brito Cortés, Sofía Constanza" userId="bc780694-5ad3-4b43-9d08-68ceeeeb3a92" providerId="ADAL" clId="{78668647-0E4E-4D51-9C0E-13926B4FF229}" dt="2023-07-13T14:49:23.491" v="5076" actId="14100"/>
          <ac:spMkLst>
            <pc:docMk/>
            <pc:sldMk cId="2228700247" sldId="2147472058"/>
            <ac:spMk id="5" creationId="{76F56D33-FE5A-53BE-FBC1-ACB409BE4426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4:58:45.507" v="5130" actId="478"/>
        <pc:sldMkLst>
          <pc:docMk/>
          <pc:sldMk cId="1581219010" sldId="2147472579"/>
        </pc:sldMkLst>
        <pc:spChg chg="mod">
          <ac:chgData name="Brito Cortés, Sofía Constanza" userId="bc780694-5ad3-4b43-9d08-68ceeeeb3a92" providerId="ADAL" clId="{78668647-0E4E-4D51-9C0E-13926B4FF229}" dt="2023-07-13T14:58:37.389" v="5128" actId="14100"/>
          <ac:spMkLst>
            <pc:docMk/>
            <pc:sldMk cId="1581219010" sldId="2147472579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45.507" v="5130" actId="478"/>
          <ac:spMkLst>
            <pc:docMk/>
            <pc:sldMk cId="1581219010" sldId="2147472579"/>
            <ac:spMk id="4" creationId="{B919347D-FFFD-CA66-E027-13D397252322}"/>
          </ac:spMkLst>
        </pc:spChg>
        <pc:spChg chg="mod">
          <ac:chgData name="Brito Cortés, Sofía Constanza" userId="bc780694-5ad3-4b43-9d08-68ceeeeb3a92" providerId="ADAL" clId="{78668647-0E4E-4D51-9C0E-13926B4FF229}" dt="2023-07-13T14:58:42.195" v="5129" actId="14100"/>
          <ac:spMkLst>
            <pc:docMk/>
            <pc:sldMk cId="1581219010" sldId="2147472579"/>
            <ac:spMk id="6" creationId="{8E85C523-76B0-C8C0-2EB2-1A682B98FC59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4:14.829" v="5553" actId="478"/>
        <pc:sldMkLst>
          <pc:docMk/>
          <pc:sldMk cId="1055185935" sldId="2147472580"/>
        </pc:sldMkLst>
        <pc:spChg chg="mod">
          <ac:chgData name="Brito Cortés, Sofía Constanza" userId="bc780694-5ad3-4b43-9d08-68ceeeeb3a92" providerId="ADAL" clId="{78668647-0E4E-4D51-9C0E-13926B4FF229}" dt="2023-07-13T14:58:52.392" v="5132" actId="14100"/>
          <ac:spMkLst>
            <pc:docMk/>
            <pc:sldMk cId="1055185935" sldId="2147472580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9:01.272" v="5134" actId="478"/>
          <ac:spMkLst>
            <pc:docMk/>
            <pc:sldMk cId="1055185935" sldId="2147472580"/>
            <ac:spMk id="4" creationId="{3F3FFDDD-AA73-4F9D-9139-14F507A72655}"/>
          </ac:spMkLst>
        </pc:spChg>
        <pc:spChg chg="add del mod">
          <ac:chgData name="Brito Cortés, Sofía Constanza" userId="bc780694-5ad3-4b43-9d08-68ceeeeb3a92" providerId="ADAL" clId="{78668647-0E4E-4D51-9C0E-13926B4FF229}" dt="2023-07-13T15:44:14.829" v="5553" actId="478"/>
          <ac:spMkLst>
            <pc:docMk/>
            <pc:sldMk cId="1055185935" sldId="2147472580"/>
            <ac:spMk id="8" creationId="{59588578-2806-3F6E-CEF0-C13C58680BF7}"/>
          </ac:spMkLst>
        </pc:spChg>
      </pc:sldChg>
      <pc:sldChg chg="delSp modSp mod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861664487" sldId="214747258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861664487" sldId="2147472582"/>
            <ac:spMk id="3" creationId="{91F53FF6-0BDA-6AA0-FD5B-7528989C0D59}"/>
          </ac:spMkLst>
        </pc:spChg>
        <pc:spChg chg="mod">
          <ac:chgData name="Brito Cortés, Sofía Constanza" userId="bc780694-5ad3-4b43-9d08-68ceeeeb3a92" providerId="ADAL" clId="{78668647-0E4E-4D51-9C0E-13926B4FF229}" dt="2023-07-13T14:49:52.736" v="5077" actId="207"/>
          <ac:spMkLst>
            <pc:docMk/>
            <pc:sldMk cId="2861664487" sldId="2147472582"/>
            <ac:spMk id="38" creationId="{4746C1AF-0177-46E7-B8A8-1A821220D56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91829830" sldId="21474725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91829830" sldId="2147472584"/>
            <ac:spMk id="2" creationId="{CBDA68B9-D883-5841-417E-1D98D65A80D9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959731242" sldId="214747258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959731242" sldId="2147472585"/>
            <ac:spMk id="2" creationId="{A54CEDBF-1D2D-6765-8CD7-BFBC2D3C458F}"/>
          </ac:spMkLst>
        </pc:spChg>
      </pc:sldChg>
      <pc:sldChg chg="addSp delSp modSp del mod">
        <pc:chgData name="Brito Cortés, Sofía Constanza" userId="bc780694-5ad3-4b43-9d08-68ceeeeb3a92" providerId="ADAL" clId="{78668647-0E4E-4D51-9C0E-13926B4FF229}" dt="2023-07-13T15:00:28.353" v="5317" actId="47"/>
        <pc:sldMkLst>
          <pc:docMk/>
          <pc:sldMk cId="2174871198" sldId="2147472593"/>
        </pc:sldMkLst>
        <pc:spChg chg="add del mod">
          <ac:chgData name="Brito Cortés, Sofía Constanza" userId="bc780694-5ad3-4b43-9d08-68ceeeeb3a92" providerId="ADAL" clId="{78668647-0E4E-4D51-9C0E-13926B4FF229}" dt="2023-07-13T14:59:17.058" v="5137" actId="478"/>
          <ac:spMkLst>
            <pc:docMk/>
            <pc:sldMk cId="2174871198" sldId="2147472593"/>
            <ac:spMk id="2" creationId="{609FA7B7-49C5-12ED-BC1F-F5F47C57BE71}"/>
          </ac:spMkLst>
        </pc:spChg>
        <pc:spChg chg="mod">
          <ac:chgData name="Brito Cortés, Sofía Constanza" userId="bc780694-5ad3-4b43-9d08-68ceeeeb3a92" providerId="ADAL" clId="{78668647-0E4E-4D51-9C0E-13926B4FF229}" dt="2023-07-13T14:59:10.208" v="5136" actId="14100"/>
          <ac:spMkLst>
            <pc:docMk/>
            <pc:sldMk cId="2174871198" sldId="2147472593"/>
            <ac:spMk id="16" creationId="{B91AFF71-4004-04AF-7F4F-00184F3A8AE1}"/>
          </ac:spMkLst>
        </pc:spChg>
      </pc:sldChg>
      <pc:sldChg chg="addSp delSp modSp add mod">
        <pc:chgData name="Brito Cortés, Sofía Constanza" userId="bc780694-5ad3-4b43-9d08-68ceeeeb3a92" providerId="ADAL" clId="{78668647-0E4E-4D51-9C0E-13926B4FF229}" dt="2023-07-13T15:01:43.228" v="5393" actId="14100"/>
        <pc:sldMkLst>
          <pc:docMk/>
          <pc:sldMk cId="1063732729" sldId="2147472594"/>
        </pc:sldMkLst>
        <pc:spChg chg="mod">
          <ac:chgData name="Brito Cortés, Sofía Constanza" userId="bc780694-5ad3-4b43-9d08-68ceeeeb3a92" providerId="ADAL" clId="{78668647-0E4E-4D51-9C0E-13926B4FF229}" dt="2023-07-13T15:01:20.634" v="5390" actId="14100"/>
          <ac:spMkLst>
            <pc:docMk/>
            <pc:sldMk cId="1063732729" sldId="2147472594"/>
            <ac:spMk id="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5:01:43.228" v="5393" actId="14100"/>
          <ac:spMkLst>
            <pc:docMk/>
            <pc:sldMk cId="1063732729" sldId="2147472594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32.697" v="5392" actId="14100"/>
          <ac:spMkLst>
            <pc:docMk/>
            <pc:sldMk cId="1063732729" sldId="2147472594"/>
            <ac:spMk id="10" creationId="{3CBEAD6F-F1C1-7AAF-A62F-652C6D10E52E}"/>
          </ac:spMkLst>
        </pc:spChg>
        <pc:spChg chg="add del mod">
          <ac:chgData name="Brito Cortés, Sofía Constanza" userId="bc780694-5ad3-4b43-9d08-68ceeeeb3a92" providerId="ADAL" clId="{78668647-0E4E-4D51-9C0E-13926B4FF229}" dt="2023-07-13T15:01:28.445" v="5391" actId="478"/>
          <ac:spMkLst>
            <pc:docMk/>
            <pc:sldMk cId="1063732729" sldId="2147472594"/>
            <ac:spMk id="11" creationId="{149BA6E5-72E1-AC1B-C13C-2DEBC717B189}"/>
          </ac:spMkLst>
        </pc:spChg>
      </pc:sldChg>
      <pc:sldMasterChg chg="delSldLayout modSldLayout sldLayoutOrd">
        <pc:chgData name="Brito Cortés, Sofía Constanza" userId="bc780694-5ad3-4b43-9d08-68ceeeeb3a92" providerId="ADAL" clId="{78668647-0E4E-4D51-9C0E-13926B4FF229}" dt="2023-07-13T15:51:45.458" v="5563" actId="20578"/>
        <pc:sldMasterMkLst>
          <pc:docMk/>
          <pc:sldMasterMk cId="195468931" sldId="2147483648"/>
        </pc:sldMasterMkLst>
        <pc:sldLayoutChg chg="del ord">
          <pc:chgData name="Brito Cortés, Sofía Constanza" userId="bc780694-5ad3-4b43-9d08-68ceeeeb3a92" providerId="ADAL" clId="{78668647-0E4E-4D51-9C0E-13926B4FF229}" dt="2023-07-13T15:49:18.586" v="5558" actId="2696"/>
          <pc:sldLayoutMkLst>
            <pc:docMk/>
            <pc:sldMasterMk cId="195468931" sldId="2147483648"/>
            <pc:sldLayoutMk cId="924123321" sldId="2147483649"/>
          </pc:sldLayoutMkLst>
        </pc:sldLayoutChg>
        <pc:sldLayoutChg chg="modSp mod">
          <pc:chgData name="Brito Cortés, Sofía Constanza" userId="bc780694-5ad3-4b43-9d08-68ceeeeb3a92" providerId="ADAL" clId="{78668647-0E4E-4D51-9C0E-13926B4FF229}" dt="2023-07-13T15:50:03.660" v="5560" actId="5793"/>
          <pc:sldLayoutMkLst>
            <pc:docMk/>
            <pc:sldMasterMk cId="195468931" sldId="2147483648"/>
            <pc:sldLayoutMk cId="839351526" sldId="2147483652"/>
          </pc:sldLayoutMkLst>
          <pc:spChg chg="mod">
            <ac:chgData name="Brito Cortés, Sofía Constanza" userId="bc780694-5ad3-4b43-9d08-68ceeeeb3a92" providerId="ADAL" clId="{78668647-0E4E-4D51-9C0E-13926B4FF229}" dt="2023-07-13T15:50:03.660" v="5560" actId="5793"/>
            <ac:spMkLst>
              <pc:docMk/>
              <pc:sldMasterMk cId="195468931" sldId="2147483648"/>
              <pc:sldLayoutMk cId="839351526" sldId="2147483652"/>
              <ac:spMk id="4" creationId="{00000000-0000-0000-0000-000000000000}"/>
            </ac:spMkLst>
          </pc:spChg>
        </pc:sldLayoutChg>
        <pc:sldLayoutChg chg="modSp mod">
          <pc:chgData name="Brito Cortés, Sofía Constanza" userId="bc780694-5ad3-4b43-9d08-68ceeeeb3a92" providerId="ADAL" clId="{78668647-0E4E-4D51-9C0E-13926B4FF229}" dt="2023-07-13T15:50:25.339" v="5562" actId="14100"/>
          <pc:sldLayoutMkLst>
            <pc:docMk/>
            <pc:sldMasterMk cId="195468931" sldId="2147483648"/>
            <pc:sldLayoutMk cId="2764344850" sldId="2147483658"/>
          </pc:sldLayoutMkLst>
          <pc:spChg chg="mod">
            <ac:chgData name="Brito Cortés, Sofía Constanza" userId="bc780694-5ad3-4b43-9d08-68ceeeeb3a92" providerId="ADAL" clId="{78668647-0E4E-4D51-9C0E-13926B4FF229}" dt="2023-07-13T15:50:21.484" v="5561" actId="14100"/>
            <ac:spMkLst>
              <pc:docMk/>
              <pc:sldMasterMk cId="195468931" sldId="2147483648"/>
              <pc:sldLayoutMk cId="2764344850" sldId="2147483658"/>
              <ac:spMk id="8" creationId="{359D21D7-380C-F4B2-4834-98816DBD5590}"/>
            </ac:spMkLst>
          </pc:spChg>
          <pc:spChg chg="mod">
            <ac:chgData name="Brito Cortés, Sofía Constanza" userId="bc780694-5ad3-4b43-9d08-68ceeeeb3a92" providerId="ADAL" clId="{78668647-0E4E-4D51-9C0E-13926B4FF229}" dt="2023-07-13T15:50:25.339" v="5562" actId="14100"/>
            <ac:spMkLst>
              <pc:docMk/>
              <pc:sldMasterMk cId="195468931" sldId="2147483648"/>
              <pc:sldLayoutMk cId="2764344850" sldId="2147483658"/>
              <ac:spMk id="10" creationId="{91900A05-BCAC-D961-2A18-DB1AFF8D3320}"/>
            </ac:spMkLst>
          </pc:spChg>
        </pc:sldLayoutChg>
        <pc:sldLayoutChg chg="ord">
          <pc:chgData name="Brito Cortés, Sofía Constanza" userId="bc780694-5ad3-4b43-9d08-68ceeeeb3a92" providerId="ADAL" clId="{78668647-0E4E-4D51-9C0E-13926B4FF229}" dt="2023-07-13T15:51:45.458" v="5563" actId="20578"/>
          <pc:sldLayoutMkLst>
            <pc:docMk/>
            <pc:sldMasterMk cId="195468931" sldId="2147483648"/>
            <pc:sldLayoutMk cId="2752245890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6B2790E3-B6ED-E7E6-5D07-82843B3EC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E3A19C9-0F57-6475-631F-884B0E5B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8599-7029-4CF8-95BC-169911F75AAA}" type="datetimeFigureOut">
              <a:rPr lang="es-CL" smtClean="0"/>
              <a:t>14-02-2025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866CBB2-CE96-B313-C552-1177FE96E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9EE2CCB-AE9F-49E3-9066-A616DDDDC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72DF-830D-4E4A-A62B-81CF43A021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7432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0DF6-1775-470B-AB63-2D0DB4F8C554}" type="datetimeFigureOut">
              <a:rPr lang="es-CL" smtClean="0"/>
              <a:t>14-02-2025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3A76-3C4B-46A8-9478-22DCFEA7A8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8097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015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269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804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5663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6306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926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660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059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208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098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623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283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8504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09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049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svg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2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71896C39-28BA-07D2-C053-6D9004496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4657" y="407975"/>
            <a:ext cx="987281" cy="15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626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7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="" xmlns:a16="http://schemas.microsoft.com/office/drawing/2014/main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="" xmlns:a16="http://schemas.microsoft.com/office/drawing/2014/main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="" xmlns:a16="http://schemas.microsoft.com/office/drawing/2014/main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="" xmlns:a16="http://schemas.microsoft.com/office/drawing/2014/main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="" xmlns:a16="http://schemas.microsoft.com/office/drawing/2014/main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="" xmlns:a16="http://schemas.microsoft.com/office/drawing/2014/main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="" xmlns:a16="http://schemas.microsoft.com/office/drawing/2014/main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9" name="Conector recto 18">
            <a:extLst>
              <a:ext uri="{FF2B5EF4-FFF2-40B4-BE49-F238E27FC236}">
                <a16:creationId xmlns="" xmlns:a16="http://schemas.microsoft.com/office/drawing/2014/main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C106790C-406C-F654-4183-98176C2B8C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610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5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60540B44-8664-9E9A-1B51-E35F4E3BA2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496571"/>
            <a:ext cx="9849281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0" i="0" u="none" strike="noStrike" cap="none" spc="0" baseline="0" dirty="0">
                <a:solidFill>
                  <a:schemeClr val="accent5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9AC2FA9E-A62F-2530-7FC5-87931CF25B4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9262" y="1159880"/>
            <a:ext cx="9849281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i="0" u="none" strike="noStrike" cap="none" spc="0" baseline="0" dirty="0">
                <a:solidFill>
                  <a:schemeClr val="accent3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5" name="Conector recto 18">
            <a:extLst>
              <a:ext uri="{FF2B5EF4-FFF2-40B4-BE49-F238E27FC236}">
                <a16:creationId xmlns="" xmlns:a16="http://schemas.microsoft.com/office/drawing/2014/main" id="{34157F75-3942-DD21-0DCA-9E6F5345198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5F4608A8-6038-FA17-2E9D-677484DDB9E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C370C86E-9455-6F60-FDCA-8338B1E62F1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Círculo">
            <a:extLst>
              <a:ext uri="{FF2B5EF4-FFF2-40B4-BE49-F238E27FC236}">
                <a16:creationId xmlns="" xmlns:a16="http://schemas.microsoft.com/office/drawing/2014/main" id="{B013BD41-287C-1A57-DF87-979E3985710F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Círculo">
            <a:extLst>
              <a:ext uri="{FF2B5EF4-FFF2-40B4-BE49-F238E27FC236}">
                <a16:creationId xmlns="" xmlns:a16="http://schemas.microsoft.com/office/drawing/2014/main" id="{038593C4-09B1-CC43-03A6-1E570B7E9230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="" xmlns:a16="http://schemas.microsoft.com/office/drawing/2014/main" id="{64C3536A-DB1D-5F9D-A859-EF83745A0F3C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="" xmlns:a16="http://schemas.microsoft.com/office/drawing/2014/main" id="{F0E96976-20F5-C9D2-DB6C-2972F6ADC8ED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="" xmlns:a16="http://schemas.microsoft.com/office/drawing/2014/main" id="{8284F20C-5834-107A-6C61-4581EF210267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B90B81C4-637D-FE03-E21B-DA820BA3405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EF616713-76ED-1DF7-A5AF-E647F10E69B4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E84A4A24-CB9F-C923-AFB2-BB380632CC49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ABF032F-0128-3042-C572-D475BC9EE629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3406777C-366A-BBCE-2030-CB4475CFAEAC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="" xmlns:a16="http://schemas.microsoft.com/office/drawing/2014/main" id="{12C0B682-0695-8ABA-7305-F19C5602C945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="" xmlns:a16="http://schemas.microsoft.com/office/drawing/2014/main" id="{DB299067-D620-B2F3-D94C-C61BF550AE28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82552B1E-5A98-21B5-3B5F-3DFF71BE7B09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766BE09E-5357-EEDE-AED0-1BFD1724A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85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9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4699" y="2291214"/>
            <a:ext cx="874223" cy="251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pic>
        <p:nvPicPr>
          <p:cNvPr id="9" name="Gráfico 2">
            <a:extLst>
              <a:ext uri="{FF2B5EF4-FFF2-40B4-BE49-F238E27FC236}">
                <a16:creationId xmlns:a16="http://schemas.microsoft.com/office/drawing/2014/main" xmlns="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BF82C2D2-470B-340E-2C53-AE2D841982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871C39F7-EBC2-2D1D-3771-B165ED5021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xmlns="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22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14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321" y="1881407"/>
            <a:ext cx="9656127" cy="309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</a:p>
          <a:p>
            <a:pPr lvl="0"/>
            <a:r>
              <a:rPr lang="es-ES" dirty="0"/>
              <a:t>Arial Bold - 60 puntos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DFB54729-0CF1-4AB4-9937-C811A0CD9D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2900" y="1"/>
            <a:ext cx="2959100" cy="2959100"/>
          </a:xfrm>
          <a:prstGeom prst="rect">
            <a:avLst/>
          </a:prstGeom>
        </p:spPr>
      </p:pic>
      <p:pic>
        <p:nvPicPr>
          <p:cNvPr id="9" name="Gráfico 3">
            <a:extLst>
              <a:ext uri="{FF2B5EF4-FFF2-40B4-BE49-F238E27FC236}">
                <a16:creationId xmlns:a16="http://schemas.microsoft.com/office/drawing/2014/main" xmlns="" id="{A9074783-5EE3-1AC8-78B3-3BBE53D6D9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7321" y="386737"/>
            <a:ext cx="1922822" cy="7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23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97982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299" y="2413732"/>
            <a:ext cx="397982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Regular - 30 puntos</a:t>
            </a:r>
            <a:endParaRPr lang="es-CL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98BA7C6B-DB5F-EE2E-B534-7324B6BC8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  <p:pic>
        <p:nvPicPr>
          <p:cNvPr id="11" name="Gráfico 7">
            <a:extLst>
              <a:ext uri="{FF2B5EF4-FFF2-40B4-BE49-F238E27FC236}">
                <a16:creationId xmlns:a16="http://schemas.microsoft.com/office/drawing/2014/main" xmlns="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9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 co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- 36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sp>
        <p:nvSpPr>
          <p:cNvPr id="11" name="Marcador de medios 2">
            <a:extLst>
              <a:ext uri="{FF2B5EF4-FFF2-40B4-BE49-F238E27FC236}">
                <a16:creationId xmlns:a16="http://schemas.microsoft.com/office/drawing/2014/main" xmlns="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pic>
        <p:nvPicPr>
          <p:cNvPr id="9" name="Gráfico 7">
            <a:extLst>
              <a:ext uri="{FF2B5EF4-FFF2-40B4-BE49-F238E27FC236}">
                <a16:creationId xmlns:a16="http://schemas.microsoft.com/office/drawing/2014/main" xmlns="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2913" y="5946684"/>
            <a:ext cx="1223790" cy="5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0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er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9" name="Diapositiva de think-cell" r:id="rId5" imgW="395" imgH="396" progId="TCLayout.ActiveDocument.1">
                  <p:embed/>
                </p:oleObj>
              </mc:Choice>
              <mc:Fallback>
                <p:oleObj name="Diapositiva de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:a16="http://schemas.microsoft.com/office/drawing/2014/main" xmlns="" id="{55A1FD02-61B9-9362-9931-2500DDF39A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81331" y="2512390"/>
            <a:ext cx="4429338" cy="183321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84885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3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:a16="http://schemas.microsoft.com/office/drawing/2014/main" xmlns="" id="{0379CD50-C859-A3A9-6E4D-42577F1239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81338" y="2512391"/>
            <a:ext cx="4429324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16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v2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9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3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53813F30-C9BF-C3FA-97C6-539F7B586C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CL" dirty="0" smtClean="0"/>
              <a:t>Texto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6FB70D57-6140-544B-66BD-B9086F39FE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B54E3A-1114-3FDB-72FE-1E2602E9D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:a16="http://schemas.microsoft.com/office/drawing/2014/main" xmlns="" id="{E3F7E20D-B774-856A-0346-DD0814DF82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66002" y="5428821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  <a:r>
              <a:rPr lang="es-ES" dirty="0" smtClean="0"/>
              <a:t>Regular</a:t>
            </a:r>
            <a:br>
              <a:rPr lang="es-ES" dirty="0" smtClean="0"/>
            </a:br>
            <a:r>
              <a:rPr lang="es-ES" dirty="0" smtClean="0"/>
              <a:t>60 </a:t>
            </a:r>
            <a:r>
              <a:rPr lang="es-ES" dirty="0"/>
              <a:t>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9"/>
            <a:ext cx="1380931" cy="1380931"/>
          </a:xfrm>
          <a:prstGeom prst="rect">
            <a:avLst/>
          </a:prstGeom>
        </p:spPr>
      </p:pic>
      <p:pic>
        <p:nvPicPr>
          <p:cNvPr id="6" name="Gráfico 1">
            <a:extLst>
              <a:ext uri="{FF2B5EF4-FFF2-40B4-BE49-F238E27FC236}">
                <a16:creationId xmlns:a16="http://schemas.microsoft.com/office/drawing/2014/main" xmlns="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5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01FF962A-1313-2AFA-B1E2-6B5A9591AD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512763"/>
            <a:ext cx="11341100" cy="5653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=""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7" name="Marcador de pie de página 2">
            <a:extLst>
              <a:ext uri="{FF2B5EF4-FFF2-40B4-BE49-F238E27FC236}">
                <a16:creationId xmlns=""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8" name="Gráfico 2">
            <a:extLst>
              <a:ext uri="{FF2B5EF4-FFF2-40B4-BE49-F238E27FC236}">
                <a16:creationId xmlns:a16="http://schemas.microsoft.com/office/drawing/2014/main" xmlns="" id="{A64637E1-155F-2BEB-4A13-EFCF598D09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2913" y="5658759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8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1">
            <a:extLst>
              <a:ext uri="{FF2B5EF4-FFF2-40B4-BE49-F238E27FC236}">
                <a16:creationId xmlns="" xmlns:a16="http://schemas.microsoft.com/office/drawing/2014/main" id="{817A15A5-B715-CEBF-D3E2-601769F1BD85}"/>
              </a:ext>
            </a:extLst>
          </p:cNvPr>
          <p:cNvSpPr/>
          <p:nvPr userDrawn="1"/>
        </p:nvSpPr>
        <p:spPr>
          <a:xfrm>
            <a:off x="425451" y="602669"/>
            <a:ext cx="11341099" cy="565266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2893AAB8-CDEC-DF57-25D7-289B58ACCA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93704" y="4883056"/>
            <a:ext cx="1380931" cy="138093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FA4EA27C-2903-E664-A909-96FA2D6C63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9236" y="1033743"/>
            <a:ext cx="9953528" cy="4790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="" xmlns:a16="http://schemas.microsoft.com/office/drawing/2014/main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1" name="Marcador de pie de página 2">
            <a:extLst>
              <a:ext uri="{FF2B5EF4-FFF2-40B4-BE49-F238E27FC236}">
                <a16:creationId xmlns="" xmlns:a16="http://schemas.microsoft.com/office/drawing/2014/main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12" name="Gráfico 1">
            <a:extLst>
              <a:ext uri="{FF2B5EF4-FFF2-40B4-BE49-F238E27FC236}">
                <a16:creationId xmlns:a16="http://schemas.microsoft.com/office/drawing/2014/main" xmlns="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1041" y="5297738"/>
            <a:ext cx="1246475" cy="5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8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53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03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84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2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40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8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(v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8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96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61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50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8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 (v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E46B8A13-51DC-F04C-9EED-240EDB6B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 (v4)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900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7C668FD5-0D1E-D05F-826F-CB8A7BBD5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8272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exto y bullets letra bl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2E78D33D-6F6F-A04D-B578-2397F07FC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031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co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051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9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DE677A26-BE7F-5A48-9368-787E9C243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811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2926D599-3B4A-C002-D5B7-B37757C081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3A030F1-8C68-6FA1-A478-4B363603B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3964E4E-F3B8-8015-6515-E5D28B970B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0" name="Conector recto 18">
            <a:extLst>
              <a:ext uri="{FF2B5EF4-FFF2-40B4-BE49-F238E27FC236}">
                <a16:creationId xmlns="" xmlns:a16="http://schemas.microsoft.com/office/drawing/2014/main" id="{85DBE383-25F8-646B-4984-CBAB44AACC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61F59BDD-7576-9594-0ABA-4623B21DF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833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9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0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Diapositiva de think-cell" r:id="rId15" imgW="415" imgH="416" progId="TCLayout.ActiveDocument.1">
                  <p:embed/>
                </p:oleObj>
              </mc:Choice>
              <mc:Fallback>
                <p:oleObj name="Diapositiva de think-cell" r:id="rId15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4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1" r:id="rId2"/>
    <p:sldLayoutId id="2147483697" r:id="rId3"/>
    <p:sldLayoutId id="2147483698" r:id="rId4"/>
    <p:sldLayoutId id="2147483700" r:id="rId5"/>
    <p:sldLayoutId id="2147483665" r:id="rId6"/>
    <p:sldLayoutId id="2147483702" r:id="rId7"/>
    <p:sldLayoutId id="2147483699" r:id="rId8"/>
    <p:sldLayoutId id="2147483689" r:id="rId9"/>
    <p:sldLayoutId id="2147483696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="" xmlns:a16="http://schemas.microsoft.com/office/drawing/2014/main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5" name="Diapositiva de think-cell" r:id="rId17" imgW="395" imgH="396" progId="TCLayout.ActiveDocument.1">
                  <p:embed/>
                </p:oleObj>
              </mc:Choice>
              <mc:Fallback>
                <p:oleObj name="Diapositiva de think-cell" r:id="rId1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  <p:extLst>
      <p:ext uri="{BB962C8B-B14F-4D97-AF65-F5344CB8AC3E}">
        <p14:creationId xmlns:p14="http://schemas.microsoft.com/office/powerpoint/2010/main" val="4946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0" i="0" u="none" strike="noStrike" kern="1200" cap="none" spc="0" normalizeH="0" baseline="0" dirty="0" smtClean="0">
          <a:ln>
            <a:noFill/>
          </a:ln>
          <a:solidFill>
            <a:srgbClr val="15BF45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79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3.sv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4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../media/image111.sv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5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../media/image111.sv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707FDEC8-2941-5545-A275-48E0AE5D90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29303" r="1936" b="160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EC9DBA1C-FCB0-2449-A9B2-DEBDA4B5CE73}"/>
              </a:ext>
            </a:extLst>
          </p:cNvPr>
          <p:cNvSpPr/>
          <p:nvPr/>
        </p:nvSpPr>
        <p:spPr>
          <a:xfrm>
            <a:off x="0" y="0"/>
            <a:ext cx="12192000" cy="1285875"/>
          </a:xfrm>
          <a:prstGeom prst="rect">
            <a:avLst/>
          </a:prstGeom>
          <a:gradFill>
            <a:gsLst>
              <a:gs pos="86000">
                <a:schemeClr val="accent3">
                  <a:alpha val="0"/>
                </a:schemeClr>
              </a:gs>
              <a:gs pos="0">
                <a:schemeClr val="accent3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7B25D80-176C-FF4E-B013-DC9DE36C3F2E}"/>
              </a:ext>
            </a:extLst>
          </p:cNvPr>
          <p:cNvSpPr/>
          <p:nvPr/>
        </p:nvSpPr>
        <p:spPr>
          <a:xfrm rot="10800000">
            <a:off x="-1" y="4637989"/>
            <a:ext cx="12192000" cy="2220011"/>
          </a:xfrm>
          <a:prstGeom prst="rect">
            <a:avLst/>
          </a:prstGeom>
          <a:gradFill>
            <a:gsLst>
              <a:gs pos="86000">
                <a:schemeClr val="accent3">
                  <a:alpha val="0"/>
                </a:schemeClr>
              </a:gs>
              <a:gs pos="0">
                <a:schemeClr val="accent3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345E0EEB-782B-48CE-950A-41203BE24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5177790"/>
            <a:ext cx="3110366" cy="1010739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  <a:latin typeface="ACHS Nueva Serif" pitchFamily="2" charset="77"/>
              </a:rPr>
              <a:t>Riesgos del Ácido sulfhídrico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9B6F3F69-2E30-4F59-BB59-33F054258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0" y="0"/>
            <a:ext cx="2811779" cy="2811779"/>
          </a:xfrm>
          <a:prstGeom prst="rect">
            <a:avLst/>
          </a:prstGeom>
        </p:spPr>
      </p:pic>
      <p:sp>
        <p:nvSpPr>
          <p:cNvPr id="3" name="Rectángulo redondeado 2">
            <a:extLst>
              <a:ext uri="{FF2B5EF4-FFF2-40B4-BE49-F238E27FC236}">
                <a16:creationId xmlns="" xmlns:a16="http://schemas.microsoft.com/office/drawing/2014/main" id="{7E0C2104-DC15-7C4B-BD0B-23CF23EA3110}"/>
              </a:ext>
            </a:extLst>
          </p:cNvPr>
          <p:cNvSpPr/>
          <p:nvPr/>
        </p:nvSpPr>
        <p:spPr>
          <a:xfrm>
            <a:off x="449261" y="4637989"/>
            <a:ext cx="2362517" cy="377072"/>
          </a:xfrm>
          <a:prstGeom prst="roundRect">
            <a:avLst>
              <a:gd name="adj" fmla="val 2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ans Medium" pitchFamily="2" charset="77"/>
              </a:rPr>
              <a:t>Charla / </a:t>
            </a:r>
            <a:r>
              <a:rPr lang="es-CL" dirty="0" err="1" smtClean="0">
                <a:solidFill>
                  <a:schemeClr val="bg2"/>
                </a:solidFill>
                <a:latin typeface="ACHS Nueva Sans Medium" pitchFamily="2" charset="77"/>
              </a:rPr>
              <a:t>Streaming</a:t>
            </a:r>
            <a:endParaRPr lang="es-CL" dirty="0">
              <a:solidFill>
                <a:schemeClr val="bg2"/>
              </a:solidFill>
              <a:latin typeface="ACHS Nueva Sans Medium" pitchFamily="2" charset="77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B8DB9D9D-D8AB-5E41-9D11-0431643C3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3690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Procesos que generan </a:t>
            </a:r>
            <a:r>
              <a:rPr lang="es-CL" dirty="0" smtClean="0">
                <a:latin typeface="ACHS Nueva Serif" pitchFamily="2" charset="77"/>
              </a:rPr>
              <a:t>ácido </a:t>
            </a:r>
            <a:r>
              <a:rPr lang="es-CL" dirty="0">
                <a:latin typeface="ACHS Nueva Serif" pitchFamily="2" charset="77"/>
              </a:rPr>
              <a:t>sulfhídrico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539082"/>
            <a:ext cx="3750779" cy="470673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0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Se encuentra en cámaras subterráneas, alcantarillado y lugares de almacenamiento o procesamiento de pescados, lo cual incluye bodegas de barcos pesqueros e instalaciones terrestres. </a:t>
            </a:r>
          </a:p>
          <a:p>
            <a:pPr>
              <a:lnSpc>
                <a:spcPct val="100000"/>
              </a:lnSpc>
              <a:spcBef>
                <a:spcPts val="10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Además, se puede encontrar en:</a:t>
            </a: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Petróleo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crudo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Gas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natural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Gases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volcánicos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Aguas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estancadas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Aguas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pantanosas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Desagües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Estanques de harina o aceite de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pescado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Barcos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pesqueros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Descomposición de materia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orgánica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24C13390-70DD-7848-A857-45D7DF76C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3" t="3041" r="4966" b="2073"/>
          <a:stretch/>
        </p:blipFill>
        <p:spPr>
          <a:xfrm>
            <a:off x="4473574" y="1538289"/>
            <a:ext cx="7718425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575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Peligros del </a:t>
            </a:r>
            <a:r>
              <a:rPr lang="es-CL" dirty="0" smtClean="0">
                <a:latin typeface="ACHS Nueva Serif" pitchFamily="2" charset="77"/>
              </a:rPr>
              <a:t>ácido </a:t>
            </a:r>
            <a:r>
              <a:rPr lang="es-CL" dirty="0">
                <a:latin typeface="ACHS Nueva Serif" pitchFamily="2" charset="77"/>
              </a:rPr>
              <a:t>sulfhídrico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760428" cy="48223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Al desarrollar trabajos al interior de espacios con presencia de ácido sulfhídrico.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Depender del sentido del olfato para detectar la presencia del gas o para la advertencia de concentraciones peligrosas.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Ausencia de detectores de gas apropiados, en mal estado de funcionamiento o uso inadecuado de estos (descalibrados, equipos con baterías que poseen energía insuficiente, incapacidad para su utilización).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Realizar trabajos sin las autorizaciones correspondientes y/o supervisión.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Aplicación inapropiada, no aplicar o desconocer los planes de emergencia o contingencia en caso de derrames, fugas u otras situaciones que ameriten una actuación inmediata.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D95895-5308-0747-8240-4B3C9B3CA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4" t="3711" r="5474" b="3711"/>
          <a:stretch/>
        </p:blipFill>
        <p:spPr>
          <a:xfrm>
            <a:off x="4473574" y="1538288"/>
            <a:ext cx="7718425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484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Efectos para la salud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Al inhalarlo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539083"/>
            <a:ext cx="6365605" cy="3562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Dependiendo de la concentración y tiempo de exposición, puede causar: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="" xmlns:a16="http://schemas.microsoft.com/office/drawing/2014/main" id="{0E94EC1D-9F4C-7841-A93D-F3BCA1AEE95F}"/>
              </a:ext>
            </a:extLst>
          </p:cNvPr>
          <p:cNvSpPr/>
          <p:nvPr/>
        </p:nvSpPr>
        <p:spPr>
          <a:xfrm>
            <a:off x="449262" y="2330322"/>
            <a:ext cx="2515813" cy="353564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rgbClr val="FFFFFF"/>
                </a:solidFill>
                <a:latin typeface="ACHS Nueva Sans Medium" pitchFamily="2" charset="77"/>
              </a:rPr>
              <a:t>Dolor de cabeza, náuseas, vértigo, mareos, debilidad, desorientación, hipotensión e irritación respiratoria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E3B1330E-4DEB-A141-9FEC-DCAD774B0BD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238309" y="2603409"/>
            <a:ext cx="750073" cy="812579"/>
          </a:xfrm>
          <a:prstGeom prst="rect">
            <a:avLst/>
          </a:prstGeom>
          <a:noFill/>
        </p:spPr>
      </p:pic>
      <p:sp>
        <p:nvSpPr>
          <p:cNvPr id="13" name="Rounded Rectangle 1">
            <a:extLst>
              <a:ext uri="{FF2B5EF4-FFF2-40B4-BE49-F238E27FC236}">
                <a16:creationId xmlns="" xmlns:a16="http://schemas.microsoft.com/office/drawing/2014/main" id="{5EA9C56C-6BD3-7D42-BFC8-C0DCACE81DFB}"/>
              </a:ext>
            </a:extLst>
          </p:cNvPr>
          <p:cNvSpPr/>
          <p:nvPr/>
        </p:nvSpPr>
        <p:spPr>
          <a:xfrm>
            <a:off x="3411559" y="2330322"/>
            <a:ext cx="2515813" cy="353564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400" kern="0" dirty="0">
                <a:solidFill>
                  <a:srgbClr val="FFFFFF"/>
                </a:solidFill>
                <a:latin typeface="ACHS Nueva Sans Medium" pitchFamily="2" charset="77"/>
              </a:rPr>
              <a:t>Lesión pulmonar</a:t>
            </a: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84FF501D-F4B9-DC4C-8D08-9EC119A57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284" y="2572838"/>
            <a:ext cx="950362" cy="873720"/>
          </a:xfrm>
          <a:prstGeom prst="rect">
            <a:avLst/>
          </a:prstGeom>
        </p:spPr>
      </p:pic>
      <p:sp>
        <p:nvSpPr>
          <p:cNvPr id="18" name="Rounded Rectangle 1">
            <a:extLst>
              <a:ext uri="{FF2B5EF4-FFF2-40B4-BE49-F238E27FC236}">
                <a16:creationId xmlns="" xmlns:a16="http://schemas.microsoft.com/office/drawing/2014/main" id="{39F1C080-3046-8E41-B748-20D59D40A7F6}"/>
              </a:ext>
            </a:extLst>
          </p:cNvPr>
          <p:cNvSpPr/>
          <p:nvPr/>
        </p:nvSpPr>
        <p:spPr>
          <a:xfrm>
            <a:off x="6408238" y="2330322"/>
            <a:ext cx="2515813" cy="353564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rgbClr val="FFFFFF"/>
                </a:solidFill>
                <a:latin typeface="ACHS Nueva Sans Medium" pitchFamily="2" charset="77"/>
              </a:rPr>
              <a:t>Inconsciencia, fallo respiratorio, asfixia y cardiovascular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143F617C-316E-0743-828D-0D9A325C0AE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00000"/>
          </a:blip>
          <a:stretch>
            <a:fillRect/>
          </a:stretch>
        </p:blipFill>
        <p:spPr>
          <a:xfrm>
            <a:off x="7191039" y="2620967"/>
            <a:ext cx="950210" cy="825591"/>
          </a:xfrm>
          <a:prstGeom prst="rect">
            <a:avLst/>
          </a:prstGeom>
        </p:spPr>
      </p:pic>
      <p:sp>
        <p:nvSpPr>
          <p:cNvPr id="21" name="Rounded Rectangle 1">
            <a:extLst>
              <a:ext uri="{FF2B5EF4-FFF2-40B4-BE49-F238E27FC236}">
                <a16:creationId xmlns="" xmlns:a16="http://schemas.microsoft.com/office/drawing/2014/main" id="{44C55569-638D-9F43-93AC-7BAAD5B4176B}"/>
              </a:ext>
            </a:extLst>
          </p:cNvPr>
          <p:cNvSpPr/>
          <p:nvPr/>
        </p:nvSpPr>
        <p:spPr>
          <a:xfrm>
            <a:off x="9371387" y="2330322"/>
            <a:ext cx="2515813" cy="353564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rgbClr val="FFFFFF"/>
                </a:solidFill>
                <a:latin typeface="ACHS Nueva Sans Medium" pitchFamily="2" charset="77"/>
              </a:rPr>
              <a:t>Irrita las membranas mucosas de la nariz y garganta, produce faringitis, bronquitis, neumonía y edema pulmonar, es irritante de las vías respiratorias en general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D3F11783-D245-314A-89FE-2442474FC2E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144565" y="2572838"/>
            <a:ext cx="809126" cy="821768"/>
          </a:xfrm>
          <a:prstGeom prst="rect">
            <a:avLst/>
          </a:prstGeom>
          <a:noFill/>
        </p:spPr>
      </p:pic>
      <p:sp>
        <p:nvSpPr>
          <p:cNvPr id="23" name="Marcador de texto 3">
            <a:extLst>
              <a:ext uri="{FF2B5EF4-FFF2-40B4-BE49-F238E27FC236}">
                <a16:creationId xmlns="" xmlns:a16="http://schemas.microsoft.com/office/drawing/2014/main" id="{354E9252-35C8-4045-9596-59CF0265000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449262" y="6361429"/>
            <a:ext cx="10964127" cy="240348"/>
          </a:xfrm>
        </p:spPr>
        <p:txBody>
          <a:bodyPr>
            <a:normAutofit/>
          </a:bodyPr>
          <a:lstStyle/>
          <a:p>
            <a:r>
              <a:rPr lang="es-CL" sz="1200" dirty="0">
                <a:solidFill>
                  <a:schemeClr val="accent1"/>
                </a:solidFill>
                <a:latin typeface="ACHS Nueva Sans Medium" pitchFamily="2" charset="77"/>
              </a:rPr>
              <a:t>*</a:t>
            </a:r>
            <a:r>
              <a:rPr lang="es-CL" sz="1200" dirty="0">
                <a:latin typeface="ACHS Nueva Sans Medium" pitchFamily="2" charset="77"/>
              </a:rPr>
              <a:t>Es característico el ataque rápido de inconsciencia, </a:t>
            </a:r>
            <a:r>
              <a:rPr lang="es-CL" sz="1200" b="1" dirty="0">
                <a:solidFill>
                  <a:schemeClr val="accent1"/>
                </a:solidFill>
                <a:latin typeface="ACHS Nueva Sans Medium" pitchFamily="2" charset="77"/>
              </a:rPr>
              <a:t>“caer al suelo” </a:t>
            </a:r>
            <a:r>
              <a:rPr lang="es-CL" sz="1200" dirty="0">
                <a:latin typeface="ACHS Nueva Sans Medium" pitchFamily="2" charset="77"/>
              </a:rPr>
              <a:t>de individuos gravemente expuestos.</a:t>
            </a:r>
          </a:p>
          <a:p>
            <a:endParaRPr lang="es-CL" sz="1200" dirty="0">
              <a:latin typeface="ACHS Nueva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47098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Efectos para la salud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07C346CC-BBF3-754E-ACA5-133D42909ECD}"/>
              </a:ext>
            </a:extLst>
          </p:cNvPr>
          <p:cNvSpPr/>
          <p:nvPr/>
        </p:nvSpPr>
        <p:spPr>
          <a:xfrm>
            <a:off x="2453565" y="1460770"/>
            <a:ext cx="2023027" cy="759364"/>
          </a:xfrm>
          <a:prstGeom prst="roundRect">
            <a:avLst>
              <a:gd name="adj" fmla="val 244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erif Medium" pitchFamily="2" charset="77"/>
              </a:rPr>
              <a:t>Al contacto con los ojos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="" xmlns:a16="http://schemas.microsoft.com/office/drawing/2014/main" id="{76494EBC-6D71-C44D-B78C-56B4677F1A64}"/>
              </a:ext>
            </a:extLst>
          </p:cNvPr>
          <p:cNvSpPr/>
          <p:nvPr/>
        </p:nvSpPr>
        <p:spPr>
          <a:xfrm>
            <a:off x="7715409" y="1479893"/>
            <a:ext cx="3069016" cy="759364"/>
          </a:xfrm>
          <a:prstGeom prst="roundRect">
            <a:avLst>
              <a:gd name="adj" fmla="val 244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erif Medium" pitchFamily="2" charset="77"/>
              </a:rPr>
              <a:t>Al contacto la piel mojada o húmeda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="" xmlns:a16="http://schemas.microsoft.com/office/drawing/2014/main" id="{9F53DB9E-4706-3541-8E9B-DEC0EC33E132}"/>
              </a:ext>
            </a:extLst>
          </p:cNvPr>
          <p:cNvSpPr/>
          <p:nvPr/>
        </p:nvSpPr>
        <p:spPr>
          <a:xfrm>
            <a:off x="885323" y="2846436"/>
            <a:ext cx="2384232" cy="3278319"/>
          </a:xfrm>
          <a:prstGeom prst="roundRect">
            <a:avLst/>
          </a:prstGeom>
          <a:solidFill>
            <a:srgbClr val="81D8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chemeClr val="bg2"/>
                </a:solidFill>
                <a:latin typeface="ACHS Nueva Sans Medium" pitchFamily="2" charset="77"/>
              </a:rPr>
              <a:t>En concentraciones bajas molestias por quemadura, parpadeo espasmódico o cierre involuntario de los párpados, enrojecimiento y lagrimeo</a:t>
            </a: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</p:txBody>
      </p:sp>
      <p:sp>
        <p:nvSpPr>
          <p:cNvPr id="18" name="Rounded Rectangle 1">
            <a:extLst>
              <a:ext uri="{FF2B5EF4-FFF2-40B4-BE49-F238E27FC236}">
                <a16:creationId xmlns="" xmlns:a16="http://schemas.microsoft.com/office/drawing/2014/main" id="{843A2CEA-E5B6-A347-AD51-8932163F0208}"/>
              </a:ext>
            </a:extLst>
          </p:cNvPr>
          <p:cNvSpPr/>
          <p:nvPr/>
        </p:nvSpPr>
        <p:spPr>
          <a:xfrm>
            <a:off x="3987636" y="2846436"/>
            <a:ext cx="2413667" cy="3278319"/>
          </a:xfrm>
          <a:prstGeom prst="roundRect">
            <a:avLst/>
          </a:prstGeom>
          <a:solidFill>
            <a:srgbClr val="81D8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chemeClr val="bg2"/>
                </a:solidFill>
                <a:latin typeface="ACHS Nueva Sans Medium" pitchFamily="2" charset="77"/>
              </a:rPr>
              <a:t>Conjuntivitis e irritación ocular</a:t>
            </a: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chemeClr val="bg2"/>
                </a:solidFill>
                <a:latin typeface="ACHS Nueva Sans Medium" pitchFamily="2" charset="77"/>
              </a:rPr>
              <a:t>Opacidades en la córnea a altas concentraciones o exposición repetida</a:t>
            </a: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="" xmlns:a16="http://schemas.microsoft.com/office/drawing/2014/main" id="{C85C7833-5CA7-EF43-AC06-4D1F21F9C42A}"/>
              </a:ext>
            </a:extLst>
          </p:cNvPr>
          <p:cNvSpPr/>
          <p:nvPr/>
        </p:nvSpPr>
        <p:spPr>
          <a:xfrm>
            <a:off x="8043084" y="2846436"/>
            <a:ext cx="2413667" cy="3278319"/>
          </a:xfrm>
          <a:prstGeom prst="roundRect">
            <a:avLst/>
          </a:prstGeom>
          <a:solidFill>
            <a:srgbClr val="2793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rgbClr val="FFFFFF"/>
                </a:solidFill>
                <a:latin typeface="ACHS Nueva Sans Medium" pitchFamily="2" charset="77"/>
                <a:cs typeface="Calibri" panose="020F0502020204030204" pitchFamily="34" charset="0"/>
              </a:rPr>
              <a:t>Irritación de la piel, enrojecimiento, picazón</a:t>
            </a: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DB117972-7B63-BA42-A731-466AFAEA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195" y="3103319"/>
            <a:ext cx="1072590" cy="65136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FA09A690-6ECC-2B43-9087-BCE463127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993" y="3251605"/>
            <a:ext cx="1036952" cy="50307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E5ED9AFF-7C17-5B49-A3D0-15610C383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963" y="3189512"/>
            <a:ext cx="1036952" cy="5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354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Efectos para la salud</a:t>
            </a:r>
            <a:endParaRPr lang="x-none" dirty="0">
              <a:latin typeface="ACHS Nueva Serif" pitchFamily="2" charset="77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="" xmlns:a16="http://schemas.microsoft.com/office/drawing/2014/main" id="{370BA179-1149-CA43-A04B-3408451DF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85976"/>
              </p:ext>
            </p:extLst>
          </p:nvPr>
        </p:nvGraphicFramePr>
        <p:xfrm>
          <a:off x="1144923" y="1190645"/>
          <a:ext cx="9584516" cy="529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165">
                  <a:extLst>
                    <a:ext uri="{9D8B030D-6E8A-4147-A177-3AD203B41FA5}">
                      <a16:colId xmlns="" xmlns:a16="http://schemas.microsoft.com/office/drawing/2014/main" val="3596543363"/>
                    </a:ext>
                  </a:extLst>
                </a:gridCol>
                <a:gridCol w="6796351">
                  <a:extLst>
                    <a:ext uri="{9D8B030D-6E8A-4147-A177-3AD203B41FA5}">
                      <a16:colId xmlns="" xmlns:a16="http://schemas.microsoft.com/office/drawing/2014/main" val="73009006"/>
                    </a:ext>
                  </a:extLst>
                </a:gridCol>
              </a:tblGrid>
              <a:tr h="542864">
                <a:tc>
                  <a:txBody>
                    <a:bodyPr/>
                    <a:lstStyle/>
                    <a:p>
                      <a:r>
                        <a:rPr lang="es-ES" sz="1500" dirty="0">
                          <a:latin typeface="ACHS Nueva Sans Medium" pitchFamily="2" charset="77"/>
                        </a:rPr>
                        <a:t>Concentración </a:t>
                      </a:r>
                    </a:p>
                    <a:p>
                      <a:r>
                        <a:rPr lang="es-ES" sz="1500" dirty="0">
                          <a:latin typeface="ACHS Nueva Sans Medium" pitchFamily="2" charset="77"/>
                        </a:rPr>
                        <a:t>de sulfuro de hidrógeno </a:t>
                      </a:r>
                    </a:p>
                  </a:txBody>
                  <a:tcPr marL="79784" marR="79784" marT="39892" marB="39892"/>
                </a:tc>
                <a:tc>
                  <a:txBody>
                    <a:bodyPr/>
                    <a:lstStyle/>
                    <a:p>
                      <a:pPr marL="0" marR="0" lvl="0" indent="0" algn="ctr" defTabSz="38294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spc="0" dirty="0">
                          <a:latin typeface="ACHS Nueva Sans Medium" pitchFamily="2" charset="77"/>
                        </a:rPr>
                        <a:t>Efecto</a:t>
                      </a:r>
                    </a:p>
                  </a:txBody>
                  <a:tcPr marL="79784" marR="79784" marT="39892" marB="39892" anchor="ctr"/>
                </a:tc>
                <a:extLst>
                  <a:ext uri="{0D108BD9-81ED-4DB2-BD59-A6C34878D82A}">
                    <a16:rowId xmlns="" xmlns:a16="http://schemas.microsoft.com/office/drawing/2014/main" val="2636204183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0,03- 0,28 mg/m³ </a:t>
                      </a: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(0,02 -0,2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Detección de olor (desarrolla</a:t>
                      </a:r>
                      <a:r>
                        <a:rPr lang="es-CL" sz="1300" spc="0" baseline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 alguna tolerancia)</a:t>
                      </a:r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="" xmlns:a16="http://schemas.microsoft.com/office/drawing/2014/main" val="42260410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70 – 209 mg/m³ </a:t>
                      </a: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(50 – 150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Irritación</a:t>
                      </a:r>
                      <a:r>
                        <a:rPr lang="es-CL" sz="1300" spc="0" baseline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 de los ojos y respiratoria, parálisis olfatoria</a:t>
                      </a:r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="" xmlns:a16="http://schemas.microsoft.com/office/drawing/2014/main" val="4086634665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279 - 697 mg/m³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(200 – 500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Bronquitis, dolor de cabeza, mareo, tambaleos</a:t>
                      </a:r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="" xmlns:a16="http://schemas.microsoft.com/office/drawing/2014/main" val="3194675917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697 – 1395 mg/m³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(500 – 1000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Edema pulmonar, depresión respiratoria, inconsciencia</a:t>
                      </a:r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="" xmlns:a16="http://schemas.microsoft.com/office/drawing/2014/main" val="1115513225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1395 – 2092 mg/m³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(1000 – 1500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Colapso</a:t>
                      </a:r>
                      <a:r>
                        <a:rPr lang="es-CL" sz="1300" spc="0" baseline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 rápido, parálisis respiratoria, mortal en algunos minutos</a:t>
                      </a:r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="" xmlns:a16="http://schemas.microsoft.com/office/drawing/2014/main" val="3976353301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2510 – 6973 mg/m³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(1800 – 5000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38294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marL="0" marR="0" lvl="0" indent="0" algn="l" defTabSz="38294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Mortal inmediatamente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="" xmlns:a16="http://schemas.microsoft.com/office/drawing/2014/main" val="3485329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0586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preventivas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Para ambientes con presencia de </a:t>
            </a:r>
            <a:r>
              <a:rPr lang="es-CL" b="1" dirty="0" smtClean="0">
                <a:latin typeface="ACHS Nueva Serif SemiBold" pitchFamily="2" charset="77"/>
              </a:rPr>
              <a:t>ácido </a:t>
            </a:r>
            <a:r>
              <a:rPr lang="es-CL" b="1" dirty="0">
                <a:latin typeface="ACHS Nueva Serif SemiBold" pitchFamily="2" charset="77"/>
              </a:rPr>
              <a:t>sulfhídrico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448180" cy="48223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Cerciórese que el área de trabajo está suficientemente ventilada, a través del funcionamiento de ventilación localizada (equipos de extracción y renovación de aire) si existiese, y/o ventilación general (aperturas al exterior como ventanas, puertas o bocas de escape).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Utilice los elementos de protección personal.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No intente ofrecer ayuda a otros sin un equipo de protección personal adecuado para el compuesto y concentración en el ambiente.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Instrúyase y participe en los procesos de formación del área de prevención de riesgos.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36D5FC8-E2FC-E04B-BEA5-7D06BC059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2" t="6448" r="1942" b="27308"/>
          <a:stretch/>
        </p:blipFill>
        <p:spPr>
          <a:xfrm>
            <a:off x="4473575" y="1538286"/>
            <a:ext cx="7718425" cy="53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209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preventivas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Para ambientes con presencia de </a:t>
            </a:r>
            <a:r>
              <a:rPr lang="es-CL" b="1" dirty="0" smtClean="0">
                <a:latin typeface="ACHS Nueva Serif SemiBold" pitchFamily="2" charset="77"/>
              </a:rPr>
              <a:t>ácido </a:t>
            </a:r>
            <a:r>
              <a:rPr lang="es-CL" b="1" dirty="0">
                <a:latin typeface="ACHS Nueva Serif SemiBold" pitchFamily="2" charset="77"/>
              </a:rPr>
              <a:t>sulfhídrico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1"/>
            <a:ext cx="3463170" cy="46668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Cumpla con los procedimientos de trabajo seguro dispuestos para las tareas que se realizan con presencia de ácido sulfhídrico.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Manténgase informado o solicite información a su jefatura o área de prevención de las áreas, de los procesos o actividades en las que podría estar presente gas de ácido sulfhídrico.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Analice los niveles de H2S antes de comenzar el trabajo en ambientes con presencia confirmada o probable de H2S mediante el uso de un detector de gas portátil, si no está calificado para utilizar el equipo solicite capacitación o solicite que personal capacitado realice la evaluación.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36D5FC8-E2FC-E04B-BEA5-7D06BC059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2" t="6448" r="1942" b="27308"/>
          <a:stretch/>
        </p:blipFill>
        <p:spPr>
          <a:xfrm>
            <a:off x="4473575" y="1538286"/>
            <a:ext cx="7718425" cy="53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192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preventivas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Para ambientes con presencia de </a:t>
            </a:r>
            <a:r>
              <a:rPr lang="es-CL" b="1" dirty="0" smtClean="0">
                <a:latin typeface="ACHS Nueva Serif SemiBold" pitchFamily="2" charset="77"/>
              </a:rPr>
              <a:t>ácido </a:t>
            </a:r>
            <a:r>
              <a:rPr lang="es-CL" b="1" dirty="0">
                <a:latin typeface="ACHS Nueva Serif SemiBold" pitchFamily="2" charset="77"/>
              </a:rPr>
              <a:t>sulfhídrico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268298" cy="43970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Considere los espacios confinados como posibles fuentes de peligro con presencia de ácido sulfhídrico  antes de comenzar el trabajo.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Asegúrese de que el equipo detector de gas es el apropiado para lo que necesita medir (H2S) y que cuente con fecha de calibración y verificación además de baterías con energía suficiente.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Mantenga un medio de comunicación con personal que se encuentre fuera del área de trabajo. Se recomienda el uso de equipos que no generen energía calórica a través de chispas.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36D5FC8-E2FC-E04B-BEA5-7D06BC059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2" t="6448" r="1942" b="27308"/>
          <a:stretch/>
        </p:blipFill>
        <p:spPr>
          <a:xfrm>
            <a:off x="4473575" y="1538286"/>
            <a:ext cx="7718425" cy="53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28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Conclusión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463170" cy="48223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H2S es una sustancia muy peligrosa, se encuentra presente en diferentes sectores económicos, pero no es imposible convivir con él, sobre todo cuando se aprenden los riesgos que implica y se toman las medidas adecuadas para protegerse.</a:t>
            </a:r>
          </a:p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Y recuerde tener presente lo siguiente: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Efectuar una evaluación previa de la posible presencia de ácido sulfhídrico antes de comenzar a trabajar.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No confiar en el olfato para detectar la presencia de ácido sulfhídrico.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Cumplir las normas y procedimientos de trabajo seguro.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Jamás rescatar accidentados sin equipo de respiración autónoma.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67491FB-B9CE-B04E-B995-1A8759214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531" r="11522" b="2531"/>
          <a:stretch/>
        </p:blipFill>
        <p:spPr>
          <a:xfrm>
            <a:off x="4473575" y="1538288"/>
            <a:ext cx="7718425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75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88550A4-1DE6-C94A-BC55-1473485351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CA11D24-AD6C-AC46-8A54-D2DA454D3336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4458015A-2076-3643-9D4E-CDA7988B4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12C7EBAE-BCCF-514F-AF4B-FAA87B749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5BADBBA6-0D13-1944-BE7F-85F9675DA0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:a16="http://schemas.microsoft.com/office/drawing/2014/main" xmlns="" id="{E452025A-63DE-FF41-A369-D0B05A53B121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FA15053-6531-1C4F-9DAD-F1A98ACE9D4A}"/>
              </a:ext>
            </a:extLst>
          </p:cNvPr>
          <p:cNvSpPr/>
          <p:nvPr/>
        </p:nvSpPr>
        <p:spPr>
          <a:xfrm>
            <a:off x="450000" y="496800"/>
            <a:ext cx="6123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27589CF8-2A0B-5940-9954-F26613DD4347}"/>
              </a:ext>
            </a:extLst>
          </p:cNvPr>
          <p:cNvCxnSpPr/>
          <p:nvPr/>
        </p:nvCxnSpPr>
        <p:spPr>
          <a:xfrm>
            <a:off x="435600" y="363600"/>
            <a:ext cx="1629104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E86D35B-FFA1-F54F-8774-D8E68AC54DB3}"/>
              </a:ext>
            </a:extLst>
          </p:cNvPr>
          <p:cNvSpPr/>
          <p:nvPr/>
        </p:nvSpPr>
        <p:spPr>
          <a:xfrm>
            <a:off x="135704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139FFF0-9526-FA40-82E4-BADBAB536699}"/>
              </a:ext>
            </a:extLst>
          </p:cNvPr>
          <p:cNvSpPr/>
          <p:nvPr/>
        </p:nvSpPr>
        <p:spPr>
          <a:xfrm>
            <a:off x="701107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C70E9DE-2F32-9642-AD47-9A6C0C48ED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D78F5B53-66FE-D84A-B65B-7012FCD1C20A}"/>
              </a:ext>
            </a:extLst>
          </p:cNvPr>
          <p:cNvSpPr txBox="1">
            <a:spLocks/>
          </p:cNvSpPr>
          <p:nvPr/>
        </p:nvSpPr>
        <p:spPr>
          <a:xfrm>
            <a:off x="5737689" y="2905125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inyurl.com/</a:t>
            </a:r>
            <a:r>
              <a:rPr lang="es-CL" sz="2400" u="sng" kern="0" dirty="0">
                <a:solidFill>
                  <a:srgbClr val="15C047"/>
                </a:solidFill>
              </a:rPr>
              <a:t>rxm3zy35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50A787F-09EE-A148-BBF9-46923C6CB7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958" y="2578100"/>
            <a:ext cx="1692424" cy="170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3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06;p2">
            <a:extLst>
              <a:ext uri="{FF2B5EF4-FFF2-40B4-BE49-F238E27FC236}">
                <a16:creationId xmlns="" xmlns:a16="http://schemas.microsoft.com/office/drawing/2014/main" id="{E158149F-0164-9849-BB14-39AF5C321C37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s-CL" kern="0" dirty="0">
                <a:latin typeface="ACHS Nueva Serif" pitchFamily="2" charset="77"/>
              </a:rPr>
              <a:t>Antes de comenzar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="" xmlns:a16="http://schemas.microsoft.com/office/drawing/2014/main" id="{EFF9391B-EA7C-DC42-ACF3-8ACB8FF358D9}"/>
              </a:ext>
            </a:extLst>
          </p:cNvPr>
          <p:cNvSpPr txBox="1">
            <a:spLocks/>
          </p:cNvSpPr>
          <p:nvPr/>
        </p:nvSpPr>
        <p:spPr>
          <a:xfrm>
            <a:off x="526890" y="2208672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lang="es-ES" sz="4800" dirty="0">
                <a:solidFill>
                  <a:srgbClr val="004C14"/>
                </a:solidFill>
                <a:latin typeface="ACHS Nueva Sans SemiBold" pitchFamily="2" charset="77"/>
                <a:sym typeface="Arial"/>
              </a:rPr>
              <a:t>01</a:t>
            </a:r>
            <a:endParaRPr lang="es-CL" sz="4800" dirty="0">
              <a:solidFill>
                <a:srgbClr val="004C14"/>
              </a:solidFill>
              <a:latin typeface="ACHS Nueva Sans SemiBold" pitchFamily="2" charset="77"/>
              <a:sym typeface="Arial"/>
            </a:endParaRPr>
          </a:p>
        </p:txBody>
      </p:sp>
      <p:sp>
        <p:nvSpPr>
          <p:cNvPr id="21" name="Marcador de texto 4">
            <a:extLst>
              <a:ext uri="{FF2B5EF4-FFF2-40B4-BE49-F238E27FC236}">
                <a16:creationId xmlns="" xmlns:a16="http://schemas.microsoft.com/office/drawing/2014/main" id="{ACF30849-C108-4541-B100-DB571AC2ECFB}"/>
              </a:ext>
            </a:extLst>
          </p:cNvPr>
          <p:cNvSpPr txBox="1">
            <a:spLocks/>
          </p:cNvSpPr>
          <p:nvPr/>
        </p:nvSpPr>
        <p:spPr>
          <a:xfrm>
            <a:off x="3411953" y="2213429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lang="es-ES" sz="4800" dirty="0">
                <a:solidFill>
                  <a:srgbClr val="004C14"/>
                </a:solidFill>
                <a:latin typeface="ACHS Nueva Sans SemiBold" pitchFamily="2" charset="77"/>
                <a:sym typeface="Arial"/>
              </a:rPr>
              <a:t>02</a:t>
            </a:r>
            <a:endParaRPr lang="es-CL" sz="4800" dirty="0">
              <a:solidFill>
                <a:srgbClr val="004C14"/>
              </a:solidFill>
              <a:latin typeface="ACHS Nueva Sans SemiBold" pitchFamily="2" charset="77"/>
              <a:sym typeface="Arial"/>
            </a:endParaRPr>
          </a:p>
        </p:txBody>
      </p:sp>
      <p:sp>
        <p:nvSpPr>
          <p:cNvPr id="22" name="Marcador de texto 4">
            <a:extLst>
              <a:ext uri="{FF2B5EF4-FFF2-40B4-BE49-F238E27FC236}">
                <a16:creationId xmlns="" xmlns:a16="http://schemas.microsoft.com/office/drawing/2014/main" id="{F337A6AD-B949-C049-8D07-85D0EC69735C}"/>
              </a:ext>
            </a:extLst>
          </p:cNvPr>
          <p:cNvSpPr txBox="1">
            <a:spLocks/>
          </p:cNvSpPr>
          <p:nvPr/>
        </p:nvSpPr>
        <p:spPr>
          <a:xfrm>
            <a:off x="6513991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lang="es-ES" sz="4800" dirty="0">
                <a:solidFill>
                  <a:srgbClr val="004C14"/>
                </a:solidFill>
                <a:latin typeface="ACHS Nueva Sans SemiBold" pitchFamily="2" charset="77"/>
                <a:sym typeface="Arial"/>
              </a:rPr>
              <a:t>03</a:t>
            </a:r>
            <a:endParaRPr lang="es-CL" sz="4800" dirty="0">
              <a:solidFill>
                <a:srgbClr val="004C14"/>
              </a:solidFill>
              <a:latin typeface="ACHS Nueva Sans SemiBold" pitchFamily="2" charset="77"/>
              <a:sym typeface="Arial"/>
            </a:endParaRPr>
          </a:p>
        </p:txBody>
      </p:sp>
      <p:sp>
        <p:nvSpPr>
          <p:cNvPr id="27" name="Marcador de texto 4">
            <a:extLst>
              <a:ext uri="{FF2B5EF4-FFF2-40B4-BE49-F238E27FC236}">
                <a16:creationId xmlns="" xmlns:a16="http://schemas.microsoft.com/office/drawing/2014/main" id="{4D80AB12-B532-F545-99BC-5C32AE601E7A}"/>
              </a:ext>
            </a:extLst>
          </p:cNvPr>
          <p:cNvSpPr txBox="1">
            <a:spLocks/>
          </p:cNvSpPr>
          <p:nvPr/>
        </p:nvSpPr>
        <p:spPr>
          <a:xfrm>
            <a:off x="9585030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lang="es-ES" sz="4800" dirty="0">
                <a:solidFill>
                  <a:srgbClr val="004C14"/>
                </a:solidFill>
                <a:latin typeface="ACHS Nueva Sans SemiBold" pitchFamily="2" charset="77"/>
                <a:sym typeface="Arial"/>
              </a:rPr>
              <a:t>04</a:t>
            </a:r>
            <a:endParaRPr lang="es-CL" sz="4800" dirty="0">
              <a:solidFill>
                <a:srgbClr val="004C14"/>
              </a:solidFill>
              <a:latin typeface="ACHS Nueva Sans SemiBold" pitchFamily="2" charset="77"/>
              <a:sym typeface="Arial"/>
            </a:endParaRPr>
          </a:p>
        </p:txBody>
      </p:sp>
      <p:sp>
        <p:nvSpPr>
          <p:cNvPr id="28" name="Marcador de texto 5">
            <a:extLst>
              <a:ext uri="{FF2B5EF4-FFF2-40B4-BE49-F238E27FC236}">
                <a16:creationId xmlns="" xmlns:a16="http://schemas.microsoft.com/office/drawing/2014/main" id="{6B8F5CE0-9EEE-764D-8F27-F185C232F27F}"/>
              </a:ext>
            </a:extLst>
          </p:cNvPr>
          <p:cNvSpPr txBox="1">
            <a:spLocks/>
          </p:cNvSpPr>
          <p:nvPr/>
        </p:nvSpPr>
        <p:spPr>
          <a:xfrm>
            <a:off x="584328" y="4633669"/>
            <a:ext cx="1481151" cy="4268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5BF45"/>
              </a:buClr>
            </a:pPr>
            <a:r>
              <a:rPr lang="es-CL" sz="1400" b="1" dirty="0">
                <a:solidFill>
                  <a:srgbClr val="004C14"/>
                </a:solidFill>
                <a:latin typeface="ACHS Nueva Sans Medium" pitchFamily="2" charset="77"/>
                <a:sym typeface="Arial"/>
              </a:rPr>
              <a:t>Bienvenida</a:t>
            </a:r>
          </a:p>
        </p:txBody>
      </p:sp>
      <p:sp>
        <p:nvSpPr>
          <p:cNvPr id="29" name="Marcador de texto 5">
            <a:extLst>
              <a:ext uri="{FF2B5EF4-FFF2-40B4-BE49-F238E27FC236}">
                <a16:creationId xmlns="" xmlns:a16="http://schemas.microsoft.com/office/drawing/2014/main" id="{A6524759-9A54-C24F-9491-F1C1BD8F2536}"/>
              </a:ext>
            </a:extLst>
          </p:cNvPr>
          <p:cNvSpPr txBox="1">
            <a:spLocks/>
          </p:cNvSpPr>
          <p:nvPr/>
        </p:nvSpPr>
        <p:spPr>
          <a:xfrm>
            <a:off x="3425018" y="4629414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5BF45"/>
              </a:buClr>
            </a:pPr>
            <a:r>
              <a:rPr lang="es-CL" sz="1400" b="1" dirty="0">
                <a:solidFill>
                  <a:srgbClr val="004C14"/>
                </a:solidFill>
                <a:latin typeface="ACHS Nueva Sans Medium" pitchFamily="2" charset="77"/>
                <a:sym typeface="Arial"/>
              </a:rPr>
              <a:t>Presentación del facilitador</a:t>
            </a:r>
          </a:p>
          <a:p>
            <a:pPr algn="ctr">
              <a:buClr>
                <a:srgbClr val="15BF45"/>
              </a:buClr>
            </a:pPr>
            <a:endParaRPr lang="es-CL" sz="1400" b="1" dirty="0">
              <a:solidFill>
                <a:srgbClr val="004C14"/>
              </a:solidFill>
              <a:latin typeface="ACHS Nueva Sans Medium" pitchFamily="2" charset="77"/>
              <a:sym typeface="Arial"/>
            </a:endParaRPr>
          </a:p>
        </p:txBody>
      </p:sp>
      <p:sp>
        <p:nvSpPr>
          <p:cNvPr id="30" name="Marcador de texto 5">
            <a:extLst>
              <a:ext uri="{FF2B5EF4-FFF2-40B4-BE49-F238E27FC236}">
                <a16:creationId xmlns="" xmlns:a16="http://schemas.microsoft.com/office/drawing/2014/main" id="{AB63916D-31ED-6C44-A701-B9807FE0DC5D}"/>
              </a:ext>
            </a:extLst>
          </p:cNvPr>
          <p:cNvSpPr txBox="1">
            <a:spLocks/>
          </p:cNvSpPr>
          <p:nvPr/>
        </p:nvSpPr>
        <p:spPr>
          <a:xfrm>
            <a:off x="6509761" y="4629414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5BF45"/>
              </a:buClr>
            </a:pPr>
            <a:r>
              <a:rPr lang="es-CL" sz="1400" b="1" dirty="0">
                <a:solidFill>
                  <a:srgbClr val="004C14"/>
                </a:solidFill>
                <a:latin typeface="ACHS Nueva Sans Medium" pitchFamily="2" charset="77"/>
                <a:sym typeface="Arial"/>
              </a:rPr>
              <a:t>Expectativas de los participantes</a:t>
            </a:r>
          </a:p>
          <a:p>
            <a:pPr algn="ctr">
              <a:buClr>
                <a:srgbClr val="15BF45"/>
              </a:buClr>
            </a:pPr>
            <a:endParaRPr lang="es-CL" sz="1400" b="1" dirty="0">
              <a:solidFill>
                <a:srgbClr val="004C14"/>
              </a:solidFill>
              <a:latin typeface="ACHS Nueva Sans Medium" pitchFamily="2" charset="77"/>
              <a:sym typeface="Arial"/>
            </a:endParaRPr>
          </a:p>
        </p:txBody>
      </p:sp>
      <p:sp>
        <p:nvSpPr>
          <p:cNvPr id="31" name="Marcador de texto 5">
            <a:extLst>
              <a:ext uri="{FF2B5EF4-FFF2-40B4-BE49-F238E27FC236}">
                <a16:creationId xmlns="" xmlns:a16="http://schemas.microsoft.com/office/drawing/2014/main" id="{2801CF5B-EF4E-A34F-96CE-2608C095C179}"/>
              </a:ext>
            </a:extLst>
          </p:cNvPr>
          <p:cNvSpPr txBox="1">
            <a:spLocks/>
          </p:cNvSpPr>
          <p:nvPr/>
        </p:nvSpPr>
        <p:spPr>
          <a:xfrm>
            <a:off x="9673763" y="4629413"/>
            <a:ext cx="1481151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5BF45"/>
              </a:buClr>
            </a:pPr>
            <a:r>
              <a:rPr lang="es-CL" sz="1400" b="1" dirty="0">
                <a:solidFill>
                  <a:srgbClr val="004C14"/>
                </a:solidFill>
                <a:latin typeface="ACHS Nueva Sans Medium" pitchFamily="2" charset="77"/>
                <a:sym typeface="Arial"/>
              </a:rPr>
              <a:t>Presentación  </a:t>
            </a:r>
            <a:r>
              <a:rPr lang="es-CL" sz="1400" b="1" dirty="0" smtClean="0">
                <a:solidFill>
                  <a:srgbClr val="004C14"/>
                </a:solidFill>
                <a:latin typeface="ACHS Nueva Sans Medium" pitchFamily="2" charset="77"/>
                <a:sym typeface="Arial"/>
              </a:rPr>
              <a:t>de la charla</a:t>
            </a:r>
            <a:endParaRPr lang="es-CL" sz="1400" b="1" dirty="0">
              <a:solidFill>
                <a:srgbClr val="004C14"/>
              </a:solidFill>
              <a:latin typeface="ACHS Nueva Sans Medium" pitchFamily="2" charset="77"/>
              <a:sym typeface="Arial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CC858D70-BACF-5043-B88D-41174573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8" y="3124588"/>
            <a:ext cx="1481153" cy="107147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81C61456-191C-B149-89A4-A1847FCB5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980" y="2934164"/>
            <a:ext cx="922622" cy="133621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="" xmlns:a16="http://schemas.microsoft.com/office/drawing/2014/main" id="{8AEBD56F-9624-AE4C-83EE-690A2926F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655" y="3124588"/>
            <a:ext cx="1102987" cy="103995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DE256548-764D-6440-B85F-C135DA455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8614" y="3149988"/>
            <a:ext cx="1157089" cy="11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070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8D277AE-C60C-8245-81E6-E15C1B7E1B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3348561-921E-344F-A72B-19BDA9CAB6ED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432A776A-BF7B-BB46-8762-2FA3E11F4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9C2DBAC-EE7F-2E4E-A7FA-7DEB6275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C2A70D82-86AA-7C41-AAC2-4F88BF792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:a16="http://schemas.microsoft.com/office/drawing/2014/main" xmlns="" id="{B6387BF9-0F61-2D4E-A120-4F288EDAE62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70FEB82-F7CF-D043-985C-783DDD13C7D4}"/>
              </a:ext>
            </a:extLst>
          </p:cNvPr>
          <p:cNvSpPr/>
          <p:nvPr/>
        </p:nvSpPr>
        <p:spPr>
          <a:xfrm>
            <a:off x="450000" y="496800"/>
            <a:ext cx="6123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ADE4072A-0E18-2D42-95AC-B147F88E4A68}"/>
              </a:ext>
            </a:extLst>
          </p:cNvPr>
          <p:cNvCxnSpPr/>
          <p:nvPr/>
        </p:nvCxnSpPr>
        <p:spPr>
          <a:xfrm>
            <a:off x="435600" y="363600"/>
            <a:ext cx="1629104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0AC4C99A-FBC1-E34E-98B4-212F0F61514A}"/>
              </a:ext>
            </a:extLst>
          </p:cNvPr>
          <p:cNvSpPr/>
          <p:nvPr/>
        </p:nvSpPr>
        <p:spPr>
          <a:xfrm>
            <a:off x="135704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D799C167-C865-6B44-A263-891460E2A8DD}"/>
              </a:ext>
            </a:extLst>
          </p:cNvPr>
          <p:cNvSpPr/>
          <p:nvPr/>
        </p:nvSpPr>
        <p:spPr>
          <a:xfrm>
            <a:off x="701107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6E3E300-634B-C448-95F3-6291B64DE4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D017B122-CEB0-8A4F-B99D-3761E6F821F0}"/>
              </a:ext>
            </a:extLst>
          </p:cNvPr>
          <p:cNvSpPr txBox="1">
            <a:spLocks/>
          </p:cNvSpPr>
          <p:nvPr/>
        </p:nvSpPr>
        <p:spPr>
          <a:xfrm>
            <a:off x="5851683" y="3038490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inyurl.com/</a:t>
            </a:r>
            <a:r>
              <a:rPr lang="es-CL" sz="2400" u="sng" kern="0" dirty="0">
                <a:solidFill>
                  <a:srgbClr val="15C047"/>
                </a:solidFill>
              </a:rPr>
              <a:t>wtus2r43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302EF3BD-7D21-134F-A18F-2593E24BF9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759" y="2576379"/>
            <a:ext cx="1705240" cy="1705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99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7725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B1F8AFC-3D04-B24B-9587-CEC923C0688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>
                <a:latin typeface="ACHS Nueva Serif" pitchFamily="2" charset="77"/>
              </a:rPr>
              <a:t>Recomendaciones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981989A-2CDC-AB4F-AA2B-984AA9D0B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60" y="2646045"/>
            <a:ext cx="10243662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23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7">
            <a:extLst>
              <a:ext uri="{FF2B5EF4-FFF2-40B4-BE49-F238E27FC236}">
                <a16:creationId xmlns="" xmlns:a16="http://schemas.microsoft.com/office/drawing/2014/main" id="{537F0B6F-481F-B748-8B68-3D2BED844772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5BF45"/>
                </a:solidFill>
                <a:effectLst/>
                <a:uLnTx/>
                <a:uFillTx/>
                <a:latin typeface="ACHS Nueva Serif" pitchFamily="2" charset="77"/>
              </a:rPr>
              <a:t>Objetivo de la charla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="" xmlns:a16="http://schemas.microsoft.com/office/drawing/2014/main" id="{A1E55B8B-3D93-1F40-A6D9-C309BC68297C}"/>
              </a:ext>
            </a:extLst>
          </p:cNvPr>
          <p:cNvSpPr txBox="1">
            <a:spLocks/>
          </p:cNvSpPr>
          <p:nvPr/>
        </p:nvSpPr>
        <p:spPr>
          <a:xfrm>
            <a:off x="449263" y="2841171"/>
            <a:ext cx="4792208" cy="247582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4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CHS Nueva Sans Medium" pitchFamily="2" charset="77"/>
              </a:rPr>
              <a:t>Conocer las características del ácido sulfhídrico, los peligros asociados y las medidas preventivas recomendadas.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="" xmlns:a16="http://schemas.microsoft.com/office/drawing/2014/main" id="{EF35F622-CADA-924A-AB4B-6A1F8790F53E}"/>
              </a:ext>
            </a:extLst>
          </p:cNvPr>
          <p:cNvSpPr txBox="1">
            <a:spLocks/>
          </p:cNvSpPr>
          <p:nvPr/>
        </p:nvSpPr>
        <p:spPr>
          <a:xfrm>
            <a:off x="436561" y="2157287"/>
            <a:ext cx="2996067" cy="2291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erif" pitchFamily="2" charset="77"/>
              </a:rPr>
              <a:t>OBJETIVO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6B8E2F6-B804-5C4E-9489-E5C981BA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304" y="1898027"/>
            <a:ext cx="5376962" cy="55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3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4">
            <a:extLst>
              <a:ext uri="{FF2B5EF4-FFF2-40B4-BE49-F238E27FC236}">
                <a16:creationId xmlns="" xmlns:a16="http://schemas.microsoft.com/office/drawing/2014/main" id="{A64E42CB-2ABB-3B42-809B-7C4F3C6DB0E4}"/>
              </a:ext>
            </a:extLst>
          </p:cNvPr>
          <p:cNvSpPr txBox="1">
            <a:spLocks/>
          </p:cNvSpPr>
          <p:nvPr/>
        </p:nvSpPr>
        <p:spPr>
          <a:xfrm>
            <a:off x="449263" y="2841171"/>
            <a:ext cx="4337890" cy="941935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4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CHS Nueva Sans Medium" pitchFamily="2" charset="77"/>
              </a:rPr>
              <a:t>Ser trabajador de empresas que se encuentra adheridas a la ACHS</a:t>
            </a:r>
            <a:r>
              <a:rPr lang="es-ES" dirty="0">
                <a:solidFill>
                  <a:srgbClr val="000000">
                    <a:lumMod val="75000"/>
                    <a:lumOff val="25000"/>
                  </a:srgbClr>
                </a:solidFill>
                <a:latin typeface="ACHS Nueva Sans Medium" pitchFamily="2" charset="77"/>
              </a:rPr>
              <a:t>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CHS Nueva Sans Medium" pitchFamily="2" charset="77"/>
            </a:endParaRPr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53BB3D55-0100-924B-BE7C-04E787E6947F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ES" dirty="0">
                <a:solidFill>
                  <a:srgbClr val="15BF45"/>
                </a:solidFill>
                <a:latin typeface="ACHS Nueva Serif" pitchFamily="2" charset="77"/>
              </a:rPr>
              <a:t>Público objetivo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15BF45"/>
              </a:solidFill>
              <a:effectLst/>
              <a:uLnTx/>
              <a:uFillTx/>
              <a:latin typeface="ACHS Nueva Serif" pitchFamily="2" charset="77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083C561C-A106-DF4D-B236-68F612D930BE}"/>
              </a:ext>
            </a:extLst>
          </p:cNvPr>
          <p:cNvSpPr txBox="1">
            <a:spLocks/>
          </p:cNvSpPr>
          <p:nvPr/>
        </p:nvSpPr>
        <p:spPr>
          <a:xfrm>
            <a:off x="436561" y="2157287"/>
            <a:ext cx="2996067" cy="2291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erif" pitchFamily="2" charset="77"/>
              </a:rPr>
              <a:t>PÚBLICO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C37711CB-0746-314A-86A3-8BA748C75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87" y="1735493"/>
            <a:ext cx="5254050" cy="442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59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>
                <a:latin typeface="ACHS Nueva Serif" pitchFamily="2" charset="77"/>
              </a:rPr>
              <a:t>Introducción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1" y="1539082"/>
            <a:ext cx="3565389" cy="48223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ácido sulfhídrico es un agente en estado gaseoso generado particularmente por la putrefacción de materias orgánicas de origen animal y/o vegetal que contienen azufre. </a:t>
            </a:r>
          </a:p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En el área Pesquera, su presencia es consecuencia de la descomposición del pescado en recintos confinados como bodegas de pesqueros de alta mar, o en pozos de almacenamiento de las plantas elaboradoras de harina de pescado. </a:t>
            </a:r>
          </a:p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Los efectos en los trabajadores que se han visto expuestos a su inhalación han sido graves y lamentables, comprometiendo incluso vidas humanas. Por lo tanto, en los procedimientos de trabajo es necesario la aplicación de medidas preventivas estrictas a fin de evitar situaciones como las descritas.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CB199C41-C774-114F-B98C-808F9C528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6451" r="1784" b="6451"/>
          <a:stretch/>
        </p:blipFill>
        <p:spPr>
          <a:xfrm>
            <a:off x="4473575" y="1538289"/>
            <a:ext cx="7718425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199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>
                <a:latin typeface="ACHS Nueva Serif" pitchFamily="2" charset="77"/>
              </a:rPr>
              <a:t>Introducción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¿Qué es el ácido sulfhídrico?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539082"/>
            <a:ext cx="3154549" cy="35349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ácido sulfhídrico, cuya formula química es </a:t>
            </a:r>
            <a:r>
              <a:rPr lang="es-ES" sz="1400" b="1" dirty="0">
                <a:effectLst/>
                <a:latin typeface="ACHS Nueva Sans Medium" pitchFamily="2" charset="77"/>
              </a:rPr>
              <a:t>H2S</a:t>
            </a: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, también es conocido como </a:t>
            </a:r>
            <a:r>
              <a:rPr lang="es-ES" sz="1400" b="1" dirty="0">
                <a:effectLst/>
                <a:latin typeface="ACHS Nueva Sans Medium" pitchFamily="2" charset="77"/>
              </a:rPr>
              <a:t>Hidrógeno Sulfurado, Sulfuro de Hidrogeno o Hidruro de Azufre</a:t>
            </a: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, es un gas inflamable, incoloro, de olor característico a “huevo podrido”, perceptible en contenidos muy bajos. </a:t>
            </a:r>
          </a:p>
          <a:p>
            <a:pPr>
              <a:lnSpc>
                <a:spcPct val="100000"/>
              </a:lnSpc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Es uno de los compuestos destacados como causantes de molestias por malos olores en la descomposición de materia orgánica. En determinadas condiciones se puede transformar en un compuesto toxico y peligroso para la salud humana.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3FA51D1-7B0F-8644-A4BE-7EFC6CA94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6" t="3349" r="4876" b="3349"/>
          <a:stretch/>
        </p:blipFill>
        <p:spPr>
          <a:xfrm>
            <a:off x="4473575" y="1538287"/>
            <a:ext cx="7718426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847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Á</a:t>
            </a:r>
            <a:r>
              <a:rPr lang="es-CL" dirty="0" smtClean="0">
                <a:latin typeface="ACHS Nueva Serif" pitchFamily="2" charset="77"/>
              </a:rPr>
              <a:t>cido </a:t>
            </a:r>
            <a:r>
              <a:rPr lang="es-CL" dirty="0">
                <a:latin typeface="ACHS Nueva Serif" pitchFamily="2" charset="77"/>
              </a:rPr>
              <a:t>Sulfhídrico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Propiedades físicas y químicas: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692432" cy="48223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30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Dentro de las propiedades del acido sulfhídrico se encuentran:</a:t>
            </a:r>
            <a:endParaRPr lang="es-ES" sz="1400" dirty="0">
              <a:solidFill>
                <a:schemeClr val="tx1"/>
              </a:solidFill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Gas incoloro.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Extremadamente toxico.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 olor repulsivo, muchas veces descrito como el olor de huevos podridos.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Arde con una flama azul y produce Anhídrido Sulfuroso (SO2).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Es corrosivo a todos los metales de la serie electroquímica.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Punto de ebullición: -60°C 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Punto de fusión: -85,5°C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Temperatura de autoignición: 260°C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Es soluble en agua, 1 gramo de H2S en 242 ml de aire.</a:t>
            </a: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D6B1F23-9402-B344-887D-181D7E2843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8240" r="5239" b="2963"/>
          <a:stretch/>
        </p:blipFill>
        <p:spPr>
          <a:xfrm>
            <a:off x="4473575" y="1516162"/>
            <a:ext cx="7718425" cy="53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993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Acido Sulfhídrico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Características peligrosas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="" xmlns:a16="http://schemas.microsoft.com/office/drawing/2014/main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471808" cy="41590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Extremadamente inflamable.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Muy tóxico por inhalación. 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Muy tóxico para los organismos acuáticos.</a:t>
            </a:r>
          </a:p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b="1" dirty="0">
                <a:effectLst/>
                <a:latin typeface="ACHS Nueva Sans Medium" pitchFamily="2" charset="77"/>
              </a:rPr>
              <a:t>El ácido sulfhídrico se encuentra naturalmente en: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Petróleo «crudo»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Gas natural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Gases volcánicos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Aguas pantanosas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Manantiales de aguas termales.</a:t>
            </a: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B7579175-298A-8641-A57C-9FEE32892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5" t="3138" r="3864" b="2749"/>
          <a:stretch/>
        </p:blipFill>
        <p:spPr>
          <a:xfrm>
            <a:off x="4473575" y="1516162"/>
            <a:ext cx="7718425" cy="53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65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rtadas y cierres_Achs Seguro Laboral">
  <a:themeElements>
    <a:clrScheme name="Seguro Laboral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27933E"/>
      </a:accent4>
      <a:accent5>
        <a:srgbClr val="81D877"/>
      </a:accent5>
      <a:accent6>
        <a:srgbClr val="27933E"/>
      </a:accent6>
      <a:hlink>
        <a:srgbClr val="13C045"/>
      </a:hlink>
      <a:folHlink>
        <a:srgbClr val="004C14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594D56EB-32C9-4842-831B-AA2394B5B2DA}"/>
</file>

<file path=customXml/itemProps2.xml><?xml version="1.0" encoding="utf-8"?>
<ds:datastoreItem xmlns:ds="http://schemas.openxmlformats.org/officeDocument/2006/customXml" ds:itemID="{621269CF-3DFA-4A7F-B442-4BF50F01643C}"/>
</file>

<file path=customXml/itemProps3.xml><?xml version="1.0" encoding="utf-8"?>
<ds:datastoreItem xmlns:ds="http://schemas.openxmlformats.org/officeDocument/2006/customXml" ds:itemID="{7D942E0B-008B-437C-B3B3-198E664D7433}"/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1285</Words>
  <Application>Microsoft Office PowerPoint</Application>
  <PresentationFormat>Panorámica</PresentationFormat>
  <Paragraphs>176</Paragraphs>
  <Slides>21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ACHS Nueva Sans Medium</vt:lpstr>
      <vt:lpstr>ACHS Nueva Sans SemiBold</vt:lpstr>
      <vt:lpstr>ACHS Nueva Serif</vt:lpstr>
      <vt:lpstr>ACHS Nueva Serif Medium</vt:lpstr>
      <vt:lpstr>ACHS Nueva Serif SemiBold</vt:lpstr>
      <vt:lpstr>Arial</vt:lpstr>
      <vt:lpstr>Calibri</vt:lpstr>
      <vt:lpstr>Calibri Light</vt:lpstr>
      <vt:lpstr>Helvetica Neue Medium</vt:lpstr>
      <vt:lpstr>Noto Sans Symbols</vt:lpstr>
      <vt:lpstr>Wingdings</vt:lpstr>
      <vt:lpstr>Tema de Office</vt:lpstr>
      <vt:lpstr>Portadas y cierres_Achs Seguro Laboral</vt:lpstr>
      <vt:lpstr>2_Tema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ALEJANDRO VALDÉS SAAVEDRA</dc:creator>
  <cp:lastModifiedBy>Saldaño Carreño, Carlos Antonio</cp:lastModifiedBy>
  <cp:revision>387</cp:revision>
  <dcterms:created xsi:type="dcterms:W3CDTF">2023-07-11T20:17:04Z</dcterms:created>
  <dcterms:modified xsi:type="dcterms:W3CDTF">2025-02-15T01:00:40Z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0x0101007C36543F3D857D488921B9E8F0F0A212</vt:lpwstr>
  </property>
</Properties>
</file>