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s/slide28.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3.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15.xml" ContentType="application/vnd.openxmlformats-officedocument.presentationml.slide+xml"/>
  <Override PartName="/ppt/slides/slide17.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1.xml" ContentType="application/vnd.openxmlformats-officedocument.presentationml.notesSlide+xml"/>
  <Override PartName="/ppt/slideLayouts/slideLayout3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8.xml" ContentType="application/vnd.openxmlformats-officedocument.presentationml.notesSlide+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2.xml" ContentType="application/vnd.openxmlformats-officedocument.presentationml.notesSlide+xml"/>
  <Override PartName="/ppt/slideLayouts/slideLayout27.xml" ContentType="application/vnd.openxmlformats-officedocument.presentationml.slideLayout+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notesSlides/notesSlide9.xml" ContentType="application/vnd.openxmlformats-officedocument.presentationml.notesSlide+xml"/>
  <Override PartName="/ppt/slideLayouts/slideLayout23.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22.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26.xml" ContentType="application/vnd.openxmlformats-officedocument.presentationml.slideLayout+xml"/>
  <Override PartName="/ppt/slideLayouts/slideLayout14.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5.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ppt/tags/tag25.xml" ContentType="application/vnd.openxmlformats-officedocument.presentationml.tags+xml"/>
  <Override PartName="/ppt/tags/tag7.xml" ContentType="application/vnd.openxmlformats-officedocument.presentationml.tags+xml"/>
  <Override PartName="/ppt/tags/tag3.xml" ContentType="application/vnd.openxmlformats-officedocument.presentationml.tags+xml"/>
  <Override PartName="/ppt/tags/tag37.xml" ContentType="application/vnd.openxmlformats-officedocument.presentationml.tags+xml"/>
  <Override PartName="/ppt/tags/tag34.xml" ContentType="application/vnd.openxmlformats-officedocument.presentationml.tags+xml"/>
  <Override PartName="/ppt/tags/tag29.xml" ContentType="application/vnd.openxmlformats-officedocument.presentationml.tags+xml"/>
  <Override PartName="/ppt/tags/tag5.xml" ContentType="application/vnd.openxmlformats-officedocument.presentationml.tags+xml"/>
  <Override PartName="/ppt/tags/tag31.xml" ContentType="application/vnd.openxmlformats-officedocument.presentationml.tags+xml"/>
  <Override PartName="/ppt/tags/tag2.xml" ContentType="application/vnd.openxmlformats-officedocument.presentationml.tags+xml"/>
  <Override PartName="/ppt/tags/tag4.xml" ContentType="application/vnd.openxmlformats-officedocument.presentationml.tags+xml"/>
  <Override PartName="/ppt/tags/tag32.xml" ContentType="application/vnd.openxmlformats-officedocument.presentationml.tags+xml"/>
  <Override PartName="/ppt/tags/tag26.xml" ContentType="application/vnd.openxmlformats-officedocument.presentationml.tags+xml"/>
  <Override PartName="/ppt/tags/tag6.xml" ContentType="application/vnd.openxmlformats-officedocument.presentationml.tags+xml"/>
  <Override PartName="/ppt/tags/tag33.xml" ContentType="application/vnd.openxmlformats-officedocument.presentationml.tags+xml"/>
  <Override PartName="/ppt/tags/tag30.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24.xml" ContentType="application/vnd.openxmlformats-officedocument.presentationml.tags+xml"/>
  <Override PartName="/ppt/tags/tag38.xml" ContentType="application/vnd.openxmlformats-officedocument.presentationml.tags+xml"/>
  <Override PartName="/ppt/tags/tag56.xml" ContentType="application/vnd.openxmlformats-officedocument.presentationml.tags+xml"/>
  <Override PartName="/ppt/tags/tag55.xml" ContentType="application/vnd.openxmlformats-officedocument.presentationml.tags+xml"/>
  <Override PartName="/ppt/tags/tag54.xml" ContentType="application/vnd.openxmlformats-officedocument.presentationml.tags+xml"/>
  <Override PartName="/ppt/tags/tag53.xml" ContentType="application/vnd.openxmlformats-officedocument.presentationml.tags+xml"/>
  <Override PartName="/ppt/tags/tag52.xml" ContentType="application/vnd.openxmlformats-officedocument.presentationml.tags+xml"/>
  <Override PartName="/ppt/tags/tag51.xml" ContentType="application/vnd.openxmlformats-officedocument.presentationml.tags+xml"/>
  <Override PartName="/ppt/tags/tag50.xml" ContentType="application/vnd.openxmlformats-officedocument.presentationml.tags+xml"/>
  <Override PartName="/ppt/tags/tag21.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docProps/core.xml" ContentType="application/vnd.openxmlformats-package.core-properties+xml"/>
  <Override PartName="/ppt/tags/tag28.xml" ContentType="application/vnd.openxmlformats-officedocument.presentationml.tags+xml"/>
  <Override PartName="/ppt/tags/tag1.xml" ContentType="application/vnd.openxmlformats-officedocument.presentationml.tags+xml"/>
  <Override PartName="/ppt/tags/tag20.xml" ContentType="application/vnd.openxmlformats-officedocument.presentationml.tags+xml"/>
  <Override PartName="/ppt/tags/tag19.xml" ContentType="application/vnd.openxmlformats-officedocument.presentationml.tags+xml"/>
  <Override PartName="/docProps/custom.xml" ContentType="application/vnd.openxmlformats-officedocument.custom-properties+xml"/>
  <Override PartName="/docProps/app.xml" ContentType="application/vnd.openxmlformats-officedocument.extended-properties+xml"/>
  <Override PartName="/ppt/tags/tag18.xml" ContentType="application/vnd.openxmlformats-officedocument.presentationml.tags+xml"/>
  <Override PartName="/ppt/tags/tag15.xml" ContentType="application/vnd.openxmlformats-officedocument.presentationml.tags+xml"/>
  <Override PartName="/ppt/tags/tag49.xml" ContentType="application/vnd.openxmlformats-officedocument.presentationml.tags+xml"/>
  <Override PartName="/ppt/tags/tag48.xml" ContentType="application/vnd.openxmlformats-officedocument.presentationml.tags+xml"/>
  <Override PartName="/ppt/tags/tag43.xml" ContentType="application/vnd.openxmlformats-officedocument.presentationml.tags+xml"/>
  <Override PartName="/ppt/tags/tag23.xml" ContentType="application/vnd.openxmlformats-officedocument.presentationml.tags+xml"/>
  <Override PartName="/ppt/tags/tag42.xml" ContentType="application/vnd.openxmlformats-officedocument.presentationml.tags+xml"/>
  <Override PartName="/ppt/tags/tag27.xml" ContentType="application/vnd.openxmlformats-officedocument.presentationml.tags+xml"/>
  <Override PartName="/ppt/tags/tag41.xml" ContentType="application/vnd.openxmlformats-officedocument.presentationml.tags+xml"/>
  <Override PartName="/ppt/tags/tag40.xml" ContentType="application/vnd.openxmlformats-officedocument.presentationml.tags+xml"/>
  <Override PartName="/ppt/tags/tag39.xml" ContentType="application/vnd.openxmlformats-officedocument.presentationml.tags+xml"/>
  <Override PartName="/ppt/tags/tag9.xml" ContentType="application/vnd.openxmlformats-officedocument.presentationml.tags+xml"/>
  <Override PartName="/ppt/tags/tag8.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14.xml" ContentType="application/vnd.openxmlformats-officedocument.presentationml.tags+xml"/>
  <Override PartName="/ppt/tags/tag47.xml" ContentType="application/vnd.openxmlformats-officedocument.presentationml.tags+xml"/>
  <Override PartName="/ppt/tags/tag22.xml" ContentType="application/vnd.openxmlformats-officedocument.presentationml.tags+xml"/>
  <Override PartName="/ppt/tags/tag13.xml" ContentType="application/vnd.openxmlformats-officedocument.presentationml.tags+xml"/>
  <Override PartName="/ppt/tags/tag12.xml" ContentType="application/vnd.openxmlformats-officedocument.presentationml.tags+xml"/>
  <Override PartName="/ppt/tags/tag46.xml" ContentType="application/vnd.openxmlformats-officedocument.presentationml.tags+xml"/>
  <Override PartName="/ppt/tags/tag11.xml" ContentType="application/vnd.openxmlformats-officedocument.presentationml.tags+xml"/>
  <Override PartName="/ppt/tags/tag10.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32" r:id="rId2"/>
    <p:sldMasterId id="2147483745" r:id="rId3"/>
  </p:sldMasterIdLst>
  <p:notesMasterIdLst>
    <p:notesMasterId r:id="rId32"/>
  </p:notesMasterIdLst>
  <p:handoutMasterIdLst>
    <p:handoutMasterId r:id="rId33"/>
  </p:handoutMasterIdLst>
  <p:sldIdLst>
    <p:sldId id="452" r:id="rId4"/>
    <p:sldId id="2147472666" r:id="rId5"/>
    <p:sldId id="2147472597" r:id="rId6"/>
    <p:sldId id="2147472598" r:id="rId7"/>
    <p:sldId id="2147472667" r:id="rId8"/>
    <p:sldId id="2147472668" r:id="rId9"/>
    <p:sldId id="2147472669" r:id="rId10"/>
    <p:sldId id="2147472670" r:id="rId11"/>
    <p:sldId id="2147472671" r:id="rId12"/>
    <p:sldId id="2147472672" r:id="rId13"/>
    <p:sldId id="2147472673" r:id="rId14"/>
    <p:sldId id="2147472674" r:id="rId15"/>
    <p:sldId id="2147472675" r:id="rId16"/>
    <p:sldId id="2147472676" r:id="rId17"/>
    <p:sldId id="2147472677" r:id="rId18"/>
    <p:sldId id="2147472678" r:id="rId19"/>
    <p:sldId id="2147472679" r:id="rId20"/>
    <p:sldId id="2147472680" r:id="rId21"/>
    <p:sldId id="2147472681" r:id="rId22"/>
    <p:sldId id="2147472682" r:id="rId23"/>
    <p:sldId id="2147472683" r:id="rId24"/>
    <p:sldId id="2147472684" r:id="rId25"/>
    <p:sldId id="2147472685" r:id="rId26"/>
    <p:sldId id="2147472636" r:id="rId27"/>
    <p:sldId id="2147472686" r:id="rId28"/>
    <p:sldId id="2147472691" r:id="rId29"/>
    <p:sldId id="2147472692" r:id="rId30"/>
    <p:sldId id="2147472690" r:id="rId31"/>
  </p:sldIdLst>
  <p:sldSz cx="12192000" cy="6858000"/>
  <p:notesSz cx="6858000" cy="9144000"/>
  <p:custDataLst>
    <p:tags r:id="rId34"/>
  </p:custDataLst>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X9FNH3NqAYsYGWvw61S0hw==" hashData="HAJ0Q6QBIrNCsugGFP2towLB9kB4yu7DWFtFAOsyAB45hIJYRHOa0ct+5QfxfjWtjkXL7bTEw29FQZkLXTa/1w=="/>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C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668647-0E4E-4D51-9C0E-13926B4FF229}" v="3059" dt="2023-07-13T15:51:45.459"/>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19" autoAdjust="0"/>
    <p:restoredTop sz="78296" autoAdjust="0"/>
  </p:normalViewPr>
  <p:slideViewPr>
    <p:cSldViewPr snapToGrid="0">
      <p:cViewPr varScale="1">
        <p:scale>
          <a:sx n="60" d="100"/>
          <a:sy n="60" d="100"/>
        </p:scale>
        <p:origin x="1020" y="48"/>
      </p:cViewPr>
      <p:guideLst/>
    </p:cSldViewPr>
  </p:slideViewPr>
  <p:outlineViewPr>
    <p:cViewPr>
      <p:scale>
        <a:sx n="33" d="100"/>
        <a:sy n="33" d="100"/>
      </p:scale>
      <p:origin x="0" y="-27438"/>
    </p:cViewPr>
  </p:outlineViewPr>
  <p:notesTextViewPr>
    <p:cViewPr>
      <p:scale>
        <a:sx n="1" d="1"/>
        <a:sy n="1" d="1"/>
      </p:scale>
      <p:origin x="0" y="0"/>
    </p:cViewPr>
  </p:notesTextViewPr>
  <p:notesViewPr>
    <p:cSldViewPr snapToGrid="0">
      <p:cViewPr varScale="1">
        <p:scale>
          <a:sx n="59" d="100"/>
          <a:sy n="59" d="100"/>
        </p:scale>
        <p:origin x="279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microsoft.com/office/2016/11/relationships/changesInfo" Target="changesInfos/changesInfo1.xml"/><Relationship Id="rId21" Type="http://schemas.openxmlformats.org/officeDocument/2006/relationships/slide" Target="slides/slide18.xml"/><Relationship Id="rId34" Type="http://schemas.openxmlformats.org/officeDocument/2006/relationships/tags" Target="tags/tag1.xml"/><Relationship Id="rId42" Type="http://schemas.openxmlformats.org/officeDocument/2006/relationships/customXml" Target="../customXml/item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43" Type="http://schemas.openxmlformats.org/officeDocument/2006/relationships/customXml" Target="../customXml/item3.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handoutMaster" Target="handoutMasters/handoutMaster1.xml"/><Relationship Id="rId3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to Cortés, Sofía Constanza" userId="bc780694-5ad3-4b43-9d08-68ceeeeb3a92" providerId="ADAL" clId="{78668647-0E4E-4D51-9C0E-13926B4FF229}"/>
    <pc:docChg chg="undo custSel addSld delSld modSld sldOrd modMainMaster modSection replTag">
      <pc:chgData name="Brito Cortés, Sofía Constanza" userId="bc780694-5ad3-4b43-9d08-68ceeeeb3a92" providerId="ADAL" clId="{78668647-0E4E-4D51-9C0E-13926B4FF229}" dt="2023-07-13T15:51:45.458" v="5563" actId="20578"/>
      <pc:docMkLst>
        <pc:docMk/>
      </pc:docMkLst>
      <pc:sldChg chg="delSp">
        <pc:chgData name="Brito Cortés, Sofía Constanza" userId="bc780694-5ad3-4b43-9d08-68ceeeeb3a92" providerId="ADAL" clId="{78668647-0E4E-4D51-9C0E-13926B4FF229}" dt="2023-07-13T15:44:17.838" v="5554"/>
        <pc:sldMkLst>
          <pc:docMk/>
          <pc:sldMk cId="0" sldId="279"/>
        </pc:sldMkLst>
        <pc:spChg chg="del">
          <ac:chgData name="Brito Cortés, Sofía Constanza" userId="bc780694-5ad3-4b43-9d08-68ceeeeb3a92" providerId="ADAL" clId="{78668647-0E4E-4D51-9C0E-13926B4FF229}" dt="2023-07-13T15:44:17.838" v="5554"/>
          <ac:spMkLst>
            <pc:docMk/>
            <pc:sldMk cId="0" sldId="279"/>
            <ac:spMk id="2" creationId="{2E7E7DBF-90A8-1A51-8FCC-DD65465B3770}"/>
          </ac:spMkLst>
        </pc:spChg>
      </pc:sldChg>
      <pc:sldChg chg="delSp">
        <pc:chgData name="Brito Cortés, Sofía Constanza" userId="bc780694-5ad3-4b43-9d08-68ceeeeb3a92" providerId="ADAL" clId="{78668647-0E4E-4D51-9C0E-13926B4FF229}" dt="2023-07-13T15:44:17.838" v="5554"/>
        <pc:sldMkLst>
          <pc:docMk/>
          <pc:sldMk cId="0" sldId="284"/>
        </pc:sldMkLst>
        <pc:spChg chg="del">
          <ac:chgData name="Brito Cortés, Sofía Constanza" userId="bc780694-5ad3-4b43-9d08-68ceeeeb3a92" providerId="ADAL" clId="{78668647-0E4E-4D51-9C0E-13926B4FF229}" dt="2023-07-13T15:44:17.838" v="5554"/>
          <ac:spMkLst>
            <pc:docMk/>
            <pc:sldMk cId="0" sldId="284"/>
            <ac:spMk id="2" creationId="{2DC4924F-8F1B-95D2-8254-0929E8061B5D}"/>
          </ac:spMkLst>
        </pc:spChg>
      </pc:sldChg>
      <pc:sldChg chg="delSp">
        <pc:chgData name="Brito Cortés, Sofía Constanza" userId="bc780694-5ad3-4b43-9d08-68ceeeeb3a92" providerId="ADAL" clId="{78668647-0E4E-4D51-9C0E-13926B4FF229}" dt="2023-07-13T15:44:17.838" v="5554"/>
        <pc:sldMkLst>
          <pc:docMk/>
          <pc:sldMk cId="2571665260" sldId="352"/>
        </pc:sldMkLst>
        <pc:spChg chg="del">
          <ac:chgData name="Brito Cortés, Sofía Constanza" userId="bc780694-5ad3-4b43-9d08-68ceeeeb3a92" providerId="ADAL" clId="{78668647-0E4E-4D51-9C0E-13926B4FF229}" dt="2023-07-13T15:44:17.838" v="5554"/>
          <ac:spMkLst>
            <pc:docMk/>
            <pc:sldMk cId="2571665260" sldId="352"/>
            <ac:spMk id="2" creationId="{5255C6D4-96B0-F707-5058-20B797FA8DC3}"/>
          </ac:spMkLst>
        </pc:spChg>
      </pc:sldChg>
      <pc:sldChg chg="delSp">
        <pc:chgData name="Brito Cortés, Sofía Constanza" userId="bc780694-5ad3-4b43-9d08-68ceeeeb3a92" providerId="ADAL" clId="{78668647-0E4E-4D51-9C0E-13926B4FF229}" dt="2023-07-13T15:44:17.838" v="5554"/>
        <pc:sldMkLst>
          <pc:docMk/>
          <pc:sldMk cId="1198807975" sldId="354"/>
        </pc:sldMkLst>
        <pc:spChg chg="del">
          <ac:chgData name="Brito Cortés, Sofía Constanza" userId="bc780694-5ad3-4b43-9d08-68ceeeeb3a92" providerId="ADAL" clId="{78668647-0E4E-4D51-9C0E-13926B4FF229}" dt="2023-07-13T15:44:17.838" v="5554"/>
          <ac:spMkLst>
            <pc:docMk/>
            <pc:sldMk cId="1198807975" sldId="354"/>
            <ac:spMk id="3" creationId="{55509333-A291-D808-C4DC-737442D05B26}"/>
          </ac:spMkLst>
        </pc:spChg>
      </pc:sldChg>
      <pc:sldChg chg="addSp delSp modSp mod ord">
        <pc:chgData name="Brito Cortés, Sofía Constanza" userId="bc780694-5ad3-4b43-9d08-68ceeeeb3a92" providerId="ADAL" clId="{78668647-0E4E-4D51-9C0E-13926B4FF229}" dt="2023-07-13T15:01:03.462" v="5373" actId="14100"/>
        <pc:sldMkLst>
          <pc:docMk/>
          <pc:sldMk cId="667833205" sldId="459"/>
        </pc:sldMkLst>
        <pc:spChg chg="del">
          <ac:chgData name="Brito Cortés, Sofía Constanza" userId="bc780694-5ad3-4b43-9d08-68ceeeeb3a92" providerId="ADAL" clId="{78668647-0E4E-4D51-9C0E-13926B4FF229}" dt="2023-07-13T15:00:21.461" v="5156" actId="478"/>
          <ac:spMkLst>
            <pc:docMk/>
            <pc:sldMk cId="667833205" sldId="459"/>
            <ac:spMk id="3" creationId="{461C20CF-53C1-7E43-826E-18C48783904D}"/>
          </ac:spMkLst>
        </pc:spChg>
        <pc:spChg chg="mod">
          <ac:chgData name="Brito Cortés, Sofía Constanza" userId="bc780694-5ad3-4b43-9d08-68ceeeeb3a92" providerId="ADAL" clId="{78668647-0E4E-4D51-9C0E-13926B4FF229}" dt="2023-07-13T15:00:49.155" v="5371" actId="14100"/>
          <ac:spMkLst>
            <pc:docMk/>
            <pc:sldMk cId="667833205" sldId="459"/>
            <ac:spMk id="5" creationId="{00000000-0000-0000-0000-000000000000}"/>
          </ac:spMkLst>
        </pc:spChg>
        <pc:spChg chg="del">
          <ac:chgData name="Brito Cortés, Sofía Constanza" userId="bc780694-5ad3-4b43-9d08-68ceeeeb3a92" providerId="ADAL" clId="{78668647-0E4E-4D51-9C0E-13926B4FF229}" dt="2023-07-13T15:00:21.461" v="5156" actId="478"/>
          <ac:spMkLst>
            <pc:docMk/>
            <pc:sldMk cId="667833205" sldId="459"/>
            <ac:spMk id="6" creationId="{1D52B184-AC18-FBFE-23A8-2AD3A7751219}"/>
          </ac:spMkLst>
        </pc:spChg>
        <pc:spChg chg="del">
          <ac:chgData name="Brito Cortés, Sofía Constanza" userId="bc780694-5ad3-4b43-9d08-68ceeeeb3a92" providerId="ADAL" clId="{78668647-0E4E-4D51-9C0E-13926B4FF229}" dt="2023-07-13T15:00:21.461" v="5156" actId="478"/>
          <ac:spMkLst>
            <pc:docMk/>
            <pc:sldMk cId="667833205" sldId="459"/>
            <ac:spMk id="7" creationId="{D9608A01-CBA6-877D-1BFB-D1352FFD67A7}"/>
          </ac:spMkLst>
        </pc:spChg>
        <pc:spChg chg="del">
          <ac:chgData name="Brito Cortés, Sofía Constanza" userId="bc780694-5ad3-4b43-9d08-68ceeeeb3a92" providerId="ADAL" clId="{78668647-0E4E-4D51-9C0E-13926B4FF229}" dt="2023-07-13T15:00:21.461" v="5156" actId="478"/>
          <ac:spMkLst>
            <pc:docMk/>
            <pc:sldMk cId="667833205" sldId="459"/>
            <ac:spMk id="8" creationId="{99F78117-3F32-8A2B-7920-69DE756448D7}"/>
          </ac:spMkLst>
        </pc:spChg>
        <pc:spChg chg="del">
          <ac:chgData name="Brito Cortés, Sofía Constanza" userId="bc780694-5ad3-4b43-9d08-68ceeeeb3a92" providerId="ADAL" clId="{78668647-0E4E-4D51-9C0E-13926B4FF229}" dt="2023-07-13T15:00:21.461" v="5156" actId="478"/>
          <ac:spMkLst>
            <pc:docMk/>
            <pc:sldMk cId="667833205" sldId="459"/>
            <ac:spMk id="9" creationId="{69C3A41C-F820-0352-6504-8553680263BB}"/>
          </ac:spMkLst>
        </pc:spChg>
        <pc:spChg chg="mod">
          <ac:chgData name="Brito Cortés, Sofía Constanza" userId="bc780694-5ad3-4b43-9d08-68ceeeeb3a92" providerId="ADAL" clId="{78668647-0E4E-4D51-9C0E-13926B4FF229}" dt="2023-07-13T15:01:03.462" v="5373" actId="14100"/>
          <ac:spMkLst>
            <pc:docMk/>
            <pc:sldMk cId="667833205" sldId="459"/>
            <ac:spMk id="10" creationId="{3CBEAD6F-F1C1-7AAF-A62F-652C6D10E52E}"/>
          </ac:spMkLst>
        </pc:spChg>
        <pc:spChg chg="add mod replST">
          <ac:chgData name="Brito Cortés, Sofía Constanza" userId="bc780694-5ad3-4b43-9d08-68ceeeeb3a92" providerId="ADAL" clId="{78668647-0E4E-4D51-9C0E-13926B4FF229}" dt="2023-07-13T15:00:22.466" v="5162"/>
          <ac:spMkLst>
            <pc:docMk/>
            <pc:sldMk cId="667833205" sldId="459"/>
            <ac:spMk id="11" creationId="{93411294-A0AB-1D70-8401-DD5F3C80077D}"/>
          </ac:spMkLst>
        </pc:spChg>
        <pc:spChg chg="add mod replST">
          <ac:chgData name="Brito Cortés, Sofía Constanza" userId="bc780694-5ad3-4b43-9d08-68ceeeeb3a92" providerId="ADAL" clId="{78668647-0E4E-4D51-9C0E-13926B4FF229}" dt="2023-07-13T15:00:22.469" v="5166"/>
          <ac:spMkLst>
            <pc:docMk/>
            <pc:sldMk cId="667833205" sldId="459"/>
            <ac:spMk id="12" creationId="{A4517A2C-1723-6B04-2F98-D27B962CAA24}"/>
          </ac:spMkLst>
        </pc:spChg>
        <pc:spChg chg="add mod replST">
          <ac:chgData name="Brito Cortés, Sofía Constanza" userId="bc780694-5ad3-4b43-9d08-68ceeeeb3a92" providerId="ADAL" clId="{78668647-0E4E-4D51-9C0E-13926B4FF229}" dt="2023-07-13T15:00:22.613" v="5252" actId="948"/>
          <ac:spMkLst>
            <pc:docMk/>
            <pc:sldMk cId="667833205" sldId="459"/>
            <ac:spMk id="13" creationId="{FD41E0F0-A19C-3FCE-A043-FB0037773CD7}"/>
          </ac:spMkLst>
        </pc:spChg>
        <pc:spChg chg="add mod replST">
          <ac:chgData name="Brito Cortés, Sofía Constanza" userId="bc780694-5ad3-4b43-9d08-68ceeeeb3a92" providerId="ADAL" clId="{78668647-0E4E-4D51-9C0E-13926B4FF229}" dt="2023-07-13T15:00:22.655" v="5290" actId="948"/>
          <ac:spMkLst>
            <pc:docMk/>
            <pc:sldMk cId="667833205" sldId="459"/>
            <ac:spMk id="14" creationId="{0BBD1A27-BDEE-32A4-C741-FFD9CD75AFA8}"/>
          </ac:spMkLst>
        </pc:spChg>
        <pc:spChg chg="add mod replST">
          <ac:chgData name="Brito Cortés, Sofía Constanza" userId="bc780694-5ad3-4b43-9d08-68ceeeeb3a92" providerId="ADAL" clId="{78668647-0E4E-4D51-9C0E-13926B4FF229}" dt="2023-07-13T15:00:22.660" v="5293" actId="948"/>
          <ac:spMkLst>
            <pc:docMk/>
            <pc:sldMk cId="667833205" sldId="459"/>
            <ac:spMk id="15" creationId="{7C9E39AD-1030-B34B-2D19-5BAF5EF60258}"/>
          </ac:spMkLst>
        </pc:spChg>
        <pc:spChg chg="add mod replST">
          <ac:chgData name="Brito Cortés, Sofía Constanza" userId="bc780694-5ad3-4b43-9d08-68ceeeeb3a92" providerId="ADAL" clId="{78668647-0E4E-4D51-9C0E-13926B4FF229}" dt="2023-07-13T15:00:22.664" v="5296" actId="948"/>
          <ac:spMkLst>
            <pc:docMk/>
            <pc:sldMk cId="667833205" sldId="459"/>
            <ac:spMk id="16" creationId="{F87B1D46-0C3A-B38A-DA8D-16C02E4C68A9}"/>
          </ac:spMkLst>
        </pc:spChg>
        <pc:spChg chg="add mod replST">
          <ac:chgData name="Brito Cortés, Sofía Constanza" userId="bc780694-5ad3-4b43-9d08-68ceeeeb3a92" providerId="ADAL" clId="{78668647-0E4E-4D51-9C0E-13926B4FF229}" dt="2023-07-13T15:00:22.684" v="5309"/>
          <ac:spMkLst>
            <pc:docMk/>
            <pc:sldMk cId="667833205" sldId="459"/>
            <ac:spMk id="27" creationId="{22EA5A39-DEAA-7CAC-45B0-C1D0EE195061}"/>
          </ac:spMkLst>
        </pc:spChg>
        <pc:spChg chg="add mod replST">
          <ac:chgData name="Brito Cortés, Sofía Constanza" userId="bc780694-5ad3-4b43-9d08-68ceeeeb3a92" providerId="ADAL" clId="{78668647-0E4E-4D51-9C0E-13926B4FF229}" dt="2023-07-13T15:00:22.693" v="5310"/>
          <ac:spMkLst>
            <pc:docMk/>
            <pc:sldMk cId="667833205" sldId="459"/>
            <ac:spMk id="28" creationId="{510A7E9A-4606-047E-96CC-9F225DC8CDAB}"/>
          </ac:spMkLst>
        </pc:spChg>
        <pc:spChg chg="add mod replST">
          <ac:chgData name="Brito Cortés, Sofía Constanza" userId="bc780694-5ad3-4b43-9d08-68ceeeeb3a92" providerId="ADAL" clId="{78668647-0E4E-4D51-9C0E-13926B4FF229}" dt="2023-07-13T15:00:22.470" v="5169"/>
          <ac:spMkLst>
            <pc:docMk/>
            <pc:sldMk cId="667833205" sldId="459"/>
            <ac:spMk id="29" creationId="{80D71C27-2B06-41BA-779A-D59AA7A4E702}"/>
          </ac:spMkLst>
        </pc:spChg>
        <pc:spChg chg="add mod replST">
          <ac:chgData name="Brito Cortés, Sofía Constanza" userId="bc780694-5ad3-4b43-9d08-68ceeeeb3a92" providerId="ADAL" clId="{78668647-0E4E-4D51-9C0E-13926B4FF229}" dt="2023-07-13T15:00:22.474" v="5177"/>
          <ac:spMkLst>
            <pc:docMk/>
            <pc:sldMk cId="667833205" sldId="459"/>
            <ac:spMk id="30" creationId="{F59D7F4F-91FD-1FAC-5AC9-3D29E22A0D82}"/>
          </ac:spMkLst>
        </pc:spChg>
        <pc:spChg chg="del">
          <ac:chgData name="Brito Cortés, Sofía Constanza" userId="bc780694-5ad3-4b43-9d08-68ceeeeb3a92" providerId="ADAL" clId="{78668647-0E4E-4D51-9C0E-13926B4FF229}" dt="2023-07-13T15:00:21.461" v="5156" actId="478"/>
          <ac:spMkLst>
            <pc:docMk/>
            <pc:sldMk cId="667833205" sldId="459"/>
            <ac:spMk id="31" creationId="{E7B1E926-FA9E-4D00-B6E5-0FA560C3E887}"/>
          </ac:spMkLst>
        </pc:spChg>
        <pc:spChg chg="del">
          <ac:chgData name="Brito Cortés, Sofía Constanza" userId="bc780694-5ad3-4b43-9d08-68ceeeeb3a92" providerId="ADAL" clId="{78668647-0E4E-4D51-9C0E-13926B4FF229}" dt="2023-07-13T15:00:21.461" v="5156" actId="478"/>
          <ac:spMkLst>
            <pc:docMk/>
            <pc:sldMk cId="667833205" sldId="459"/>
            <ac:spMk id="32" creationId="{26091BE0-EEE1-4645-83BF-399B5535257F}"/>
          </ac:spMkLst>
        </pc:spChg>
        <pc:spChg chg="add mod replST">
          <ac:chgData name="Brito Cortés, Sofía Constanza" userId="bc780694-5ad3-4b43-9d08-68ceeeeb3a92" providerId="ADAL" clId="{78668647-0E4E-4D51-9C0E-13926B4FF229}" dt="2023-07-13T15:00:22.478" v="5183"/>
          <ac:spMkLst>
            <pc:docMk/>
            <pc:sldMk cId="667833205" sldId="459"/>
            <ac:spMk id="33" creationId="{431DF274-4CD1-252C-6303-58013AE0AAD0}"/>
          </ac:spMkLst>
        </pc:spChg>
        <pc:spChg chg="add mod replST">
          <ac:chgData name="Brito Cortés, Sofía Constanza" userId="bc780694-5ad3-4b43-9d08-68ceeeeb3a92" providerId="ADAL" clId="{78668647-0E4E-4D51-9C0E-13926B4FF229}" dt="2023-07-13T15:00:22.474" v="5175"/>
          <ac:spMkLst>
            <pc:docMk/>
            <pc:sldMk cId="667833205" sldId="459"/>
            <ac:spMk id="34" creationId="{586054D6-9B13-F1DD-B781-58389C3E3234}"/>
          </ac:spMkLst>
        </pc:spChg>
        <pc:spChg chg="add mod replST">
          <ac:chgData name="Brito Cortés, Sofía Constanza" userId="bc780694-5ad3-4b43-9d08-68ceeeeb3a92" providerId="ADAL" clId="{78668647-0E4E-4D51-9C0E-13926B4FF229}" dt="2023-07-13T15:00:22.477" v="5181"/>
          <ac:spMkLst>
            <pc:docMk/>
            <pc:sldMk cId="667833205" sldId="459"/>
            <ac:spMk id="35" creationId="{B89FA94E-9E64-73BB-E1DC-9031167675DE}"/>
          </ac:spMkLst>
        </pc:spChg>
        <pc:spChg chg="add mod replST">
          <ac:chgData name="Brito Cortés, Sofía Constanza" userId="bc780694-5ad3-4b43-9d08-68ceeeeb3a92" providerId="ADAL" clId="{78668647-0E4E-4D51-9C0E-13926B4FF229}" dt="2023-07-13T15:00:22.472" v="5173"/>
          <ac:spMkLst>
            <pc:docMk/>
            <pc:sldMk cId="667833205" sldId="459"/>
            <ac:spMk id="36" creationId="{1446A096-992B-4496-2C62-5BD58392A2D4}"/>
          </ac:spMkLst>
        </pc:spChg>
        <pc:spChg chg="add mod replST">
          <ac:chgData name="Brito Cortés, Sofía Constanza" userId="bc780694-5ad3-4b43-9d08-68ceeeeb3a92" providerId="ADAL" clId="{78668647-0E4E-4D51-9C0E-13926B4FF229}" dt="2023-07-13T15:00:22.483" v="5189"/>
          <ac:spMkLst>
            <pc:docMk/>
            <pc:sldMk cId="667833205" sldId="459"/>
            <ac:spMk id="37" creationId="{4D03E464-D20F-EEF9-3A94-0FD1A9C72EBA}"/>
          </ac:spMkLst>
        </pc:spChg>
        <pc:spChg chg="add mod replST">
          <ac:chgData name="Brito Cortés, Sofía Constanza" userId="bc780694-5ad3-4b43-9d08-68ceeeeb3a92" providerId="ADAL" clId="{78668647-0E4E-4D51-9C0E-13926B4FF229}" dt="2023-07-13T15:00:22.475" v="5179"/>
          <ac:spMkLst>
            <pc:docMk/>
            <pc:sldMk cId="667833205" sldId="459"/>
            <ac:spMk id="38" creationId="{84098658-BD5F-CCAB-0328-F405E00FE7AB}"/>
          </ac:spMkLst>
        </pc:spChg>
        <pc:spChg chg="add mod replST">
          <ac:chgData name="Brito Cortés, Sofía Constanza" userId="bc780694-5ad3-4b43-9d08-68ceeeeb3a92" providerId="ADAL" clId="{78668647-0E4E-4D51-9C0E-13926B4FF229}" dt="2023-07-13T15:00:22.471" v="5171"/>
          <ac:spMkLst>
            <pc:docMk/>
            <pc:sldMk cId="667833205" sldId="459"/>
            <ac:spMk id="39" creationId="{E8521B0E-9D76-C45C-5CB2-C79A875E2F22}"/>
          </ac:spMkLst>
        </pc:spChg>
        <pc:spChg chg="add mod replST">
          <ac:chgData name="Brito Cortés, Sofía Constanza" userId="bc780694-5ad3-4b43-9d08-68ceeeeb3a92" providerId="ADAL" clId="{78668647-0E4E-4D51-9C0E-13926B4FF229}" dt="2023-07-13T15:00:22.481" v="5187"/>
          <ac:spMkLst>
            <pc:docMk/>
            <pc:sldMk cId="667833205" sldId="459"/>
            <ac:spMk id="40" creationId="{CB2C9B9E-4664-DA04-3408-FB8158F0E3A1}"/>
          </ac:spMkLst>
        </pc:spChg>
        <pc:spChg chg="add mod replST">
          <ac:chgData name="Brito Cortés, Sofía Constanza" userId="bc780694-5ad3-4b43-9d08-68ceeeeb3a92" providerId="ADAL" clId="{78668647-0E4E-4D51-9C0E-13926B4FF229}" dt="2023-07-13T15:00:22.677" v="5305" actId="948"/>
          <ac:spMkLst>
            <pc:docMk/>
            <pc:sldMk cId="667833205" sldId="459"/>
            <ac:spMk id="41" creationId="{30B729CC-3B6C-76E8-B9F2-6D290DE663C6}"/>
          </ac:spMkLst>
        </pc:spChg>
        <pc:spChg chg="add mod replST">
          <ac:chgData name="Brito Cortés, Sofía Constanza" userId="bc780694-5ad3-4b43-9d08-68ceeeeb3a92" providerId="ADAL" clId="{78668647-0E4E-4D51-9C0E-13926B4FF229}" dt="2023-07-13T15:00:22.605" v="5246"/>
          <ac:spMkLst>
            <pc:docMk/>
            <pc:sldMk cId="667833205" sldId="459"/>
            <ac:spMk id="42" creationId="{274E3E42-5123-6B34-B0AC-EDEA2D127D1A}"/>
          </ac:spMkLst>
        </pc:spChg>
        <pc:spChg chg="add mod replST">
          <ac:chgData name="Brito Cortés, Sofía Constanza" userId="bc780694-5ad3-4b43-9d08-68ceeeeb3a92" providerId="ADAL" clId="{78668647-0E4E-4D51-9C0E-13926B4FF229}" dt="2023-07-13T15:00:22.675" v="5303" actId="948"/>
          <ac:spMkLst>
            <pc:docMk/>
            <pc:sldMk cId="667833205" sldId="459"/>
            <ac:spMk id="43" creationId="{156A84EA-1C0C-291F-0AC0-A00D9D6A4453}"/>
          </ac:spMkLst>
        </pc:spChg>
        <pc:spChg chg="add mod replST">
          <ac:chgData name="Brito Cortés, Sofía Constanza" userId="bc780694-5ad3-4b43-9d08-68ceeeeb3a92" providerId="ADAL" clId="{78668647-0E4E-4D51-9C0E-13926B4FF229}" dt="2023-07-13T15:00:22.609" v="5249"/>
          <ac:spMkLst>
            <pc:docMk/>
            <pc:sldMk cId="667833205" sldId="459"/>
            <ac:spMk id="44" creationId="{366DC784-F481-4388-5CC9-4AF3F2CAADA5}"/>
          </ac:spMkLst>
        </pc:spChg>
        <pc:spChg chg="add mod replST">
          <ac:chgData name="Brito Cortés, Sofía Constanza" userId="bc780694-5ad3-4b43-9d08-68ceeeeb3a92" providerId="ADAL" clId="{78668647-0E4E-4D51-9C0E-13926B4FF229}" dt="2023-07-13T15:00:22.607" v="5248"/>
          <ac:spMkLst>
            <pc:docMk/>
            <pc:sldMk cId="667833205" sldId="459"/>
            <ac:spMk id="45" creationId="{3AEA117D-633C-3A66-C4BF-F295C66D6BE5}"/>
          </ac:spMkLst>
        </pc:spChg>
        <pc:spChg chg="add mod replST">
          <ac:chgData name="Brito Cortés, Sofía Constanza" userId="bc780694-5ad3-4b43-9d08-68ceeeeb3a92" providerId="ADAL" clId="{78668647-0E4E-4D51-9C0E-13926B4FF229}" dt="2023-07-13T15:00:22.610" v="5250"/>
          <ac:spMkLst>
            <pc:docMk/>
            <pc:sldMk cId="667833205" sldId="459"/>
            <ac:spMk id="46" creationId="{8D87EEBC-C628-933C-01A1-AF0C4A07C51C}"/>
          </ac:spMkLst>
        </pc:spChg>
        <pc:spChg chg="add mod replST">
          <ac:chgData name="Brito Cortés, Sofía Constanza" userId="bc780694-5ad3-4b43-9d08-68ceeeeb3a92" providerId="ADAL" clId="{78668647-0E4E-4D51-9C0E-13926B4FF229}" dt="2023-07-13T15:00:22.603" v="5245"/>
          <ac:spMkLst>
            <pc:docMk/>
            <pc:sldMk cId="667833205" sldId="459"/>
            <ac:spMk id="47" creationId="{A37E014F-0BBB-265D-C044-591B3CC924BB}"/>
          </ac:spMkLst>
        </pc:spChg>
        <pc:spChg chg="add mod replST">
          <ac:chgData name="Brito Cortés, Sofía Constanza" userId="bc780694-5ad3-4b43-9d08-68ceeeeb3a92" providerId="ADAL" clId="{78668647-0E4E-4D51-9C0E-13926B4FF229}" dt="2023-07-13T15:00:22.680" v="5307" actId="948"/>
          <ac:spMkLst>
            <pc:docMk/>
            <pc:sldMk cId="667833205" sldId="459"/>
            <ac:spMk id="48" creationId="{CD766343-FEF9-62DA-E613-FF39D5F55DF3}"/>
          </ac:spMkLst>
        </pc:spChg>
        <pc:spChg chg="add mod replST">
          <ac:chgData name="Brito Cortés, Sofía Constanza" userId="bc780694-5ad3-4b43-9d08-68ceeeeb3a92" providerId="ADAL" clId="{78668647-0E4E-4D51-9C0E-13926B4FF229}" dt="2023-07-13T15:00:22.611" v="5251"/>
          <ac:spMkLst>
            <pc:docMk/>
            <pc:sldMk cId="667833205" sldId="459"/>
            <ac:spMk id="49" creationId="{8CCF9343-BC87-0258-125C-E7561D9DEE5C}"/>
          </ac:spMkLst>
        </pc:spChg>
        <pc:spChg chg="add mod replST">
          <ac:chgData name="Brito Cortés, Sofía Constanza" userId="bc780694-5ad3-4b43-9d08-68ceeeeb3a92" providerId="ADAL" clId="{78668647-0E4E-4D51-9C0E-13926B4FF229}" dt="2023-07-13T15:00:22.606" v="5247"/>
          <ac:spMkLst>
            <pc:docMk/>
            <pc:sldMk cId="667833205" sldId="459"/>
            <ac:spMk id="50" creationId="{DFF1BFD7-65EA-C807-2045-F243E52D4F17}"/>
          </ac:spMkLst>
        </pc:spChg>
        <pc:spChg chg="add mod replST">
          <ac:chgData name="Brito Cortés, Sofía Constanza" userId="bc780694-5ad3-4b43-9d08-68ceeeeb3a92" providerId="ADAL" clId="{78668647-0E4E-4D51-9C0E-13926B4FF229}" dt="2023-07-13T15:00:22.674" v="5302" actId="948"/>
          <ac:spMkLst>
            <pc:docMk/>
            <pc:sldMk cId="667833205" sldId="459"/>
            <ac:spMk id="51" creationId="{3D848D6D-8105-2FF3-E6DF-EBCBE901E0E8}"/>
          </ac:spMkLst>
        </pc:spChg>
        <pc:spChg chg="add mod replST">
          <ac:chgData name="Brito Cortés, Sofía Constanza" userId="bc780694-5ad3-4b43-9d08-68ceeeeb3a92" providerId="ADAL" clId="{78668647-0E4E-4D51-9C0E-13926B4FF229}" dt="2023-07-13T15:00:22.679" v="5306" actId="948"/>
          <ac:spMkLst>
            <pc:docMk/>
            <pc:sldMk cId="667833205" sldId="459"/>
            <ac:spMk id="52" creationId="{74A610E6-2F48-EF91-1FB0-8424198F7C60}"/>
          </ac:spMkLst>
        </pc:spChg>
        <pc:spChg chg="add mod replST">
          <ac:chgData name="Brito Cortés, Sofía Constanza" userId="bc780694-5ad3-4b43-9d08-68ceeeeb3a92" providerId="ADAL" clId="{78668647-0E4E-4D51-9C0E-13926B4FF229}" dt="2023-07-13T15:00:22.676" v="5304" actId="948"/>
          <ac:spMkLst>
            <pc:docMk/>
            <pc:sldMk cId="667833205" sldId="459"/>
            <ac:spMk id="53" creationId="{6F3C6199-6CEF-1EA8-71A5-890578BD4512}"/>
          </ac:spMkLst>
        </pc:spChg>
        <pc:spChg chg="add mod replST">
          <ac:chgData name="Brito Cortés, Sofía Constanza" userId="bc780694-5ad3-4b43-9d08-68ceeeeb3a92" providerId="ADAL" clId="{78668647-0E4E-4D51-9C0E-13926B4FF229}" dt="2023-07-13T15:00:22.673" v="5301" actId="948"/>
          <ac:spMkLst>
            <pc:docMk/>
            <pc:sldMk cId="667833205" sldId="459"/>
            <ac:spMk id="54" creationId="{105DACB6-6A95-D304-722F-16F32897AE7F}"/>
          </ac:spMkLst>
        </pc:spChg>
        <pc:spChg chg="add mod replST">
          <ac:chgData name="Brito Cortés, Sofía Constanza" userId="bc780694-5ad3-4b43-9d08-68ceeeeb3a92" providerId="ADAL" clId="{78668647-0E4E-4D51-9C0E-13926B4FF229}" dt="2023-07-13T15:00:22.682" v="5308" actId="948"/>
          <ac:spMkLst>
            <pc:docMk/>
            <pc:sldMk cId="667833205" sldId="459"/>
            <ac:spMk id="55" creationId="{2B60AC59-0734-4252-7CF8-92206793DBE8}"/>
          </ac:spMkLst>
        </pc:spChg>
        <pc:spChg chg="add del mod modVis">
          <ac:chgData name="Brito Cortés, Sofía Constanza" userId="bc780694-5ad3-4b43-9d08-68ceeeeb3a92" providerId="ADAL" clId="{78668647-0E4E-4D51-9C0E-13926B4FF229}" dt="2023-07-13T15:00:22.699" v="5314"/>
          <ac:spMkLst>
            <pc:docMk/>
            <pc:sldMk cId="667833205" sldId="459"/>
            <ac:spMk id="56" creationId="{F9B68233-E322-8B90-78B0-DDA118AC5362}"/>
          </ac:spMkLst>
        </pc:spChg>
        <pc:spChg chg="add del mod">
          <ac:chgData name="Brito Cortés, Sofía Constanza" userId="bc780694-5ad3-4b43-9d08-68ceeeeb3a92" providerId="ADAL" clId="{78668647-0E4E-4D51-9C0E-13926B4FF229}" dt="2023-07-13T15:00:52.652" v="5372" actId="478"/>
          <ac:spMkLst>
            <pc:docMk/>
            <pc:sldMk cId="667833205" sldId="459"/>
            <ac:spMk id="57" creationId="{AB216005-7E20-21F2-E15B-25D3B51ECB18}"/>
          </ac:spMkLst>
        </pc:spChg>
        <pc:graphicFrameChg chg="mod">
          <ac:chgData name="Brito Cortés, Sofía Constanza" userId="bc780694-5ad3-4b43-9d08-68ceeeeb3a92" providerId="ADAL" clId="{78668647-0E4E-4D51-9C0E-13926B4FF229}" dt="2023-07-13T15:00:22.703" v="5316"/>
          <ac:graphicFrameMkLst>
            <pc:docMk/>
            <pc:sldMk cId="667833205" sldId="459"/>
            <ac:graphicFrameMk id="4" creationId="{97AD468B-D6B0-16E5-4AC1-379B1ACC973D}"/>
          </ac:graphicFrameMkLst>
        </pc:graphicFrameChg>
        <pc:cxnChg chg="add mod replST">
          <ac:chgData name="Brito Cortés, Sofía Constanza" userId="bc780694-5ad3-4b43-9d08-68ceeeeb3a92" providerId="ADAL" clId="{78668647-0E4E-4D51-9C0E-13926B4FF229}" dt="2023-07-13T15:00:22.485" v="5193"/>
          <ac:cxnSpMkLst>
            <pc:docMk/>
            <pc:sldMk cId="667833205" sldId="459"/>
            <ac:cxnSpMk id="17" creationId="{4249D4E4-E892-9617-46B7-4D7A42EED291}"/>
          </ac:cxnSpMkLst>
        </pc:cxnChg>
        <pc:cxnChg chg="add mod replST">
          <ac:chgData name="Brito Cortés, Sofía Constanza" userId="bc780694-5ad3-4b43-9d08-68ceeeeb3a92" providerId="ADAL" clId="{78668647-0E4E-4D51-9C0E-13926B4FF229}" dt="2023-07-13T15:00:22.485" v="5192"/>
          <ac:cxnSpMkLst>
            <pc:docMk/>
            <pc:sldMk cId="667833205" sldId="459"/>
            <ac:cxnSpMk id="18" creationId="{89FDFF7C-FDD1-5A20-D8B9-C002C769B099}"/>
          </ac:cxnSpMkLst>
        </pc:cxnChg>
        <pc:cxnChg chg="add mod replST">
          <ac:chgData name="Brito Cortés, Sofía Constanza" userId="bc780694-5ad3-4b43-9d08-68ceeeeb3a92" providerId="ADAL" clId="{78668647-0E4E-4D51-9C0E-13926B4FF229}" dt="2023-07-13T15:00:22.486" v="5194"/>
          <ac:cxnSpMkLst>
            <pc:docMk/>
            <pc:sldMk cId="667833205" sldId="459"/>
            <ac:cxnSpMk id="19" creationId="{4B70D983-845D-90CD-2F45-A8DD6DBE1E24}"/>
          </ac:cxnSpMkLst>
        </pc:cxnChg>
        <pc:cxnChg chg="add mod replST">
          <ac:chgData name="Brito Cortés, Sofía Constanza" userId="bc780694-5ad3-4b43-9d08-68ceeeeb3a92" providerId="ADAL" clId="{78668647-0E4E-4D51-9C0E-13926B4FF229}" dt="2023-07-13T15:00:22.488" v="5199"/>
          <ac:cxnSpMkLst>
            <pc:docMk/>
            <pc:sldMk cId="667833205" sldId="459"/>
            <ac:cxnSpMk id="20" creationId="{DFE7223B-CC01-6C21-62E0-506D4A2D45BF}"/>
          </ac:cxnSpMkLst>
        </pc:cxnChg>
        <pc:cxnChg chg="add mod replST">
          <ac:chgData name="Brito Cortés, Sofía Constanza" userId="bc780694-5ad3-4b43-9d08-68ceeeeb3a92" providerId="ADAL" clId="{78668647-0E4E-4D51-9C0E-13926B4FF229}" dt="2023-07-13T15:00:22.486" v="5195"/>
          <ac:cxnSpMkLst>
            <pc:docMk/>
            <pc:sldMk cId="667833205" sldId="459"/>
            <ac:cxnSpMk id="21" creationId="{B89D5DDC-0B9C-D182-00CB-F56D29385A00}"/>
          </ac:cxnSpMkLst>
        </pc:cxnChg>
        <pc:cxnChg chg="add mod replST">
          <ac:chgData name="Brito Cortés, Sofía Constanza" userId="bc780694-5ad3-4b43-9d08-68ceeeeb3a92" providerId="ADAL" clId="{78668647-0E4E-4D51-9C0E-13926B4FF229}" dt="2023-07-13T15:00:22.487" v="5197"/>
          <ac:cxnSpMkLst>
            <pc:docMk/>
            <pc:sldMk cId="667833205" sldId="459"/>
            <ac:cxnSpMk id="22" creationId="{189B1367-0725-71F2-CE0A-B3303F28EB98}"/>
          </ac:cxnSpMkLst>
        </pc:cxnChg>
        <pc:cxnChg chg="add mod replST">
          <ac:chgData name="Brito Cortés, Sofía Constanza" userId="bc780694-5ad3-4b43-9d08-68ceeeeb3a92" providerId="ADAL" clId="{78668647-0E4E-4D51-9C0E-13926B4FF229}" dt="2023-07-13T15:00:22.488" v="5200"/>
          <ac:cxnSpMkLst>
            <pc:docMk/>
            <pc:sldMk cId="667833205" sldId="459"/>
            <ac:cxnSpMk id="23" creationId="{1108F18C-1543-2149-F275-F8E00CDA4C14}"/>
          </ac:cxnSpMkLst>
        </pc:cxnChg>
        <pc:cxnChg chg="add mod replST">
          <ac:chgData name="Brito Cortés, Sofía Constanza" userId="bc780694-5ad3-4b43-9d08-68ceeeeb3a92" providerId="ADAL" clId="{78668647-0E4E-4D51-9C0E-13926B4FF229}" dt="2023-07-13T15:00:22.470" v="5168"/>
          <ac:cxnSpMkLst>
            <pc:docMk/>
            <pc:sldMk cId="667833205" sldId="459"/>
            <ac:cxnSpMk id="24" creationId="{329F7A4A-EE5A-B1B4-86EA-26C5A308B724}"/>
          </ac:cxnSpMkLst>
        </pc:cxnChg>
        <pc:cxnChg chg="add mod replST">
          <ac:chgData name="Brito Cortés, Sofía Constanza" userId="bc780694-5ad3-4b43-9d08-68ceeeeb3a92" providerId="ADAL" clId="{78668647-0E4E-4D51-9C0E-13926B4FF229}" dt="2023-07-13T15:00:22.487" v="5198"/>
          <ac:cxnSpMkLst>
            <pc:docMk/>
            <pc:sldMk cId="667833205" sldId="459"/>
            <ac:cxnSpMk id="25" creationId="{AC6C15CA-7765-6E5D-28EA-450E6183D05C}"/>
          </ac:cxnSpMkLst>
        </pc:cxnChg>
        <pc:cxnChg chg="add mod replST">
          <ac:chgData name="Brito Cortés, Sofía Constanza" userId="bc780694-5ad3-4b43-9d08-68ceeeeb3a92" providerId="ADAL" clId="{78668647-0E4E-4D51-9C0E-13926B4FF229}" dt="2023-07-13T15:00:22.486" v="5196"/>
          <ac:cxnSpMkLst>
            <pc:docMk/>
            <pc:sldMk cId="667833205" sldId="459"/>
            <ac:cxnSpMk id="26" creationId="{4CE9DB7E-D55F-8832-3D63-7E63D1653DA8}"/>
          </ac:cxnSpMkLst>
        </pc:cxnChg>
      </pc:sldChg>
      <pc:sldChg chg="addSp delSp modSp mod">
        <pc:chgData name="Brito Cortés, Sofía Constanza" userId="bc780694-5ad3-4b43-9d08-68ceeeeb3a92" providerId="ADAL" clId="{78668647-0E4E-4D51-9C0E-13926B4FF229}" dt="2023-07-13T14:58:09.449" v="5085" actId="478"/>
        <pc:sldMkLst>
          <pc:docMk/>
          <pc:sldMk cId="2049217080" sldId="477"/>
        </pc:sldMkLst>
        <pc:spChg chg="mod">
          <ac:chgData name="Brito Cortés, Sofía Constanza" userId="bc780694-5ad3-4b43-9d08-68ceeeeb3a92" providerId="ADAL" clId="{78668647-0E4E-4D51-9C0E-13926B4FF229}" dt="2023-07-13T14:57:56.957" v="5083" actId="14100"/>
          <ac:spMkLst>
            <pc:docMk/>
            <pc:sldMk cId="2049217080" sldId="477"/>
            <ac:spMk id="3" creationId="{00000000-0000-0000-0000-000000000000}"/>
          </ac:spMkLst>
        </pc:spChg>
        <pc:spChg chg="add del mod">
          <ac:chgData name="Brito Cortés, Sofía Constanza" userId="bc780694-5ad3-4b43-9d08-68ceeeeb3a92" providerId="ADAL" clId="{78668647-0E4E-4D51-9C0E-13926B4FF229}" dt="2023-07-13T14:58:09.449" v="5085" actId="478"/>
          <ac:spMkLst>
            <pc:docMk/>
            <pc:sldMk cId="2049217080" sldId="477"/>
            <ac:spMk id="4" creationId="{23C3A626-0916-B1B7-1E06-DA90AD79B57D}"/>
          </ac:spMkLst>
        </pc:spChg>
        <pc:spChg chg="mod">
          <ac:chgData name="Brito Cortés, Sofía Constanza" userId="bc780694-5ad3-4b43-9d08-68ceeeeb3a92" providerId="ADAL" clId="{78668647-0E4E-4D51-9C0E-13926B4FF229}" dt="2023-07-13T14:58:02.195" v="5084" actId="14100"/>
          <ac:spMkLst>
            <pc:docMk/>
            <pc:sldMk cId="2049217080" sldId="477"/>
            <ac:spMk id="5" creationId="{FD28D9B7-6B26-40CD-535E-6FCA0C7A40C7}"/>
          </ac:spMkLst>
        </pc:spChg>
      </pc:sldChg>
      <pc:sldChg chg="addSp delSp modSp mod">
        <pc:chgData name="Brito Cortés, Sofía Constanza" userId="bc780694-5ad3-4b43-9d08-68ceeeeb3a92" providerId="ADAL" clId="{78668647-0E4E-4D51-9C0E-13926B4FF229}" dt="2023-07-13T15:48:33.146" v="5556" actId="478"/>
        <pc:sldMkLst>
          <pc:docMk/>
          <pc:sldMk cId="3263830898" sldId="484"/>
        </pc:sldMkLst>
        <pc:spChg chg="mod">
          <ac:chgData name="Brito Cortés, Sofía Constanza" userId="bc780694-5ad3-4b43-9d08-68ceeeeb3a92" providerId="ADAL" clId="{78668647-0E4E-4D51-9C0E-13926B4FF229}" dt="2023-07-13T14:57:31.479" v="5080" actId="14100"/>
          <ac:spMkLst>
            <pc:docMk/>
            <pc:sldMk cId="3263830898" sldId="484"/>
            <ac:spMk id="3" creationId="{00000000-0000-0000-0000-000000000000}"/>
          </ac:spMkLst>
        </pc:spChg>
        <pc:spChg chg="add del mod">
          <ac:chgData name="Brito Cortés, Sofía Constanza" userId="bc780694-5ad3-4b43-9d08-68ceeeeb3a92" providerId="ADAL" clId="{78668647-0E4E-4D51-9C0E-13926B4FF229}" dt="2023-07-13T15:43:37.021" v="5551"/>
          <ac:spMkLst>
            <pc:docMk/>
            <pc:sldMk cId="3263830898" sldId="484"/>
            <ac:spMk id="4" creationId="{E86609B8-CD94-4545-E567-FE0CF9B89D2F}"/>
          </ac:spMkLst>
        </pc:spChg>
        <pc:spChg chg="mod">
          <ac:chgData name="Brito Cortés, Sofía Constanza" userId="bc780694-5ad3-4b43-9d08-68ceeeeb3a92" providerId="ADAL" clId="{78668647-0E4E-4D51-9C0E-13926B4FF229}" dt="2023-07-13T14:57:22.631" v="5079" actId="14100"/>
          <ac:spMkLst>
            <pc:docMk/>
            <pc:sldMk cId="3263830898" sldId="484"/>
            <ac:spMk id="20" creationId="{3B0DFADB-6FF9-891F-AB8B-165A9857B5F8}"/>
          </ac:spMkLst>
        </pc:spChg>
        <pc:spChg chg="add del mod">
          <ac:chgData name="Brito Cortés, Sofía Constanza" userId="bc780694-5ad3-4b43-9d08-68ceeeeb3a92" providerId="ADAL" clId="{78668647-0E4E-4D51-9C0E-13926B4FF229}" dt="2023-07-13T15:48:33.146" v="5556" actId="478"/>
          <ac:spMkLst>
            <pc:docMk/>
            <pc:sldMk cId="3263830898" sldId="484"/>
            <ac:spMk id="21" creationId="{95C4B582-A0B7-AE8B-2ACA-E553C26639E3}"/>
          </ac:spMkLst>
        </pc:spChg>
      </pc:sldChg>
      <pc:sldChg chg="addSp delSp modSp mod">
        <pc:chgData name="Brito Cortés, Sofía Constanza" userId="bc780694-5ad3-4b43-9d08-68ceeeeb3a92" providerId="ADAL" clId="{78668647-0E4E-4D51-9C0E-13926B4FF229}" dt="2023-07-13T15:40:52.042" v="5456" actId="478"/>
        <pc:sldMkLst>
          <pc:docMk/>
          <pc:sldMk cId="2761900561" sldId="504"/>
        </pc:sldMkLst>
        <pc:spChg chg="mod">
          <ac:chgData name="Brito Cortés, Sofía Constanza" userId="bc780694-5ad3-4b43-9d08-68ceeeeb3a92" providerId="ADAL" clId="{78668647-0E4E-4D51-9C0E-13926B4FF229}" dt="2023-07-13T15:31:14.575" v="5431" actId="14100"/>
          <ac:spMkLst>
            <pc:docMk/>
            <pc:sldMk cId="2761900561" sldId="504"/>
            <ac:spMk id="3" creationId="{00000000-0000-0000-0000-000000000000}"/>
          </ac:spMkLst>
        </pc:spChg>
        <pc:spChg chg="add del mod">
          <ac:chgData name="Brito Cortés, Sofía Constanza" userId="bc780694-5ad3-4b43-9d08-68ceeeeb3a92" providerId="ADAL" clId="{78668647-0E4E-4D51-9C0E-13926B4FF229}" dt="2023-07-13T15:31:17.683" v="5432" actId="478"/>
          <ac:spMkLst>
            <pc:docMk/>
            <pc:sldMk cId="2761900561" sldId="504"/>
            <ac:spMk id="4" creationId="{34E7A536-A9BE-968D-C24E-8623D085316B}"/>
          </ac:spMkLst>
        </pc:spChg>
        <pc:spChg chg="add del mod">
          <ac:chgData name="Brito Cortés, Sofía Constanza" userId="bc780694-5ad3-4b43-9d08-68ceeeeb3a92" providerId="ADAL" clId="{78668647-0E4E-4D51-9C0E-13926B4FF229}" dt="2023-07-13T15:40:52.042" v="5456" actId="478"/>
          <ac:spMkLst>
            <pc:docMk/>
            <pc:sldMk cId="2761900561" sldId="504"/>
            <ac:spMk id="13" creationId="{B9799D37-9717-2023-7F52-3B1DA999A6D7}"/>
          </ac:spMkLst>
        </pc:spChg>
      </pc:sldChg>
      <pc:sldChg chg="addSp delSp modSp mod">
        <pc:chgData name="Brito Cortés, Sofía Constanza" userId="bc780694-5ad3-4b43-9d08-68ceeeeb3a92" providerId="ADAL" clId="{78668647-0E4E-4D51-9C0E-13926B4FF229}" dt="2023-07-13T15:42:35.197" v="5527" actId="14100"/>
        <pc:sldMkLst>
          <pc:docMk/>
          <pc:sldMk cId="1286888167" sldId="537"/>
        </pc:sldMkLst>
        <pc:spChg chg="add del mod">
          <ac:chgData name="Brito Cortés, Sofía Constanza" userId="bc780694-5ad3-4b43-9d08-68ceeeeb3a92" providerId="ADAL" clId="{78668647-0E4E-4D51-9C0E-13926B4FF229}" dt="2023-07-13T15:42:29.351" v="5526" actId="478"/>
          <ac:spMkLst>
            <pc:docMk/>
            <pc:sldMk cId="1286888167" sldId="537"/>
            <ac:spMk id="3" creationId="{90C3E554-CD66-30F8-5A68-6585979EAD93}"/>
          </ac:spMkLst>
        </pc:spChg>
        <pc:spChg chg="mod">
          <ac:chgData name="Brito Cortés, Sofía Constanza" userId="bc780694-5ad3-4b43-9d08-68ceeeeb3a92" providerId="ADAL" clId="{78668647-0E4E-4D51-9C0E-13926B4FF229}" dt="2023-07-13T15:42:35.197" v="5527" actId="14100"/>
          <ac:spMkLst>
            <pc:docMk/>
            <pc:sldMk cId="1286888167" sldId="537"/>
            <ac:spMk id="4" creationId="{CABA5365-DCE8-0064-50B8-66B64BA9DA7B}"/>
          </ac:spMkLst>
        </pc:spChg>
        <pc:spChg chg="mod">
          <ac:chgData name="Brito Cortés, Sofía Constanza" userId="bc780694-5ad3-4b43-9d08-68ceeeeb3a92" providerId="ADAL" clId="{78668647-0E4E-4D51-9C0E-13926B4FF229}" dt="2023-07-13T15:42:21.472" v="5525" actId="14100"/>
          <ac:spMkLst>
            <pc:docMk/>
            <pc:sldMk cId="1286888167" sldId="537"/>
            <ac:spMk id="107" creationId="{00000000-0000-0000-0000-000000000000}"/>
          </ac:spMkLst>
        </pc:spChg>
      </pc:sldChg>
      <pc:sldChg chg="addSp delSp modSp mod">
        <pc:chgData name="Brito Cortés, Sofía Constanza" userId="bc780694-5ad3-4b43-9d08-68ceeeeb3a92" providerId="ADAL" clId="{78668647-0E4E-4D51-9C0E-13926B4FF229}" dt="2023-07-13T15:42:54.605" v="5548" actId="478"/>
        <pc:sldMkLst>
          <pc:docMk/>
          <pc:sldMk cId="822483613" sldId="538"/>
        </pc:sldMkLst>
        <pc:spChg chg="mod ord">
          <ac:chgData name="Brito Cortés, Sofía Constanza" userId="bc780694-5ad3-4b43-9d08-68ceeeeb3a92" providerId="ADAL" clId="{78668647-0E4E-4D51-9C0E-13926B4FF229}" dt="2023-07-13T14:49:02.398" v="5021"/>
          <ac:spMkLst>
            <pc:docMk/>
            <pc:sldMk cId="822483613" sldId="538"/>
            <ac:spMk id="2" creationId="{00000000-0000-0000-0000-000000000000}"/>
          </ac:spMkLst>
        </pc:spChg>
        <pc:spChg chg="mod ord">
          <ac:chgData name="Brito Cortés, Sofía Constanza" userId="bc780694-5ad3-4b43-9d08-68ceeeeb3a92" providerId="ADAL" clId="{78668647-0E4E-4D51-9C0E-13926B4FF229}" dt="2023-07-13T15:42:51.243" v="5547" actId="14100"/>
          <ac:spMkLst>
            <pc:docMk/>
            <pc:sldMk cId="822483613" sldId="538"/>
            <ac:spMk id="3" creationId="{00000000-0000-0000-0000-000000000000}"/>
          </ac:spMkLst>
        </pc:spChg>
        <pc:spChg chg="add del mod replST">
          <ac:chgData name="Brito Cortés, Sofía Constanza" userId="bc780694-5ad3-4b43-9d08-68ceeeeb3a92" providerId="ADAL" clId="{78668647-0E4E-4D51-9C0E-13926B4FF229}" dt="2023-07-13T14:36:07.328" v="1475"/>
          <ac:spMkLst>
            <pc:docMk/>
            <pc:sldMk cId="822483613" sldId="538"/>
            <ac:spMk id="4" creationId="{8EBDBA09-EDD8-FFE9-5AB1-157BBCC9C430}"/>
          </ac:spMkLst>
        </pc:spChg>
        <pc:spChg chg="add del mod replST">
          <ac:chgData name="Brito Cortés, Sofía Constanza" userId="bc780694-5ad3-4b43-9d08-68ceeeeb3a92" providerId="ADAL" clId="{78668647-0E4E-4D51-9C0E-13926B4FF229}" dt="2023-07-13T14:36:07.389" v="1537"/>
          <ac:spMkLst>
            <pc:docMk/>
            <pc:sldMk cId="822483613" sldId="538"/>
            <ac:spMk id="5" creationId="{8EBDBA09-EDD8-FFE9-5AB1-157BBCC9C430}"/>
          </ac:spMkLst>
        </pc:spChg>
        <pc:spChg chg="mod ord">
          <ac:chgData name="Brito Cortés, Sofía Constanza" userId="bc780694-5ad3-4b43-9d08-68ceeeeb3a92" providerId="ADAL" clId="{78668647-0E4E-4D51-9C0E-13926B4FF229}" dt="2023-07-13T14:49:02.397" v="5019"/>
          <ac:spMkLst>
            <pc:docMk/>
            <pc:sldMk cId="822483613" sldId="538"/>
            <ac:spMk id="6" creationId="{31682B9A-6B46-5E2E-2587-48EE870FEDD8}"/>
          </ac:spMkLst>
        </pc:spChg>
        <pc:spChg chg="add del mod replST">
          <ac:chgData name="Brito Cortés, Sofía Constanza" userId="bc780694-5ad3-4b43-9d08-68ceeeeb3a92" providerId="ADAL" clId="{78668647-0E4E-4D51-9C0E-13926B4FF229}" dt="2023-07-13T14:36:07.452" v="1596"/>
          <ac:spMkLst>
            <pc:docMk/>
            <pc:sldMk cId="822483613" sldId="538"/>
            <ac:spMk id="7" creationId="{8EBDBA09-EDD8-FFE9-5AB1-157BBCC9C430}"/>
          </ac:spMkLst>
        </pc:spChg>
        <pc:spChg chg="add del mod replST">
          <ac:chgData name="Brito Cortés, Sofía Constanza" userId="bc780694-5ad3-4b43-9d08-68ceeeeb3a92" providerId="ADAL" clId="{78668647-0E4E-4D51-9C0E-13926B4FF229}" dt="2023-07-13T14:36:07.519" v="1658"/>
          <ac:spMkLst>
            <pc:docMk/>
            <pc:sldMk cId="822483613" sldId="538"/>
            <ac:spMk id="8" creationId="{8EBDBA09-EDD8-FFE9-5AB1-157BBCC9C430}"/>
          </ac:spMkLst>
        </pc:spChg>
        <pc:spChg chg="add del mod replST">
          <ac:chgData name="Brito Cortés, Sofía Constanza" userId="bc780694-5ad3-4b43-9d08-68ceeeeb3a92" providerId="ADAL" clId="{78668647-0E4E-4D51-9C0E-13926B4FF229}" dt="2023-07-13T14:36:07.586" v="1717"/>
          <ac:spMkLst>
            <pc:docMk/>
            <pc:sldMk cId="822483613" sldId="538"/>
            <ac:spMk id="9" creationId="{8EBDBA09-EDD8-FFE9-5AB1-157BBCC9C430}"/>
          </ac:spMkLst>
        </pc:spChg>
        <pc:spChg chg="add del mod replST">
          <ac:chgData name="Brito Cortés, Sofía Constanza" userId="bc780694-5ad3-4b43-9d08-68ceeeeb3a92" providerId="ADAL" clId="{78668647-0E4E-4D51-9C0E-13926B4FF229}" dt="2023-07-13T14:36:07.658" v="1779"/>
          <ac:spMkLst>
            <pc:docMk/>
            <pc:sldMk cId="822483613" sldId="538"/>
            <ac:spMk id="10" creationId="{8EBDBA09-EDD8-FFE9-5AB1-157BBCC9C430}"/>
          </ac:spMkLst>
        </pc:spChg>
        <pc:spChg chg="mod">
          <ac:chgData name="Brito Cortés, Sofía Constanza" userId="bc780694-5ad3-4b43-9d08-68ceeeeb3a92" providerId="ADAL" clId="{78668647-0E4E-4D51-9C0E-13926B4FF229}" dt="2023-07-13T14:49:02.405" v="5042"/>
          <ac:spMkLst>
            <pc:docMk/>
            <pc:sldMk cId="822483613" sldId="538"/>
            <ac:spMk id="11" creationId="{00000000-0000-0000-0000-000000000000}"/>
          </ac:spMkLst>
        </pc:spChg>
        <pc:spChg chg="mod">
          <ac:chgData name="Brito Cortés, Sofía Constanza" userId="bc780694-5ad3-4b43-9d08-68ceeeeb3a92" providerId="ADAL" clId="{78668647-0E4E-4D51-9C0E-13926B4FF229}" dt="2023-07-13T14:49:02.406" v="5043"/>
          <ac:spMkLst>
            <pc:docMk/>
            <pc:sldMk cId="822483613" sldId="538"/>
            <ac:spMk id="12" creationId="{00000000-0000-0000-0000-000000000000}"/>
          </ac:spMkLst>
        </pc:spChg>
        <pc:spChg chg="mod">
          <ac:chgData name="Brito Cortés, Sofía Constanza" userId="bc780694-5ad3-4b43-9d08-68ceeeeb3a92" providerId="ADAL" clId="{78668647-0E4E-4D51-9C0E-13926B4FF229}" dt="2023-07-13T14:49:02.407" v="5044"/>
          <ac:spMkLst>
            <pc:docMk/>
            <pc:sldMk cId="822483613" sldId="538"/>
            <ac:spMk id="13" creationId="{00000000-0000-0000-0000-000000000000}"/>
          </ac:spMkLst>
        </pc:spChg>
        <pc:spChg chg="add del mod replST">
          <ac:chgData name="Brito Cortés, Sofía Constanza" userId="bc780694-5ad3-4b43-9d08-68ceeeeb3a92" providerId="ADAL" clId="{78668647-0E4E-4D51-9C0E-13926B4FF229}" dt="2023-07-13T14:36:07.731" v="1838"/>
          <ac:spMkLst>
            <pc:docMk/>
            <pc:sldMk cId="822483613" sldId="538"/>
            <ac:spMk id="14" creationId="{8EBDBA09-EDD8-FFE9-5AB1-157BBCC9C430}"/>
          </ac:spMkLst>
        </pc:spChg>
        <pc:spChg chg="add del mod replST">
          <ac:chgData name="Brito Cortés, Sofía Constanza" userId="bc780694-5ad3-4b43-9d08-68ceeeeb3a92" providerId="ADAL" clId="{78668647-0E4E-4D51-9C0E-13926B4FF229}" dt="2023-07-13T14:36:07.804" v="1900"/>
          <ac:spMkLst>
            <pc:docMk/>
            <pc:sldMk cId="822483613" sldId="538"/>
            <ac:spMk id="15" creationId="{8EBDBA09-EDD8-FFE9-5AB1-157BBCC9C430}"/>
          </ac:spMkLst>
        </pc:spChg>
        <pc:spChg chg="add del mod replST">
          <ac:chgData name="Brito Cortés, Sofía Constanza" userId="bc780694-5ad3-4b43-9d08-68ceeeeb3a92" providerId="ADAL" clId="{78668647-0E4E-4D51-9C0E-13926B4FF229}" dt="2023-07-13T14:36:07.955" v="2043"/>
          <ac:spMkLst>
            <pc:docMk/>
            <pc:sldMk cId="822483613" sldId="538"/>
            <ac:spMk id="17" creationId="{8EBDBA09-EDD8-FFE9-5AB1-157BBCC9C430}"/>
          </ac:spMkLst>
        </pc:spChg>
        <pc:spChg chg="add del mod replST">
          <ac:chgData name="Brito Cortés, Sofía Constanza" userId="bc780694-5ad3-4b43-9d08-68ceeeeb3a92" providerId="ADAL" clId="{78668647-0E4E-4D51-9C0E-13926B4FF229}" dt="2023-07-13T14:36:08.036" v="2105"/>
          <ac:spMkLst>
            <pc:docMk/>
            <pc:sldMk cId="822483613" sldId="538"/>
            <ac:spMk id="19" creationId="{8EBDBA09-EDD8-FFE9-5AB1-157BBCC9C430}"/>
          </ac:spMkLst>
        </pc:spChg>
        <pc:spChg chg="add del mod replST">
          <ac:chgData name="Brito Cortés, Sofía Constanza" userId="bc780694-5ad3-4b43-9d08-68ceeeeb3a92" providerId="ADAL" clId="{78668647-0E4E-4D51-9C0E-13926B4FF229}" dt="2023-07-13T14:36:08.102" v="2164"/>
          <ac:spMkLst>
            <pc:docMk/>
            <pc:sldMk cId="822483613" sldId="538"/>
            <ac:spMk id="20" creationId="{8EBDBA09-EDD8-FFE9-5AB1-157BBCC9C430}"/>
          </ac:spMkLst>
        </pc:spChg>
        <pc:spChg chg="add del mod replST">
          <ac:chgData name="Brito Cortés, Sofía Constanza" userId="bc780694-5ad3-4b43-9d08-68ceeeeb3a92" providerId="ADAL" clId="{78668647-0E4E-4D51-9C0E-13926B4FF229}" dt="2023-07-13T14:36:08.177" v="2226"/>
          <ac:spMkLst>
            <pc:docMk/>
            <pc:sldMk cId="822483613" sldId="538"/>
            <ac:spMk id="21" creationId="{8EBDBA09-EDD8-FFE9-5AB1-157BBCC9C430}"/>
          </ac:spMkLst>
        </pc:spChg>
        <pc:spChg chg="add del mod replST">
          <ac:chgData name="Brito Cortés, Sofía Constanza" userId="bc780694-5ad3-4b43-9d08-68ceeeeb3a92" providerId="ADAL" clId="{78668647-0E4E-4D51-9C0E-13926B4FF229}" dt="2023-07-13T14:36:08.245" v="2285"/>
          <ac:spMkLst>
            <pc:docMk/>
            <pc:sldMk cId="822483613" sldId="538"/>
            <ac:spMk id="22" creationId="{8EBDBA09-EDD8-FFE9-5AB1-157BBCC9C430}"/>
          </ac:spMkLst>
        </pc:spChg>
        <pc:spChg chg="add del mod replST">
          <ac:chgData name="Brito Cortés, Sofía Constanza" userId="bc780694-5ad3-4b43-9d08-68ceeeeb3a92" providerId="ADAL" clId="{78668647-0E4E-4D51-9C0E-13926B4FF229}" dt="2023-07-13T14:36:08.328" v="2347"/>
          <ac:spMkLst>
            <pc:docMk/>
            <pc:sldMk cId="822483613" sldId="538"/>
            <ac:spMk id="23" creationId="{8EBDBA09-EDD8-FFE9-5AB1-157BBCC9C430}"/>
          </ac:spMkLst>
        </pc:spChg>
        <pc:spChg chg="add del mod replST">
          <ac:chgData name="Brito Cortés, Sofía Constanza" userId="bc780694-5ad3-4b43-9d08-68ceeeeb3a92" providerId="ADAL" clId="{78668647-0E4E-4D51-9C0E-13926B4FF229}" dt="2023-07-13T14:36:08.400" v="2406"/>
          <ac:spMkLst>
            <pc:docMk/>
            <pc:sldMk cId="822483613" sldId="538"/>
            <ac:spMk id="24" creationId="{8EBDBA09-EDD8-FFE9-5AB1-157BBCC9C430}"/>
          </ac:spMkLst>
        </pc:spChg>
        <pc:spChg chg="add del mod replST">
          <ac:chgData name="Brito Cortés, Sofía Constanza" userId="bc780694-5ad3-4b43-9d08-68ceeeeb3a92" providerId="ADAL" clId="{78668647-0E4E-4D51-9C0E-13926B4FF229}" dt="2023-07-13T14:36:08.487" v="2468"/>
          <ac:spMkLst>
            <pc:docMk/>
            <pc:sldMk cId="822483613" sldId="538"/>
            <ac:spMk id="25" creationId="{8EBDBA09-EDD8-FFE9-5AB1-157BBCC9C430}"/>
          </ac:spMkLst>
        </pc:spChg>
        <pc:spChg chg="add del mod">
          <ac:chgData name="Brito Cortés, Sofía Constanza" userId="bc780694-5ad3-4b43-9d08-68ceeeeb3a92" providerId="ADAL" clId="{78668647-0E4E-4D51-9C0E-13926B4FF229}" dt="2023-07-13T15:42:54.605" v="5548" actId="478"/>
          <ac:spMkLst>
            <pc:docMk/>
            <pc:sldMk cId="822483613" sldId="538"/>
            <ac:spMk id="28" creationId="{66656BAC-09AE-377C-8AA6-534AF9B479E6}"/>
          </ac:spMkLst>
        </pc:spChg>
        <pc:spChg chg="mod">
          <ac:chgData name="Brito Cortés, Sofía Constanza" userId="bc780694-5ad3-4b43-9d08-68ceeeeb3a92" providerId="ADAL" clId="{78668647-0E4E-4D51-9C0E-13926B4FF229}" dt="2023-07-13T14:49:02.401" v="5031"/>
          <ac:spMkLst>
            <pc:docMk/>
            <pc:sldMk cId="822483613" sldId="538"/>
            <ac:spMk id="58" creationId="{00000000-0000-0000-0000-000000000000}"/>
          </ac:spMkLst>
        </pc:spChg>
        <pc:spChg chg="mod ord">
          <ac:chgData name="Brito Cortés, Sofía Constanza" userId="bc780694-5ad3-4b43-9d08-68ceeeeb3a92" providerId="ADAL" clId="{78668647-0E4E-4D51-9C0E-13926B4FF229}" dt="2023-07-13T14:49:02.401" v="5030"/>
          <ac:spMkLst>
            <pc:docMk/>
            <pc:sldMk cId="822483613" sldId="538"/>
            <ac:spMk id="59" creationId="{00000000-0000-0000-0000-000000000000}"/>
          </ac:spMkLst>
        </pc:spChg>
        <pc:spChg chg="mod ord">
          <ac:chgData name="Brito Cortés, Sofía Constanza" userId="bc780694-5ad3-4b43-9d08-68ceeeeb3a92" providerId="ADAL" clId="{78668647-0E4E-4D51-9C0E-13926B4FF229}" dt="2023-07-13T14:49:02.402" v="5033"/>
          <ac:spMkLst>
            <pc:docMk/>
            <pc:sldMk cId="822483613" sldId="538"/>
            <ac:spMk id="60" creationId="{00000000-0000-0000-0000-000000000000}"/>
          </ac:spMkLst>
        </pc:spChg>
        <pc:spChg chg="mod">
          <ac:chgData name="Brito Cortés, Sofía Constanza" userId="bc780694-5ad3-4b43-9d08-68ceeeeb3a92" providerId="ADAL" clId="{78668647-0E4E-4D51-9C0E-13926B4FF229}" dt="2023-07-13T14:49:02.403" v="5035"/>
          <ac:spMkLst>
            <pc:docMk/>
            <pc:sldMk cId="822483613" sldId="538"/>
            <ac:spMk id="61" creationId="{00000000-0000-0000-0000-000000000000}"/>
          </ac:spMkLst>
        </pc:spChg>
        <pc:spChg chg="mod">
          <ac:chgData name="Brito Cortés, Sofía Constanza" userId="bc780694-5ad3-4b43-9d08-68ceeeeb3a92" providerId="ADAL" clId="{78668647-0E4E-4D51-9C0E-13926B4FF229}" dt="2023-07-13T14:49:02.400" v="5027"/>
          <ac:spMkLst>
            <pc:docMk/>
            <pc:sldMk cId="822483613" sldId="538"/>
            <ac:spMk id="62" creationId="{00000000-0000-0000-0000-000000000000}"/>
          </ac:spMkLst>
        </pc:spChg>
        <pc:spChg chg="mod ord">
          <ac:chgData name="Brito Cortés, Sofía Constanza" userId="bc780694-5ad3-4b43-9d08-68ceeeeb3a92" providerId="ADAL" clId="{78668647-0E4E-4D51-9C0E-13926B4FF229}" dt="2023-07-13T14:49:02.399" v="5026"/>
          <ac:spMkLst>
            <pc:docMk/>
            <pc:sldMk cId="822483613" sldId="538"/>
            <ac:spMk id="63" creationId="{00000000-0000-0000-0000-000000000000}"/>
          </ac:spMkLst>
        </pc:spChg>
        <pc:spChg chg="mod">
          <ac:chgData name="Brito Cortés, Sofía Constanza" userId="bc780694-5ad3-4b43-9d08-68ceeeeb3a92" providerId="ADAL" clId="{78668647-0E4E-4D51-9C0E-13926B4FF229}" dt="2023-07-13T14:49:02.400" v="5028"/>
          <ac:spMkLst>
            <pc:docMk/>
            <pc:sldMk cId="822483613" sldId="538"/>
            <ac:spMk id="64" creationId="{00000000-0000-0000-0000-000000000000}"/>
          </ac:spMkLst>
        </pc:spChg>
        <pc:spChg chg="mod">
          <ac:chgData name="Brito Cortés, Sofía Constanza" userId="bc780694-5ad3-4b43-9d08-68ceeeeb3a92" providerId="ADAL" clId="{78668647-0E4E-4D51-9C0E-13926B4FF229}" dt="2023-07-13T14:49:02.403" v="5036"/>
          <ac:spMkLst>
            <pc:docMk/>
            <pc:sldMk cId="822483613" sldId="538"/>
            <ac:spMk id="65" creationId="{00000000-0000-0000-0000-000000000000}"/>
          </ac:spMkLst>
        </pc:spChg>
        <pc:spChg chg="mod ord">
          <ac:chgData name="Brito Cortés, Sofía Constanza" userId="bc780694-5ad3-4b43-9d08-68ceeeeb3a92" providerId="ADAL" clId="{78668647-0E4E-4D51-9C0E-13926B4FF229}" dt="2023-07-13T14:49:02.404" v="5038"/>
          <ac:spMkLst>
            <pc:docMk/>
            <pc:sldMk cId="822483613" sldId="538"/>
            <ac:spMk id="66" creationId="{00000000-0000-0000-0000-000000000000}"/>
          </ac:spMkLst>
        </pc:spChg>
        <pc:spChg chg="mod">
          <ac:chgData name="Brito Cortés, Sofía Constanza" userId="bc780694-5ad3-4b43-9d08-68ceeeeb3a92" providerId="ADAL" clId="{78668647-0E4E-4D51-9C0E-13926B4FF229}" dt="2023-07-13T14:49:02.405" v="5039"/>
          <ac:spMkLst>
            <pc:docMk/>
            <pc:sldMk cId="822483613" sldId="538"/>
            <ac:spMk id="67" creationId="{00000000-0000-0000-0000-000000000000}"/>
          </ac:spMkLst>
        </pc:spChg>
        <pc:spChg chg="mod">
          <ac:chgData name="Brito Cortés, Sofía Constanza" userId="bc780694-5ad3-4b43-9d08-68ceeeeb3a92" providerId="ADAL" clId="{78668647-0E4E-4D51-9C0E-13926B4FF229}" dt="2023-07-13T14:49:02.402" v="5034"/>
          <ac:spMkLst>
            <pc:docMk/>
            <pc:sldMk cId="822483613" sldId="538"/>
            <ac:spMk id="68" creationId="{00000000-0000-0000-0000-000000000000}"/>
          </ac:spMkLst>
        </pc:spChg>
        <pc:spChg chg="mod ord">
          <ac:chgData name="Brito Cortés, Sofía Constanza" userId="bc780694-5ad3-4b43-9d08-68ceeeeb3a92" providerId="ADAL" clId="{78668647-0E4E-4D51-9C0E-13926B4FF229}" dt="2023-07-13T14:49:02.405" v="5041"/>
          <ac:spMkLst>
            <pc:docMk/>
            <pc:sldMk cId="822483613" sldId="538"/>
            <ac:spMk id="69" creationId="{00000000-0000-0000-0000-000000000000}"/>
          </ac:spMkLst>
        </pc:spChg>
        <pc:spChg chg="mod">
          <ac:chgData name="Brito Cortés, Sofía Constanza" userId="bc780694-5ad3-4b43-9d08-68ceeeeb3a92" providerId="ADAL" clId="{78668647-0E4E-4D51-9C0E-13926B4FF229}" dt="2023-07-13T14:49:02.408" v="5047"/>
          <ac:spMkLst>
            <pc:docMk/>
            <pc:sldMk cId="822483613" sldId="538"/>
            <ac:spMk id="81" creationId="{00000000-0000-0000-0000-000000000000}"/>
          </ac:spMkLst>
        </pc:spChg>
        <pc:spChg chg="mod">
          <ac:chgData name="Brito Cortés, Sofía Constanza" userId="bc780694-5ad3-4b43-9d08-68ceeeeb3a92" providerId="ADAL" clId="{78668647-0E4E-4D51-9C0E-13926B4FF229}" dt="2023-07-13T14:49:02.415" v="5060"/>
          <ac:spMkLst>
            <pc:docMk/>
            <pc:sldMk cId="822483613" sldId="538"/>
            <ac:spMk id="83" creationId="{00000000-0000-0000-0000-000000000000}"/>
          </ac:spMkLst>
        </pc:spChg>
        <pc:spChg chg="mod">
          <ac:chgData name="Brito Cortés, Sofía Constanza" userId="bc780694-5ad3-4b43-9d08-68ceeeeb3a92" providerId="ADAL" clId="{78668647-0E4E-4D51-9C0E-13926B4FF229}" dt="2023-07-13T14:49:02.413" v="5056"/>
          <ac:spMkLst>
            <pc:docMk/>
            <pc:sldMk cId="822483613" sldId="538"/>
            <ac:spMk id="85" creationId="{00000000-0000-0000-0000-000000000000}"/>
          </ac:spMkLst>
        </pc:spChg>
        <pc:spChg chg="mod">
          <ac:chgData name="Brito Cortés, Sofía Constanza" userId="bc780694-5ad3-4b43-9d08-68ceeeeb3a92" providerId="ADAL" clId="{78668647-0E4E-4D51-9C0E-13926B4FF229}" dt="2023-07-13T14:49:02.408" v="5046"/>
          <ac:spMkLst>
            <pc:docMk/>
            <pc:sldMk cId="822483613" sldId="538"/>
            <ac:spMk id="86" creationId="{00000000-0000-0000-0000-000000000000}"/>
          </ac:spMkLst>
        </pc:spChg>
        <pc:spChg chg="mod">
          <ac:chgData name="Brito Cortés, Sofía Constanza" userId="bc780694-5ad3-4b43-9d08-68ceeeeb3a92" providerId="ADAL" clId="{78668647-0E4E-4D51-9C0E-13926B4FF229}" dt="2023-07-13T14:49:02.415" v="5059"/>
          <ac:spMkLst>
            <pc:docMk/>
            <pc:sldMk cId="822483613" sldId="538"/>
            <ac:spMk id="87" creationId="{00000000-0000-0000-0000-000000000000}"/>
          </ac:spMkLst>
        </pc:spChg>
        <pc:spChg chg="mod">
          <ac:chgData name="Brito Cortés, Sofía Constanza" userId="bc780694-5ad3-4b43-9d08-68ceeeeb3a92" providerId="ADAL" clId="{78668647-0E4E-4D51-9C0E-13926B4FF229}" dt="2023-07-13T14:49:02.409" v="5048"/>
          <ac:spMkLst>
            <pc:docMk/>
            <pc:sldMk cId="822483613" sldId="538"/>
            <ac:spMk id="91" creationId="{00000000-0000-0000-0000-000000000000}"/>
          </ac:spMkLst>
        </pc:spChg>
        <pc:spChg chg="mod">
          <ac:chgData name="Brito Cortés, Sofía Constanza" userId="bc780694-5ad3-4b43-9d08-68ceeeeb3a92" providerId="ADAL" clId="{78668647-0E4E-4D51-9C0E-13926B4FF229}" dt="2023-07-13T14:49:02.410" v="5051"/>
          <ac:spMkLst>
            <pc:docMk/>
            <pc:sldMk cId="822483613" sldId="538"/>
            <ac:spMk id="92" creationId="{00000000-0000-0000-0000-000000000000}"/>
          </ac:spMkLst>
        </pc:spChg>
        <pc:spChg chg="mod">
          <ac:chgData name="Brito Cortés, Sofía Constanza" userId="bc780694-5ad3-4b43-9d08-68ceeeeb3a92" providerId="ADAL" clId="{78668647-0E4E-4D51-9C0E-13926B4FF229}" dt="2023-07-13T14:49:02.409" v="5049"/>
          <ac:spMkLst>
            <pc:docMk/>
            <pc:sldMk cId="822483613" sldId="538"/>
            <ac:spMk id="93" creationId="{00000000-0000-0000-0000-000000000000}"/>
          </ac:spMkLst>
        </pc:spChg>
        <pc:spChg chg="mod">
          <ac:chgData name="Brito Cortés, Sofía Constanza" userId="bc780694-5ad3-4b43-9d08-68ceeeeb3a92" providerId="ADAL" clId="{78668647-0E4E-4D51-9C0E-13926B4FF229}" dt="2023-07-13T14:49:02.411" v="5052"/>
          <ac:spMkLst>
            <pc:docMk/>
            <pc:sldMk cId="822483613" sldId="538"/>
            <ac:spMk id="94" creationId="{00000000-0000-0000-0000-000000000000}"/>
          </ac:spMkLst>
        </pc:spChg>
        <pc:spChg chg="mod">
          <ac:chgData name="Brito Cortés, Sofía Constanza" userId="bc780694-5ad3-4b43-9d08-68ceeeeb3a92" providerId="ADAL" clId="{78668647-0E4E-4D51-9C0E-13926B4FF229}" dt="2023-07-13T14:49:02.411" v="5053"/>
          <ac:spMkLst>
            <pc:docMk/>
            <pc:sldMk cId="822483613" sldId="538"/>
            <ac:spMk id="95" creationId="{00000000-0000-0000-0000-000000000000}"/>
          </ac:spMkLst>
        </pc:spChg>
        <pc:spChg chg="mod">
          <ac:chgData name="Brito Cortés, Sofía Constanza" userId="bc780694-5ad3-4b43-9d08-68ceeeeb3a92" providerId="ADAL" clId="{78668647-0E4E-4D51-9C0E-13926B4FF229}" dt="2023-07-13T14:49:02.410" v="5050"/>
          <ac:spMkLst>
            <pc:docMk/>
            <pc:sldMk cId="822483613" sldId="538"/>
            <ac:spMk id="96" creationId="{00000000-0000-0000-0000-000000000000}"/>
          </ac:spMkLst>
        </pc:spChg>
        <pc:spChg chg="mod">
          <ac:chgData name="Brito Cortés, Sofía Constanza" userId="bc780694-5ad3-4b43-9d08-68ceeeeb3a92" providerId="ADAL" clId="{78668647-0E4E-4D51-9C0E-13926B4FF229}" dt="2023-07-13T14:49:02.412" v="5054"/>
          <ac:spMkLst>
            <pc:docMk/>
            <pc:sldMk cId="822483613" sldId="538"/>
            <ac:spMk id="97" creationId="{00000000-0000-0000-0000-000000000000}"/>
          </ac:spMkLst>
        </pc:spChg>
        <pc:spChg chg="mod">
          <ac:chgData name="Brito Cortés, Sofía Constanza" userId="bc780694-5ad3-4b43-9d08-68ceeeeb3a92" providerId="ADAL" clId="{78668647-0E4E-4D51-9C0E-13926B4FF229}" dt="2023-07-13T14:49:02.412" v="5055"/>
          <ac:spMkLst>
            <pc:docMk/>
            <pc:sldMk cId="822483613" sldId="538"/>
            <ac:spMk id="98" creationId="{00000000-0000-0000-0000-000000000000}"/>
          </ac:spMkLst>
        </pc:spChg>
        <pc:spChg chg="mod">
          <ac:chgData name="Brito Cortés, Sofía Constanza" userId="bc780694-5ad3-4b43-9d08-68ceeeeb3a92" providerId="ADAL" clId="{78668647-0E4E-4D51-9C0E-13926B4FF229}" dt="2023-07-13T14:49:02.414" v="5057"/>
          <ac:spMkLst>
            <pc:docMk/>
            <pc:sldMk cId="822483613" sldId="538"/>
            <ac:spMk id="99" creationId="{00000000-0000-0000-0000-000000000000}"/>
          </ac:spMkLst>
        </pc:spChg>
        <pc:spChg chg="mod">
          <ac:chgData name="Brito Cortés, Sofía Constanza" userId="bc780694-5ad3-4b43-9d08-68ceeeeb3a92" providerId="ADAL" clId="{78668647-0E4E-4D51-9C0E-13926B4FF229}" dt="2023-07-13T14:49:02.414" v="5058"/>
          <ac:spMkLst>
            <pc:docMk/>
            <pc:sldMk cId="822483613" sldId="538"/>
            <ac:spMk id="100" creationId="{00000000-0000-0000-0000-000000000000}"/>
          </ac:spMkLst>
        </pc:spChg>
        <pc:spChg chg="mod ord">
          <ac:chgData name="Brito Cortés, Sofía Constanza" userId="bc780694-5ad3-4b43-9d08-68ceeeeb3a92" providerId="ADAL" clId="{78668647-0E4E-4D51-9C0E-13926B4FF229}" dt="2023-07-13T14:49:02.420" v="5070"/>
          <ac:spMkLst>
            <pc:docMk/>
            <pc:sldMk cId="822483613" sldId="538"/>
            <ac:spMk id="104" creationId="{00000000-0000-0000-0000-000000000000}"/>
          </ac:spMkLst>
        </pc:spChg>
        <pc:spChg chg="mod ord">
          <ac:chgData name="Brito Cortés, Sofía Constanza" userId="bc780694-5ad3-4b43-9d08-68ceeeeb3a92" providerId="ADAL" clId="{78668647-0E4E-4D51-9C0E-13926B4FF229}" dt="2023-07-13T14:49:02.416" v="5062"/>
          <ac:spMkLst>
            <pc:docMk/>
            <pc:sldMk cId="822483613" sldId="538"/>
            <ac:spMk id="369" creationId="{00000000-0000-0000-0000-000000000000}"/>
          </ac:spMkLst>
        </pc:spChg>
        <pc:spChg chg="mod ord">
          <ac:chgData name="Brito Cortés, Sofía Constanza" userId="bc780694-5ad3-4b43-9d08-68ceeeeb3a92" providerId="ADAL" clId="{78668647-0E4E-4D51-9C0E-13926B4FF229}" dt="2023-07-13T14:49:02.418" v="5066"/>
          <ac:spMkLst>
            <pc:docMk/>
            <pc:sldMk cId="822483613" sldId="538"/>
            <ac:spMk id="377" creationId="{00000000-0000-0000-0000-000000000000}"/>
          </ac:spMkLst>
        </pc:spChg>
        <pc:graphicFrameChg chg="add del mod replST">
          <ac:chgData name="Brito Cortés, Sofía Constanza" userId="bc780694-5ad3-4b43-9d08-68ceeeeb3a92" providerId="ADAL" clId="{78668647-0E4E-4D51-9C0E-13926B4FF229}" dt="2023-07-13T14:47:22.543" v="3891"/>
          <ac:graphicFrameMkLst>
            <pc:docMk/>
            <pc:sldMk cId="822483613" sldId="538"/>
            <ac:graphicFrameMk id="4" creationId="{A1FA6723-3FA5-639D-B70B-FECF1F41B150}"/>
          </ac:graphicFrameMkLst>
        </pc:graphicFrameChg>
        <pc:graphicFrameChg chg="add del mod replST">
          <ac:chgData name="Brito Cortés, Sofía Constanza" userId="bc780694-5ad3-4b43-9d08-68ceeeeb3a92" providerId="ADAL" clId="{78668647-0E4E-4D51-9C0E-13926B4FF229}" dt="2023-07-13T14:48:24.206" v="4451"/>
          <ac:graphicFrameMkLst>
            <pc:docMk/>
            <pc:sldMk cId="822483613" sldId="538"/>
            <ac:graphicFrameMk id="5" creationId="{D04E7231-FC5F-E030-EE90-27DB6DEBD9D8}"/>
          </ac:graphicFrameMkLst>
        </pc:graphicFrameChg>
        <pc:graphicFrameChg chg="add del mod replST">
          <ac:chgData name="Brito Cortés, Sofía Constanza" userId="bc780694-5ad3-4b43-9d08-68ceeeeb3a92" providerId="ADAL" clId="{78668647-0E4E-4D51-9C0E-13926B4FF229}" dt="2023-07-13T14:47:30.595" v="3971"/>
          <ac:graphicFrameMkLst>
            <pc:docMk/>
            <pc:sldMk cId="822483613" sldId="538"/>
            <ac:graphicFrameMk id="7" creationId="{7EF4D08E-2BAE-49E4-DA80-B1867205BC1F}"/>
          </ac:graphicFrameMkLst>
        </pc:graphicFrameChg>
        <pc:graphicFrameChg chg="add del mod replST">
          <ac:chgData name="Brito Cortés, Sofía Constanza" userId="bc780694-5ad3-4b43-9d08-68ceeeeb3a92" providerId="ADAL" clId="{78668647-0E4E-4D51-9C0E-13926B4FF229}" dt="2023-07-13T14:47:38.352" v="4051"/>
          <ac:graphicFrameMkLst>
            <pc:docMk/>
            <pc:sldMk cId="822483613" sldId="538"/>
            <ac:graphicFrameMk id="8" creationId="{8253846C-88D5-BC8A-BA9A-4A075D492613}"/>
          </ac:graphicFrameMkLst>
        </pc:graphicFrameChg>
        <pc:graphicFrameChg chg="add del mod replST">
          <ac:chgData name="Brito Cortés, Sofía Constanza" userId="bc780694-5ad3-4b43-9d08-68ceeeeb3a92" providerId="ADAL" clId="{78668647-0E4E-4D51-9C0E-13926B4FF229}" dt="2023-07-13T14:47:50.110" v="4131"/>
          <ac:graphicFrameMkLst>
            <pc:docMk/>
            <pc:sldMk cId="822483613" sldId="538"/>
            <ac:graphicFrameMk id="9" creationId="{CB4C7AC7-31FC-3FF0-1B9C-6A748D9C6E19}"/>
          </ac:graphicFrameMkLst>
        </pc:graphicFrameChg>
        <pc:graphicFrameChg chg="add del mod replST">
          <ac:chgData name="Brito Cortés, Sofía Constanza" userId="bc780694-5ad3-4b43-9d08-68ceeeeb3a92" providerId="ADAL" clId="{78668647-0E4E-4D51-9C0E-13926B4FF229}" dt="2023-07-13T14:47:58.177" v="4211"/>
          <ac:graphicFrameMkLst>
            <pc:docMk/>
            <pc:sldMk cId="822483613" sldId="538"/>
            <ac:graphicFrameMk id="10" creationId="{0D0E3207-09F7-461E-EFF2-57B969A128D1}"/>
          </ac:graphicFrameMkLst>
        </pc:graphicFrameChg>
        <pc:graphicFrameChg chg="add del mod replST">
          <ac:chgData name="Brito Cortés, Sofía Constanza" userId="bc780694-5ad3-4b43-9d08-68ceeeeb3a92" providerId="ADAL" clId="{78668647-0E4E-4D51-9C0E-13926B4FF229}" dt="2023-07-13T14:48:05.932" v="4291"/>
          <ac:graphicFrameMkLst>
            <pc:docMk/>
            <pc:sldMk cId="822483613" sldId="538"/>
            <ac:graphicFrameMk id="14" creationId="{72328C6A-1FCE-225B-DD16-6C90458D6600}"/>
          </ac:graphicFrameMkLst>
        </pc:graphicFrameChg>
        <pc:graphicFrameChg chg="add del mod replST">
          <ac:chgData name="Brito Cortés, Sofía Constanza" userId="bc780694-5ad3-4b43-9d08-68ceeeeb3a92" providerId="ADAL" clId="{78668647-0E4E-4D51-9C0E-13926B4FF229}" dt="2023-07-13T14:48:14.295" v="4371"/>
          <ac:graphicFrameMkLst>
            <pc:docMk/>
            <pc:sldMk cId="822483613" sldId="538"/>
            <ac:graphicFrameMk id="15" creationId="{02FB3711-B37A-969B-7890-4853B1A900B8}"/>
          </ac:graphicFrameMkLst>
        </pc:graphicFrameChg>
        <pc:graphicFrameChg chg="add del mod replST">
          <ac:chgData name="Brito Cortés, Sofía Constanza" userId="bc780694-5ad3-4b43-9d08-68ceeeeb3a92" providerId="ADAL" clId="{78668647-0E4E-4D51-9C0E-13926B4FF229}" dt="2023-07-13T14:47:08.760" v="3786"/>
          <ac:graphicFrameMkLst>
            <pc:docMk/>
            <pc:sldMk cId="822483613" sldId="538"/>
            <ac:graphicFrameMk id="16" creationId="{2D35AB6A-5568-BCB2-C5DA-A9744A3CB7A1}"/>
          </ac:graphicFrameMkLst>
        </pc:graphicFrameChg>
        <pc:graphicFrameChg chg="add mod replST">
          <ac:chgData name="Brito Cortés, Sofía Constanza" userId="bc780694-5ad3-4b43-9d08-68ceeeeb3a92" providerId="ADAL" clId="{78668647-0E4E-4D51-9C0E-13926B4FF229}" dt="2023-07-13T14:49:02.399" v="5024"/>
          <ac:graphicFrameMkLst>
            <pc:docMk/>
            <pc:sldMk cId="822483613" sldId="538"/>
            <ac:graphicFrameMk id="17" creationId="{D83A61AB-CF08-8521-FB51-DC3C0B30CFCB}"/>
          </ac:graphicFrameMkLst>
        </pc:graphicFrameChg>
        <pc:graphicFrameChg chg="mod">
          <ac:chgData name="Brito Cortés, Sofía Constanza" userId="bc780694-5ad3-4b43-9d08-68ceeeeb3a92" providerId="ADAL" clId="{78668647-0E4E-4D51-9C0E-13926B4FF229}" dt="2023-07-13T14:49:02.427" v="5074"/>
          <ac:graphicFrameMkLst>
            <pc:docMk/>
            <pc:sldMk cId="822483613" sldId="538"/>
            <ac:graphicFrameMk id="18" creationId="{00000000-0000-0000-0000-000000000000}"/>
          </ac:graphicFrameMkLst>
        </pc:graphicFrameChg>
        <pc:graphicFrameChg chg="add del mod replST">
          <ac:chgData name="Brito Cortés, Sofía Constanza" userId="bc780694-5ad3-4b43-9d08-68ceeeeb3a92" providerId="ADAL" clId="{78668647-0E4E-4D51-9C0E-13926B4FF229}" dt="2023-07-13T14:48:29.539" v="4531"/>
          <ac:graphicFrameMkLst>
            <pc:docMk/>
            <pc:sldMk cId="822483613" sldId="538"/>
            <ac:graphicFrameMk id="19" creationId="{592DA2E5-64A4-8954-5CA0-DAE373C9CA99}"/>
          </ac:graphicFrameMkLst>
        </pc:graphicFrameChg>
        <pc:graphicFrameChg chg="add del mod replST">
          <ac:chgData name="Brito Cortés, Sofía Constanza" userId="bc780694-5ad3-4b43-9d08-68ceeeeb3a92" providerId="ADAL" clId="{78668647-0E4E-4D51-9C0E-13926B4FF229}" dt="2023-07-13T14:48:34.524" v="4611"/>
          <ac:graphicFrameMkLst>
            <pc:docMk/>
            <pc:sldMk cId="822483613" sldId="538"/>
            <ac:graphicFrameMk id="20" creationId="{FBEA46A4-9A4E-1324-625F-7E1C2F683942}"/>
          </ac:graphicFrameMkLst>
        </pc:graphicFrameChg>
        <pc:graphicFrameChg chg="add del mod replST">
          <ac:chgData name="Brito Cortés, Sofía Constanza" userId="bc780694-5ad3-4b43-9d08-68ceeeeb3a92" providerId="ADAL" clId="{78668647-0E4E-4D51-9C0E-13926B4FF229}" dt="2023-07-13T14:48:38.881" v="4691"/>
          <ac:graphicFrameMkLst>
            <pc:docMk/>
            <pc:sldMk cId="822483613" sldId="538"/>
            <ac:graphicFrameMk id="21" creationId="{86558BB5-3E05-2DFF-DF82-194F4FF3486C}"/>
          </ac:graphicFrameMkLst>
        </pc:graphicFrameChg>
        <pc:graphicFrameChg chg="add del mod replST">
          <ac:chgData name="Brito Cortés, Sofía Constanza" userId="bc780694-5ad3-4b43-9d08-68ceeeeb3a92" providerId="ADAL" clId="{78668647-0E4E-4D51-9C0E-13926B4FF229}" dt="2023-07-13T14:48:46.054" v="4771"/>
          <ac:graphicFrameMkLst>
            <pc:docMk/>
            <pc:sldMk cId="822483613" sldId="538"/>
            <ac:graphicFrameMk id="22" creationId="{2C16AC10-8D7E-C362-B5A1-F61049D517B4}"/>
          </ac:graphicFrameMkLst>
        </pc:graphicFrameChg>
        <pc:graphicFrameChg chg="add del mod replST">
          <ac:chgData name="Brito Cortés, Sofía Constanza" userId="bc780694-5ad3-4b43-9d08-68ceeeeb3a92" providerId="ADAL" clId="{78668647-0E4E-4D51-9C0E-13926B4FF229}" dt="2023-07-13T14:48:51.245" v="4851"/>
          <ac:graphicFrameMkLst>
            <pc:docMk/>
            <pc:sldMk cId="822483613" sldId="538"/>
            <ac:graphicFrameMk id="23" creationId="{67D0774D-1394-3E1A-C556-F82AD737F450}"/>
          </ac:graphicFrameMkLst>
        </pc:graphicFrameChg>
        <pc:graphicFrameChg chg="add del mod replST">
          <ac:chgData name="Brito Cortés, Sofía Constanza" userId="bc780694-5ad3-4b43-9d08-68ceeeeb3a92" providerId="ADAL" clId="{78668647-0E4E-4D51-9C0E-13926B4FF229}" dt="2023-07-13T14:48:56.624" v="4931"/>
          <ac:graphicFrameMkLst>
            <pc:docMk/>
            <pc:sldMk cId="822483613" sldId="538"/>
            <ac:graphicFrameMk id="24" creationId="{FCA517D6-9004-29AC-2EE9-0CF073725069}"/>
          </ac:graphicFrameMkLst>
        </pc:graphicFrameChg>
        <pc:graphicFrameChg chg="add del mod replST">
          <ac:chgData name="Brito Cortés, Sofía Constanza" userId="bc780694-5ad3-4b43-9d08-68ceeeeb3a92" providerId="ADAL" clId="{78668647-0E4E-4D51-9C0E-13926B4FF229}" dt="2023-07-13T14:49:02.380" v="5011"/>
          <ac:graphicFrameMkLst>
            <pc:docMk/>
            <pc:sldMk cId="822483613" sldId="538"/>
            <ac:graphicFrameMk id="25" creationId="{3E548B76-1830-035A-FBB3-AD3D7E842A7D}"/>
          </ac:graphicFrameMkLst>
        </pc:graphicFrameChg>
        <pc:graphicFrameChg chg="add del mod replST">
          <ac:chgData name="Brito Cortés, Sofía Constanza" userId="bc780694-5ad3-4b43-9d08-68ceeeeb3a92" providerId="ADAL" clId="{78668647-0E4E-4D51-9C0E-13926B4FF229}" dt="2023-07-13T14:47:08.802" v="3809"/>
          <ac:graphicFrameMkLst>
            <pc:docMk/>
            <pc:sldMk cId="822483613" sldId="538"/>
            <ac:graphicFrameMk id="26" creationId="{2E85CE2E-155C-1163-46F6-6C243811F64D}"/>
          </ac:graphicFrameMkLst>
        </pc:graphicFrameChg>
        <pc:graphicFrameChg chg="add mod replST">
          <ac:chgData name="Brito Cortés, Sofía Constanza" userId="bc780694-5ad3-4b43-9d08-68ceeeeb3a92" providerId="ADAL" clId="{78668647-0E4E-4D51-9C0E-13926B4FF229}" dt="2023-07-13T14:49:02.407" v="5045"/>
          <ac:graphicFrameMkLst>
            <pc:docMk/>
            <pc:sldMk cId="822483613" sldId="538"/>
            <ac:graphicFrameMk id="27" creationId="{C8335773-61A7-3A02-943D-BFB79918E99D}"/>
          </ac:graphicFrameMkLst>
        </pc:graphicFrameChg>
        <pc:graphicFrameChg chg="del">
          <ac:chgData name="Brito Cortés, Sofía Constanza" userId="bc780694-5ad3-4b43-9d08-68ceeeeb3a92" providerId="ADAL" clId="{78668647-0E4E-4D51-9C0E-13926B4FF229}" dt="2023-07-13T14:36:07.860" v="1978"/>
          <ac:graphicFrameMkLst>
            <pc:docMk/>
            <pc:sldMk cId="822483613" sldId="538"/>
            <ac:graphicFrameMk id="70" creationId="{A46671E1-245D-4371-A579-0B1E75014C14}"/>
          </ac:graphicFrameMkLst>
        </pc:graphicFrameChg>
        <pc:graphicFrameChg chg="del">
          <ac:chgData name="Brito Cortés, Sofía Constanza" userId="bc780694-5ad3-4b43-9d08-68ceeeeb3a92" providerId="ADAL" clId="{78668647-0E4E-4D51-9C0E-13926B4FF229}" dt="2023-07-13T14:36:08.541" v="2527"/>
          <ac:graphicFrameMkLst>
            <pc:docMk/>
            <pc:sldMk cId="822483613" sldId="538"/>
            <ac:graphicFrameMk id="71" creationId="{8C9FB987-57F8-4EB0-9A01-C72CE6FBD08F}"/>
          </ac:graphicFrameMkLst>
        </pc:graphicFrameChg>
        <pc:cxnChg chg="mod ord">
          <ac:chgData name="Brito Cortés, Sofía Constanza" userId="bc780694-5ad3-4b43-9d08-68ceeeeb3a92" providerId="ADAL" clId="{78668647-0E4E-4D51-9C0E-13926B4FF229}" dt="2023-07-13T14:49:02.417" v="5064"/>
          <ac:cxnSpMkLst>
            <pc:docMk/>
            <pc:sldMk cId="822483613" sldId="538"/>
            <ac:cxnSpMk id="370" creationId="{00000000-0000-0000-0000-000000000000}"/>
          </ac:cxnSpMkLst>
        </pc:cxnChg>
        <pc:cxnChg chg="mod ord">
          <ac:chgData name="Brito Cortés, Sofía Constanza" userId="bc780694-5ad3-4b43-9d08-68ceeeeb3a92" providerId="ADAL" clId="{78668647-0E4E-4D51-9C0E-13926B4FF229}" dt="2023-07-13T14:49:02.419" v="5068"/>
          <ac:cxnSpMkLst>
            <pc:docMk/>
            <pc:sldMk cId="822483613" sldId="538"/>
            <ac:cxnSpMk id="378" creationId="{00000000-0000-0000-0000-000000000000}"/>
          </ac:cxnSpMkLst>
        </pc:cxnChg>
      </pc:sldChg>
      <pc:sldChg chg="delSp">
        <pc:chgData name="Brito Cortés, Sofía Constanza" userId="bc780694-5ad3-4b43-9d08-68ceeeeb3a92" providerId="ADAL" clId="{78668647-0E4E-4D51-9C0E-13926B4FF229}" dt="2023-07-13T15:44:17.838" v="5554"/>
        <pc:sldMkLst>
          <pc:docMk/>
          <pc:sldMk cId="4259841825" sldId="766"/>
        </pc:sldMkLst>
        <pc:spChg chg="del">
          <ac:chgData name="Brito Cortés, Sofía Constanza" userId="bc780694-5ad3-4b43-9d08-68ceeeeb3a92" providerId="ADAL" clId="{78668647-0E4E-4D51-9C0E-13926B4FF229}" dt="2023-07-13T15:44:17.838" v="5554"/>
          <ac:spMkLst>
            <pc:docMk/>
            <pc:sldMk cId="4259841825" sldId="766"/>
            <ac:spMk id="4" creationId="{57EA52D8-E332-CA12-1DC4-E3928B564ED2}"/>
          </ac:spMkLst>
        </pc:spChg>
      </pc:sldChg>
      <pc:sldChg chg="delSp">
        <pc:chgData name="Brito Cortés, Sofía Constanza" userId="bc780694-5ad3-4b43-9d08-68ceeeeb3a92" providerId="ADAL" clId="{78668647-0E4E-4D51-9C0E-13926B4FF229}" dt="2023-07-13T15:44:17.838" v="5554"/>
        <pc:sldMkLst>
          <pc:docMk/>
          <pc:sldMk cId="1124602753" sldId="1342"/>
        </pc:sldMkLst>
        <pc:spChg chg="del">
          <ac:chgData name="Brito Cortés, Sofía Constanza" userId="bc780694-5ad3-4b43-9d08-68ceeeeb3a92" providerId="ADAL" clId="{78668647-0E4E-4D51-9C0E-13926B4FF229}" dt="2023-07-13T15:44:17.838" v="5554"/>
          <ac:spMkLst>
            <pc:docMk/>
            <pc:sldMk cId="1124602753" sldId="1342"/>
            <ac:spMk id="2" creationId="{88F2E841-A33C-6A1A-E06E-3C94CF54E598}"/>
          </ac:spMkLst>
        </pc:spChg>
      </pc:sldChg>
      <pc:sldChg chg="delSp">
        <pc:chgData name="Brito Cortés, Sofía Constanza" userId="bc780694-5ad3-4b43-9d08-68ceeeeb3a92" providerId="ADAL" clId="{78668647-0E4E-4D51-9C0E-13926B4FF229}" dt="2023-07-13T15:44:17.838" v="5554"/>
        <pc:sldMkLst>
          <pc:docMk/>
          <pc:sldMk cId="3363089439" sldId="1343"/>
        </pc:sldMkLst>
        <pc:spChg chg="del">
          <ac:chgData name="Brito Cortés, Sofía Constanza" userId="bc780694-5ad3-4b43-9d08-68ceeeeb3a92" providerId="ADAL" clId="{78668647-0E4E-4D51-9C0E-13926B4FF229}" dt="2023-07-13T15:44:17.838" v="5554"/>
          <ac:spMkLst>
            <pc:docMk/>
            <pc:sldMk cId="3363089439" sldId="1343"/>
            <ac:spMk id="2" creationId="{B6A635EB-507C-5EAD-F5B9-B6CF2D6E7A85}"/>
          </ac:spMkLst>
        </pc:spChg>
      </pc:sldChg>
      <pc:sldChg chg="delSp">
        <pc:chgData name="Brito Cortés, Sofía Constanza" userId="bc780694-5ad3-4b43-9d08-68ceeeeb3a92" providerId="ADAL" clId="{78668647-0E4E-4D51-9C0E-13926B4FF229}" dt="2023-07-13T15:44:17.838" v="5554"/>
        <pc:sldMkLst>
          <pc:docMk/>
          <pc:sldMk cId="3749523609" sldId="1344"/>
        </pc:sldMkLst>
        <pc:spChg chg="del">
          <ac:chgData name="Brito Cortés, Sofía Constanza" userId="bc780694-5ad3-4b43-9d08-68ceeeeb3a92" providerId="ADAL" clId="{78668647-0E4E-4D51-9C0E-13926B4FF229}" dt="2023-07-13T15:44:17.838" v="5554"/>
          <ac:spMkLst>
            <pc:docMk/>
            <pc:sldMk cId="3749523609" sldId="1344"/>
            <ac:spMk id="2" creationId="{9A5E0621-F821-352D-C40F-0938B3C181F8}"/>
          </ac:spMkLst>
        </pc:spChg>
      </pc:sldChg>
      <pc:sldChg chg="delSp">
        <pc:chgData name="Brito Cortés, Sofía Constanza" userId="bc780694-5ad3-4b43-9d08-68ceeeeb3a92" providerId="ADAL" clId="{78668647-0E4E-4D51-9C0E-13926B4FF229}" dt="2023-07-13T15:44:17.838" v="5554"/>
        <pc:sldMkLst>
          <pc:docMk/>
          <pc:sldMk cId="3089595943" sldId="1345"/>
        </pc:sldMkLst>
        <pc:spChg chg="del">
          <ac:chgData name="Brito Cortés, Sofía Constanza" userId="bc780694-5ad3-4b43-9d08-68ceeeeb3a92" providerId="ADAL" clId="{78668647-0E4E-4D51-9C0E-13926B4FF229}" dt="2023-07-13T15:44:17.838" v="5554"/>
          <ac:spMkLst>
            <pc:docMk/>
            <pc:sldMk cId="3089595943" sldId="1345"/>
            <ac:spMk id="2" creationId="{377F9C0B-D899-5CC2-3A31-DA31D99CD4FE}"/>
          </ac:spMkLst>
        </pc:spChg>
      </pc:sldChg>
      <pc:sldChg chg="delSp">
        <pc:chgData name="Brito Cortés, Sofía Constanza" userId="bc780694-5ad3-4b43-9d08-68ceeeeb3a92" providerId="ADAL" clId="{78668647-0E4E-4D51-9C0E-13926B4FF229}" dt="2023-07-13T15:44:17.838" v="5554"/>
        <pc:sldMkLst>
          <pc:docMk/>
          <pc:sldMk cId="3001611831" sldId="1349"/>
        </pc:sldMkLst>
        <pc:spChg chg="del">
          <ac:chgData name="Brito Cortés, Sofía Constanza" userId="bc780694-5ad3-4b43-9d08-68ceeeeb3a92" providerId="ADAL" clId="{78668647-0E4E-4D51-9C0E-13926B4FF229}" dt="2023-07-13T15:44:17.838" v="5554"/>
          <ac:spMkLst>
            <pc:docMk/>
            <pc:sldMk cId="3001611831" sldId="1349"/>
            <ac:spMk id="2" creationId="{498FBD31-DA9C-DCD3-8791-110F4E396870}"/>
          </ac:spMkLst>
        </pc:spChg>
      </pc:sldChg>
      <pc:sldChg chg="delSp">
        <pc:chgData name="Brito Cortés, Sofía Constanza" userId="bc780694-5ad3-4b43-9d08-68ceeeeb3a92" providerId="ADAL" clId="{78668647-0E4E-4D51-9C0E-13926B4FF229}" dt="2023-07-13T15:44:17.838" v="5554"/>
        <pc:sldMkLst>
          <pc:docMk/>
          <pc:sldMk cId="2333318966" sldId="1356"/>
        </pc:sldMkLst>
        <pc:spChg chg="del">
          <ac:chgData name="Brito Cortés, Sofía Constanza" userId="bc780694-5ad3-4b43-9d08-68ceeeeb3a92" providerId="ADAL" clId="{78668647-0E4E-4D51-9C0E-13926B4FF229}" dt="2023-07-13T15:44:17.838" v="5554"/>
          <ac:spMkLst>
            <pc:docMk/>
            <pc:sldMk cId="2333318966" sldId="1356"/>
            <ac:spMk id="2" creationId="{2AA53882-D390-C27B-5D2D-37E757245D52}"/>
          </ac:spMkLst>
        </pc:spChg>
      </pc:sldChg>
      <pc:sldChg chg="addSp delSp modSp mod">
        <pc:chgData name="Brito Cortés, Sofía Constanza" userId="bc780694-5ad3-4b43-9d08-68ceeeeb3a92" providerId="ADAL" clId="{78668647-0E4E-4D51-9C0E-13926B4FF229}" dt="2023-07-13T15:41:39.433" v="5479" actId="478"/>
        <pc:sldMkLst>
          <pc:docMk/>
          <pc:sldMk cId="2978932154" sldId="2147472045"/>
        </pc:sldMkLst>
        <pc:spChg chg="add del mod">
          <ac:chgData name="Brito Cortés, Sofía Constanza" userId="bc780694-5ad3-4b43-9d08-68ceeeeb3a92" providerId="ADAL" clId="{78668647-0E4E-4D51-9C0E-13926B4FF229}" dt="2023-07-13T15:41:39.433" v="5479" actId="478"/>
          <ac:spMkLst>
            <pc:docMk/>
            <pc:sldMk cId="2978932154" sldId="2147472045"/>
            <ac:spMk id="3" creationId="{B23F3DDB-C218-E468-FF49-5F07366389EE}"/>
          </ac:spMkLst>
        </pc:spChg>
        <pc:spChg chg="mod">
          <ac:chgData name="Brito Cortés, Sofía Constanza" userId="bc780694-5ad3-4b43-9d08-68ceeeeb3a92" providerId="ADAL" clId="{78668647-0E4E-4D51-9C0E-13926B4FF229}" dt="2023-07-13T15:41:34.415" v="5478" actId="14100"/>
          <ac:spMkLst>
            <pc:docMk/>
            <pc:sldMk cId="2978932154" sldId="2147472045"/>
            <ac:spMk id="5" creationId="{58CB0A50-5842-CA36-C782-05223D366F2E}"/>
          </ac:spMkLst>
        </pc:spChg>
      </pc:sldChg>
      <pc:sldChg chg="addSp delSp modSp mod">
        <pc:chgData name="Brito Cortés, Sofía Constanza" userId="bc780694-5ad3-4b43-9d08-68ceeeeb3a92" providerId="ADAL" clId="{78668647-0E4E-4D51-9C0E-13926B4FF229}" dt="2023-07-13T15:42:03.361" v="5505" actId="14100"/>
        <pc:sldMkLst>
          <pc:docMk/>
          <pc:sldMk cId="4112429752" sldId="2147472047"/>
        </pc:sldMkLst>
        <pc:spChg chg="mod ord">
          <ac:chgData name="Brito Cortés, Sofía Constanza" userId="bc780694-5ad3-4b43-9d08-68ceeeeb3a92" providerId="ADAL" clId="{78668647-0E4E-4D51-9C0E-13926B4FF229}" dt="2023-07-13T14:46:40.458" v="3668"/>
          <ac:spMkLst>
            <pc:docMk/>
            <pc:sldMk cId="4112429752" sldId="2147472047"/>
            <ac:spMk id="2" creationId="{A1A99D6D-FBC5-1F79-80B1-A94A520EBB19}"/>
          </ac:spMkLst>
        </pc:spChg>
        <pc:spChg chg="mod ord">
          <ac:chgData name="Brito Cortés, Sofía Constanza" userId="bc780694-5ad3-4b43-9d08-68ceeeeb3a92" providerId="ADAL" clId="{78668647-0E4E-4D51-9C0E-13926B4FF229}" dt="2023-07-13T15:41:51.668" v="5503" actId="14100"/>
          <ac:spMkLst>
            <pc:docMk/>
            <pc:sldMk cId="4112429752" sldId="2147472047"/>
            <ac:spMk id="3" creationId="{2B058712-AE2A-17B3-7F91-02EE988E916E}"/>
          </ac:spMkLst>
        </pc:spChg>
        <pc:spChg chg="add del mod modVis">
          <ac:chgData name="Brito Cortés, Sofía Constanza" userId="bc780694-5ad3-4b43-9d08-68ceeeeb3a92" providerId="ADAL" clId="{78668647-0E4E-4D51-9C0E-13926B4FF229}" dt="2023-07-13T14:46:06.053" v="2785"/>
          <ac:spMkLst>
            <pc:docMk/>
            <pc:sldMk cId="4112429752" sldId="2147472047"/>
            <ac:spMk id="4" creationId="{8F8E35D4-0A3D-7D39-B911-8AF747E6651F}"/>
          </ac:spMkLst>
        </pc:spChg>
        <pc:spChg chg="mod">
          <ac:chgData name="Brito Cortés, Sofía Constanza" userId="bc780694-5ad3-4b43-9d08-68ceeeeb3a92" providerId="ADAL" clId="{78668647-0E4E-4D51-9C0E-13926B4FF229}" dt="2023-07-13T14:46:40.466" v="3692"/>
          <ac:spMkLst>
            <pc:docMk/>
            <pc:sldMk cId="4112429752" sldId="2147472047"/>
            <ac:spMk id="11" creationId="{9B3A2052-7C2B-1132-8D43-9FEB85219D64}"/>
          </ac:spMkLst>
        </pc:spChg>
        <pc:spChg chg="mod">
          <ac:chgData name="Brito Cortés, Sofía Constanza" userId="bc780694-5ad3-4b43-9d08-68ceeeeb3a92" providerId="ADAL" clId="{78668647-0E4E-4D51-9C0E-13926B4FF229}" dt="2023-07-13T14:46:40.464" v="3686"/>
          <ac:spMkLst>
            <pc:docMk/>
            <pc:sldMk cId="4112429752" sldId="2147472047"/>
            <ac:spMk id="12" creationId="{568851F3-4012-F75C-19F7-F7268197D3F7}"/>
          </ac:spMkLst>
        </pc:spChg>
        <pc:spChg chg="mod">
          <ac:chgData name="Brito Cortés, Sofía Constanza" userId="bc780694-5ad3-4b43-9d08-68ceeeeb3a92" providerId="ADAL" clId="{78668647-0E4E-4D51-9C0E-13926B4FF229}" dt="2023-07-13T14:46:40.464" v="3687"/>
          <ac:spMkLst>
            <pc:docMk/>
            <pc:sldMk cId="4112429752" sldId="2147472047"/>
            <ac:spMk id="13" creationId="{C3A9D536-CA42-FFBA-8234-1B3937FE3B68}"/>
          </ac:spMkLst>
        </pc:spChg>
        <pc:spChg chg="mod">
          <ac:chgData name="Brito Cortés, Sofía Constanza" userId="bc780694-5ad3-4b43-9d08-68ceeeeb3a92" providerId="ADAL" clId="{78668647-0E4E-4D51-9C0E-13926B4FF229}" dt="2023-07-13T14:46:40.465" v="3689"/>
          <ac:spMkLst>
            <pc:docMk/>
            <pc:sldMk cId="4112429752" sldId="2147472047"/>
            <ac:spMk id="14" creationId="{B2310BA7-549D-DD35-CACB-8A211254C873}"/>
          </ac:spMkLst>
        </pc:spChg>
        <pc:spChg chg="mod">
          <ac:chgData name="Brito Cortés, Sofía Constanza" userId="bc780694-5ad3-4b43-9d08-68ceeeeb3a92" providerId="ADAL" clId="{78668647-0E4E-4D51-9C0E-13926B4FF229}" dt="2023-07-13T14:46:40.471" v="3705"/>
          <ac:spMkLst>
            <pc:docMk/>
            <pc:sldMk cId="4112429752" sldId="2147472047"/>
            <ac:spMk id="15" creationId="{2B8D8946-9C9B-1AA1-6D69-2A6CC3201EB5}"/>
          </ac:spMkLst>
        </pc:spChg>
        <pc:spChg chg="mod ord">
          <ac:chgData name="Brito Cortés, Sofía Constanza" userId="bc780694-5ad3-4b43-9d08-68ceeeeb3a92" providerId="ADAL" clId="{78668647-0E4E-4D51-9C0E-13926B4FF229}" dt="2023-07-13T14:46:40.463" v="3683"/>
          <ac:spMkLst>
            <pc:docMk/>
            <pc:sldMk cId="4112429752" sldId="2147472047"/>
            <ac:spMk id="16" creationId="{DA8125F0-A453-603D-AC5A-038F78701EFA}"/>
          </ac:spMkLst>
        </pc:spChg>
        <pc:spChg chg="mod">
          <ac:chgData name="Brito Cortés, Sofía Constanza" userId="bc780694-5ad3-4b43-9d08-68ceeeeb3a92" providerId="ADAL" clId="{78668647-0E4E-4D51-9C0E-13926B4FF229}" dt="2023-07-13T14:46:40.462" v="3682"/>
          <ac:spMkLst>
            <pc:docMk/>
            <pc:sldMk cId="4112429752" sldId="2147472047"/>
            <ac:spMk id="17" creationId="{22529640-FB0D-C767-E0FD-31A7CC131902}"/>
          </ac:spMkLst>
        </pc:spChg>
        <pc:spChg chg="mod">
          <ac:chgData name="Brito Cortés, Sofía Constanza" userId="bc780694-5ad3-4b43-9d08-68ceeeeb3a92" providerId="ADAL" clId="{78668647-0E4E-4D51-9C0E-13926B4FF229}" dt="2023-07-13T14:46:40.463" v="3684"/>
          <ac:spMkLst>
            <pc:docMk/>
            <pc:sldMk cId="4112429752" sldId="2147472047"/>
            <ac:spMk id="18" creationId="{11A83897-26BA-B6C2-0D3E-AF9662A49A77}"/>
          </ac:spMkLst>
        </pc:spChg>
        <pc:spChg chg="mod">
          <ac:chgData name="Brito Cortés, Sofía Constanza" userId="bc780694-5ad3-4b43-9d08-68ceeeeb3a92" providerId="ADAL" clId="{78668647-0E4E-4D51-9C0E-13926B4FF229}" dt="2023-07-13T14:46:40.465" v="3688"/>
          <ac:spMkLst>
            <pc:docMk/>
            <pc:sldMk cId="4112429752" sldId="2147472047"/>
            <ac:spMk id="19" creationId="{3E1663B2-7ABD-0553-9744-88C915E4576A}"/>
          </ac:spMkLst>
        </pc:spChg>
        <pc:spChg chg="mod">
          <ac:chgData name="Brito Cortés, Sofía Constanza" userId="bc780694-5ad3-4b43-9d08-68ceeeeb3a92" providerId="ADAL" clId="{78668647-0E4E-4D51-9C0E-13926B4FF229}" dt="2023-07-13T14:46:40.463" v="3685"/>
          <ac:spMkLst>
            <pc:docMk/>
            <pc:sldMk cId="4112429752" sldId="2147472047"/>
            <ac:spMk id="20" creationId="{DBEB1A78-1877-1DB9-7E54-FE29CB3493A0}"/>
          </ac:spMkLst>
        </pc:spChg>
        <pc:spChg chg="mod">
          <ac:chgData name="Brito Cortés, Sofía Constanza" userId="bc780694-5ad3-4b43-9d08-68ceeeeb3a92" providerId="ADAL" clId="{78668647-0E4E-4D51-9C0E-13926B4FF229}" dt="2023-07-13T14:46:40.465" v="3690"/>
          <ac:spMkLst>
            <pc:docMk/>
            <pc:sldMk cId="4112429752" sldId="2147472047"/>
            <ac:spMk id="21" creationId="{1243E8EE-382E-4AD7-5671-373677B5D930}"/>
          </ac:spMkLst>
        </pc:spChg>
        <pc:spChg chg="mod">
          <ac:chgData name="Brito Cortés, Sofía Constanza" userId="bc780694-5ad3-4b43-9d08-68ceeeeb3a92" providerId="ADAL" clId="{78668647-0E4E-4D51-9C0E-13926B4FF229}" dt="2023-07-13T14:46:40.466" v="3691"/>
          <ac:spMkLst>
            <pc:docMk/>
            <pc:sldMk cId="4112429752" sldId="2147472047"/>
            <ac:spMk id="22" creationId="{8CEAEBB5-4390-191D-CE21-A5D679EC1CC5}"/>
          </ac:spMkLst>
        </pc:spChg>
        <pc:spChg chg="mod">
          <ac:chgData name="Brito Cortés, Sofía Constanza" userId="bc780694-5ad3-4b43-9d08-68ceeeeb3a92" providerId="ADAL" clId="{78668647-0E4E-4D51-9C0E-13926B4FF229}" dt="2023-07-13T14:46:40.466" v="3693"/>
          <ac:spMkLst>
            <pc:docMk/>
            <pc:sldMk cId="4112429752" sldId="2147472047"/>
            <ac:spMk id="23" creationId="{4FF3B23F-04BF-8455-8210-31537FE94338}"/>
          </ac:spMkLst>
        </pc:spChg>
        <pc:spChg chg="mod">
          <ac:chgData name="Brito Cortés, Sofía Constanza" userId="bc780694-5ad3-4b43-9d08-68ceeeeb3a92" providerId="ADAL" clId="{78668647-0E4E-4D51-9C0E-13926B4FF229}" dt="2023-07-13T14:46:40.467" v="3694"/>
          <ac:spMkLst>
            <pc:docMk/>
            <pc:sldMk cId="4112429752" sldId="2147472047"/>
            <ac:spMk id="24" creationId="{C0BECB80-30C2-F89E-ED45-9D53C277CE9C}"/>
          </ac:spMkLst>
        </pc:spChg>
        <pc:spChg chg="mod">
          <ac:chgData name="Brito Cortés, Sofía Constanza" userId="bc780694-5ad3-4b43-9d08-68ceeeeb3a92" providerId="ADAL" clId="{78668647-0E4E-4D51-9C0E-13926B4FF229}" dt="2023-07-13T14:46:40.467" v="3695"/>
          <ac:spMkLst>
            <pc:docMk/>
            <pc:sldMk cId="4112429752" sldId="2147472047"/>
            <ac:spMk id="25" creationId="{2AE3DF99-3362-A844-52F5-4B9DA348626E}"/>
          </ac:spMkLst>
        </pc:spChg>
        <pc:spChg chg="mod">
          <ac:chgData name="Brito Cortés, Sofía Constanza" userId="bc780694-5ad3-4b43-9d08-68ceeeeb3a92" providerId="ADAL" clId="{78668647-0E4E-4D51-9C0E-13926B4FF229}" dt="2023-07-13T14:46:40.467" v="3696"/>
          <ac:spMkLst>
            <pc:docMk/>
            <pc:sldMk cId="4112429752" sldId="2147472047"/>
            <ac:spMk id="26" creationId="{ACF4148B-BA2F-0DB0-8D71-18CB069ACAEF}"/>
          </ac:spMkLst>
        </pc:spChg>
        <pc:spChg chg="mod">
          <ac:chgData name="Brito Cortés, Sofía Constanza" userId="bc780694-5ad3-4b43-9d08-68ceeeeb3a92" providerId="ADAL" clId="{78668647-0E4E-4D51-9C0E-13926B4FF229}" dt="2023-07-13T14:46:40.468" v="3698"/>
          <ac:spMkLst>
            <pc:docMk/>
            <pc:sldMk cId="4112429752" sldId="2147472047"/>
            <ac:spMk id="27" creationId="{D76D2B32-0177-78DD-2FE7-251BB015B7E2}"/>
          </ac:spMkLst>
        </pc:spChg>
        <pc:spChg chg="mod">
          <ac:chgData name="Brito Cortés, Sofía Constanza" userId="bc780694-5ad3-4b43-9d08-68ceeeeb3a92" providerId="ADAL" clId="{78668647-0E4E-4D51-9C0E-13926B4FF229}" dt="2023-07-13T14:46:40.468" v="3699"/>
          <ac:spMkLst>
            <pc:docMk/>
            <pc:sldMk cId="4112429752" sldId="2147472047"/>
            <ac:spMk id="28" creationId="{9837B9EF-2AB0-EFCF-D2BA-A90BC4C73043}"/>
          </ac:spMkLst>
        </pc:spChg>
        <pc:spChg chg="mod">
          <ac:chgData name="Brito Cortés, Sofía Constanza" userId="bc780694-5ad3-4b43-9d08-68ceeeeb3a92" providerId="ADAL" clId="{78668647-0E4E-4D51-9C0E-13926B4FF229}" dt="2023-07-13T14:46:40.468" v="3697"/>
          <ac:spMkLst>
            <pc:docMk/>
            <pc:sldMk cId="4112429752" sldId="2147472047"/>
            <ac:spMk id="29" creationId="{67F17703-0039-F4CF-3B02-854819A48F5D}"/>
          </ac:spMkLst>
        </pc:spChg>
        <pc:spChg chg="mod">
          <ac:chgData name="Brito Cortés, Sofía Constanza" userId="bc780694-5ad3-4b43-9d08-68ceeeeb3a92" providerId="ADAL" clId="{78668647-0E4E-4D51-9C0E-13926B4FF229}" dt="2023-07-13T14:46:40.469" v="3700"/>
          <ac:spMkLst>
            <pc:docMk/>
            <pc:sldMk cId="4112429752" sldId="2147472047"/>
            <ac:spMk id="30" creationId="{39CCEF68-CC70-683C-5298-38B9E999CD7F}"/>
          </ac:spMkLst>
        </pc:spChg>
        <pc:spChg chg="mod">
          <ac:chgData name="Brito Cortés, Sofía Constanza" userId="bc780694-5ad3-4b43-9d08-68ceeeeb3a92" providerId="ADAL" clId="{78668647-0E4E-4D51-9C0E-13926B4FF229}" dt="2023-07-13T14:46:40.469" v="3701"/>
          <ac:spMkLst>
            <pc:docMk/>
            <pc:sldMk cId="4112429752" sldId="2147472047"/>
            <ac:spMk id="31" creationId="{D3019188-B777-DDA0-63A1-736C7B1789A0}"/>
          </ac:spMkLst>
        </pc:spChg>
        <pc:spChg chg="mod">
          <ac:chgData name="Brito Cortés, Sofía Constanza" userId="bc780694-5ad3-4b43-9d08-68ceeeeb3a92" providerId="ADAL" clId="{78668647-0E4E-4D51-9C0E-13926B4FF229}" dt="2023-07-13T14:46:40.470" v="3702"/>
          <ac:spMkLst>
            <pc:docMk/>
            <pc:sldMk cId="4112429752" sldId="2147472047"/>
            <ac:spMk id="32" creationId="{FBBD7066-D519-F436-7AC9-0C8693438E6D}"/>
          </ac:spMkLst>
        </pc:spChg>
        <pc:spChg chg="mod">
          <ac:chgData name="Brito Cortés, Sofía Constanza" userId="bc780694-5ad3-4b43-9d08-68ceeeeb3a92" providerId="ADAL" clId="{78668647-0E4E-4D51-9C0E-13926B4FF229}" dt="2023-07-13T14:46:40.470" v="3703"/>
          <ac:spMkLst>
            <pc:docMk/>
            <pc:sldMk cId="4112429752" sldId="2147472047"/>
            <ac:spMk id="33" creationId="{00D8E201-B958-268A-BC92-321E25B63352}"/>
          </ac:spMkLst>
        </pc:spChg>
        <pc:spChg chg="mod">
          <ac:chgData name="Brito Cortés, Sofía Constanza" userId="bc780694-5ad3-4b43-9d08-68ceeeeb3a92" providerId="ADAL" clId="{78668647-0E4E-4D51-9C0E-13926B4FF229}" dt="2023-07-13T14:46:40.470" v="3704"/>
          <ac:spMkLst>
            <pc:docMk/>
            <pc:sldMk cId="4112429752" sldId="2147472047"/>
            <ac:spMk id="34" creationId="{8D51E5C2-A97B-E4E8-21FE-CFF731127E5D}"/>
          </ac:spMkLst>
        </pc:spChg>
        <pc:spChg chg="mod ord">
          <ac:chgData name="Brito Cortés, Sofía Constanza" userId="bc780694-5ad3-4b43-9d08-68ceeeeb3a92" providerId="ADAL" clId="{78668647-0E4E-4D51-9C0E-13926B4FF229}" dt="2023-07-13T14:46:40.472" v="3709"/>
          <ac:spMkLst>
            <pc:docMk/>
            <pc:sldMk cId="4112429752" sldId="2147472047"/>
            <ac:spMk id="35" creationId="{9F1C12AB-E41E-C908-C55C-78AAA4262DBB}"/>
          </ac:spMkLst>
        </pc:spChg>
        <pc:spChg chg="mod ord">
          <ac:chgData name="Brito Cortés, Sofía Constanza" userId="bc780694-5ad3-4b43-9d08-68ceeeeb3a92" providerId="ADAL" clId="{78668647-0E4E-4D51-9C0E-13926B4FF229}" dt="2023-07-13T14:46:40.472" v="3707"/>
          <ac:spMkLst>
            <pc:docMk/>
            <pc:sldMk cId="4112429752" sldId="2147472047"/>
            <ac:spMk id="36" creationId="{CA32EEFE-D9E9-6679-6249-36157FF6AF24}"/>
          </ac:spMkLst>
        </pc:spChg>
        <pc:spChg chg="mod">
          <ac:chgData name="Brito Cortés, Sofía Constanza" userId="bc780694-5ad3-4b43-9d08-68ceeeeb3a92" providerId="ADAL" clId="{78668647-0E4E-4D51-9C0E-13926B4FF229}" dt="2023-07-13T14:46:40.473" v="3711"/>
          <ac:spMkLst>
            <pc:docMk/>
            <pc:sldMk cId="4112429752" sldId="2147472047"/>
            <ac:spMk id="37" creationId="{F1FCB6E9-025E-A8A7-C2CD-8080D80AFE60}"/>
          </ac:spMkLst>
        </pc:spChg>
        <pc:spChg chg="mod">
          <ac:chgData name="Brito Cortés, Sofía Constanza" userId="bc780694-5ad3-4b43-9d08-68ceeeeb3a92" providerId="ADAL" clId="{78668647-0E4E-4D51-9C0E-13926B4FF229}" dt="2023-07-13T14:46:40.473" v="3710"/>
          <ac:spMkLst>
            <pc:docMk/>
            <pc:sldMk cId="4112429752" sldId="2147472047"/>
            <ac:spMk id="38" creationId="{71492B7F-0DD7-5325-9300-4A5FA6D0FBED}"/>
          </ac:spMkLst>
        </pc:spChg>
        <pc:spChg chg="mod ord">
          <ac:chgData name="Brito Cortés, Sofía Constanza" userId="bc780694-5ad3-4b43-9d08-68ceeeeb3a92" providerId="ADAL" clId="{78668647-0E4E-4D51-9C0E-13926B4FF229}" dt="2023-07-13T14:46:40.475" v="3713"/>
          <ac:spMkLst>
            <pc:docMk/>
            <pc:sldMk cId="4112429752" sldId="2147472047"/>
            <ac:spMk id="39" creationId="{63451686-AF3E-42C7-2405-C4D4344381F5}"/>
          </ac:spMkLst>
        </pc:spChg>
        <pc:spChg chg="mod ord">
          <ac:chgData name="Brito Cortés, Sofía Constanza" userId="bc780694-5ad3-4b43-9d08-68ceeeeb3a92" providerId="ADAL" clId="{78668647-0E4E-4D51-9C0E-13926B4FF229}" dt="2023-07-13T14:46:40.475" v="3715"/>
          <ac:spMkLst>
            <pc:docMk/>
            <pc:sldMk cId="4112429752" sldId="2147472047"/>
            <ac:spMk id="40" creationId="{05CB738D-5573-9F27-29DA-0D6D65E03D68}"/>
          </ac:spMkLst>
        </pc:spChg>
        <pc:spChg chg="mod ord">
          <ac:chgData name="Brito Cortés, Sofía Constanza" userId="bc780694-5ad3-4b43-9d08-68ceeeeb3a92" providerId="ADAL" clId="{78668647-0E4E-4D51-9C0E-13926B4FF229}" dt="2023-07-13T14:46:40.475" v="3717"/>
          <ac:spMkLst>
            <pc:docMk/>
            <pc:sldMk cId="4112429752" sldId="2147472047"/>
            <ac:spMk id="41" creationId="{3C6B45F3-C845-E737-59F3-16FCCE75AB0F}"/>
          </ac:spMkLst>
        </pc:spChg>
        <pc:spChg chg="mod ord">
          <ac:chgData name="Brito Cortés, Sofía Constanza" userId="bc780694-5ad3-4b43-9d08-68ceeeeb3a92" providerId="ADAL" clId="{78668647-0E4E-4D51-9C0E-13926B4FF229}" dt="2023-07-13T14:46:40.476" v="3719"/>
          <ac:spMkLst>
            <pc:docMk/>
            <pc:sldMk cId="4112429752" sldId="2147472047"/>
            <ac:spMk id="42" creationId="{9D6E9A75-686A-206A-FCA2-E0F84EEADB32}"/>
          </ac:spMkLst>
        </pc:spChg>
        <pc:spChg chg="mod ord">
          <ac:chgData name="Brito Cortés, Sofía Constanza" userId="bc780694-5ad3-4b43-9d08-68ceeeeb3a92" providerId="ADAL" clId="{78668647-0E4E-4D51-9C0E-13926B4FF229}" dt="2023-07-13T14:46:40.476" v="3721"/>
          <ac:spMkLst>
            <pc:docMk/>
            <pc:sldMk cId="4112429752" sldId="2147472047"/>
            <ac:spMk id="43" creationId="{9D0C83B1-F5FF-0319-3088-D912C83C984C}"/>
          </ac:spMkLst>
        </pc:spChg>
        <pc:spChg chg="mod ord">
          <ac:chgData name="Brito Cortés, Sofía Constanza" userId="bc780694-5ad3-4b43-9d08-68ceeeeb3a92" providerId="ADAL" clId="{78668647-0E4E-4D51-9C0E-13926B4FF229}" dt="2023-07-13T14:46:40.477" v="3723"/>
          <ac:spMkLst>
            <pc:docMk/>
            <pc:sldMk cId="4112429752" sldId="2147472047"/>
            <ac:spMk id="44" creationId="{23AF473A-64C2-E105-32C4-BC952D1100D3}"/>
          </ac:spMkLst>
        </pc:spChg>
        <pc:spChg chg="mod ord">
          <ac:chgData name="Brito Cortés, Sofía Constanza" userId="bc780694-5ad3-4b43-9d08-68ceeeeb3a92" providerId="ADAL" clId="{78668647-0E4E-4D51-9C0E-13926B4FF229}" dt="2023-07-13T14:46:40.477" v="3725"/>
          <ac:spMkLst>
            <pc:docMk/>
            <pc:sldMk cId="4112429752" sldId="2147472047"/>
            <ac:spMk id="45" creationId="{6AA9ED44-4BE7-4FAC-0B52-3053341D587F}"/>
          </ac:spMkLst>
        </pc:spChg>
        <pc:spChg chg="mod ord">
          <ac:chgData name="Brito Cortés, Sofía Constanza" userId="bc780694-5ad3-4b43-9d08-68ceeeeb3a92" providerId="ADAL" clId="{78668647-0E4E-4D51-9C0E-13926B4FF229}" dt="2023-07-13T14:46:40.478" v="3727"/>
          <ac:spMkLst>
            <pc:docMk/>
            <pc:sldMk cId="4112429752" sldId="2147472047"/>
            <ac:spMk id="46" creationId="{53AABDB7-3875-62D7-6E4E-100D4DEF68AF}"/>
          </ac:spMkLst>
        </pc:spChg>
        <pc:spChg chg="mod ord">
          <ac:chgData name="Brito Cortés, Sofía Constanza" userId="bc780694-5ad3-4b43-9d08-68ceeeeb3a92" providerId="ADAL" clId="{78668647-0E4E-4D51-9C0E-13926B4FF229}" dt="2023-07-13T14:46:40.479" v="3729"/>
          <ac:spMkLst>
            <pc:docMk/>
            <pc:sldMk cId="4112429752" sldId="2147472047"/>
            <ac:spMk id="47" creationId="{6939A5A2-30A9-7803-A92F-81503D5220A6}"/>
          </ac:spMkLst>
        </pc:spChg>
        <pc:spChg chg="mod ord">
          <ac:chgData name="Brito Cortés, Sofía Constanza" userId="bc780694-5ad3-4b43-9d08-68ceeeeb3a92" providerId="ADAL" clId="{78668647-0E4E-4D51-9C0E-13926B4FF229}" dt="2023-07-13T14:46:40.479" v="3731"/>
          <ac:spMkLst>
            <pc:docMk/>
            <pc:sldMk cId="4112429752" sldId="2147472047"/>
            <ac:spMk id="48" creationId="{0F2C7FCA-D284-FF3F-9DDD-2E9392046EC6}"/>
          </ac:spMkLst>
        </pc:spChg>
        <pc:spChg chg="mod ord">
          <ac:chgData name="Brito Cortés, Sofía Constanza" userId="bc780694-5ad3-4b43-9d08-68ceeeeb3a92" providerId="ADAL" clId="{78668647-0E4E-4D51-9C0E-13926B4FF229}" dt="2023-07-13T14:46:40.480" v="3733"/>
          <ac:spMkLst>
            <pc:docMk/>
            <pc:sldMk cId="4112429752" sldId="2147472047"/>
            <ac:spMk id="49" creationId="{773CF904-C2A9-C27C-1CFC-04CAA1D8F512}"/>
          </ac:spMkLst>
        </pc:spChg>
        <pc:spChg chg="mod ord">
          <ac:chgData name="Brito Cortés, Sofía Constanza" userId="bc780694-5ad3-4b43-9d08-68ceeeeb3a92" providerId="ADAL" clId="{78668647-0E4E-4D51-9C0E-13926B4FF229}" dt="2023-07-13T14:46:40.480" v="3735"/>
          <ac:spMkLst>
            <pc:docMk/>
            <pc:sldMk cId="4112429752" sldId="2147472047"/>
            <ac:spMk id="50" creationId="{769705C2-B416-A5F0-E408-FC1A4D29AE2B}"/>
          </ac:spMkLst>
        </pc:spChg>
        <pc:spChg chg="mod ord">
          <ac:chgData name="Brito Cortés, Sofía Constanza" userId="bc780694-5ad3-4b43-9d08-68ceeeeb3a92" providerId="ADAL" clId="{78668647-0E4E-4D51-9C0E-13926B4FF229}" dt="2023-07-13T14:46:40.480" v="3737"/>
          <ac:spMkLst>
            <pc:docMk/>
            <pc:sldMk cId="4112429752" sldId="2147472047"/>
            <ac:spMk id="51" creationId="{1B5A1FED-98DD-912F-B27D-667038B07C18}"/>
          </ac:spMkLst>
        </pc:spChg>
        <pc:spChg chg="mod ord">
          <ac:chgData name="Brito Cortés, Sofía Constanza" userId="bc780694-5ad3-4b43-9d08-68ceeeeb3a92" providerId="ADAL" clId="{78668647-0E4E-4D51-9C0E-13926B4FF229}" dt="2023-07-13T14:46:40.481" v="3739"/>
          <ac:spMkLst>
            <pc:docMk/>
            <pc:sldMk cId="4112429752" sldId="2147472047"/>
            <ac:spMk id="52" creationId="{177FB5D2-3822-966D-C16A-0ABD93C5F824}"/>
          </ac:spMkLst>
        </pc:spChg>
        <pc:spChg chg="mod ord">
          <ac:chgData name="Brito Cortés, Sofía Constanza" userId="bc780694-5ad3-4b43-9d08-68ceeeeb3a92" providerId="ADAL" clId="{78668647-0E4E-4D51-9C0E-13926B4FF229}" dt="2023-07-13T14:46:40.481" v="3741"/>
          <ac:spMkLst>
            <pc:docMk/>
            <pc:sldMk cId="4112429752" sldId="2147472047"/>
            <ac:spMk id="53" creationId="{FF4BAB4C-AAEF-56F2-ED43-12A03C34F46E}"/>
          </ac:spMkLst>
        </pc:spChg>
        <pc:spChg chg="mod ord">
          <ac:chgData name="Brito Cortés, Sofía Constanza" userId="bc780694-5ad3-4b43-9d08-68ceeeeb3a92" providerId="ADAL" clId="{78668647-0E4E-4D51-9C0E-13926B4FF229}" dt="2023-07-13T14:46:40.483" v="3745"/>
          <ac:spMkLst>
            <pc:docMk/>
            <pc:sldMk cId="4112429752" sldId="2147472047"/>
            <ac:spMk id="55" creationId="{763F8062-6062-D8BE-022E-CAC9D5DD07B3}"/>
          </ac:spMkLst>
        </pc:spChg>
        <pc:spChg chg="mod ord">
          <ac:chgData name="Brito Cortés, Sofía Constanza" userId="bc780694-5ad3-4b43-9d08-68ceeeeb3a92" providerId="ADAL" clId="{78668647-0E4E-4D51-9C0E-13926B4FF229}" dt="2023-07-13T14:46:40.483" v="3747"/>
          <ac:spMkLst>
            <pc:docMk/>
            <pc:sldMk cId="4112429752" sldId="2147472047"/>
            <ac:spMk id="56" creationId="{BFF64D7F-8FEC-033B-CC3A-CD69DAE2A982}"/>
          </ac:spMkLst>
        </pc:spChg>
        <pc:spChg chg="mod ord">
          <ac:chgData name="Brito Cortés, Sofía Constanza" userId="bc780694-5ad3-4b43-9d08-68ceeeeb3a92" providerId="ADAL" clId="{78668647-0E4E-4D51-9C0E-13926B4FF229}" dt="2023-07-13T14:46:40.484" v="3749"/>
          <ac:spMkLst>
            <pc:docMk/>
            <pc:sldMk cId="4112429752" sldId="2147472047"/>
            <ac:spMk id="57" creationId="{E3BF66F3-BA5C-8614-DAFE-9F52318C2C3C}"/>
          </ac:spMkLst>
        </pc:spChg>
        <pc:spChg chg="mod ord">
          <ac:chgData name="Brito Cortés, Sofía Constanza" userId="bc780694-5ad3-4b43-9d08-68ceeeeb3a92" providerId="ADAL" clId="{78668647-0E4E-4D51-9C0E-13926B4FF229}" dt="2023-07-13T14:46:40.484" v="3751"/>
          <ac:spMkLst>
            <pc:docMk/>
            <pc:sldMk cId="4112429752" sldId="2147472047"/>
            <ac:spMk id="58" creationId="{6CD15EA4-7E01-6365-6A0E-3670FFF4C96F}"/>
          </ac:spMkLst>
        </pc:spChg>
        <pc:spChg chg="mod ord">
          <ac:chgData name="Brito Cortés, Sofía Constanza" userId="bc780694-5ad3-4b43-9d08-68ceeeeb3a92" providerId="ADAL" clId="{78668647-0E4E-4D51-9C0E-13926B4FF229}" dt="2023-07-13T14:46:40.485" v="3753"/>
          <ac:spMkLst>
            <pc:docMk/>
            <pc:sldMk cId="4112429752" sldId="2147472047"/>
            <ac:spMk id="59" creationId="{7DA8CF12-E086-0146-CD28-FF7A063E116E}"/>
          </ac:spMkLst>
        </pc:spChg>
        <pc:spChg chg="mod ord">
          <ac:chgData name="Brito Cortés, Sofía Constanza" userId="bc780694-5ad3-4b43-9d08-68ceeeeb3a92" providerId="ADAL" clId="{78668647-0E4E-4D51-9C0E-13926B4FF229}" dt="2023-07-13T14:46:40.486" v="3755"/>
          <ac:spMkLst>
            <pc:docMk/>
            <pc:sldMk cId="4112429752" sldId="2147472047"/>
            <ac:spMk id="60" creationId="{07223135-6162-403F-CD27-6FDA5DD6E1DD}"/>
          </ac:spMkLst>
        </pc:spChg>
        <pc:spChg chg="mod ord">
          <ac:chgData name="Brito Cortés, Sofía Constanza" userId="bc780694-5ad3-4b43-9d08-68ceeeeb3a92" providerId="ADAL" clId="{78668647-0E4E-4D51-9C0E-13926B4FF229}" dt="2023-07-13T14:46:40.486" v="3757"/>
          <ac:spMkLst>
            <pc:docMk/>
            <pc:sldMk cId="4112429752" sldId="2147472047"/>
            <ac:spMk id="61" creationId="{BDC8FC60-1E2D-7865-7FCE-8A0591473161}"/>
          </ac:spMkLst>
        </pc:spChg>
        <pc:spChg chg="mod ord">
          <ac:chgData name="Brito Cortés, Sofía Constanza" userId="bc780694-5ad3-4b43-9d08-68ceeeeb3a92" providerId="ADAL" clId="{78668647-0E4E-4D51-9C0E-13926B4FF229}" dt="2023-07-13T14:46:40.487" v="3759"/>
          <ac:spMkLst>
            <pc:docMk/>
            <pc:sldMk cId="4112429752" sldId="2147472047"/>
            <ac:spMk id="62" creationId="{5951DD4D-045A-31CD-8D09-4AE6E333FD61}"/>
          </ac:spMkLst>
        </pc:spChg>
        <pc:spChg chg="mod ord">
          <ac:chgData name="Brito Cortés, Sofía Constanza" userId="bc780694-5ad3-4b43-9d08-68ceeeeb3a92" providerId="ADAL" clId="{78668647-0E4E-4D51-9C0E-13926B4FF229}" dt="2023-07-13T15:42:03.361" v="5505" actId="14100"/>
          <ac:spMkLst>
            <pc:docMk/>
            <pc:sldMk cId="4112429752" sldId="2147472047"/>
            <ac:spMk id="63" creationId="{93D9DC97-EA27-E0C5-6EE0-4EBC9A81AE6C}"/>
          </ac:spMkLst>
        </pc:spChg>
        <pc:spChg chg="mod ord">
          <ac:chgData name="Brito Cortés, Sofía Constanza" userId="bc780694-5ad3-4b43-9d08-68ceeeeb3a92" providerId="ADAL" clId="{78668647-0E4E-4D51-9C0E-13926B4FF229}" dt="2023-07-13T14:46:40.488" v="3763"/>
          <ac:spMkLst>
            <pc:docMk/>
            <pc:sldMk cId="4112429752" sldId="2147472047"/>
            <ac:spMk id="70" creationId="{431CD7B2-7D0D-4489-A2C8-B60F241ECE2D}"/>
          </ac:spMkLst>
        </pc:spChg>
        <pc:spChg chg="add del mod">
          <ac:chgData name="Brito Cortés, Sofía Constanza" userId="bc780694-5ad3-4b43-9d08-68ceeeeb3a92" providerId="ADAL" clId="{78668647-0E4E-4D51-9C0E-13926B4FF229}" dt="2023-07-13T15:41:55.436" v="5504" actId="478"/>
          <ac:spMkLst>
            <pc:docMk/>
            <pc:sldMk cId="4112429752" sldId="2147472047"/>
            <ac:spMk id="75" creationId="{E790F6A9-CB26-E6D9-4B5B-3A4B7FEEF0E6}"/>
          </ac:spMkLst>
        </pc:spChg>
        <pc:graphicFrameChg chg="add del mod replST">
          <ac:chgData name="Brito Cortés, Sofía Constanza" userId="bc780694-5ad3-4b43-9d08-68ceeeeb3a92" providerId="ADAL" clId="{78668647-0E4E-4D51-9C0E-13926B4FF229}" dt="2023-07-13T14:46:08.171" v="2815"/>
          <ac:graphicFrameMkLst>
            <pc:docMk/>
            <pc:sldMk cId="4112429752" sldId="2147472047"/>
            <ac:graphicFrameMk id="10" creationId="{32E616E1-8991-8121-D577-DC70E3C5D631}"/>
          </ac:graphicFrameMkLst>
        </pc:graphicFrameChg>
        <pc:graphicFrameChg chg="add del mod replST">
          <ac:chgData name="Brito Cortés, Sofía Constanza" userId="bc780694-5ad3-4b43-9d08-68ceeeeb3a92" providerId="ADAL" clId="{78668647-0E4E-4D51-9C0E-13926B4FF229}" dt="2023-07-13T14:46:09.508" v="2955"/>
          <ac:graphicFrameMkLst>
            <pc:docMk/>
            <pc:sldMk cId="4112429752" sldId="2147472047"/>
            <ac:graphicFrameMk id="64" creationId="{D5EE6BDA-46B9-B4C9-D09A-4DCEF2B39AEA}"/>
          </ac:graphicFrameMkLst>
        </pc:graphicFrameChg>
        <pc:graphicFrameChg chg="add del mod replST">
          <ac:chgData name="Brito Cortés, Sofía Constanza" userId="bc780694-5ad3-4b43-9d08-68ceeeeb3a92" providerId="ADAL" clId="{78668647-0E4E-4D51-9C0E-13926B4FF229}" dt="2023-07-13T14:46:16.930" v="3095"/>
          <ac:graphicFrameMkLst>
            <pc:docMk/>
            <pc:sldMk cId="4112429752" sldId="2147472047"/>
            <ac:graphicFrameMk id="65" creationId="{58202A23-3F76-B5D0-4EAE-7D2FC5AD51A4}"/>
          </ac:graphicFrameMkLst>
        </pc:graphicFrameChg>
        <pc:graphicFrameChg chg="add del mod replST">
          <ac:chgData name="Brito Cortés, Sofía Constanza" userId="bc780694-5ad3-4b43-9d08-68ceeeeb3a92" providerId="ADAL" clId="{78668647-0E4E-4D51-9C0E-13926B4FF229}" dt="2023-07-13T14:46:22.619" v="3237"/>
          <ac:graphicFrameMkLst>
            <pc:docMk/>
            <pc:sldMk cId="4112429752" sldId="2147472047"/>
            <ac:graphicFrameMk id="66" creationId="{E0D450DF-C6E0-DF18-468E-66B793107F0A}"/>
          </ac:graphicFrameMkLst>
        </pc:graphicFrameChg>
        <pc:graphicFrameChg chg="add del mod replST">
          <ac:chgData name="Brito Cortés, Sofía Constanza" userId="bc780694-5ad3-4b43-9d08-68ceeeeb3a92" providerId="ADAL" clId="{78668647-0E4E-4D51-9C0E-13926B4FF229}" dt="2023-07-13T14:46:28.840" v="3377"/>
          <ac:graphicFrameMkLst>
            <pc:docMk/>
            <pc:sldMk cId="4112429752" sldId="2147472047"/>
            <ac:graphicFrameMk id="67" creationId="{A34D8A3C-B7F7-84C0-BFB8-7F980DA45C53}"/>
          </ac:graphicFrameMkLst>
        </pc:graphicFrameChg>
        <pc:graphicFrameChg chg="add del mod replST">
          <ac:chgData name="Brito Cortés, Sofía Constanza" userId="bc780694-5ad3-4b43-9d08-68ceeeeb3a92" providerId="ADAL" clId="{78668647-0E4E-4D51-9C0E-13926B4FF229}" dt="2023-07-13T14:46:34.839" v="3519"/>
          <ac:graphicFrameMkLst>
            <pc:docMk/>
            <pc:sldMk cId="4112429752" sldId="2147472047"/>
            <ac:graphicFrameMk id="68" creationId="{A00996AC-7A64-B52D-9C5F-B0536004EB5E}"/>
          </ac:graphicFrameMkLst>
        </pc:graphicFrameChg>
        <pc:graphicFrameChg chg="add del mod replST">
          <ac:chgData name="Brito Cortés, Sofía Constanza" userId="bc780694-5ad3-4b43-9d08-68ceeeeb3a92" providerId="ADAL" clId="{78668647-0E4E-4D51-9C0E-13926B4FF229}" dt="2023-07-13T14:46:40.441" v="3658"/>
          <ac:graphicFrameMkLst>
            <pc:docMk/>
            <pc:sldMk cId="4112429752" sldId="2147472047"/>
            <ac:graphicFrameMk id="71" creationId="{2F411F7F-CAE9-D4E6-55B0-6BDF0196B14E}"/>
          </ac:graphicFrameMkLst>
        </pc:graphicFrameChg>
        <pc:graphicFrameChg chg="mod">
          <ac:chgData name="Brito Cortés, Sofía Constanza" userId="bc780694-5ad3-4b43-9d08-68ceeeeb3a92" providerId="ADAL" clId="{78668647-0E4E-4D51-9C0E-13926B4FF229}" dt="2023-07-13T14:46:40.491" v="3769"/>
          <ac:graphicFrameMkLst>
            <pc:docMk/>
            <pc:sldMk cId="4112429752" sldId="2147472047"/>
            <ac:graphicFrameMk id="72" creationId="{6B79C9EB-17DC-D15B-C3A4-6EAB4D2DA462}"/>
          </ac:graphicFrameMkLst>
        </pc:graphicFrameChg>
        <pc:graphicFrameChg chg="add mod replST">
          <ac:chgData name="Brito Cortés, Sofía Constanza" userId="bc780694-5ad3-4b43-9d08-68ceeeeb3a92" providerId="ADAL" clId="{78668647-0E4E-4D51-9C0E-13926B4FF229}" dt="2023-07-13T14:46:40.462" v="3681"/>
          <ac:graphicFrameMkLst>
            <pc:docMk/>
            <pc:sldMk cId="4112429752" sldId="2147472047"/>
            <ac:graphicFrameMk id="74" creationId="{3A8157B2-2E5B-E3C1-0ED0-CCD3901947F4}"/>
          </ac:graphicFrameMkLst>
        </pc:graphicFrameChg>
        <pc:graphicFrameChg chg="del">
          <ac:chgData name="Brito Cortés, Sofía Constanza" userId="bc780694-5ad3-4b43-9d08-68ceeeeb3a92" providerId="ADAL" clId="{78668647-0E4E-4D51-9C0E-13926B4FF229}" dt="2023-07-13T13:35:14.884" v="27"/>
          <ac:graphicFrameMkLst>
            <pc:docMk/>
            <pc:sldMk cId="4112429752" sldId="2147472047"/>
            <ac:graphicFrameMk id="76" creationId="{C9CB38C2-AC71-0B59-01BC-CBACA196ABDE}"/>
          </ac:graphicFrameMkLst>
        </pc:graphicFrameChg>
        <pc:graphicFrameChg chg="add del mod replST">
          <ac:chgData name="Brito Cortés, Sofía Constanza" userId="bc780694-5ad3-4b43-9d08-68ceeeeb3a92" providerId="ADAL" clId="{78668647-0E4E-4D51-9C0E-13926B4FF229}" dt="2023-07-13T13:35:20.329" v="173"/>
          <ac:graphicFrameMkLst>
            <pc:docMk/>
            <pc:sldMk cId="4112429752" sldId="2147472047"/>
            <ac:graphicFrameMk id="77" creationId="{5346B40C-8325-CA34-6F2A-D2B07B4B8198}"/>
          </ac:graphicFrameMkLst>
        </pc:graphicFrameChg>
        <pc:graphicFrameChg chg="add del mod replST">
          <ac:chgData name="Brito Cortés, Sofía Constanza" userId="bc780694-5ad3-4b43-9d08-68ceeeeb3a92" providerId="ADAL" clId="{78668647-0E4E-4D51-9C0E-13926B4FF229}" dt="2023-07-13T13:35:32.324" v="319"/>
          <ac:graphicFrameMkLst>
            <pc:docMk/>
            <pc:sldMk cId="4112429752" sldId="2147472047"/>
            <ac:graphicFrameMk id="78" creationId="{5FA29822-D3B5-7744-DF23-A4FD1F260ED4}"/>
          </ac:graphicFrameMkLst>
        </pc:graphicFrameChg>
        <pc:graphicFrameChg chg="add del mod replST">
          <ac:chgData name="Brito Cortés, Sofía Constanza" userId="bc780694-5ad3-4b43-9d08-68ceeeeb3a92" providerId="ADAL" clId="{78668647-0E4E-4D51-9C0E-13926B4FF229}" dt="2023-07-13T13:35:36.350" v="462"/>
          <ac:graphicFrameMkLst>
            <pc:docMk/>
            <pc:sldMk cId="4112429752" sldId="2147472047"/>
            <ac:graphicFrameMk id="79" creationId="{56572DF6-3700-5D10-76FC-D7CA425DE2E9}"/>
          </ac:graphicFrameMkLst>
        </pc:graphicFrameChg>
        <pc:graphicFrameChg chg="add del mod replST">
          <ac:chgData name="Brito Cortés, Sofía Constanza" userId="bc780694-5ad3-4b43-9d08-68ceeeeb3a92" providerId="ADAL" clId="{78668647-0E4E-4D51-9C0E-13926B4FF229}" dt="2023-07-13T13:35:42.434" v="601"/>
          <ac:graphicFrameMkLst>
            <pc:docMk/>
            <pc:sldMk cId="4112429752" sldId="2147472047"/>
            <ac:graphicFrameMk id="80" creationId="{1A4056BC-2992-D103-07F7-08B68D1EC3E3}"/>
          </ac:graphicFrameMkLst>
        </pc:graphicFrameChg>
        <pc:graphicFrameChg chg="add del mod replST">
          <ac:chgData name="Brito Cortés, Sofía Constanza" userId="bc780694-5ad3-4b43-9d08-68ceeeeb3a92" providerId="ADAL" clId="{78668647-0E4E-4D51-9C0E-13926B4FF229}" dt="2023-07-13T13:35:47.245" v="742"/>
          <ac:graphicFrameMkLst>
            <pc:docMk/>
            <pc:sldMk cId="4112429752" sldId="2147472047"/>
            <ac:graphicFrameMk id="81" creationId="{94BE7AB9-0929-2CA6-334E-E8B1BF0AD5D3}"/>
          </ac:graphicFrameMkLst>
        </pc:graphicFrameChg>
        <pc:graphicFrameChg chg="add del mod replST">
          <ac:chgData name="Brito Cortés, Sofía Constanza" userId="bc780694-5ad3-4b43-9d08-68ceeeeb3a92" providerId="ADAL" clId="{78668647-0E4E-4D51-9C0E-13926B4FF229}" dt="2023-07-13T13:35:52.986" v="884"/>
          <ac:graphicFrameMkLst>
            <pc:docMk/>
            <pc:sldMk cId="4112429752" sldId="2147472047"/>
            <ac:graphicFrameMk id="82" creationId="{8EEB8161-0156-472B-E6B2-72A5EAA7C726}"/>
          </ac:graphicFrameMkLst>
        </pc:graphicFrameChg>
        <pc:graphicFrameChg chg="add del mod replST">
          <ac:chgData name="Brito Cortés, Sofía Constanza" userId="bc780694-5ad3-4b43-9d08-68ceeeeb3a92" providerId="ADAL" clId="{78668647-0E4E-4D51-9C0E-13926B4FF229}" dt="2023-07-13T13:35:57.523" v="1024"/>
          <ac:graphicFrameMkLst>
            <pc:docMk/>
            <pc:sldMk cId="4112429752" sldId="2147472047"/>
            <ac:graphicFrameMk id="83" creationId="{37A09D1B-7A68-47DC-0534-CBD9219F2BC6}"/>
          </ac:graphicFrameMkLst>
        </pc:graphicFrameChg>
        <pc:graphicFrameChg chg="add del mod replST">
          <ac:chgData name="Brito Cortés, Sofía Constanza" userId="bc780694-5ad3-4b43-9d08-68ceeeeb3a92" providerId="ADAL" clId="{78668647-0E4E-4D51-9C0E-13926B4FF229}" dt="2023-07-13T13:36:08.389" v="1164"/>
          <ac:graphicFrameMkLst>
            <pc:docMk/>
            <pc:sldMk cId="4112429752" sldId="2147472047"/>
            <ac:graphicFrameMk id="84" creationId="{3C9C5267-5D9D-C1C4-4355-6087E5FA5074}"/>
          </ac:graphicFrameMkLst>
        </pc:graphicFrameChg>
        <pc:graphicFrameChg chg="add del mod replST">
          <ac:chgData name="Brito Cortés, Sofía Constanza" userId="bc780694-5ad3-4b43-9d08-68ceeeeb3a92" providerId="ADAL" clId="{78668647-0E4E-4D51-9C0E-13926B4FF229}" dt="2023-07-13T14:36:01.679" v="1304"/>
          <ac:graphicFrameMkLst>
            <pc:docMk/>
            <pc:sldMk cId="4112429752" sldId="2147472047"/>
            <ac:graphicFrameMk id="85" creationId="{250FF146-ED8C-3E85-F085-BC772EF8AE6D}"/>
          </ac:graphicFrameMkLst>
        </pc:graphicFrameChg>
        <pc:graphicFrameChg chg="add del mod replST">
          <ac:chgData name="Brito Cortés, Sofía Constanza" userId="bc780694-5ad3-4b43-9d08-68ceeeeb3a92" providerId="ADAL" clId="{78668647-0E4E-4D51-9C0E-13926B4FF229}" dt="2023-07-13T14:46:06.005" v="2673"/>
          <ac:graphicFrameMkLst>
            <pc:docMk/>
            <pc:sldMk cId="4112429752" sldId="2147472047"/>
            <ac:graphicFrameMk id="86" creationId="{EE7A76C0-50F0-C043-AEBF-F4347F8D19FD}"/>
          </ac:graphicFrameMkLst>
        </pc:graphicFrameChg>
        <pc:cxnChg chg="mod ord">
          <ac:chgData name="Brito Cortés, Sofía Constanza" userId="bc780694-5ad3-4b43-9d08-68ceeeeb3a92" providerId="ADAL" clId="{78668647-0E4E-4D51-9C0E-13926B4FF229}" dt="2023-07-13T14:46:40.460" v="3676"/>
          <ac:cxnSpMkLst>
            <pc:docMk/>
            <pc:sldMk cId="4112429752" sldId="2147472047"/>
            <ac:cxnSpMk id="5" creationId="{8A299F0C-81AB-2813-5E8F-63CC169D75E3}"/>
          </ac:cxnSpMkLst>
        </pc:cxnChg>
        <pc:cxnChg chg="mod ord">
          <ac:chgData name="Brito Cortés, Sofía Constanza" userId="bc780694-5ad3-4b43-9d08-68ceeeeb3a92" providerId="ADAL" clId="{78668647-0E4E-4D51-9C0E-13926B4FF229}" dt="2023-07-13T14:46:40.460" v="3674"/>
          <ac:cxnSpMkLst>
            <pc:docMk/>
            <pc:sldMk cId="4112429752" sldId="2147472047"/>
            <ac:cxnSpMk id="6" creationId="{F35AC3FA-B068-0756-1FDC-5F2BA395F2A2}"/>
          </ac:cxnSpMkLst>
        </pc:cxnChg>
        <pc:cxnChg chg="mod ord">
          <ac:chgData name="Brito Cortés, Sofía Constanza" userId="bc780694-5ad3-4b43-9d08-68ceeeeb3a92" providerId="ADAL" clId="{78668647-0E4E-4D51-9C0E-13926B4FF229}" dt="2023-07-13T14:46:40.460" v="3678"/>
          <ac:cxnSpMkLst>
            <pc:docMk/>
            <pc:sldMk cId="4112429752" sldId="2147472047"/>
            <ac:cxnSpMk id="7" creationId="{824628D7-96EE-9DB9-4ADE-0CF4488187A2}"/>
          </ac:cxnSpMkLst>
        </pc:cxnChg>
        <pc:cxnChg chg="mod ord">
          <ac:chgData name="Brito Cortés, Sofía Constanza" userId="bc780694-5ad3-4b43-9d08-68ceeeeb3a92" providerId="ADAL" clId="{78668647-0E4E-4D51-9C0E-13926B4FF229}" dt="2023-07-13T14:46:40.462" v="3680"/>
          <ac:cxnSpMkLst>
            <pc:docMk/>
            <pc:sldMk cId="4112429752" sldId="2147472047"/>
            <ac:cxnSpMk id="8" creationId="{0BC079A5-A320-18BD-6882-3A47E0D6BEF6}"/>
          </ac:cxnSpMkLst>
        </pc:cxnChg>
        <pc:cxnChg chg="mod ord">
          <ac:chgData name="Brito Cortés, Sofía Constanza" userId="bc780694-5ad3-4b43-9d08-68ceeeeb3a92" providerId="ADAL" clId="{78668647-0E4E-4D51-9C0E-13926B4FF229}" dt="2023-07-13T14:46:40.459" v="3672"/>
          <ac:cxnSpMkLst>
            <pc:docMk/>
            <pc:sldMk cId="4112429752" sldId="2147472047"/>
            <ac:cxnSpMk id="9" creationId="{E5849DBE-F448-5957-4B27-009C6D79BB4F}"/>
          </ac:cxnSpMkLst>
        </pc:cxnChg>
        <pc:cxnChg chg="mod ord">
          <ac:chgData name="Brito Cortés, Sofía Constanza" userId="bc780694-5ad3-4b43-9d08-68ceeeeb3a92" providerId="ADAL" clId="{78668647-0E4E-4D51-9C0E-13926B4FF229}" dt="2023-07-13T14:46:40.482" v="3743"/>
          <ac:cxnSpMkLst>
            <pc:docMk/>
            <pc:sldMk cId="4112429752" sldId="2147472047"/>
            <ac:cxnSpMk id="54" creationId="{0D574441-3F33-9C7F-BB05-24E9B54C9139}"/>
          </ac:cxnSpMkLst>
        </pc:cxnChg>
        <pc:cxnChg chg="mod ord">
          <ac:chgData name="Brito Cortés, Sofía Constanza" userId="bc780694-5ad3-4b43-9d08-68ceeeeb3a92" providerId="ADAL" clId="{78668647-0E4E-4D51-9C0E-13926B4FF229}" dt="2023-07-13T14:46:40.487" v="3761"/>
          <ac:cxnSpMkLst>
            <pc:docMk/>
            <pc:sldMk cId="4112429752" sldId="2147472047"/>
            <ac:cxnSpMk id="69" creationId="{C7FABC49-B3DB-47FE-9503-1AFECB2A1344}"/>
          </ac:cxnSpMkLst>
        </pc:cxnChg>
        <pc:cxnChg chg="mod ord">
          <ac:chgData name="Brito Cortés, Sofía Constanza" userId="bc780694-5ad3-4b43-9d08-68ceeeeb3a92" providerId="ADAL" clId="{78668647-0E4E-4D51-9C0E-13926B4FF229}" dt="2023-07-13T14:46:40.488" v="3765"/>
          <ac:cxnSpMkLst>
            <pc:docMk/>
            <pc:sldMk cId="4112429752" sldId="2147472047"/>
            <ac:cxnSpMk id="73" creationId="{8C05380A-9727-49F8-8964-4969C1A0BE77}"/>
          </ac:cxnSpMkLst>
        </pc:cxnChg>
      </pc:sldChg>
      <pc:sldChg chg="addSp delSp modSp mod">
        <pc:chgData name="Brito Cortés, Sofía Constanza" userId="bc780694-5ad3-4b43-9d08-68ceeeeb3a92" providerId="ADAL" clId="{78668647-0E4E-4D51-9C0E-13926B4FF229}" dt="2023-07-13T15:33:54.046" v="5434" actId="1076"/>
        <pc:sldMkLst>
          <pc:docMk/>
          <pc:sldMk cId="1385380796" sldId="2147472055"/>
        </pc:sldMkLst>
        <pc:spChg chg="mod">
          <ac:chgData name="Brito Cortés, Sofía Constanza" userId="bc780694-5ad3-4b43-9d08-68ceeeeb3a92" providerId="ADAL" clId="{78668647-0E4E-4D51-9C0E-13926B4FF229}" dt="2023-07-13T15:30:45.810" v="5407" actId="14100"/>
          <ac:spMkLst>
            <pc:docMk/>
            <pc:sldMk cId="1385380796" sldId="2147472055"/>
            <ac:spMk id="3" creationId="{9314D7BC-8012-1876-E091-A8991720254B}"/>
          </ac:spMkLst>
        </pc:spChg>
        <pc:spChg chg="add del mod">
          <ac:chgData name="Brito Cortés, Sofía Constanza" userId="bc780694-5ad3-4b43-9d08-68ceeeeb3a92" providerId="ADAL" clId="{78668647-0E4E-4D51-9C0E-13926B4FF229}" dt="2023-07-13T15:30:49.283" v="5408" actId="478"/>
          <ac:spMkLst>
            <pc:docMk/>
            <pc:sldMk cId="1385380796" sldId="2147472055"/>
            <ac:spMk id="4" creationId="{C2CD0E2A-5F33-893B-87D8-3B5F66E1BC61}"/>
          </ac:spMkLst>
        </pc:spChg>
        <pc:spChg chg="mod">
          <ac:chgData name="Brito Cortés, Sofía Constanza" userId="bc780694-5ad3-4b43-9d08-68ceeeeb3a92" providerId="ADAL" clId="{78668647-0E4E-4D51-9C0E-13926B4FF229}" dt="2023-07-13T15:33:54.046" v="5434" actId="1076"/>
          <ac:spMkLst>
            <pc:docMk/>
            <pc:sldMk cId="1385380796" sldId="2147472055"/>
            <ac:spMk id="6" creationId="{3ACA125B-C062-30BE-1121-7740234B9F92}"/>
          </ac:spMkLst>
        </pc:spChg>
      </pc:sldChg>
      <pc:sldChg chg="modSp mod">
        <pc:chgData name="Brito Cortés, Sofía Constanza" userId="bc780694-5ad3-4b43-9d08-68ceeeeb3a92" providerId="ADAL" clId="{78668647-0E4E-4D51-9C0E-13926B4FF229}" dt="2023-07-13T14:49:23.491" v="5076" actId="14100"/>
        <pc:sldMkLst>
          <pc:docMk/>
          <pc:sldMk cId="2228700247" sldId="2147472058"/>
        </pc:sldMkLst>
        <pc:spChg chg="mod">
          <ac:chgData name="Brito Cortés, Sofía Constanza" userId="bc780694-5ad3-4b43-9d08-68ceeeeb3a92" providerId="ADAL" clId="{78668647-0E4E-4D51-9C0E-13926B4FF229}" dt="2023-07-13T14:49:23.491" v="5076" actId="14100"/>
          <ac:spMkLst>
            <pc:docMk/>
            <pc:sldMk cId="2228700247" sldId="2147472058"/>
            <ac:spMk id="5" creationId="{76F56D33-FE5A-53BE-FBC1-ACB409BE4426}"/>
          </ac:spMkLst>
        </pc:spChg>
      </pc:sldChg>
      <pc:sldChg chg="addSp delSp modSp mod">
        <pc:chgData name="Brito Cortés, Sofía Constanza" userId="bc780694-5ad3-4b43-9d08-68ceeeeb3a92" providerId="ADAL" clId="{78668647-0E4E-4D51-9C0E-13926B4FF229}" dt="2023-07-13T14:58:45.507" v="5130" actId="478"/>
        <pc:sldMkLst>
          <pc:docMk/>
          <pc:sldMk cId="1581219010" sldId="2147472579"/>
        </pc:sldMkLst>
        <pc:spChg chg="mod">
          <ac:chgData name="Brito Cortés, Sofía Constanza" userId="bc780694-5ad3-4b43-9d08-68ceeeeb3a92" providerId="ADAL" clId="{78668647-0E4E-4D51-9C0E-13926B4FF229}" dt="2023-07-13T14:58:37.389" v="5128" actId="14100"/>
          <ac:spMkLst>
            <pc:docMk/>
            <pc:sldMk cId="1581219010" sldId="2147472579"/>
            <ac:spMk id="3" creationId="{00000000-0000-0000-0000-000000000000}"/>
          </ac:spMkLst>
        </pc:spChg>
        <pc:spChg chg="add del mod">
          <ac:chgData name="Brito Cortés, Sofía Constanza" userId="bc780694-5ad3-4b43-9d08-68ceeeeb3a92" providerId="ADAL" clId="{78668647-0E4E-4D51-9C0E-13926B4FF229}" dt="2023-07-13T14:58:45.507" v="5130" actId="478"/>
          <ac:spMkLst>
            <pc:docMk/>
            <pc:sldMk cId="1581219010" sldId="2147472579"/>
            <ac:spMk id="4" creationId="{B919347D-FFFD-CA66-E027-13D397252322}"/>
          </ac:spMkLst>
        </pc:spChg>
        <pc:spChg chg="mod">
          <ac:chgData name="Brito Cortés, Sofía Constanza" userId="bc780694-5ad3-4b43-9d08-68ceeeeb3a92" providerId="ADAL" clId="{78668647-0E4E-4D51-9C0E-13926B4FF229}" dt="2023-07-13T14:58:42.195" v="5129" actId="14100"/>
          <ac:spMkLst>
            <pc:docMk/>
            <pc:sldMk cId="1581219010" sldId="2147472579"/>
            <ac:spMk id="6" creationId="{8E85C523-76B0-C8C0-2EB2-1A682B98FC59}"/>
          </ac:spMkLst>
        </pc:spChg>
      </pc:sldChg>
      <pc:sldChg chg="addSp delSp modSp mod">
        <pc:chgData name="Brito Cortés, Sofía Constanza" userId="bc780694-5ad3-4b43-9d08-68ceeeeb3a92" providerId="ADAL" clId="{78668647-0E4E-4D51-9C0E-13926B4FF229}" dt="2023-07-13T15:44:14.829" v="5553" actId="478"/>
        <pc:sldMkLst>
          <pc:docMk/>
          <pc:sldMk cId="1055185935" sldId="2147472580"/>
        </pc:sldMkLst>
        <pc:spChg chg="mod">
          <ac:chgData name="Brito Cortés, Sofía Constanza" userId="bc780694-5ad3-4b43-9d08-68ceeeeb3a92" providerId="ADAL" clId="{78668647-0E4E-4D51-9C0E-13926B4FF229}" dt="2023-07-13T14:58:52.392" v="5132" actId="14100"/>
          <ac:spMkLst>
            <pc:docMk/>
            <pc:sldMk cId="1055185935" sldId="2147472580"/>
            <ac:spMk id="3" creationId="{00000000-0000-0000-0000-000000000000}"/>
          </ac:spMkLst>
        </pc:spChg>
        <pc:spChg chg="add del mod">
          <ac:chgData name="Brito Cortés, Sofía Constanza" userId="bc780694-5ad3-4b43-9d08-68ceeeeb3a92" providerId="ADAL" clId="{78668647-0E4E-4D51-9C0E-13926B4FF229}" dt="2023-07-13T14:59:01.272" v="5134" actId="478"/>
          <ac:spMkLst>
            <pc:docMk/>
            <pc:sldMk cId="1055185935" sldId="2147472580"/>
            <ac:spMk id="4" creationId="{3F3FFDDD-AA73-4F9D-9139-14F507A72655}"/>
          </ac:spMkLst>
        </pc:spChg>
        <pc:spChg chg="add del mod">
          <ac:chgData name="Brito Cortés, Sofía Constanza" userId="bc780694-5ad3-4b43-9d08-68ceeeeb3a92" providerId="ADAL" clId="{78668647-0E4E-4D51-9C0E-13926B4FF229}" dt="2023-07-13T15:44:14.829" v="5553" actId="478"/>
          <ac:spMkLst>
            <pc:docMk/>
            <pc:sldMk cId="1055185935" sldId="2147472580"/>
            <ac:spMk id="8" creationId="{59588578-2806-3F6E-CEF0-C13C58680BF7}"/>
          </ac:spMkLst>
        </pc:spChg>
      </pc:sldChg>
      <pc:sldChg chg="delSp modSp mod">
        <pc:chgData name="Brito Cortés, Sofía Constanza" userId="bc780694-5ad3-4b43-9d08-68ceeeeb3a92" providerId="ADAL" clId="{78668647-0E4E-4D51-9C0E-13926B4FF229}" dt="2023-07-13T15:44:17.838" v="5554"/>
        <pc:sldMkLst>
          <pc:docMk/>
          <pc:sldMk cId="2861664487" sldId="2147472582"/>
        </pc:sldMkLst>
        <pc:spChg chg="del">
          <ac:chgData name="Brito Cortés, Sofía Constanza" userId="bc780694-5ad3-4b43-9d08-68ceeeeb3a92" providerId="ADAL" clId="{78668647-0E4E-4D51-9C0E-13926B4FF229}" dt="2023-07-13T15:44:17.838" v="5554"/>
          <ac:spMkLst>
            <pc:docMk/>
            <pc:sldMk cId="2861664487" sldId="2147472582"/>
            <ac:spMk id="3" creationId="{91F53FF6-0BDA-6AA0-FD5B-7528989C0D59}"/>
          </ac:spMkLst>
        </pc:spChg>
        <pc:spChg chg="mod">
          <ac:chgData name="Brito Cortés, Sofía Constanza" userId="bc780694-5ad3-4b43-9d08-68ceeeeb3a92" providerId="ADAL" clId="{78668647-0E4E-4D51-9C0E-13926B4FF229}" dt="2023-07-13T14:49:52.736" v="5077" actId="207"/>
          <ac:spMkLst>
            <pc:docMk/>
            <pc:sldMk cId="2861664487" sldId="2147472582"/>
            <ac:spMk id="38" creationId="{4746C1AF-0177-46E7-B8A8-1A821220D563}"/>
          </ac:spMkLst>
        </pc:spChg>
      </pc:sldChg>
      <pc:sldChg chg="delSp">
        <pc:chgData name="Brito Cortés, Sofía Constanza" userId="bc780694-5ad3-4b43-9d08-68ceeeeb3a92" providerId="ADAL" clId="{78668647-0E4E-4D51-9C0E-13926B4FF229}" dt="2023-07-13T15:44:17.838" v="5554"/>
        <pc:sldMkLst>
          <pc:docMk/>
          <pc:sldMk cId="3391829830" sldId="2147472584"/>
        </pc:sldMkLst>
        <pc:spChg chg="del">
          <ac:chgData name="Brito Cortés, Sofía Constanza" userId="bc780694-5ad3-4b43-9d08-68ceeeeb3a92" providerId="ADAL" clId="{78668647-0E4E-4D51-9C0E-13926B4FF229}" dt="2023-07-13T15:44:17.838" v="5554"/>
          <ac:spMkLst>
            <pc:docMk/>
            <pc:sldMk cId="3391829830" sldId="2147472584"/>
            <ac:spMk id="2" creationId="{CBDA68B9-D883-5841-417E-1D98D65A80D9}"/>
          </ac:spMkLst>
        </pc:spChg>
      </pc:sldChg>
      <pc:sldChg chg="delSp">
        <pc:chgData name="Brito Cortés, Sofía Constanza" userId="bc780694-5ad3-4b43-9d08-68ceeeeb3a92" providerId="ADAL" clId="{78668647-0E4E-4D51-9C0E-13926B4FF229}" dt="2023-07-13T15:44:17.838" v="5554"/>
        <pc:sldMkLst>
          <pc:docMk/>
          <pc:sldMk cId="1959731242" sldId="2147472585"/>
        </pc:sldMkLst>
        <pc:spChg chg="del">
          <ac:chgData name="Brito Cortés, Sofía Constanza" userId="bc780694-5ad3-4b43-9d08-68ceeeeb3a92" providerId="ADAL" clId="{78668647-0E4E-4D51-9C0E-13926B4FF229}" dt="2023-07-13T15:44:17.838" v="5554"/>
          <ac:spMkLst>
            <pc:docMk/>
            <pc:sldMk cId="1959731242" sldId="2147472585"/>
            <ac:spMk id="2" creationId="{A54CEDBF-1D2D-6765-8CD7-BFBC2D3C458F}"/>
          </ac:spMkLst>
        </pc:spChg>
      </pc:sldChg>
      <pc:sldChg chg="addSp delSp modSp del mod">
        <pc:chgData name="Brito Cortés, Sofía Constanza" userId="bc780694-5ad3-4b43-9d08-68ceeeeb3a92" providerId="ADAL" clId="{78668647-0E4E-4D51-9C0E-13926B4FF229}" dt="2023-07-13T15:00:28.353" v="5317" actId="47"/>
        <pc:sldMkLst>
          <pc:docMk/>
          <pc:sldMk cId="2174871198" sldId="2147472593"/>
        </pc:sldMkLst>
        <pc:spChg chg="add del mod">
          <ac:chgData name="Brito Cortés, Sofía Constanza" userId="bc780694-5ad3-4b43-9d08-68ceeeeb3a92" providerId="ADAL" clId="{78668647-0E4E-4D51-9C0E-13926B4FF229}" dt="2023-07-13T14:59:17.058" v="5137" actId="478"/>
          <ac:spMkLst>
            <pc:docMk/>
            <pc:sldMk cId="2174871198" sldId="2147472593"/>
            <ac:spMk id="2" creationId="{609FA7B7-49C5-12ED-BC1F-F5F47C57BE71}"/>
          </ac:spMkLst>
        </pc:spChg>
        <pc:spChg chg="mod">
          <ac:chgData name="Brito Cortés, Sofía Constanza" userId="bc780694-5ad3-4b43-9d08-68ceeeeb3a92" providerId="ADAL" clId="{78668647-0E4E-4D51-9C0E-13926B4FF229}" dt="2023-07-13T14:59:10.208" v="5136" actId="14100"/>
          <ac:spMkLst>
            <pc:docMk/>
            <pc:sldMk cId="2174871198" sldId="2147472593"/>
            <ac:spMk id="16" creationId="{B91AFF71-4004-04AF-7F4F-00184F3A8AE1}"/>
          </ac:spMkLst>
        </pc:spChg>
      </pc:sldChg>
      <pc:sldChg chg="addSp delSp modSp add mod">
        <pc:chgData name="Brito Cortés, Sofía Constanza" userId="bc780694-5ad3-4b43-9d08-68ceeeeb3a92" providerId="ADAL" clId="{78668647-0E4E-4D51-9C0E-13926B4FF229}" dt="2023-07-13T15:01:43.228" v="5393" actId="14100"/>
        <pc:sldMkLst>
          <pc:docMk/>
          <pc:sldMk cId="1063732729" sldId="2147472594"/>
        </pc:sldMkLst>
        <pc:spChg chg="mod">
          <ac:chgData name="Brito Cortés, Sofía Constanza" userId="bc780694-5ad3-4b43-9d08-68ceeeeb3a92" providerId="ADAL" clId="{78668647-0E4E-4D51-9C0E-13926B4FF229}" dt="2023-07-13T15:01:20.634" v="5390" actId="14100"/>
          <ac:spMkLst>
            <pc:docMk/>
            <pc:sldMk cId="1063732729" sldId="2147472594"/>
            <ac:spMk id="5" creationId="{00000000-0000-0000-0000-000000000000}"/>
          </ac:spMkLst>
        </pc:spChg>
        <pc:spChg chg="mod">
          <ac:chgData name="Brito Cortés, Sofía Constanza" userId="bc780694-5ad3-4b43-9d08-68ceeeeb3a92" providerId="ADAL" clId="{78668647-0E4E-4D51-9C0E-13926B4FF229}" dt="2023-07-13T15:01:43.228" v="5393" actId="14100"/>
          <ac:spMkLst>
            <pc:docMk/>
            <pc:sldMk cId="1063732729" sldId="2147472594"/>
            <ac:spMk id="9" creationId="{69C3A41C-F820-0352-6504-8553680263BB}"/>
          </ac:spMkLst>
        </pc:spChg>
        <pc:spChg chg="mod">
          <ac:chgData name="Brito Cortés, Sofía Constanza" userId="bc780694-5ad3-4b43-9d08-68ceeeeb3a92" providerId="ADAL" clId="{78668647-0E4E-4D51-9C0E-13926B4FF229}" dt="2023-07-13T15:01:32.697" v="5392" actId="14100"/>
          <ac:spMkLst>
            <pc:docMk/>
            <pc:sldMk cId="1063732729" sldId="2147472594"/>
            <ac:spMk id="10" creationId="{3CBEAD6F-F1C1-7AAF-A62F-652C6D10E52E}"/>
          </ac:spMkLst>
        </pc:spChg>
        <pc:spChg chg="add del mod">
          <ac:chgData name="Brito Cortés, Sofía Constanza" userId="bc780694-5ad3-4b43-9d08-68ceeeeb3a92" providerId="ADAL" clId="{78668647-0E4E-4D51-9C0E-13926B4FF229}" dt="2023-07-13T15:01:28.445" v="5391" actId="478"/>
          <ac:spMkLst>
            <pc:docMk/>
            <pc:sldMk cId="1063732729" sldId="2147472594"/>
            <ac:spMk id="11" creationId="{149BA6E5-72E1-AC1B-C13C-2DEBC717B189}"/>
          </ac:spMkLst>
        </pc:spChg>
      </pc:sldChg>
      <pc:sldMasterChg chg="delSldLayout modSldLayout sldLayoutOrd">
        <pc:chgData name="Brito Cortés, Sofía Constanza" userId="bc780694-5ad3-4b43-9d08-68ceeeeb3a92" providerId="ADAL" clId="{78668647-0E4E-4D51-9C0E-13926B4FF229}" dt="2023-07-13T15:51:45.458" v="5563" actId="20578"/>
        <pc:sldMasterMkLst>
          <pc:docMk/>
          <pc:sldMasterMk cId="195468931" sldId="2147483648"/>
        </pc:sldMasterMkLst>
        <pc:sldLayoutChg chg="del ord">
          <pc:chgData name="Brito Cortés, Sofía Constanza" userId="bc780694-5ad3-4b43-9d08-68ceeeeb3a92" providerId="ADAL" clId="{78668647-0E4E-4D51-9C0E-13926B4FF229}" dt="2023-07-13T15:49:18.586" v="5558" actId="2696"/>
          <pc:sldLayoutMkLst>
            <pc:docMk/>
            <pc:sldMasterMk cId="195468931" sldId="2147483648"/>
            <pc:sldLayoutMk cId="924123321" sldId="2147483649"/>
          </pc:sldLayoutMkLst>
        </pc:sldLayoutChg>
        <pc:sldLayoutChg chg="modSp mod">
          <pc:chgData name="Brito Cortés, Sofía Constanza" userId="bc780694-5ad3-4b43-9d08-68ceeeeb3a92" providerId="ADAL" clId="{78668647-0E4E-4D51-9C0E-13926B4FF229}" dt="2023-07-13T15:50:03.660" v="5560" actId="5793"/>
          <pc:sldLayoutMkLst>
            <pc:docMk/>
            <pc:sldMasterMk cId="195468931" sldId="2147483648"/>
            <pc:sldLayoutMk cId="839351526" sldId="2147483652"/>
          </pc:sldLayoutMkLst>
          <pc:spChg chg="mod">
            <ac:chgData name="Brito Cortés, Sofía Constanza" userId="bc780694-5ad3-4b43-9d08-68ceeeeb3a92" providerId="ADAL" clId="{78668647-0E4E-4D51-9C0E-13926B4FF229}" dt="2023-07-13T15:50:03.660" v="5560" actId="5793"/>
            <ac:spMkLst>
              <pc:docMk/>
              <pc:sldMasterMk cId="195468931" sldId="2147483648"/>
              <pc:sldLayoutMk cId="839351526" sldId="2147483652"/>
              <ac:spMk id="4" creationId="{00000000-0000-0000-0000-000000000000}"/>
            </ac:spMkLst>
          </pc:spChg>
        </pc:sldLayoutChg>
        <pc:sldLayoutChg chg="modSp mod">
          <pc:chgData name="Brito Cortés, Sofía Constanza" userId="bc780694-5ad3-4b43-9d08-68ceeeeb3a92" providerId="ADAL" clId="{78668647-0E4E-4D51-9C0E-13926B4FF229}" dt="2023-07-13T15:50:25.339" v="5562" actId="14100"/>
          <pc:sldLayoutMkLst>
            <pc:docMk/>
            <pc:sldMasterMk cId="195468931" sldId="2147483648"/>
            <pc:sldLayoutMk cId="2764344850" sldId="2147483658"/>
          </pc:sldLayoutMkLst>
          <pc:spChg chg="mod">
            <ac:chgData name="Brito Cortés, Sofía Constanza" userId="bc780694-5ad3-4b43-9d08-68ceeeeb3a92" providerId="ADAL" clId="{78668647-0E4E-4D51-9C0E-13926B4FF229}" dt="2023-07-13T15:50:21.484" v="5561" actId="14100"/>
            <ac:spMkLst>
              <pc:docMk/>
              <pc:sldMasterMk cId="195468931" sldId="2147483648"/>
              <pc:sldLayoutMk cId="2764344850" sldId="2147483658"/>
              <ac:spMk id="8" creationId="{359D21D7-380C-F4B2-4834-98816DBD5590}"/>
            </ac:spMkLst>
          </pc:spChg>
          <pc:spChg chg="mod">
            <ac:chgData name="Brito Cortés, Sofía Constanza" userId="bc780694-5ad3-4b43-9d08-68ceeeeb3a92" providerId="ADAL" clId="{78668647-0E4E-4D51-9C0E-13926B4FF229}" dt="2023-07-13T15:50:25.339" v="5562" actId="14100"/>
            <ac:spMkLst>
              <pc:docMk/>
              <pc:sldMasterMk cId="195468931" sldId="2147483648"/>
              <pc:sldLayoutMk cId="2764344850" sldId="2147483658"/>
              <ac:spMk id="10" creationId="{91900A05-BCAC-D961-2A18-DB1AFF8D3320}"/>
            </ac:spMkLst>
          </pc:spChg>
        </pc:sldLayoutChg>
        <pc:sldLayoutChg chg="ord">
          <pc:chgData name="Brito Cortés, Sofía Constanza" userId="bc780694-5ad3-4b43-9d08-68ceeeeb3a92" providerId="ADAL" clId="{78668647-0E4E-4D51-9C0E-13926B4FF229}" dt="2023-07-13T15:51:45.458" v="5563" actId="20578"/>
          <pc:sldLayoutMkLst>
            <pc:docMk/>
            <pc:sldMasterMk cId="195468931" sldId="2147483648"/>
            <pc:sldLayoutMk cId="2752245890" sldId="2147483660"/>
          </pc:sldLayoutMkLst>
        </pc:sldLayoutChg>
      </pc:sldMaster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NULL"/></Relationships>
</file>

<file path=ppt/drawings/_rels/vmlDrawing11.vml.rels><?xml version="1.0" encoding="UTF-8" standalone="yes"?>
<Relationships xmlns="http://schemas.openxmlformats.org/package/2006/relationships"><Relationship Id="rId1" Type="http://schemas.openxmlformats.org/officeDocument/2006/relationships/image" Target="NULL"/></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9.vml.rels><?xml version="1.0" encoding="UTF-8" standalone="yes"?>
<Relationships xmlns="http://schemas.openxmlformats.org/package/2006/relationships"><Relationship Id="rId1" Type="http://schemas.openxmlformats.org/officeDocument/2006/relationships/image" Target="NUL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xmlns="" id="{6B2790E3-B6ED-E7E6-5D07-82843B3EC0B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a:extLst>
              <a:ext uri="{FF2B5EF4-FFF2-40B4-BE49-F238E27FC236}">
                <a16:creationId xmlns:a16="http://schemas.microsoft.com/office/drawing/2014/main" xmlns="" id="{EE3A19C9-0F57-6475-631F-884B0E5B7A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6FF8599-7029-4CF8-95BC-169911F75AAA}" type="datetimeFigureOut">
              <a:rPr lang="es-CL" smtClean="0"/>
              <a:t>15-02-2025</a:t>
            </a:fld>
            <a:endParaRPr lang="es-CL"/>
          </a:p>
        </p:txBody>
      </p:sp>
      <p:sp>
        <p:nvSpPr>
          <p:cNvPr id="4" name="Marcador de pie de página 3">
            <a:extLst>
              <a:ext uri="{FF2B5EF4-FFF2-40B4-BE49-F238E27FC236}">
                <a16:creationId xmlns:a16="http://schemas.microsoft.com/office/drawing/2014/main" xmlns="" id="{9866CBB2-CE96-B313-C552-1177FE96E0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5" name="Marcador de número de diapositiva 4">
            <a:extLst>
              <a:ext uri="{FF2B5EF4-FFF2-40B4-BE49-F238E27FC236}">
                <a16:creationId xmlns:a16="http://schemas.microsoft.com/office/drawing/2014/main" xmlns="" id="{99EE2CCB-AE9F-49E3-9066-A616DDDDC42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F7272DF-830D-4E4A-A62B-81CF43A0216D}" type="slidenum">
              <a:rPr lang="es-CL" smtClean="0"/>
              <a:t>‹Nº›</a:t>
            </a:fld>
            <a:endParaRPr lang="es-CL"/>
          </a:p>
        </p:txBody>
      </p:sp>
    </p:spTree>
    <p:extLst>
      <p:ext uri="{BB962C8B-B14F-4D97-AF65-F5344CB8AC3E}">
        <p14:creationId xmlns:p14="http://schemas.microsoft.com/office/powerpoint/2010/main" val="195674323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F30DF6-1775-470B-AB63-2D0DB4F8C554}" type="datetimeFigureOut">
              <a:rPr lang="es-CL" smtClean="0"/>
              <a:t>15-02-2025</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7F3A76-3C4B-46A8-9478-22DCFEA7A812}" type="slidenum">
              <a:rPr lang="es-CL" smtClean="0"/>
              <a:t>‹Nº›</a:t>
            </a:fld>
            <a:endParaRPr lang="es-CL"/>
          </a:p>
        </p:txBody>
      </p:sp>
    </p:spTree>
    <p:extLst>
      <p:ext uri="{BB962C8B-B14F-4D97-AF65-F5344CB8AC3E}">
        <p14:creationId xmlns:p14="http://schemas.microsoft.com/office/powerpoint/2010/main" val="333780973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Tree>
    <p:extLst>
      <p:ext uri="{BB962C8B-B14F-4D97-AF65-F5344CB8AC3E}">
        <p14:creationId xmlns:p14="http://schemas.microsoft.com/office/powerpoint/2010/main" val="1430155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Tree>
    <p:extLst>
      <p:ext uri="{BB962C8B-B14F-4D97-AF65-F5344CB8AC3E}">
        <p14:creationId xmlns:p14="http://schemas.microsoft.com/office/powerpoint/2010/main" val="13458062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En escala de Richter:</a:t>
            </a:r>
            <a:r>
              <a:rPr lang="es-CL" baseline="0" dirty="0"/>
              <a:t> </a:t>
            </a:r>
          </a:p>
          <a:p>
            <a:endParaRPr lang="es-CL" baseline="0" dirty="0"/>
          </a:p>
          <a:p>
            <a:r>
              <a:rPr lang="es-CL" baseline="0" dirty="0"/>
              <a:t>2 es Imperceptible</a:t>
            </a:r>
          </a:p>
          <a:p>
            <a:r>
              <a:rPr lang="es-CL" baseline="0" dirty="0"/>
              <a:t>3,5 es Suave</a:t>
            </a:r>
          </a:p>
          <a:p>
            <a:r>
              <a:rPr lang="es-CL" baseline="0" dirty="0"/>
              <a:t>4,5 es Moderado</a:t>
            </a:r>
          </a:p>
          <a:p>
            <a:r>
              <a:rPr lang="es-CL" baseline="0" dirty="0"/>
              <a:t>5,4 es Fuerte</a:t>
            </a:r>
          </a:p>
          <a:p>
            <a:r>
              <a:rPr lang="es-CL" baseline="0" dirty="0"/>
              <a:t>6,5 es Destructivo</a:t>
            </a:r>
          </a:p>
          <a:p>
            <a:r>
              <a:rPr lang="es-CL" baseline="0" dirty="0"/>
              <a:t>7,3 es desastroso</a:t>
            </a:r>
          </a:p>
          <a:p>
            <a:r>
              <a:rPr lang="es-CL" baseline="0" dirty="0"/>
              <a:t>8 es catastrófico</a:t>
            </a:r>
            <a:endParaRPr lang="es-CL" dirty="0"/>
          </a:p>
          <a:p>
            <a:endParaRPr lang="es-CL" dirty="0"/>
          </a:p>
        </p:txBody>
      </p:sp>
    </p:spTree>
    <p:extLst>
      <p:ext uri="{BB962C8B-B14F-4D97-AF65-F5344CB8AC3E}">
        <p14:creationId xmlns:p14="http://schemas.microsoft.com/office/powerpoint/2010/main" val="30141318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Tree>
    <p:extLst>
      <p:ext uri="{BB962C8B-B14F-4D97-AF65-F5344CB8AC3E}">
        <p14:creationId xmlns:p14="http://schemas.microsoft.com/office/powerpoint/2010/main" val="6665146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En escala de Richter:</a:t>
            </a:r>
            <a:r>
              <a:rPr lang="es-CL" baseline="0" dirty="0"/>
              <a:t> </a:t>
            </a:r>
          </a:p>
          <a:p>
            <a:endParaRPr lang="es-CL" baseline="0" dirty="0"/>
          </a:p>
          <a:p>
            <a:r>
              <a:rPr lang="es-CL" baseline="0" dirty="0"/>
              <a:t>2 es Imperceptible</a:t>
            </a:r>
          </a:p>
          <a:p>
            <a:r>
              <a:rPr lang="es-CL" baseline="0" dirty="0"/>
              <a:t>3,5 es Suave</a:t>
            </a:r>
          </a:p>
          <a:p>
            <a:r>
              <a:rPr lang="es-CL" baseline="0" dirty="0"/>
              <a:t>4,5 es Moderado</a:t>
            </a:r>
          </a:p>
          <a:p>
            <a:r>
              <a:rPr lang="es-CL" baseline="0" dirty="0"/>
              <a:t>5,4 es Fuerte</a:t>
            </a:r>
          </a:p>
          <a:p>
            <a:r>
              <a:rPr lang="es-CL" baseline="0" dirty="0"/>
              <a:t>6,5 es Destructivo</a:t>
            </a:r>
          </a:p>
          <a:p>
            <a:r>
              <a:rPr lang="es-CL" baseline="0" dirty="0"/>
              <a:t>7,3 es desastroso</a:t>
            </a:r>
          </a:p>
          <a:p>
            <a:r>
              <a:rPr lang="es-CL" baseline="0" dirty="0"/>
              <a:t>8 es catastrófico</a:t>
            </a:r>
            <a:endParaRPr lang="es-CL" dirty="0"/>
          </a:p>
          <a:p>
            <a:endParaRPr lang="es-CL" dirty="0"/>
          </a:p>
        </p:txBody>
      </p:sp>
    </p:spTree>
    <p:extLst>
      <p:ext uri="{BB962C8B-B14F-4D97-AF65-F5344CB8AC3E}">
        <p14:creationId xmlns:p14="http://schemas.microsoft.com/office/powerpoint/2010/main" val="36439023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Tree>
    <p:extLst>
      <p:ext uri="{BB962C8B-B14F-4D97-AF65-F5344CB8AC3E}">
        <p14:creationId xmlns:p14="http://schemas.microsoft.com/office/powerpoint/2010/main" val="25726559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Tree>
    <p:extLst>
      <p:ext uri="{BB962C8B-B14F-4D97-AF65-F5344CB8AC3E}">
        <p14:creationId xmlns:p14="http://schemas.microsoft.com/office/powerpoint/2010/main" val="9746309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Tree>
    <p:extLst>
      <p:ext uri="{BB962C8B-B14F-4D97-AF65-F5344CB8AC3E}">
        <p14:creationId xmlns:p14="http://schemas.microsoft.com/office/powerpoint/2010/main" val="28723755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Tree>
    <p:extLst>
      <p:ext uri="{BB962C8B-B14F-4D97-AF65-F5344CB8AC3E}">
        <p14:creationId xmlns:p14="http://schemas.microsoft.com/office/powerpoint/2010/main" val="39784297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Tree>
    <p:extLst>
      <p:ext uri="{BB962C8B-B14F-4D97-AF65-F5344CB8AC3E}">
        <p14:creationId xmlns:p14="http://schemas.microsoft.com/office/powerpoint/2010/main" val="42735864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Tree>
    <p:extLst>
      <p:ext uri="{BB962C8B-B14F-4D97-AF65-F5344CB8AC3E}">
        <p14:creationId xmlns:p14="http://schemas.microsoft.com/office/powerpoint/2010/main" val="1677557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Tree>
    <p:extLst>
      <p:ext uri="{BB962C8B-B14F-4D97-AF65-F5344CB8AC3E}">
        <p14:creationId xmlns:p14="http://schemas.microsoft.com/office/powerpoint/2010/main" val="22879706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Tree>
    <p:extLst>
      <p:ext uri="{BB962C8B-B14F-4D97-AF65-F5344CB8AC3E}">
        <p14:creationId xmlns:p14="http://schemas.microsoft.com/office/powerpoint/2010/main" val="30472477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Tree>
    <p:extLst>
      <p:ext uri="{BB962C8B-B14F-4D97-AF65-F5344CB8AC3E}">
        <p14:creationId xmlns:p14="http://schemas.microsoft.com/office/powerpoint/2010/main" val="40563728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Tree>
    <p:extLst>
      <p:ext uri="{BB962C8B-B14F-4D97-AF65-F5344CB8AC3E}">
        <p14:creationId xmlns:p14="http://schemas.microsoft.com/office/powerpoint/2010/main" val="37448711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Tree>
    <p:extLst>
      <p:ext uri="{BB962C8B-B14F-4D97-AF65-F5344CB8AC3E}">
        <p14:creationId xmlns:p14="http://schemas.microsoft.com/office/powerpoint/2010/main" val="37065274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Tree>
    <p:extLst>
      <p:ext uri="{BB962C8B-B14F-4D97-AF65-F5344CB8AC3E}">
        <p14:creationId xmlns:p14="http://schemas.microsoft.com/office/powerpoint/2010/main" val="4245357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Tree>
    <p:extLst>
      <p:ext uri="{BB962C8B-B14F-4D97-AF65-F5344CB8AC3E}">
        <p14:creationId xmlns:p14="http://schemas.microsoft.com/office/powerpoint/2010/main" val="3892269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Tree>
    <p:extLst>
      <p:ext uri="{BB962C8B-B14F-4D97-AF65-F5344CB8AC3E}">
        <p14:creationId xmlns:p14="http://schemas.microsoft.com/office/powerpoint/2010/main" val="3864787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Tree>
    <p:extLst>
      <p:ext uri="{BB962C8B-B14F-4D97-AF65-F5344CB8AC3E}">
        <p14:creationId xmlns:p14="http://schemas.microsoft.com/office/powerpoint/2010/main" val="849836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Tree>
    <p:extLst>
      <p:ext uri="{BB962C8B-B14F-4D97-AF65-F5344CB8AC3E}">
        <p14:creationId xmlns:p14="http://schemas.microsoft.com/office/powerpoint/2010/main" val="2653032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Tree>
    <p:extLst>
      <p:ext uri="{BB962C8B-B14F-4D97-AF65-F5344CB8AC3E}">
        <p14:creationId xmlns:p14="http://schemas.microsoft.com/office/powerpoint/2010/main" val="7545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Tree>
    <p:extLst>
      <p:ext uri="{BB962C8B-B14F-4D97-AF65-F5344CB8AC3E}">
        <p14:creationId xmlns:p14="http://schemas.microsoft.com/office/powerpoint/2010/main" val="10421450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Tree>
    <p:extLst>
      <p:ext uri="{BB962C8B-B14F-4D97-AF65-F5344CB8AC3E}">
        <p14:creationId xmlns:p14="http://schemas.microsoft.com/office/powerpoint/2010/main" val="32158930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vmlDrawing" Target="../drawings/vmlDrawing8.vml"/><Relationship Id="rId6" Type="http://schemas.openxmlformats.org/officeDocument/2006/relationships/image" Target="../media/image4.emf"/><Relationship Id="rId5" Type="http://schemas.openxmlformats.org/officeDocument/2006/relationships/image" Target="../media/image7.emf"/><Relationship Id="rId4" Type="http://schemas.openxmlformats.org/officeDocument/2006/relationships/oleObject" Target="../embeddings/oleObject8.bin"/></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vmlDrawing" Target="../drawings/vmlDrawing9.vml"/><Relationship Id="rId6" Type="http://schemas.openxmlformats.org/officeDocument/2006/relationships/image" Target="../media/image4.emf"/><Relationship Id="rId5" Type="http://schemas.openxmlformats.org/officeDocument/2006/relationships/oleObject" Target="../embeddings/oleObject9.bin"/><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vmlDrawing" Target="../drawings/vmlDrawing10.vml"/><Relationship Id="rId5" Type="http://schemas.openxmlformats.org/officeDocument/2006/relationships/image" Target="../media/image8.png"/><Relationship Id="rId4" Type="http://schemas.openxmlformats.org/officeDocument/2006/relationships/oleObject" Target="../embeddings/oleObject10.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vmlDrawing" Target="../drawings/vmlDrawing11.vml"/><Relationship Id="rId5" Type="http://schemas.openxmlformats.org/officeDocument/2006/relationships/image" Target="../media/image9.emf"/><Relationship Id="rId4" Type="http://schemas.openxmlformats.org/officeDocument/2006/relationships/oleObject" Target="../embeddings/oleObject11.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4.svg"/><Relationship Id="rId2" Type="http://schemas.openxmlformats.org/officeDocument/2006/relationships/tags" Target="../tags/tag18.xml"/><Relationship Id="rId1" Type="http://schemas.openxmlformats.org/officeDocument/2006/relationships/vmlDrawing" Target="../drawings/vmlDrawing13.vml"/><Relationship Id="rId6" Type="http://schemas.openxmlformats.org/officeDocument/2006/relationships/image" Target="../media/image11.png"/><Relationship Id="rId5" Type="http://schemas.openxmlformats.org/officeDocument/2006/relationships/image" Target="../media/image3.emf"/><Relationship Id="rId4" Type="http://schemas.openxmlformats.org/officeDocument/2006/relationships/oleObject" Target="../embeddings/oleObject13.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4.svg"/><Relationship Id="rId2" Type="http://schemas.openxmlformats.org/officeDocument/2006/relationships/tags" Target="../tags/tag19.xml"/><Relationship Id="rId1" Type="http://schemas.openxmlformats.org/officeDocument/2006/relationships/vmlDrawing" Target="../drawings/vmlDrawing14.vml"/><Relationship Id="rId6" Type="http://schemas.openxmlformats.org/officeDocument/2006/relationships/image" Target="../media/image11.png"/><Relationship Id="rId5" Type="http://schemas.openxmlformats.org/officeDocument/2006/relationships/image" Target="../media/image3.emf"/><Relationship Id="rId4" Type="http://schemas.openxmlformats.org/officeDocument/2006/relationships/oleObject" Target="../embeddings/oleObject14.bin"/></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Master" Target="../slideMasters/slideMaster2.xml"/><Relationship Id="rId7" Type="http://schemas.openxmlformats.org/officeDocument/2006/relationships/image" Target="../media/image6.svg"/><Relationship Id="rId2" Type="http://schemas.openxmlformats.org/officeDocument/2006/relationships/tags" Target="../tags/tag20.xml"/><Relationship Id="rId1" Type="http://schemas.openxmlformats.org/officeDocument/2006/relationships/vmlDrawing" Target="../drawings/vmlDrawing15.vml"/><Relationship Id="rId6" Type="http://schemas.openxmlformats.org/officeDocument/2006/relationships/image" Target="../media/image13.png"/><Relationship Id="rId5" Type="http://schemas.openxmlformats.org/officeDocument/2006/relationships/image" Target="../media/image3.emf"/><Relationship Id="rId4" Type="http://schemas.openxmlformats.org/officeDocument/2006/relationships/oleObject" Target="../embeddings/oleObject15.bin"/><Relationship Id="rId9" Type="http://schemas.openxmlformats.org/officeDocument/2006/relationships/image" Target="../media/image4.sv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slideMaster" Target="../slideMasters/slideMaster2.xml"/><Relationship Id="rId7" Type="http://schemas.openxmlformats.org/officeDocument/2006/relationships/image" Target="../media/image12.png"/><Relationship Id="rId2" Type="http://schemas.openxmlformats.org/officeDocument/2006/relationships/tags" Target="../tags/tag21.xml"/><Relationship Id="rId1" Type="http://schemas.openxmlformats.org/officeDocument/2006/relationships/vmlDrawing" Target="../drawings/vmlDrawing16.vml"/><Relationship Id="rId6" Type="http://schemas.openxmlformats.org/officeDocument/2006/relationships/image" Target="../media/image5.png"/><Relationship Id="rId5" Type="http://schemas.openxmlformats.org/officeDocument/2006/relationships/image" Target="../media/image3.emf"/><Relationship Id="rId4" Type="http://schemas.openxmlformats.org/officeDocument/2006/relationships/oleObject" Target="../embeddings/oleObject16.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4.svg"/><Relationship Id="rId2" Type="http://schemas.openxmlformats.org/officeDocument/2006/relationships/tags" Target="../tags/tag22.xml"/><Relationship Id="rId1" Type="http://schemas.openxmlformats.org/officeDocument/2006/relationships/vmlDrawing" Target="../drawings/vmlDrawing17.vml"/><Relationship Id="rId6" Type="http://schemas.openxmlformats.org/officeDocument/2006/relationships/image" Target="../media/image15.png"/><Relationship Id="rId5" Type="http://schemas.openxmlformats.org/officeDocument/2006/relationships/image" Target="../media/image3.emf"/><Relationship Id="rId4" Type="http://schemas.openxmlformats.org/officeDocument/2006/relationships/oleObject" Target="../embeddings/oleObject17.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5.png"/><Relationship Id="rId2" Type="http://schemas.openxmlformats.org/officeDocument/2006/relationships/tags" Target="../tags/tag5.xml"/><Relationship Id="rId1" Type="http://schemas.openxmlformats.org/officeDocument/2006/relationships/vmlDrawing" Target="../drawings/vmlDrawing2.v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oleObject" Target="../embeddings/oleObject2.bin"/></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tags" Target="../tags/tag24.xml"/><Relationship Id="rId7" Type="http://schemas.openxmlformats.org/officeDocument/2006/relationships/image" Target="../media/image16.png"/><Relationship Id="rId2" Type="http://schemas.openxmlformats.org/officeDocument/2006/relationships/tags" Target="../tags/tag23.xml"/><Relationship Id="rId1" Type="http://schemas.openxmlformats.org/officeDocument/2006/relationships/vmlDrawing" Target="../drawings/vmlDrawing18.vml"/><Relationship Id="rId6" Type="http://schemas.openxmlformats.org/officeDocument/2006/relationships/image" Target="../media/image10.emf"/><Relationship Id="rId5" Type="http://schemas.openxmlformats.org/officeDocument/2006/relationships/oleObject" Target="../embeddings/oleObject18.bin"/><Relationship Id="rId4"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4.svg"/><Relationship Id="rId2" Type="http://schemas.openxmlformats.org/officeDocument/2006/relationships/tags" Target="../tags/tag25.xml"/><Relationship Id="rId1" Type="http://schemas.openxmlformats.org/officeDocument/2006/relationships/vmlDrawing" Target="../drawings/vmlDrawing19.vml"/><Relationship Id="rId6" Type="http://schemas.openxmlformats.org/officeDocument/2006/relationships/image" Target="../media/image18.png"/><Relationship Id="rId5" Type="http://schemas.openxmlformats.org/officeDocument/2006/relationships/image" Target="../media/image17.emf"/><Relationship Id="rId4" Type="http://schemas.openxmlformats.org/officeDocument/2006/relationships/oleObject" Target="../embeddings/oleObject19.bin"/></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slideMaster" Target="../slideMasters/slideMaster2.xml"/><Relationship Id="rId7" Type="http://schemas.openxmlformats.org/officeDocument/2006/relationships/image" Target="../media/image12.png"/><Relationship Id="rId2" Type="http://schemas.openxmlformats.org/officeDocument/2006/relationships/tags" Target="../tags/tag26.xml"/><Relationship Id="rId1" Type="http://schemas.openxmlformats.org/officeDocument/2006/relationships/vmlDrawing" Target="../drawings/vmlDrawing20.vml"/><Relationship Id="rId6" Type="http://schemas.openxmlformats.org/officeDocument/2006/relationships/image" Target="../media/image19.png"/><Relationship Id="rId5" Type="http://schemas.openxmlformats.org/officeDocument/2006/relationships/image" Target="../media/image3.emf"/><Relationship Id="rId4" Type="http://schemas.openxmlformats.org/officeDocument/2006/relationships/oleObject" Target="../embeddings/oleObject20.bin"/></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2.xml"/><Relationship Id="rId4" Type="http://schemas.openxmlformats.org/officeDocument/2006/relationships/image" Target="../media/image9.svg"/></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4.svg"/><Relationship Id="rId2" Type="http://schemas.openxmlformats.org/officeDocument/2006/relationships/tags" Target="../tags/tag27.xml"/><Relationship Id="rId1" Type="http://schemas.openxmlformats.org/officeDocument/2006/relationships/vmlDrawing" Target="../drawings/vmlDrawing21.vml"/><Relationship Id="rId6" Type="http://schemas.openxmlformats.org/officeDocument/2006/relationships/image" Target="../media/image12.png"/><Relationship Id="rId5" Type="http://schemas.openxmlformats.org/officeDocument/2006/relationships/image" Target="../media/image3.emf"/><Relationship Id="rId4" Type="http://schemas.openxmlformats.org/officeDocument/2006/relationships/oleObject" Target="../embeddings/oleObject21.bin"/></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slideMaster" Target="../slideMasters/slideMaster2.xml"/><Relationship Id="rId7" Type="http://schemas.openxmlformats.org/officeDocument/2006/relationships/image" Target="../media/image22.png"/><Relationship Id="rId2" Type="http://schemas.openxmlformats.org/officeDocument/2006/relationships/tags" Target="../tags/tag28.xml"/><Relationship Id="rId1" Type="http://schemas.openxmlformats.org/officeDocument/2006/relationships/vmlDrawing" Target="../drawings/vmlDrawing22.vml"/><Relationship Id="rId6" Type="http://schemas.openxmlformats.org/officeDocument/2006/relationships/image" Target="../media/image20.png"/><Relationship Id="rId5" Type="http://schemas.openxmlformats.org/officeDocument/2006/relationships/image" Target="../media/image3.emf"/><Relationship Id="rId4" Type="http://schemas.openxmlformats.org/officeDocument/2006/relationships/oleObject" Target="../embeddings/oleObject22.bin"/></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oleObject" Target="../embeddings/oleObject3.bin"/></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oleObject" Target="../embeddings/oleObject4.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8.xml"/><Relationship Id="rId1" Type="http://schemas.openxmlformats.org/officeDocument/2006/relationships/vmlDrawing" Target="../drawings/vmlDrawing5.v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oleObject" Target="../embeddings/oleObject5.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6.v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oleObject" Target="../embeddings/oleObject6.bin"/></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vmlDrawing" Target="../drawings/vmlDrawing7.vml"/><Relationship Id="rId6" Type="http://schemas.openxmlformats.org/officeDocument/2006/relationships/image" Target="../media/image4.emf"/><Relationship Id="rId5" Type="http://schemas.openxmlformats.org/officeDocument/2006/relationships/image" Target="../media/image7.emf"/><Relationship Id="rId4" Type="http://schemas.openxmlformats.org/officeDocument/2006/relationships/oleObject" Target="../embeddings/oleObject7.bin"/></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Portada 2">
    <p:spTree>
      <p:nvGrpSpPr>
        <p:cNvPr id="1" name=""/>
        <p:cNvGrpSpPr/>
        <p:nvPr/>
      </p:nvGrpSpPr>
      <p:grpSpPr>
        <a:xfrm>
          <a:off x="0" y="0"/>
          <a:ext cx="0" cy="0"/>
          <a:chOff x="0" y="0"/>
          <a:chExt cx="0" cy="0"/>
        </a:xfrm>
      </p:grpSpPr>
      <p:sp>
        <p:nvSpPr>
          <p:cNvPr id="27" name="Marcador de posición de imagen 3">
            <a:extLst>
              <a:ext uri="{FF2B5EF4-FFF2-40B4-BE49-F238E27FC236}">
                <a16:creationId xmlns:a16="http://schemas.microsoft.com/office/drawing/2014/main" xmlns="" id="{602734B2-65B4-284E-AF5A-74CF40B76692}"/>
              </a:ext>
            </a:extLst>
          </p:cNvPr>
          <p:cNvSpPr>
            <a:spLocks noGrp="1"/>
          </p:cNvSpPr>
          <p:nvPr>
            <p:ph type="pic" sz="quarter" idx="10" hasCustomPrompt="1"/>
          </p:nvPr>
        </p:nvSpPr>
        <p:spPr>
          <a:xfrm>
            <a:off x="-1" y="3174"/>
            <a:ext cx="12192000" cy="6858000"/>
          </a:xfrm>
          <a:prstGeom prst="rect">
            <a:avLst/>
          </a:prstGeom>
        </p:spPr>
        <p:txBody>
          <a:bodyPr/>
          <a:lstStyle>
            <a:lvl1pPr marL="0" indent="0">
              <a:buNone/>
              <a:defRPr sz="1600">
                <a:solidFill>
                  <a:schemeClr val="tx2"/>
                </a:solidFill>
              </a:defRPr>
            </a:lvl1pPr>
          </a:lstStyle>
          <a:p>
            <a:r>
              <a:rPr lang="es-CL" dirty="0"/>
              <a:t>Clic al centro para incorporar una imagen</a:t>
            </a:r>
          </a:p>
        </p:txBody>
      </p:sp>
      <p:sp>
        <p:nvSpPr>
          <p:cNvPr id="5" name="Marcador de texto 7">
            <a:extLst>
              <a:ext uri="{FF2B5EF4-FFF2-40B4-BE49-F238E27FC236}">
                <a16:creationId xmlns:a16="http://schemas.microsoft.com/office/drawing/2014/main" xmlns="" id="{73577CB4-5A03-9E4B-AB3D-120C9169EF8F}"/>
              </a:ext>
            </a:extLst>
          </p:cNvPr>
          <p:cNvSpPr>
            <a:spLocks noGrp="1"/>
          </p:cNvSpPr>
          <p:nvPr>
            <p:ph type="body" sz="quarter" idx="11" hasCustomPrompt="1"/>
          </p:nvPr>
        </p:nvSpPr>
        <p:spPr>
          <a:xfrm>
            <a:off x="449263" y="5177790"/>
            <a:ext cx="4260960" cy="1205465"/>
          </a:xfrm>
          <a:prstGeom prst="rect">
            <a:avLst/>
          </a:prstGeom>
        </p:spPr>
        <p:txBody>
          <a:bodyPr lIns="0" tIns="0" rIns="0" bIns="0"/>
          <a:lstStyle>
            <a:lvl1pPr marL="0" indent="0">
              <a:spcBef>
                <a:spcPts val="0"/>
              </a:spcBef>
              <a:spcAft>
                <a:spcPts val="0"/>
              </a:spcAft>
              <a:buNone/>
              <a:defRPr sz="3000" b="1">
                <a:solidFill>
                  <a:schemeClr val="tx1"/>
                </a:solidFill>
              </a:defRPr>
            </a:lvl1pPr>
            <a:lvl2pPr marL="304800" indent="0">
              <a:buNone/>
              <a:defRPr/>
            </a:lvl2pPr>
            <a:lvl3pPr marL="609600" indent="0">
              <a:buNone/>
              <a:defRPr/>
            </a:lvl3pPr>
            <a:lvl4pPr marL="914400" indent="0">
              <a:buNone/>
              <a:defRPr/>
            </a:lvl4pPr>
            <a:lvl5pPr marL="1219200" indent="0">
              <a:buNone/>
              <a:defRPr/>
            </a:lvl5pPr>
          </a:lstStyle>
          <a:p>
            <a:r>
              <a:rPr lang="es-ES_tradnl" dirty="0"/>
              <a:t>Título presentación Máximo 3 líneas   </a:t>
            </a:r>
            <a:br>
              <a:rPr lang="es-ES_tradnl" dirty="0"/>
            </a:br>
            <a:r>
              <a:rPr lang="es-ES_tradnl" dirty="0"/>
              <a:t>Arial Bold - 30 puntos </a:t>
            </a:r>
          </a:p>
        </p:txBody>
      </p:sp>
      <p:pic>
        <p:nvPicPr>
          <p:cNvPr id="3" name="Gráfico 2">
            <a:extLst>
              <a:ext uri="{FF2B5EF4-FFF2-40B4-BE49-F238E27FC236}">
                <a16:creationId xmlns:a16="http://schemas.microsoft.com/office/drawing/2014/main" xmlns="" id="{71896C39-28BA-07D2-C053-6D9004496C17}"/>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0884657" y="407975"/>
            <a:ext cx="987281" cy="1557134"/>
          </a:xfrm>
          <a:prstGeom prst="rect">
            <a:avLst/>
          </a:prstGeom>
        </p:spPr>
      </p:pic>
    </p:spTree>
    <p:custDataLst>
      <p:tags r:id="rId1"/>
    </p:custDataLst>
    <p:extLst>
      <p:ext uri="{BB962C8B-B14F-4D97-AF65-F5344CB8AC3E}">
        <p14:creationId xmlns:p14="http://schemas.microsoft.com/office/powerpoint/2010/main" val="928876268"/>
      </p:ext>
    </p:extLst>
  </p:cSld>
  <p:clrMapOvr>
    <a:masterClrMapping/>
  </p:clrMapOvr>
  <p:transition spd="med"/>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co con logo">
    <p:bg>
      <p:bgPr>
        <a:solidFill>
          <a:schemeClr val="tx1"/>
        </a:solidFill>
        <a:effectLst/>
      </p:bgPr>
    </p:bg>
    <p:spTree>
      <p:nvGrpSpPr>
        <p:cNvPr id="1" name=""/>
        <p:cNvGrpSpPr/>
        <p:nvPr/>
      </p:nvGrpSpPr>
      <p:grpSpPr>
        <a:xfrm>
          <a:off x="0" y="0"/>
          <a:ext cx="0" cy="0"/>
          <a:chOff x="0" y="0"/>
          <a:chExt cx="0" cy="0"/>
        </a:xfrm>
      </p:grpSpPr>
      <p:graphicFrame>
        <p:nvGraphicFramePr>
          <p:cNvPr id="4" name="Objeto 3" hidden="1">
            <a:extLst>
              <a:ext uri="{FF2B5EF4-FFF2-40B4-BE49-F238E27FC236}">
                <a16:creationId xmlns:a16="http://schemas.microsoft.com/office/drawing/2014/main" xmlns="" id="{77718931-CD11-D846-99ED-DA7F8C29E685}"/>
              </a:ext>
            </a:extLst>
          </p:cNvPr>
          <p:cNvGraphicFramePr>
            <a:graphicFrameLocks noChangeAspect="1"/>
          </p:cNvGraphicFramePr>
          <p:nvPr userDrawn="1">
            <p:custDataLst>
              <p:tags r:id="rId2"/>
            </p:custDataLst>
            <p:extLst>
              <p:ext uri="{D42A27DB-BD31-4B8C-83A1-F6EECF244321}">
                <p14:modId xmlns:p14="http://schemas.microsoft.com/office/powerpoint/2010/main" val="244205196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7051" name="Diapositiva de think-cell" r:id="rId4" imgW="7772400" imgH="10058400" progId="TCLayout.ActiveDocument.1">
                  <p:embed/>
                </p:oleObj>
              </mc:Choice>
              <mc:Fallback>
                <p:oleObj name="Diapositiva de think-cell" r:id="rId4" imgW="7772400" imgH="10058400" progId="TCLayout.ActiveDocument.1">
                  <p:embed/>
                  <p:pic>
                    <p:nvPicPr>
                      <p:cNvPr id="4" name="Objeto 3" hidden="1">
                        <a:extLst>
                          <a:ext uri="{FF2B5EF4-FFF2-40B4-BE49-F238E27FC236}">
                            <a16:creationId xmlns:a16="http://schemas.microsoft.com/office/drawing/2014/main" xmlns="" id="{77718931-CD11-D846-99ED-DA7F8C29E685}"/>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Marcador de texto 7">
            <a:extLst>
              <a:ext uri="{FF2B5EF4-FFF2-40B4-BE49-F238E27FC236}">
                <a16:creationId xmlns:a16="http://schemas.microsoft.com/office/drawing/2014/main" xmlns="" id="{6CC2DB99-57D3-98FC-7181-A71ADCAA5A1A}"/>
              </a:ext>
            </a:extLst>
          </p:cNvPr>
          <p:cNvSpPr>
            <a:spLocks noGrp="1"/>
          </p:cNvSpPr>
          <p:nvPr>
            <p:ph type="body" sz="quarter" idx="64" hasCustomPrompt="1"/>
          </p:nvPr>
        </p:nvSpPr>
        <p:spPr>
          <a:xfrm>
            <a:off x="436561" y="6617652"/>
            <a:ext cx="10964127" cy="229132"/>
          </a:xfrm>
          <a:prstGeom prst="rect">
            <a:avLst/>
          </a:prstGeom>
        </p:spPr>
        <p:txBody>
          <a:bodyPr lIns="0" tIns="0" rIns="0" bIns="0"/>
          <a:lstStyle>
            <a:lvl1pPr marL="0" indent="0">
              <a:spcBef>
                <a:spcPts val="0"/>
              </a:spcBef>
              <a:buNone/>
              <a:defRPr sz="900" b="0">
                <a:solidFill>
                  <a:schemeClr val="accent3"/>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Pie de página Arial 9</a:t>
            </a:r>
          </a:p>
        </p:txBody>
      </p:sp>
      <p:sp>
        <p:nvSpPr>
          <p:cNvPr id="7" name="Marcador de número de diapositiva 1">
            <a:extLst>
              <a:ext uri="{FF2B5EF4-FFF2-40B4-BE49-F238E27FC236}">
                <a16:creationId xmlns:a16="http://schemas.microsoft.com/office/drawing/2014/main" xmlns="" id="{5B6CD846-B196-D2E7-2643-5620979871E6}"/>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rial" panose="020B0604020202020204" pitchFamily="34" charset="0"/>
                <a:cs typeface="Arial" panose="020B0604020202020204" pitchFamily="34" charset="0"/>
              </a:defRPr>
            </a:lvl1pPr>
          </a:lstStyle>
          <a:p>
            <a:fld id="{B37290F3-BA30-9341-A10E-737EC97582C1}" type="slidenum">
              <a:rPr lang="es-CL" smtClean="0"/>
              <a:pPr/>
              <a:t>‹Nº›</a:t>
            </a:fld>
            <a:endParaRPr lang="es-CL" dirty="0"/>
          </a:p>
        </p:txBody>
      </p:sp>
      <p:pic>
        <p:nvPicPr>
          <p:cNvPr id="5" name="Picture 9">
            <a:extLst>
              <a:ext uri="{FF2B5EF4-FFF2-40B4-BE49-F238E27FC236}">
                <a16:creationId xmlns:a16="http://schemas.microsoft.com/office/drawing/2014/main" xmlns="" id="{12658DF4-2531-1EFB-3F5D-2EA14977014B}"/>
              </a:ext>
            </a:extLst>
          </p:cNvPr>
          <p:cNvPicPr>
            <a:picLocks noChangeAspect="1"/>
          </p:cNvPicPr>
          <p:nvPr userDrawn="1"/>
        </p:nvPicPr>
        <p:blipFill>
          <a:blip r:embed="rId6"/>
          <a:stretch>
            <a:fillRect/>
          </a:stretch>
        </p:blipFill>
        <p:spPr>
          <a:xfrm>
            <a:off x="591670" y="5820578"/>
            <a:ext cx="1266351" cy="518996"/>
          </a:xfrm>
          <a:prstGeom prst="rect">
            <a:avLst/>
          </a:prstGeom>
        </p:spPr>
      </p:pic>
      <p:sp>
        <p:nvSpPr>
          <p:cNvPr id="8" name="Marcador de texto 7">
            <a:extLst>
              <a:ext uri="{FF2B5EF4-FFF2-40B4-BE49-F238E27FC236}">
                <a16:creationId xmlns:a16="http://schemas.microsoft.com/office/drawing/2014/main" xmlns="" id="{DE677A26-BE7F-5A48-9368-787E9C243E49}"/>
              </a:ext>
            </a:extLst>
          </p:cNvPr>
          <p:cNvSpPr>
            <a:spLocks noGrp="1"/>
          </p:cNvSpPr>
          <p:nvPr>
            <p:ph type="body" sz="quarter" idx="17" hasCustomPrompt="1"/>
          </p:nvPr>
        </p:nvSpPr>
        <p:spPr>
          <a:xfrm>
            <a:off x="483632" y="452438"/>
            <a:ext cx="11239134" cy="5926473"/>
          </a:xfrm>
          <a:prstGeom prst="rect">
            <a:avLst/>
          </a:prstGeom>
        </p:spPr>
        <p:txBody>
          <a:bodyPr lIns="0" tIns="0" rIns="0" bIns="0"/>
          <a:lstStyle>
            <a:lvl1pPr marL="0" indent="0">
              <a:spcBef>
                <a:spcPts val="0"/>
              </a:spcBef>
              <a:buNone/>
              <a:tabLst/>
              <a:defRPr sz="8800" b="0">
                <a:solidFill>
                  <a:schemeClr val="tx2"/>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importante Arial Regular - 88 puntos máximo 5 líneas</a:t>
            </a:r>
            <a:endParaRPr lang="es-CL" dirty="0"/>
          </a:p>
        </p:txBody>
      </p:sp>
    </p:spTree>
    <p:extLst>
      <p:ext uri="{BB962C8B-B14F-4D97-AF65-F5344CB8AC3E}">
        <p14:creationId xmlns:p14="http://schemas.microsoft.com/office/powerpoint/2010/main" val="4078116993"/>
      </p:ext>
    </p:extLst>
  </p:cSld>
  <p:clrMapOvr>
    <a:overrideClrMapping bg1="dk1" tx1="lt1" bg2="dk2" tx2="lt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1" orient="horz" pos="291">
          <p15:clr>
            <a:srgbClr val="FBAE40"/>
          </p15:clr>
        </p15:guide>
        <p15:guide id="2" orient="horz" pos="1548">
          <p15:clr>
            <a:srgbClr val="FBAE40"/>
          </p15:clr>
        </p15:guide>
        <p15:guide id="3" pos="1232">
          <p15:clr>
            <a:srgbClr val="FBAE40"/>
          </p15:clr>
        </p15:guide>
        <p15:guide id="4" pos="3281">
          <p15:clr>
            <a:srgbClr val="FBAE40"/>
          </p15:clr>
        </p15:guide>
        <p15:guide id="5" pos="5339">
          <p15:clr>
            <a:srgbClr val="FBAE40"/>
          </p15:clr>
        </p15:guide>
        <p15:guide id="6" orient="horz" pos="2809">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Título sin logo">
    <p:spTree>
      <p:nvGrpSpPr>
        <p:cNvPr id="1" name=""/>
        <p:cNvGrpSpPr/>
        <p:nvPr/>
      </p:nvGrpSpPr>
      <p:grpSpPr>
        <a:xfrm>
          <a:off x="0" y="0"/>
          <a:ext cx="0" cy="0"/>
          <a:chOff x="0" y="0"/>
          <a:chExt cx="0" cy="0"/>
        </a:xfrm>
      </p:grpSpPr>
      <p:graphicFrame>
        <p:nvGraphicFramePr>
          <p:cNvPr id="4" name="Rectangle 1" hidden="1"/>
          <p:cNvGraphicFramePr>
            <a:graphicFrameLocks/>
          </p:cNvGraphicFramePr>
          <p:nvPr>
            <p:custDataLst>
              <p:tags r:id="rId3"/>
            </p:custDataLst>
            <p:extLst>
              <p:ext uri="{D42A27DB-BD31-4B8C-83A1-F6EECF244321}">
                <p14:modId xmlns:p14="http://schemas.microsoft.com/office/powerpoint/2010/main" val="3236701528"/>
              </p:ext>
            </p:extLst>
          </p:nvPr>
        </p:nvGraphicFramePr>
        <p:xfrm>
          <a:off x="0" y="1"/>
          <a:ext cx="215026" cy="162338"/>
        </p:xfrm>
        <a:graphic>
          <a:graphicData uri="http://schemas.openxmlformats.org/presentationml/2006/ole">
            <mc:AlternateContent xmlns:mc="http://schemas.openxmlformats.org/markup-compatibility/2006">
              <mc:Choice xmlns:v="urn:schemas-microsoft-com:vml" Requires="v">
                <p:oleObj spid="_x0000_s21806" name="Diapositiva de think-cell" r:id="rId5" imgW="0" imgH="0" progId="TCLayout.ActiveDocument.1">
                  <p:embed/>
                </p:oleObj>
              </mc:Choice>
              <mc:Fallback>
                <p:oleObj name="Diapositiva de think-cell" r:id="rId5" imgW="0" imgH="0" progId="TCLayout.ActiveDocument.1">
                  <p:embed/>
                  <p:pic>
                    <p:nvPicPr>
                      <p:cNvPr id="4" name="Rectangle 1"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1"/>
                        <a:ext cx="215026" cy="162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Marcador de texto 7">
            <a:extLst>
              <a:ext uri="{FF2B5EF4-FFF2-40B4-BE49-F238E27FC236}">
                <a16:creationId xmlns:a16="http://schemas.microsoft.com/office/drawing/2014/main" xmlns="" id="{2926D599-3B4A-C002-D5B7-B37757C0816C}"/>
              </a:ext>
            </a:extLst>
          </p:cNvPr>
          <p:cNvSpPr>
            <a:spLocks noGrp="1"/>
          </p:cNvSpPr>
          <p:nvPr>
            <p:ph type="body" sz="quarter" idx="64" hasCustomPrompt="1"/>
          </p:nvPr>
        </p:nvSpPr>
        <p:spPr>
          <a:xfrm>
            <a:off x="436561" y="6617652"/>
            <a:ext cx="10964127" cy="229132"/>
          </a:xfrm>
          <a:prstGeom prst="rect">
            <a:avLst/>
          </a:prstGeom>
        </p:spPr>
        <p:txBody>
          <a:bodyPr lIns="0" tIns="0" rIns="0" bIns="0"/>
          <a:lstStyle>
            <a:lvl1pPr marL="0" indent="0">
              <a:spcBef>
                <a:spcPts val="0"/>
              </a:spcBef>
              <a:buNone/>
              <a:defRPr sz="900" b="0">
                <a:solidFill>
                  <a:schemeClr val="accent3"/>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Pie de página Arial 9</a:t>
            </a:r>
          </a:p>
        </p:txBody>
      </p:sp>
      <p:sp>
        <p:nvSpPr>
          <p:cNvPr id="26" name="Marcador de número de diapositiva 1">
            <a:extLst>
              <a:ext uri="{FF2B5EF4-FFF2-40B4-BE49-F238E27FC236}">
                <a16:creationId xmlns:a16="http://schemas.microsoft.com/office/drawing/2014/main" xmlns="" id="{6D9083C3-BDAA-736D-9014-990AF15D3EA9}"/>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rial" panose="020B0604020202020204" pitchFamily="34" charset="0"/>
                <a:cs typeface="Arial" panose="020B0604020202020204" pitchFamily="34" charset="0"/>
              </a:defRPr>
            </a:lvl1pPr>
          </a:lstStyle>
          <a:p>
            <a:fld id="{B37290F3-BA30-9341-A10E-737EC97582C1}" type="slidenum">
              <a:rPr lang="es-CL" smtClean="0"/>
              <a:pPr/>
              <a:t>‹Nº›</a:t>
            </a:fld>
            <a:endParaRPr lang="es-CL" dirty="0"/>
          </a:p>
        </p:txBody>
      </p:sp>
      <p:sp>
        <p:nvSpPr>
          <p:cNvPr id="5" name="Marcador de texto 7">
            <a:extLst>
              <a:ext uri="{FF2B5EF4-FFF2-40B4-BE49-F238E27FC236}">
                <a16:creationId xmlns:a16="http://schemas.microsoft.com/office/drawing/2014/main" xmlns="" id="{13A030F1-8C68-6FA1-A478-4B363603BC8E}"/>
              </a:ext>
            </a:extLst>
          </p:cNvPr>
          <p:cNvSpPr>
            <a:spLocks noGrp="1"/>
          </p:cNvSpPr>
          <p:nvPr>
            <p:ph type="body" sz="quarter" idx="61" hasCustomPrompt="1"/>
          </p:nvPr>
        </p:nvSpPr>
        <p:spPr>
          <a:xfrm>
            <a:off x="449262" y="496571"/>
            <a:ext cx="9865812" cy="523874"/>
          </a:xfrm>
          <a:prstGeom prst="rect">
            <a:avLst/>
          </a:prstGeom>
        </p:spPr>
        <p:txBody>
          <a:bodyPr lIns="0" tIns="0" rIns="0" bIns="0"/>
          <a:lstStyle>
            <a:lvl1pPr marL="0" indent="0">
              <a:buNone/>
              <a:defRPr sz="20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7" name="Marcador de texto 7">
            <a:extLst>
              <a:ext uri="{FF2B5EF4-FFF2-40B4-BE49-F238E27FC236}">
                <a16:creationId xmlns:a16="http://schemas.microsoft.com/office/drawing/2014/main" xmlns="" id="{83964E4E-F3B8-8015-6515-E5D28B970B81}"/>
              </a:ext>
            </a:extLst>
          </p:cNvPr>
          <p:cNvSpPr>
            <a:spLocks noGrp="1"/>
          </p:cNvSpPr>
          <p:nvPr>
            <p:ph type="body" sz="quarter" idx="62" hasCustomPrompt="1"/>
          </p:nvPr>
        </p:nvSpPr>
        <p:spPr>
          <a:xfrm>
            <a:off x="449262" y="1159880"/>
            <a:ext cx="9865812" cy="356282"/>
          </a:xfrm>
          <a:prstGeom prst="rect">
            <a:avLst/>
          </a:prstGeom>
        </p:spPr>
        <p:txBody>
          <a:bodyPr lIns="0" tIns="0" rIns="0" bIns="0"/>
          <a:lstStyle>
            <a:lvl1pPr marL="0" indent="0">
              <a:buNone/>
              <a:defRPr sz="1600" b="0">
                <a:solidFill>
                  <a:schemeClr val="accent3">
                    <a:lumMod val="75000"/>
                    <a:lumOff val="25000"/>
                  </a:schemeClr>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10" name="Conector recto 18">
            <a:extLst>
              <a:ext uri="{FF2B5EF4-FFF2-40B4-BE49-F238E27FC236}">
                <a16:creationId xmlns:a16="http://schemas.microsoft.com/office/drawing/2014/main" xmlns="" id="{85DBE383-25F8-646B-4984-CBAB44AACCD6}"/>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pic>
        <p:nvPicPr>
          <p:cNvPr id="11" name="Picture 9">
            <a:extLst>
              <a:ext uri="{FF2B5EF4-FFF2-40B4-BE49-F238E27FC236}">
                <a16:creationId xmlns:a16="http://schemas.microsoft.com/office/drawing/2014/main" xmlns="" id="{61F59BDD-7576-9594-0ABA-4623B21DF95D}"/>
              </a:ext>
            </a:extLst>
          </p:cNvPr>
          <p:cNvPicPr>
            <a:picLocks noChangeAspect="1"/>
          </p:cNvPicPr>
          <p:nvPr userDrawn="1"/>
        </p:nvPicPr>
        <p:blipFill>
          <a:blip r:embed="rId6"/>
          <a:stretch>
            <a:fillRect/>
          </a:stretch>
        </p:blipFill>
        <p:spPr>
          <a:xfrm>
            <a:off x="10456415" y="457317"/>
            <a:ext cx="1266351" cy="518996"/>
          </a:xfrm>
          <a:prstGeom prst="rect">
            <a:avLst/>
          </a:prstGeom>
        </p:spPr>
      </p:pic>
    </p:spTree>
    <p:custDataLst>
      <p:tags r:id="rId2"/>
    </p:custDataLst>
    <p:extLst>
      <p:ext uri="{BB962C8B-B14F-4D97-AF65-F5344CB8AC3E}">
        <p14:creationId xmlns:p14="http://schemas.microsoft.com/office/powerpoint/2010/main" val="415728335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ítulo sin logo">
    <p:spTree>
      <p:nvGrpSpPr>
        <p:cNvPr id="1" name=""/>
        <p:cNvGrpSpPr/>
        <p:nvPr/>
      </p:nvGrpSpPr>
      <p:grpSpPr>
        <a:xfrm>
          <a:off x="0" y="0"/>
          <a:ext cx="0" cy="0"/>
          <a:chOff x="0" y="0"/>
          <a:chExt cx="0" cy="0"/>
        </a:xfrm>
      </p:grpSpPr>
      <p:graphicFrame>
        <p:nvGraphicFramePr>
          <p:cNvPr id="4" name="Rectangle 1" hidden="1"/>
          <p:cNvGraphicFramePr>
            <a:graphicFrameLocks/>
          </p:cNvGraphicFramePr>
          <p:nvPr>
            <p:custDataLst>
              <p:tags r:id="rId2"/>
            </p:custDataLst>
            <p:extLst>
              <p:ext uri="{D42A27DB-BD31-4B8C-83A1-F6EECF244321}">
                <p14:modId xmlns:p14="http://schemas.microsoft.com/office/powerpoint/2010/main" val="3236701528"/>
              </p:ext>
            </p:extLst>
          </p:nvPr>
        </p:nvGraphicFramePr>
        <p:xfrm>
          <a:off x="0" y="1"/>
          <a:ext cx="215026" cy="162338"/>
        </p:xfrm>
        <a:graphic>
          <a:graphicData uri="http://schemas.openxmlformats.org/presentationml/2006/ole">
            <mc:AlternateContent xmlns:mc="http://schemas.openxmlformats.org/markup-compatibility/2006">
              <mc:Choice xmlns:v="urn:schemas-microsoft-com:vml" Requires="v">
                <p:oleObj spid="_x0000_s22829" name="Diapositiva de think-cell" r:id="rId4" imgW="0" imgH="0" progId="TCLayout.ActiveDocument.1">
                  <p:embed/>
                </p:oleObj>
              </mc:Choice>
              <mc:Fallback>
                <p:oleObj name="Diapositiva de think-cell" r:id="rId4" imgW="0" imgH="0" progId="TCLayout.ActiveDocument.1">
                  <p:embed/>
                  <p:pic>
                    <p:nvPicPr>
                      <p:cNvPr id="4" name="Rectangle 1"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1"/>
                        <a:ext cx="215026" cy="162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Círculo">
            <a:extLst>
              <a:ext uri="{FF2B5EF4-FFF2-40B4-BE49-F238E27FC236}">
                <a16:creationId xmlns:a16="http://schemas.microsoft.com/office/drawing/2014/main" xmlns="" id="{F29113B8-B936-899D-96D0-1D74BBF93794}"/>
              </a:ext>
            </a:extLst>
          </p:cNvPr>
          <p:cNvSpPr/>
          <p:nvPr userDrawn="1"/>
        </p:nvSpPr>
        <p:spPr>
          <a:xfrm>
            <a:off x="-1879827" y="384450"/>
            <a:ext cx="493539" cy="493239"/>
          </a:xfrm>
          <a:prstGeom prst="ellipse">
            <a:avLst/>
          </a:prstGeom>
          <a:solidFill>
            <a:srgbClr val="000000"/>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a:t>
            </a:r>
            <a:r>
              <a:rPr lang="es-ES" sz="800" kern="0" baseline="0" dirty="0">
                <a:solidFill>
                  <a:srgbClr val="FFFFFF"/>
                </a:solidFill>
                <a:ea typeface="Arial"/>
                <a:cs typeface="Arial"/>
                <a:sym typeface="Arial"/>
              </a:rPr>
              <a:t> </a:t>
            </a:r>
            <a:r>
              <a:rPr lang="es-ES" sz="800" kern="0" dirty="0">
                <a:solidFill>
                  <a:srgbClr val="FFFFFF"/>
                </a:solidFill>
                <a:ea typeface="Arial"/>
                <a:cs typeface="Arial"/>
                <a:sym typeface="Arial"/>
              </a:rPr>
              <a:t>0</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a:t>
            </a:r>
            <a:r>
              <a:rPr lang="es-ES" sz="800" kern="0" baseline="0" dirty="0">
                <a:solidFill>
                  <a:srgbClr val="FFFFFF"/>
                </a:solidFill>
                <a:ea typeface="Arial"/>
                <a:cs typeface="Arial"/>
                <a:sym typeface="Arial"/>
              </a:rPr>
              <a:t> 0</a:t>
            </a:r>
            <a:endParaRPr lang="es-ES" sz="800" kern="0" dirty="0">
              <a:solidFill>
                <a:srgbClr val="FFFFFF"/>
              </a:solidFill>
              <a:ea typeface="Arial"/>
              <a:cs typeface="Arial"/>
              <a:sym typeface="Arial"/>
            </a:endParaRP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a:t>
            </a:r>
            <a:r>
              <a:rPr lang="es-ES" sz="800" kern="0" baseline="0" dirty="0">
                <a:solidFill>
                  <a:srgbClr val="FFFFFF"/>
                </a:solidFill>
                <a:ea typeface="Arial"/>
                <a:cs typeface="Arial"/>
                <a:sym typeface="Arial"/>
              </a:rPr>
              <a:t> 0</a:t>
            </a:r>
            <a:endParaRPr lang="es-ES" sz="800" kern="0" dirty="0">
              <a:solidFill>
                <a:srgbClr val="FFFFFF"/>
              </a:solidFill>
              <a:ea typeface="Arial"/>
              <a:cs typeface="Arial"/>
              <a:sym typeface="Arial"/>
            </a:endParaRPr>
          </a:p>
        </p:txBody>
      </p:sp>
      <p:sp>
        <p:nvSpPr>
          <p:cNvPr id="14" name="Círculo">
            <a:extLst>
              <a:ext uri="{FF2B5EF4-FFF2-40B4-BE49-F238E27FC236}">
                <a16:creationId xmlns:a16="http://schemas.microsoft.com/office/drawing/2014/main" xmlns="" id="{04BA4620-62EC-F5FF-D3F2-E74296AEC5BB}"/>
              </a:ext>
            </a:extLst>
          </p:cNvPr>
          <p:cNvSpPr/>
          <p:nvPr userDrawn="1"/>
        </p:nvSpPr>
        <p:spPr>
          <a:xfrm>
            <a:off x="-1235652" y="385276"/>
            <a:ext cx="491737" cy="491737"/>
          </a:xfrm>
          <a:prstGeom prst="ellipse">
            <a:avLst/>
          </a:prstGeom>
          <a:solidFill>
            <a:srgbClr val="EAEADE"/>
          </a:solidFill>
          <a:ln w="12700">
            <a:miter lim="400000"/>
          </a:ln>
        </p:spPr>
        <p:txBody>
          <a:bodyPr wrap="none" lIns="25400" tIns="25400" rIns="25400" bIns="25400" anchor="t"/>
          <a:lstStyle/>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000000"/>
                </a:solidFill>
                <a:ea typeface="Arial"/>
                <a:cs typeface="Arial"/>
                <a:sym typeface="Arial"/>
              </a:rPr>
              <a:t>R 234</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000000"/>
                </a:solidFill>
                <a:ea typeface="Arial"/>
                <a:cs typeface="Arial"/>
                <a:sym typeface="Arial"/>
              </a:rPr>
              <a:t>G 234</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000000"/>
                </a:solidFill>
                <a:ea typeface="Arial"/>
                <a:cs typeface="Arial"/>
                <a:sym typeface="Arial"/>
              </a:rPr>
              <a:t>B 222</a:t>
            </a:r>
            <a:endParaRPr sz="800" kern="0" dirty="0">
              <a:solidFill>
                <a:srgbClr val="000000"/>
              </a:solidFill>
              <a:ea typeface="Arial"/>
              <a:cs typeface="Arial"/>
              <a:sym typeface="Arial"/>
            </a:endParaRPr>
          </a:p>
        </p:txBody>
      </p:sp>
      <p:sp>
        <p:nvSpPr>
          <p:cNvPr id="15" name="Círculo">
            <a:extLst>
              <a:ext uri="{FF2B5EF4-FFF2-40B4-BE49-F238E27FC236}">
                <a16:creationId xmlns:a16="http://schemas.microsoft.com/office/drawing/2014/main" xmlns="" id="{4A788DBB-CFC6-3F56-A757-345EF194FB31}"/>
              </a:ext>
            </a:extLst>
          </p:cNvPr>
          <p:cNvSpPr/>
          <p:nvPr userDrawn="1"/>
        </p:nvSpPr>
        <p:spPr>
          <a:xfrm>
            <a:off x="-1841727" y="1112564"/>
            <a:ext cx="493538" cy="493239"/>
          </a:xfrm>
          <a:prstGeom prst="ellipse">
            <a:avLst/>
          </a:prstGeom>
          <a:solidFill>
            <a:srgbClr val="13C045"/>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19</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192</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69</a:t>
            </a:r>
            <a:endParaRPr sz="800" kern="0" dirty="0">
              <a:solidFill>
                <a:srgbClr val="FFFFFF"/>
              </a:solidFill>
              <a:ea typeface="Arial"/>
              <a:cs typeface="Arial"/>
              <a:sym typeface="Arial"/>
            </a:endParaRPr>
          </a:p>
        </p:txBody>
      </p:sp>
      <p:sp>
        <p:nvSpPr>
          <p:cNvPr id="16" name="Círculo">
            <a:extLst>
              <a:ext uri="{FF2B5EF4-FFF2-40B4-BE49-F238E27FC236}">
                <a16:creationId xmlns:a16="http://schemas.microsoft.com/office/drawing/2014/main" xmlns="" id="{3FF2EFA0-6F1C-0975-6C91-F790111DE446}"/>
              </a:ext>
            </a:extLst>
          </p:cNvPr>
          <p:cNvSpPr/>
          <p:nvPr userDrawn="1"/>
        </p:nvSpPr>
        <p:spPr>
          <a:xfrm>
            <a:off x="-1841727" y="1764152"/>
            <a:ext cx="493539" cy="493239"/>
          </a:xfrm>
          <a:prstGeom prst="ellipse">
            <a:avLst/>
          </a:prstGeom>
          <a:solidFill>
            <a:srgbClr val="348FFF"/>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52</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143</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255</a:t>
            </a:r>
            <a:endParaRPr sz="800" kern="0" dirty="0">
              <a:solidFill>
                <a:srgbClr val="FFFFFF"/>
              </a:solidFill>
              <a:ea typeface="Arial"/>
              <a:cs typeface="Arial"/>
              <a:sym typeface="Arial"/>
            </a:endParaRPr>
          </a:p>
        </p:txBody>
      </p:sp>
      <p:sp>
        <p:nvSpPr>
          <p:cNvPr id="17" name="Círculo">
            <a:extLst>
              <a:ext uri="{FF2B5EF4-FFF2-40B4-BE49-F238E27FC236}">
                <a16:creationId xmlns:a16="http://schemas.microsoft.com/office/drawing/2014/main" xmlns="" id="{1C30675D-8842-F5EE-9561-5BDC7EE391E6}"/>
              </a:ext>
            </a:extLst>
          </p:cNvPr>
          <p:cNvSpPr/>
          <p:nvPr userDrawn="1"/>
        </p:nvSpPr>
        <p:spPr>
          <a:xfrm>
            <a:off x="-1236553" y="1764152"/>
            <a:ext cx="493539" cy="493239"/>
          </a:xfrm>
          <a:prstGeom prst="ellipse">
            <a:avLst/>
          </a:prstGeom>
          <a:solidFill>
            <a:srgbClr val="002A6C"/>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0</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42</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108</a:t>
            </a:r>
            <a:endParaRPr sz="800" kern="0" dirty="0">
              <a:solidFill>
                <a:srgbClr val="FFFFFF"/>
              </a:solidFill>
              <a:ea typeface="Arial"/>
              <a:cs typeface="Arial"/>
              <a:sym typeface="Arial"/>
            </a:endParaRPr>
          </a:p>
        </p:txBody>
      </p:sp>
      <p:sp>
        <p:nvSpPr>
          <p:cNvPr id="18" name="Círculo">
            <a:extLst>
              <a:ext uri="{FF2B5EF4-FFF2-40B4-BE49-F238E27FC236}">
                <a16:creationId xmlns:a16="http://schemas.microsoft.com/office/drawing/2014/main" xmlns="" id="{F81B9D27-9E65-0BC0-76C5-1A851D7DB685}"/>
              </a:ext>
            </a:extLst>
          </p:cNvPr>
          <p:cNvSpPr/>
          <p:nvPr userDrawn="1"/>
        </p:nvSpPr>
        <p:spPr>
          <a:xfrm>
            <a:off x="-621291" y="385350"/>
            <a:ext cx="491737" cy="491737"/>
          </a:xfrm>
          <a:prstGeom prst="ellipse">
            <a:avLst/>
          </a:prstGeom>
          <a:solidFill>
            <a:srgbClr val="7EFF45"/>
          </a:solidFill>
          <a:ln w="12700">
            <a:miter lim="400000"/>
          </a:ln>
        </p:spPr>
        <p:txBody>
          <a:bodyPr wrap="none" lIns="25400" tIns="25400" rIns="25400" bIns="25400" anchor="t"/>
          <a:lstStyle/>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FFFFFF"/>
                </a:solidFill>
                <a:ea typeface="Arial"/>
                <a:cs typeface="Arial"/>
                <a:sym typeface="Arial"/>
              </a:rPr>
              <a:t>R 126</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FFFFFF"/>
                </a:solidFill>
                <a:ea typeface="Arial"/>
                <a:cs typeface="Arial"/>
                <a:sym typeface="Arial"/>
              </a:rPr>
              <a:t>G 255</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FFFFFF"/>
                </a:solidFill>
                <a:ea typeface="Arial"/>
                <a:cs typeface="Arial"/>
                <a:sym typeface="Arial"/>
              </a:rPr>
              <a:t>B 69</a:t>
            </a:r>
            <a:endParaRPr sz="800" kern="0" dirty="0">
              <a:solidFill>
                <a:srgbClr val="FFFFFF"/>
              </a:solidFill>
              <a:ea typeface="Arial"/>
              <a:cs typeface="Arial"/>
              <a:sym typeface="Arial"/>
            </a:endParaRPr>
          </a:p>
        </p:txBody>
      </p:sp>
      <p:sp>
        <p:nvSpPr>
          <p:cNvPr id="19" name="Círculo">
            <a:extLst>
              <a:ext uri="{FF2B5EF4-FFF2-40B4-BE49-F238E27FC236}">
                <a16:creationId xmlns:a16="http://schemas.microsoft.com/office/drawing/2014/main" xmlns="" id="{68EDD6DC-728E-06C2-9129-F92BED5C1C8D}"/>
              </a:ext>
            </a:extLst>
          </p:cNvPr>
          <p:cNvSpPr/>
          <p:nvPr userDrawn="1"/>
        </p:nvSpPr>
        <p:spPr>
          <a:xfrm>
            <a:off x="-1236553" y="1113083"/>
            <a:ext cx="493539" cy="493239"/>
          </a:xfrm>
          <a:prstGeom prst="ellipse">
            <a:avLst/>
          </a:prstGeom>
          <a:solidFill>
            <a:srgbClr val="004C14"/>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R 0</a:t>
            </a:r>
          </a:p>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G 76</a:t>
            </a:r>
          </a:p>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B 20</a:t>
            </a:r>
            <a:endParaRPr sz="800" kern="0" dirty="0">
              <a:solidFill>
                <a:srgbClr val="FFFFFF"/>
              </a:solidFill>
              <a:latin typeface="Helvetica Neue Medium"/>
              <a:ea typeface="Helvetica Neue Medium"/>
              <a:cs typeface="Arial" panose="020B0604020202020204" pitchFamily="34" charset="0"/>
              <a:sym typeface="Helvetica Neue Medium"/>
            </a:endParaRPr>
          </a:p>
        </p:txBody>
      </p:sp>
      <p:sp>
        <p:nvSpPr>
          <p:cNvPr id="20" name="Rectángulo 19">
            <a:extLst>
              <a:ext uri="{FF2B5EF4-FFF2-40B4-BE49-F238E27FC236}">
                <a16:creationId xmlns:a16="http://schemas.microsoft.com/office/drawing/2014/main" xmlns="" id="{5E8DADBB-AB6E-2DF8-1810-1EB41C2E208B}"/>
              </a:ext>
            </a:extLst>
          </p:cNvPr>
          <p:cNvSpPr/>
          <p:nvPr userDrawn="1"/>
        </p:nvSpPr>
        <p:spPr>
          <a:xfrm>
            <a:off x="-1841728" y="129594"/>
            <a:ext cx="1620000" cy="273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a:solidFill>
                  <a:srgbClr val="616161"/>
                </a:solidFill>
                <a:ea typeface="Helvetica Neue Medium"/>
                <a:cs typeface="Helvetica Neue Medium"/>
                <a:sym typeface="Helvetica Neue Medium"/>
              </a:rPr>
              <a:t>Primarios de marca</a:t>
            </a:r>
            <a:endParaRPr lang="es-CL" sz="1000" kern="0">
              <a:solidFill>
                <a:srgbClr val="616161"/>
              </a:solidFill>
              <a:ea typeface="Helvetica Neue Medium"/>
              <a:cs typeface="Helvetica Neue Medium"/>
              <a:sym typeface="Helvetica Neue Medium"/>
            </a:endParaRPr>
          </a:p>
        </p:txBody>
      </p:sp>
      <p:sp>
        <p:nvSpPr>
          <p:cNvPr id="21" name="Rectángulo 20">
            <a:extLst>
              <a:ext uri="{FF2B5EF4-FFF2-40B4-BE49-F238E27FC236}">
                <a16:creationId xmlns:a16="http://schemas.microsoft.com/office/drawing/2014/main" xmlns="" id="{82A7ECF1-FA51-C626-43A6-09E1313FE644}"/>
              </a:ext>
            </a:extLst>
          </p:cNvPr>
          <p:cNvSpPr/>
          <p:nvPr userDrawn="1"/>
        </p:nvSpPr>
        <p:spPr>
          <a:xfrm>
            <a:off x="-1841728" y="863836"/>
            <a:ext cx="1872000" cy="273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err="1">
                <a:solidFill>
                  <a:srgbClr val="616161"/>
                </a:solidFill>
                <a:ea typeface="Helvetica Neue Medium"/>
                <a:cs typeface="Helvetica Neue Medium"/>
                <a:sym typeface="Helvetica Neue Medium"/>
              </a:rPr>
              <a:t>Masterbrand</a:t>
            </a:r>
            <a:r>
              <a:rPr lang="es-CL" sz="1000" kern="0" dirty="0">
                <a:solidFill>
                  <a:srgbClr val="616161"/>
                </a:solidFill>
                <a:ea typeface="Helvetica Neue Medium"/>
                <a:cs typeface="Helvetica Neue Medium"/>
                <a:sym typeface="Helvetica Neue Medium"/>
              </a:rPr>
              <a:t> y Laboral</a:t>
            </a:r>
            <a:endParaRPr lang="es-ES" sz="1000" kern="0" dirty="0">
              <a:solidFill>
                <a:srgbClr val="616161"/>
              </a:solidFill>
              <a:ea typeface="Helvetica Neue Medium"/>
              <a:cs typeface="Helvetica Neue Medium"/>
              <a:sym typeface="Helvetica Neue Medium"/>
            </a:endParaRPr>
          </a:p>
        </p:txBody>
      </p:sp>
      <p:sp>
        <p:nvSpPr>
          <p:cNvPr id="22" name="Rectángulo 21">
            <a:extLst>
              <a:ext uri="{FF2B5EF4-FFF2-40B4-BE49-F238E27FC236}">
                <a16:creationId xmlns:a16="http://schemas.microsoft.com/office/drawing/2014/main" xmlns="" id="{F8C6C902-94F7-B828-2E7C-62869A57FED6}"/>
              </a:ext>
            </a:extLst>
          </p:cNvPr>
          <p:cNvSpPr/>
          <p:nvPr userDrawn="1"/>
        </p:nvSpPr>
        <p:spPr>
          <a:xfrm>
            <a:off x="-1841728" y="1605802"/>
            <a:ext cx="1872000" cy="1677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rgbClr val="616161"/>
                </a:solidFill>
                <a:ea typeface="Helvetica Neue Medium"/>
                <a:cs typeface="Helvetica Neue Medium"/>
                <a:sym typeface="Helvetica Neue Medium"/>
              </a:rPr>
              <a:t>Salud</a:t>
            </a:r>
            <a:endParaRPr lang="es-CL" sz="1000" kern="0" dirty="0">
              <a:solidFill>
                <a:srgbClr val="616161"/>
              </a:solidFill>
              <a:ea typeface="Helvetica Neue Medium"/>
              <a:cs typeface="Helvetica Neue Medium"/>
              <a:sym typeface="Helvetica Neue Medium"/>
            </a:endParaRPr>
          </a:p>
        </p:txBody>
      </p:sp>
      <p:sp>
        <p:nvSpPr>
          <p:cNvPr id="23" name="Círculo">
            <a:extLst>
              <a:ext uri="{FF2B5EF4-FFF2-40B4-BE49-F238E27FC236}">
                <a16:creationId xmlns:a16="http://schemas.microsoft.com/office/drawing/2014/main" xmlns="" id="{40C15E83-A02F-6DAB-17D6-DF01E747DB5C}"/>
              </a:ext>
            </a:extLst>
          </p:cNvPr>
          <p:cNvSpPr/>
          <p:nvPr userDrawn="1"/>
        </p:nvSpPr>
        <p:spPr>
          <a:xfrm>
            <a:off x="-1843005" y="2448887"/>
            <a:ext cx="493539" cy="493239"/>
          </a:xfrm>
          <a:prstGeom prst="ellipse">
            <a:avLst/>
          </a:prstGeom>
          <a:solidFill>
            <a:srgbClr val="8B73FF"/>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139</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115</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255</a:t>
            </a:r>
            <a:endParaRPr sz="800" kern="0" dirty="0">
              <a:solidFill>
                <a:srgbClr val="FFFFFF"/>
              </a:solidFill>
              <a:ea typeface="Arial"/>
              <a:cs typeface="Arial"/>
              <a:sym typeface="Arial"/>
            </a:endParaRPr>
          </a:p>
        </p:txBody>
      </p:sp>
      <p:sp>
        <p:nvSpPr>
          <p:cNvPr id="24" name="Círculo">
            <a:extLst>
              <a:ext uri="{FF2B5EF4-FFF2-40B4-BE49-F238E27FC236}">
                <a16:creationId xmlns:a16="http://schemas.microsoft.com/office/drawing/2014/main" xmlns="" id="{2EF59052-6854-FAEE-36AF-7131495A9BDF}"/>
              </a:ext>
            </a:extLst>
          </p:cNvPr>
          <p:cNvSpPr/>
          <p:nvPr userDrawn="1"/>
        </p:nvSpPr>
        <p:spPr>
          <a:xfrm>
            <a:off x="-1237831" y="2448887"/>
            <a:ext cx="493539" cy="493239"/>
          </a:xfrm>
          <a:prstGeom prst="ellipse">
            <a:avLst/>
          </a:prstGeom>
          <a:solidFill>
            <a:srgbClr val="1E117C"/>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30</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17</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124</a:t>
            </a:r>
            <a:endParaRPr sz="800" kern="0" dirty="0">
              <a:solidFill>
                <a:srgbClr val="FFFFFF"/>
              </a:solidFill>
              <a:ea typeface="Arial"/>
              <a:cs typeface="Arial"/>
              <a:sym typeface="Arial"/>
            </a:endParaRPr>
          </a:p>
        </p:txBody>
      </p:sp>
      <p:sp>
        <p:nvSpPr>
          <p:cNvPr id="25" name="Rectángulo 24">
            <a:extLst>
              <a:ext uri="{FF2B5EF4-FFF2-40B4-BE49-F238E27FC236}">
                <a16:creationId xmlns:a16="http://schemas.microsoft.com/office/drawing/2014/main" xmlns="" id="{DB6C9D74-8BC3-4EB0-CE4A-407DAC03ACCF}"/>
              </a:ext>
            </a:extLst>
          </p:cNvPr>
          <p:cNvSpPr/>
          <p:nvPr userDrawn="1"/>
        </p:nvSpPr>
        <p:spPr>
          <a:xfrm>
            <a:off x="-1843006" y="2242007"/>
            <a:ext cx="1872000" cy="2162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rgbClr val="616161"/>
                </a:solidFill>
                <a:ea typeface="Helvetica Neue Medium"/>
                <a:cs typeface="Helvetica Neue Medium"/>
                <a:sym typeface="Helvetica Neue Medium"/>
              </a:rPr>
              <a:t>Servicios</a:t>
            </a:r>
            <a:endParaRPr lang="es-CL" sz="1000" kern="0" dirty="0">
              <a:solidFill>
                <a:srgbClr val="616161"/>
              </a:solidFill>
              <a:ea typeface="Helvetica Neue Medium"/>
              <a:cs typeface="Helvetica Neue Medium"/>
              <a:sym typeface="Helvetica Neue Medium"/>
            </a:endParaRPr>
          </a:p>
        </p:txBody>
      </p:sp>
      <p:sp>
        <p:nvSpPr>
          <p:cNvPr id="3" name="Marcador de texto 7">
            <a:extLst>
              <a:ext uri="{FF2B5EF4-FFF2-40B4-BE49-F238E27FC236}">
                <a16:creationId xmlns:a16="http://schemas.microsoft.com/office/drawing/2014/main" xmlns="" id="{1943F51B-EF78-1CE1-9216-D1974F345A1E}"/>
              </a:ext>
            </a:extLst>
          </p:cNvPr>
          <p:cNvSpPr>
            <a:spLocks noGrp="1"/>
          </p:cNvSpPr>
          <p:nvPr>
            <p:ph type="body" sz="quarter" idx="61" hasCustomPrompt="1"/>
          </p:nvPr>
        </p:nvSpPr>
        <p:spPr>
          <a:xfrm>
            <a:off x="449262" y="496571"/>
            <a:ext cx="9847327" cy="523874"/>
          </a:xfrm>
          <a:prstGeom prst="rect">
            <a:avLst/>
          </a:prstGeom>
        </p:spPr>
        <p:txBody>
          <a:bodyPr lIns="0" tIns="0" rIns="0" bIns="0"/>
          <a:lstStyle>
            <a:lvl1pPr marL="0" indent="0">
              <a:buNone/>
              <a:defRPr sz="20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6" name="Marcador de texto 7">
            <a:extLst>
              <a:ext uri="{FF2B5EF4-FFF2-40B4-BE49-F238E27FC236}">
                <a16:creationId xmlns:a16="http://schemas.microsoft.com/office/drawing/2014/main" xmlns="" id="{3A14FED0-8546-451A-A14F-0D543A261EAE}"/>
              </a:ext>
            </a:extLst>
          </p:cNvPr>
          <p:cNvSpPr>
            <a:spLocks noGrp="1"/>
          </p:cNvSpPr>
          <p:nvPr>
            <p:ph type="body" sz="quarter" idx="62" hasCustomPrompt="1"/>
          </p:nvPr>
        </p:nvSpPr>
        <p:spPr>
          <a:xfrm>
            <a:off x="449262" y="1159880"/>
            <a:ext cx="9847327" cy="356282"/>
          </a:xfrm>
          <a:prstGeom prst="rect">
            <a:avLst/>
          </a:prstGeom>
        </p:spPr>
        <p:txBody>
          <a:bodyPr lIns="0" tIns="0" rIns="0" bIns="0"/>
          <a:lstStyle>
            <a:lvl1pPr marL="0" indent="0">
              <a:buNone/>
              <a:defRPr sz="1600" b="0">
                <a:solidFill>
                  <a:schemeClr val="accent3">
                    <a:lumMod val="75000"/>
                    <a:lumOff val="25000"/>
                  </a:schemeClr>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9" name="Conector recto 18">
            <a:extLst>
              <a:ext uri="{FF2B5EF4-FFF2-40B4-BE49-F238E27FC236}">
                <a16:creationId xmlns:a16="http://schemas.microsoft.com/office/drawing/2014/main" xmlns="" id="{A6DD75FD-44FF-78AD-787E-BE3CCDDE08D6}"/>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sp>
        <p:nvSpPr>
          <p:cNvPr id="13" name="Marcador de texto 7">
            <a:extLst>
              <a:ext uri="{FF2B5EF4-FFF2-40B4-BE49-F238E27FC236}">
                <a16:creationId xmlns:a16="http://schemas.microsoft.com/office/drawing/2014/main" xmlns="" id="{5F3F7008-4A10-D5C1-C2AF-95454CF42D40}"/>
              </a:ext>
            </a:extLst>
          </p:cNvPr>
          <p:cNvSpPr>
            <a:spLocks noGrp="1"/>
          </p:cNvSpPr>
          <p:nvPr>
            <p:ph type="body" sz="quarter" idx="64" hasCustomPrompt="1"/>
          </p:nvPr>
        </p:nvSpPr>
        <p:spPr>
          <a:xfrm>
            <a:off x="436561" y="6617652"/>
            <a:ext cx="10964127" cy="229132"/>
          </a:xfrm>
          <a:prstGeom prst="rect">
            <a:avLst/>
          </a:prstGeom>
        </p:spPr>
        <p:txBody>
          <a:bodyPr lIns="0" tIns="0" rIns="0" bIns="0"/>
          <a:lstStyle>
            <a:lvl1pPr marL="0" indent="0">
              <a:spcBef>
                <a:spcPts val="0"/>
              </a:spcBef>
              <a:buNone/>
              <a:defRPr sz="900" b="0">
                <a:solidFill>
                  <a:schemeClr val="accent3"/>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Pie de página Arial 9</a:t>
            </a:r>
          </a:p>
        </p:txBody>
      </p:sp>
      <p:sp>
        <p:nvSpPr>
          <p:cNvPr id="26" name="Marcador de número de diapositiva 1">
            <a:extLst>
              <a:ext uri="{FF2B5EF4-FFF2-40B4-BE49-F238E27FC236}">
                <a16:creationId xmlns:a16="http://schemas.microsoft.com/office/drawing/2014/main" xmlns="" id="{21C80C0E-D9E4-924A-F302-EF84E1C541CC}"/>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rial" panose="020B0604020202020204" pitchFamily="34" charset="0"/>
                <a:cs typeface="Arial" panose="020B0604020202020204" pitchFamily="34" charset="0"/>
              </a:defRPr>
            </a:lvl1pPr>
          </a:lstStyle>
          <a:p>
            <a:fld id="{B37290F3-BA30-9341-A10E-737EC97582C1}" type="slidenum">
              <a:rPr lang="es-CL" smtClean="0"/>
              <a:pPr/>
              <a:t>‹Nº›</a:t>
            </a:fld>
            <a:endParaRPr lang="es-CL" dirty="0"/>
          </a:p>
        </p:txBody>
      </p:sp>
      <p:pic>
        <p:nvPicPr>
          <p:cNvPr id="5" name="Picture 1" descr="A green sign with white text&#10;&#10;Description automatically generated with low confidence">
            <a:extLst>
              <a:ext uri="{FF2B5EF4-FFF2-40B4-BE49-F238E27FC236}">
                <a16:creationId xmlns:a16="http://schemas.microsoft.com/office/drawing/2014/main" xmlns="" id="{C106790C-406C-F654-4183-98176C2B8C6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198891" y="452438"/>
            <a:ext cx="523875" cy="523875"/>
          </a:xfrm>
          <a:prstGeom prst="rect">
            <a:avLst/>
          </a:prstGeom>
        </p:spPr>
      </p:pic>
    </p:spTree>
    <p:extLst>
      <p:ext uri="{BB962C8B-B14F-4D97-AF65-F5344CB8AC3E}">
        <p14:creationId xmlns:p14="http://schemas.microsoft.com/office/powerpoint/2010/main" val="314466107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8_Título con logo">
    <p:spTree>
      <p:nvGrpSpPr>
        <p:cNvPr id="1" name=""/>
        <p:cNvGrpSpPr/>
        <p:nvPr/>
      </p:nvGrpSpPr>
      <p:grpSpPr>
        <a:xfrm>
          <a:off x="0" y="0"/>
          <a:ext cx="0" cy="0"/>
          <a:chOff x="0" y="0"/>
          <a:chExt cx="0" cy="0"/>
        </a:xfrm>
      </p:grpSpPr>
      <p:graphicFrame>
        <p:nvGraphicFramePr>
          <p:cNvPr id="4" name="Rectangle 1" hidden="1"/>
          <p:cNvGraphicFramePr>
            <a:graphicFrameLocks/>
          </p:cNvGraphicFramePr>
          <p:nvPr>
            <p:custDataLst>
              <p:tags r:id="rId2"/>
            </p:custDataLst>
            <p:extLst>
              <p:ext uri="{D42A27DB-BD31-4B8C-83A1-F6EECF244321}">
                <p14:modId xmlns:p14="http://schemas.microsoft.com/office/powerpoint/2010/main" val="3141332649"/>
              </p:ext>
            </p:extLst>
          </p:nvPr>
        </p:nvGraphicFramePr>
        <p:xfrm>
          <a:off x="0" y="1"/>
          <a:ext cx="215026" cy="162338"/>
        </p:xfrm>
        <a:graphic>
          <a:graphicData uri="http://schemas.openxmlformats.org/presentationml/2006/ole">
            <mc:AlternateContent xmlns:mc="http://schemas.openxmlformats.org/markup-compatibility/2006">
              <mc:Choice xmlns:v="urn:schemas-microsoft-com:vml" Requires="v">
                <p:oleObj spid="_x0000_s24877" name="Diapositiva de think-cell" r:id="rId4" imgW="0" imgH="0" progId="TCLayout.ActiveDocument.1">
                  <p:embed/>
                </p:oleObj>
              </mc:Choice>
              <mc:Fallback>
                <p:oleObj name="Diapositiva de think-cell" r:id="rId4" imgW="0" imgH="0" progId="TCLayout.ActiveDocument.1">
                  <p:embed/>
                  <p:pic>
                    <p:nvPicPr>
                      <p:cNvPr id="4" name="Rectangle 1"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1"/>
                        <a:ext cx="215026" cy="162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Marcador de texto 7">
            <a:extLst>
              <a:ext uri="{FF2B5EF4-FFF2-40B4-BE49-F238E27FC236}">
                <a16:creationId xmlns:a16="http://schemas.microsoft.com/office/drawing/2014/main" xmlns="" id="{60540B44-8664-9E9A-1B51-E35F4E3BA253}"/>
              </a:ext>
            </a:extLst>
          </p:cNvPr>
          <p:cNvSpPr>
            <a:spLocks noGrp="1"/>
          </p:cNvSpPr>
          <p:nvPr>
            <p:ph type="body" sz="quarter" idx="65" hasCustomPrompt="1"/>
          </p:nvPr>
        </p:nvSpPr>
        <p:spPr>
          <a:xfrm>
            <a:off x="449262" y="496571"/>
            <a:ext cx="9849281" cy="523874"/>
          </a:xfrm>
          <a:prstGeom prst="rect">
            <a:avLst/>
          </a:prstGeom>
        </p:spPr>
        <p:txBody>
          <a:bodyPr lIns="0" tIns="0" rIns="0" bIns="0"/>
          <a:lstStyle>
            <a:lvl1pPr marL="0" indent="0">
              <a:buNone/>
              <a:defRPr lang="es-ES" sz="2000" b="0" i="0" u="none" strike="noStrike" cap="none" spc="0" baseline="0" dirty="0">
                <a:solidFill>
                  <a:schemeClr val="accent5"/>
                </a:solidFill>
                <a:uFillTx/>
                <a:latin typeface="Arial" panose="020B0604020202020204" pitchFamily="34" charset="0"/>
                <a:ea typeface="Arial"/>
                <a:cs typeface="Arial" panose="020B0604020202020204" pitchFamily="34" charset="0"/>
                <a:sym typeface="Arial"/>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14" name="Marcador de texto 7">
            <a:extLst>
              <a:ext uri="{FF2B5EF4-FFF2-40B4-BE49-F238E27FC236}">
                <a16:creationId xmlns:a16="http://schemas.microsoft.com/office/drawing/2014/main" xmlns="" id="{9AC2FA9E-A62F-2530-7FC5-87931CF25B46}"/>
              </a:ext>
            </a:extLst>
          </p:cNvPr>
          <p:cNvSpPr>
            <a:spLocks noGrp="1"/>
          </p:cNvSpPr>
          <p:nvPr>
            <p:ph type="body" sz="quarter" idx="66" hasCustomPrompt="1"/>
          </p:nvPr>
        </p:nvSpPr>
        <p:spPr>
          <a:xfrm>
            <a:off x="449262" y="1159880"/>
            <a:ext cx="9849281" cy="356282"/>
          </a:xfrm>
          <a:prstGeom prst="rect">
            <a:avLst/>
          </a:prstGeom>
        </p:spPr>
        <p:txBody>
          <a:bodyPr lIns="0" tIns="0" rIns="0" bIns="0"/>
          <a:lstStyle>
            <a:lvl1pPr marL="0" indent="0">
              <a:buNone/>
              <a:defRPr lang="es-CL" sz="1600" b="0" i="0" u="none" strike="noStrike" cap="none" spc="0" baseline="0" dirty="0">
                <a:solidFill>
                  <a:schemeClr val="accent3">
                    <a:lumMod val="75000"/>
                    <a:lumOff val="25000"/>
                  </a:schemeClr>
                </a:solidFill>
                <a:uFillTx/>
                <a:latin typeface="Arial" panose="020B0604020202020204" pitchFamily="34" charset="0"/>
                <a:ea typeface="Arial"/>
                <a:cs typeface="Arial" panose="020B0604020202020204" pitchFamily="34" charset="0"/>
                <a:sym typeface="Arial"/>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15" name="Conector recto 18">
            <a:extLst>
              <a:ext uri="{FF2B5EF4-FFF2-40B4-BE49-F238E27FC236}">
                <a16:creationId xmlns:a16="http://schemas.microsoft.com/office/drawing/2014/main" xmlns="" id="{34157F75-3942-DD21-0DCA-9E6F5345198C}"/>
              </a:ext>
            </a:extLst>
          </p:cNvPr>
          <p:cNvCxnSpPr>
            <a:cxnSpLocks/>
          </p:cNvCxnSpPr>
          <p:nvPr userDrawn="1"/>
        </p:nvCxnSpPr>
        <p:spPr>
          <a:xfrm>
            <a:off x="436563" y="385812"/>
            <a:ext cx="1297221" cy="0"/>
          </a:xfrm>
          <a:prstGeom prst="line">
            <a:avLst/>
          </a:prstGeom>
          <a:noFill/>
          <a:ln w="22225" cap="flat">
            <a:solidFill>
              <a:schemeClr val="accent5"/>
            </a:solidFill>
            <a:prstDash val="solid"/>
            <a:miter lim="400000"/>
          </a:ln>
          <a:effectLst/>
          <a:sp3d/>
        </p:spPr>
        <p:style>
          <a:lnRef idx="0">
            <a:scrgbClr r="0" g="0" b="0"/>
          </a:lnRef>
          <a:fillRef idx="0">
            <a:scrgbClr r="0" g="0" b="0"/>
          </a:fillRef>
          <a:effectRef idx="0">
            <a:scrgbClr r="0" g="0" b="0"/>
          </a:effectRef>
          <a:fontRef idx="none"/>
        </p:style>
      </p:cxnSp>
      <p:sp>
        <p:nvSpPr>
          <p:cNvPr id="2" name="Marcador de texto 7">
            <a:extLst>
              <a:ext uri="{FF2B5EF4-FFF2-40B4-BE49-F238E27FC236}">
                <a16:creationId xmlns:a16="http://schemas.microsoft.com/office/drawing/2014/main" xmlns="" id="{5F4608A8-6038-FA17-2E9D-677484DDB9EC}"/>
              </a:ext>
            </a:extLst>
          </p:cNvPr>
          <p:cNvSpPr>
            <a:spLocks noGrp="1"/>
          </p:cNvSpPr>
          <p:nvPr>
            <p:ph type="body" sz="quarter" idx="64" hasCustomPrompt="1"/>
          </p:nvPr>
        </p:nvSpPr>
        <p:spPr>
          <a:xfrm>
            <a:off x="436561" y="6617652"/>
            <a:ext cx="10964127" cy="229132"/>
          </a:xfrm>
          <a:prstGeom prst="rect">
            <a:avLst/>
          </a:prstGeom>
        </p:spPr>
        <p:txBody>
          <a:bodyPr lIns="0" tIns="0" rIns="0" bIns="0"/>
          <a:lstStyle>
            <a:lvl1pPr marL="0" indent="0">
              <a:spcBef>
                <a:spcPts val="0"/>
              </a:spcBef>
              <a:buNone/>
              <a:defRPr sz="900" b="0">
                <a:solidFill>
                  <a:schemeClr val="accent3"/>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Pie de página Arial 9</a:t>
            </a:r>
          </a:p>
        </p:txBody>
      </p:sp>
      <p:sp>
        <p:nvSpPr>
          <p:cNvPr id="3" name="Marcador de número de diapositiva 1">
            <a:extLst>
              <a:ext uri="{FF2B5EF4-FFF2-40B4-BE49-F238E27FC236}">
                <a16:creationId xmlns:a16="http://schemas.microsoft.com/office/drawing/2014/main" xmlns="" id="{C370C86E-9455-6F60-FDCA-8338B1E62F10}"/>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rial" panose="020B0604020202020204" pitchFamily="34" charset="0"/>
                <a:cs typeface="Arial" panose="020B0604020202020204" pitchFamily="34" charset="0"/>
              </a:defRPr>
            </a:lvl1pPr>
          </a:lstStyle>
          <a:p>
            <a:fld id="{B37290F3-BA30-9341-A10E-737EC97582C1}" type="slidenum">
              <a:rPr lang="es-CL" smtClean="0"/>
              <a:pPr/>
              <a:t>‹Nº›</a:t>
            </a:fld>
            <a:endParaRPr lang="es-CL" dirty="0"/>
          </a:p>
        </p:txBody>
      </p:sp>
      <p:sp>
        <p:nvSpPr>
          <p:cNvPr id="5" name="Círculo">
            <a:extLst>
              <a:ext uri="{FF2B5EF4-FFF2-40B4-BE49-F238E27FC236}">
                <a16:creationId xmlns:a16="http://schemas.microsoft.com/office/drawing/2014/main" xmlns="" id="{B013BD41-287C-1A57-DF87-979E3985710F}"/>
              </a:ext>
            </a:extLst>
          </p:cNvPr>
          <p:cNvSpPr/>
          <p:nvPr userDrawn="1"/>
        </p:nvSpPr>
        <p:spPr>
          <a:xfrm>
            <a:off x="-1879827" y="384450"/>
            <a:ext cx="493539" cy="493239"/>
          </a:xfrm>
          <a:prstGeom prst="ellipse">
            <a:avLst/>
          </a:prstGeom>
          <a:solidFill>
            <a:srgbClr val="000000"/>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a:t>
            </a:r>
            <a:r>
              <a:rPr lang="es-ES" sz="800" kern="0" baseline="0" dirty="0">
                <a:solidFill>
                  <a:srgbClr val="FFFFFF"/>
                </a:solidFill>
                <a:ea typeface="Arial"/>
                <a:cs typeface="Arial"/>
                <a:sym typeface="Arial"/>
              </a:rPr>
              <a:t> </a:t>
            </a:r>
            <a:r>
              <a:rPr lang="es-ES" sz="800" kern="0" dirty="0">
                <a:solidFill>
                  <a:srgbClr val="FFFFFF"/>
                </a:solidFill>
                <a:ea typeface="Arial"/>
                <a:cs typeface="Arial"/>
                <a:sym typeface="Arial"/>
              </a:rPr>
              <a:t>0</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a:t>
            </a:r>
            <a:r>
              <a:rPr lang="es-ES" sz="800" kern="0" baseline="0" dirty="0">
                <a:solidFill>
                  <a:srgbClr val="FFFFFF"/>
                </a:solidFill>
                <a:ea typeface="Arial"/>
                <a:cs typeface="Arial"/>
                <a:sym typeface="Arial"/>
              </a:rPr>
              <a:t> 0</a:t>
            </a:r>
            <a:endParaRPr lang="es-ES" sz="800" kern="0" dirty="0">
              <a:solidFill>
                <a:srgbClr val="FFFFFF"/>
              </a:solidFill>
              <a:ea typeface="Arial"/>
              <a:cs typeface="Arial"/>
              <a:sym typeface="Arial"/>
            </a:endParaRP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a:t>
            </a:r>
            <a:r>
              <a:rPr lang="es-ES" sz="800" kern="0" baseline="0" dirty="0">
                <a:solidFill>
                  <a:srgbClr val="FFFFFF"/>
                </a:solidFill>
                <a:ea typeface="Arial"/>
                <a:cs typeface="Arial"/>
                <a:sym typeface="Arial"/>
              </a:rPr>
              <a:t> 0</a:t>
            </a:r>
            <a:endParaRPr lang="es-ES" sz="800" kern="0" dirty="0">
              <a:solidFill>
                <a:srgbClr val="FFFFFF"/>
              </a:solidFill>
              <a:ea typeface="Arial"/>
              <a:cs typeface="Arial"/>
              <a:sym typeface="Arial"/>
            </a:endParaRPr>
          </a:p>
        </p:txBody>
      </p:sp>
      <p:sp>
        <p:nvSpPr>
          <p:cNvPr id="7" name="Círculo">
            <a:extLst>
              <a:ext uri="{FF2B5EF4-FFF2-40B4-BE49-F238E27FC236}">
                <a16:creationId xmlns:a16="http://schemas.microsoft.com/office/drawing/2014/main" xmlns="" id="{038593C4-09B1-CC43-03A6-1E570B7E9230}"/>
              </a:ext>
            </a:extLst>
          </p:cNvPr>
          <p:cNvSpPr/>
          <p:nvPr userDrawn="1"/>
        </p:nvSpPr>
        <p:spPr>
          <a:xfrm>
            <a:off x="-1235652" y="385276"/>
            <a:ext cx="491737" cy="491737"/>
          </a:xfrm>
          <a:prstGeom prst="ellipse">
            <a:avLst/>
          </a:prstGeom>
          <a:solidFill>
            <a:srgbClr val="EAEADE"/>
          </a:solidFill>
          <a:ln w="12700">
            <a:miter lim="400000"/>
          </a:ln>
        </p:spPr>
        <p:txBody>
          <a:bodyPr wrap="none" lIns="25400" tIns="25400" rIns="25400" bIns="25400" anchor="t"/>
          <a:lstStyle/>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000000"/>
                </a:solidFill>
                <a:ea typeface="Arial"/>
                <a:cs typeface="Arial"/>
                <a:sym typeface="Arial"/>
              </a:rPr>
              <a:t>R 234</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000000"/>
                </a:solidFill>
                <a:ea typeface="Arial"/>
                <a:cs typeface="Arial"/>
                <a:sym typeface="Arial"/>
              </a:rPr>
              <a:t>G 234</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000000"/>
                </a:solidFill>
                <a:ea typeface="Arial"/>
                <a:cs typeface="Arial"/>
                <a:sym typeface="Arial"/>
              </a:rPr>
              <a:t>B 222</a:t>
            </a:r>
            <a:endParaRPr sz="800" kern="0" dirty="0">
              <a:solidFill>
                <a:srgbClr val="000000"/>
              </a:solidFill>
              <a:ea typeface="Arial"/>
              <a:cs typeface="Arial"/>
              <a:sym typeface="Arial"/>
            </a:endParaRPr>
          </a:p>
        </p:txBody>
      </p:sp>
      <p:sp>
        <p:nvSpPr>
          <p:cNvPr id="9" name="Círculo">
            <a:extLst>
              <a:ext uri="{FF2B5EF4-FFF2-40B4-BE49-F238E27FC236}">
                <a16:creationId xmlns:a16="http://schemas.microsoft.com/office/drawing/2014/main" xmlns="" id="{64C3536A-DB1D-5F9D-A859-EF83745A0F3C}"/>
              </a:ext>
            </a:extLst>
          </p:cNvPr>
          <p:cNvSpPr/>
          <p:nvPr userDrawn="1"/>
        </p:nvSpPr>
        <p:spPr>
          <a:xfrm>
            <a:off x="-1841727" y="1112564"/>
            <a:ext cx="493538" cy="493239"/>
          </a:xfrm>
          <a:prstGeom prst="ellipse">
            <a:avLst/>
          </a:prstGeom>
          <a:solidFill>
            <a:srgbClr val="13C045"/>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19</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192</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69</a:t>
            </a:r>
            <a:endParaRPr sz="800" kern="0" dirty="0">
              <a:solidFill>
                <a:srgbClr val="FFFFFF"/>
              </a:solidFill>
              <a:ea typeface="Arial"/>
              <a:cs typeface="Arial"/>
              <a:sym typeface="Arial"/>
            </a:endParaRPr>
          </a:p>
        </p:txBody>
      </p:sp>
      <p:sp>
        <p:nvSpPr>
          <p:cNvPr id="10" name="Círculo">
            <a:extLst>
              <a:ext uri="{FF2B5EF4-FFF2-40B4-BE49-F238E27FC236}">
                <a16:creationId xmlns:a16="http://schemas.microsoft.com/office/drawing/2014/main" xmlns="" id="{F0E96976-20F5-C9D2-DB6C-2972F6ADC8ED}"/>
              </a:ext>
            </a:extLst>
          </p:cNvPr>
          <p:cNvSpPr/>
          <p:nvPr userDrawn="1"/>
        </p:nvSpPr>
        <p:spPr>
          <a:xfrm>
            <a:off x="-1841727" y="1764152"/>
            <a:ext cx="493539" cy="493239"/>
          </a:xfrm>
          <a:prstGeom prst="ellipse">
            <a:avLst/>
          </a:prstGeom>
          <a:solidFill>
            <a:srgbClr val="348FFF"/>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52</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143</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255</a:t>
            </a:r>
            <a:endParaRPr sz="800" kern="0" dirty="0">
              <a:solidFill>
                <a:srgbClr val="FFFFFF"/>
              </a:solidFill>
              <a:ea typeface="Arial"/>
              <a:cs typeface="Arial"/>
              <a:sym typeface="Arial"/>
            </a:endParaRPr>
          </a:p>
        </p:txBody>
      </p:sp>
      <p:sp>
        <p:nvSpPr>
          <p:cNvPr id="11" name="Círculo">
            <a:extLst>
              <a:ext uri="{FF2B5EF4-FFF2-40B4-BE49-F238E27FC236}">
                <a16:creationId xmlns:a16="http://schemas.microsoft.com/office/drawing/2014/main" xmlns="" id="{8284F20C-5834-107A-6C61-4581EF210267}"/>
              </a:ext>
            </a:extLst>
          </p:cNvPr>
          <p:cNvSpPr/>
          <p:nvPr userDrawn="1"/>
        </p:nvSpPr>
        <p:spPr>
          <a:xfrm>
            <a:off x="-1236553" y="1764152"/>
            <a:ext cx="493539" cy="493239"/>
          </a:xfrm>
          <a:prstGeom prst="ellipse">
            <a:avLst/>
          </a:prstGeom>
          <a:solidFill>
            <a:srgbClr val="002A6C"/>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0</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42</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108</a:t>
            </a:r>
            <a:endParaRPr sz="800" kern="0" dirty="0">
              <a:solidFill>
                <a:srgbClr val="FFFFFF"/>
              </a:solidFill>
              <a:ea typeface="Arial"/>
              <a:cs typeface="Arial"/>
              <a:sym typeface="Arial"/>
            </a:endParaRPr>
          </a:p>
        </p:txBody>
      </p:sp>
      <p:sp>
        <p:nvSpPr>
          <p:cNvPr id="16" name="Círculo">
            <a:extLst>
              <a:ext uri="{FF2B5EF4-FFF2-40B4-BE49-F238E27FC236}">
                <a16:creationId xmlns:a16="http://schemas.microsoft.com/office/drawing/2014/main" xmlns="" id="{B90B81C4-637D-FE03-E21B-DA820BA34052}"/>
              </a:ext>
            </a:extLst>
          </p:cNvPr>
          <p:cNvSpPr/>
          <p:nvPr userDrawn="1"/>
        </p:nvSpPr>
        <p:spPr>
          <a:xfrm>
            <a:off x="-621291" y="385350"/>
            <a:ext cx="491737" cy="491737"/>
          </a:xfrm>
          <a:prstGeom prst="ellipse">
            <a:avLst/>
          </a:prstGeom>
          <a:solidFill>
            <a:srgbClr val="7EFF45"/>
          </a:solidFill>
          <a:ln w="12700">
            <a:miter lim="400000"/>
          </a:ln>
        </p:spPr>
        <p:txBody>
          <a:bodyPr wrap="none" lIns="25400" tIns="25400" rIns="25400" bIns="25400" anchor="t"/>
          <a:lstStyle/>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FFFFFF"/>
                </a:solidFill>
                <a:ea typeface="Arial"/>
                <a:cs typeface="Arial"/>
                <a:sym typeface="Arial"/>
              </a:rPr>
              <a:t>R 126</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FFFFFF"/>
                </a:solidFill>
                <a:ea typeface="Arial"/>
                <a:cs typeface="Arial"/>
                <a:sym typeface="Arial"/>
              </a:rPr>
              <a:t>G 255</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FFFFFF"/>
                </a:solidFill>
                <a:ea typeface="Arial"/>
                <a:cs typeface="Arial"/>
                <a:sym typeface="Arial"/>
              </a:rPr>
              <a:t>B 69</a:t>
            </a:r>
            <a:endParaRPr sz="800" kern="0" dirty="0">
              <a:solidFill>
                <a:srgbClr val="FFFFFF"/>
              </a:solidFill>
              <a:ea typeface="Arial"/>
              <a:cs typeface="Arial"/>
              <a:sym typeface="Arial"/>
            </a:endParaRPr>
          </a:p>
        </p:txBody>
      </p:sp>
      <p:sp>
        <p:nvSpPr>
          <p:cNvPr id="17" name="Círculo">
            <a:extLst>
              <a:ext uri="{FF2B5EF4-FFF2-40B4-BE49-F238E27FC236}">
                <a16:creationId xmlns:a16="http://schemas.microsoft.com/office/drawing/2014/main" xmlns="" id="{EF616713-76ED-1DF7-A5AF-E647F10E69B4}"/>
              </a:ext>
            </a:extLst>
          </p:cNvPr>
          <p:cNvSpPr/>
          <p:nvPr userDrawn="1"/>
        </p:nvSpPr>
        <p:spPr>
          <a:xfrm>
            <a:off x="-1236553" y="1113083"/>
            <a:ext cx="493539" cy="493239"/>
          </a:xfrm>
          <a:prstGeom prst="ellipse">
            <a:avLst/>
          </a:prstGeom>
          <a:solidFill>
            <a:srgbClr val="004C14"/>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R 0</a:t>
            </a:r>
          </a:p>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G 76</a:t>
            </a:r>
          </a:p>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B 20</a:t>
            </a:r>
            <a:endParaRPr sz="800" kern="0" dirty="0">
              <a:solidFill>
                <a:srgbClr val="FFFFFF"/>
              </a:solidFill>
              <a:latin typeface="Helvetica Neue Medium"/>
              <a:ea typeface="Helvetica Neue Medium"/>
              <a:cs typeface="Arial" panose="020B0604020202020204" pitchFamily="34" charset="0"/>
              <a:sym typeface="Helvetica Neue Medium"/>
            </a:endParaRPr>
          </a:p>
        </p:txBody>
      </p:sp>
      <p:sp>
        <p:nvSpPr>
          <p:cNvPr id="18" name="Rectángulo 17">
            <a:extLst>
              <a:ext uri="{FF2B5EF4-FFF2-40B4-BE49-F238E27FC236}">
                <a16:creationId xmlns:a16="http://schemas.microsoft.com/office/drawing/2014/main" xmlns="" id="{E84A4A24-CB9F-C923-AFB2-BB380632CC49}"/>
              </a:ext>
            </a:extLst>
          </p:cNvPr>
          <p:cNvSpPr/>
          <p:nvPr userDrawn="1"/>
        </p:nvSpPr>
        <p:spPr>
          <a:xfrm>
            <a:off x="-1841728" y="129594"/>
            <a:ext cx="1620000" cy="273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rgbClr val="616161"/>
                </a:solidFill>
                <a:ea typeface="Helvetica Neue Medium"/>
                <a:cs typeface="Helvetica Neue Medium"/>
                <a:sym typeface="Helvetica Neue Medium"/>
              </a:rPr>
              <a:t>Primarios de marca</a:t>
            </a:r>
            <a:endParaRPr lang="es-CL" sz="1000" kern="0" dirty="0">
              <a:solidFill>
                <a:srgbClr val="616161"/>
              </a:solidFill>
              <a:ea typeface="Helvetica Neue Medium"/>
              <a:cs typeface="Helvetica Neue Medium"/>
              <a:sym typeface="Helvetica Neue Medium"/>
            </a:endParaRPr>
          </a:p>
        </p:txBody>
      </p:sp>
      <p:sp>
        <p:nvSpPr>
          <p:cNvPr id="19" name="Rectángulo 18">
            <a:extLst>
              <a:ext uri="{FF2B5EF4-FFF2-40B4-BE49-F238E27FC236}">
                <a16:creationId xmlns:a16="http://schemas.microsoft.com/office/drawing/2014/main" xmlns="" id="{0ABF032F-0128-3042-C572-D475BC9EE629}"/>
              </a:ext>
            </a:extLst>
          </p:cNvPr>
          <p:cNvSpPr/>
          <p:nvPr userDrawn="1"/>
        </p:nvSpPr>
        <p:spPr>
          <a:xfrm>
            <a:off x="-1841728" y="863836"/>
            <a:ext cx="1872000" cy="273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err="1">
                <a:solidFill>
                  <a:srgbClr val="616161"/>
                </a:solidFill>
                <a:ea typeface="Helvetica Neue Medium"/>
                <a:cs typeface="Helvetica Neue Medium"/>
                <a:sym typeface="Helvetica Neue Medium"/>
              </a:rPr>
              <a:t>Masterbrand</a:t>
            </a:r>
            <a:r>
              <a:rPr lang="es-CL" sz="1000" kern="0" dirty="0">
                <a:solidFill>
                  <a:srgbClr val="616161"/>
                </a:solidFill>
                <a:ea typeface="Helvetica Neue Medium"/>
                <a:cs typeface="Helvetica Neue Medium"/>
                <a:sym typeface="Helvetica Neue Medium"/>
              </a:rPr>
              <a:t> y Laboral</a:t>
            </a:r>
            <a:endParaRPr lang="es-ES" sz="1000" kern="0" dirty="0">
              <a:solidFill>
                <a:srgbClr val="616161"/>
              </a:solidFill>
              <a:ea typeface="Helvetica Neue Medium"/>
              <a:cs typeface="Helvetica Neue Medium"/>
              <a:sym typeface="Helvetica Neue Medium"/>
            </a:endParaRPr>
          </a:p>
        </p:txBody>
      </p:sp>
      <p:sp>
        <p:nvSpPr>
          <p:cNvPr id="20" name="Rectángulo 19">
            <a:extLst>
              <a:ext uri="{FF2B5EF4-FFF2-40B4-BE49-F238E27FC236}">
                <a16:creationId xmlns:a16="http://schemas.microsoft.com/office/drawing/2014/main" xmlns="" id="{3406777C-366A-BBCE-2030-CB4475CFAEAC}"/>
              </a:ext>
            </a:extLst>
          </p:cNvPr>
          <p:cNvSpPr/>
          <p:nvPr userDrawn="1"/>
        </p:nvSpPr>
        <p:spPr>
          <a:xfrm>
            <a:off x="-1841728" y="1605802"/>
            <a:ext cx="1872000" cy="1677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rgbClr val="616161"/>
                </a:solidFill>
                <a:ea typeface="Helvetica Neue Medium"/>
                <a:cs typeface="Helvetica Neue Medium"/>
                <a:sym typeface="Helvetica Neue Medium"/>
              </a:rPr>
              <a:t>Salud</a:t>
            </a:r>
            <a:endParaRPr lang="es-CL" sz="1000" kern="0" dirty="0">
              <a:solidFill>
                <a:srgbClr val="616161"/>
              </a:solidFill>
              <a:ea typeface="Helvetica Neue Medium"/>
              <a:cs typeface="Helvetica Neue Medium"/>
              <a:sym typeface="Helvetica Neue Medium"/>
            </a:endParaRPr>
          </a:p>
        </p:txBody>
      </p:sp>
      <p:sp>
        <p:nvSpPr>
          <p:cNvPr id="21" name="Círculo">
            <a:extLst>
              <a:ext uri="{FF2B5EF4-FFF2-40B4-BE49-F238E27FC236}">
                <a16:creationId xmlns:a16="http://schemas.microsoft.com/office/drawing/2014/main" xmlns="" id="{12C0B682-0695-8ABA-7305-F19C5602C945}"/>
              </a:ext>
            </a:extLst>
          </p:cNvPr>
          <p:cNvSpPr/>
          <p:nvPr userDrawn="1"/>
        </p:nvSpPr>
        <p:spPr>
          <a:xfrm>
            <a:off x="-1843005" y="2448887"/>
            <a:ext cx="493539" cy="493239"/>
          </a:xfrm>
          <a:prstGeom prst="ellipse">
            <a:avLst/>
          </a:prstGeom>
          <a:solidFill>
            <a:srgbClr val="8B73FF"/>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139</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115</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255</a:t>
            </a:r>
            <a:endParaRPr sz="800" kern="0" dirty="0">
              <a:solidFill>
                <a:srgbClr val="FFFFFF"/>
              </a:solidFill>
              <a:ea typeface="Arial"/>
              <a:cs typeface="Arial"/>
              <a:sym typeface="Arial"/>
            </a:endParaRPr>
          </a:p>
        </p:txBody>
      </p:sp>
      <p:sp>
        <p:nvSpPr>
          <p:cNvPr id="22" name="Círculo">
            <a:extLst>
              <a:ext uri="{FF2B5EF4-FFF2-40B4-BE49-F238E27FC236}">
                <a16:creationId xmlns:a16="http://schemas.microsoft.com/office/drawing/2014/main" xmlns="" id="{DB299067-D620-B2F3-D94C-C61BF550AE28}"/>
              </a:ext>
            </a:extLst>
          </p:cNvPr>
          <p:cNvSpPr/>
          <p:nvPr userDrawn="1"/>
        </p:nvSpPr>
        <p:spPr>
          <a:xfrm>
            <a:off x="-1237831" y="2448887"/>
            <a:ext cx="493539" cy="493239"/>
          </a:xfrm>
          <a:prstGeom prst="ellipse">
            <a:avLst/>
          </a:prstGeom>
          <a:solidFill>
            <a:srgbClr val="1E117C"/>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30</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17</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124</a:t>
            </a:r>
            <a:endParaRPr sz="800" kern="0" dirty="0">
              <a:solidFill>
                <a:srgbClr val="FFFFFF"/>
              </a:solidFill>
              <a:ea typeface="Arial"/>
              <a:cs typeface="Arial"/>
              <a:sym typeface="Arial"/>
            </a:endParaRPr>
          </a:p>
        </p:txBody>
      </p:sp>
      <p:sp>
        <p:nvSpPr>
          <p:cNvPr id="23" name="Rectángulo 22">
            <a:extLst>
              <a:ext uri="{FF2B5EF4-FFF2-40B4-BE49-F238E27FC236}">
                <a16:creationId xmlns:a16="http://schemas.microsoft.com/office/drawing/2014/main" xmlns="" id="{82552B1E-5A98-21B5-3B5F-3DFF71BE7B09}"/>
              </a:ext>
            </a:extLst>
          </p:cNvPr>
          <p:cNvSpPr/>
          <p:nvPr userDrawn="1"/>
        </p:nvSpPr>
        <p:spPr>
          <a:xfrm>
            <a:off x="-1843006" y="2242007"/>
            <a:ext cx="1872000" cy="2162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rgbClr val="616161"/>
                </a:solidFill>
                <a:ea typeface="Helvetica Neue Medium"/>
                <a:cs typeface="Helvetica Neue Medium"/>
                <a:sym typeface="Helvetica Neue Medium"/>
              </a:rPr>
              <a:t>Servicios</a:t>
            </a:r>
            <a:endParaRPr lang="es-CL" sz="1000" kern="0" dirty="0">
              <a:solidFill>
                <a:srgbClr val="616161"/>
              </a:solidFill>
              <a:ea typeface="Helvetica Neue Medium"/>
              <a:cs typeface="Helvetica Neue Medium"/>
              <a:sym typeface="Helvetica Neue Medium"/>
            </a:endParaRPr>
          </a:p>
        </p:txBody>
      </p:sp>
      <p:pic>
        <p:nvPicPr>
          <p:cNvPr id="6" name="Picture 11">
            <a:extLst>
              <a:ext uri="{FF2B5EF4-FFF2-40B4-BE49-F238E27FC236}">
                <a16:creationId xmlns:a16="http://schemas.microsoft.com/office/drawing/2014/main" xmlns="" id="{766BE09E-5357-EEDE-AED0-1BFD1724A19F}"/>
              </a:ext>
            </a:extLst>
          </p:cNvPr>
          <p:cNvPicPr>
            <a:picLocks noChangeAspect="1"/>
          </p:cNvPicPr>
          <p:nvPr userDrawn="1"/>
        </p:nvPicPr>
        <p:blipFill>
          <a:blip r:embed="rId5"/>
          <a:stretch>
            <a:fillRect/>
          </a:stretch>
        </p:blipFill>
        <p:spPr>
          <a:xfrm>
            <a:off x="10458369" y="457795"/>
            <a:ext cx="1415553" cy="518518"/>
          </a:xfrm>
          <a:prstGeom prst="rect">
            <a:avLst/>
          </a:prstGeom>
        </p:spPr>
      </p:pic>
    </p:spTree>
    <p:extLst>
      <p:ext uri="{BB962C8B-B14F-4D97-AF65-F5344CB8AC3E}">
        <p14:creationId xmlns:p14="http://schemas.microsoft.com/office/powerpoint/2010/main" val="3088268511"/>
      </p:ext>
    </p:extLst>
  </p:cSld>
  <p:clrMapOvr>
    <a:masterClrMapping/>
  </p:clrMapOvr>
  <p:transition/>
  <p:extLst>
    <p:ext uri="{DCECCB84-F9BA-43D5-87BE-67443E8EF086}">
      <p15:sldGuideLst xmlns:p15="http://schemas.microsoft.com/office/powerpoint/2012/main">
        <p15:guide id="1" pos="331">
          <p15:clr>
            <a:srgbClr val="FBAE40"/>
          </p15:clr>
        </p15:guide>
        <p15:guide id="2" pos="3861">
          <p15:clr>
            <a:srgbClr val="FBAE40"/>
          </p15:clr>
        </p15:guide>
        <p15:guide id="3" orient="horz" pos="250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ortada 0">
    <p:bg>
      <p:bgPr>
        <a:solidFill>
          <a:schemeClr val="tx2"/>
        </a:solidFill>
        <a:effectLst/>
      </p:bgPr>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xmlns="" id="{7D264631-F2A2-F64D-95FE-2D276C78EEC7}"/>
              </a:ext>
            </a:extLst>
          </p:cNvPr>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1492"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Marcador de texto 7">
            <a:extLst>
              <a:ext uri="{FF2B5EF4-FFF2-40B4-BE49-F238E27FC236}">
                <a16:creationId xmlns:a16="http://schemas.microsoft.com/office/drawing/2014/main" xmlns="" id="{20BE0170-29F6-464B-92DA-5BCC02F07744}"/>
              </a:ext>
            </a:extLst>
          </p:cNvPr>
          <p:cNvSpPr>
            <a:spLocks noGrp="1"/>
          </p:cNvSpPr>
          <p:nvPr>
            <p:ph type="body" sz="quarter" idx="16" hasCustomPrompt="1"/>
          </p:nvPr>
        </p:nvSpPr>
        <p:spPr>
          <a:xfrm>
            <a:off x="5575850" y="4302039"/>
            <a:ext cx="5370806" cy="504365"/>
          </a:xfrm>
          <a:prstGeom prst="rect">
            <a:avLst/>
          </a:prstGeom>
        </p:spPr>
        <p:txBody>
          <a:bodyPr lIns="0" tIns="0" rIns="0" bIns="0">
            <a:noAutofit/>
          </a:bodyPr>
          <a:lstStyle>
            <a:lvl1pPr marL="0" indent="0">
              <a:buNone/>
              <a:defRPr sz="1500" b="0">
                <a:solidFill>
                  <a:srgbClr val="000000"/>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15</a:t>
            </a:r>
            <a:endParaRPr lang="es-CL" dirty="0"/>
          </a:p>
        </p:txBody>
      </p:sp>
      <p:sp>
        <p:nvSpPr>
          <p:cNvPr id="10" name="Marcador de texto 7">
            <a:extLst>
              <a:ext uri="{FF2B5EF4-FFF2-40B4-BE49-F238E27FC236}">
                <a16:creationId xmlns:a16="http://schemas.microsoft.com/office/drawing/2014/main" xmlns="" id="{125E5D5D-7C4C-E44B-A9D3-89AF144C0EF6}"/>
              </a:ext>
            </a:extLst>
          </p:cNvPr>
          <p:cNvSpPr>
            <a:spLocks noGrp="1"/>
          </p:cNvSpPr>
          <p:nvPr>
            <p:ph type="body" sz="quarter" idx="17" hasCustomPrompt="1"/>
          </p:nvPr>
        </p:nvSpPr>
        <p:spPr>
          <a:xfrm>
            <a:off x="5584699" y="2762487"/>
            <a:ext cx="5361957" cy="1300367"/>
          </a:xfrm>
          <a:prstGeom prst="rect">
            <a:avLst/>
          </a:prstGeom>
        </p:spPr>
        <p:txBody>
          <a:bodyPr lIns="0" tIns="0" rIns="0" bIns="0">
            <a:noAutofit/>
          </a:bodyPr>
          <a:lstStyle>
            <a:lvl1pPr marL="0" indent="0">
              <a:spcBef>
                <a:spcPts val="0"/>
              </a:spcBef>
              <a:buNone/>
              <a:defRPr sz="3000" b="1">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presentación Máximo 3 líneas Arial </a:t>
            </a:r>
            <a:r>
              <a:rPr lang="es-ES" dirty="0" err="1"/>
              <a:t>bold</a:t>
            </a:r>
            <a:r>
              <a:rPr lang="es-ES" dirty="0"/>
              <a:t>- 30 puntos</a:t>
            </a:r>
            <a:endParaRPr lang="es-CL" dirty="0"/>
          </a:p>
        </p:txBody>
      </p:sp>
      <p:sp>
        <p:nvSpPr>
          <p:cNvPr id="11" name="Marcador de texto 7">
            <a:extLst>
              <a:ext uri="{FF2B5EF4-FFF2-40B4-BE49-F238E27FC236}">
                <a16:creationId xmlns:a16="http://schemas.microsoft.com/office/drawing/2014/main" xmlns="" id="{7158EF60-E659-4F3D-DDFF-B4430EFEAEC3}"/>
              </a:ext>
            </a:extLst>
          </p:cNvPr>
          <p:cNvSpPr>
            <a:spLocks noGrp="1"/>
          </p:cNvSpPr>
          <p:nvPr>
            <p:ph type="body" sz="quarter" idx="18" hasCustomPrompt="1"/>
          </p:nvPr>
        </p:nvSpPr>
        <p:spPr>
          <a:xfrm>
            <a:off x="5584699" y="2291214"/>
            <a:ext cx="874223" cy="251903"/>
          </a:xfrm>
          <a:prstGeom prst="rect">
            <a:avLst/>
          </a:prstGeom>
        </p:spPr>
        <p:txBody>
          <a:bodyPr>
            <a:noAutofit/>
          </a:bodyPr>
          <a:lstStyle>
            <a:lvl1pPr marL="0" indent="0">
              <a:buNone/>
              <a:defRPr sz="1000" b="0">
                <a:solidFill>
                  <a:srgbClr val="000000"/>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Fecha</a:t>
            </a:r>
            <a:endParaRPr lang="es-CL" dirty="0"/>
          </a:p>
        </p:txBody>
      </p:sp>
      <p:pic>
        <p:nvPicPr>
          <p:cNvPr id="9" name="Gráfico 2">
            <a:extLst>
              <a:ext uri="{FF2B5EF4-FFF2-40B4-BE49-F238E27FC236}">
                <a16:creationId xmlns="" xmlns:a16="http://schemas.microsoft.com/office/drawing/2014/main" id="{8066F590-0543-6B5C-7B40-D3EBC4B4162D}"/>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1203960" y="2543116"/>
            <a:ext cx="3712564" cy="1536563"/>
          </a:xfrm>
          <a:prstGeom prst="rect">
            <a:avLst/>
          </a:prstGeom>
        </p:spPr>
      </p:pic>
    </p:spTree>
    <p:extLst>
      <p:ext uri="{BB962C8B-B14F-4D97-AF65-F5344CB8AC3E}">
        <p14:creationId xmlns:p14="http://schemas.microsoft.com/office/powerpoint/2010/main" val="1028151907"/>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extLst mod="1">
    <p:ext uri="{DCECCB84-F9BA-43D5-87BE-67443E8EF086}">
      <p15:sldGuideLst xmlns:p15="http://schemas.microsoft.com/office/powerpoint/2012/main">
        <p15:guide id="4294967295" pos="6584">
          <p15:clr>
            <a:srgbClr val="FBAE40"/>
          </p15:clr>
        </p15:guide>
        <p15:guide id="4294967295" pos="3597">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ortada 1">
    <p:bg>
      <p:bgPr>
        <a:solidFill>
          <a:schemeClr val="tx2"/>
        </a:solidFill>
        <a:effectLst/>
      </p:bgPr>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xmlns="" id="{7D264631-F2A2-F64D-95FE-2D276C78EEC7}"/>
              </a:ext>
            </a:extLst>
          </p:cNvPr>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2516"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Marcador de texto 7">
            <a:extLst>
              <a:ext uri="{FF2B5EF4-FFF2-40B4-BE49-F238E27FC236}">
                <a16:creationId xmlns:a16="http://schemas.microsoft.com/office/drawing/2014/main" xmlns="" id="{BF82C2D2-470B-340E-2C53-AE2D84198215}"/>
              </a:ext>
            </a:extLst>
          </p:cNvPr>
          <p:cNvSpPr>
            <a:spLocks noGrp="1"/>
          </p:cNvSpPr>
          <p:nvPr>
            <p:ph type="body" sz="quarter" idx="16" hasCustomPrompt="1"/>
          </p:nvPr>
        </p:nvSpPr>
        <p:spPr>
          <a:xfrm>
            <a:off x="5575850" y="4302039"/>
            <a:ext cx="5370806" cy="504365"/>
          </a:xfrm>
          <a:prstGeom prst="rect">
            <a:avLst/>
          </a:prstGeom>
        </p:spPr>
        <p:txBody>
          <a:bodyPr lIns="0" tIns="0" rIns="0" bIns="0">
            <a:noAutofit/>
          </a:bodyPr>
          <a:lstStyle>
            <a:lvl1pPr marL="0" indent="0">
              <a:buNone/>
              <a:defRPr sz="1500" b="0">
                <a:solidFill>
                  <a:srgbClr val="000000"/>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15</a:t>
            </a:r>
            <a:endParaRPr lang="es-CL" dirty="0"/>
          </a:p>
        </p:txBody>
      </p:sp>
      <p:sp>
        <p:nvSpPr>
          <p:cNvPr id="4" name="Marcador de texto 7">
            <a:extLst>
              <a:ext uri="{FF2B5EF4-FFF2-40B4-BE49-F238E27FC236}">
                <a16:creationId xmlns:a16="http://schemas.microsoft.com/office/drawing/2014/main" xmlns="" id="{871C39F7-EBC2-2D1D-3771-B165ED502153}"/>
              </a:ext>
            </a:extLst>
          </p:cNvPr>
          <p:cNvSpPr>
            <a:spLocks noGrp="1"/>
          </p:cNvSpPr>
          <p:nvPr>
            <p:ph type="body" sz="quarter" idx="17" hasCustomPrompt="1"/>
          </p:nvPr>
        </p:nvSpPr>
        <p:spPr>
          <a:xfrm>
            <a:off x="5584699" y="2762487"/>
            <a:ext cx="5361957" cy="1300367"/>
          </a:xfrm>
          <a:prstGeom prst="rect">
            <a:avLst/>
          </a:prstGeom>
        </p:spPr>
        <p:txBody>
          <a:bodyPr lIns="0" tIns="0" rIns="0" bIns="0">
            <a:noAutofit/>
          </a:bodyPr>
          <a:lstStyle>
            <a:lvl1pPr marL="0" indent="0">
              <a:spcBef>
                <a:spcPts val="0"/>
              </a:spcBef>
              <a:buNone/>
              <a:defRPr sz="3000" b="1">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presentación Máximo 3 líneas Arial </a:t>
            </a:r>
            <a:r>
              <a:rPr lang="es-ES" dirty="0" err="1"/>
              <a:t>bold</a:t>
            </a:r>
            <a:r>
              <a:rPr lang="es-ES" dirty="0"/>
              <a:t>- 30 puntos</a:t>
            </a:r>
            <a:endParaRPr lang="es-CL" dirty="0"/>
          </a:p>
        </p:txBody>
      </p:sp>
      <p:pic>
        <p:nvPicPr>
          <p:cNvPr id="6" name="Gráfico 2">
            <a:extLst>
              <a:ext uri="{FF2B5EF4-FFF2-40B4-BE49-F238E27FC236}">
                <a16:creationId xmlns="" xmlns:a16="http://schemas.microsoft.com/office/drawing/2014/main" id="{8066F590-0543-6B5C-7B40-D3EBC4B4162D}"/>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1203960" y="2543116"/>
            <a:ext cx="3712564" cy="1536563"/>
          </a:xfrm>
          <a:prstGeom prst="rect">
            <a:avLst/>
          </a:prstGeom>
        </p:spPr>
      </p:pic>
    </p:spTree>
    <p:extLst>
      <p:ext uri="{BB962C8B-B14F-4D97-AF65-F5344CB8AC3E}">
        <p14:creationId xmlns:p14="http://schemas.microsoft.com/office/powerpoint/2010/main" val="1848380988"/>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extLst mod="1">
    <p:ext uri="{DCECCB84-F9BA-43D5-87BE-67443E8EF086}">
      <p15:sldGuideLst xmlns:p15="http://schemas.microsoft.com/office/powerpoint/2012/main">
        <p15:guide id="4294967295" pos="6584">
          <p15:clr>
            <a:srgbClr val="FBAE40"/>
          </p15:clr>
        </p15:guide>
        <p15:guide id="4294967295" pos="3597">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ortada 2">
    <p:spTree>
      <p:nvGrpSpPr>
        <p:cNvPr id="1" name=""/>
        <p:cNvGrpSpPr/>
        <p:nvPr/>
      </p:nvGrpSpPr>
      <p:grpSpPr>
        <a:xfrm>
          <a:off x="0" y="0"/>
          <a:ext cx="0" cy="0"/>
          <a:chOff x="0" y="0"/>
          <a:chExt cx="0" cy="0"/>
        </a:xfrm>
      </p:grpSpPr>
      <p:sp>
        <p:nvSpPr>
          <p:cNvPr id="27" name="Marcador de posición de imagen 3">
            <a:extLst>
              <a:ext uri="{FF2B5EF4-FFF2-40B4-BE49-F238E27FC236}">
                <a16:creationId xmlns:a16="http://schemas.microsoft.com/office/drawing/2014/main" xmlns="" id="{602734B2-65B4-284E-AF5A-74CF40B76692}"/>
              </a:ext>
            </a:extLst>
          </p:cNvPr>
          <p:cNvSpPr>
            <a:spLocks noGrp="1"/>
          </p:cNvSpPr>
          <p:nvPr>
            <p:ph type="pic" sz="quarter" idx="10" hasCustomPrompt="1"/>
          </p:nvPr>
        </p:nvSpPr>
        <p:spPr>
          <a:xfrm>
            <a:off x="-1" y="3174"/>
            <a:ext cx="12192000" cy="6858000"/>
          </a:xfrm>
          <a:prstGeom prst="rect">
            <a:avLst/>
          </a:prstGeom>
        </p:spPr>
        <p:txBody>
          <a:bodyPr/>
          <a:lstStyle>
            <a:lvl1pPr marL="0" indent="0">
              <a:buNone/>
              <a:defRPr sz="1600">
                <a:solidFill>
                  <a:schemeClr val="tx2"/>
                </a:solidFill>
              </a:defRPr>
            </a:lvl1pPr>
          </a:lstStyle>
          <a:p>
            <a:r>
              <a:rPr lang="es-CL" dirty="0"/>
              <a:t>Clic al centro para incorporar una imagen</a:t>
            </a:r>
          </a:p>
        </p:txBody>
      </p:sp>
      <p:sp>
        <p:nvSpPr>
          <p:cNvPr id="5" name="Marcador de texto 7">
            <a:extLst>
              <a:ext uri="{FF2B5EF4-FFF2-40B4-BE49-F238E27FC236}">
                <a16:creationId xmlns:a16="http://schemas.microsoft.com/office/drawing/2014/main" xmlns="" id="{73577CB4-5A03-9E4B-AB3D-120C9169EF8F}"/>
              </a:ext>
            </a:extLst>
          </p:cNvPr>
          <p:cNvSpPr>
            <a:spLocks noGrp="1"/>
          </p:cNvSpPr>
          <p:nvPr>
            <p:ph type="body" sz="quarter" idx="11" hasCustomPrompt="1"/>
          </p:nvPr>
        </p:nvSpPr>
        <p:spPr>
          <a:xfrm>
            <a:off x="449263" y="5177790"/>
            <a:ext cx="4260960" cy="1205465"/>
          </a:xfrm>
          <a:prstGeom prst="rect">
            <a:avLst/>
          </a:prstGeom>
        </p:spPr>
        <p:txBody>
          <a:bodyPr lIns="0" tIns="0" rIns="0" bIns="0">
            <a:noAutofit/>
          </a:bodyPr>
          <a:lstStyle>
            <a:lvl1pPr marL="0" indent="0">
              <a:spcBef>
                <a:spcPts val="0"/>
              </a:spcBef>
              <a:spcAft>
                <a:spcPts val="0"/>
              </a:spcAft>
              <a:buNone/>
              <a:defRPr sz="3000" b="1">
                <a:solidFill>
                  <a:schemeClr val="tx1"/>
                </a:solidFill>
              </a:defRPr>
            </a:lvl1pPr>
            <a:lvl2pPr marL="304800" indent="0">
              <a:buNone/>
              <a:defRPr/>
            </a:lvl2pPr>
            <a:lvl3pPr marL="609600" indent="0">
              <a:buNone/>
              <a:defRPr/>
            </a:lvl3pPr>
            <a:lvl4pPr marL="914400" indent="0">
              <a:buNone/>
              <a:defRPr/>
            </a:lvl4pPr>
            <a:lvl5pPr marL="1219200" indent="0">
              <a:buNone/>
              <a:defRPr/>
            </a:lvl5pPr>
          </a:lstStyle>
          <a:p>
            <a:r>
              <a:rPr lang="es-ES_tradnl" dirty="0"/>
              <a:t>Título presentación Máximo 3 líneas   </a:t>
            </a:r>
            <a:br>
              <a:rPr lang="es-ES_tradnl" dirty="0"/>
            </a:br>
            <a:r>
              <a:rPr lang="es-ES_tradnl" dirty="0"/>
              <a:t>Arial Bold - 30 puntos </a:t>
            </a:r>
          </a:p>
        </p:txBody>
      </p:sp>
      <p:pic>
        <p:nvPicPr>
          <p:cNvPr id="8" name="Gráfico 7">
            <a:extLst>
              <a:ext uri="{FF2B5EF4-FFF2-40B4-BE49-F238E27FC236}">
                <a16:creationId xmlns="" xmlns:a16="http://schemas.microsoft.com/office/drawing/2014/main" id="{FDEC0ABD-6C88-E5D1-ED52-F3677C45D7F8}"/>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559444" y="367977"/>
            <a:ext cx="1224570" cy="506827"/>
          </a:xfrm>
          <a:prstGeom prst="rect">
            <a:avLst/>
          </a:prstGeom>
        </p:spPr>
      </p:pic>
    </p:spTree>
    <p:extLst>
      <p:ext uri="{BB962C8B-B14F-4D97-AF65-F5344CB8AC3E}">
        <p14:creationId xmlns:p14="http://schemas.microsoft.com/office/powerpoint/2010/main" val="3040896895"/>
      </p:ext>
    </p:extLst>
  </p:cSld>
  <p:clrMapOvr>
    <a:masterClrMapping/>
  </p:clrMapOvr>
  <p:transition spd="med"/>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ortada 3">
    <p:bg>
      <p:bgRef idx="1001">
        <a:schemeClr val="bg1"/>
      </p:bgRef>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xmlns="" id="{7D264631-F2A2-F64D-95FE-2D276C78EEC7}"/>
              </a:ext>
            </a:extLst>
          </p:cNvPr>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3540"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Marcador de texto 7">
            <a:extLst>
              <a:ext uri="{FF2B5EF4-FFF2-40B4-BE49-F238E27FC236}">
                <a16:creationId xmlns:a16="http://schemas.microsoft.com/office/drawing/2014/main" xmlns="" id="{20BE0170-29F6-464B-92DA-5BCC02F07744}"/>
              </a:ext>
            </a:extLst>
          </p:cNvPr>
          <p:cNvSpPr>
            <a:spLocks noGrp="1"/>
          </p:cNvSpPr>
          <p:nvPr>
            <p:ph type="body" sz="quarter" idx="16" hasCustomPrompt="1"/>
          </p:nvPr>
        </p:nvSpPr>
        <p:spPr>
          <a:xfrm>
            <a:off x="10847905" y="6307024"/>
            <a:ext cx="1039662" cy="504365"/>
          </a:xfrm>
          <a:prstGeom prst="rect">
            <a:avLst/>
          </a:prstGeom>
        </p:spPr>
        <p:txBody>
          <a:bodyPr/>
          <a:lstStyle>
            <a:lvl1pPr marL="0" indent="0">
              <a:buNone/>
              <a:defRPr sz="1000" b="0">
                <a:solidFill>
                  <a:schemeClr val="tx1"/>
                </a:solidFill>
              </a:defRPr>
            </a:lvl1pPr>
            <a:lvl2pPr marL="304800" indent="0">
              <a:buNone/>
              <a:defRPr/>
            </a:lvl2pPr>
            <a:lvl3pPr marL="609600" indent="0">
              <a:buNone/>
              <a:defRPr/>
            </a:lvl3pPr>
            <a:lvl4pPr marL="914400" indent="0">
              <a:buNone/>
              <a:defRPr/>
            </a:lvl4pPr>
            <a:lvl5pPr marL="1219200" indent="0">
              <a:buNone/>
              <a:defRPr/>
            </a:lvl5pPr>
          </a:lstStyle>
          <a:p>
            <a:pPr lvl="0"/>
            <a:r>
              <a:rPr lang="es-ES"/>
              <a:t>Fecha</a:t>
            </a:r>
            <a:endParaRPr lang="es-CL"/>
          </a:p>
        </p:txBody>
      </p:sp>
      <p:sp>
        <p:nvSpPr>
          <p:cNvPr id="12" name="Marcador de texto 7">
            <a:extLst>
              <a:ext uri="{FF2B5EF4-FFF2-40B4-BE49-F238E27FC236}">
                <a16:creationId xmlns:a16="http://schemas.microsoft.com/office/drawing/2014/main" xmlns="" id="{125E5D5D-7C4C-E44B-A9D3-89AF144C0EF6}"/>
              </a:ext>
            </a:extLst>
          </p:cNvPr>
          <p:cNvSpPr>
            <a:spLocks noGrp="1"/>
          </p:cNvSpPr>
          <p:nvPr>
            <p:ph type="body" sz="quarter" idx="17" hasCustomPrompt="1"/>
          </p:nvPr>
        </p:nvSpPr>
        <p:spPr>
          <a:xfrm>
            <a:off x="447321" y="1881407"/>
            <a:ext cx="9656127" cy="3095185"/>
          </a:xfrm>
          <a:prstGeom prst="rect">
            <a:avLst/>
          </a:prstGeom>
        </p:spPr>
        <p:txBody>
          <a:bodyPr lIns="0" tIns="0" rIns="0" bIns="0">
            <a:noAutofit/>
          </a:bodyPr>
          <a:lstStyle>
            <a:lvl1pPr marL="0" indent="0">
              <a:spcBef>
                <a:spcPts val="0"/>
              </a:spcBef>
              <a:buNone/>
              <a:defRPr sz="6000" b="1">
                <a:solidFill>
                  <a:schemeClr val="tx1"/>
                </a:solidFill>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presentación Máximo 3 líneas </a:t>
            </a:r>
          </a:p>
          <a:p>
            <a:pPr lvl="0"/>
            <a:r>
              <a:rPr lang="es-ES" dirty="0"/>
              <a:t>Arial Bold - 60 puntos</a:t>
            </a:r>
            <a:endParaRPr lang="es-CL" dirty="0"/>
          </a:p>
        </p:txBody>
      </p:sp>
      <p:pic>
        <p:nvPicPr>
          <p:cNvPr id="7" name="Gráfico 6">
            <a:extLst>
              <a:ext uri="{FF2B5EF4-FFF2-40B4-BE49-F238E27FC236}">
                <a16:creationId xmlns:a16="http://schemas.microsoft.com/office/drawing/2014/main" xmlns="" id="{DFB54729-0CF1-4AB4-9937-C811A0CD9DDE}"/>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9232900" y="1"/>
            <a:ext cx="2959100" cy="2959100"/>
          </a:xfrm>
          <a:prstGeom prst="rect">
            <a:avLst/>
          </a:prstGeom>
        </p:spPr>
      </p:pic>
      <p:pic>
        <p:nvPicPr>
          <p:cNvPr id="9" name="Gráfico 3">
            <a:extLst>
              <a:ext uri="{FF2B5EF4-FFF2-40B4-BE49-F238E27FC236}">
                <a16:creationId xmlns="" xmlns:a16="http://schemas.microsoft.com/office/drawing/2014/main" id="{A9074783-5EE3-1AC8-78B3-3BBE53D6D9B0}"/>
              </a:ext>
            </a:extLst>
          </p:cNvPr>
          <p:cNvPicPr>
            <a:picLocks noChangeAspect="1"/>
          </p:cNvPicPr>
          <p:nvPr userDrawn="1"/>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447321" y="386737"/>
            <a:ext cx="1922822" cy="795821"/>
          </a:xfrm>
          <a:prstGeom prst="rect">
            <a:avLst/>
          </a:prstGeom>
        </p:spPr>
      </p:pic>
    </p:spTree>
    <p:extLst>
      <p:ext uri="{BB962C8B-B14F-4D97-AF65-F5344CB8AC3E}">
        <p14:creationId xmlns:p14="http://schemas.microsoft.com/office/powerpoint/2010/main" val="1070960202"/>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extLst mod="1">
    <p:ext uri="{DCECCB84-F9BA-43D5-87BE-67443E8EF086}">
      <p15:sldGuideLst xmlns:p15="http://schemas.microsoft.com/office/powerpoint/2012/main">
        <p15:guide id="4294967295" pos="658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ortada 4">
    <p:bg>
      <p:bgRef idx="1001">
        <a:schemeClr val="bg1"/>
      </p:bgRef>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xmlns="" id="{7D264631-F2A2-F64D-95FE-2D276C78EEC7}"/>
              </a:ext>
            </a:extLst>
          </p:cNvPr>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4564"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Marcador de texto 7">
            <a:extLst>
              <a:ext uri="{FF2B5EF4-FFF2-40B4-BE49-F238E27FC236}">
                <a16:creationId xmlns:a16="http://schemas.microsoft.com/office/drawing/2014/main" xmlns="" id="{9FAA23D5-B1A8-589C-8ED5-F341FFFEA563}"/>
              </a:ext>
            </a:extLst>
          </p:cNvPr>
          <p:cNvSpPr>
            <a:spLocks noGrp="1"/>
          </p:cNvSpPr>
          <p:nvPr>
            <p:ph type="body" sz="quarter" idx="16" hasCustomPrompt="1"/>
          </p:nvPr>
        </p:nvSpPr>
        <p:spPr>
          <a:xfrm>
            <a:off x="7099300" y="4046751"/>
            <a:ext cx="3979826" cy="504365"/>
          </a:xfrm>
          <a:prstGeom prst="rect">
            <a:avLst/>
          </a:prstGeom>
        </p:spPr>
        <p:txBody>
          <a:bodyPr lIns="0" tIns="0" rIns="0" bIns="0">
            <a:noAutofit/>
          </a:bodyPr>
          <a:lstStyle>
            <a:lvl1pPr marL="0" indent="0">
              <a:buNone/>
              <a:defRPr sz="1500" b="0">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marL="0" marR="0" lvl="0" indent="0" algn="l" defTabSz="1218406" eaLnBrk="1" fontAlgn="auto" latinLnBrk="0" hangingPunct="1">
              <a:lnSpc>
                <a:spcPct val="90000"/>
              </a:lnSpc>
              <a:spcBef>
                <a:spcPts val="2250"/>
              </a:spcBef>
              <a:spcAft>
                <a:spcPts val="0"/>
              </a:spcAft>
              <a:buClrTx/>
              <a:buSzPct val="123000"/>
              <a:buFontTx/>
              <a:buNone/>
              <a:tabLst/>
              <a:defRPr/>
            </a:pPr>
            <a:r>
              <a:rPr lang="es-ES" dirty="0"/>
              <a:t>Subtítulo</a:t>
            </a:r>
            <a:r>
              <a:rPr lang="es-CL" dirty="0"/>
              <a:t> Arial 15</a:t>
            </a:r>
          </a:p>
        </p:txBody>
      </p:sp>
      <p:sp>
        <p:nvSpPr>
          <p:cNvPr id="7" name="Marcador de texto 7">
            <a:extLst>
              <a:ext uri="{FF2B5EF4-FFF2-40B4-BE49-F238E27FC236}">
                <a16:creationId xmlns:a16="http://schemas.microsoft.com/office/drawing/2014/main" xmlns="" id="{0B08D841-0276-33C3-3666-53CC67862A71}"/>
              </a:ext>
            </a:extLst>
          </p:cNvPr>
          <p:cNvSpPr>
            <a:spLocks noGrp="1"/>
          </p:cNvSpPr>
          <p:nvPr>
            <p:ph type="body" sz="quarter" idx="17" hasCustomPrompt="1"/>
          </p:nvPr>
        </p:nvSpPr>
        <p:spPr>
          <a:xfrm>
            <a:off x="7099299" y="2413732"/>
            <a:ext cx="3979827" cy="1300367"/>
          </a:xfrm>
          <a:prstGeom prst="rect">
            <a:avLst/>
          </a:prstGeom>
        </p:spPr>
        <p:txBody>
          <a:bodyPr lIns="0" tIns="0" rIns="0" bIns="0">
            <a:noAutofit/>
          </a:bodyPr>
          <a:lstStyle>
            <a:lvl1pPr marL="0" indent="0">
              <a:spcBef>
                <a:spcPts val="0"/>
              </a:spcBef>
              <a:buNone/>
              <a:defRPr sz="3000" b="1">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portada </a:t>
            </a:r>
            <a:r>
              <a:rPr lang="es-ES" dirty="0" smtClean="0"/>
              <a:t/>
            </a:r>
            <a:br>
              <a:rPr lang="es-ES" dirty="0" smtClean="0"/>
            </a:br>
            <a:r>
              <a:rPr lang="es-ES" dirty="0" smtClean="0"/>
              <a:t>máximo </a:t>
            </a:r>
            <a:r>
              <a:rPr lang="es-ES" dirty="0"/>
              <a:t>3 líneas Arial Regular - 30 puntos</a:t>
            </a:r>
            <a:endParaRPr lang="es-CL" dirty="0"/>
          </a:p>
        </p:txBody>
      </p:sp>
      <p:pic>
        <p:nvPicPr>
          <p:cNvPr id="9" name="Picture 6">
            <a:extLst>
              <a:ext uri="{FF2B5EF4-FFF2-40B4-BE49-F238E27FC236}">
                <a16:creationId xmlns="" xmlns:a16="http://schemas.microsoft.com/office/drawing/2014/main" id="{98BA7C6B-DB5F-EE2E-B534-7324B6BC8C9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4837" r="11749"/>
          <a:stretch/>
        </p:blipFill>
        <p:spPr>
          <a:xfrm>
            <a:off x="-1082076" y="-130002"/>
            <a:ext cx="8862495" cy="7495698"/>
          </a:xfrm>
          <a:prstGeom prst="rect">
            <a:avLst/>
          </a:prstGeom>
        </p:spPr>
      </p:pic>
      <p:pic>
        <p:nvPicPr>
          <p:cNvPr id="11" name="Gráfico 7">
            <a:extLst>
              <a:ext uri="{FF2B5EF4-FFF2-40B4-BE49-F238E27FC236}">
                <a16:creationId xmlns="" xmlns:a16="http://schemas.microsoft.com/office/drawing/2014/main" id="{FDEC0ABD-6C88-E5D1-ED52-F3677C45D7F8}"/>
              </a:ext>
            </a:extLst>
          </p:cNvPr>
          <p:cNvPicPr>
            <a:picLocks noChangeAspect="1"/>
          </p:cNvPicPr>
          <p:nvPr userDrawn="1"/>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10559444" y="367977"/>
            <a:ext cx="1224570" cy="506827"/>
          </a:xfrm>
          <a:prstGeom prst="rect">
            <a:avLst/>
          </a:prstGeom>
        </p:spPr>
      </p:pic>
    </p:spTree>
    <p:extLst>
      <p:ext uri="{BB962C8B-B14F-4D97-AF65-F5344CB8AC3E}">
        <p14:creationId xmlns:p14="http://schemas.microsoft.com/office/powerpoint/2010/main" val="1623222078"/>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extLst mod="1">
    <p:ext uri="{DCECCB84-F9BA-43D5-87BE-67443E8EF086}">
      <p15:sldGuideLst xmlns:p15="http://schemas.microsoft.com/office/powerpoint/2012/main">
        <p15:guide id="4294967295" pos="6584">
          <p15:clr>
            <a:srgbClr val="FBAE40"/>
          </p15:clr>
        </p15:guide>
        <p15:guide id="4294967295" pos="3597">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ortada 5 con video">
    <p:bg>
      <p:bgPr>
        <a:solidFill>
          <a:schemeClr val="bg1"/>
        </a:solidFill>
        <a:effectLst/>
      </p:bgPr>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xmlns="" id="{7D264631-F2A2-F64D-95FE-2D276C78EEC7}"/>
              </a:ext>
            </a:extLst>
          </p:cNvPr>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5588"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Marcador de texto 7">
            <a:extLst>
              <a:ext uri="{FF2B5EF4-FFF2-40B4-BE49-F238E27FC236}">
                <a16:creationId xmlns="" xmlns:a16="http://schemas.microsoft.com/office/drawing/2014/main" id="{6E2DA3E9-55EC-34EB-6661-D855024744B1}"/>
              </a:ext>
            </a:extLst>
          </p:cNvPr>
          <p:cNvSpPr>
            <a:spLocks noGrp="1"/>
          </p:cNvSpPr>
          <p:nvPr>
            <p:ph type="body" sz="quarter" idx="17" hasCustomPrompt="1"/>
          </p:nvPr>
        </p:nvSpPr>
        <p:spPr>
          <a:xfrm>
            <a:off x="609599" y="811342"/>
            <a:ext cx="3974593" cy="1591199"/>
          </a:xfrm>
          <a:prstGeom prst="rect">
            <a:avLst/>
          </a:prstGeom>
        </p:spPr>
        <p:txBody>
          <a:bodyPr lIns="0" tIns="0" rIns="0" bIns="0">
            <a:noAutofit/>
          </a:bodyPr>
          <a:lstStyle>
            <a:lvl1pPr marL="0" indent="0">
              <a:spcBef>
                <a:spcPts val="0"/>
              </a:spcBef>
              <a:buNone/>
              <a:tabLst/>
              <a:defRPr sz="3600" b="1">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t>
            </a:r>
            <a:r>
              <a:rPr lang="es-ES" dirty="0" smtClean="0"/>
              <a:t/>
            </a:r>
            <a:br>
              <a:rPr lang="es-ES" dirty="0" smtClean="0"/>
            </a:br>
            <a:r>
              <a:rPr lang="es-ES" dirty="0" smtClean="0"/>
              <a:t>Máximo </a:t>
            </a:r>
            <a:r>
              <a:rPr lang="es-ES" dirty="0"/>
              <a:t>3 líneas Arial - 36 puntos</a:t>
            </a:r>
            <a:endParaRPr lang="es-CL" dirty="0"/>
          </a:p>
        </p:txBody>
      </p:sp>
      <p:sp>
        <p:nvSpPr>
          <p:cNvPr id="8" name="Marcador de texto 7">
            <a:extLst>
              <a:ext uri="{FF2B5EF4-FFF2-40B4-BE49-F238E27FC236}">
                <a16:creationId xmlns="" xmlns:a16="http://schemas.microsoft.com/office/drawing/2014/main" id="{04BBC7BC-8DF5-7A55-6DE5-FF82D71ABDC1}"/>
              </a:ext>
            </a:extLst>
          </p:cNvPr>
          <p:cNvSpPr>
            <a:spLocks noGrp="1"/>
          </p:cNvSpPr>
          <p:nvPr>
            <p:ph type="body" sz="quarter" idx="19" hasCustomPrompt="1"/>
          </p:nvPr>
        </p:nvSpPr>
        <p:spPr>
          <a:xfrm>
            <a:off x="609599" y="2747718"/>
            <a:ext cx="3496235" cy="1591199"/>
          </a:xfrm>
          <a:prstGeom prst="rect">
            <a:avLst/>
          </a:prstGeom>
        </p:spPr>
        <p:txBody>
          <a:bodyPr lIns="0" tIns="0" rIns="0" bIns="0">
            <a:noAutofit/>
          </a:bodyPr>
          <a:lstStyle>
            <a:lvl1pPr marL="0" indent="0">
              <a:spcBef>
                <a:spcPts val="0"/>
              </a:spcBef>
              <a:buNone/>
              <a:tabLst/>
              <a:defRPr sz="24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complementario Arial - 24 puntos</a:t>
            </a:r>
            <a:endParaRPr lang="es-CL" dirty="0"/>
          </a:p>
        </p:txBody>
      </p:sp>
      <p:sp>
        <p:nvSpPr>
          <p:cNvPr id="11" name="Marcador de medios 2">
            <a:extLst>
              <a:ext uri="{FF2B5EF4-FFF2-40B4-BE49-F238E27FC236}">
                <a16:creationId xmlns="" xmlns:a16="http://schemas.microsoft.com/office/drawing/2014/main" id="{EB2F4E9D-D8AF-7CE1-E65D-298040BE1DF2}"/>
              </a:ext>
            </a:extLst>
          </p:cNvPr>
          <p:cNvSpPr>
            <a:spLocks noGrp="1"/>
          </p:cNvSpPr>
          <p:nvPr>
            <p:ph type="media" sz="quarter" idx="18" hasCustomPrompt="1"/>
          </p:nvPr>
        </p:nvSpPr>
        <p:spPr>
          <a:xfrm>
            <a:off x="4805080" y="0"/>
            <a:ext cx="7386919" cy="6858000"/>
          </a:xfrm>
          <a:prstGeom prst="rect">
            <a:avLst/>
          </a:prstGeom>
        </p:spPr>
        <p:txBody>
          <a:bodyPr/>
          <a:lstStyle>
            <a:lvl1pPr marL="0" indent="0">
              <a:buNone/>
              <a:defRPr sz="1600">
                <a:solidFill>
                  <a:schemeClr val="bg1">
                    <a:lumMod val="50000"/>
                  </a:schemeClr>
                </a:solidFill>
              </a:defRPr>
            </a:lvl1pPr>
          </a:lstStyle>
          <a:p>
            <a:r>
              <a:rPr lang="es-CL" dirty="0"/>
              <a:t>Doble clic para incorporar un video</a:t>
            </a:r>
          </a:p>
        </p:txBody>
      </p:sp>
      <p:pic>
        <p:nvPicPr>
          <p:cNvPr id="9" name="Gráfico 7">
            <a:extLst>
              <a:ext uri="{FF2B5EF4-FFF2-40B4-BE49-F238E27FC236}">
                <a16:creationId xmlns="" xmlns:a16="http://schemas.microsoft.com/office/drawing/2014/main" id="{FDEC0ABD-6C88-E5D1-ED52-F3677C45D7F8}"/>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442913" y="5946684"/>
            <a:ext cx="1223790" cy="506504"/>
          </a:xfrm>
          <a:prstGeom prst="rect">
            <a:avLst/>
          </a:prstGeom>
        </p:spPr>
      </p:pic>
    </p:spTree>
    <p:extLst>
      <p:ext uri="{BB962C8B-B14F-4D97-AF65-F5344CB8AC3E}">
        <p14:creationId xmlns:p14="http://schemas.microsoft.com/office/powerpoint/2010/main" val="2232081317"/>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extLst mod="1">
    <p:ext uri="{DCECCB84-F9BA-43D5-87BE-67443E8EF086}">
      <p15:sldGuideLst xmlns:p15="http://schemas.microsoft.com/office/powerpoint/2012/main">
        <p15:guide id="4294967295" pos="6584">
          <p15:clr>
            <a:srgbClr val="FBAE40"/>
          </p15:clr>
        </p15:guide>
        <p15:guide id="4294967295" pos="359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7 portada simple">
    <p:bg>
      <p:bgRef idx="1001">
        <a:schemeClr val="bg1"/>
      </p:bgRef>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xmlns="" id="{7D264631-F2A2-F64D-95FE-2D276C78EEC7}"/>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542" name="Diapositiva de think-cell" r:id="rId4" imgW="7772400" imgH="10058400" progId="TCLayout.ActiveDocument.1">
                  <p:embed/>
                </p:oleObj>
              </mc:Choice>
              <mc:Fallback>
                <p:oleObj name="Diapositiva de think-cell" r:id="rId4" imgW="7772400" imgH="10058400" progId="TCLayout.ActiveDocument.1">
                  <p:embed/>
                  <p:pic>
                    <p:nvPicPr>
                      <p:cNvPr id="2" name="Objeto 1" hidden="1">
                        <a:extLst>
                          <a:ext uri="{FF2B5EF4-FFF2-40B4-BE49-F238E27FC236}">
                            <a16:creationId xmlns:a16="http://schemas.microsoft.com/office/drawing/2014/main" xmlns="" id="{7D264631-F2A2-F64D-95FE-2D276C78EEC7}"/>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Marcador de texto 7">
            <a:extLst>
              <a:ext uri="{FF2B5EF4-FFF2-40B4-BE49-F238E27FC236}">
                <a16:creationId xmlns:a16="http://schemas.microsoft.com/office/drawing/2014/main" xmlns="" id="{9FAA23D5-B1A8-589C-8ED5-F341FFFEA563}"/>
              </a:ext>
            </a:extLst>
          </p:cNvPr>
          <p:cNvSpPr>
            <a:spLocks noGrp="1"/>
          </p:cNvSpPr>
          <p:nvPr>
            <p:ph type="body" sz="quarter" idx="16" hasCustomPrompt="1"/>
          </p:nvPr>
        </p:nvSpPr>
        <p:spPr>
          <a:xfrm>
            <a:off x="7099300" y="4046751"/>
            <a:ext cx="3826112" cy="504365"/>
          </a:xfrm>
          <a:prstGeom prst="rect">
            <a:avLst/>
          </a:prstGeom>
        </p:spPr>
        <p:txBody>
          <a:bodyPr lIns="0" tIns="0" rIns="0" bIns="0"/>
          <a:lstStyle>
            <a:lvl1pPr marL="0" indent="0">
              <a:buNone/>
              <a:defRPr sz="1500" b="0">
                <a:solidFill>
                  <a:schemeClr val="bg2"/>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marL="0" marR="0" lvl="0" indent="0" algn="l" defTabSz="1218406" eaLnBrk="1" fontAlgn="auto" latinLnBrk="0" hangingPunct="1">
              <a:lnSpc>
                <a:spcPct val="90000"/>
              </a:lnSpc>
              <a:spcBef>
                <a:spcPts val="2250"/>
              </a:spcBef>
              <a:spcAft>
                <a:spcPts val="0"/>
              </a:spcAft>
              <a:buClrTx/>
              <a:buSzPct val="123000"/>
              <a:buFontTx/>
              <a:buNone/>
              <a:tabLst/>
              <a:defRPr/>
            </a:pPr>
            <a:r>
              <a:rPr lang="es-ES" dirty="0"/>
              <a:t>Subtítulo</a:t>
            </a:r>
            <a:r>
              <a:rPr lang="es-CL" dirty="0"/>
              <a:t> Arial 15</a:t>
            </a:r>
          </a:p>
        </p:txBody>
      </p:sp>
      <p:sp>
        <p:nvSpPr>
          <p:cNvPr id="7" name="Marcador de texto 7">
            <a:extLst>
              <a:ext uri="{FF2B5EF4-FFF2-40B4-BE49-F238E27FC236}">
                <a16:creationId xmlns:a16="http://schemas.microsoft.com/office/drawing/2014/main" xmlns="" id="{0B08D841-0276-33C3-3666-53CC67862A71}"/>
              </a:ext>
            </a:extLst>
          </p:cNvPr>
          <p:cNvSpPr>
            <a:spLocks noGrp="1"/>
          </p:cNvSpPr>
          <p:nvPr>
            <p:ph type="body" sz="quarter" idx="17" hasCustomPrompt="1"/>
          </p:nvPr>
        </p:nvSpPr>
        <p:spPr>
          <a:xfrm>
            <a:off x="7099300" y="2413732"/>
            <a:ext cx="3876916" cy="1300367"/>
          </a:xfrm>
          <a:prstGeom prst="rect">
            <a:avLst/>
          </a:prstGeom>
        </p:spPr>
        <p:txBody>
          <a:bodyPr lIns="0" tIns="0" rIns="0" bIns="0"/>
          <a:lstStyle>
            <a:lvl1pPr marL="0" indent="0">
              <a:spcBef>
                <a:spcPts val="0"/>
              </a:spcBef>
              <a:buNone/>
              <a:defRPr sz="30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portada máximo 3 líneas Arial Regular - 30 puntos</a:t>
            </a:r>
            <a:endParaRPr lang="es-CL" dirty="0"/>
          </a:p>
        </p:txBody>
      </p:sp>
      <p:pic>
        <p:nvPicPr>
          <p:cNvPr id="10" name="Picture 9">
            <a:extLst>
              <a:ext uri="{FF2B5EF4-FFF2-40B4-BE49-F238E27FC236}">
                <a16:creationId xmlns:a16="http://schemas.microsoft.com/office/drawing/2014/main" xmlns="" id="{405908D8-C228-386F-036A-739C27418E4A}"/>
              </a:ext>
            </a:extLst>
          </p:cNvPr>
          <p:cNvPicPr>
            <a:picLocks noChangeAspect="1"/>
          </p:cNvPicPr>
          <p:nvPr userDrawn="1"/>
        </p:nvPicPr>
        <p:blipFill>
          <a:blip r:embed="rId6"/>
          <a:stretch>
            <a:fillRect/>
          </a:stretch>
        </p:blipFill>
        <p:spPr>
          <a:xfrm>
            <a:off x="10456415" y="457317"/>
            <a:ext cx="1266351" cy="518996"/>
          </a:xfrm>
          <a:prstGeom prst="rect">
            <a:avLst/>
          </a:prstGeom>
        </p:spPr>
      </p:pic>
      <p:pic>
        <p:nvPicPr>
          <p:cNvPr id="11" name="Picture 6">
            <a:extLst>
              <a:ext uri="{FF2B5EF4-FFF2-40B4-BE49-F238E27FC236}">
                <a16:creationId xmlns:a16="http://schemas.microsoft.com/office/drawing/2014/main" xmlns="" id="{FA6940AD-40B8-365F-8A39-B2DD501E62C8}"/>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l="4837" r="11749"/>
          <a:stretch/>
        </p:blipFill>
        <p:spPr>
          <a:xfrm>
            <a:off x="-1082076" y="-130002"/>
            <a:ext cx="8862495" cy="7495698"/>
          </a:xfrm>
          <a:prstGeom prst="rect">
            <a:avLst/>
          </a:prstGeom>
        </p:spPr>
      </p:pic>
    </p:spTree>
    <p:extLst>
      <p:ext uri="{BB962C8B-B14F-4D97-AF65-F5344CB8AC3E}">
        <p14:creationId xmlns:p14="http://schemas.microsoft.com/office/powerpoint/2010/main" val="515175267"/>
      </p:ext>
    </p:extLst>
  </p:cSld>
  <p:clrMapOvr>
    <a:overrideClrMapping bg1="lt1" tx1="dk1" bg2="lt2" tx2="dk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2" pos="6584">
          <p15:clr>
            <a:srgbClr val="FBAE40"/>
          </p15:clr>
        </p15:guide>
        <p15:guide id="3" pos="3597">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x" preserve="1">
  <p:cSld name="Cierre 1">
    <p:bg>
      <p:bgPr>
        <a:solidFill>
          <a:schemeClr val="accent1"/>
        </a:solidFill>
        <a:effectLst/>
      </p:bgPr>
    </p:bg>
    <p:spTree>
      <p:nvGrpSpPr>
        <p:cNvPr id="1" name=""/>
        <p:cNvGrpSpPr/>
        <p:nvPr/>
      </p:nvGrpSpPr>
      <p:grpSpPr>
        <a:xfrm>
          <a:off x="0" y="0"/>
          <a:ext cx="0" cy="0"/>
          <a:chOff x="0" y="0"/>
          <a:chExt cx="0" cy="0"/>
        </a:xfrm>
      </p:grpSpPr>
      <p:graphicFrame>
        <p:nvGraphicFramePr>
          <p:cNvPr id="2" name="Objeto 1" hidden="1"/>
          <p:cNvGraphicFramePr>
            <a:graphicFrameLocks noChangeAspect="1"/>
          </p:cNvGraphicFramePr>
          <p:nvPr userDrawn="1">
            <p:custDataLst>
              <p:tags r:id="rId3"/>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6612" name="Diapositiva de think-cell" r:id="rId5" imgW="395" imgH="396" progId="TCLayout.ActiveDocument.1">
                  <p:embed/>
                </p:oleObj>
              </mc:Choice>
              <mc:Fallback>
                <p:oleObj name="Diapositiva de think-cell" r:id="rId5" imgW="395" imgH="39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5" name="Gráfico 1">
            <a:extLst>
              <a:ext uri="{FF2B5EF4-FFF2-40B4-BE49-F238E27FC236}">
                <a16:creationId xmlns="" xmlns:a16="http://schemas.microsoft.com/office/drawing/2014/main" id="{55A1FD02-61B9-9362-9931-2500DDF39A25}"/>
              </a:ext>
            </a:extLst>
          </p:cNvPr>
          <p:cNvPicPr>
            <a:picLocks noChangeAspect="1"/>
          </p:cNvPicPr>
          <p:nvPr userDrawn="1"/>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3881331" y="2512390"/>
            <a:ext cx="4429338" cy="1833217"/>
          </a:xfrm>
          <a:prstGeom prst="rect">
            <a:avLst/>
          </a:prstGeom>
        </p:spPr>
      </p:pic>
    </p:spTree>
    <p:custDataLst>
      <p:tags r:id="rId2"/>
    </p:custDataLst>
    <p:extLst>
      <p:ext uri="{BB962C8B-B14F-4D97-AF65-F5344CB8AC3E}">
        <p14:creationId xmlns:p14="http://schemas.microsoft.com/office/powerpoint/2010/main" val="4250707921"/>
      </p:ext>
    </p:extLst>
  </p:cSld>
  <p:clrMapOvr>
    <a:masterClrMapping/>
  </p:clrMapOvr>
  <p:transition spd="med"/>
  <p:timing>
    <p:tnLst>
      <p:par>
        <p:cTn id="1" dur="indefinite" restart="never" nodeType="tmRoot"/>
      </p:par>
    </p:tnLst>
  </p:timing>
  <p:extLst mod="1">
    <p:ext uri="{DCECCB84-F9BA-43D5-87BE-67443E8EF086}">
      <p15:sldGuideLst xmlns:p15="http://schemas.microsoft.com/office/powerpoint/2012/main">
        <p15:guide id="4294967295" orient="horz" pos="2160">
          <p15:clr>
            <a:srgbClr val="FBAE40"/>
          </p15:clr>
        </p15:guide>
        <p15:guide id="4294967295"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ierre 2">
    <p:bg>
      <p:bgPr>
        <a:solidFill>
          <a:schemeClr val="tx2"/>
        </a:solidFill>
        <a:effectLst/>
      </p:bgPr>
    </p:bg>
    <p:spTree>
      <p:nvGrpSpPr>
        <p:cNvPr id="1" name=""/>
        <p:cNvGrpSpPr/>
        <p:nvPr/>
      </p:nvGrpSpPr>
      <p:grpSpPr>
        <a:xfrm>
          <a:off x="0" y="0"/>
          <a:ext cx="0" cy="0"/>
          <a:chOff x="0" y="0"/>
          <a:chExt cx="0" cy="0"/>
        </a:xfrm>
      </p:grpSpPr>
      <p:graphicFrame>
        <p:nvGraphicFramePr>
          <p:cNvPr id="4" name="3 Objeto" hidden="1"/>
          <p:cNvGraphicFramePr>
            <a:graphicFrameLocks noChangeAspect="1"/>
          </p:cNvGraphicFramePr>
          <p:nvPr userDrawn="1">
            <p:custDataLst>
              <p:tags r:id="rId2"/>
            </p:custDataLst>
            <p:extLst/>
          </p:nvPr>
        </p:nvGraphicFramePr>
        <p:xfrm>
          <a:off x="1" y="0"/>
          <a:ext cx="211667" cy="158750"/>
        </p:xfrm>
        <a:graphic>
          <a:graphicData uri="http://schemas.openxmlformats.org/presentationml/2006/ole">
            <mc:AlternateContent xmlns:mc="http://schemas.openxmlformats.org/markup-compatibility/2006">
              <mc:Choice xmlns:v="urn:schemas-microsoft-com:vml" Requires="v">
                <p:oleObj spid="_x0000_s197636" name="Diapositiva de think-cell" r:id="rId4" imgW="270" imgH="270" progId="TCLayout.ActiveDocument.1">
                  <p:embed/>
                </p:oleObj>
              </mc:Choice>
              <mc:Fallback>
                <p:oleObj name="Diapositiva de think-cell" r:id="rId4" imgW="270" imgH="270" progId="TCLayout.ActiveDocument.1">
                  <p:embed/>
                  <p:pic>
                    <p:nvPicPr>
                      <p:cNvPr id="0" name=""/>
                      <p:cNvPicPr/>
                      <p:nvPr/>
                    </p:nvPicPr>
                    <p:blipFill>
                      <a:blip r:embed="rId5"/>
                      <a:stretch>
                        <a:fillRect/>
                      </a:stretch>
                    </p:blipFill>
                    <p:spPr>
                      <a:xfrm>
                        <a:off x="1" y="0"/>
                        <a:ext cx="211667" cy="158750"/>
                      </a:xfrm>
                      <a:prstGeom prst="rect">
                        <a:avLst/>
                      </a:prstGeom>
                    </p:spPr>
                  </p:pic>
                </p:oleObj>
              </mc:Fallback>
            </mc:AlternateContent>
          </a:graphicData>
        </a:graphic>
      </p:graphicFrame>
      <p:pic>
        <p:nvPicPr>
          <p:cNvPr id="5" name="Gráfico 1">
            <a:extLst>
              <a:ext uri="{FF2B5EF4-FFF2-40B4-BE49-F238E27FC236}">
                <a16:creationId xmlns="" xmlns:a16="http://schemas.microsoft.com/office/drawing/2014/main" id="{0379CD50-C859-A3A9-6E4D-42577F123917}"/>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3881338" y="2512391"/>
            <a:ext cx="4429324" cy="1833217"/>
          </a:xfrm>
          <a:prstGeom prst="rect">
            <a:avLst/>
          </a:prstGeom>
        </p:spPr>
      </p:pic>
    </p:spTree>
    <p:extLst>
      <p:ext uri="{BB962C8B-B14F-4D97-AF65-F5344CB8AC3E}">
        <p14:creationId xmlns:p14="http://schemas.microsoft.com/office/powerpoint/2010/main" val="3601594666"/>
      </p:ext>
    </p:extLst>
  </p:cSld>
  <p:clrMapOvr>
    <a:masterClrMapping/>
  </p:clrMapOvr>
  <p:transition spd="med"/>
  <p:timing>
    <p:tnLst>
      <p:par>
        <p:cTn id="1" dur="indefinite" restart="never" nodeType="tmRoot"/>
      </p:par>
    </p:tnLst>
  </p:timing>
  <p:extLst mod="1">
    <p:ext uri="{DCECCB84-F9BA-43D5-87BE-67443E8EF086}">
      <p15:sldGuideLst xmlns:p15="http://schemas.microsoft.com/office/powerpoint/2012/main">
        <p15:guide id="4294967295"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ierre 3">
    <p:bg>
      <p:bgPr>
        <a:solidFill>
          <a:schemeClr val="tx2"/>
        </a:solidFill>
        <a:effectLst/>
      </p:bgPr>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xmlns="" id="{7D264631-F2A2-F64D-95FE-2D276C78EEC7}"/>
              </a:ext>
            </a:extLst>
          </p:cNvPr>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8660"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Marcador de texto 7">
            <a:extLst>
              <a:ext uri="{FF2B5EF4-FFF2-40B4-BE49-F238E27FC236}">
                <a16:creationId xmlns:a16="http://schemas.microsoft.com/office/drawing/2014/main" xmlns="" id="{53813F30-C9BF-C3FA-97C6-539F7B586CDD}"/>
              </a:ext>
            </a:extLst>
          </p:cNvPr>
          <p:cNvSpPr>
            <a:spLocks noGrp="1"/>
          </p:cNvSpPr>
          <p:nvPr>
            <p:ph type="body" sz="quarter" idx="17" hasCustomPrompt="1"/>
          </p:nvPr>
        </p:nvSpPr>
        <p:spPr>
          <a:xfrm>
            <a:off x="4866002" y="1325117"/>
            <a:ext cx="5340927" cy="3293365"/>
          </a:xfrm>
          <a:prstGeom prst="rect">
            <a:avLst/>
          </a:prstGeom>
        </p:spPr>
        <p:txBody>
          <a:bodyPr lIns="0" tIns="0" rIns="0" bIns="0">
            <a:noAutofit/>
          </a:bodyPr>
          <a:lstStyle>
            <a:lvl1pPr marL="0" indent="0">
              <a:spcBef>
                <a:spcPts val="0"/>
              </a:spcBef>
              <a:buNone/>
              <a:tabLst/>
              <a:defRPr sz="115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CL" dirty="0" smtClean="0"/>
              <a:t>Texto</a:t>
            </a:r>
            <a:endParaRPr lang="es-CL" dirty="0"/>
          </a:p>
        </p:txBody>
      </p:sp>
      <p:sp>
        <p:nvSpPr>
          <p:cNvPr id="10" name="Marcador de texto 7">
            <a:extLst>
              <a:ext uri="{FF2B5EF4-FFF2-40B4-BE49-F238E27FC236}">
                <a16:creationId xmlns:a16="http://schemas.microsoft.com/office/drawing/2014/main" xmlns="" id="{6FB70D57-6140-544B-66BD-B9086F39FEA3}"/>
              </a:ext>
            </a:extLst>
          </p:cNvPr>
          <p:cNvSpPr>
            <a:spLocks noGrp="1"/>
          </p:cNvSpPr>
          <p:nvPr>
            <p:ph type="body" sz="quarter" idx="19" hasCustomPrompt="1"/>
          </p:nvPr>
        </p:nvSpPr>
        <p:spPr>
          <a:xfrm>
            <a:off x="4866002" y="4903909"/>
            <a:ext cx="2138711" cy="239485"/>
          </a:xfrm>
          <a:prstGeom prst="rect">
            <a:avLst/>
          </a:prstGeom>
        </p:spPr>
        <p:txBody>
          <a:bodyPr lIns="0" tIns="0" rIns="0" bIns="0">
            <a:noAutofit/>
          </a:bodyPr>
          <a:lstStyle>
            <a:lvl1pPr marL="0" indent="0">
              <a:buNone/>
              <a:defRPr sz="1200" b="0">
                <a:solidFill>
                  <a:schemeClr val="accent3"/>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err="1"/>
              <a:t>www.achs.cl</a:t>
            </a:r>
            <a:endParaRPr lang="es-CL" dirty="0"/>
          </a:p>
        </p:txBody>
      </p:sp>
      <p:pic>
        <p:nvPicPr>
          <p:cNvPr id="7" name="Picture 6">
            <a:extLst>
              <a:ext uri="{FF2B5EF4-FFF2-40B4-BE49-F238E27FC236}">
                <a16:creationId xmlns="" xmlns:a16="http://schemas.microsoft.com/office/drawing/2014/main" id="{D9B54E3A-1114-3FDB-72FE-1E2602E9D0B6}"/>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19356" t="-1005" r="24290" b="18450"/>
          <a:stretch/>
        </p:blipFill>
        <p:spPr>
          <a:xfrm>
            <a:off x="379957" y="696191"/>
            <a:ext cx="5954232" cy="6161809"/>
          </a:xfrm>
          <a:prstGeom prst="rect">
            <a:avLst/>
          </a:prstGeom>
        </p:spPr>
      </p:pic>
      <p:pic>
        <p:nvPicPr>
          <p:cNvPr id="8" name="Gráfico 2">
            <a:extLst>
              <a:ext uri="{FF2B5EF4-FFF2-40B4-BE49-F238E27FC236}">
                <a16:creationId xmlns="" xmlns:a16="http://schemas.microsoft.com/office/drawing/2014/main" id="{E3F7E20D-B774-856A-0346-DD0814DF82B5}"/>
              </a:ext>
            </a:extLst>
          </p:cNvPr>
          <p:cNvPicPr>
            <a:picLocks noChangeAspect="1"/>
          </p:cNvPicPr>
          <p:nvPr userDrawn="1"/>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4866002" y="5428821"/>
            <a:ext cx="1225207" cy="507091"/>
          </a:xfrm>
          <a:prstGeom prst="rect">
            <a:avLst/>
          </a:prstGeom>
        </p:spPr>
      </p:pic>
    </p:spTree>
    <p:extLst>
      <p:ext uri="{BB962C8B-B14F-4D97-AF65-F5344CB8AC3E}">
        <p14:creationId xmlns:p14="http://schemas.microsoft.com/office/powerpoint/2010/main" val="946250860"/>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extLst mod="1">
    <p:ext uri="{DCECCB84-F9BA-43D5-87BE-67443E8EF086}">
      <p15:sldGuideLst xmlns:p15="http://schemas.microsoft.com/office/powerpoint/2012/main">
        <p15:guide id="4294967295" pos="6584">
          <p15:clr>
            <a:srgbClr val="FBAE40"/>
          </p15:clr>
        </p15:guide>
        <p15:guide id="4294967295" pos="3597">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ortadilla">
    <p:bg>
      <p:bgPr>
        <a:solidFill>
          <a:schemeClr val="accent1"/>
        </a:solidFill>
        <a:effectLst/>
      </p:bgPr>
    </p:bg>
    <p:spTree>
      <p:nvGrpSpPr>
        <p:cNvPr id="1" name=""/>
        <p:cNvGrpSpPr/>
        <p:nvPr/>
      </p:nvGrpSpPr>
      <p:grpSpPr>
        <a:xfrm>
          <a:off x="0" y="0"/>
          <a:ext cx="0" cy="0"/>
          <a:chOff x="0" y="0"/>
          <a:chExt cx="0" cy="0"/>
        </a:xfrm>
      </p:grpSpPr>
      <p:sp>
        <p:nvSpPr>
          <p:cNvPr id="7" name="Marcador de texto 7">
            <a:extLst>
              <a:ext uri="{FF2B5EF4-FFF2-40B4-BE49-F238E27FC236}">
                <a16:creationId xmlns:a16="http://schemas.microsoft.com/office/drawing/2014/main" xmlns="" id="{7D61C88C-2C0C-7B1D-6536-0F4590425B1A}"/>
              </a:ext>
            </a:extLst>
          </p:cNvPr>
          <p:cNvSpPr>
            <a:spLocks noGrp="1"/>
          </p:cNvSpPr>
          <p:nvPr>
            <p:ph type="body" sz="quarter" idx="62" hasCustomPrompt="1"/>
          </p:nvPr>
        </p:nvSpPr>
        <p:spPr>
          <a:xfrm>
            <a:off x="864297" y="4868685"/>
            <a:ext cx="5863856" cy="356282"/>
          </a:xfrm>
          <a:prstGeom prst="rect">
            <a:avLst/>
          </a:prstGeom>
        </p:spPr>
        <p:txBody>
          <a:bodyPr lIns="0" tIns="0" rIns="0" bIns="0">
            <a:noAutofit/>
          </a:bodyPr>
          <a:lstStyle>
            <a:lvl1pPr marL="0" indent="0">
              <a:buNone/>
              <a:defRPr sz="2000" b="0">
                <a:solidFill>
                  <a:schemeClr val="bg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20</a:t>
            </a:r>
            <a:endParaRPr lang="es-CL" dirty="0"/>
          </a:p>
        </p:txBody>
      </p:sp>
      <p:sp>
        <p:nvSpPr>
          <p:cNvPr id="8" name="Marcador de texto 7">
            <a:extLst>
              <a:ext uri="{FF2B5EF4-FFF2-40B4-BE49-F238E27FC236}">
                <a16:creationId xmlns:a16="http://schemas.microsoft.com/office/drawing/2014/main" xmlns="" id="{F8BF8D9D-FA7C-CE9E-07AE-288D7938C1A6}"/>
              </a:ext>
            </a:extLst>
          </p:cNvPr>
          <p:cNvSpPr>
            <a:spLocks noGrp="1"/>
          </p:cNvSpPr>
          <p:nvPr>
            <p:ph type="body" sz="quarter" idx="61" hasCustomPrompt="1"/>
          </p:nvPr>
        </p:nvSpPr>
        <p:spPr>
          <a:xfrm>
            <a:off x="864296" y="1989315"/>
            <a:ext cx="7792024" cy="2346837"/>
          </a:xfrm>
          <a:prstGeom prst="rect">
            <a:avLst/>
          </a:prstGeom>
        </p:spPr>
        <p:txBody>
          <a:bodyPr lIns="0" tIns="0" rIns="0" bIns="0">
            <a:noAutofit/>
          </a:bodyPr>
          <a:lstStyle>
            <a:lvl1pPr marL="0" indent="0">
              <a:buNone/>
              <a:defRPr sz="6000" b="0">
                <a:solidFill>
                  <a:schemeClr val="bg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a:t>
            </a:r>
            <a:r>
              <a:rPr lang="es-ES" dirty="0" smtClean="0"/>
              <a:t>Regular</a:t>
            </a:r>
            <a:br>
              <a:rPr lang="es-ES" dirty="0" smtClean="0"/>
            </a:br>
            <a:r>
              <a:rPr lang="es-ES" dirty="0" smtClean="0"/>
              <a:t>60 </a:t>
            </a:r>
            <a:r>
              <a:rPr lang="es-ES" dirty="0"/>
              <a:t>puntos</a:t>
            </a:r>
          </a:p>
        </p:txBody>
      </p:sp>
      <p:pic>
        <p:nvPicPr>
          <p:cNvPr id="9" name="Picture 8">
            <a:extLst>
              <a:ext uri="{FF2B5EF4-FFF2-40B4-BE49-F238E27FC236}">
                <a16:creationId xmlns:a16="http://schemas.microsoft.com/office/drawing/2014/main" xmlns="" id="{0269E2A7-5379-587D-1CF3-26750B56C66F}"/>
              </a:ext>
            </a:extLst>
          </p:cNvPr>
          <p:cNvPicPr>
            <a:picLocks noChangeAspect="1"/>
          </p:cNvPicPr>
          <p:nvPr userDrawn="1"/>
        </p:nvPicPr>
        <p:blipFill>
          <a:blip r:embed="rId2"/>
          <a:stretch>
            <a:fillRect/>
          </a:stretch>
        </p:blipFill>
        <p:spPr>
          <a:xfrm rot="10800000">
            <a:off x="10811069" y="5477069"/>
            <a:ext cx="1380931" cy="1380931"/>
          </a:xfrm>
          <a:prstGeom prst="rect">
            <a:avLst/>
          </a:prstGeom>
        </p:spPr>
      </p:pic>
      <p:pic>
        <p:nvPicPr>
          <p:cNvPr id="6" name="Gráfico 1">
            <a:extLst>
              <a:ext uri="{FF2B5EF4-FFF2-40B4-BE49-F238E27FC236}">
                <a16:creationId xmlns="" xmlns:a16="http://schemas.microsoft.com/office/drawing/2014/main" id="{8439E0E9-8B07-843D-A908-1FA718640EBC}"/>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0558557" y="367978"/>
            <a:ext cx="1225552" cy="507232"/>
          </a:xfrm>
          <a:prstGeom prst="rect">
            <a:avLst/>
          </a:prstGeom>
        </p:spPr>
      </p:pic>
    </p:spTree>
    <p:extLst>
      <p:ext uri="{BB962C8B-B14F-4D97-AF65-F5344CB8AC3E}">
        <p14:creationId xmlns:p14="http://schemas.microsoft.com/office/powerpoint/2010/main" val="1788283037"/>
      </p:ext>
    </p:extLst>
  </p:cSld>
  <p:clrMapOvr>
    <a:masterClrMapping/>
  </p:clrMapOvr>
  <p:transition spd="med"/>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estacado">
    <p:bg>
      <p:bgPr>
        <a:solidFill>
          <a:schemeClr val="tx2"/>
        </a:solidFill>
        <a:effectLst/>
      </p:bgPr>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xmlns="" id="{7D264631-F2A2-F64D-95FE-2D276C78EEC7}"/>
              </a:ext>
            </a:extLst>
          </p:cNvPr>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9684"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Marcador de texto 7">
            <a:extLst>
              <a:ext uri="{FF2B5EF4-FFF2-40B4-BE49-F238E27FC236}">
                <a16:creationId xmlns:a16="http://schemas.microsoft.com/office/drawing/2014/main" xmlns="" id="{01FF962A-1313-2AFA-B1E2-6B5A9591ADC6}"/>
              </a:ext>
            </a:extLst>
          </p:cNvPr>
          <p:cNvSpPr>
            <a:spLocks noGrp="1"/>
          </p:cNvSpPr>
          <p:nvPr>
            <p:ph type="body" sz="quarter" idx="17" hasCustomPrompt="1"/>
          </p:nvPr>
        </p:nvSpPr>
        <p:spPr>
          <a:xfrm>
            <a:off x="442913" y="512763"/>
            <a:ext cx="11341100" cy="5653087"/>
          </a:xfrm>
          <a:prstGeom prst="rect">
            <a:avLst/>
          </a:prstGeom>
        </p:spPr>
        <p:txBody>
          <a:bodyPr lIns="0" tIns="0" rIns="0" bIns="0">
            <a:noAutofit/>
          </a:bodyPr>
          <a:lstStyle>
            <a:lvl1pPr marL="0" indent="0">
              <a:spcBef>
                <a:spcPts val="0"/>
              </a:spcBef>
              <a:buNone/>
              <a:tabLst/>
              <a:defRPr sz="8800" b="0">
                <a:solidFill>
                  <a:schemeClr val="bg2"/>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importante Arial Regular - 88 puntos máximo 5 líneas</a:t>
            </a:r>
            <a:endParaRPr lang="es-CL" dirty="0"/>
          </a:p>
        </p:txBody>
      </p:sp>
      <p:sp>
        <p:nvSpPr>
          <p:cNvPr id="10" name="Marcador de número de diapositiva 23">
            <a:extLst>
              <a:ext uri="{FF2B5EF4-FFF2-40B4-BE49-F238E27FC236}">
                <a16:creationId xmlns:a16="http://schemas.microsoft.com/office/drawing/2014/main" xmlns="" id="{832595A6-04B9-5CB5-FC4C-B92263D41A2F}"/>
              </a:ext>
            </a:extLst>
          </p:cNvPr>
          <p:cNvSpPr>
            <a:spLocks noGrp="1"/>
          </p:cNvSpPr>
          <p:nvPr>
            <p:ph type="sldNum" sz="quarter" idx="4"/>
          </p:nvPr>
        </p:nvSpPr>
        <p:spPr>
          <a:xfrm>
            <a:off x="11531291" y="6474653"/>
            <a:ext cx="505443" cy="234000"/>
          </a:xfrm>
          <a:prstGeom prst="rect">
            <a:avLst/>
          </a:prstGeom>
        </p:spPr>
        <p:txBody>
          <a:bodyPr vert="horz" lIns="0" tIns="0" rIns="0" bIns="0" rtlCol="0" anchor="t"/>
          <a:lstStyle>
            <a:lvl1pPr algn="l">
              <a:defRPr sz="1000">
                <a:solidFill>
                  <a:schemeClr val="tx1"/>
                </a:solidFill>
                <a:latin typeface="Arial" panose="020B0604020202020204" pitchFamily="34" charset="0"/>
                <a:cs typeface="Arial" panose="020B0604020202020204" pitchFamily="34" charset="0"/>
              </a:defRPr>
            </a:lvl1pPr>
          </a:lstStyle>
          <a:p>
            <a:fld id="{4B90B3AC-360D-4C0F-BB2D-EFC963FB8AB1}" type="slidenum">
              <a:rPr lang="es-CL" smtClean="0">
                <a:solidFill>
                  <a:srgbClr val="000000"/>
                </a:solidFill>
              </a:rPr>
              <a:pPr/>
              <a:t>‹Nº›</a:t>
            </a:fld>
            <a:endParaRPr lang="es-CL" dirty="0">
              <a:solidFill>
                <a:srgbClr val="000000"/>
              </a:solidFill>
            </a:endParaRPr>
          </a:p>
        </p:txBody>
      </p:sp>
      <p:sp>
        <p:nvSpPr>
          <p:cNvPr id="7" name="Marcador de pie de página 2">
            <a:extLst>
              <a:ext uri="{FF2B5EF4-FFF2-40B4-BE49-F238E27FC236}">
                <a16:creationId xmlns:a16="http://schemas.microsoft.com/office/drawing/2014/main" xmlns="" id="{1E9659C6-FF96-0824-B9C3-D5B47FA10CEB}"/>
              </a:ext>
            </a:extLst>
          </p:cNvPr>
          <p:cNvSpPr>
            <a:spLocks noGrp="1"/>
          </p:cNvSpPr>
          <p:nvPr>
            <p:ph type="ftr" sz="quarter" idx="10"/>
          </p:nvPr>
        </p:nvSpPr>
        <p:spPr>
          <a:xfrm>
            <a:off x="447578" y="6474653"/>
            <a:ext cx="10953109" cy="234291"/>
          </a:xfrm>
          <a:prstGeom prst="rect">
            <a:avLst/>
          </a:prstGeom>
        </p:spPr>
        <p:txBody>
          <a:bodyPr lIns="0" tIns="0" rIns="0" bIns="0"/>
          <a:lstStyle>
            <a:lvl1pPr>
              <a:defRPr sz="900">
                <a:solidFill>
                  <a:schemeClr val="tx1"/>
                </a:solidFill>
              </a:defRPr>
            </a:lvl1pPr>
          </a:lstStyle>
          <a:p>
            <a:endParaRPr lang="es-CL" dirty="0">
              <a:solidFill>
                <a:srgbClr val="000000"/>
              </a:solidFill>
            </a:endParaRPr>
          </a:p>
        </p:txBody>
      </p:sp>
      <p:pic>
        <p:nvPicPr>
          <p:cNvPr id="8" name="Gráfico 2">
            <a:extLst>
              <a:ext uri="{FF2B5EF4-FFF2-40B4-BE49-F238E27FC236}">
                <a16:creationId xmlns="" xmlns:a16="http://schemas.microsoft.com/office/drawing/2014/main" id="{A64637E1-155F-2BEB-4A13-EFCF598D097D}"/>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442913" y="5658759"/>
            <a:ext cx="1225207" cy="507091"/>
          </a:xfrm>
          <a:prstGeom prst="rect">
            <a:avLst/>
          </a:prstGeom>
        </p:spPr>
      </p:pic>
    </p:spTree>
    <p:extLst>
      <p:ext uri="{BB962C8B-B14F-4D97-AF65-F5344CB8AC3E}">
        <p14:creationId xmlns:p14="http://schemas.microsoft.com/office/powerpoint/2010/main" val="801296612"/>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extLst mod="1">
    <p:ext uri="{DCECCB84-F9BA-43D5-87BE-67443E8EF086}">
      <p15:sldGuideLst xmlns:p15="http://schemas.microsoft.com/office/powerpoint/2012/main">
        <p15:guide id="4294967295" pos="6584">
          <p15:clr>
            <a:srgbClr val="FBAE40"/>
          </p15:clr>
        </p15:guide>
        <p15:guide id="4294967295" pos="3597">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estacado 2">
    <p:bg>
      <p:bgPr>
        <a:solidFill>
          <a:schemeClr val="tx2"/>
        </a:solidFill>
        <a:effectLst/>
      </p:bgPr>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xmlns="" id="{7D264631-F2A2-F64D-95FE-2D276C78EEC7}"/>
              </a:ext>
            </a:extLst>
          </p:cNvPr>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0708"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Rounded Rectangle 1">
            <a:extLst>
              <a:ext uri="{FF2B5EF4-FFF2-40B4-BE49-F238E27FC236}">
                <a16:creationId xmlns:a16="http://schemas.microsoft.com/office/drawing/2014/main" xmlns="" id="{817A15A5-B715-CEBF-D3E2-601769F1BD85}"/>
              </a:ext>
            </a:extLst>
          </p:cNvPr>
          <p:cNvSpPr/>
          <p:nvPr userDrawn="1"/>
        </p:nvSpPr>
        <p:spPr>
          <a:xfrm>
            <a:off x="425451" y="602669"/>
            <a:ext cx="11341099" cy="5652663"/>
          </a:xfrm>
          <a:prstGeom prst="round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hangingPunct="0"/>
            <a:endParaRPr lang="x-none" sz="3200">
              <a:solidFill>
                <a:srgbClr val="FFFFFF"/>
              </a:solidFill>
              <a:latin typeface="Helvetica Neue Medium"/>
              <a:ea typeface="Helvetica Neue Medium"/>
              <a:cs typeface="Helvetica Neue Medium"/>
              <a:sym typeface="Helvetica Neue Medium"/>
            </a:endParaRPr>
          </a:p>
        </p:txBody>
      </p:sp>
      <p:pic>
        <p:nvPicPr>
          <p:cNvPr id="5" name="Picture 5">
            <a:extLst>
              <a:ext uri="{FF2B5EF4-FFF2-40B4-BE49-F238E27FC236}">
                <a16:creationId xmlns:a16="http://schemas.microsoft.com/office/drawing/2014/main" xmlns="" id="{2893AAB8-CDEC-DF57-25D7-289B58ACCA0D}"/>
              </a:ext>
            </a:extLst>
          </p:cNvPr>
          <p:cNvPicPr>
            <a:picLocks noChangeAspect="1"/>
          </p:cNvPicPr>
          <p:nvPr userDrawn="1"/>
        </p:nvPicPr>
        <p:blipFill>
          <a:blip r:embed="rId6"/>
          <a:stretch>
            <a:fillRect/>
          </a:stretch>
        </p:blipFill>
        <p:spPr>
          <a:xfrm rot="10800000">
            <a:off x="10393704" y="4883056"/>
            <a:ext cx="1380931" cy="1380931"/>
          </a:xfrm>
          <a:prstGeom prst="rect">
            <a:avLst/>
          </a:prstGeom>
        </p:spPr>
      </p:pic>
      <p:sp>
        <p:nvSpPr>
          <p:cNvPr id="6" name="Marcador de texto 7">
            <a:extLst>
              <a:ext uri="{FF2B5EF4-FFF2-40B4-BE49-F238E27FC236}">
                <a16:creationId xmlns:a16="http://schemas.microsoft.com/office/drawing/2014/main" xmlns="" id="{FA4EA27C-2903-E664-A909-96FA2D6C63CA}"/>
              </a:ext>
            </a:extLst>
          </p:cNvPr>
          <p:cNvSpPr>
            <a:spLocks noGrp="1"/>
          </p:cNvSpPr>
          <p:nvPr>
            <p:ph type="body" sz="quarter" idx="17" hasCustomPrompt="1"/>
          </p:nvPr>
        </p:nvSpPr>
        <p:spPr>
          <a:xfrm>
            <a:off x="1119236" y="1033743"/>
            <a:ext cx="9953528" cy="4790514"/>
          </a:xfrm>
          <a:prstGeom prst="rect">
            <a:avLst/>
          </a:prstGeom>
        </p:spPr>
        <p:txBody>
          <a:bodyPr lIns="0" tIns="0" rIns="0" bIns="0">
            <a:noAutofit/>
          </a:bodyPr>
          <a:lstStyle>
            <a:lvl1pPr marL="0" indent="0">
              <a:spcBef>
                <a:spcPts val="0"/>
              </a:spcBef>
              <a:buNone/>
              <a:tabLst/>
              <a:defRPr sz="5400" b="0">
                <a:solidFill>
                  <a:schemeClr val="bg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“Frase entre comillas” </a:t>
            </a:r>
          </a:p>
          <a:p>
            <a:pPr lvl="0"/>
            <a:r>
              <a:rPr lang="es-ES" dirty="0"/>
              <a:t>Arial</a:t>
            </a:r>
            <a:endParaRPr lang="es-CL" dirty="0"/>
          </a:p>
        </p:txBody>
      </p:sp>
      <p:sp>
        <p:nvSpPr>
          <p:cNvPr id="10" name="Marcador de número de diapositiva 23">
            <a:extLst>
              <a:ext uri="{FF2B5EF4-FFF2-40B4-BE49-F238E27FC236}">
                <a16:creationId xmlns:a16="http://schemas.microsoft.com/office/drawing/2014/main" xmlns="" id="{832595A6-04B9-5CB5-FC4C-B92263D41A2F}"/>
              </a:ext>
            </a:extLst>
          </p:cNvPr>
          <p:cNvSpPr>
            <a:spLocks noGrp="1"/>
          </p:cNvSpPr>
          <p:nvPr>
            <p:ph type="sldNum" sz="quarter" idx="4"/>
          </p:nvPr>
        </p:nvSpPr>
        <p:spPr>
          <a:xfrm>
            <a:off x="11531291" y="6474653"/>
            <a:ext cx="505443" cy="234000"/>
          </a:xfrm>
          <a:prstGeom prst="rect">
            <a:avLst/>
          </a:prstGeom>
        </p:spPr>
        <p:txBody>
          <a:bodyPr vert="horz" lIns="0" tIns="0" rIns="0" bIns="0" rtlCol="0" anchor="t"/>
          <a:lstStyle>
            <a:lvl1pPr algn="l">
              <a:defRPr sz="1000">
                <a:solidFill>
                  <a:schemeClr val="tx1"/>
                </a:solidFill>
                <a:latin typeface="Arial" panose="020B0604020202020204" pitchFamily="34" charset="0"/>
                <a:cs typeface="Arial" panose="020B0604020202020204" pitchFamily="34" charset="0"/>
              </a:defRPr>
            </a:lvl1pPr>
          </a:lstStyle>
          <a:p>
            <a:fld id="{4B90B3AC-360D-4C0F-BB2D-EFC963FB8AB1}" type="slidenum">
              <a:rPr lang="es-CL" smtClean="0">
                <a:solidFill>
                  <a:srgbClr val="000000"/>
                </a:solidFill>
              </a:rPr>
              <a:pPr/>
              <a:t>‹Nº›</a:t>
            </a:fld>
            <a:endParaRPr lang="es-CL" dirty="0">
              <a:solidFill>
                <a:srgbClr val="000000"/>
              </a:solidFill>
            </a:endParaRPr>
          </a:p>
        </p:txBody>
      </p:sp>
      <p:sp>
        <p:nvSpPr>
          <p:cNvPr id="11" name="Marcador de pie de página 2">
            <a:extLst>
              <a:ext uri="{FF2B5EF4-FFF2-40B4-BE49-F238E27FC236}">
                <a16:creationId xmlns:a16="http://schemas.microsoft.com/office/drawing/2014/main" xmlns="" id="{1E9659C6-FF96-0824-B9C3-D5B47FA10CEB}"/>
              </a:ext>
            </a:extLst>
          </p:cNvPr>
          <p:cNvSpPr>
            <a:spLocks noGrp="1"/>
          </p:cNvSpPr>
          <p:nvPr>
            <p:ph type="ftr" sz="quarter" idx="10"/>
          </p:nvPr>
        </p:nvSpPr>
        <p:spPr>
          <a:xfrm>
            <a:off x="447578" y="6474653"/>
            <a:ext cx="10953109" cy="234291"/>
          </a:xfrm>
          <a:prstGeom prst="rect">
            <a:avLst/>
          </a:prstGeom>
        </p:spPr>
        <p:txBody>
          <a:bodyPr lIns="0" tIns="0" rIns="0" bIns="0"/>
          <a:lstStyle>
            <a:lvl1pPr>
              <a:defRPr sz="900">
                <a:solidFill>
                  <a:schemeClr val="tx1"/>
                </a:solidFill>
              </a:defRPr>
            </a:lvl1pPr>
          </a:lstStyle>
          <a:p>
            <a:endParaRPr lang="es-CL" dirty="0">
              <a:solidFill>
                <a:srgbClr val="000000"/>
              </a:solidFill>
            </a:endParaRPr>
          </a:p>
        </p:txBody>
      </p:sp>
      <p:pic>
        <p:nvPicPr>
          <p:cNvPr id="12" name="Gráfico 1">
            <a:extLst>
              <a:ext uri="{FF2B5EF4-FFF2-40B4-BE49-F238E27FC236}">
                <a16:creationId xmlns="" xmlns:a16="http://schemas.microsoft.com/office/drawing/2014/main" id="{8439E0E9-8B07-843D-A908-1FA718640EBC}"/>
              </a:ext>
            </a:extLst>
          </p:cNvPr>
          <p:cNvPicPr>
            <a:picLocks noChangeAspect="1"/>
          </p:cNvPicPr>
          <p:nvPr userDrawn="1"/>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1121041" y="5297738"/>
            <a:ext cx="1246475" cy="515892"/>
          </a:xfrm>
          <a:prstGeom prst="rect">
            <a:avLst/>
          </a:prstGeom>
        </p:spPr>
      </p:pic>
    </p:spTree>
    <p:extLst>
      <p:ext uri="{BB962C8B-B14F-4D97-AF65-F5344CB8AC3E}">
        <p14:creationId xmlns:p14="http://schemas.microsoft.com/office/powerpoint/2010/main" val="1026356288"/>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extLst mod="1">
    <p:ext uri="{DCECCB84-F9BA-43D5-87BE-67443E8EF086}">
      <p15:sldGuideLst xmlns:p15="http://schemas.microsoft.com/office/powerpoint/2012/main">
        <p15:guide id="4294967295" pos="6584">
          <p15:clr>
            <a:srgbClr val="FBAE40"/>
          </p15:clr>
        </p15:guide>
        <p15:guide id="4294967295" pos="3597">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9C18FE8-0749-2C42-B198-0F4DC5680F4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xmlns="" id="{353F16A4-AA9E-234F-B410-8DFF500253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xmlns="" id="{8387DE06-223E-2244-A571-B284E954A96A}"/>
              </a:ext>
            </a:extLst>
          </p:cNvPr>
          <p:cNvSpPr>
            <a:spLocks noGrp="1"/>
          </p:cNvSpPr>
          <p:nvPr>
            <p:ph type="dt" sz="half" idx="10"/>
          </p:nvPr>
        </p:nvSpPr>
        <p:spPr/>
        <p:txBody>
          <a:bodyPr/>
          <a:lstStyle/>
          <a:p>
            <a:fld id="{CDACA158-DF4D-074D-AE31-E9964B8F1811}" type="datetimeFigureOut">
              <a:rPr lang="es-CL" smtClean="0">
                <a:solidFill>
                  <a:prstClr val="black">
                    <a:tint val="75000"/>
                  </a:prstClr>
                </a:solidFill>
              </a:rPr>
              <a:pPr/>
              <a:t>15-02-2025</a:t>
            </a:fld>
            <a:endParaRPr lang="es-CL">
              <a:solidFill>
                <a:prstClr val="black">
                  <a:tint val="75000"/>
                </a:prstClr>
              </a:solidFill>
            </a:endParaRPr>
          </a:p>
        </p:txBody>
      </p:sp>
      <p:sp>
        <p:nvSpPr>
          <p:cNvPr id="5" name="Marcador de pie de página 4">
            <a:extLst>
              <a:ext uri="{FF2B5EF4-FFF2-40B4-BE49-F238E27FC236}">
                <a16:creationId xmlns:a16="http://schemas.microsoft.com/office/drawing/2014/main" xmlns="" id="{907C2FDC-5719-904E-A060-B6058680B96A}"/>
              </a:ext>
            </a:extLst>
          </p:cNvPr>
          <p:cNvSpPr>
            <a:spLocks noGrp="1"/>
          </p:cNvSpPr>
          <p:nvPr>
            <p:ph type="ftr" sz="quarter" idx="11"/>
          </p:nvPr>
        </p:nvSpPr>
        <p:spPr/>
        <p:txBody>
          <a:bodyPr/>
          <a:lstStyle/>
          <a:p>
            <a:endParaRPr lang="es-CL">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26D64D61-8CDF-454B-88D3-8B532544DAD5}"/>
              </a:ext>
            </a:extLst>
          </p:cNvPr>
          <p:cNvSpPr>
            <a:spLocks noGrp="1"/>
          </p:cNvSpPr>
          <p:nvPr>
            <p:ph type="sldNum" sz="quarter" idx="12"/>
          </p:nvPr>
        </p:nvSpPr>
        <p:spPr/>
        <p:txBody>
          <a:bodyPr/>
          <a:lstStyle/>
          <a:p>
            <a:fld id="{0E6E91D1-4FE0-7F41-A762-E8DCE95C418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40294531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884828A-099E-2347-B19D-1C80ECCE077A}"/>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xmlns="" id="{44F8E1F0-E41D-D545-A40F-6BADA7C03DFB}"/>
              </a:ext>
            </a:extLst>
          </p:cNvPr>
          <p:cNvSpPr>
            <a:spLocks noGrp="1"/>
          </p:cNvSpPr>
          <p:nvPr>
            <p:ph idx="1"/>
          </p:nvPr>
        </p:nvSpPr>
        <p:spPr/>
        <p:txBody>
          <a:bodyPr/>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xmlns="" id="{DF3CF82D-BAD7-484A-98E4-BE01FD421FD1}"/>
              </a:ext>
            </a:extLst>
          </p:cNvPr>
          <p:cNvSpPr>
            <a:spLocks noGrp="1"/>
          </p:cNvSpPr>
          <p:nvPr>
            <p:ph type="dt" sz="half" idx="10"/>
          </p:nvPr>
        </p:nvSpPr>
        <p:spPr/>
        <p:txBody>
          <a:bodyPr/>
          <a:lstStyle/>
          <a:p>
            <a:fld id="{CDACA158-DF4D-074D-AE31-E9964B8F1811}" type="datetimeFigureOut">
              <a:rPr lang="es-CL" smtClean="0">
                <a:solidFill>
                  <a:prstClr val="black">
                    <a:tint val="75000"/>
                  </a:prstClr>
                </a:solidFill>
              </a:rPr>
              <a:pPr/>
              <a:t>15-02-2025</a:t>
            </a:fld>
            <a:endParaRPr lang="es-CL">
              <a:solidFill>
                <a:prstClr val="black">
                  <a:tint val="75000"/>
                </a:prstClr>
              </a:solidFill>
            </a:endParaRPr>
          </a:p>
        </p:txBody>
      </p:sp>
      <p:sp>
        <p:nvSpPr>
          <p:cNvPr id="5" name="Marcador de pie de página 4">
            <a:extLst>
              <a:ext uri="{FF2B5EF4-FFF2-40B4-BE49-F238E27FC236}">
                <a16:creationId xmlns:a16="http://schemas.microsoft.com/office/drawing/2014/main" xmlns="" id="{EE583DE5-4464-0F40-BA02-E9FAF4A93AB4}"/>
              </a:ext>
            </a:extLst>
          </p:cNvPr>
          <p:cNvSpPr>
            <a:spLocks noGrp="1"/>
          </p:cNvSpPr>
          <p:nvPr>
            <p:ph type="ftr" sz="quarter" idx="11"/>
          </p:nvPr>
        </p:nvSpPr>
        <p:spPr/>
        <p:txBody>
          <a:bodyPr/>
          <a:lstStyle/>
          <a:p>
            <a:endParaRPr lang="es-CL">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D7F6F050-6708-6A42-92DD-7E0D834B6344}"/>
              </a:ext>
            </a:extLst>
          </p:cNvPr>
          <p:cNvSpPr>
            <a:spLocks noGrp="1"/>
          </p:cNvSpPr>
          <p:nvPr>
            <p:ph type="sldNum" sz="quarter" idx="12"/>
          </p:nvPr>
        </p:nvSpPr>
        <p:spPr/>
        <p:txBody>
          <a:bodyPr/>
          <a:lstStyle/>
          <a:p>
            <a:fld id="{0E6E91D1-4FE0-7F41-A762-E8DCE95C418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8398408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1FDD8CC-7D23-574F-832E-026B7C97180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xmlns="" id="{C5EE044A-675D-ED4C-A767-9BC712FA19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xmlns="" id="{61BA5BFD-9126-B440-90F1-F47A6259064F}"/>
              </a:ext>
            </a:extLst>
          </p:cNvPr>
          <p:cNvSpPr>
            <a:spLocks noGrp="1"/>
          </p:cNvSpPr>
          <p:nvPr>
            <p:ph type="dt" sz="half" idx="10"/>
          </p:nvPr>
        </p:nvSpPr>
        <p:spPr/>
        <p:txBody>
          <a:bodyPr/>
          <a:lstStyle/>
          <a:p>
            <a:fld id="{CDACA158-DF4D-074D-AE31-E9964B8F1811}" type="datetimeFigureOut">
              <a:rPr lang="es-CL" smtClean="0">
                <a:solidFill>
                  <a:prstClr val="black">
                    <a:tint val="75000"/>
                  </a:prstClr>
                </a:solidFill>
              </a:rPr>
              <a:pPr/>
              <a:t>15-02-2025</a:t>
            </a:fld>
            <a:endParaRPr lang="es-CL">
              <a:solidFill>
                <a:prstClr val="black">
                  <a:tint val="75000"/>
                </a:prstClr>
              </a:solidFill>
            </a:endParaRPr>
          </a:p>
        </p:txBody>
      </p:sp>
      <p:sp>
        <p:nvSpPr>
          <p:cNvPr id="5" name="Marcador de pie de página 4">
            <a:extLst>
              <a:ext uri="{FF2B5EF4-FFF2-40B4-BE49-F238E27FC236}">
                <a16:creationId xmlns:a16="http://schemas.microsoft.com/office/drawing/2014/main" xmlns="" id="{12731A68-3B59-8C40-AFDF-CCAB350FF117}"/>
              </a:ext>
            </a:extLst>
          </p:cNvPr>
          <p:cNvSpPr>
            <a:spLocks noGrp="1"/>
          </p:cNvSpPr>
          <p:nvPr>
            <p:ph type="ftr" sz="quarter" idx="11"/>
          </p:nvPr>
        </p:nvSpPr>
        <p:spPr/>
        <p:txBody>
          <a:bodyPr/>
          <a:lstStyle/>
          <a:p>
            <a:endParaRPr lang="es-CL">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251D325D-637D-9649-ADB0-A863497477FB}"/>
              </a:ext>
            </a:extLst>
          </p:cNvPr>
          <p:cNvSpPr>
            <a:spLocks noGrp="1"/>
          </p:cNvSpPr>
          <p:nvPr>
            <p:ph type="sldNum" sz="quarter" idx="12"/>
          </p:nvPr>
        </p:nvSpPr>
        <p:spPr/>
        <p:txBody>
          <a:bodyPr/>
          <a:lstStyle/>
          <a:p>
            <a:fld id="{0E6E91D1-4FE0-7F41-A762-E8DCE95C418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5968230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7A881FB-4F42-8046-ABC6-B04A53866E0B}"/>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xmlns="" id="{B62BF278-7035-F148-AFCF-4FA196416ED3}"/>
              </a:ext>
            </a:extLst>
          </p:cNvPr>
          <p:cNvSpPr>
            <a:spLocks noGrp="1"/>
          </p:cNvSpPr>
          <p:nvPr>
            <p:ph sz="half" idx="1"/>
          </p:nvPr>
        </p:nvSpPr>
        <p:spPr>
          <a:xfrm>
            <a:off x="838200" y="1825625"/>
            <a:ext cx="5181600" cy="4351338"/>
          </a:xfrm>
        </p:spPr>
        <p:txBody>
          <a:bodyPr/>
          <a:lstStyle/>
          <a:p>
            <a:r>
              <a:rPr lang="es-ES"/>
              <a:t>Editar los estilos de texto del patrón
Segundo nivel
Tercer nivel
Cuarto nivel
Quinto nivel</a:t>
            </a:r>
            <a:endParaRPr lang="es-CL"/>
          </a:p>
        </p:txBody>
      </p:sp>
      <p:sp>
        <p:nvSpPr>
          <p:cNvPr id="4" name="Marcador de contenido 3">
            <a:extLst>
              <a:ext uri="{FF2B5EF4-FFF2-40B4-BE49-F238E27FC236}">
                <a16:creationId xmlns:a16="http://schemas.microsoft.com/office/drawing/2014/main" xmlns="" id="{FCA97817-07AA-5E4B-97F1-F783A4A740D7}"/>
              </a:ext>
            </a:extLst>
          </p:cNvPr>
          <p:cNvSpPr>
            <a:spLocks noGrp="1"/>
          </p:cNvSpPr>
          <p:nvPr>
            <p:ph sz="half" idx="2"/>
          </p:nvPr>
        </p:nvSpPr>
        <p:spPr>
          <a:xfrm>
            <a:off x="6172200" y="1825625"/>
            <a:ext cx="5181600" cy="4351338"/>
          </a:xfrm>
        </p:spPr>
        <p:txBody>
          <a:bodyPr/>
          <a:lstStyle/>
          <a:p>
            <a:r>
              <a:rPr lang="es-ES"/>
              <a:t>Editar los estilos de texto del patrón
Segundo nivel
Tercer nivel
Cuarto nivel
Quinto nivel</a:t>
            </a:r>
            <a:endParaRPr lang="es-CL"/>
          </a:p>
        </p:txBody>
      </p:sp>
      <p:sp>
        <p:nvSpPr>
          <p:cNvPr id="5" name="Marcador de fecha 4">
            <a:extLst>
              <a:ext uri="{FF2B5EF4-FFF2-40B4-BE49-F238E27FC236}">
                <a16:creationId xmlns:a16="http://schemas.microsoft.com/office/drawing/2014/main" xmlns="" id="{1EDC9D8F-2F49-EA47-AA74-DD02ACE0F072}"/>
              </a:ext>
            </a:extLst>
          </p:cNvPr>
          <p:cNvSpPr>
            <a:spLocks noGrp="1"/>
          </p:cNvSpPr>
          <p:nvPr>
            <p:ph type="dt" sz="half" idx="10"/>
          </p:nvPr>
        </p:nvSpPr>
        <p:spPr/>
        <p:txBody>
          <a:bodyPr/>
          <a:lstStyle/>
          <a:p>
            <a:fld id="{CDACA158-DF4D-074D-AE31-E9964B8F1811}" type="datetimeFigureOut">
              <a:rPr lang="es-CL" smtClean="0">
                <a:solidFill>
                  <a:prstClr val="black">
                    <a:tint val="75000"/>
                  </a:prstClr>
                </a:solidFill>
              </a:rPr>
              <a:pPr/>
              <a:t>15-02-2025</a:t>
            </a:fld>
            <a:endParaRPr lang="es-CL">
              <a:solidFill>
                <a:prstClr val="black">
                  <a:tint val="75000"/>
                </a:prstClr>
              </a:solidFill>
            </a:endParaRPr>
          </a:p>
        </p:txBody>
      </p:sp>
      <p:sp>
        <p:nvSpPr>
          <p:cNvPr id="6" name="Marcador de pie de página 5">
            <a:extLst>
              <a:ext uri="{FF2B5EF4-FFF2-40B4-BE49-F238E27FC236}">
                <a16:creationId xmlns:a16="http://schemas.microsoft.com/office/drawing/2014/main" xmlns="" id="{4A3E329F-D94A-0A44-AC1D-F3C7944AE39C}"/>
              </a:ext>
            </a:extLst>
          </p:cNvPr>
          <p:cNvSpPr>
            <a:spLocks noGrp="1"/>
          </p:cNvSpPr>
          <p:nvPr>
            <p:ph type="ftr" sz="quarter" idx="11"/>
          </p:nvPr>
        </p:nvSpPr>
        <p:spPr/>
        <p:txBody>
          <a:bodyPr/>
          <a:lstStyle/>
          <a:p>
            <a:endParaRPr lang="es-CL">
              <a:solidFill>
                <a:prstClr val="black">
                  <a:tint val="75000"/>
                </a:prstClr>
              </a:solidFill>
            </a:endParaRPr>
          </a:p>
        </p:txBody>
      </p:sp>
      <p:sp>
        <p:nvSpPr>
          <p:cNvPr id="7" name="Marcador de número de diapositiva 6">
            <a:extLst>
              <a:ext uri="{FF2B5EF4-FFF2-40B4-BE49-F238E27FC236}">
                <a16:creationId xmlns:a16="http://schemas.microsoft.com/office/drawing/2014/main" xmlns="" id="{6F475A9C-0876-284E-8D0F-C653941FA731}"/>
              </a:ext>
            </a:extLst>
          </p:cNvPr>
          <p:cNvSpPr>
            <a:spLocks noGrp="1"/>
          </p:cNvSpPr>
          <p:nvPr>
            <p:ph type="sldNum" sz="quarter" idx="12"/>
          </p:nvPr>
        </p:nvSpPr>
        <p:spPr/>
        <p:txBody>
          <a:bodyPr/>
          <a:lstStyle/>
          <a:p>
            <a:fld id="{0E6E91D1-4FE0-7F41-A762-E8DCE95C418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911951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7 portada simple v2 sin ilustración">
    <p:bg>
      <p:bgRef idx="1001">
        <a:schemeClr val="bg1"/>
      </p:bgRef>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xmlns="" id="{7D264631-F2A2-F64D-95FE-2D276C78EEC7}"/>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3179" name="Diapositiva de think-cell" r:id="rId4" imgW="7772400" imgH="10058400" progId="TCLayout.ActiveDocument.1">
                  <p:embed/>
                </p:oleObj>
              </mc:Choice>
              <mc:Fallback>
                <p:oleObj name="Diapositiva de think-cell" r:id="rId4" imgW="7772400" imgH="10058400" progId="TCLayout.ActiveDocument.1">
                  <p:embed/>
                  <p:pic>
                    <p:nvPicPr>
                      <p:cNvPr id="2" name="Objeto 1" hidden="1">
                        <a:extLst>
                          <a:ext uri="{FF2B5EF4-FFF2-40B4-BE49-F238E27FC236}">
                            <a16:creationId xmlns:a16="http://schemas.microsoft.com/office/drawing/2014/main" xmlns="" id="{7D264631-F2A2-F64D-95FE-2D276C78EEC7}"/>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Marcador de texto 7">
            <a:extLst>
              <a:ext uri="{FF2B5EF4-FFF2-40B4-BE49-F238E27FC236}">
                <a16:creationId xmlns:a16="http://schemas.microsoft.com/office/drawing/2014/main" xmlns="" id="{9FAA23D5-B1A8-589C-8ED5-F341FFFEA563}"/>
              </a:ext>
            </a:extLst>
          </p:cNvPr>
          <p:cNvSpPr>
            <a:spLocks noGrp="1"/>
          </p:cNvSpPr>
          <p:nvPr>
            <p:ph type="body" sz="quarter" idx="16" hasCustomPrompt="1"/>
          </p:nvPr>
        </p:nvSpPr>
        <p:spPr>
          <a:xfrm>
            <a:off x="7099300" y="4046751"/>
            <a:ext cx="3826112" cy="504365"/>
          </a:xfrm>
          <a:prstGeom prst="rect">
            <a:avLst/>
          </a:prstGeom>
        </p:spPr>
        <p:txBody>
          <a:bodyPr lIns="0" tIns="0" rIns="0" bIns="0"/>
          <a:lstStyle>
            <a:lvl1pPr marL="0" indent="0">
              <a:buNone/>
              <a:defRPr sz="1500" b="0">
                <a:solidFill>
                  <a:schemeClr val="bg2"/>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marL="0" marR="0" lvl="0" indent="0" algn="l" defTabSz="1218406" eaLnBrk="1" fontAlgn="auto" latinLnBrk="0" hangingPunct="1">
              <a:lnSpc>
                <a:spcPct val="90000"/>
              </a:lnSpc>
              <a:spcBef>
                <a:spcPts val="2250"/>
              </a:spcBef>
              <a:spcAft>
                <a:spcPts val="0"/>
              </a:spcAft>
              <a:buClrTx/>
              <a:buSzPct val="123000"/>
              <a:buFontTx/>
              <a:buNone/>
              <a:tabLst/>
              <a:defRPr/>
            </a:pPr>
            <a:r>
              <a:rPr lang="es-ES" dirty="0"/>
              <a:t>Subtítulo</a:t>
            </a:r>
            <a:r>
              <a:rPr lang="es-CL" dirty="0"/>
              <a:t> Arial 15</a:t>
            </a:r>
          </a:p>
        </p:txBody>
      </p:sp>
      <p:sp>
        <p:nvSpPr>
          <p:cNvPr id="7" name="Marcador de texto 7">
            <a:extLst>
              <a:ext uri="{FF2B5EF4-FFF2-40B4-BE49-F238E27FC236}">
                <a16:creationId xmlns:a16="http://schemas.microsoft.com/office/drawing/2014/main" xmlns="" id="{0B08D841-0276-33C3-3666-53CC67862A71}"/>
              </a:ext>
            </a:extLst>
          </p:cNvPr>
          <p:cNvSpPr>
            <a:spLocks noGrp="1"/>
          </p:cNvSpPr>
          <p:nvPr>
            <p:ph type="body" sz="quarter" idx="17" hasCustomPrompt="1"/>
          </p:nvPr>
        </p:nvSpPr>
        <p:spPr>
          <a:xfrm>
            <a:off x="7099300" y="2413732"/>
            <a:ext cx="3876916" cy="1300367"/>
          </a:xfrm>
          <a:prstGeom prst="rect">
            <a:avLst/>
          </a:prstGeom>
        </p:spPr>
        <p:txBody>
          <a:bodyPr lIns="0" tIns="0" rIns="0" bIns="0"/>
          <a:lstStyle>
            <a:lvl1pPr marL="0" indent="0">
              <a:spcBef>
                <a:spcPts val="0"/>
              </a:spcBef>
              <a:buNone/>
              <a:defRPr sz="30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portada máximo 3 líneas Arial Regular - 30 puntos</a:t>
            </a:r>
            <a:endParaRPr lang="es-CL" dirty="0"/>
          </a:p>
        </p:txBody>
      </p:sp>
      <p:pic>
        <p:nvPicPr>
          <p:cNvPr id="10" name="Picture 9">
            <a:extLst>
              <a:ext uri="{FF2B5EF4-FFF2-40B4-BE49-F238E27FC236}">
                <a16:creationId xmlns:a16="http://schemas.microsoft.com/office/drawing/2014/main" xmlns="" id="{405908D8-C228-386F-036A-739C27418E4A}"/>
              </a:ext>
            </a:extLst>
          </p:cNvPr>
          <p:cNvPicPr>
            <a:picLocks noChangeAspect="1"/>
          </p:cNvPicPr>
          <p:nvPr userDrawn="1"/>
        </p:nvPicPr>
        <p:blipFill>
          <a:blip r:embed="rId6"/>
          <a:stretch>
            <a:fillRect/>
          </a:stretch>
        </p:blipFill>
        <p:spPr>
          <a:xfrm>
            <a:off x="10456415" y="457317"/>
            <a:ext cx="1266351" cy="518996"/>
          </a:xfrm>
          <a:prstGeom prst="rect">
            <a:avLst/>
          </a:prstGeom>
        </p:spPr>
      </p:pic>
    </p:spTree>
    <p:extLst>
      <p:ext uri="{BB962C8B-B14F-4D97-AF65-F5344CB8AC3E}">
        <p14:creationId xmlns:p14="http://schemas.microsoft.com/office/powerpoint/2010/main" val="1574438596"/>
      </p:ext>
    </p:extLst>
  </p:cSld>
  <p:clrMapOvr>
    <a:overrideClrMapping bg1="lt1" tx1="dk1" bg2="lt2" tx2="dk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2" pos="6584">
          <p15:clr>
            <a:srgbClr val="FBAE40"/>
          </p15:clr>
        </p15:guide>
        <p15:guide id="3" pos="3597">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AB87EF9-D2CA-1F40-85B8-4D5B5EA77898}"/>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xmlns="" id="{2F78C959-5C05-5A42-B241-D5C7245124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CL"/>
          </a:p>
        </p:txBody>
      </p:sp>
      <p:sp>
        <p:nvSpPr>
          <p:cNvPr id="4" name="Marcador de contenido 3">
            <a:extLst>
              <a:ext uri="{FF2B5EF4-FFF2-40B4-BE49-F238E27FC236}">
                <a16:creationId xmlns:a16="http://schemas.microsoft.com/office/drawing/2014/main" xmlns="" id="{201F5C5C-CFA9-8947-9E7F-EAEF055FB92C}"/>
              </a:ext>
            </a:extLst>
          </p:cNvPr>
          <p:cNvSpPr>
            <a:spLocks noGrp="1"/>
          </p:cNvSpPr>
          <p:nvPr>
            <p:ph sz="half" idx="2"/>
          </p:nvPr>
        </p:nvSpPr>
        <p:spPr>
          <a:xfrm>
            <a:off x="839788" y="2505075"/>
            <a:ext cx="5157787" cy="3684588"/>
          </a:xfrm>
        </p:spPr>
        <p:txBody>
          <a:bodyPr/>
          <a:lstStyle/>
          <a:p>
            <a:r>
              <a:rPr lang="es-ES"/>
              <a:t>Editar los estilos de texto del patrón
Segundo nivel
Tercer nivel
Cuarto nivel
Quinto nivel</a:t>
            </a:r>
            <a:endParaRPr lang="es-CL"/>
          </a:p>
        </p:txBody>
      </p:sp>
      <p:sp>
        <p:nvSpPr>
          <p:cNvPr id="5" name="Marcador de texto 4">
            <a:extLst>
              <a:ext uri="{FF2B5EF4-FFF2-40B4-BE49-F238E27FC236}">
                <a16:creationId xmlns:a16="http://schemas.microsoft.com/office/drawing/2014/main" xmlns="" id="{62A23890-50DA-BF48-BF51-6D023D6F56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CL"/>
          </a:p>
        </p:txBody>
      </p:sp>
      <p:sp>
        <p:nvSpPr>
          <p:cNvPr id="6" name="Marcador de contenido 5">
            <a:extLst>
              <a:ext uri="{FF2B5EF4-FFF2-40B4-BE49-F238E27FC236}">
                <a16:creationId xmlns:a16="http://schemas.microsoft.com/office/drawing/2014/main" xmlns="" id="{2669B336-F8D7-1244-9AEF-B3D4CF221F2E}"/>
              </a:ext>
            </a:extLst>
          </p:cNvPr>
          <p:cNvSpPr>
            <a:spLocks noGrp="1"/>
          </p:cNvSpPr>
          <p:nvPr>
            <p:ph sz="quarter" idx="4"/>
          </p:nvPr>
        </p:nvSpPr>
        <p:spPr>
          <a:xfrm>
            <a:off x="6172200" y="2505075"/>
            <a:ext cx="5183188" cy="3684588"/>
          </a:xfrm>
        </p:spPr>
        <p:txBody>
          <a:bodyPr/>
          <a:lstStyle/>
          <a:p>
            <a:r>
              <a:rPr lang="es-ES"/>
              <a:t>Editar los estilos de texto del patrón
Segundo nivel
Tercer nivel
Cuarto nivel
Quinto nivel</a:t>
            </a:r>
            <a:endParaRPr lang="es-CL"/>
          </a:p>
        </p:txBody>
      </p:sp>
      <p:sp>
        <p:nvSpPr>
          <p:cNvPr id="7" name="Marcador de fecha 6">
            <a:extLst>
              <a:ext uri="{FF2B5EF4-FFF2-40B4-BE49-F238E27FC236}">
                <a16:creationId xmlns:a16="http://schemas.microsoft.com/office/drawing/2014/main" xmlns="" id="{0EDC099B-DF1B-2449-9A08-9318A4FD2886}"/>
              </a:ext>
            </a:extLst>
          </p:cNvPr>
          <p:cNvSpPr>
            <a:spLocks noGrp="1"/>
          </p:cNvSpPr>
          <p:nvPr>
            <p:ph type="dt" sz="half" idx="10"/>
          </p:nvPr>
        </p:nvSpPr>
        <p:spPr/>
        <p:txBody>
          <a:bodyPr/>
          <a:lstStyle/>
          <a:p>
            <a:fld id="{CDACA158-DF4D-074D-AE31-E9964B8F1811}" type="datetimeFigureOut">
              <a:rPr lang="es-CL" smtClean="0">
                <a:solidFill>
                  <a:prstClr val="black">
                    <a:tint val="75000"/>
                  </a:prstClr>
                </a:solidFill>
              </a:rPr>
              <a:pPr/>
              <a:t>15-02-2025</a:t>
            </a:fld>
            <a:endParaRPr lang="es-CL">
              <a:solidFill>
                <a:prstClr val="black">
                  <a:tint val="75000"/>
                </a:prstClr>
              </a:solidFill>
            </a:endParaRPr>
          </a:p>
        </p:txBody>
      </p:sp>
      <p:sp>
        <p:nvSpPr>
          <p:cNvPr id="8" name="Marcador de pie de página 7">
            <a:extLst>
              <a:ext uri="{FF2B5EF4-FFF2-40B4-BE49-F238E27FC236}">
                <a16:creationId xmlns:a16="http://schemas.microsoft.com/office/drawing/2014/main" xmlns="" id="{75F737D9-C32F-2346-A5CA-E61781AC72E2}"/>
              </a:ext>
            </a:extLst>
          </p:cNvPr>
          <p:cNvSpPr>
            <a:spLocks noGrp="1"/>
          </p:cNvSpPr>
          <p:nvPr>
            <p:ph type="ftr" sz="quarter" idx="11"/>
          </p:nvPr>
        </p:nvSpPr>
        <p:spPr/>
        <p:txBody>
          <a:bodyPr/>
          <a:lstStyle/>
          <a:p>
            <a:endParaRPr lang="es-CL">
              <a:solidFill>
                <a:prstClr val="black">
                  <a:tint val="75000"/>
                </a:prstClr>
              </a:solidFill>
            </a:endParaRPr>
          </a:p>
        </p:txBody>
      </p:sp>
      <p:sp>
        <p:nvSpPr>
          <p:cNvPr id="9" name="Marcador de número de diapositiva 8">
            <a:extLst>
              <a:ext uri="{FF2B5EF4-FFF2-40B4-BE49-F238E27FC236}">
                <a16:creationId xmlns:a16="http://schemas.microsoft.com/office/drawing/2014/main" xmlns="" id="{A1704B97-9C58-804B-8BDF-B18CF564C53D}"/>
              </a:ext>
            </a:extLst>
          </p:cNvPr>
          <p:cNvSpPr>
            <a:spLocks noGrp="1"/>
          </p:cNvSpPr>
          <p:nvPr>
            <p:ph type="sldNum" sz="quarter" idx="12"/>
          </p:nvPr>
        </p:nvSpPr>
        <p:spPr/>
        <p:txBody>
          <a:bodyPr/>
          <a:lstStyle/>
          <a:p>
            <a:fld id="{0E6E91D1-4FE0-7F41-A762-E8DCE95C418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4499846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F8977A6-5208-D946-973F-FD471EA08A56}"/>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xmlns="" id="{31CC0EF0-3CAD-9D41-8E5E-8E9F5E30559D}"/>
              </a:ext>
            </a:extLst>
          </p:cNvPr>
          <p:cNvSpPr>
            <a:spLocks noGrp="1"/>
          </p:cNvSpPr>
          <p:nvPr>
            <p:ph type="dt" sz="half" idx="10"/>
          </p:nvPr>
        </p:nvSpPr>
        <p:spPr/>
        <p:txBody>
          <a:bodyPr/>
          <a:lstStyle/>
          <a:p>
            <a:fld id="{CDACA158-DF4D-074D-AE31-E9964B8F1811}" type="datetimeFigureOut">
              <a:rPr lang="es-CL" smtClean="0">
                <a:solidFill>
                  <a:prstClr val="black">
                    <a:tint val="75000"/>
                  </a:prstClr>
                </a:solidFill>
              </a:rPr>
              <a:pPr/>
              <a:t>15-02-2025</a:t>
            </a:fld>
            <a:endParaRPr lang="es-CL">
              <a:solidFill>
                <a:prstClr val="black">
                  <a:tint val="75000"/>
                </a:prstClr>
              </a:solidFill>
            </a:endParaRPr>
          </a:p>
        </p:txBody>
      </p:sp>
      <p:sp>
        <p:nvSpPr>
          <p:cNvPr id="4" name="Marcador de pie de página 3">
            <a:extLst>
              <a:ext uri="{FF2B5EF4-FFF2-40B4-BE49-F238E27FC236}">
                <a16:creationId xmlns:a16="http://schemas.microsoft.com/office/drawing/2014/main" xmlns="" id="{639BA876-8B0B-7F41-9383-7EA4CF6AEAD8}"/>
              </a:ext>
            </a:extLst>
          </p:cNvPr>
          <p:cNvSpPr>
            <a:spLocks noGrp="1"/>
          </p:cNvSpPr>
          <p:nvPr>
            <p:ph type="ftr" sz="quarter" idx="11"/>
          </p:nvPr>
        </p:nvSpPr>
        <p:spPr/>
        <p:txBody>
          <a:bodyPr/>
          <a:lstStyle/>
          <a:p>
            <a:endParaRPr lang="es-CL">
              <a:solidFill>
                <a:prstClr val="black">
                  <a:tint val="75000"/>
                </a:prstClr>
              </a:solidFill>
            </a:endParaRPr>
          </a:p>
        </p:txBody>
      </p:sp>
      <p:sp>
        <p:nvSpPr>
          <p:cNvPr id="5" name="Marcador de número de diapositiva 4">
            <a:extLst>
              <a:ext uri="{FF2B5EF4-FFF2-40B4-BE49-F238E27FC236}">
                <a16:creationId xmlns:a16="http://schemas.microsoft.com/office/drawing/2014/main" xmlns="" id="{DDEC1E57-3812-B243-8646-D1D2C1A1766B}"/>
              </a:ext>
            </a:extLst>
          </p:cNvPr>
          <p:cNvSpPr>
            <a:spLocks noGrp="1"/>
          </p:cNvSpPr>
          <p:nvPr>
            <p:ph type="sldNum" sz="quarter" idx="12"/>
          </p:nvPr>
        </p:nvSpPr>
        <p:spPr/>
        <p:txBody>
          <a:bodyPr/>
          <a:lstStyle/>
          <a:p>
            <a:fld id="{0E6E91D1-4FE0-7F41-A762-E8DCE95C418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8894712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BD45F530-C227-BA42-AB23-739B64D07C18}"/>
              </a:ext>
            </a:extLst>
          </p:cNvPr>
          <p:cNvSpPr>
            <a:spLocks noGrp="1"/>
          </p:cNvSpPr>
          <p:nvPr>
            <p:ph type="dt" sz="half" idx="10"/>
          </p:nvPr>
        </p:nvSpPr>
        <p:spPr/>
        <p:txBody>
          <a:bodyPr/>
          <a:lstStyle/>
          <a:p>
            <a:fld id="{CDACA158-DF4D-074D-AE31-E9964B8F1811}" type="datetimeFigureOut">
              <a:rPr lang="es-CL" smtClean="0">
                <a:solidFill>
                  <a:prstClr val="black">
                    <a:tint val="75000"/>
                  </a:prstClr>
                </a:solidFill>
              </a:rPr>
              <a:pPr/>
              <a:t>15-02-2025</a:t>
            </a:fld>
            <a:endParaRPr lang="es-CL">
              <a:solidFill>
                <a:prstClr val="black">
                  <a:tint val="75000"/>
                </a:prstClr>
              </a:solidFill>
            </a:endParaRPr>
          </a:p>
        </p:txBody>
      </p:sp>
      <p:sp>
        <p:nvSpPr>
          <p:cNvPr id="3" name="Marcador de pie de página 2">
            <a:extLst>
              <a:ext uri="{FF2B5EF4-FFF2-40B4-BE49-F238E27FC236}">
                <a16:creationId xmlns:a16="http://schemas.microsoft.com/office/drawing/2014/main" xmlns="" id="{B554A6B6-6BFD-044B-A1BD-94AE28B5FA9D}"/>
              </a:ext>
            </a:extLst>
          </p:cNvPr>
          <p:cNvSpPr>
            <a:spLocks noGrp="1"/>
          </p:cNvSpPr>
          <p:nvPr>
            <p:ph type="ftr" sz="quarter" idx="11"/>
          </p:nvPr>
        </p:nvSpPr>
        <p:spPr/>
        <p:txBody>
          <a:bodyPr/>
          <a:lstStyle/>
          <a:p>
            <a:endParaRPr lang="es-CL">
              <a:solidFill>
                <a:prstClr val="black">
                  <a:tint val="75000"/>
                </a:prstClr>
              </a:solidFill>
            </a:endParaRPr>
          </a:p>
        </p:txBody>
      </p:sp>
      <p:sp>
        <p:nvSpPr>
          <p:cNvPr id="4" name="Marcador de número de diapositiva 3">
            <a:extLst>
              <a:ext uri="{FF2B5EF4-FFF2-40B4-BE49-F238E27FC236}">
                <a16:creationId xmlns:a16="http://schemas.microsoft.com/office/drawing/2014/main" xmlns="" id="{E9094E48-E8C6-FB4D-BF96-987F5B77B906}"/>
              </a:ext>
            </a:extLst>
          </p:cNvPr>
          <p:cNvSpPr>
            <a:spLocks noGrp="1"/>
          </p:cNvSpPr>
          <p:nvPr>
            <p:ph type="sldNum" sz="quarter" idx="12"/>
          </p:nvPr>
        </p:nvSpPr>
        <p:spPr/>
        <p:txBody>
          <a:bodyPr/>
          <a:lstStyle/>
          <a:p>
            <a:fld id="{0E6E91D1-4FE0-7F41-A762-E8DCE95C418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3460660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F24450B-F42B-FB4D-89A9-CA59CC3E390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xmlns="" id="{53E39D99-AAAB-4145-A36D-C8F424A998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s-ES"/>
              <a:t>Editar los estilos de texto del patrón
Segundo nivel
Tercer nivel
Cuarto nivel
Quinto nivel</a:t>
            </a:r>
            <a:endParaRPr lang="es-CL"/>
          </a:p>
        </p:txBody>
      </p:sp>
      <p:sp>
        <p:nvSpPr>
          <p:cNvPr id="4" name="Marcador de texto 3">
            <a:extLst>
              <a:ext uri="{FF2B5EF4-FFF2-40B4-BE49-F238E27FC236}">
                <a16:creationId xmlns:a16="http://schemas.microsoft.com/office/drawing/2014/main" xmlns="" id="{D69F24E0-BBF4-CC49-B05E-FACC0CEA54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CL"/>
          </a:p>
        </p:txBody>
      </p:sp>
      <p:sp>
        <p:nvSpPr>
          <p:cNvPr id="5" name="Marcador de fecha 4">
            <a:extLst>
              <a:ext uri="{FF2B5EF4-FFF2-40B4-BE49-F238E27FC236}">
                <a16:creationId xmlns:a16="http://schemas.microsoft.com/office/drawing/2014/main" xmlns="" id="{806DF0AF-C098-5B48-829D-DB56DAD24D00}"/>
              </a:ext>
            </a:extLst>
          </p:cNvPr>
          <p:cNvSpPr>
            <a:spLocks noGrp="1"/>
          </p:cNvSpPr>
          <p:nvPr>
            <p:ph type="dt" sz="half" idx="10"/>
          </p:nvPr>
        </p:nvSpPr>
        <p:spPr/>
        <p:txBody>
          <a:bodyPr/>
          <a:lstStyle/>
          <a:p>
            <a:fld id="{CDACA158-DF4D-074D-AE31-E9964B8F1811}" type="datetimeFigureOut">
              <a:rPr lang="es-CL" smtClean="0">
                <a:solidFill>
                  <a:prstClr val="black">
                    <a:tint val="75000"/>
                  </a:prstClr>
                </a:solidFill>
              </a:rPr>
              <a:pPr/>
              <a:t>15-02-2025</a:t>
            </a:fld>
            <a:endParaRPr lang="es-CL">
              <a:solidFill>
                <a:prstClr val="black">
                  <a:tint val="75000"/>
                </a:prstClr>
              </a:solidFill>
            </a:endParaRPr>
          </a:p>
        </p:txBody>
      </p:sp>
      <p:sp>
        <p:nvSpPr>
          <p:cNvPr id="6" name="Marcador de pie de página 5">
            <a:extLst>
              <a:ext uri="{FF2B5EF4-FFF2-40B4-BE49-F238E27FC236}">
                <a16:creationId xmlns:a16="http://schemas.microsoft.com/office/drawing/2014/main" xmlns="" id="{B13E2C68-9F65-2F48-BDAA-BF825D3174DA}"/>
              </a:ext>
            </a:extLst>
          </p:cNvPr>
          <p:cNvSpPr>
            <a:spLocks noGrp="1"/>
          </p:cNvSpPr>
          <p:nvPr>
            <p:ph type="ftr" sz="quarter" idx="11"/>
          </p:nvPr>
        </p:nvSpPr>
        <p:spPr/>
        <p:txBody>
          <a:bodyPr/>
          <a:lstStyle/>
          <a:p>
            <a:endParaRPr lang="es-CL">
              <a:solidFill>
                <a:prstClr val="black">
                  <a:tint val="75000"/>
                </a:prstClr>
              </a:solidFill>
            </a:endParaRPr>
          </a:p>
        </p:txBody>
      </p:sp>
      <p:sp>
        <p:nvSpPr>
          <p:cNvPr id="7" name="Marcador de número de diapositiva 6">
            <a:extLst>
              <a:ext uri="{FF2B5EF4-FFF2-40B4-BE49-F238E27FC236}">
                <a16:creationId xmlns:a16="http://schemas.microsoft.com/office/drawing/2014/main" xmlns="" id="{4D7BD95A-BA1D-F445-8878-128B3761C738}"/>
              </a:ext>
            </a:extLst>
          </p:cNvPr>
          <p:cNvSpPr>
            <a:spLocks noGrp="1"/>
          </p:cNvSpPr>
          <p:nvPr>
            <p:ph type="sldNum" sz="quarter" idx="12"/>
          </p:nvPr>
        </p:nvSpPr>
        <p:spPr/>
        <p:txBody>
          <a:bodyPr/>
          <a:lstStyle/>
          <a:p>
            <a:fld id="{0E6E91D1-4FE0-7F41-A762-E8DCE95C418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0476141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E313084-ED99-9E4D-BE6C-2CE06565205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xmlns="" id="{8F3066EA-AB7D-814F-8929-75A7F98C1E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xmlns="" id="{C8449CCE-225C-284F-846D-5AC4E78A7C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CL"/>
          </a:p>
        </p:txBody>
      </p:sp>
      <p:sp>
        <p:nvSpPr>
          <p:cNvPr id="5" name="Marcador de fecha 4">
            <a:extLst>
              <a:ext uri="{FF2B5EF4-FFF2-40B4-BE49-F238E27FC236}">
                <a16:creationId xmlns:a16="http://schemas.microsoft.com/office/drawing/2014/main" xmlns="" id="{30D8D557-0D49-EC48-A3B7-15D7C5C9259E}"/>
              </a:ext>
            </a:extLst>
          </p:cNvPr>
          <p:cNvSpPr>
            <a:spLocks noGrp="1"/>
          </p:cNvSpPr>
          <p:nvPr>
            <p:ph type="dt" sz="half" idx="10"/>
          </p:nvPr>
        </p:nvSpPr>
        <p:spPr/>
        <p:txBody>
          <a:bodyPr/>
          <a:lstStyle/>
          <a:p>
            <a:fld id="{CDACA158-DF4D-074D-AE31-E9964B8F1811}" type="datetimeFigureOut">
              <a:rPr lang="es-CL" smtClean="0">
                <a:solidFill>
                  <a:prstClr val="black">
                    <a:tint val="75000"/>
                  </a:prstClr>
                </a:solidFill>
              </a:rPr>
              <a:pPr/>
              <a:t>15-02-2025</a:t>
            </a:fld>
            <a:endParaRPr lang="es-CL">
              <a:solidFill>
                <a:prstClr val="black">
                  <a:tint val="75000"/>
                </a:prstClr>
              </a:solidFill>
            </a:endParaRPr>
          </a:p>
        </p:txBody>
      </p:sp>
      <p:sp>
        <p:nvSpPr>
          <p:cNvPr id="6" name="Marcador de pie de página 5">
            <a:extLst>
              <a:ext uri="{FF2B5EF4-FFF2-40B4-BE49-F238E27FC236}">
                <a16:creationId xmlns:a16="http://schemas.microsoft.com/office/drawing/2014/main" xmlns="" id="{E1D28889-5E0B-9147-ABC2-A94291DD8EAE}"/>
              </a:ext>
            </a:extLst>
          </p:cNvPr>
          <p:cNvSpPr>
            <a:spLocks noGrp="1"/>
          </p:cNvSpPr>
          <p:nvPr>
            <p:ph type="ftr" sz="quarter" idx="11"/>
          </p:nvPr>
        </p:nvSpPr>
        <p:spPr/>
        <p:txBody>
          <a:bodyPr/>
          <a:lstStyle/>
          <a:p>
            <a:endParaRPr lang="es-CL">
              <a:solidFill>
                <a:prstClr val="black">
                  <a:tint val="75000"/>
                </a:prstClr>
              </a:solidFill>
            </a:endParaRPr>
          </a:p>
        </p:txBody>
      </p:sp>
      <p:sp>
        <p:nvSpPr>
          <p:cNvPr id="7" name="Marcador de número de diapositiva 6">
            <a:extLst>
              <a:ext uri="{FF2B5EF4-FFF2-40B4-BE49-F238E27FC236}">
                <a16:creationId xmlns:a16="http://schemas.microsoft.com/office/drawing/2014/main" xmlns="" id="{8DB87C00-1C7E-584F-89FD-D7F418C4E39A}"/>
              </a:ext>
            </a:extLst>
          </p:cNvPr>
          <p:cNvSpPr>
            <a:spLocks noGrp="1"/>
          </p:cNvSpPr>
          <p:nvPr>
            <p:ph type="sldNum" sz="quarter" idx="12"/>
          </p:nvPr>
        </p:nvSpPr>
        <p:spPr/>
        <p:txBody>
          <a:bodyPr/>
          <a:lstStyle/>
          <a:p>
            <a:fld id="{0E6E91D1-4FE0-7F41-A762-E8DCE95C418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9547630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5CA2BA3-7E7A-6042-9A7D-C221AEDC8089}"/>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xmlns="" id="{6407B4BC-AFE8-3341-B25E-9E072D02B9AC}"/>
              </a:ext>
            </a:extLst>
          </p:cNvPr>
          <p:cNvSpPr>
            <a:spLocks noGrp="1"/>
          </p:cNvSpPr>
          <p:nvPr>
            <p:ph type="body" orient="vert" idx="1"/>
          </p:nvPr>
        </p:nvSpPr>
        <p:spPr/>
        <p:txBody>
          <a:bodyPr vert="eaVert"/>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xmlns="" id="{36FFC573-089B-E647-AFE6-37263961C6EE}"/>
              </a:ext>
            </a:extLst>
          </p:cNvPr>
          <p:cNvSpPr>
            <a:spLocks noGrp="1"/>
          </p:cNvSpPr>
          <p:nvPr>
            <p:ph type="dt" sz="half" idx="10"/>
          </p:nvPr>
        </p:nvSpPr>
        <p:spPr/>
        <p:txBody>
          <a:bodyPr/>
          <a:lstStyle/>
          <a:p>
            <a:fld id="{CDACA158-DF4D-074D-AE31-E9964B8F1811}" type="datetimeFigureOut">
              <a:rPr lang="es-CL" smtClean="0">
                <a:solidFill>
                  <a:prstClr val="black">
                    <a:tint val="75000"/>
                  </a:prstClr>
                </a:solidFill>
              </a:rPr>
              <a:pPr/>
              <a:t>15-02-2025</a:t>
            </a:fld>
            <a:endParaRPr lang="es-CL">
              <a:solidFill>
                <a:prstClr val="black">
                  <a:tint val="75000"/>
                </a:prstClr>
              </a:solidFill>
            </a:endParaRPr>
          </a:p>
        </p:txBody>
      </p:sp>
      <p:sp>
        <p:nvSpPr>
          <p:cNvPr id="5" name="Marcador de pie de página 4">
            <a:extLst>
              <a:ext uri="{FF2B5EF4-FFF2-40B4-BE49-F238E27FC236}">
                <a16:creationId xmlns:a16="http://schemas.microsoft.com/office/drawing/2014/main" xmlns="" id="{DA080199-4A5D-7049-B631-4AA803EB2C26}"/>
              </a:ext>
            </a:extLst>
          </p:cNvPr>
          <p:cNvSpPr>
            <a:spLocks noGrp="1"/>
          </p:cNvSpPr>
          <p:nvPr>
            <p:ph type="ftr" sz="quarter" idx="11"/>
          </p:nvPr>
        </p:nvSpPr>
        <p:spPr/>
        <p:txBody>
          <a:bodyPr/>
          <a:lstStyle/>
          <a:p>
            <a:endParaRPr lang="es-CL">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65DCC475-665A-E44B-AFDB-9E3FFD824663}"/>
              </a:ext>
            </a:extLst>
          </p:cNvPr>
          <p:cNvSpPr>
            <a:spLocks noGrp="1"/>
          </p:cNvSpPr>
          <p:nvPr>
            <p:ph type="sldNum" sz="quarter" idx="12"/>
          </p:nvPr>
        </p:nvSpPr>
        <p:spPr/>
        <p:txBody>
          <a:bodyPr/>
          <a:lstStyle/>
          <a:p>
            <a:fld id="{0E6E91D1-4FE0-7F41-A762-E8DCE95C418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40696172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AE300FBC-0B96-604A-8C1A-82366ED1FE5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xmlns="" id="{9CDD020B-FC82-8A4C-842D-35FC3DCBB7D6}"/>
              </a:ext>
            </a:extLst>
          </p:cNvPr>
          <p:cNvSpPr>
            <a:spLocks noGrp="1"/>
          </p:cNvSpPr>
          <p:nvPr>
            <p:ph type="body" orient="vert" idx="1"/>
          </p:nvPr>
        </p:nvSpPr>
        <p:spPr>
          <a:xfrm>
            <a:off x="838200" y="365125"/>
            <a:ext cx="7734300" cy="5811838"/>
          </a:xfrm>
        </p:spPr>
        <p:txBody>
          <a:bodyPr vert="eaVert"/>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xmlns="" id="{20F747D2-B59F-5E4D-B65E-F47D39459A8E}"/>
              </a:ext>
            </a:extLst>
          </p:cNvPr>
          <p:cNvSpPr>
            <a:spLocks noGrp="1"/>
          </p:cNvSpPr>
          <p:nvPr>
            <p:ph type="dt" sz="half" idx="10"/>
          </p:nvPr>
        </p:nvSpPr>
        <p:spPr/>
        <p:txBody>
          <a:bodyPr/>
          <a:lstStyle/>
          <a:p>
            <a:fld id="{CDACA158-DF4D-074D-AE31-E9964B8F1811}" type="datetimeFigureOut">
              <a:rPr lang="es-CL" smtClean="0">
                <a:solidFill>
                  <a:prstClr val="black">
                    <a:tint val="75000"/>
                  </a:prstClr>
                </a:solidFill>
              </a:rPr>
              <a:pPr/>
              <a:t>15-02-2025</a:t>
            </a:fld>
            <a:endParaRPr lang="es-CL">
              <a:solidFill>
                <a:prstClr val="black">
                  <a:tint val="75000"/>
                </a:prstClr>
              </a:solidFill>
            </a:endParaRPr>
          </a:p>
        </p:txBody>
      </p:sp>
      <p:sp>
        <p:nvSpPr>
          <p:cNvPr id="5" name="Marcador de pie de página 4">
            <a:extLst>
              <a:ext uri="{FF2B5EF4-FFF2-40B4-BE49-F238E27FC236}">
                <a16:creationId xmlns:a16="http://schemas.microsoft.com/office/drawing/2014/main" xmlns="" id="{63D477E8-49AB-FF4B-8553-D73F13CB6897}"/>
              </a:ext>
            </a:extLst>
          </p:cNvPr>
          <p:cNvSpPr>
            <a:spLocks noGrp="1"/>
          </p:cNvSpPr>
          <p:nvPr>
            <p:ph type="ftr" sz="quarter" idx="11"/>
          </p:nvPr>
        </p:nvSpPr>
        <p:spPr/>
        <p:txBody>
          <a:bodyPr/>
          <a:lstStyle/>
          <a:p>
            <a:endParaRPr lang="es-CL">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035512FF-35ED-1C44-ADB9-F8DF8881FF85}"/>
              </a:ext>
            </a:extLst>
          </p:cNvPr>
          <p:cNvSpPr>
            <a:spLocks noGrp="1"/>
          </p:cNvSpPr>
          <p:nvPr>
            <p:ph type="sldNum" sz="quarter" idx="12"/>
          </p:nvPr>
        </p:nvSpPr>
        <p:spPr/>
        <p:txBody>
          <a:bodyPr/>
          <a:lstStyle/>
          <a:p>
            <a:fld id="{0E6E91D1-4FE0-7F41-A762-E8DCE95C418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585102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7 portada simple (v2)">
    <p:bg>
      <p:bgRef idx="1001">
        <a:schemeClr val="bg1"/>
      </p:bgRef>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xmlns="" id="{7D264631-F2A2-F64D-95FE-2D276C78EEC7}"/>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215" name="Diapositiva de think-cell" r:id="rId4" imgW="7772400" imgH="10058400" progId="TCLayout.ActiveDocument.1">
                  <p:embed/>
                </p:oleObj>
              </mc:Choice>
              <mc:Fallback>
                <p:oleObj name="Diapositiva de think-cell" r:id="rId4" imgW="7772400" imgH="10058400" progId="TCLayout.ActiveDocument.1">
                  <p:embed/>
                  <p:pic>
                    <p:nvPicPr>
                      <p:cNvPr id="2" name="Objeto 1" hidden="1">
                        <a:extLst>
                          <a:ext uri="{FF2B5EF4-FFF2-40B4-BE49-F238E27FC236}">
                            <a16:creationId xmlns:a16="http://schemas.microsoft.com/office/drawing/2014/main" xmlns="" id="{7D264631-F2A2-F64D-95FE-2D276C78EEC7}"/>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Marcador de texto 7">
            <a:extLst>
              <a:ext uri="{FF2B5EF4-FFF2-40B4-BE49-F238E27FC236}">
                <a16:creationId xmlns:a16="http://schemas.microsoft.com/office/drawing/2014/main" xmlns="" id="{9FAA23D5-B1A8-589C-8ED5-F341FFFEA563}"/>
              </a:ext>
            </a:extLst>
          </p:cNvPr>
          <p:cNvSpPr>
            <a:spLocks noGrp="1"/>
          </p:cNvSpPr>
          <p:nvPr>
            <p:ph type="body" sz="quarter" idx="16" hasCustomPrompt="1"/>
          </p:nvPr>
        </p:nvSpPr>
        <p:spPr>
          <a:xfrm>
            <a:off x="7099300" y="4046751"/>
            <a:ext cx="3826112" cy="504365"/>
          </a:xfrm>
          <a:prstGeom prst="rect">
            <a:avLst/>
          </a:prstGeom>
        </p:spPr>
        <p:txBody>
          <a:bodyPr lIns="0" tIns="0" rIns="0" bIns="0"/>
          <a:lstStyle>
            <a:lvl1pPr marL="0" indent="0">
              <a:buNone/>
              <a:defRPr sz="1500" b="0">
                <a:solidFill>
                  <a:schemeClr val="bg2"/>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marL="0" marR="0" lvl="0" indent="0" algn="l" defTabSz="1218406" eaLnBrk="1" fontAlgn="auto" latinLnBrk="0" hangingPunct="1">
              <a:lnSpc>
                <a:spcPct val="90000"/>
              </a:lnSpc>
              <a:spcBef>
                <a:spcPts val="2250"/>
              </a:spcBef>
              <a:spcAft>
                <a:spcPts val="0"/>
              </a:spcAft>
              <a:buClrTx/>
              <a:buSzPct val="123000"/>
              <a:buFontTx/>
              <a:buNone/>
              <a:tabLst/>
              <a:defRPr/>
            </a:pPr>
            <a:r>
              <a:rPr lang="es-ES" dirty="0"/>
              <a:t>Subtítulo</a:t>
            </a:r>
            <a:r>
              <a:rPr lang="es-CL" dirty="0"/>
              <a:t> Arial 15</a:t>
            </a:r>
          </a:p>
        </p:txBody>
      </p:sp>
      <p:sp>
        <p:nvSpPr>
          <p:cNvPr id="7" name="Marcador de texto 7">
            <a:extLst>
              <a:ext uri="{FF2B5EF4-FFF2-40B4-BE49-F238E27FC236}">
                <a16:creationId xmlns:a16="http://schemas.microsoft.com/office/drawing/2014/main" xmlns="" id="{0B08D841-0276-33C3-3666-53CC67862A71}"/>
              </a:ext>
            </a:extLst>
          </p:cNvPr>
          <p:cNvSpPr>
            <a:spLocks noGrp="1"/>
          </p:cNvSpPr>
          <p:nvPr>
            <p:ph type="body" sz="quarter" idx="17" hasCustomPrompt="1"/>
          </p:nvPr>
        </p:nvSpPr>
        <p:spPr>
          <a:xfrm>
            <a:off x="7099300" y="2413732"/>
            <a:ext cx="3876916" cy="1300367"/>
          </a:xfrm>
          <a:prstGeom prst="rect">
            <a:avLst/>
          </a:prstGeom>
        </p:spPr>
        <p:txBody>
          <a:bodyPr lIns="0" tIns="0" rIns="0" bIns="0"/>
          <a:lstStyle>
            <a:lvl1pPr marL="0" indent="0">
              <a:spcBef>
                <a:spcPts val="0"/>
              </a:spcBef>
              <a:buNone/>
              <a:defRPr sz="30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portada máximo 3 líneas Arial Regular - 30 puntos</a:t>
            </a:r>
            <a:endParaRPr lang="es-CL" dirty="0"/>
          </a:p>
        </p:txBody>
      </p:sp>
      <p:pic>
        <p:nvPicPr>
          <p:cNvPr id="10" name="Picture 9">
            <a:extLst>
              <a:ext uri="{FF2B5EF4-FFF2-40B4-BE49-F238E27FC236}">
                <a16:creationId xmlns:a16="http://schemas.microsoft.com/office/drawing/2014/main" xmlns="" id="{405908D8-C228-386F-036A-739C27418E4A}"/>
              </a:ext>
            </a:extLst>
          </p:cNvPr>
          <p:cNvPicPr>
            <a:picLocks noChangeAspect="1"/>
          </p:cNvPicPr>
          <p:nvPr userDrawn="1"/>
        </p:nvPicPr>
        <p:blipFill>
          <a:blip r:embed="rId6"/>
          <a:stretch>
            <a:fillRect/>
          </a:stretch>
        </p:blipFill>
        <p:spPr>
          <a:xfrm>
            <a:off x="10456415" y="457317"/>
            <a:ext cx="1266351" cy="518996"/>
          </a:xfrm>
          <a:prstGeom prst="rect">
            <a:avLst/>
          </a:prstGeom>
        </p:spPr>
      </p:pic>
    </p:spTree>
    <p:extLst>
      <p:ext uri="{BB962C8B-B14F-4D97-AF65-F5344CB8AC3E}">
        <p14:creationId xmlns:p14="http://schemas.microsoft.com/office/powerpoint/2010/main" val="2775586854"/>
      </p:ext>
    </p:extLst>
  </p:cSld>
  <p:clrMapOvr>
    <a:overrideClrMapping bg1="lt1" tx1="dk1" bg2="lt2" tx2="dk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2" pos="6584">
          <p15:clr>
            <a:srgbClr val="FBAE40"/>
          </p15:clr>
        </p15:guide>
        <p15:guide id="3" pos="359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7 portada simple (v3)">
    <p:bg>
      <p:bgRef idx="1001">
        <a:schemeClr val="bg1"/>
      </p:bgRef>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xmlns="" id="{7D264631-F2A2-F64D-95FE-2D276C78EEC7}"/>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4259" name="Diapositiva de think-cell" r:id="rId4" imgW="7772400" imgH="10058400" progId="TCLayout.ActiveDocument.1">
                  <p:embed/>
                </p:oleObj>
              </mc:Choice>
              <mc:Fallback>
                <p:oleObj name="Diapositiva de think-cell" r:id="rId4" imgW="7772400" imgH="10058400" progId="TCLayout.ActiveDocument.1">
                  <p:embed/>
                  <p:pic>
                    <p:nvPicPr>
                      <p:cNvPr id="2" name="Objeto 1" hidden="1">
                        <a:extLst>
                          <a:ext uri="{FF2B5EF4-FFF2-40B4-BE49-F238E27FC236}">
                            <a16:creationId xmlns:a16="http://schemas.microsoft.com/office/drawing/2014/main" xmlns="" id="{7D264631-F2A2-F64D-95FE-2D276C78EEC7}"/>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xmlns="" id="{405908D8-C228-386F-036A-739C27418E4A}"/>
              </a:ext>
            </a:extLst>
          </p:cNvPr>
          <p:cNvPicPr>
            <a:picLocks noChangeAspect="1"/>
          </p:cNvPicPr>
          <p:nvPr userDrawn="1"/>
        </p:nvPicPr>
        <p:blipFill>
          <a:blip r:embed="rId6"/>
          <a:stretch>
            <a:fillRect/>
          </a:stretch>
        </p:blipFill>
        <p:spPr>
          <a:xfrm>
            <a:off x="10456415" y="457317"/>
            <a:ext cx="1266351" cy="518996"/>
          </a:xfrm>
          <a:prstGeom prst="rect">
            <a:avLst/>
          </a:prstGeom>
        </p:spPr>
      </p:pic>
      <p:sp>
        <p:nvSpPr>
          <p:cNvPr id="9" name="Marcador de texto 7">
            <a:extLst>
              <a:ext uri="{FF2B5EF4-FFF2-40B4-BE49-F238E27FC236}">
                <a16:creationId xmlns:a16="http://schemas.microsoft.com/office/drawing/2014/main" xmlns="" id="{2CD901A7-CBCA-BE44-9129-F371D1144EAD}"/>
              </a:ext>
            </a:extLst>
          </p:cNvPr>
          <p:cNvSpPr>
            <a:spLocks noGrp="1"/>
          </p:cNvSpPr>
          <p:nvPr>
            <p:ph type="body" sz="quarter" idx="16" hasCustomPrompt="1"/>
          </p:nvPr>
        </p:nvSpPr>
        <p:spPr>
          <a:xfrm>
            <a:off x="1651537" y="4046751"/>
            <a:ext cx="3826112" cy="504365"/>
          </a:xfrm>
          <a:prstGeom prst="rect">
            <a:avLst/>
          </a:prstGeom>
        </p:spPr>
        <p:txBody>
          <a:bodyPr lIns="0" tIns="0" rIns="0" bIns="0"/>
          <a:lstStyle>
            <a:lvl1pPr marL="0" indent="0">
              <a:buNone/>
              <a:defRPr sz="1500" b="0">
                <a:solidFill>
                  <a:schemeClr val="bg2"/>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marL="0" marR="0" lvl="0" indent="0" algn="l" defTabSz="1218406" eaLnBrk="1" fontAlgn="auto" latinLnBrk="0" hangingPunct="1">
              <a:lnSpc>
                <a:spcPct val="90000"/>
              </a:lnSpc>
              <a:spcBef>
                <a:spcPts val="2250"/>
              </a:spcBef>
              <a:spcAft>
                <a:spcPts val="0"/>
              </a:spcAft>
              <a:buClrTx/>
              <a:buSzPct val="123000"/>
              <a:buFontTx/>
              <a:buNone/>
              <a:tabLst/>
              <a:defRPr/>
            </a:pPr>
            <a:r>
              <a:rPr lang="es-ES" dirty="0"/>
              <a:t>Subtítulo</a:t>
            </a:r>
            <a:r>
              <a:rPr lang="es-CL" dirty="0"/>
              <a:t> Arial 15</a:t>
            </a:r>
          </a:p>
        </p:txBody>
      </p:sp>
      <p:sp>
        <p:nvSpPr>
          <p:cNvPr id="11" name="Marcador de texto 7">
            <a:extLst>
              <a:ext uri="{FF2B5EF4-FFF2-40B4-BE49-F238E27FC236}">
                <a16:creationId xmlns:a16="http://schemas.microsoft.com/office/drawing/2014/main" xmlns="" id="{7E31D45A-7D02-9B47-8DCB-6C6739BF53EB}"/>
              </a:ext>
            </a:extLst>
          </p:cNvPr>
          <p:cNvSpPr>
            <a:spLocks noGrp="1"/>
          </p:cNvSpPr>
          <p:nvPr>
            <p:ph type="body" sz="quarter" idx="17" hasCustomPrompt="1"/>
          </p:nvPr>
        </p:nvSpPr>
        <p:spPr>
          <a:xfrm>
            <a:off x="1651537" y="2413732"/>
            <a:ext cx="3876916" cy="1300367"/>
          </a:xfrm>
          <a:prstGeom prst="rect">
            <a:avLst/>
          </a:prstGeom>
        </p:spPr>
        <p:txBody>
          <a:bodyPr lIns="0" tIns="0" rIns="0" bIns="0"/>
          <a:lstStyle>
            <a:lvl1pPr marL="0" indent="0">
              <a:spcBef>
                <a:spcPts val="0"/>
              </a:spcBef>
              <a:buNone/>
              <a:defRPr sz="30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portada máximo 3 líneas Arial Regular - 30 puntos</a:t>
            </a:r>
            <a:endParaRPr lang="es-CL" dirty="0"/>
          </a:p>
        </p:txBody>
      </p:sp>
      <p:pic>
        <p:nvPicPr>
          <p:cNvPr id="12" name="Picture 4">
            <a:extLst>
              <a:ext uri="{FF2B5EF4-FFF2-40B4-BE49-F238E27FC236}">
                <a16:creationId xmlns:a16="http://schemas.microsoft.com/office/drawing/2014/main" xmlns="" id="{E46B8A13-51DC-F04C-9EED-240EDB6B8C51}"/>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l="21162" t="-7735" r="29841" b="24258"/>
          <a:stretch/>
        </p:blipFill>
        <p:spPr>
          <a:xfrm>
            <a:off x="6493790" y="0"/>
            <a:ext cx="5698210" cy="6858000"/>
          </a:xfrm>
          <a:prstGeom prst="rect">
            <a:avLst/>
          </a:prstGeom>
        </p:spPr>
      </p:pic>
    </p:spTree>
    <p:extLst>
      <p:ext uri="{BB962C8B-B14F-4D97-AF65-F5344CB8AC3E}">
        <p14:creationId xmlns:p14="http://schemas.microsoft.com/office/powerpoint/2010/main" val="2082722256"/>
      </p:ext>
    </p:extLst>
  </p:cSld>
  <p:clrMapOvr>
    <a:overrideClrMapping bg1="lt1" tx1="dk1" bg2="lt2" tx2="dk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2" pos="6584">
          <p15:clr>
            <a:srgbClr val="FBAE40"/>
          </p15:clr>
        </p15:guide>
        <p15:guide id="3" pos="3597">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7 portada simple (v4) sin ilustración">
    <p:bg>
      <p:bgRef idx="1001">
        <a:schemeClr val="bg1"/>
      </p:bgRef>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xmlns="" id="{7D264631-F2A2-F64D-95FE-2D276C78EEC7}"/>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1137" name="Diapositiva de think-cell" r:id="rId4" imgW="7772400" imgH="10058400" progId="TCLayout.ActiveDocument.1">
                  <p:embed/>
                </p:oleObj>
              </mc:Choice>
              <mc:Fallback>
                <p:oleObj name="Diapositiva de think-cell" r:id="rId4" imgW="7772400" imgH="10058400" progId="TCLayout.ActiveDocument.1">
                  <p:embed/>
                  <p:pic>
                    <p:nvPicPr>
                      <p:cNvPr id="2" name="Objeto 1" hidden="1">
                        <a:extLst>
                          <a:ext uri="{FF2B5EF4-FFF2-40B4-BE49-F238E27FC236}">
                            <a16:creationId xmlns:a16="http://schemas.microsoft.com/office/drawing/2014/main" xmlns="" id="{7D264631-F2A2-F64D-95FE-2D276C78EEC7}"/>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xmlns="" id="{405908D8-C228-386F-036A-739C27418E4A}"/>
              </a:ext>
            </a:extLst>
          </p:cNvPr>
          <p:cNvPicPr>
            <a:picLocks noChangeAspect="1"/>
          </p:cNvPicPr>
          <p:nvPr userDrawn="1"/>
        </p:nvPicPr>
        <p:blipFill>
          <a:blip r:embed="rId6"/>
          <a:stretch>
            <a:fillRect/>
          </a:stretch>
        </p:blipFill>
        <p:spPr>
          <a:xfrm>
            <a:off x="10456415" y="457317"/>
            <a:ext cx="1266351" cy="518996"/>
          </a:xfrm>
          <a:prstGeom prst="rect">
            <a:avLst/>
          </a:prstGeom>
        </p:spPr>
      </p:pic>
      <p:sp>
        <p:nvSpPr>
          <p:cNvPr id="9" name="Marcador de texto 7">
            <a:extLst>
              <a:ext uri="{FF2B5EF4-FFF2-40B4-BE49-F238E27FC236}">
                <a16:creationId xmlns:a16="http://schemas.microsoft.com/office/drawing/2014/main" xmlns="" id="{2CD901A7-CBCA-BE44-9129-F371D1144EAD}"/>
              </a:ext>
            </a:extLst>
          </p:cNvPr>
          <p:cNvSpPr>
            <a:spLocks noGrp="1"/>
          </p:cNvSpPr>
          <p:nvPr>
            <p:ph type="body" sz="quarter" idx="16" hasCustomPrompt="1"/>
          </p:nvPr>
        </p:nvSpPr>
        <p:spPr>
          <a:xfrm>
            <a:off x="1651537" y="4046751"/>
            <a:ext cx="3826112" cy="504365"/>
          </a:xfrm>
          <a:prstGeom prst="rect">
            <a:avLst/>
          </a:prstGeom>
        </p:spPr>
        <p:txBody>
          <a:bodyPr lIns="0" tIns="0" rIns="0" bIns="0"/>
          <a:lstStyle>
            <a:lvl1pPr marL="0" indent="0">
              <a:buNone/>
              <a:defRPr sz="1500" b="0">
                <a:solidFill>
                  <a:schemeClr val="bg2"/>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marL="0" marR="0" lvl="0" indent="0" algn="l" defTabSz="1218406" eaLnBrk="1" fontAlgn="auto" latinLnBrk="0" hangingPunct="1">
              <a:lnSpc>
                <a:spcPct val="90000"/>
              </a:lnSpc>
              <a:spcBef>
                <a:spcPts val="2250"/>
              </a:spcBef>
              <a:spcAft>
                <a:spcPts val="0"/>
              </a:spcAft>
              <a:buClrTx/>
              <a:buSzPct val="123000"/>
              <a:buFontTx/>
              <a:buNone/>
              <a:tabLst/>
              <a:defRPr/>
            </a:pPr>
            <a:r>
              <a:rPr lang="es-ES" dirty="0"/>
              <a:t>Subtítulo</a:t>
            </a:r>
            <a:r>
              <a:rPr lang="es-CL" dirty="0"/>
              <a:t> Arial 15</a:t>
            </a:r>
          </a:p>
        </p:txBody>
      </p:sp>
      <p:sp>
        <p:nvSpPr>
          <p:cNvPr id="11" name="Marcador de texto 7">
            <a:extLst>
              <a:ext uri="{FF2B5EF4-FFF2-40B4-BE49-F238E27FC236}">
                <a16:creationId xmlns:a16="http://schemas.microsoft.com/office/drawing/2014/main" xmlns="" id="{7E31D45A-7D02-9B47-8DCB-6C6739BF53EB}"/>
              </a:ext>
            </a:extLst>
          </p:cNvPr>
          <p:cNvSpPr>
            <a:spLocks noGrp="1"/>
          </p:cNvSpPr>
          <p:nvPr>
            <p:ph type="body" sz="quarter" idx="17" hasCustomPrompt="1"/>
          </p:nvPr>
        </p:nvSpPr>
        <p:spPr>
          <a:xfrm>
            <a:off x="1651537" y="2413732"/>
            <a:ext cx="3876916" cy="1300367"/>
          </a:xfrm>
          <a:prstGeom prst="rect">
            <a:avLst/>
          </a:prstGeom>
        </p:spPr>
        <p:txBody>
          <a:bodyPr lIns="0" tIns="0" rIns="0" bIns="0"/>
          <a:lstStyle>
            <a:lvl1pPr marL="0" indent="0">
              <a:spcBef>
                <a:spcPts val="0"/>
              </a:spcBef>
              <a:buNone/>
              <a:defRPr sz="30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portada máximo 3 líneas Arial Regular - 30 puntos</a:t>
            </a:r>
            <a:endParaRPr lang="es-CL" dirty="0"/>
          </a:p>
        </p:txBody>
      </p:sp>
    </p:spTree>
    <p:extLst>
      <p:ext uri="{BB962C8B-B14F-4D97-AF65-F5344CB8AC3E}">
        <p14:creationId xmlns:p14="http://schemas.microsoft.com/office/powerpoint/2010/main" val="2909003628"/>
      </p:ext>
    </p:extLst>
  </p:cSld>
  <p:clrMapOvr>
    <a:overrideClrMapping bg1="lt1" tx1="dk1" bg2="lt2" tx2="dk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2" pos="6584">
          <p15:clr>
            <a:srgbClr val="FBAE40"/>
          </p15:clr>
        </p15:guide>
        <p15:guide id="3" pos="3597">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Solo texto y bullets">
    <p:spTree>
      <p:nvGrpSpPr>
        <p:cNvPr id="1" name=""/>
        <p:cNvGrpSpPr/>
        <p:nvPr/>
      </p:nvGrpSpPr>
      <p:grpSpPr>
        <a:xfrm>
          <a:off x="0" y="0"/>
          <a:ext cx="0" cy="0"/>
          <a:chOff x="0" y="0"/>
          <a:chExt cx="0" cy="0"/>
        </a:xfrm>
      </p:grpSpPr>
      <p:sp>
        <p:nvSpPr>
          <p:cNvPr id="13" name="Marcador de texto 4">
            <a:extLst>
              <a:ext uri="{FF2B5EF4-FFF2-40B4-BE49-F238E27FC236}">
                <a16:creationId xmlns:a16="http://schemas.microsoft.com/office/drawing/2014/main" xmlns="" id="{0F855893-C32C-4FEA-A235-92BF0A898ADA}"/>
              </a:ext>
            </a:extLst>
          </p:cNvPr>
          <p:cNvSpPr>
            <a:spLocks noGrp="1"/>
          </p:cNvSpPr>
          <p:nvPr>
            <p:ph type="body" sz="quarter" idx="14" hasCustomPrompt="1"/>
          </p:nvPr>
        </p:nvSpPr>
        <p:spPr>
          <a:xfrm>
            <a:off x="449263" y="1615349"/>
            <a:ext cx="11365880" cy="4735858"/>
          </a:xfrm>
          <a:prstGeom prst="rect">
            <a:avLst/>
          </a:prstGeom>
        </p:spPr>
        <p:txBody>
          <a:bodyPr/>
          <a:lstStyle>
            <a:lvl1pPr marL="285750" indent="-285750">
              <a:spcBef>
                <a:spcPts val="600"/>
              </a:spcBef>
              <a:spcAft>
                <a:spcPts val="600"/>
              </a:spcAft>
              <a:buClr>
                <a:schemeClr val="accent1"/>
              </a:buClr>
              <a:buFont typeface="Wingdings" panose="05000000000000000000" pitchFamily="2" charset="2"/>
              <a:buChar char="§"/>
              <a:defRPr sz="1600">
                <a:solidFill>
                  <a:schemeClr val="accent3">
                    <a:lumMod val="75000"/>
                    <a:lumOff val="25000"/>
                  </a:schemeClr>
                </a:solidFill>
              </a:defRPr>
            </a:lvl1pPr>
            <a:lvl2pPr marL="590550" indent="-285750">
              <a:spcBef>
                <a:spcPts val="600"/>
              </a:spcBef>
              <a:spcAft>
                <a:spcPts val="600"/>
              </a:spcAft>
              <a:buClr>
                <a:schemeClr val="accent1"/>
              </a:buClr>
              <a:buSzPct val="100000"/>
              <a:buFont typeface="Arial" panose="020B0604020202020204" pitchFamily="34" charset="0"/>
              <a:buChar char="•"/>
              <a:tabLst/>
              <a:defRPr sz="1400">
                <a:solidFill>
                  <a:schemeClr val="accent3">
                    <a:lumMod val="75000"/>
                    <a:lumOff val="25000"/>
                  </a:schemeClr>
                </a:solidFill>
              </a:defRPr>
            </a:lvl2pPr>
            <a:lvl3pPr marL="895350" indent="-285750">
              <a:spcBef>
                <a:spcPts val="600"/>
              </a:spcBef>
              <a:spcAft>
                <a:spcPts val="600"/>
              </a:spcAft>
              <a:buClr>
                <a:schemeClr val="accent1"/>
              </a:buClr>
              <a:buSzPct val="90000"/>
              <a:buFont typeface="Arial" panose="020B0604020202020204" pitchFamily="34" charset="0"/>
              <a:buChar char="-"/>
              <a:tabLst/>
              <a:defRPr sz="1400">
                <a:solidFill>
                  <a:schemeClr val="accent3">
                    <a:lumMod val="75000"/>
                    <a:lumOff val="25000"/>
                  </a:schemeClr>
                </a:solidFill>
              </a:defRPr>
            </a:lvl3pPr>
            <a:lvl4pPr marL="1200150" indent="-285750">
              <a:spcBef>
                <a:spcPts val="600"/>
              </a:spcBef>
              <a:spcAft>
                <a:spcPts val="600"/>
              </a:spcAft>
              <a:buClr>
                <a:schemeClr val="accent1"/>
              </a:buClr>
              <a:buSzPct val="90000"/>
              <a:buFont typeface="Arial" panose="020B0604020202020204" pitchFamily="34" charset="0"/>
              <a:buChar char="-"/>
              <a:tabLst/>
              <a:defRPr sz="1400">
                <a:solidFill>
                  <a:schemeClr val="accent3">
                    <a:lumMod val="75000"/>
                    <a:lumOff val="25000"/>
                  </a:schemeClr>
                </a:solidFill>
              </a:defRPr>
            </a:lvl4pPr>
            <a:lvl5pPr marL="1504950" indent="-285750">
              <a:spcBef>
                <a:spcPts val="600"/>
              </a:spcBef>
              <a:spcAft>
                <a:spcPts val="600"/>
              </a:spcAft>
              <a:buClr>
                <a:schemeClr val="accent1"/>
              </a:buClr>
              <a:buSzPct val="90000"/>
              <a:buFont typeface="Arial" panose="020B0604020202020204" pitchFamily="34" charset="0"/>
              <a:buChar char="-"/>
              <a:tabLst/>
              <a:defRPr sz="1400">
                <a:solidFill>
                  <a:schemeClr val="accent3">
                    <a:lumMod val="75000"/>
                    <a:lumOff val="25000"/>
                  </a:schemeClr>
                </a:solidFill>
              </a:defRPr>
            </a:lvl5pPr>
          </a:lstStyle>
          <a:p>
            <a:pPr lvl="0"/>
            <a:r>
              <a:rPr lang="es-ES" dirty="0"/>
              <a:t>Párrafo solo texto Arial 16</a:t>
            </a:r>
          </a:p>
          <a:p>
            <a:pPr lvl="1"/>
            <a:r>
              <a:rPr lang="es-ES" dirty="0" err="1"/>
              <a:t>Bullet</a:t>
            </a:r>
            <a:r>
              <a:rPr lang="es-ES" dirty="0"/>
              <a:t> Arial 14</a:t>
            </a:r>
          </a:p>
          <a:p>
            <a:pPr lvl="2"/>
            <a:r>
              <a:rPr lang="es-ES" dirty="0" err="1"/>
              <a:t>Sub-bullet</a:t>
            </a:r>
            <a:r>
              <a:rPr lang="es-ES" dirty="0"/>
              <a:t> Arial 14</a:t>
            </a:r>
          </a:p>
          <a:p>
            <a:pPr lvl="3"/>
            <a:r>
              <a:rPr lang="es-ES" dirty="0" err="1"/>
              <a:t>Sub-bullet</a:t>
            </a:r>
            <a:r>
              <a:rPr lang="es-ES" dirty="0"/>
              <a:t> Arial 14</a:t>
            </a:r>
          </a:p>
          <a:p>
            <a:pPr lvl="4"/>
            <a:r>
              <a:rPr lang="es-ES" dirty="0" err="1"/>
              <a:t>Sub-bullet</a:t>
            </a:r>
            <a:r>
              <a:rPr lang="es-ES" dirty="0"/>
              <a:t> Arial 14</a:t>
            </a:r>
          </a:p>
          <a:p>
            <a:pPr lvl="4"/>
            <a:endParaRPr lang="es-ES_tradnl" dirty="0"/>
          </a:p>
        </p:txBody>
      </p:sp>
      <p:sp>
        <p:nvSpPr>
          <p:cNvPr id="12" name="Marcador de texto 7">
            <a:extLst>
              <a:ext uri="{FF2B5EF4-FFF2-40B4-BE49-F238E27FC236}">
                <a16:creationId xmlns:a16="http://schemas.microsoft.com/office/drawing/2014/main" xmlns="" id="{703E2759-6EFD-9528-5014-B5B857D70474}"/>
              </a:ext>
            </a:extLst>
          </p:cNvPr>
          <p:cNvSpPr>
            <a:spLocks noGrp="1"/>
          </p:cNvSpPr>
          <p:nvPr>
            <p:ph type="body" sz="quarter" idx="64" hasCustomPrompt="1"/>
          </p:nvPr>
        </p:nvSpPr>
        <p:spPr>
          <a:xfrm>
            <a:off x="436561" y="6617652"/>
            <a:ext cx="10964127" cy="229132"/>
          </a:xfrm>
          <a:prstGeom prst="rect">
            <a:avLst/>
          </a:prstGeom>
        </p:spPr>
        <p:txBody>
          <a:bodyPr lIns="0" tIns="0" rIns="0" bIns="0"/>
          <a:lstStyle>
            <a:lvl1pPr marL="0" indent="0">
              <a:spcBef>
                <a:spcPts val="0"/>
              </a:spcBef>
              <a:buNone/>
              <a:defRPr sz="900" b="0">
                <a:solidFill>
                  <a:schemeClr val="accent3"/>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Pie de página Arial 9</a:t>
            </a:r>
          </a:p>
        </p:txBody>
      </p:sp>
      <p:sp>
        <p:nvSpPr>
          <p:cNvPr id="14" name="Marcador de número de diapositiva 1">
            <a:extLst>
              <a:ext uri="{FF2B5EF4-FFF2-40B4-BE49-F238E27FC236}">
                <a16:creationId xmlns:a16="http://schemas.microsoft.com/office/drawing/2014/main" xmlns="" id="{7148B77E-AECB-2D4A-7BD3-666426DD69B4}"/>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rial" panose="020B0604020202020204" pitchFamily="34" charset="0"/>
                <a:cs typeface="Arial" panose="020B0604020202020204" pitchFamily="34" charset="0"/>
              </a:defRPr>
            </a:lvl1pPr>
          </a:lstStyle>
          <a:p>
            <a:fld id="{B37290F3-BA30-9341-A10E-737EC97582C1}" type="slidenum">
              <a:rPr lang="es-CL" smtClean="0"/>
              <a:pPr/>
              <a:t>‹Nº›</a:t>
            </a:fld>
            <a:endParaRPr lang="es-CL" dirty="0"/>
          </a:p>
        </p:txBody>
      </p:sp>
      <p:sp>
        <p:nvSpPr>
          <p:cNvPr id="4" name="Marcador de texto 7">
            <a:extLst>
              <a:ext uri="{FF2B5EF4-FFF2-40B4-BE49-F238E27FC236}">
                <a16:creationId xmlns:a16="http://schemas.microsoft.com/office/drawing/2014/main" xmlns="" id="{E77FA1BC-992A-474A-99C8-2FF763D44CFC}"/>
              </a:ext>
            </a:extLst>
          </p:cNvPr>
          <p:cNvSpPr>
            <a:spLocks noGrp="1"/>
          </p:cNvSpPr>
          <p:nvPr>
            <p:ph type="body" sz="quarter" idx="61" hasCustomPrompt="1"/>
          </p:nvPr>
        </p:nvSpPr>
        <p:spPr>
          <a:xfrm>
            <a:off x="449262" y="496571"/>
            <a:ext cx="9865812" cy="523874"/>
          </a:xfrm>
          <a:prstGeom prst="rect">
            <a:avLst/>
          </a:prstGeom>
        </p:spPr>
        <p:txBody>
          <a:bodyPr lIns="0" tIns="0" rIns="0" bIns="0"/>
          <a:lstStyle>
            <a:lvl1pPr marL="0" indent="0">
              <a:buNone/>
              <a:defRPr sz="20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5" name="Marcador de texto 7">
            <a:extLst>
              <a:ext uri="{FF2B5EF4-FFF2-40B4-BE49-F238E27FC236}">
                <a16:creationId xmlns:a16="http://schemas.microsoft.com/office/drawing/2014/main" xmlns="" id="{1D573755-52D3-11A9-1908-E027C9E123B6}"/>
              </a:ext>
            </a:extLst>
          </p:cNvPr>
          <p:cNvSpPr>
            <a:spLocks noGrp="1"/>
          </p:cNvSpPr>
          <p:nvPr>
            <p:ph type="body" sz="quarter" idx="62" hasCustomPrompt="1"/>
          </p:nvPr>
        </p:nvSpPr>
        <p:spPr>
          <a:xfrm>
            <a:off x="449262" y="1159880"/>
            <a:ext cx="9865812" cy="356282"/>
          </a:xfrm>
          <a:prstGeom prst="rect">
            <a:avLst/>
          </a:prstGeom>
        </p:spPr>
        <p:txBody>
          <a:bodyPr lIns="0" tIns="0" rIns="0" bIns="0"/>
          <a:lstStyle>
            <a:lvl1pPr marL="0" indent="0">
              <a:buNone/>
              <a:defRPr sz="1600" b="0">
                <a:solidFill>
                  <a:schemeClr val="accent3">
                    <a:lumMod val="75000"/>
                    <a:lumOff val="25000"/>
                  </a:schemeClr>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6" name="Conector recto 18">
            <a:extLst>
              <a:ext uri="{FF2B5EF4-FFF2-40B4-BE49-F238E27FC236}">
                <a16:creationId xmlns:a16="http://schemas.microsoft.com/office/drawing/2014/main" xmlns="" id="{1844C991-962C-D4B2-914A-96D64334FF34}"/>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pic>
        <p:nvPicPr>
          <p:cNvPr id="7" name="Picture 9">
            <a:extLst>
              <a:ext uri="{FF2B5EF4-FFF2-40B4-BE49-F238E27FC236}">
                <a16:creationId xmlns:a16="http://schemas.microsoft.com/office/drawing/2014/main" xmlns="" id="{7C668FD5-0D1E-D05F-826F-CB8A7BBD5D80}"/>
              </a:ext>
            </a:extLst>
          </p:cNvPr>
          <p:cNvPicPr>
            <a:picLocks noChangeAspect="1"/>
          </p:cNvPicPr>
          <p:nvPr userDrawn="1"/>
        </p:nvPicPr>
        <p:blipFill>
          <a:blip r:embed="rId2"/>
          <a:stretch>
            <a:fillRect/>
          </a:stretch>
        </p:blipFill>
        <p:spPr>
          <a:xfrm>
            <a:off x="10456415" y="457317"/>
            <a:ext cx="1266351" cy="518996"/>
          </a:xfrm>
          <a:prstGeom prst="rect">
            <a:avLst/>
          </a:prstGeom>
        </p:spPr>
      </p:pic>
    </p:spTree>
    <p:extLst>
      <p:ext uri="{BB962C8B-B14F-4D97-AF65-F5344CB8AC3E}">
        <p14:creationId xmlns:p14="http://schemas.microsoft.com/office/powerpoint/2010/main" val="1686782724"/>
      </p:ext>
    </p:extLst>
  </p:cSld>
  <p:clrMapOvr>
    <a:masterClrMapping/>
  </p:clrMapOvr>
  <p:transition spd="med"/>
  <p:extLst>
    <p:ext uri="{DCECCB84-F9BA-43D5-87BE-67443E8EF086}">
      <p15:sldGuideLst xmlns:p15="http://schemas.microsoft.com/office/powerpoint/2012/main">
        <p15:guide id="1" orient="horz"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Solo texto y bullets letra blanco">
    <p:bg>
      <p:bgPr>
        <a:solidFill>
          <a:schemeClr val="tx2"/>
        </a:solidFill>
        <a:effectLst/>
      </p:bgPr>
    </p:bg>
    <p:spTree>
      <p:nvGrpSpPr>
        <p:cNvPr id="1" name=""/>
        <p:cNvGrpSpPr/>
        <p:nvPr/>
      </p:nvGrpSpPr>
      <p:grpSpPr>
        <a:xfrm>
          <a:off x="0" y="0"/>
          <a:ext cx="0" cy="0"/>
          <a:chOff x="0" y="0"/>
          <a:chExt cx="0" cy="0"/>
        </a:xfrm>
      </p:grpSpPr>
      <p:sp>
        <p:nvSpPr>
          <p:cNvPr id="13" name="Marcador de texto 4">
            <a:extLst>
              <a:ext uri="{FF2B5EF4-FFF2-40B4-BE49-F238E27FC236}">
                <a16:creationId xmlns:a16="http://schemas.microsoft.com/office/drawing/2014/main" xmlns="" id="{0F855893-C32C-4FEA-A235-92BF0A898ADA}"/>
              </a:ext>
            </a:extLst>
          </p:cNvPr>
          <p:cNvSpPr>
            <a:spLocks noGrp="1"/>
          </p:cNvSpPr>
          <p:nvPr>
            <p:ph type="body" sz="quarter" idx="14" hasCustomPrompt="1"/>
          </p:nvPr>
        </p:nvSpPr>
        <p:spPr>
          <a:xfrm>
            <a:off x="449263" y="1615349"/>
            <a:ext cx="11365880" cy="4735858"/>
          </a:xfrm>
          <a:prstGeom prst="rect">
            <a:avLst/>
          </a:prstGeom>
        </p:spPr>
        <p:txBody>
          <a:bodyPr/>
          <a:lstStyle>
            <a:lvl1pPr marL="285750" indent="-285750">
              <a:spcBef>
                <a:spcPts val="600"/>
              </a:spcBef>
              <a:spcAft>
                <a:spcPts val="600"/>
              </a:spcAft>
              <a:buClr>
                <a:schemeClr val="accent1"/>
              </a:buClr>
              <a:buFont typeface="Wingdings" panose="05000000000000000000" pitchFamily="2" charset="2"/>
              <a:buChar char="§"/>
              <a:defRPr sz="1600">
                <a:solidFill>
                  <a:schemeClr val="bg1"/>
                </a:solidFill>
              </a:defRPr>
            </a:lvl1pPr>
            <a:lvl2pPr marL="590550" indent="-285750">
              <a:spcBef>
                <a:spcPts val="600"/>
              </a:spcBef>
              <a:spcAft>
                <a:spcPts val="600"/>
              </a:spcAft>
              <a:buClr>
                <a:schemeClr val="accent1"/>
              </a:buClr>
              <a:buSzPct val="100000"/>
              <a:buFont typeface="Arial" panose="020B0604020202020204" pitchFamily="34" charset="0"/>
              <a:buChar char="•"/>
              <a:tabLst/>
              <a:defRPr sz="1400">
                <a:solidFill>
                  <a:schemeClr val="bg1"/>
                </a:solidFill>
              </a:defRPr>
            </a:lvl2pPr>
            <a:lvl3pPr marL="895350" indent="-285750">
              <a:spcBef>
                <a:spcPts val="600"/>
              </a:spcBef>
              <a:spcAft>
                <a:spcPts val="600"/>
              </a:spcAft>
              <a:buClr>
                <a:schemeClr val="accent1"/>
              </a:buClr>
              <a:buSzPct val="90000"/>
              <a:buFont typeface="Arial" panose="020B0604020202020204" pitchFamily="34" charset="0"/>
              <a:buChar char="-"/>
              <a:tabLst/>
              <a:defRPr sz="1400">
                <a:solidFill>
                  <a:schemeClr val="bg1"/>
                </a:solidFill>
              </a:defRPr>
            </a:lvl3pPr>
            <a:lvl4pPr marL="1200150" indent="-285750">
              <a:spcBef>
                <a:spcPts val="600"/>
              </a:spcBef>
              <a:spcAft>
                <a:spcPts val="600"/>
              </a:spcAft>
              <a:buClr>
                <a:schemeClr val="accent1"/>
              </a:buClr>
              <a:buSzPct val="90000"/>
              <a:buFont typeface="Arial" panose="020B0604020202020204" pitchFamily="34" charset="0"/>
              <a:buChar char="-"/>
              <a:tabLst/>
              <a:defRPr sz="1400">
                <a:solidFill>
                  <a:schemeClr val="bg1"/>
                </a:solidFill>
              </a:defRPr>
            </a:lvl4pPr>
            <a:lvl5pPr marL="1504950" indent="-285750">
              <a:spcBef>
                <a:spcPts val="600"/>
              </a:spcBef>
              <a:spcAft>
                <a:spcPts val="600"/>
              </a:spcAft>
              <a:buClr>
                <a:schemeClr val="accent1"/>
              </a:buClr>
              <a:buSzPct val="90000"/>
              <a:buFont typeface="Arial" panose="020B0604020202020204" pitchFamily="34" charset="0"/>
              <a:buChar char="-"/>
              <a:tabLst/>
              <a:defRPr sz="1400">
                <a:solidFill>
                  <a:schemeClr val="bg1"/>
                </a:solidFill>
              </a:defRPr>
            </a:lvl5pPr>
          </a:lstStyle>
          <a:p>
            <a:pPr lvl="0"/>
            <a:r>
              <a:rPr lang="es-ES" dirty="0"/>
              <a:t>Párrafo solo texto Arial 16</a:t>
            </a:r>
          </a:p>
          <a:p>
            <a:pPr lvl="1"/>
            <a:r>
              <a:rPr lang="es-ES" dirty="0" err="1"/>
              <a:t>Bullet</a:t>
            </a:r>
            <a:r>
              <a:rPr lang="es-ES" dirty="0"/>
              <a:t> Arial 14</a:t>
            </a:r>
          </a:p>
          <a:p>
            <a:pPr lvl="2"/>
            <a:r>
              <a:rPr lang="es-ES" dirty="0" err="1"/>
              <a:t>Sub-bullet</a:t>
            </a:r>
            <a:r>
              <a:rPr lang="es-ES" dirty="0"/>
              <a:t> Arial 14</a:t>
            </a:r>
          </a:p>
          <a:p>
            <a:pPr lvl="3"/>
            <a:r>
              <a:rPr lang="es-ES" dirty="0" err="1"/>
              <a:t>Sub-bullet</a:t>
            </a:r>
            <a:r>
              <a:rPr lang="es-ES" dirty="0"/>
              <a:t> Arial 14</a:t>
            </a:r>
          </a:p>
          <a:p>
            <a:pPr lvl="4"/>
            <a:r>
              <a:rPr lang="es-ES" dirty="0" err="1"/>
              <a:t>Sub-bullet</a:t>
            </a:r>
            <a:r>
              <a:rPr lang="es-ES" dirty="0"/>
              <a:t> Arial 14</a:t>
            </a:r>
          </a:p>
          <a:p>
            <a:pPr lvl="4"/>
            <a:endParaRPr lang="es-ES_tradnl" dirty="0"/>
          </a:p>
        </p:txBody>
      </p:sp>
      <p:sp>
        <p:nvSpPr>
          <p:cNvPr id="12" name="Marcador de texto 7">
            <a:extLst>
              <a:ext uri="{FF2B5EF4-FFF2-40B4-BE49-F238E27FC236}">
                <a16:creationId xmlns:a16="http://schemas.microsoft.com/office/drawing/2014/main" xmlns="" id="{703E2759-6EFD-9528-5014-B5B857D70474}"/>
              </a:ext>
            </a:extLst>
          </p:cNvPr>
          <p:cNvSpPr>
            <a:spLocks noGrp="1"/>
          </p:cNvSpPr>
          <p:nvPr>
            <p:ph type="body" sz="quarter" idx="64" hasCustomPrompt="1"/>
          </p:nvPr>
        </p:nvSpPr>
        <p:spPr>
          <a:xfrm>
            <a:off x="436561" y="6617652"/>
            <a:ext cx="10964127" cy="229132"/>
          </a:xfrm>
          <a:prstGeom prst="rect">
            <a:avLst/>
          </a:prstGeom>
        </p:spPr>
        <p:txBody>
          <a:bodyPr lIns="0" tIns="0" rIns="0" bIns="0"/>
          <a:lstStyle>
            <a:lvl1pPr marL="0" indent="0">
              <a:spcBef>
                <a:spcPts val="0"/>
              </a:spcBef>
              <a:buNone/>
              <a:defRPr sz="900" b="0">
                <a:solidFill>
                  <a:schemeClr val="accent3"/>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Pie de página Arial 9</a:t>
            </a:r>
          </a:p>
        </p:txBody>
      </p:sp>
      <p:sp>
        <p:nvSpPr>
          <p:cNvPr id="14" name="Marcador de número de diapositiva 1">
            <a:extLst>
              <a:ext uri="{FF2B5EF4-FFF2-40B4-BE49-F238E27FC236}">
                <a16:creationId xmlns:a16="http://schemas.microsoft.com/office/drawing/2014/main" xmlns="" id="{7148B77E-AECB-2D4A-7BD3-666426DD69B4}"/>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rial" panose="020B0604020202020204" pitchFamily="34" charset="0"/>
                <a:cs typeface="Arial" panose="020B0604020202020204" pitchFamily="34" charset="0"/>
              </a:defRPr>
            </a:lvl1pPr>
          </a:lstStyle>
          <a:p>
            <a:fld id="{B37290F3-BA30-9341-A10E-737EC97582C1}" type="slidenum">
              <a:rPr lang="es-CL" smtClean="0"/>
              <a:pPr/>
              <a:t>‹Nº›</a:t>
            </a:fld>
            <a:endParaRPr lang="es-CL" dirty="0"/>
          </a:p>
        </p:txBody>
      </p:sp>
      <p:sp>
        <p:nvSpPr>
          <p:cNvPr id="4" name="Marcador de texto 7">
            <a:extLst>
              <a:ext uri="{FF2B5EF4-FFF2-40B4-BE49-F238E27FC236}">
                <a16:creationId xmlns:a16="http://schemas.microsoft.com/office/drawing/2014/main" xmlns="" id="{E77FA1BC-992A-474A-99C8-2FF763D44CFC}"/>
              </a:ext>
            </a:extLst>
          </p:cNvPr>
          <p:cNvSpPr>
            <a:spLocks noGrp="1"/>
          </p:cNvSpPr>
          <p:nvPr>
            <p:ph type="body" sz="quarter" idx="61" hasCustomPrompt="1"/>
          </p:nvPr>
        </p:nvSpPr>
        <p:spPr>
          <a:xfrm>
            <a:off x="449262" y="496571"/>
            <a:ext cx="9865812" cy="523874"/>
          </a:xfrm>
          <a:prstGeom prst="rect">
            <a:avLst/>
          </a:prstGeom>
        </p:spPr>
        <p:txBody>
          <a:bodyPr lIns="0" tIns="0" rIns="0" bIns="0"/>
          <a:lstStyle>
            <a:lvl1pPr marL="0" indent="0">
              <a:buNone/>
              <a:defRPr sz="20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5" name="Marcador de texto 7">
            <a:extLst>
              <a:ext uri="{FF2B5EF4-FFF2-40B4-BE49-F238E27FC236}">
                <a16:creationId xmlns:a16="http://schemas.microsoft.com/office/drawing/2014/main" xmlns="" id="{1D573755-52D3-11A9-1908-E027C9E123B6}"/>
              </a:ext>
            </a:extLst>
          </p:cNvPr>
          <p:cNvSpPr>
            <a:spLocks noGrp="1"/>
          </p:cNvSpPr>
          <p:nvPr>
            <p:ph type="body" sz="quarter" idx="62" hasCustomPrompt="1"/>
          </p:nvPr>
        </p:nvSpPr>
        <p:spPr>
          <a:xfrm>
            <a:off x="449262" y="1159880"/>
            <a:ext cx="9865812" cy="356282"/>
          </a:xfrm>
          <a:prstGeom prst="rect">
            <a:avLst/>
          </a:prstGeom>
        </p:spPr>
        <p:txBody>
          <a:bodyPr lIns="0" tIns="0" rIns="0" bIns="0"/>
          <a:lstStyle>
            <a:lvl1pPr marL="0" indent="0">
              <a:buNone/>
              <a:defRPr sz="1600" b="0">
                <a:solidFill>
                  <a:schemeClr val="bg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6" name="Conector recto 18">
            <a:extLst>
              <a:ext uri="{FF2B5EF4-FFF2-40B4-BE49-F238E27FC236}">
                <a16:creationId xmlns:a16="http://schemas.microsoft.com/office/drawing/2014/main" xmlns="" id="{1844C991-962C-D4B2-914A-96D64334FF34}"/>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pic>
        <p:nvPicPr>
          <p:cNvPr id="11" name="Picture 9">
            <a:extLst>
              <a:ext uri="{FF2B5EF4-FFF2-40B4-BE49-F238E27FC236}">
                <a16:creationId xmlns:a16="http://schemas.microsoft.com/office/drawing/2014/main" xmlns="" id="{2E78D33D-6F6F-A04D-B578-2397F07FCA67}"/>
              </a:ext>
            </a:extLst>
          </p:cNvPr>
          <p:cNvPicPr>
            <a:picLocks noChangeAspect="1"/>
          </p:cNvPicPr>
          <p:nvPr userDrawn="1"/>
        </p:nvPicPr>
        <p:blipFill>
          <a:blip r:embed="rId2"/>
          <a:stretch>
            <a:fillRect/>
          </a:stretch>
        </p:blipFill>
        <p:spPr>
          <a:xfrm>
            <a:off x="10456415" y="457317"/>
            <a:ext cx="1266351" cy="518996"/>
          </a:xfrm>
          <a:prstGeom prst="rect">
            <a:avLst/>
          </a:prstGeom>
        </p:spPr>
      </p:pic>
    </p:spTree>
    <p:extLst>
      <p:ext uri="{BB962C8B-B14F-4D97-AF65-F5344CB8AC3E}">
        <p14:creationId xmlns:p14="http://schemas.microsoft.com/office/powerpoint/2010/main" val="2497203134"/>
      </p:ext>
    </p:extLst>
  </p:cSld>
  <p:clrMapOvr>
    <a:masterClrMapping/>
  </p:clrMapOvr>
  <p:transition spd="med"/>
  <p:extLst>
    <p:ext uri="{DCECCB84-F9BA-43D5-87BE-67443E8EF086}">
      <p15:sldGuideLst xmlns:p15="http://schemas.microsoft.com/office/powerpoint/2012/main">
        <p15:guide id="1" orient="horz" pos="21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en blanco con logo">
    <p:bg>
      <p:bgRef idx="1001">
        <a:schemeClr val="bg2"/>
      </p:bgRef>
    </p:bg>
    <p:spTree>
      <p:nvGrpSpPr>
        <p:cNvPr id="1" name=""/>
        <p:cNvGrpSpPr/>
        <p:nvPr/>
      </p:nvGrpSpPr>
      <p:grpSpPr>
        <a:xfrm>
          <a:off x="0" y="0"/>
          <a:ext cx="0" cy="0"/>
          <a:chOff x="0" y="0"/>
          <a:chExt cx="0" cy="0"/>
        </a:xfrm>
      </p:grpSpPr>
      <p:graphicFrame>
        <p:nvGraphicFramePr>
          <p:cNvPr id="4" name="Objeto 3" hidden="1">
            <a:extLst>
              <a:ext uri="{FF2B5EF4-FFF2-40B4-BE49-F238E27FC236}">
                <a16:creationId xmlns:a16="http://schemas.microsoft.com/office/drawing/2014/main" xmlns="" id="{77718931-CD11-D846-99ED-DA7F8C29E685}"/>
              </a:ext>
            </a:extLst>
          </p:cNvPr>
          <p:cNvGraphicFramePr>
            <a:graphicFrameLocks noChangeAspect="1"/>
          </p:cNvGraphicFramePr>
          <p:nvPr userDrawn="1">
            <p:custDataLst>
              <p:tags r:id="rId2"/>
            </p:custDataLst>
            <p:extLst>
              <p:ext uri="{D42A27DB-BD31-4B8C-83A1-F6EECF244321}">
                <p14:modId xmlns:p14="http://schemas.microsoft.com/office/powerpoint/2010/main" val="59510031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638" name="Diapositiva de think-cell" r:id="rId4" imgW="7772400" imgH="10058400" progId="TCLayout.ActiveDocument.1">
                  <p:embed/>
                </p:oleObj>
              </mc:Choice>
              <mc:Fallback>
                <p:oleObj name="Diapositiva de think-cell" r:id="rId4" imgW="7772400" imgH="10058400" progId="TCLayout.ActiveDocument.1">
                  <p:embed/>
                  <p:pic>
                    <p:nvPicPr>
                      <p:cNvPr id="4" name="Objeto 3" hidden="1">
                        <a:extLst>
                          <a:ext uri="{FF2B5EF4-FFF2-40B4-BE49-F238E27FC236}">
                            <a16:creationId xmlns:a16="http://schemas.microsoft.com/office/drawing/2014/main" xmlns="" id="{77718931-CD11-D846-99ED-DA7F8C29E685}"/>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Marcador de texto 7">
            <a:extLst>
              <a:ext uri="{FF2B5EF4-FFF2-40B4-BE49-F238E27FC236}">
                <a16:creationId xmlns:a16="http://schemas.microsoft.com/office/drawing/2014/main" xmlns="" id="{0B3BE0AC-9C2E-0825-1D3B-F58A17735FD9}"/>
              </a:ext>
            </a:extLst>
          </p:cNvPr>
          <p:cNvSpPr>
            <a:spLocks noGrp="1"/>
          </p:cNvSpPr>
          <p:nvPr>
            <p:ph type="body" sz="quarter" idx="17" hasCustomPrompt="1"/>
          </p:nvPr>
        </p:nvSpPr>
        <p:spPr>
          <a:xfrm>
            <a:off x="483632" y="452438"/>
            <a:ext cx="11239134" cy="5926473"/>
          </a:xfrm>
          <a:prstGeom prst="rect">
            <a:avLst/>
          </a:prstGeom>
        </p:spPr>
        <p:txBody>
          <a:bodyPr lIns="0" tIns="0" rIns="0" bIns="0"/>
          <a:lstStyle>
            <a:lvl1pPr marL="0" indent="0">
              <a:spcBef>
                <a:spcPts val="0"/>
              </a:spcBef>
              <a:buNone/>
              <a:tabLst/>
              <a:defRPr sz="8800" b="0">
                <a:solidFill>
                  <a:schemeClr val="tx2"/>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importante Arial Regular - 88 puntos máximo 5 líneas</a:t>
            </a:r>
            <a:endParaRPr lang="es-CL" dirty="0"/>
          </a:p>
        </p:txBody>
      </p:sp>
      <p:sp>
        <p:nvSpPr>
          <p:cNvPr id="2" name="Marcador de texto 7">
            <a:extLst>
              <a:ext uri="{FF2B5EF4-FFF2-40B4-BE49-F238E27FC236}">
                <a16:creationId xmlns:a16="http://schemas.microsoft.com/office/drawing/2014/main" xmlns="" id="{6CC2DB99-57D3-98FC-7181-A71ADCAA5A1A}"/>
              </a:ext>
            </a:extLst>
          </p:cNvPr>
          <p:cNvSpPr>
            <a:spLocks noGrp="1"/>
          </p:cNvSpPr>
          <p:nvPr>
            <p:ph type="body" sz="quarter" idx="64" hasCustomPrompt="1"/>
          </p:nvPr>
        </p:nvSpPr>
        <p:spPr>
          <a:xfrm>
            <a:off x="436561" y="6617652"/>
            <a:ext cx="10964127" cy="229132"/>
          </a:xfrm>
          <a:prstGeom prst="rect">
            <a:avLst/>
          </a:prstGeom>
        </p:spPr>
        <p:txBody>
          <a:bodyPr lIns="0" tIns="0" rIns="0" bIns="0"/>
          <a:lstStyle>
            <a:lvl1pPr marL="0" indent="0">
              <a:spcBef>
                <a:spcPts val="0"/>
              </a:spcBef>
              <a:buNone/>
              <a:defRPr sz="900" b="0">
                <a:solidFill>
                  <a:schemeClr val="accent3"/>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Pie de página Arial 9</a:t>
            </a:r>
          </a:p>
        </p:txBody>
      </p:sp>
      <p:sp>
        <p:nvSpPr>
          <p:cNvPr id="7" name="Marcador de número de diapositiva 1">
            <a:extLst>
              <a:ext uri="{FF2B5EF4-FFF2-40B4-BE49-F238E27FC236}">
                <a16:creationId xmlns:a16="http://schemas.microsoft.com/office/drawing/2014/main" xmlns="" id="{5B6CD846-B196-D2E7-2643-5620979871E6}"/>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rial" panose="020B0604020202020204" pitchFamily="34" charset="0"/>
                <a:cs typeface="Arial" panose="020B0604020202020204" pitchFamily="34" charset="0"/>
              </a:defRPr>
            </a:lvl1pPr>
          </a:lstStyle>
          <a:p>
            <a:fld id="{B37290F3-BA30-9341-A10E-737EC97582C1}" type="slidenum">
              <a:rPr lang="es-CL" smtClean="0"/>
              <a:pPr/>
              <a:t>‹Nº›</a:t>
            </a:fld>
            <a:endParaRPr lang="es-CL" dirty="0"/>
          </a:p>
        </p:txBody>
      </p:sp>
      <p:pic>
        <p:nvPicPr>
          <p:cNvPr id="5" name="Picture 9">
            <a:extLst>
              <a:ext uri="{FF2B5EF4-FFF2-40B4-BE49-F238E27FC236}">
                <a16:creationId xmlns:a16="http://schemas.microsoft.com/office/drawing/2014/main" xmlns="" id="{12658DF4-2531-1EFB-3F5D-2EA14977014B}"/>
              </a:ext>
            </a:extLst>
          </p:cNvPr>
          <p:cNvPicPr>
            <a:picLocks noChangeAspect="1"/>
          </p:cNvPicPr>
          <p:nvPr userDrawn="1"/>
        </p:nvPicPr>
        <p:blipFill>
          <a:blip r:embed="rId6"/>
          <a:stretch>
            <a:fillRect/>
          </a:stretch>
        </p:blipFill>
        <p:spPr>
          <a:xfrm>
            <a:off x="591670" y="5820578"/>
            <a:ext cx="1266351" cy="518996"/>
          </a:xfrm>
          <a:prstGeom prst="rect">
            <a:avLst/>
          </a:prstGeom>
        </p:spPr>
      </p:pic>
    </p:spTree>
    <p:extLst>
      <p:ext uri="{BB962C8B-B14F-4D97-AF65-F5344CB8AC3E}">
        <p14:creationId xmlns:p14="http://schemas.microsoft.com/office/powerpoint/2010/main" val="3994906667"/>
      </p:ext>
    </p:extLst>
  </p:cSld>
  <p:clrMapOvr>
    <a:overrideClrMapping bg1="dk1" tx1="lt1" bg2="dk2" tx2="lt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1" orient="horz" pos="291">
          <p15:clr>
            <a:srgbClr val="FBAE40"/>
          </p15:clr>
        </p15:guide>
        <p15:guide id="2" orient="horz" pos="1548">
          <p15:clr>
            <a:srgbClr val="FBAE40"/>
          </p15:clr>
        </p15:guide>
        <p15:guide id="3" pos="1232">
          <p15:clr>
            <a:srgbClr val="FBAE40"/>
          </p15:clr>
        </p15:guide>
        <p15:guide id="4" pos="3281">
          <p15:clr>
            <a:srgbClr val="FBAE40"/>
          </p15:clr>
        </p15:guide>
        <p15:guide id="5" pos="5339">
          <p15:clr>
            <a:srgbClr val="FBAE40"/>
          </p15:clr>
        </p15:guide>
        <p15:guide id="6" orient="horz" pos="2809">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mlDrawing" Target="../drawings/vmlDrawing1.v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18" Type="http://schemas.openxmlformats.org/officeDocument/2006/relationships/image" Target="../media/image10.emf"/><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oleObject" Target="../embeddings/oleObject12.bin"/><Relationship Id="rId2" Type="http://schemas.openxmlformats.org/officeDocument/2006/relationships/slideLayout" Target="../slideLayouts/slideLayout15.xml"/><Relationship Id="rId16" Type="http://schemas.openxmlformats.org/officeDocument/2006/relationships/tags" Target="../tags/tag17.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ags" Target="../tags/tag16.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vmlDrawing" Target="../drawings/vmlDrawing12.v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xmlns="" id="{32A4F985-5364-6E40-4A83-23C6EC548210}"/>
              </a:ext>
            </a:extLst>
          </p:cNvPr>
          <p:cNvGraphicFramePr>
            <a:graphicFrameLocks noChangeAspect="1"/>
          </p:cNvGraphicFramePr>
          <p:nvPr userDrawn="1">
            <p:custDataLst>
              <p:tags r:id="rId17"/>
            </p:custDataLst>
            <p:extLst>
              <p:ext uri="{D42A27DB-BD31-4B8C-83A1-F6EECF244321}">
                <p14:modId xmlns:p14="http://schemas.microsoft.com/office/powerpoint/2010/main" val="26317006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25" name="Diapositiva de think-cell" r:id="rId18" imgW="415" imgH="416" progId="TCLayout.ActiveDocument.1">
                  <p:embed/>
                </p:oleObj>
              </mc:Choice>
              <mc:Fallback>
                <p:oleObj name="Diapositiva de think-cell" r:id="rId18" imgW="415" imgH="416" progId="TCLayout.ActiveDocument.1">
                  <p:embed/>
                  <p:pic>
                    <p:nvPicPr>
                      <p:cNvPr id="2" name="Objeto 1" hidden="1">
                        <a:extLst>
                          <a:ext uri="{FF2B5EF4-FFF2-40B4-BE49-F238E27FC236}">
                            <a16:creationId xmlns:a16="http://schemas.microsoft.com/office/drawing/2014/main" xmlns="" id="{32A4F985-5364-6E40-4A83-23C6EC548210}"/>
                          </a:ext>
                        </a:extLst>
                      </p:cNvPr>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18" name="Rectángulo 17">
            <a:extLst>
              <a:ext uri="{FF2B5EF4-FFF2-40B4-BE49-F238E27FC236}">
                <a16:creationId xmlns:a16="http://schemas.microsoft.com/office/drawing/2014/main" xmlns="" id="{06B856B2-BF5C-0C03-6CB8-58EAB3D533EF}"/>
              </a:ext>
            </a:extLst>
          </p:cNvPr>
          <p:cNvSpPr/>
          <p:nvPr userDrawn="1"/>
        </p:nvSpPr>
        <p:spPr>
          <a:xfrm>
            <a:off x="-1841728" y="129594"/>
            <a:ext cx="1620000" cy="273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a:solidFill>
                  <a:srgbClr val="616161"/>
                </a:solidFill>
                <a:ea typeface="Helvetica Neue Medium"/>
                <a:cs typeface="Helvetica Neue Medium"/>
                <a:sym typeface="Helvetica Neue Medium"/>
              </a:rPr>
              <a:t>Primarios de marca</a:t>
            </a:r>
            <a:endParaRPr lang="es-CL" sz="1000" kern="0">
              <a:solidFill>
                <a:srgbClr val="616161"/>
              </a:solidFill>
              <a:ea typeface="Helvetica Neue Medium"/>
              <a:cs typeface="Helvetica Neue Medium"/>
              <a:sym typeface="Helvetica Neue Medium"/>
            </a:endParaRPr>
          </a:p>
        </p:txBody>
      </p:sp>
      <p:sp>
        <p:nvSpPr>
          <p:cNvPr id="7" name="Marcador de texto 6">
            <a:extLst>
              <a:ext uri="{FF2B5EF4-FFF2-40B4-BE49-F238E27FC236}">
                <a16:creationId xmlns:a16="http://schemas.microsoft.com/office/drawing/2014/main" xmlns="" id="{8EBDBA09-EDD8-FFE9-5AB1-157BBCC9C4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L" dirty="0"/>
          </a:p>
        </p:txBody>
      </p:sp>
    </p:spTree>
    <p:custDataLst>
      <p:tags r:id="rId16"/>
    </p:custDataLst>
    <p:extLst>
      <p:ext uri="{BB962C8B-B14F-4D97-AF65-F5344CB8AC3E}">
        <p14:creationId xmlns:p14="http://schemas.microsoft.com/office/powerpoint/2010/main" val="195468931"/>
      </p:ext>
    </p:extLst>
  </p:cSld>
  <p:clrMap bg1="lt1" tx1="dk1" bg2="lt2" tx2="dk2" accent1="accent1" accent2="accent2" accent3="accent3" accent4="accent4" accent5="accent5" accent6="accent6" hlink="hlink" folHlink="folHlink"/>
  <p:sldLayoutIdLst>
    <p:sldLayoutId id="2147483651" r:id="rId1"/>
    <p:sldLayoutId id="2147483659" r:id="rId2"/>
    <p:sldLayoutId id="2147483701" r:id="rId3"/>
    <p:sldLayoutId id="2147483697" r:id="rId4"/>
    <p:sldLayoutId id="2147483698" r:id="rId5"/>
    <p:sldLayoutId id="2147483700" r:id="rId6"/>
    <p:sldLayoutId id="2147483665" r:id="rId7"/>
    <p:sldLayoutId id="2147483702" r:id="rId8"/>
    <p:sldLayoutId id="2147483666" r:id="rId9"/>
    <p:sldLayoutId id="2147483699" r:id="rId10"/>
    <p:sldLayoutId id="2147483689" r:id="rId11"/>
    <p:sldLayoutId id="2147483696" r:id="rId12"/>
    <p:sldLayoutId id="2147483695"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
        <a:defRPr sz="1600" b="0" kern="1200">
          <a:solidFill>
            <a:schemeClr val="accent3">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7" name="Objeto 6" hidden="1">
            <a:extLst>
              <a:ext uri="{FF2B5EF4-FFF2-40B4-BE49-F238E27FC236}">
                <a16:creationId xmlns:a16="http://schemas.microsoft.com/office/drawing/2014/main" xmlns="" id="{7E22C0DD-7EC0-CB13-19EE-F05783A24E2B}"/>
              </a:ext>
            </a:extLst>
          </p:cNvPr>
          <p:cNvGraphicFramePr>
            <a:graphicFrameLocks noChangeAspect="1"/>
          </p:cNvGraphicFramePr>
          <p:nvPr userDrawn="1">
            <p:custDataLst>
              <p:tags r:id="rId16"/>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0468" name="Diapositiva de think-cell" r:id="rId17" imgW="395" imgH="396" progId="TCLayout.ActiveDocument.1">
                  <p:embed/>
                </p:oleObj>
              </mc:Choice>
              <mc:Fallback>
                <p:oleObj name="Diapositiva de think-cell" r:id="rId17" imgW="395" imgH="396" progId="TCLayout.ActiveDocument.1">
                  <p:embed/>
                  <p:pic>
                    <p:nvPicPr>
                      <p:cNvPr id="0" name=""/>
                      <p:cNvPicPr/>
                      <p:nvPr/>
                    </p:nvPicPr>
                    <p:blipFill>
                      <a:blip r:embed="rId18"/>
                      <a:stretch>
                        <a:fillRect/>
                      </a:stretch>
                    </p:blipFill>
                    <p:spPr>
                      <a:xfrm>
                        <a:off x="1588" y="1588"/>
                        <a:ext cx="1588" cy="1588"/>
                      </a:xfrm>
                      <a:prstGeom prst="rect">
                        <a:avLst/>
                      </a:prstGeom>
                    </p:spPr>
                  </p:pic>
                </p:oleObj>
              </mc:Fallback>
            </mc:AlternateContent>
          </a:graphicData>
        </a:graphic>
      </p:graphicFrame>
    </p:spTree>
    <p:custDataLst>
      <p:tags r:id="rId15"/>
    </p:custDataLst>
    <p:extLst>
      <p:ext uri="{BB962C8B-B14F-4D97-AF65-F5344CB8AC3E}">
        <p14:creationId xmlns:p14="http://schemas.microsoft.com/office/powerpoint/2010/main" val="408516018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kumimoji="0" lang="es-ES" sz="2000" b="0" i="0" u="none" strike="noStrike" kern="1200" cap="none" spc="0" normalizeH="0" baseline="0" dirty="0" smtClean="0">
          <a:ln>
            <a:noFill/>
          </a:ln>
          <a:solidFill>
            <a:srgbClr val="15BF45"/>
          </a:solidFill>
          <a:effectLst/>
          <a:uLnTx/>
          <a:uFillTx/>
          <a:latin typeface="Arial" panose="020B0604020202020204" pitchFamily="34" charset="0"/>
          <a:ea typeface="+mn-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4294967295" orient="horz" pos="981">
          <p15:clr>
            <a:srgbClr val="F26B43"/>
          </p15:clr>
        </p15:guide>
        <p15:guide id="4294967295" pos="279">
          <p15:clr>
            <a:srgbClr val="F26B43"/>
          </p15:clr>
        </p15:guide>
        <p15:guide id="4294967295" pos="7423">
          <p15:clr>
            <a:srgbClr val="F26B43"/>
          </p15:clr>
        </p15:guide>
        <p15:guide id="4294967295" orient="horz" pos="3884">
          <p15:clr>
            <a:srgbClr val="F26B43"/>
          </p15:clr>
        </p15:guide>
        <p15:guide id="4294967295" orient="horz" pos="232">
          <p15:clr>
            <a:srgbClr val="F26B43"/>
          </p15:clr>
        </p15:guide>
        <p15:guide id="4294967295" orient="horz" pos="323">
          <p15:clr>
            <a:srgbClr val="F26B43"/>
          </p15:clr>
        </p15:guide>
        <p15:guide id="4294967295" orient="horz" pos="4065">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7EAE2FC3-E8D4-FE4D-98F5-925B84F586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xmlns="" id="{348AB11D-457D-7D41-8335-147C4E4C24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xmlns="" id="{1D5EA07A-1424-0F4F-BD85-682D60C45C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ACA158-DF4D-074D-AE31-E9964B8F1811}" type="datetimeFigureOut">
              <a:rPr lang="es-CL" smtClean="0">
                <a:solidFill>
                  <a:prstClr val="black">
                    <a:tint val="75000"/>
                  </a:prstClr>
                </a:solidFill>
              </a:rPr>
              <a:pPr/>
              <a:t>15-02-2025</a:t>
            </a:fld>
            <a:endParaRPr lang="es-CL">
              <a:solidFill>
                <a:prstClr val="black">
                  <a:tint val="75000"/>
                </a:prstClr>
              </a:solidFill>
            </a:endParaRPr>
          </a:p>
        </p:txBody>
      </p:sp>
      <p:sp>
        <p:nvSpPr>
          <p:cNvPr id="5" name="Marcador de pie de página 4">
            <a:extLst>
              <a:ext uri="{FF2B5EF4-FFF2-40B4-BE49-F238E27FC236}">
                <a16:creationId xmlns:a16="http://schemas.microsoft.com/office/drawing/2014/main" xmlns="" id="{F5D46D7D-5D94-DD44-BA69-DBCCFDB9C7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1C3A2914-F0B2-F043-8D6A-7832AE91E2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6E91D1-4FE0-7F41-A762-E8DCE95C418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009605250"/>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notesSlide" Target="../notesSlides/notesSlide1.xml"/><Relationship Id="rId7" Type="http://schemas.openxmlformats.org/officeDocument/2006/relationships/image" Target="../media/image25.png"/><Relationship Id="rId2" Type="http://schemas.openxmlformats.org/officeDocument/2006/relationships/slideLayout" Target="../slideLayouts/slideLayout1.xml"/><Relationship Id="rId1" Type="http://schemas.openxmlformats.org/officeDocument/2006/relationships/tags" Target="../tags/tag29.xml"/><Relationship Id="rId6" Type="http://schemas.openxmlformats.org/officeDocument/2006/relationships/image" Target="../media/image14.svg"/><Relationship Id="rId5" Type="http://schemas.openxmlformats.org/officeDocument/2006/relationships/image" Target="../media/image24.png"/><Relationship Id="rId4" Type="http://schemas.openxmlformats.org/officeDocument/2006/relationships/image" Target="../media/image23.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38.xml"/><Relationship Id="rId5" Type="http://schemas.openxmlformats.org/officeDocument/2006/relationships/image" Target="../media/image38.gif"/><Relationship Id="rId4" Type="http://schemas.openxmlformats.org/officeDocument/2006/relationships/image" Target="../media/image37.e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39.xml"/><Relationship Id="rId5" Type="http://schemas.openxmlformats.org/officeDocument/2006/relationships/image" Target="../media/image37.emf"/><Relationship Id="rId4" Type="http://schemas.openxmlformats.org/officeDocument/2006/relationships/image" Target="../media/image39.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1.xml"/><Relationship Id="rId1" Type="http://schemas.openxmlformats.org/officeDocument/2006/relationships/tags" Target="../tags/tag40.xml"/><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4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1.xml"/><Relationship Id="rId1" Type="http://schemas.openxmlformats.org/officeDocument/2006/relationships/tags" Target="../tags/tag42.xml"/><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4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4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4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4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1.xml"/><Relationship Id="rId1" Type="http://schemas.openxmlformats.org/officeDocument/2006/relationships/tags" Target="../tags/tag47.xml"/><Relationship Id="rId4" Type="http://schemas.openxmlformats.org/officeDocument/2006/relationships/image" Target="../media/image41.jpeg"/></Relationships>
</file>

<file path=ppt/slides/_rels/slide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slideLayout" Target="../slideLayouts/slideLayout8.xml"/><Relationship Id="rId1" Type="http://schemas.openxmlformats.org/officeDocument/2006/relationships/tags" Target="../tags/tag30.x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27.emf"/></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1.xml"/><Relationship Id="rId1" Type="http://schemas.openxmlformats.org/officeDocument/2006/relationships/tags" Target="../tags/tag48.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1.xml"/><Relationship Id="rId1" Type="http://schemas.openxmlformats.org/officeDocument/2006/relationships/tags" Target="../tags/tag49.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1.xml"/><Relationship Id="rId1" Type="http://schemas.openxmlformats.org/officeDocument/2006/relationships/tags" Target="../tags/tag50.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1.xml"/><Relationship Id="rId1" Type="http://schemas.openxmlformats.org/officeDocument/2006/relationships/tags" Target="../tags/tag51.xml"/><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1.xml"/><Relationship Id="rId1" Type="http://schemas.openxmlformats.org/officeDocument/2006/relationships/tags" Target="../tags/tag53.xml"/><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5.png"/><Relationship Id="rId2" Type="http://schemas.openxmlformats.org/officeDocument/2006/relationships/slideLayout" Target="../slideLayouts/slideLayout27.xml"/><Relationship Id="rId1" Type="http://schemas.openxmlformats.org/officeDocument/2006/relationships/tags" Target="../tags/tag54.xml"/><Relationship Id="rId6" Type="http://schemas.openxmlformats.org/officeDocument/2006/relationships/hyperlink" Target="http://tinyurl.com/ts58c66" TargetMode="External"/><Relationship Id="rId5" Type="http://schemas.openxmlformats.org/officeDocument/2006/relationships/image" Target="../media/image111.svg"/><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6.png"/><Relationship Id="rId2" Type="http://schemas.openxmlformats.org/officeDocument/2006/relationships/slideLayout" Target="../slideLayouts/slideLayout27.xml"/><Relationship Id="rId1" Type="http://schemas.openxmlformats.org/officeDocument/2006/relationships/tags" Target="../tags/tag55.xml"/><Relationship Id="rId6" Type="http://schemas.openxmlformats.org/officeDocument/2006/relationships/hyperlink" Target="http://tinyurl.com/ts58c66" TargetMode="External"/><Relationship Id="rId5" Type="http://schemas.openxmlformats.org/officeDocument/2006/relationships/image" Target="../media/image111.svg"/><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tags" Target="../tags/tag5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9.xml"/><Relationship Id="rId1" Type="http://schemas.openxmlformats.org/officeDocument/2006/relationships/tags" Target="../tags/tag31.xml"/><Relationship Id="rId4" Type="http://schemas.openxmlformats.org/officeDocument/2006/relationships/image" Target="../media/image30.e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9.xml"/><Relationship Id="rId1" Type="http://schemas.openxmlformats.org/officeDocument/2006/relationships/tags" Target="../tags/tag32.xml"/><Relationship Id="rId4" Type="http://schemas.openxmlformats.org/officeDocument/2006/relationships/image" Target="../media/image31.e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33.xml"/><Relationship Id="rId4" Type="http://schemas.openxmlformats.org/officeDocument/2006/relationships/image" Target="../media/image32.e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34.xml"/><Relationship Id="rId4" Type="http://schemas.openxmlformats.org/officeDocument/2006/relationships/image" Target="../media/image33.e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1.xml"/><Relationship Id="rId1" Type="http://schemas.openxmlformats.org/officeDocument/2006/relationships/tags" Target="../tags/tag35.xml"/><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1.xml"/><Relationship Id="rId1" Type="http://schemas.openxmlformats.org/officeDocument/2006/relationships/tags" Target="../tags/tag36.xml"/><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1.xml"/><Relationship Id="rId1" Type="http://schemas.openxmlformats.org/officeDocument/2006/relationships/tags" Target="../tags/tag37.xml"/><Relationship Id="rId5" Type="http://schemas.openxmlformats.org/officeDocument/2006/relationships/image" Target="../media/image37.emf"/><Relationship Id="rId4" Type="http://schemas.openxmlformats.org/officeDocument/2006/relationships/image" Target="../media/image3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xmlns="" id="{11D9AE50-46D9-CE4B-8946-68612511D48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610" t="17549" r="3714" b="2561"/>
          <a:stretch/>
        </p:blipFill>
        <p:spPr>
          <a:xfrm>
            <a:off x="-1" y="-2"/>
            <a:ext cx="12192000" cy="6858002"/>
          </a:xfrm>
          <a:prstGeom prst="rect">
            <a:avLst/>
          </a:prstGeom>
        </p:spPr>
      </p:pic>
      <p:sp>
        <p:nvSpPr>
          <p:cNvPr id="2" name="Marcador de texto 1">
            <a:extLst>
              <a:ext uri="{FF2B5EF4-FFF2-40B4-BE49-F238E27FC236}">
                <a16:creationId xmlns:a16="http://schemas.microsoft.com/office/drawing/2014/main" xmlns="" id="{345E0EEB-782B-48CE-950A-41203BE243C8}"/>
              </a:ext>
            </a:extLst>
          </p:cNvPr>
          <p:cNvSpPr>
            <a:spLocks noGrp="1"/>
          </p:cNvSpPr>
          <p:nvPr>
            <p:ph type="body" sz="quarter" idx="11"/>
          </p:nvPr>
        </p:nvSpPr>
        <p:spPr/>
        <p:txBody>
          <a:bodyPr>
            <a:normAutofit/>
          </a:bodyPr>
          <a:lstStyle/>
          <a:p>
            <a:r>
              <a:rPr lang="es-CL" dirty="0">
                <a:solidFill>
                  <a:schemeClr val="bg1"/>
                </a:solidFill>
                <a:latin typeface="ACHS Nueva Serif" pitchFamily="2" charset="77"/>
              </a:rPr>
              <a:t>Emergencia y Evacuación escolar</a:t>
            </a:r>
          </a:p>
          <a:p>
            <a:endParaRPr lang="es-CL" dirty="0">
              <a:solidFill>
                <a:schemeClr val="bg1"/>
              </a:solidFill>
              <a:latin typeface="ACHS Nueva Serif" pitchFamily="2" charset="77"/>
            </a:endParaRPr>
          </a:p>
        </p:txBody>
      </p:sp>
      <p:pic>
        <p:nvPicPr>
          <p:cNvPr id="7" name="Gráfico 6">
            <a:extLst>
              <a:ext uri="{FF2B5EF4-FFF2-40B4-BE49-F238E27FC236}">
                <a16:creationId xmlns:a16="http://schemas.microsoft.com/office/drawing/2014/main" xmlns="" id="{9B6F3F69-2E30-4F59-BB59-33F05425873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rot="16200000">
            <a:off x="0" y="0"/>
            <a:ext cx="2811779" cy="2811779"/>
          </a:xfrm>
          <a:prstGeom prst="rect">
            <a:avLst/>
          </a:prstGeom>
        </p:spPr>
      </p:pic>
      <p:pic>
        <p:nvPicPr>
          <p:cNvPr id="8" name="Gráfico 7">
            <a:extLst>
              <a:ext uri="{FF2B5EF4-FFF2-40B4-BE49-F238E27FC236}">
                <a16:creationId xmlns:a16="http://schemas.microsoft.com/office/drawing/2014/main" xmlns="" id="{B9AAB87F-0217-49FC-8A93-1B1E47879745}"/>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10980835" y="407974"/>
            <a:ext cx="794926" cy="794926"/>
          </a:xfrm>
          <a:prstGeom prst="rect">
            <a:avLst/>
          </a:prstGeom>
        </p:spPr>
      </p:pic>
      <p:sp>
        <p:nvSpPr>
          <p:cNvPr id="3" name="Rectángulo redondeado 2">
            <a:extLst>
              <a:ext uri="{FF2B5EF4-FFF2-40B4-BE49-F238E27FC236}">
                <a16:creationId xmlns:a16="http://schemas.microsoft.com/office/drawing/2014/main" xmlns="" id="{7E0C2104-DC15-7C4B-BD0B-23CF23EA3110}"/>
              </a:ext>
            </a:extLst>
          </p:cNvPr>
          <p:cNvSpPr/>
          <p:nvPr/>
        </p:nvSpPr>
        <p:spPr>
          <a:xfrm>
            <a:off x="449262" y="4637989"/>
            <a:ext cx="2563761" cy="377072"/>
          </a:xfrm>
          <a:prstGeom prst="roundRect">
            <a:avLst>
              <a:gd name="adj" fmla="val 26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solidFill>
                <a:schemeClr val="bg2"/>
              </a:solidFill>
              <a:latin typeface="ACHS Nueva Sans Medium" pitchFamily="2" charset="77"/>
            </a:endParaRPr>
          </a:p>
          <a:p>
            <a:pPr algn="ctr"/>
            <a:r>
              <a:rPr lang="es-CL" dirty="0">
                <a:solidFill>
                  <a:schemeClr val="bg2"/>
                </a:solidFill>
                <a:latin typeface="ACHS Nueva Sans Medium" pitchFamily="2" charset="77"/>
              </a:rPr>
              <a:t>Charla / </a:t>
            </a:r>
            <a:r>
              <a:rPr lang="es-CL" dirty="0" err="1" smtClean="0">
                <a:solidFill>
                  <a:schemeClr val="bg2"/>
                </a:solidFill>
                <a:latin typeface="ACHS Nueva Sans Medium" pitchFamily="2" charset="77"/>
              </a:rPr>
              <a:t>Streaming</a:t>
            </a:r>
            <a:endParaRPr lang="es-CL" dirty="0">
              <a:solidFill>
                <a:schemeClr val="bg2"/>
              </a:solidFill>
              <a:latin typeface="ACHS Nueva Sans Medium" pitchFamily="2" charset="77"/>
            </a:endParaRPr>
          </a:p>
          <a:p>
            <a:pPr algn="ctr"/>
            <a:endParaRPr lang="es-CL" dirty="0">
              <a:solidFill>
                <a:schemeClr val="bg2"/>
              </a:solidFill>
              <a:latin typeface="ACHS Nueva Sans Medium" pitchFamily="2" charset="77"/>
            </a:endParaRPr>
          </a:p>
        </p:txBody>
      </p:sp>
    </p:spTree>
    <p:custDataLst>
      <p:tags r:id="rId1"/>
    </p:custDataLst>
    <p:extLst>
      <p:ext uri="{BB962C8B-B14F-4D97-AF65-F5344CB8AC3E}">
        <p14:creationId xmlns:p14="http://schemas.microsoft.com/office/powerpoint/2010/main" val="4146436906"/>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xmlns="" id="{2C1D83F9-B1D7-3445-B85F-18916E511412}"/>
              </a:ext>
            </a:extLst>
          </p:cNvPr>
          <p:cNvPicPr>
            <a:picLocks noChangeAspect="1"/>
          </p:cNvPicPr>
          <p:nvPr/>
        </p:nvPicPr>
        <p:blipFill>
          <a:blip r:embed="rId4"/>
          <a:stretch>
            <a:fillRect/>
          </a:stretch>
        </p:blipFill>
        <p:spPr>
          <a:xfrm>
            <a:off x="3331468" y="1209418"/>
            <a:ext cx="6428386" cy="5399929"/>
          </a:xfrm>
          <a:prstGeom prst="rect">
            <a:avLst/>
          </a:prstGeom>
        </p:spPr>
      </p:pic>
      <p:sp>
        <p:nvSpPr>
          <p:cNvPr id="5" name="Marcador de texto 4">
            <a:extLst>
              <a:ext uri="{FF2B5EF4-FFF2-40B4-BE49-F238E27FC236}">
                <a16:creationId xmlns:a16="http://schemas.microsoft.com/office/drawing/2014/main" xmlns="" id="{C21519A7-60F8-F740-9084-A28238F5D5E3}"/>
              </a:ext>
            </a:extLst>
          </p:cNvPr>
          <p:cNvSpPr>
            <a:spLocks noGrp="1"/>
          </p:cNvSpPr>
          <p:nvPr>
            <p:ph type="body" sz="quarter" idx="61"/>
          </p:nvPr>
        </p:nvSpPr>
        <p:spPr/>
        <p:txBody>
          <a:bodyPr>
            <a:normAutofit/>
          </a:bodyPr>
          <a:lstStyle/>
          <a:p>
            <a:r>
              <a:rPr lang="es-CL" dirty="0">
                <a:latin typeface="ACHS Nueva Serif" pitchFamily="2" charset="77"/>
              </a:rPr>
              <a:t>Chile, país sísmico</a:t>
            </a:r>
          </a:p>
        </p:txBody>
      </p:sp>
      <p:sp>
        <p:nvSpPr>
          <p:cNvPr id="6" name="Marcador de texto 5">
            <a:extLst>
              <a:ext uri="{FF2B5EF4-FFF2-40B4-BE49-F238E27FC236}">
                <a16:creationId xmlns:a16="http://schemas.microsoft.com/office/drawing/2014/main" xmlns="" id="{FEEFEB2D-B52F-DA45-94FB-11C32C2F45BF}"/>
              </a:ext>
            </a:extLst>
          </p:cNvPr>
          <p:cNvSpPr>
            <a:spLocks noGrp="1"/>
          </p:cNvSpPr>
          <p:nvPr>
            <p:ph type="body" sz="quarter" idx="62"/>
          </p:nvPr>
        </p:nvSpPr>
        <p:spPr>
          <a:xfrm>
            <a:off x="449262" y="1077808"/>
            <a:ext cx="9865812" cy="356282"/>
          </a:xfrm>
        </p:spPr>
        <p:txBody>
          <a:bodyPr/>
          <a:lstStyle/>
          <a:p>
            <a:r>
              <a:rPr lang="es-CL" dirty="0">
                <a:latin typeface="ACHS Nueva Sans Medium" pitchFamily="2" charset="77"/>
              </a:rPr>
              <a:t>Anillo de fuego del Pacífico:</a:t>
            </a:r>
          </a:p>
        </p:txBody>
      </p:sp>
      <p:pic>
        <p:nvPicPr>
          <p:cNvPr id="7" name="Picture 2" descr="http://1.bp.blogspot.com/-AlQNTymmiQA/T423iDRbQyI/AAAAAAAABUg/9Ovw2brCVAQ/s1600/anillo+de+fuego.gif">
            <a:extLst>
              <a:ext uri="{FF2B5EF4-FFF2-40B4-BE49-F238E27FC236}">
                <a16:creationId xmlns:a16="http://schemas.microsoft.com/office/drawing/2014/main" xmlns="" id="{1F5E8177-B1AD-2441-977A-EE59D95612D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5072"/>
          <a:stretch/>
        </p:blipFill>
        <p:spPr bwMode="auto">
          <a:xfrm>
            <a:off x="3540422" y="2188541"/>
            <a:ext cx="6010478" cy="3666355"/>
          </a:xfrm>
          <a:prstGeom prst="rect">
            <a:avLst/>
          </a:prstGeom>
          <a:noFill/>
          <a:ln w="19050">
            <a:noFill/>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74101347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xmlns="" id="{C21519A7-60F8-F740-9084-A28238F5D5E3}"/>
              </a:ext>
            </a:extLst>
          </p:cNvPr>
          <p:cNvSpPr>
            <a:spLocks noGrp="1"/>
          </p:cNvSpPr>
          <p:nvPr>
            <p:ph type="body" sz="quarter" idx="61"/>
          </p:nvPr>
        </p:nvSpPr>
        <p:spPr/>
        <p:txBody>
          <a:bodyPr>
            <a:normAutofit/>
          </a:bodyPr>
          <a:lstStyle/>
          <a:p>
            <a:r>
              <a:rPr lang="es-CL" dirty="0">
                <a:latin typeface="ACHS Nueva Serif" pitchFamily="2" charset="77"/>
              </a:rPr>
              <a:t>Chile, país sísmico</a:t>
            </a:r>
          </a:p>
        </p:txBody>
      </p:sp>
      <p:sp>
        <p:nvSpPr>
          <p:cNvPr id="6" name="Marcador de texto 5">
            <a:extLst>
              <a:ext uri="{FF2B5EF4-FFF2-40B4-BE49-F238E27FC236}">
                <a16:creationId xmlns:a16="http://schemas.microsoft.com/office/drawing/2014/main" xmlns="" id="{FEEFEB2D-B52F-DA45-94FB-11C32C2F45BF}"/>
              </a:ext>
            </a:extLst>
          </p:cNvPr>
          <p:cNvSpPr>
            <a:spLocks noGrp="1"/>
          </p:cNvSpPr>
          <p:nvPr>
            <p:ph type="body" sz="quarter" idx="62"/>
          </p:nvPr>
        </p:nvSpPr>
        <p:spPr>
          <a:xfrm>
            <a:off x="449262" y="960056"/>
            <a:ext cx="9865812" cy="356282"/>
          </a:xfrm>
        </p:spPr>
        <p:txBody>
          <a:bodyPr/>
          <a:lstStyle/>
          <a:p>
            <a:r>
              <a:rPr lang="es-CL" dirty="0">
                <a:latin typeface="ACHS Nueva Sans Medium" pitchFamily="2" charset="77"/>
              </a:rPr>
              <a:t>Anillo de fuego del Pacífico:</a:t>
            </a:r>
          </a:p>
        </p:txBody>
      </p:sp>
      <p:pic>
        <p:nvPicPr>
          <p:cNvPr id="8" name="8 Imagen">
            <a:extLst>
              <a:ext uri="{FF2B5EF4-FFF2-40B4-BE49-F238E27FC236}">
                <a16:creationId xmlns:a16="http://schemas.microsoft.com/office/drawing/2014/main" xmlns="" id="{10F25BA4-4512-6D41-93E9-1B022BA0ED74}"/>
              </a:ext>
            </a:extLst>
          </p:cNvPr>
          <p:cNvPicPr>
            <a:picLocks noChangeAspect="1"/>
          </p:cNvPicPr>
          <p:nvPr/>
        </p:nvPicPr>
        <p:blipFill rotWithShape="1">
          <a:blip r:embed="rId4">
            <a:extLst>
              <a:ext uri="{28A0092B-C50C-407E-A947-70E740481C1C}">
                <a14:useLocalDpi xmlns:a14="http://schemas.microsoft.com/office/drawing/2010/main" val="0"/>
              </a:ext>
            </a:extLst>
          </a:blip>
          <a:srcRect t="5641"/>
          <a:stretch/>
        </p:blipFill>
        <p:spPr>
          <a:xfrm>
            <a:off x="3317967" y="2013764"/>
            <a:ext cx="4712753" cy="4347665"/>
          </a:xfrm>
          <a:prstGeom prst="rect">
            <a:avLst/>
          </a:prstGeom>
          <a:ln w="22225">
            <a:noFill/>
          </a:ln>
        </p:spPr>
      </p:pic>
      <p:pic>
        <p:nvPicPr>
          <p:cNvPr id="9" name="Imagen 8">
            <a:extLst>
              <a:ext uri="{FF2B5EF4-FFF2-40B4-BE49-F238E27FC236}">
                <a16:creationId xmlns:a16="http://schemas.microsoft.com/office/drawing/2014/main" xmlns="" id="{E574B367-25D1-7E4F-BF18-F9CED79BFC68}"/>
              </a:ext>
            </a:extLst>
          </p:cNvPr>
          <p:cNvPicPr>
            <a:picLocks noChangeAspect="1"/>
          </p:cNvPicPr>
          <p:nvPr/>
        </p:nvPicPr>
        <p:blipFill>
          <a:blip r:embed="rId5"/>
          <a:stretch>
            <a:fillRect/>
          </a:stretch>
        </p:blipFill>
        <p:spPr>
          <a:xfrm>
            <a:off x="3051244" y="1255949"/>
            <a:ext cx="5246197" cy="5246197"/>
          </a:xfrm>
          <a:prstGeom prst="rect">
            <a:avLst/>
          </a:prstGeom>
        </p:spPr>
      </p:pic>
    </p:spTree>
    <p:custDataLst>
      <p:tags r:id="rId1"/>
    </p:custDataLst>
    <p:extLst>
      <p:ext uri="{BB962C8B-B14F-4D97-AF65-F5344CB8AC3E}">
        <p14:creationId xmlns:p14="http://schemas.microsoft.com/office/powerpoint/2010/main" val="1659573112"/>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xmlns="" id="{8E67F62C-4362-EE4D-A32E-BAE69EE7A670}"/>
              </a:ext>
            </a:extLst>
          </p:cNvPr>
          <p:cNvPicPr>
            <a:picLocks noChangeAspect="1"/>
          </p:cNvPicPr>
          <p:nvPr/>
        </p:nvPicPr>
        <p:blipFill rotWithShape="1">
          <a:blip r:embed="rId4"/>
          <a:srcRect l="2144" t="33836" r="7360" b="10581"/>
          <a:stretch/>
        </p:blipFill>
        <p:spPr>
          <a:xfrm>
            <a:off x="4473575" y="1516163"/>
            <a:ext cx="7718425" cy="5341838"/>
          </a:xfrm>
          <a:prstGeom prst="rect">
            <a:avLst/>
          </a:prstGeom>
        </p:spPr>
      </p:pic>
      <p:sp>
        <p:nvSpPr>
          <p:cNvPr id="16" name="Text Placeholder 15">
            <a:extLst>
              <a:ext uri="{FF2B5EF4-FFF2-40B4-BE49-F238E27FC236}">
                <a16:creationId xmlns:a16="http://schemas.microsoft.com/office/drawing/2014/main" xmlns="" id="{6222F448-2822-102A-BE50-7A172F44A0BA}"/>
              </a:ext>
            </a:extLst>
          </p:cNvPr>
          <p:cNvSpPr>
            <a:spLocks noGrp="1"/>
          </p:cNvSpPr>
          <p:nvPr>
            <p:ph type="body" sz="quarter" idx="62"/>
          </p:nvPr>
        </p:nvSpPr>
        <p:spPr>
          <a:prstGeom prst="rect">
            <a:avLst/>
          </a:prstGeom>
        </p:spPr>
        <p:txBody>
          <a:bodyPr/>
          <a:lstStyle/>
          <a:p>
            <a:r>
              <a:rPr lang="es-CL" dirty="0">
                <a:latin typeface="ACHS Nueva Sans Medium" pitchFamily="2" charset="77"/>
              </a:rPr>
              <a:t>Mediciones de sismos:</a:t>
            </a:r>
            <a:endParaRPr lang="x-none" dirty="0">
              <a:latin typeface="ACHS Nueva Sans Medium" pitchFamily="2" charset="77"/>
            </a:endParaRPr>
          </a:p>
        </p:txBody>
      </p:sp>
      <p:sp>
        <p:nvSpPr>
          <p:cNvPr id="8" name="Marcador de texto 5">
            <a:extLst>
              <a:ext uri="{FF2B5EF4-FFF2-40B4-BE49-F238E27FC236}">
                <a16:creationId xmlns:a16="http://schemas.microsoft.com/office/drawing/2014/main" xmlns="" id="{E03D7AF3-8114-004F-B1BB-A24FE61BA8D9}"/>
              </a:ext>
            </a:extLst>
          </p:cNvPr>
          <p:cNvSpPr txBox="1">
            <a:spLocks/>
          </p:cNvSpPr>
          <p:nvPr/>
        </p:nvSpPr>
        <p:spPr>
          <a:xfrm>
            <a:off x="449263" y="1539082"/>
            <a:ext cx="2607446" cy="4130198"/>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lvl="0" algn="just" fontAlgn="base">
              <a:spcBef>
                <a:spcPts val="300"/>
              </a:spcBef>
              <a:spcAft>
                <a:spcPts val="300"/>
              </a:spcAft>
              <a:buClr>
                <a:schemeClr val="accent1"/>
              </a:buClr>
              <a:buSzPct val="100000"/>
              <a:defRPr/>
            </a:pPr>
            <a:r>
              <a:rPr lang="es-ES" sz="1600" b="1" kern="0" dirty="0">
                <a:latin typeface="ACHS Nueva Sans" pitchFamily="2" charset="77"/>
              </a:rPr>
              <a:t>Richter o magnitud local:</a:t>
            </a:r>
          </a:p>
          <a:p>
            <a:pPr lvl="0" algn="just" fontAlgn="base">
              <a:spcBef>
                <a:spcPts val="300"/>
              </a:spcBef>
              <a:spcAft>
                <a:spcPts val="300"/>
              </a:spcAft>
              <a:buClr>
                <a:schemeClr val="accent1"/>
              </a:buClr>
              <a:buSzPct val="100000"/>
              <a:defRPr/>
            </a:pPr>
            <a:endParaRPr lang="es-ES" b="1" kern="0" dirty="0">
              <a:latin typeface="ACHS Nueva Sans" pitchFamily="2" charset="77"/>
            </a:endParaRPr>
          </a:p>
          <a:p>
            <a:pPr marL="285750" lvl="0" indent="-285750" fontAlgn="base">
              <a:spcBef>
                <a:spcPts val="300"/>
              </a:spcBef>
              <a:spcAft>
                <a:spcPts val="300"/>
              </a:spcAft>
              <a:buClr>
                <a:schemeClr val="accent1"/>
              </a:buClr>
              <a:buSzPct val="100000"/>
              <a:buFont typeface="Wingdings" pitchFamily="2" charset="2"/>
              <a:buChar char="§"/>
              <a:defRPr/>
            </a:pPr>
            <a:r>
              <a:rPr lang="es-ES" sz="1600" kern="0" dirty="0">
                <a:solidFill>
                  <a:srgbClr val="8A8A8A">
                    <a:lumMod val="75000"/>
                  </a:srgbClr>
                </a:solidFill>
                <a:latin typeface="ACHS Nueva Sans" pitchFamily="2" charset="77"/>
              </a:rPr>
              <a:t>Es una escala logarítmica arbitraria que asigna un número  de 2 a 8 y superior.</a:t>
            </a:r>
          </a:p>
          <a:p>
            <a:pPr marL="285750" lvl="0" indent="-285750" fontAlgn="base">
              <a:spcBef>
                <a:spcPts val="300"/>
              </a:spcBef>
              <a:spcAft>
                <a:spcPts val="300"/>
              </a:spcAft>
              <a:buClr>
                <a:schemeClr val="accent1"/>
              </a:buClr>
              <a:buSzPct val="100000"/>
              <a:buFont typeface="Wingdings" pitchFamily="2" charset="2"/>
              <a:buChar char="§"/>
              <a:defRPr/>
            </a:pPr>
            <a:endParaRPr lang="es-ES" sz="1600" kern="0" dirty="0">
              <a:solidFill>
                <a:srgbClr val="8A8A8A">
                  <a:lumMod val="75000"/>
                </a:srgbClr>
              </a:solidFill>
              <a:latin typeface="ACHS Nueva Sans" pitchFamily="2" charset="77"/>
            </a:endParaRPr>
          </a:p>
          <a:p>
            <a:pPr marL="285750" lvl="0" indent="-285750" fontAlgn="base">
              <a:spcBef>
                <a:spcPts val="300"/>
              </a:spcBef>
              <a:spcAft>
                <a:spcPts val="300"/>
              </a:spcAft>
              <a:buClr>
                <a:schemeClr val="accent1"/>
              </a:buClr>
              <a:buSzPct val="100000"/>
              <a:buFont typeface="Wingdings" pitchFamily="2" charset="2"/>
              <a:buChar char="§"/>
              <a:defRPr/>
            </a:pPr>
            <a:r>
              <a:rPr lang="es-ES" sz="1600" kern="0" dirty="0">
                <a:solidFill>
                  <a:srgbClr val="8A8A8A">
                    <a:lumMod val="75000"/>
                  </a:srgbClr>
                </a:solidFill>
                <a:latin typeface="ACHS Nueva Sans" pitchFamily="2" charset="77"/>
              </a:rPr>
              <a:t>Es para cuantificar la magnitud de sismos de 0 a 400 kilómetros de profundidad.</a:t>
            </a:r>
          </a:p>
          <a:p>
            <a:pPr marL="285750" lvl="0" indent="-285750" fontAlgn="base">
              <a:spcBef>
                <a:spcPts val="300"/>
              </a:spcBef>
              <a:spcAft>
                <a:spcPts val="300"/>
              </a:spcAft>
              <a:buClr>
                <a:schemeClr val="accent1"/>
              </a:buClr>
              <a:buSzPct val="100000"/>
              <a:buFont typeface="Wingdings" pitchFamily="2" charset="2"/>
              <a:buChar char="§"/>
              <a:defRPr/>
            </a:pPr>
            <a:endParaRPr lang="es-ES" sz="1600" kern="0" dirty="0">
              <a:solidFill>
                <a:srgbClr val="8A8A8A">
                  <a:lumMod val="75000"/>
                </a:srgbClr>
              </a:solidFill>
              <a:latin typeface="ACHS Nueva Sans" pitchFamily="2" charset="77"/>
            </a:endParaRPr>
          </a:p>
          <a:p>
            <a:pPr marL="285750" lvl="0" indent="-285750" fontAlgn="base">
              <a:spcBef>
                <a:spcPts val="300"/>
              </a:spcBef>
              <a:spcAft>
                <a:spcPts val="300"/>
              </a:spcAft>
              <a:buClr>
                <a:schemeClr val="accent1"/>
              </a:buClr>
              <a:buSzPct val="100000"/>
              <a:buFont typeface="Wingdings" pitchFamily="2" charset="2"/>
              <a:buChar char="§"/>
              <a:defRPr/>
            </a:pPr>
            <a:r>
              <a:rPr lang="es-ES" sz="1600" kern="0" dirty="0">
                <a:solidFill>
                  <a:srgbClr val="8A8A8A">
                    <a:lumMod val="75000"/>
                  </a:srgbClr>
                </a:solidFill>
                <a:latin typeface="ACHS Nueva Sans" pitchFamily="2" charset="77"/>
              </a:rPr>
              <a:t>El sismógrafo es la herramienta que mide la intensidad de los Sismos.</a:t>
            </a:r>
          </a:p>
          <a:p>
            <a:pPr lvl="0" fontAlgn="base">
              <a:spcBef>
                <a:spcPts val="300"/>
              </a:spcBef>
              <a:spcAft>
                <a:spcPts val="300"/>
              </a:spcAft>
              <a:buClr>
                <a:schemeClr val="accent1"/>
              </a:buClr>
              <a:buSzPct val="100000"/>
              <a:defRPr/>
            </a:pPr>
            <a:endParaRPr lang="es-ES" sz="1600" kern="0" dirty="0">
              <a:solidFill>
                <a:srgbClr val="8A8A8A">
                  <a:lumMod val="75000"/>
                </a:srgbClr>
              </a:solidFill>
              <a:latin typeface="ACHS Nueva Sans" pitchFamily="2" charset="77"/>
            </a:endParaRPr>
          </a:p>
          <a:p>
            <a:pPr lvl="0" algn="just" fontAlgn="base">
              <a:spcBef>
                <a:spcPts val="300"/>
              </a:spcBef>
              <a:spcAft>
                <a:spcPts val="300"/>
              </a:spcAft>
              <a:buClr>
                <a:schemeClr val="accent1"/>
              </a:buClr>
              <a:buSzPct val="100000"/>
              <a:defRPr/>
            </a:pPr>
            <a:endParaRPr lang="es-ES" sz="1600" kern="0" dirty="0">
              <a:solidFill>
                <a:srgbClr val="8A8A8A">
                  <a:lumMod val="75000"/>
                </a:srgbClr>
              </a:solidFill>
              <a:latin typeface="ACHS Nueva Sans" pitchFamily="2" charset="77"/>
            </a:endParaRPr>
          </a:p>
        </p:txBody>
      </p:sp>
      <p:sp>
        <p:nvSpPr>
          <p:cNvPr id="10" name="Marcador de texto 4">
            <a:extLst>
              <a:ext uri="{FF2B5EF4-FFF2-40B4-BE49-F238E27FC236}">
                <a16:creationId xmlns:a16="http://schemas.microsoft.com/office/drawing/2014/main" xmlns="" id="{5E935EF7-1CE1-4345-8514-CF65735953C4}"/>
              </a:ext>
            </a:extLst>
          </p:cNvPr>
          <p:cNvSpPr txBox="1">
            <a:spLocks/>
          </p:cNvSpPr>
          <p:nvPr/>
        </p:nvSpPr>
        <p:spPr>
          <a:xfrm>
            <a:off x="449262" y="496571"/>
            <a:ext cx="9865812" cy="523874"/>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2000" b="0" kern="1200">
                <a:solidFill>
                  <a:schemeClr val="accent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a:latin typeface="ACHS Nueva Serif" pitchFamily="2" charset="77"/>
              </a:rPr>
              <a:t>Chile, país sísmico</a:t>
            </a:r>
            <a:endParaRPr lang="es-CL" dirty="0">
              <a:latin typeface="ACHS Nueva Serif" pitchFamily="2" charset="77"/>
            </a:endParaRPr>
          </a:p>
        </p:txBody>
      </p:sp>
    </p:spTree>
    <p:custDataLst>
      <p:tags r:id="rId1"/>
    </p:custDataLst>
    <p:extLst>
      <p:ext uri="{BB962C8B-B14F-4D97-AF65-F5344CB8AC3E}">
        <p14:creationId xmlns:p14="http://schemas.microsoft.com/office/powerpoint/2010/main" val="67113288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xmlns="" id="{C21519A7-60F8-F740-9084-A28238F5D5E3}"/>
              </a:ext>
            </a:extLst>
          </p:cNvPr>
          <p:cNvSpPr>
            <a:spLocks noGrp="1"/>
          </p:cNvSpPr>
          <p:nvPr>
            <p:ph type="body" sz="quarter" idx="61"/>
          </p:nvPr>
        </p:nvSpPr>
        <p:spPr/>
        <p:txBody>
          <a:bodyPr>
            <a:normAutofit/>
          </a:bodyPr>
          <a:lstStyle/>
          <a:p>
            <a:r>
              <a:rPr lang="es-CL" dirty="0">
                <a:latin typeface="ACHS Nueva Serif" pitchFamily="2" charset="77"/>
              </a:rPr>
              <a:t>Chile, país sísmico</a:t>
            </a:r>
          </a:p>
        </p:txBody>
      </p:sp>
      <p:sp>
        <p:nvSpPr>
          <p:cNvPr id="6" name="Marcador de texto 5">
            <a:extLst>
              <a:ext uri="{FF2B5EF4-FFF2-40B4-BE49-F238E27FC236}">
                <a16:creationId xmlns:a16="http://schemas.microsoft.com/office/drawing/2014/main" xmlns="" id="{FEEFEB2D-B52F-DA45-94FB-11C32C2F45BF}"/>
              </a:ext>
            </a:extLst>
          </p:cNvPr>
          <p:cNvSpPr>
            <a:spLocks noGrp="1"/>
          </p:cNvSpPr>
          <p:nvPr>
            <p:ph type="body" sz="quarter" idx="62"/>
          </p:nvPr>
        </p:nvSpPr>
        <p:spPr>
          <a:xfrm>
            <a:off x="449262" y="960056"/>
            <a:ext cx="9865812" cy="356282"/>
          </a:xfrm>
        </p:spPr>
        <p:txBody>
          <a:bodyPr/>
          <a:lstStyle/>
          <a:p>
            <a:r>
              <a:rPr lang="es-CL" dirty="0">
                <a:latin typeface="ACHS Nueva Sans Medium" pitchFamily="2" charset="77"/>
              </a:rPr>
              <a:t>Mediciones de sismos::</a:t>
            </a:r>
          </a:p>
        </p:txBody>
      </p:sp>
      <p:graphicFrame>
        <p:nvGraphicFramePr>
          <p:cNvPr id="7" name="7 Tabla">
            <a:extLst>
              <a:ext uri="{FF2B5EF4-FFF2-40B4-BE49-F238E27FC236}">
                <a16:creationId xmlns:a16="http://schemas.microsoft.com/office/drawing/2014/main" xmlns="" id="{5CF582AB-8938-7942-B678-901ABBE199D8}"/>
              </a:ext>
            </a:extLst>
          </p:cNvPr>
          <p:cNvGraphicFramePr>
            <a:graphicFrameLocks noGrp="1"/>
          </p:cNvGraphicFramePr>
          <p:nvPr>
            <p:extLst>
              <p:ext uri="{D42A27DB-BD31-4B8C-83A1-F6EECF244321}">
                <p14:modId xmlns:p14="http://schemas.microsoft.com/office/powerpoint/2010/main" val="1423993389"/>
              </p:ext>
            </p:extLst>
          </p:nvPr>
        </p:nvGraphicFramePr>
        <p:xfrm>
          <a:off x="1092416" y="1483930"/>
          <a:ext cx="9222658" cy="4978904"/>
        </p:xfrm>
        <a:graphic>
          <a:graphicData uri="http://schemas.openxmlformats.org/drawingml/2006/table">
            <a:tbl>
              <a:tblPr firstRow="1" bandRow="1">
                <a:tableStyleId>{17292A2E-F333-43FB-9621-5CBBE7FDCDCB}</a:tableStyleId>
              </a:tblPr>
              <a:tblGrid>
                <a:gridCol w="2353149">
                  <a:extLst>
                    <a:ext uri="{9D8B030D-6E8A-4147-A177-3AD203B41FA5}">
                      <a16:colId xmlns:a16="http://schemas.microsoft.com/office/drawing/2014/main" xmlns="" val="20000"/>
                    </a:ext>
                  </a:extLst>
                </a:gridCol>
                <a:gridCol w="6869509">
                  <a:extLst>
                    <a:ext uri="{9D8B030D-6E8A-4147-A177-3AD203B41FA5}">
                      <a16:colId xmlns:a16="http://schemas.microsoft.com/office/drawing/2014/main" xmlns="" val="20001"/>
                    </a:ext>
                  </a:extLst>
                </a:gridCol>
              </a:tblGrid>
              <a:tr h="844526">
                <a:tc>
                  <a:txBody>
                    <a:bodyPr/>
                    <a:lstStyle/>
                    <a:p>
                      <a:pPr algn="ctr"/>
                      <a:r>
                        <a:rPr lang="es-CL" sz="1500" spc="300" dirty="0">
                          <a:solidFill>
                            <a:schemeClr val="bg1"/>
                          </a:solidFill>
                          <a:latin typeface="ACHS Nueva Sans Medium" pitchFamily="2" charset="77"/>
                        </a:rPr>
                        <a:t>MAGNITUD ESCALA RICHTER</a:t>
                      </a:r>
                      <a:endParaRPr lang="es-CL" sz="1500" spc="300" dirty="0">
                        <a:solidFill>
                          <a:schemeClr val="bg1"/>
                        </a:solidFill>
                        <a:latin typeface="ACHS Nueva Sans Medium" pitchFamily="2" charset="77"/>
                        <a:cs typeface="Catamaran Light" panose="00000400000000000000" pitchFamily="2" charset="0"/>
                      </a:endParaRPr>
                    </a:p>
                  </a:txBody>
                  <a:tcPr marL="76105" marR="76105" marT="38053" marB="38053"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a:r>
                        <a:rPr lang="es-CL" sz="1500" spc="300" dirty="0">
                          <a:solidFill>
                            <a:schemeClr val="bg1"/>
                          </a:solidFill>
                          <a:latin typeface="ACHS Nueva Sans Medium" pitchFamily="2" charset="77"/>
                        </a:rPr>
                        <a:t>EFECTOS DEL TERREMOTO</a:t>
                      </a:r>
                      <a:endParaRPr lang="es-CL" sz="1500" spc="300" dirty="0">
                        <a:solidFill>
                          <a:schemeClr val="bg1"/>
                        </a:solidFill>
                        <a:latin typeface="ACHS Nueva Sans Medium" pitchFamily="2" charset="77"/>
                        <a:cs typeface="Catamaran Light" panose="00000400000000000000" pitchFamily="2" charset="0"/>
                      </a:endParaRPr>
                    </a:p>
                  </a:txBody>
                  <a:tcPr marL="76105" marR="76105" marT="38053" marB="38053"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xmlns="" val="10000"/>
                  </a:ext>
                </a:extLst>
              </a:tr>
              <a:tr h="689063">
                <a:tc>
                  <a:txBody>
                    <a:bodyPr/>
                    <a:lstStyle/>
                    <a:p>
                      <a:pPr algn="ctr"/>
                      <a:r>
                        <a:rPr lang="es-CL" sz="1500" dirty="0">
                          <a:solidFill>
                            <a:schemeClr val="tx1"/>
                          </a:solidFill>
                          <a:latin typeface="ACHS Nueva Sans Medium" pitchFamily="2" charset="77"/>
                        </a:rPr>
                        <a:t>Menos de 3.5</a:t>
                      </a:r>
                      <a:endParaRPr lang="es-CL" sz="1500" b="1" dirty="0">
                        <a:solidFill>
                          <a:schemeClr val="tx1"/>
                        </a:solidFill>
                        <a:latin typeface="ACHS Nueva Sans Medium" pitchFamily="2" charset="77"/>
                        <a:cs typeface="Catamaran Light" panose="00000400000000000000" pitchFamily="2" charset="0"/>
                      </a:endParaRPr>
                    </a:p>
                  </a:txBody>
                  <a:tcPr marL="76105" marR="76105" marT="38053" marB="38053"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just"/>
                      <a:r>
                        <a:rPr lang="es-CL" sz="1500" dirty="0">
                          <a:solidFill>
                            <a:schemeClr val="tx1"/>
                          </a:solidFill>
                          <a:latin typeface="ACHS Nueva Sans Medium" pitchFamily="2" charset="77"/>
                        </a:rPr>
                        <a:t>Generalmente no se siente, pero se registra.</a:t>
                      </a:r>
                      <a:endParaRPr lang="es-CL" sz="1500" dirty="0">
                        <a:solidFill>
                          <a:schemeClr val="tx1"/>
                        </a:solidFill>
                        <a:latin typeface="ACHS Nueva Sans Medium" pitchFamily="2" charset="77"/>
                        <a:cs typeface="Catamaran Light" panose="00000400000000000000" pitchFamily="2" charset="0"/>
                      </a:endParaRPr>
                    </a:p>
                  </a:txBody>
                  <a:tcPr marL="76105" marR="76105" marT="38053" marB="38053"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10001"/>
                  </a:ext>
                </a:extLst>
              </a:tr>
              <a:tr h="689063">
                <a:tc>
                  <a:txBody>
                    <a:bodyPr/>
                    <a:lstStyle/>
                    <a:p>
                      <a:pPr algn="ctr"/>
                      <a:r>
                        <a:rPr lang="es-CL" sz="1500" dirty="0">
                          <a:solidFill>
                            <a:schemeClr val="tx1"/>
                          </a:solidFill>
                          <a:latin typeface="ACHS Nueva Sans Medium" pitchFamily="2" charset="77"/>
                        </a:rPr>
                        <a:t>3.5 a 5.4</a:t>
                      </a:r>
                      <a:endParaRPr lang="es-CL" sz="1500" b="1" dirty="0">
                        <a:solidFill>
                          <a:schemeClr val="tx1"/>
                        </a:solidFill>
                        <a:latin typeface="ACHS Nueva Sans Medium" pitchFamily="2" charset="77"/>
                        <a:cs typeface="Catamaran Light" panose="00000400000000000000" pitchFamily="2" charset="0"/>
                      </a:endParaRPr>
                    </a:p>
                  </a:txBody>
                  <a:tcPr marL="76105" marR="76105" marT="38053" marB="38053"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just"/>
                      <a:r>
                        <a:rPr lang="es-CL" sz="1500" dirty="0">
                          <a:solidFill>
                            <a:schemeClr val="tx1"/>
                          </a:solidFill>
                          <a:latin typeface="ACHS Nueva Sans Medium" pitchFamily="2" charset="77"/>
                        </a:rPr>
                        <a:t>Se siente, pero sólo causa daños menores cerca del epicentro.</a:t>
                      </a:r>
                      <a:endParaRPr lang="es-CL" sz="1500" dirty="0">
                        <a:solidFill>
                          <a:schemeClr val="tx1"/>
                        </a:solidFill>
                        <a:latin typeface="ACHS Nueva Sans Medium" pitchFamily="2" charset="77"/>
                        <a:cs typeface="Catamaran Light" panose="00000400000000000000" pitchFamily="2" charset="0"/>
                      </a:endParaRPr>
                    </a:p>
                  </a:txBody>
                  <a:tcPr marL="76105" marR="76105" marT="38053" marB="38053"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10002"/>
                  </a:ext>
                </a:extLst>
              </a:tr>
              <a:tr h="689063">
                <a:tc>
                  <a:txBody>
                    <a:bodyPr/>
                    <a:lstStyle/>
                    <a:p>
                      <a:pPr algn="ctr"/>
                      <a:r>
                        <a:rPr lang="es-CL" sz="1500" dirty="0">
                          <a:solidFill>
                            <a:schemeClr val="tx1"/>
                          </a:solidFill>
                          <a:latin typeface="ACHS Nueva Sans Medium" pitchFamily="2" charset="77"/>
                        </a:rPr>
                        <a:t>5.5 a 6.0</a:t>
                      </a:r>
                      <a:endParaRPr lang="es-CL" sz="1500" b="1" dirty="0">
                        <a:solidFill>
                          <a:schemeClr val="tx1"/>
                        </a:solidFill>
                        <a:latin typeface="ACHS Nueva Sans Medium" pitchFamily="2" charset="77"/>
                        <a:cs typeface="Catamaran Light" panose="00000400000000000000" pitchFamily="2" charset="0"/>
                      </a:endParaRPr>
                    </a:p>
                  </a:txBody>
                  <a:tcPr marL="76105" marR="76105" marT="38053" marB="38053"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just"/>
                      <a:r>
                        <a:rPr lang="es-CL" sz="1500" dirty="0">
                          <a:solidFill>
                            <a:schemeClr val="tx1"/>
                          </a:solidFill>
                          <a:latin typeface="ACHS Nueva Sans Medium" pitchFamily="2" charset="77"/>
                        </a:rPr>
                        <a:t>Ocasiona daños ligeros a edificios deficientemente construidos y otras estructuras en un radio de 10 km.</a:t>
                      </a:r>
                      <a:endParaRPr lang="es-CL" sz="1500" dirty="0">
                        <a:solidFill>
                          <a:schemeClr val="tx1"/>
                        </a:solidFill>
                        <a:latin typeface="ACHS Nueva Sans Medium" pitchFamily="2" charset="77"/>
                        <a:cs typeface="Catamaran Light" panose="00000400000000000000" pitchFamily="2" charset="0"/>
                      </a:endParaRPr>
                    </a:p>
                  </a:txBody>
                  <a:tcPr marL="76105" marR="76105" marT="38053" marB="38053"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10003"/>
                  </a:ext>
                </a:extLst>
              </a:tr>
              <a:tr h="689063">
                <a:tc>
                  <a:txBody>
                    <a:bodyPr/>
                    <a:lstStyle/>
                    <a:p>
                      <a:pPr algn="ctr"/>
                      <a:r>
                        <a:rPr lang="es-CL" sz="1500" dirty="0">
                          <a:solidFill>
                            <a:schemeClr val="tx1"/>
                          </a:solidFill>
                          <a:latin typeface="ACHS Nueva Sans Medium" pitchFamily="2" charset="77"/>
                        </a:rPr>
                        <a:t>6.1 a 6.9</a:t>
                      </a:r>
                      <a:endParaRPr lang="es-CL" sz="1500" b="1" dirty="0">
                        <a:solidFill>
                          <a:schemeClr val="tx1"/>
                        </a:solidFill>
                        <a:latin typeface="ACHS Nueva Sans Medium" pitchFamily="2" charset="77"/>
                        <a:cs typeface="Catamaran Light" panose="00000400000000000000" pitchFamily="2" charset="0"/>
                      </a:endParaRPr>
                    </a:p>
                  </a:txBody>
                  <a:tcPr marL="76105" marR="76105" marT="38053" marB="38053"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just"/>
                      <a:r>
                        <a:rPr lang="es-CL" sz="1500" dirty="0">
                          <a:solidFill>
                            <a:schemeClr val="tx1"/>
                          </a:solidFill>
                          <a:latin typeface="ACHS Nueva Sans Medium" pitchFamily="2" charset="77"/>
                        </a:rPr>
                        <a:t>Puede ocasionar daños severos en áreas donde vive mucha gente.</a:t>
                      </a:r>
                      <a:endParaRPr lang="es-CL" sz="1500" dirty="0">
                        <a:solidFill>
                          <a:schemeClr val="tx1"/>
                        </a:solidFill>
                        <a:latin typeface="ACHS Nueva Sans Medium" pitchFamily="2" charset="77"/>
                        <a:cs typeface="Catamaran Light" panose="00000400000000000000" pitchFamily="2" charset="0"/>
                      </a:endParaRPr>
                    </a:p>
                  </a:txBody>
                  <a:tcPr marL="76105" marR="76105" marT="38053" marB="38053"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10004"/>
                  </a:ext>
                </a:extLst>
              </a:tr>
              <a:tr h="689063">
                <a:tc>
                  <a:txBody>
                    <a:bodyPr/>
                    <a:lstStyle/>
                    <a:p>
                      <a:pPr algn="ctr"/>
                      <a:r>
                        <a:rPr lang="es-CL" sz="1500" dirty="0">
                          <a:solidFill>
                            <a:schemeClr val="tx1"/>
                          </a:solidFill>
                          <a:latin typeface="ACHS Nueva Sans Medium" pitchFamily="2" charset="77"/>
                        </a:rPr>
                        <a:t>7.0 a 7.9</a:t>
                      </a:r>
                      <a:endParaRPr lang="es-CL" sz="1500" b="1" dirty="0">
                        <a:solidFill>
                          <a:schemeClr val="tx1"/>
                        </a:solidFill>
                        <a:latin typeface="ACHS Nueva Sans Medium" pitchFamily="2" charset="77"/>
                        <a:cs typeface="Catamaran Light" panose="00000400000000000000" pitchFamily="2" charset="0"/>
                      </a:endParaRPr>
                    </a:p>
                  </a:txBody>
                  <a:tcPr marL="76105" marR="76105" marT="38053" marB="38053"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just"/>
                      <a:r>
                        <a:rPr lang="es-CL" sz="1500" dirty="0">
                          <a:solidFill>
                            <a:schemeClr val="tx1"/>
                          </a:solidFill>
                          <a:latin typeface="ACHS Nueva Sans Medium" pitchFamily="2" charset="77"/>
                        </a:rPr>
                        <a:t>Terremoto mayor. Causa graves daños a las comunidades en un radio de 100 km.</a:t>
                      </a:r>
                      <a:endParaRPr lang="es-CL" sz="1500" dirty="0">
                        <a:solidFill>
                          <a:schemeClr val="tx1"/>
                        </a:solidFill>
                        <a:latin typeface="ACHS Nueva Sans Medium" pitchFamily="2" charset="77"/>
                        <a:cs typeface="Catamaran Light" panose="00000400000000000000" pitchFamily="2" charset="0"/>
                      </a:endParaRPr>
                    </a:p>
                  </a:txBody>
                  <a:tcPr marL="76105" marR="76105" marT="38053" marB="38053"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10005"/>
                  </a:ext>
                </a:extLst>
              </a:tr>
              <a:tr h="689063">
                <a:tc>
                  <a:txBody>
                    <a:bodyPr/>
                    <a:lstStyle/>
                    <a:p>
                      <a:pPr algn="ctr"/>
                      <a:r>
                        <a:rPr lang="es-CL" sz="1500" dirty="0">
                          <a:solidFill>
                            <a:schemeClr val="tx1"/>
                          </a:solidFill>
                          <a:latin typeface="ACHS Nueva Sans Medium" pitchFamily="2" charset="77"/>
                        </a:rPr>
                        <a:t>8.0 o mayor</a:t>
                      </a:r>
                      <a:endParaRPr lang="es-CL" sz="1500" b="1" dirty="0">
                        <a:solidFill>
                          <a:schemeClr val="tx1"/>
                        </a:solidFill>
                        <a:latin typeface="ACHS Nueva Sans Medium" pitchFamily="2" charset="77"/>
                        <a:cs typeface="Catamaran Light" panose="00000400000000000000" pitchFamily="2" charset="0"/>
                      </a:endParaRPr>
                    </a:p>
                  </a:txBody>
                  <a:tcPr marL="76105" marR="76105" marT="38053" marB="38053"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just"/>
                      <a:r>
                        <a:rPr lang="es-CL" sz="1500" dirty="0">
                          <a:solidFill>
                            <a:schemeClr val="tx1"/>
                          </a:solidFill>
                          <a:latin typeface="ACHS Nueva Sans Medium" pitchFamily="2" charset="77"/>
                        </a:rPr>
                        <a:t>Gran terremoto. Destrucción total de comunidades cercanas y daños severos en un radio de más de 1000 km de distancia.</a:t>
                      </a:r>
                      <a:endParaRPr lang="es-CL" sz="1500" dirty="0">
                        <a:solidFill>
                          <a:schemeClr val="tx1"/>
                        </a:solidFill>
                        <a:latin typeface="ACHS Nueva Sans Medium" pitchFamily="2" charset="77"/>
                        <a:cs typeface="Catamaran Light" panose="00000400000000000000" pitchFamily="2" charset="0"/>
                      </a:endParaRPr>
                    </a:p>
                  </a:txBody>
                  <a:tcPr marL="76105" marR="76105" marT="38053" marB="38053"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Tree>
    <p:custDataLst>
      <p:tags r:id="rId1"/>
    </p:custDataLst>
    <p:extLst>
      <p:ext uri="{BB962C8B-B14F-4D97-AF65-F5344CB8AC3E}">
        <p14:creationId xmlns:p14="http://schemas.microsoft.com/office/powerpoint/2010/main" val="357528273"/>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xmlns="" id="{8E67F62C-4362-EE4D-A32E-BAE69EE7A670}"/>
              </a:ext>
            </a:extLst>
          </p:cNvPr>
          <p:cNvPicPr>
            <a:picLocks noChangeAspect="1"/>
          </p:cNvPicPr>
          <p:nvPr/>
        </p:nvPicPr>
        <p:blipFill rotWithShape="1">
          <a:blip r:embed="rId4"/>
          <a:srcRect l="2144" t="33836" r="7360" b="10581"/>
          <a:stretch/>
        </p:blipFill>
        <p:spPr>
          <a:xfrm>
            <a:off x="4473575" y="1516163"/>
            <a:ext cx="7718425" cy="5341838"/>
          </a:xfrm>
          <a:prstGeom prst="rect">
            <a:avLst/>
          </a:prstGeom>
        </p:spPr>
      </p:pic>
      <p:sp>
        <p:nvSpPr>
          <p:cNvPr id="16" name="Text Placeholder 15">
            <a:extLst>
              <a:ext uri="{FF2B5EF4-FFF2-40B4-BE49-F238E27FC236}">
                <a16:creationId xmlns:a16="http://schemas.microsoft.com/office/drawing/2014/main" xmlns="" id="{6222F448-2822-102A-BE50-7A172F44A0BA}"/>
              </a:ext>
            </a:extLst>
          </p:cNvPr>
          <p:cNvSpPr>
            <a:spLocks noGrp="1"/>
          </p:cNvSpPr>
          <p:nvPr>
            <p:ph type="body" sz="quarter" idx="62"/>
          </p:nvPr>
        </p:nvSpPr>
        <p:spPr>
          <a:prstGeom prst="rect">
            <a:avLst/>
          </a:prstGeom>
        </p:spPr>
        <p:txBody>
          <a:bodyPr/>
          <a:lstStyle/>
          <a:p>
            <a:r>
              <a:rPr lang="es-CL" dirty="0">
                <a:latin typeface="ACHS Nueva Sans Medium" pitchFamily="2" charset="77"/>
              </a:rPr>
              <a:t>Mediciones de sismos:</a:t>
            </a:r>
            <a:endParaRPr lang="x-none" dirty="0">
              <a:latin typeface="ACHS Nueva Sans Medium" pitchFamily="2" charset="77"/>
            </a:endParaRPr>
          </a:p>
        </p:txBody>
      </p:sp>
      <p:sp>
        <p:nvSpPr>
          <p:cNvPr id="8" name="Marcador de texto 5">
            <a:extLst>
              <a:ext uri="{FF2B5EF4-FFF2-40B4-BE49-F238E27FC236}">
                <a16:creationId xmlns:a16="http://schemas.microsoft.com/office/drawing/2014/main" xmlns="" id="{E03D7AF3-8114-004F-B1BB-A24FE61BA8D9}"/>
              </a:ext>
            </a:extLst>
          </p:cNvPr>
          <p:cNvSpPr txBox="1">
            <a:spLocks/>
          </p:cNvSpPr>
          <p:nvPr/>
        </p:nvSpPr>
        <p:spPr>
          <a:xfrm>
            <a:off x="449263" y="1539082"/>
            <a:ext cx="2607446" cy="4130198"/>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lvl="0" algn="just" fontAlgn="base">
              <a:spcBef>
                <a:spcPts val="300"/>
              </a:spcBef>
              <a:spcAft>
                <a:spcPts val="300"/>
              </a:spcAft>
              <a:buClr>
                <a:schemeClr val="accent1"/>
              </a:buClr>
              <a:buSzPct val="100000"/>
              <a:defRPr/>
            </a:pPr>
            <a:r>
              <a:rPr lang="es-ES" b="1" kern="0" dirty="0" err="1">
                <a:latin typeface="ACHS Nueva Sans" pitchFamily="2" charset="77"/>
              </a:rPr>
              <a:t>Mercali</a:t>
            </a:r>
            <a:r>
              <a:rPr lang="es-ES" b="1" kern="0" dirty="0">
                <a:latin typeface="ACHS Nueva Sans" pitchFamily="2" charset="77"/>
              </a:rPr>
              <a:t>:</a:t>
            </a:r>
          </a:p>
          <a:p>
            <a:pPr lvl="0" algn="just" fontAlgn="base">
              <a:spcBef>
                <a:spcPts val="300"/>
              </a:spcBef>
              <a:spcAft>
                <a:spcPts val="300"/>
              </a:spcAft>
              <a:buClr>
                <a:schemeClr val="accent1"/>
              </a:buClr>
              <a:buSzPct val="100000"/>
              <a:defRPr/>
            </a:pPr>
            <a:endParaRPr lang="es-ES" b="1" kern="0" dirty="0">
              <a:latin typeface="ACHS Nueva Sans" pitchFamily="2" charset="77"/>
            </a:endParaRPr>
          </a:p>
          <a:p>
            <a:pPr marL="285750" indent="-285750" fontAlgn="base">
              <a:spcBef>
                <a:spcPts val="300"/>
              </a:spcBef>
              <a:spcAft>
                <a:spcPts val="300"/>
              </a:spcAft>
              <a:buClr>
                <a:schemeClr val="accent1"/>
              </a:buClr>
              <a:buSzPct val="100000"/>
              <a:buFont typeface="Wingdings" pitchFamily="2" charset="2"/>
              <a:buChar char="§"/>
              <a:defRPr/>
            </a:pPr>
            <a:r>
              <a:rPr lang="es-ES" sz="1600" kern="0" dirty="0">
                <a:solidFill>
                  <a:srgbClr val="8A8A8A">
                    <a:lumMod val="75000"/>
                  </a:srgbClr>
                </a:solidFill>
                <a:latin typeface="ACHS Nueva Sans" pitchFamily="2" charset="77"/>
              </a:rPr>
              <a:t>Es una escala de 12 grados que van desde el muy débil al catastrófico.</a:t>
            </a:r>
          </a:p>
          <a:p>
            <a:pPr marL="285750" indent="-285750" fontAlgn="base">
              <a:spcBef>
                <a:spcPts val="300"/>
              </a:spcBef>
              <a:spcAft>
                <a:spcPts val="300"/>
              </a:spcAft>
              <a:buClr>
                <a:schemeClr val="accent1"/>
              </a:buClr>
              <a:buSzPct val="100000"/>
              <a:buFont typeface="Wingdings" pitchFamily="2" charset="2"/>
              <a:buChar char="§"/>
              <a:defRPr/>
            </a:pPr>
            <a:endParaRPr lang="es-ES" sz="1600" kern="0" dirty="0">
              <a:solidFill>
                <a:srgbClr val="8A8A8A">
                  <a:lumMod val="75000"/>
                </a:srgbClr>
              </a:solidFill>
              <a:latin typeface="ACHS Nueva Sans" pitchFamily="2" charset="77"/>
            </a:endParaRPr>
          </a:p>
          <a:p>
            <a:pPr marL="285750" indent="-285750" fontAlgn="base">
              <a:spcBef>
                <a:spcPts val="300"/>
              </a:spcBef>
              <a:spcAft>
                <a:spcPts val="300"/>
              </a:spcAft>
              <a:buClr>
                <a:schemeClr val="accent1"/>
              </a:buClr>
              <a:buSzPct val="100000"/>
              <a:buFont typeface="Wingdings" pitchFamily="2" charset="2"/>
              <a:buChar char="§"/>
              <a:defRPr/>
            </a:pPr>
            <a:r>
              <a:rPr lang="es-ES" sz="1600" kern="0" dirty="0">
                <a:solidFill>
                  <a:srgbClr val="8A8A8A">
                    <a:lumMod val="75000"/>
                  </a:srgbClr>
                </a:solidFill>
                <a:latin typeface="ACHS Nueva Sans" pitchFamily="2" charset="77"/>
              </a:rPr>
              <a:t>Evalúa la intensidad de los terremotos a través de los efectos y daños causados a distintas estructuras.</a:t>
            </a:r>
          </a:p>
          <a:p>
            <a:pPr marL="285750" indent="-285750" fontAlgn="base">
              <a:spcBef>
                <a:spcPts val="300"/>
              </a:spcBef>
              <a:spcAft>
                <a:spcPts val="300"/>
              </a:spcAft>
              <a:buClr>
                <a:schemeClr val="accent1"/>
              </a:buClr>
              <a:buSzPct val="100000"/>
              <a:buFont typeface="Wingdings" pitchFamily="2" charset="2"/>
              <a:buChar char="§"/>
              <a:defRPr/>
            </a:pPr>
            <a:endParaRPr lang="es-ES" sz="1600" kern="0" dirty="0">
              <a:solidFill>
                <a:srgbClr val="8A8A8A">
                  <a:lumMod val="75000"/>
                </a:srgbClr>
              </a:solidFill>
              <a:latin typeface="ACHS Nueva Sans" pitchFamily="2" charset="77"/>
            </a:endParaRPr>
          </a:p>
          <a:p>
            <a:pPr lvl="0" fontAlgn="base">
              <a:spcBef>
                <a:spcPts val="300"/>
              </a:spcBef>
              <a:spcAft>
                <a:spcPts val="300"/>
              </a:spcAft>
              <a:buClr>
                <a:schemeClr val="accent1"/>
              </a:buClr>
              <a:buSzPct val="100000"/>
              <a:defRPr/>
            </a:pPr>
            <a:endParaRPr lang="es-ES" sz="1600" kern="0" dirty="0">
              <a:solidFill>
                <a:srgbClr val="8A8A8A">
                  <a:lumMod val="75000"/>
                </a:srgbClr>
              </a:solidFill>
              <a:latin typeface="ACHS Nueva Sans" pitchFamily="2" charset="77"/>
            </a:endParaRPr>
          </a:p>
          <a:p>
            <a:pPr lvl="0" algn="just" fontAlgn="base">
              <a:spcBef>
                <a:spcPts val="300"/>
              </a:spcBef>
              <a:spcAft>
                <a:spcPts val="300"/>
              </a:spcAft>
              <a:buClr>
                <a:schemeClr val="accent1"/>
              </a:buClr>
              <a:buSzPct val="100000"/>
              <a:defRPr/>
            </a:pPr>
            <a:endParaRPr lang="es-ES" sz="1600" kern="0" dirty="0">
              <a:solidFill>
                <a:srgbClr val="8A8A8A">
                  <a:lumMod val="75000"/>
                </a:srgbClr>
              </a:solidFill>
              <a:latin typeface="ACHS Nueva Sans" pitchFamily="2" charset="77"/>
            </a:endParaRPr>
          </a:p>
        </p:txBody>
      </p:sp>
      <p:sp>
        <p:nvSpPr>
          <p:cNvPr id="10" name="Marcador de texto 4">
            <a:extLst>
              <a:ext uri="{FF2B5EF4-FFF2-40B4-BE49-F238E27FC236}">
                <a16:creationId xmlns:a16="http://schemas.microsoft.com/office/drawing/2014/main" xmlns="" id="{5E935EF7-1CE1-4345-8514-CF65735953C4}"/>
              </a:ext>
            </a:extLst>
          </p:cNvPr>
          <p:cNvSpPr txBox="1">
            <a:spLocks/>
          </p:cNvSpPr>
          <p:nvPr/>
        </p:nvSpPr>
        <p:spPr>
          <a:xfrm>
            <a:off x="449262" y="496571"/>
            <a:ext cx="9865812" cy="523874"/>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2000" b="0" kern="1200">
                <a:solidFill>
                  <a:schemeClr val="accent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a:latin typeface="ACHS Nueva Serif" pitchFamily="2" charset="77"/>
              </a:rPr>
              <a:t>Chile, país sísmico</a:t>
            </a:r>
            <a:endParaRPr lang="es-CL" dirty="0">
              <a:latin typeface="ACHS Nueva Serif" pitchFamily="2" charset="77"/>
            </a:endParaRPr>
          </a:p>
        </p:txBody>
      </p:sp>
    </p:spTree>
    <p:custDataLst>
      <p:tags r:id="rId1"/>
    </p:custDataLst>
    <p:extLst>
      <p:ext uri="{BB962C8B-B14F-4D97-AF65-F5344CB8AC3E}">
        <p14:creationId xmlns:p14="http://schemas.microsoft.com/office/powerpoint/2010/main" val="257247854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xmlns="" id="{C21519A7-60F8-F740-9084-A28238F5D5E3}"/>
              </a:ext>
            </a:extLst>
          </p:cNvPr>
          <p:cNvSpPr>
            <a:spLocks noGrp="1"/>
          </p:cNvSpPr>
          <p:nvPr>
            <p:ph type="body" sz="quarter" idx="61"/>
          </p:nvPr>
        </p:nvSpPr>
        <p:spPr/>
        <p:txBody>
          <a:bodyPr>
            <a:normAutofit/>
          </a:bodyPr>
          <a:lstStyle/>
          <a:p>
            <a:r>
              <a:rPr lang="es-CL" dirty="0">
                <a:latin typeface="ACHS Nueva Serif" pitchFamily="2" charset="77"/>
              </a:rPr>
              <a:t>Chile, país sísmico</a:t>
            </a:r>
          </a:p>
        </p:txBody>
      </p:sp>
      <p:sp>
        <p:nvSpPr>
          <p:cNvPr id="6" name="Marcador de texto 5">
            <a:extLst>
              <a:ext uri="{FF2B5EF4-FFF2-40B4-BE49-F238E27FC236}">
                <a16:creationId xmlns:a16="http://schemas.microsoft.com/office/drawing/2014/main" xmlns="" id="{FEEFEB2D-B52F-DA45-94FB-11C32C2F45BF}"/>
              </a:ext>
            </a:extLst>
          </p:cNvPr>
          <p:cNvSpPr>
            <a:spLocks noGrp="1"/>
          </p:cNvSpPr>
          <p:nvPr>
            <p:ph type="body" sz="quarter" idx="62"/>
          </p:nvPr>
        </p:nvSpPr>
        <p:spPr>
          <a:xfrm>
            <a:off x="449262" y="960056"/>
            <a:ext cx="9865812" cy="356282"/>
          </a:xfrm>
        </p:spPr>
        <p:txBody>
          <a:bodyPr/>
          <a:lstStyle/>
          <a:p>
            <a:r>
              <a:rPr lang="es-CL" dirty="0">
                <a:latin typeface="ACHS Nueva Sans Medium" pitchFamily="2" charset="77"/>
              </a:rPr>
              <a:t>Mediciones de sismos:</a:t>
            </a:r>
          </a:p>
        </p:txBody>
      </p:sp>
      <p:graphicFrame>
        <p:nvGraphicFramePr>
          <p:cNvPr id="8" name="3 Marcador de contenido">
            <a:extLst>
              <a:ext uri="{FF2B5EF4-FFF2-40B4-BE49-F238E27FC236}">
                <a16:creationId xmlns:a16="http://schemas.microsoft.com/office/drawing/2014/main" xmlns="" id="{658F0CE6-BFC0-BF46-BDD0-72CD299307D3}"/>
              </a:ext>
            </a:extLst>
          </p:cNvPr>
          <p:cNvGraphicFramePr>
            <a:graphicFrameLocks/>
          </p:cNvGraphicFramePr>
          <p:nvPr>
            <p:extLst>
              <p:ext uri="{D42A27DB-BD31-4B8C-83A1-F6EECF244321}">
                <p14:modId xmlns:p14="http://schemas.microsoft.com/office/powerpoint/2010/main" val="1149095867"/>
              </p:ext>
            </p:extLst>
          </p:nvPr>
        </p:nvGraphicFramePr>
        <p:xfrm>
          <a:off x="941234" y="1419158"/>
          <a:ext cx="10309532" cy="5041475"/>
        </p:xfrm>
        <a:graphic>
          <a:graphicData uri="http://schemas.openxmlformats.org/drawingml/2006/table">
            <a:tbl>
              <a:tblPr firstRow="1" bandRow="1">
                <a:tableStyleId>{BC89EF96-8CEA-46FF-86C4-4CE0E7609802}</a:tableStyleId>
              </a:tblPr>
              <a:tblGrid>
                <a:gridCol w="1393496">
                  <a:extLst>
                    <a:ext uri="{9D8B030D-6E8A-4147-A177-3AD203B41FA5}">
                      <a16:colId xmlns:a16="http://schemas.microsoft.com/office/drawing/2014/main" xmlns="" val="20000"/>
                    </a:ext>
                  </a:extLst>
                </a:gridCol>
                <a:gridCol w="8916036">
                  <a:extLst>
                    <a:ext uri="{9D8B030D-6E8A-4147-A177-3AD203B41FA5}">
                      <a16:colId xmlns:a16="http://schemas.microsoft.com/office/drawing/2014/main" xmlns="" val="20001"/>
                    </a:ext>
                  </a:extLst>
                </a:gridCol>
              </a:tblGrid>
              <a:tr h="446255">
                <a:tc>
                  <a:txBody>
                    <a:bodyPr/>
                    <a:lstStyle/>
                    <a:p>
                      <a:pPr marL="0" marR="0" indent="0" algn="ctr" defTabSz="382947" eaLnBrk="1" fontAlgn="ctr" latinLnBrk="0" hangingPunct="1">
                        <a:lnSpc>
                          <a:spcPct val="100000"/>
                        </a:lnSpc>
                        <a:spcBef>
                          <a:spcPts val="0"/>
                        </a:spcBef>
                        <a:spcAft>
                          <a:spcPts val="0"/>
                        </a:spcAft>
                        <a:buClrTx/>
                        <a:buSzTx/>
                        <a:buFontTx/>
                        <a:buNone/>
                        <a:tabLst/>
                      </a:pPr>
                      <a:r>
                        <a:rPr lang="es-CL" sz="1400" b="1" u="none" strike="noStrike" cap="none" spc="0" baseline="0" dirty="0">
                          <a:solidFill>
                            <a:schemeClr val="bg1"/>
                          </a:solidFill>
                          <a:uFillTx/>
                          <a:latin typeface="ACHS Nueva Sans Medium" pitchFamily="2" charset="77"/>
                          <a:sym typeface="Arial"/>
                        </a:rPr>
                        <a:t>Grado</a:t>
                      </a:r>
                      <a:endParaRPr lang="es-CL" sz="1400" b="1" i="0" u="none" strike="noStrike" cap="none" spc="0" baseline="0" dirty="0">
                        <a:solidFill>
                          <a:schemeClr val="bg1"/>
                        </a:solidFill>
                        <a:uFillTx/>
                        <a:latin typeface="ACHS Nueva Sans Medium" pitchFamily="2" charset="77"/>
                        <a:ea typeface="+mn-ea"/>
                        <a:cs typeface="+mn-cs"/>
                        <a:sym typeface="Arial"/>
                      </a:endParaRPr>
                    </a:p>
                  </a:txBody>
                  <a:tcPr marL="7493" marR="7493" marT="7493" marB="0" anchor="ctr">
                    <a:solidFill>
                      <a:schemeClr val="accent1"/>
                    </a:solidFill>
                  </a:tcPr>
                </a:tc>
                <a:tc>
                  <a:txBody>
                    <a:bodyPr/>
                    <a:lstStyle/>
                    <a:p>
                      <a:pPr marL="0" marR="0" indent="0" algn="ctr" defTabSz="382947" eaLnBrk="1" fontAlgn="ctr" latinLnBrk="0" hangingPunct="1">
                        <a:lnSpc>
                          <a:spcPct val="100000"/>
                        </a:lnSpc>
                        <a:spcBef>
                          <a:spcPts val="0"/>
                        </a:spcBef>
                        <a:spcAft>
                          <a:spcPts val="0"/>
                        </a:spcAft>
                        <a:buClrTx/>
                        <a:buSzTx/>
                        <a:buFontTx/>
                        <a:buNone/>
                        <a:tabLst/>
                      </a:pPr>
                      <a:r>
                        <a:rPr lang="es-CL" sz="1400" b="1" u="none" strike="noStrike" cap="none" spc="0" baseline="0" dirty="0">
                          <a:solidFill>
                            <a:schemeClr val="bg1"/>
                          </a:solidFill>
                          <a:uFillTx/>
                          <a:latin typeface="ACHS Nueva Sans Medium" pitchFamily="2" charset="77"/>
                          <a:sym typeface="Arial"/>
                        </a:rPr>
                        <a:t>Descripción</a:t>
                      </a:r>
                      <a:endParaRPr lang="es-CL" sz="1400" b="1" i="0" u="none" strike="noStrike" cap="none" spc="0" baseline="0" dirty="0">
                        <a:solidFill>
                          <a:schemeClr val="bg1"/>
                        </a:solidFill>
                        <a:uFillTx/>
                        <a:latin typeface="ACHS Nueva Sans Medium" pitchFamily="2" charset="77"/>
                        <a:ea typeface="+mn-ea"/>
                        <a:cs typeface="+mn-cs"/>
                        <a:sym typeface="Arial"/>
                      </a:endParaRPr>
                    </a:p>
                  </a:txBody>
                  <a:tcPr marL="7493" marR="7493" marT="7493" marB="0" anchor="ctr">
                    <a:solidFill>
                      <a:schemeClr val="accent1"/>
                    </a:solidFill>
                  </a:tcPr>
                </a:tc>
                <a:extLst>
                  <a:ext uri="{0D108BD9-81ED-4DB2-BD59-A6C34878D82A}">
                    <a16:rowId xmlns:a16="http://schemas.microsoft.com/office/drawing/2014/main" xmlns="" val="10000"/>
                  </a:ext>
                </a:extLst>
              </a:tr>
              <a:tr h="639411">
                <a:tc>
                  <a:txBody>
                    <a:bodyPr/>
                    <a:lstStyle/>
                    <a:p>
                      <a:pPr marL="0" marR="0" indent="0" algn="ctr" defTabSz="382947" eaLnBrk="1" fontAlgn="ctr" latinLnBrk="0" hangingPunct="1">
                        <a:lnSpc>
                          <a:spcPct val="100000"/>
                        </a:lnSpc>
                        <a:spcBef>
                          <a:spcPts val="0"/>
                        </a:spcBef>
                        <a:spcAft>
                          <a:spcPts val="0"/>
                        </a:spcAft>
                        <a:buClrTx/>
                        <a:buSzTx/>
                        <a:buFontTx/>
                        <a:buNone/>
                        <a:tabLst/>
                      </a:pPr>
                      <a:r>
                        <a:rPr lang="es-CL" sz="1400" b="0" u="none" strike="noStrike" cap="none" spc="0" baseline="0" dirty="0">
                          <a:solidFill>
                            <a:schemeClr val="tx1"/>
                          </a:solidFill>
                          <a:uFillTx/>
                          <a:latin typeface="ACHS Nueva Sans Medium" pitchFamily="2" charset="77"/>
                          <a:sym typeface="Arial"/>
                        </a:rPr>
                        <a:t>I. </a:t>
                      </a:r>
                    </a:p>
                    <a:p>
                      <a:pPr marL="0" marR="0" indent="0" algn="ctr" defTabSz="382947" eaLnBrk="1" fontAlgn="ctr" latinLnBrk="0" hangingPunct="1">
                        <a:lnSpc>
                          <a:spcPct val="100000"/>
                        </a:lnSpc>
                        <a:spcBef>
                          <a:spcPts val="0"/>
                        </a:spcBef>
                        <a:spcAft>
                          <a:spcPts val="0"/>
                        </a:spcAft>
                        <a:buClrTx/>
                        <a:buSzTx/>
                        <a:buFontTx/>
                        <a:buNone/>
                        <a:tabLst/>
                      </a:pPr>
                      <a:r>
                        <a:rPr lang="es-CL" sz="1400" b="0" u="none" strike="noStrike" cap="none" spc="0" baseline="0" dirty="0">
                          <a:solidFill>
                            <a:schemeClr val="tx1"/>
                          </a:solidFill>
                          <a:uFillTx/>
                          <a:latin typeface="ACHS Nueva Sans Medium" pitchFamily="2" charset="77"/>
                          <a:sym typeface="Arial"/>
                        </a:rPr>
                        <a:t>Muy débil</a:t>
                      </a:r>
                      <a:endParaRPr lang="es-CL" sz="1400" b="0" i="0" u="none" strike="noStrike" cap="none" spc="0" baseline="0" dirty="0">
                        <a:solidFill>
                          <a:schemeClr val="tx1"/>
                        </a:solidFill>
                        <a:uFillTx/>
                        <a:latin typeface="ACHS Nueva Sans Medium" pitchFamily="2" charset="77"/>
                        <a:ea typeface="+mn-ea"/>
                        <a:cs typeface="+mn-cs"/>
                        <a:sym typeface="Arial"/>
                      </a:endParaRPr>
                    </a:p>
                  </a:txBody>
                  <a:tcPr marL="7493" marR="7493" marT="7493" marB="0" anchor="ctr"/>
                </a:tc>
                <a:tc>
                  <a:txBody>
                    <a:bodyPr/>
                    <a:lstStyle/>
                    <a:p>
                      <a:pPr marL="0" marR="0" indent="0" algn="just" defTabSz="382947" eaLnBrk="1" fontAlgn="ctr" latinLnBrk="0" hangingPunct="1">
                        <a:lnSpc>
                          <a:spcPct val="100000"/>
                        </a:lnSpc>
                        <a:spcBef>
                          <a:spcPts val="0"/>
                        </a:spcBef>
                        <a:spcAft>
                          <a:spcPts val="0"/>
                        </a:spcAft>
                        <a:buClrTx/>
                        <a:buSzTx/>
                        <a:buFontTx/>
                        <a:buNone/>
                        <a:tabLst/>
                      </a:pPr>
                      <a:r>
                        <a:rPr lang="es-CL" sz="1300" b="0" u="none" strike="noStrike" cap="none" spc="0" baseline="0" dirty="0">
                          <a:solidFill>
                            <a:schemeClr val="tx1"/>
                          </a:solidFill>
                          <a:uFillTx/>
                          <a:latin typeface="ACHS Nueva Sans Medium" pitchFamily="2" charset="77"/>
                          <a:sym typeface="Arial"/>
                        </a:rPr>
                        <a:t>Imperceptible para la mayoría excepto en condiciones favorables. Aceleración menor a 0,5 Gal.</a:t>
                      </a:r>
                      <a:endParaRPr lang="es-CL" sz="1300" b="0" i="0" u="none" strike="noStrike" cap="none" spc="0" baseline="0" dirty="0">
                        <a:solidFill>
                          <a:schemeClr val="tx1"/>
                        </a:solidFill>
                        <a:uFillTx/>
                        <a:latin typeface="ACHS Nueva Sans Medium" pitchFamily="2" charset="77"/>
                        <a:ea typeface="+mn-ea"/>
                        <a:cs typeface="+mn-cs"/>
                        <a:sym typeface="Arial"/>
                      </a:endParaRPr>
                    </a:p>
                  </a:txBody>
                  <a:tcPr marL="7493" marR="7493" marT="7493" marB="0" anchor="ctr"/>
                </a:tc>
                <a:extLst>
                  <a:ext uri="{0D108BD9-81ED-4DB2-BD59-A6C34878D82A}">
                    <a16:rowId xmlns:a16="http://schemas.microsoft.com/office/drawing/2014/main" xmlns="" val="10001"/>
                  </a:ext>
                </a:extLst>
              </a:tr>
              <a:tr h="639411">
                <a:tc>
                  <a:txBody>
                    <a:bodyPr/>
                    <a:lstStyle/>
                    <a:p>
                      <a:pPr marL="0" marR="0" indent="0" algn="ctr" defTabSz="382947" eaLnBrk="1" fontAlgn="ctr" latinLnBrk="0" hangingPunct="1">
                        <a:lnSpc>
                          <a:spcPct val="100000"/>
                        </a:lnSpc>
                        <a:spcBef>
                          <a:spcPts val="0"/>
                        </a:spcBef>
                        <a:spcAft>
                          <a:spcPts val="0"/>
                        </a:spcAft>
                        <a:buClrTx/>
                        <a:buSzTx/>
                        <a:buFontTx/>
                        <a:buNone/>
                        <a:tabLst/>
                      </a:pPr>
                      <a:r>
                        <a:rPr lang="es-CL" sz="1400" b="0" u="none" strike="noStrike" cap="none" spc="0" baseline="0" dirty="0">
                          <a:solidFill>
                            <a:schemeClr val="tx1"/>
                          </a:solidFill>
                          <a:uFillTx/>
                          <a:latin typeface="ACHS Nueva Sans Medium" pitchFamily="2" charset="77"/>
                          <a:sym typeface="Arial"/>
                        </a:rPr>
                        <a:t>II. </a:t>
                      </a:r>
                    </a:p>
                    <a:p>
                      <a:pPr marL="0" marR="0" indent="0" algn="ctr" defTabSz="382947" eaLnBrk="1" fontAlgn="ctr" latinLnBrk="0" hangingPunct="1">
                        <a:lnSpc>
                          <a:spcPct val="100000"/>
                        </a:lnSpc>
                        <a:spcBef>
                          <a:spcPts val="0"/>
                        </a:spcBef>
                        <a:spcAft>
                          <a:spcPts val="0"/>
                        </a:spcAft>
                        <a:buClrTx/>
                        <a:buSzTx/>
                        <a:buFontTx/>
                        <a:buNone/>
                        <a:tabLst/>
                      </a:pPr>
                      <a:r>
                        <a:rPr lang="es-CL" sz="1400" b="0" u="none" strike="noStrike" cap="none" spc="0" baseline="0" dirty="0">
                          <a:solidFill>
                            <a:schemeClr val="tx1"/>
                          </a:solidFill>
                          <a:uFillTx/>
                          <a:latin typeface="ACHS Nueva Sans Medium" pitchFamily="2" charset="77"/>
                          <a:sym typeface="Arial"/>
                        </a:rPr>
                        <a:t>Débil</a:t>
                      </a:r>
                      <a:endParaRPr lang="es-CL" sz="1400" b="0" i="0" u="none" strike="noStrike" cap="none" spc="0" baseline="0" dirty="0">
                        <a:solidFill>
                          <a:schemeClr val="tx1"/>
                        </a:solidFill>
                        <a:uFillTx/>
                        <a:latin typeface="ACHS Nueva Sans Medium" pitchFamily="2" charset="77"/>
                        <a:ea typeface="+mn-ea"/>
                        <a:cs typeface="+mn-cs"/>
                        <a:sym typeface="Arial"/>
                      </a:endParaRPr>
                    </a:p>
                  </a:txBody>
                  <a:tcPr marL="7493" marR="7493" marT="7493" marB="0" anchor="ctr"/>
                </a:tc>
                <a:tc>
                  <a:txBody>
                    <a:bodyPr/>
                    <a:lstStyle/>
                    <a:p>
                      <a:pPr marL="0" marR="0" indent="0" algn="just" defTabSz="382947" eaLnBrk="1" fontAlgn="ctr" latinLnBrk="0" hangingPunct="1">
                        <a:lnSpc>
                          <a:spcPct val="100000"/>
                        </a:lnSpc>
                        <a:spcBef>
                          <a:spcPts val="0"/>
                        </a:spcBef>
                        <a:spcAft>
                          <a:spcPts val="0"/>
                        </a:spcAft>
                        <a:buClrTx/>
                        <a:buSzTx/>
                        <a:buFontTx/>
                        <a:buNone/>
                        <a:tabLst/>
                      </a:pPr>
                      <a:r>
                        <a:rPr lang="es-CL" sz="1300" b="0" u="none" strike="noStrike" cap="none" spc="0" baseline="0" dirty="0">
                          <a:solidFill>
                            <a:schemeClr val="tx1"/>
                          </a:solidFill>
                          <a:uFillTx/>
                          <a:latin typeface="ACHS Nueva Sans Medium" pitchFamily="2" charset="77"/>
                          <a:sym typeface="Arial"/>
                        </a:rPr>
                        <a:t>Perceptible sólo por algunas personas en reposo, particularmente aquellas que se encuentran ubicadas en los pisos superiores de los edificios. Los objetos colgantes suelen oscilar. Aceleración entre 0,5 y 2,5 Gal.</a:t>
                      </a:r>
                      <a:endParaRPr lang="es-CL" sz="1300" b="0" i="0" u="none" strike="noStrike" cap="none" spc="0" baseline="0" dirty="0">
                        <a:solidFill>
                          <a:schemeClr val="tx1"/>
                        </a:solidFill>
                        <a:uFillTx/>
                        <a:latin typeface="ACHS Nueva Sans Medium" pitchFamily="2" charset="77"/>
                        <a:ea typeface="+mn-ea"/>
                        <a:cs typeface="+mn-cs"/>
                        <a:sym typeface="Arial"/>
                      </a:endParaRPr>
                    </a:p>
                  </a:txBody>
                  <a:tcPr marL="7493" marR="7493" marT="7493" marB="0" anchor="ctr"/>
                </a:tc>
                <a:extLst>
                  <a:ext uri="{0D108BD9-81ED-4DB2-BD59-A6C34878D82A}">
                    <a16:rowId xmlns:a16="http://schemas.microsoft.com/office/drawing/2014/main" xmlns="" val="10002"/>
                  </a:ext>
                </a:extLst>
              </a:tr>
              <a:tr h="804739">
                <a:tc>
                  <a:txBody>
                    <a:bodyPr/>
                    <a:lstStyle/>
                    <a:p>
                      <a:pPr marL="0" marR="0" indent="0" algn="ctr" defTabSz="382947" eaLnBrk="1" fontAlgn="ctr" latinLnBrk="0" hangingPunct="1">
                        <a:lnSpc>
                          <a:spcPct val="100000"/>
                        </a:lnSpc>
                        <a:spcBef>
                          <a:spcPts val="0"/>
                        </a:spcBef>
                        <a:spcAft>
                          <a:spcPts val="0"/>
                        </a:spcAft>
                        <a:buClrTx/>
                        <a:buSzTx/>
                        <a:buFontTx/>
                        <a:buNone/>
                        <a:tabLst/>
                      </a:pPr>
                      <a:r>
                        <a:rPr lang="es-CL" sz="1400" b="0" u="none" strike="noStrike" cap="none" spc="0" baseline="0" dirty="0">
                          <a:solidFill>
                            <a:schemeClr val="tx1"/>
                          </a:solidFill>
                          <a:uFillTx/>
                          <a:latin typeface="ACHS Nueva Sans Medium" pitchFamily="2" charset="77"/>
                          <a:sym typeface="Arial"/>
                        </a:rPr>
                        <a:t>III. </a:t>
                      </a:r>
                    </a:p>
                    <a:p>
                      <a:pPr marL="0" marR="0" indent="0" algn="ctr" defTabSz="382947" eaLnBrk="1" fontAlgn="ctr" latinLnBrk="0" hangingPunct="1">
                        <a:lnSpc>
                          <a:spcPct val="100000"/>
                        </a:lnSpc>
                        <a:spcBef>
                          <a:spcPts val="0"/>
                        </a:spcBef>
                        <a:spcAft>
                          <a:spcPts val="0"/>
                        </a:spcAft>
                        <a:buClrTx/>
                        <a:buSzTx/>
                        <a:buFontTx/>
                        <a:buNone/>
                        <a:tabLst/>
                      </a:pPr>
                      <a:r>
                        <a:rPr lang="es-CL" sz="1400" b="0" u="none" strike="noStrike" cap="none" spc="0" baseline="0" dirty="0">
                          <a:solidFill>
                            <a:schemeClr val="tx1"/>
                          </a:solidFill>
                          <a:uFillTx/>
                          <a:latin typeface="ACHS Nueva Sans Medium" pitchFamily="2" charset="77"/>
                          <a:sym typeface="Arial"/>
                        </a:rPr>
                        <a:t>Leve</a:t>
                      </a:r>
                      <a:endParaRPr lang="es-CL" sz="1400" b="0" i="0" u="none" strike="noStrike" cap="none" spc="0" baseline="0" dirty="0">
                        <a:solidFill>
                          <a:schemeClr val="tx1"/>
                        </a:solidFill>
                        <a:uFillTx/>
                        <a:latin typeface="ACHS Nueva Sans Medium" pitchFamily="2" charset="77"/>
                        <a:ea typeface="+mn-ea"/>
                        <a:cs typeface="+mn-cs"/>
                        <a:sym typeface="Arial"/>
                      </a:endParaRPr>
                    </a:p>
                  </a:txBody>
                  <a:tcPr marL="7493" marR="7493" marT="7493" marB="0" anchor="ctr"/>
                </a:tc>
                <a:tc>
                  <a:txBody>
                    <a:bodyPr/>
                    <a:lstStyle/>
                    <a:p>
                      <a:pPr marL="0" marR="0" indent="0" algn="just" defTabSz="382947" eaLnBrk="1" fontAlgn="ctr" latinLnBrk="0" hangingPunct="1">
                        <a:lnSpc>
                          <a:spcPct val="100000"/>
                        </a:lnSpc>
                        <a:spcBef>
                          <a:spcPts val="0"/>
                        </a:spcBef>
                        <a:spcAft>
                          <a:spcPts val="0"/>
                        </a:spcAft>
                        <a:buClrTx/>
                        <a:buSzTx/>
                        <a:buFontTx/>
                        <a:buNone/>
                        <a:tabLst/>
                      </a:pPr>
                      <a:r>
                        <a:rPr lang="es-CL" sz="1300" b="0" u="none" strike="noStrike" cap="none" spc="0" baseline="0" dirty="0">
                          <a:solidFill>
                            <a:schemeClr val="tx1"/>
                          </a:solidFill>
                          <a:uFillTx/>
                          <a:latin typeface="ACHS Nueva Sans Medium" pitchFamily="2" charset="77"/>
                          <a:sym typeface="Arial"/>
                        </a:rPr>
                        <a:t>Perceptible por algunas personas dentro de los edificios, especialmente en pisos altos. Muchos no lo perciben como un terremoto. Los automóviles detenidos se mueven ligeramente. Sensación semejante al paso de un camión pequeño. Aceleración entre 2,5 y 6,0 Gal.</a:t>
                      </a:r>
                      <a:endParaRPr lang="es-CL" sz="1300" b="0" i="0" u="none" strike="noStrike" cap="none" spc="0" baseline="0" dirty="0">
                        <a:solidFill>
                          <a:schemeClr val="tx1"/>
                        </a:solidFill>
                        <a:uFillTx/>
                        <a:latin typeface="ACHS Nueva Sans Medium" pitchFamily="2" charset="77"/>
                        <a:ea typeface="+mn-ea"/>
                        <a:cs typeface="+mn-cs"/>
                        <a:sym typeface="Arial"/>
                      </a:endParaRPr>
                    </a:p>
                  </a:txBody>
                  <a:tcPr marL="7493" marR="7493" marT="7493" marB="0" anchor="ctr"/>
                </a:tc>
                <a:extLst>
                  <a:ext uri="{0D108BD9-81ED-4DB2-BD59-A6C34878D82A}">
                    <a16:rowId xmlns:a16="http://schemas.microsoft.com/office/drawing/2014/main" xmlns="" val="10003"/>
                  </a:ext>
                </a:extLst>
              </a:tr>
              <a:tr h="1067509">
                <a:tc>
                  <a:txBody>
                    <a:bodyPr/>
                    <a:lstStyle/>
                    <a:p>
                      <a:pPr marL="0" marR="0" indent="0" algn="ctr" defTabSz="382947" eaLnBrk="1" fontAlgn="ctr" latinLnBrk="0" hangingPunct="1">
                        <a:lnSpc>
                          <a:spcPct val="100000"/>
                        </a:lnSpc>
                        <a:spcBef>
                          <a:spcPts val="0"/>
                        </a:spcBef>
                        <a:spcAft>
                          <a:spcPts val="0"/>
                        </a:spcAft>
                        <a:buClrTx/>
                        <a:buSzTx/>
                        <a:buFontTx/>
                        <a:buNone/>
                        <a:tabLst/>
                      </a:pPr>
                      <a:r>
                        <a:rPr lang="es-CL" sz="1400" b="0" u="none" strike="noStrike" cap="none" spc="0" baseline="0" dirty="0">
                          <a:solidFill>
                            <a:schemeClr val="tx1"/>
                          </a:solidFill>
                          <a:uFillTx/>
                          <a:latin typeface="ACHS Nueva Sans Medium" pitchFamily="2" charset="77"/>
                          <a:sym typeface="Arial"/>
                        </a:rPr>
                        <a:t>IV. </a:t>
                      </a:r>
                    </a:p>
                    <a:p>
                      <a:pPr marL="0" marR="0" indent="0" algn="ctr" defTabSz="382947" eaLnBrk="1" fontAlgn="ctr" latinLnBrk="0" hangingPunct="1">
                        <a:lnSpc>
                          <a:spcPct val="100000"/>
                        </a:lnSpc>
                        <a:spcBef>
                          <a:spcPts val="0"/>
                        </a:spcBef>
                        <a:spcAft>
                          <a:spcPts val="0"/>
                        </a:spcAft>
                        <a:buClrTx/>
                        <a:buSzTx/>
                        <a:buFontTx/>
                        <a:buNone/>
                        <a:tabLst/>
                      </a:pPr>
                      <a:r>
                        <a:rPr lang="es-CL" sz="1400" b="0" u="none" strike="noStrike" cap="none" spc="0" baseline="0" dirty="0">
                          <a:solidFill>
                            <a:schemeClr val="tx1"/>
                          </a:solidFill>
                          <a:uFillTx/>
                          <a:latin typeface="ACHS Nueva Sans Medium" pitchFamily="2" charset="77"/>
                          <a:sym typeface="Arial"/>
                        </a:rPr>
                        <a:t>Moderado</a:t>
                      </a:r>
                      <a:endParaRPr lang="es-CL" sz="1400" b="0" i="0" u="none" strike="noStrike" cap="none" spc="0" baseline="0" dirty="0">
                        <a:solidFill>
                          <a:schemeClr val="tx1"/>
                        </a:solidFill>
                        <a:uFillTx/>
                        <a:latin typeface="ACHS Nueva Sans Medium" pitchFamily="2" charset="77"/>
                        <a:ea typeface="+mn-ea"/>
                        <a:cs typeface="+mn-cs"/>
                        <a:sym typeface="Arial"/>
                      </a:endParaRPr>
                    </a:p>
                  </a:txBody>
                  <a:tcPr marL="7493" marR="7493" marT="7493" marB="0" anchor="ctr"/>
                </a:tc>
                <a:tc>
                  <a:txBody>
                    <a:bodyPr/>
                    <a:lstStyle/>
                    <a:p>
                      <a:pPr marL="0" marR="0" indent="0" algn="just" defTabSz="382947" eaLnBrk="1" fontAlgn="ctr" latinLnBrk="0" hangingPunct="1">
                        <a:lnSpc>
                          <a:spcPct val="100000"/>
                        </a:lnSpc>
                        <a:spcBef>
                          <a:spcPts val="0"/>
                        </a:spcBef>
                        <a:spcAft>
                          <a:spcPts val="0"/>
                        </a:spcAft>
                        <a:buClrTx/>
                        <a:buSzTx/>
                        <a:buFontTx/>
                        <a:buNone/>
                        <a:tabLst/>
                      </a:pPr>
                      <a:r>
                        <a:rPr lang="es-CL" sz="1300" b="0" u="none" strike="noStrike" cap="none" spc="0" baseline="0" dirty="0">
                          <a:solidFill>
                            <a:schemeClr val="tx1"/>
                          </a:solidFill>
                          <a:uFillTx/>
                          <a:latin typeface="ACHS Nueva Sans Medium" pitchFamily="2" charset="77"/>
                          <a:sym typeface="Arial"/>
                        </a:rPr>
                        <a:t>Perceptible por la mayoría de personas dentro de los edificios, por pocas personas en el exterior durante el día. Durante la noche algunas personas pueden despertarse. Perturbación en cerámica, puertas y ventanas. Las paredes suelen hacer ruido. Los automóviles detenidos se mueven con más energía. Sensación semejante al paso de un camión grande. Aceleración entre 6,0 y 10 Gal.</a:t>
                      </a:r>
                      <a:endParaRPr lang="es-CL" sz="1300" b="0" i="0" u="none" strike="noStrike" cap="none" spc="0" baseline="0" dirty="0">
                        <a:solidFill>
                          <a:schemeClr val="tx1"/>
                        </a:solidFill>
                        <a:uFillTx/>
                        <a:latin typeface="ACHS Nueva Sans Medium" pitchFamily="2" charset="77"/>
                        <a:ea typeface="+mn-ea"/>
                        <a:cs typeface="+mn-cs"/>
                        <a:sym typeface="Arial"/>
                      </a:endParaRPr>
                    </a:p>
                  </a:txBody>
                  <a:tcPr marL="7493" marR="7493" marT="7493" marB="0" anchor="ctr"/>
                </a:tc>
                <a:extLst>
                  <a:ext uri="{0D108BD9-81ED-4DB2-BD59-A6C34878D82A}">
                    <a16:rowId xmlns:a16="http://schemas.microsoft.com/office/drawing/2014/main" xmlns="" val="10004"/>
                  </a:ext>
                </a:extLst>
              </a:tr>
              <a:tr h="804739">
                <a:tc>
                  <a:txBody>
                    <a:bodyPr/>
                    <a:lstStyle/>
                    <a:p>
                      <a:pPr marL="0" marR="0" indent="0" algn="ctr" defTabSz="382947" eaLnBrk="1" fontAlgn="ctr" latinLnBrk="0" hangingPunct="1">
                        <a:lnSpc>
                          <a:spcPct val="100000"/>
                        </a:lnSpc>
                        <a:spcBef>
                          <a:spcPts val="0"/>
                        </a:spcBef>
                        <a:spcAft>
                          <a:spcPts val="0"/>
                        </a:spcAft>
                        <a:buClrTx/>
                        <a:buSzTx/>
                        <a:buFontTx/>
                        <a:buNone/>
                        <a:tabLst/>
                      </a:pPr>
                      <a:r>
                        <a:rPr lang="es-CL" sz="1400" b="0" u="none" strike="noStrike" cap="none" spc="0" baseline="0" dirty="0">
                          <a:solidFill>
                            <a:schemeClr val="tx1"/>
                          </a:solidFill>
                          <a:uFillTx/>
                          <a:latin typeface="ACHS Nueva Sans Medium" pitchFamily="2" charset="77"/>
                          <a:sym typeface="Arial"/>
                        </a:rPr>
                        <a:t>V. </a:t>
                      </a:r>
                    </a:p>
                    <a:p>
                      <a:pPr marL="0" marR="0" indent="0" algn="ctr" defTabSz="382947" eaLnBrk="1" fontAlgn="ctr" latinLnBrk="0" hangingPunct="1">
                        <a:lnSpc>
                          <a:spcPct val="100000"/>
                        </a:lnSpc>
                        <a:spcBef>
                          <a:spcPts val="0"/>
                        </a:spcBef>
                        <a:spcAft>
                          <a:spcPts val="0"/>
                        </a:spcAft>
                        <a:buClrTx/>
                        <a:buSzTx/>
                        <a:buFontTx/>
                        <a:buNone/>
                        <a:tabLst/>
                      </a:pPr>
                      <a:r>
                        <a:rPr lang="es-CL" sz="1400" b="0" u="none" strike="noStrike" cap="none" spc="0" baseline="0" dirty="0">
                          <a:solidFill>
                            <a:schemeClr val="tx1"/>
                          </a:solidFill>
                          <a:uFillTx/>
                          <a:latin typeface="ACHS Nueva Sans Medium" pitchFamily="2" charset="77"/>
                          <a:sym typeface="Arial"/>
                        </a:rPr>
                        <a:t>Poco Fuerte</a:t>
                      </a:r>
                      <a:endParaRPr lang="es-CL" sz="1400" b="0" i="0" u="none" strike="noStrike" cap="none" spc="0" baseline="0" dirty="0">
                        <a:solidFill>
                          <a:schemeClr val="tx1"/>
                        </a:solidFill>
                        <a:uFillTx/>
                        <a:latin typeface="ACHS Nueva Sans Medium" pitchFamily="2" charset="77"/>
                        <a:ea typeface="+mn-ea"/>
                        <a:cs typeface="+mn-cs"/>
                        <a:sym typeface="Arial"/>
                      </a:endParaRPr>
                    </a:p>
                  </a:txBody>
                  <a:tcPr marL="7493" marR="7493" marT="7493" marB="0" anchor="ctr"/>
                </a:tc>
                <a:tc>
                  <a:txBody>
                    <a:bodyPr/>
                    <a:lstStyle/>
                    <a:p>
                      <a:pPr marL="0" marR="0" indent="0" algn="just" defTabSz="382947" eaLnBrk="1" fontAlgn="ctr" latinLnBrk="0" hangingPunct="1">
                        <a:lnSpc>
                          <a:spcPct val="100000"/>
                        </a:lnSpc>
                        <a:spcBef>
                          <a:spcPts val="0"/>
                        </a:spcBef>
                        <a:spcAft>
                          <a:spcPts val="0"/>
                        </a:spcAft>
                        <a:buClrTx/>
                        <a:buSzTx/>
                        <a:buFontTx/>
                        <a:buNone/>
                        <a:tabLst/>
                      </a:pPr>
                      <a:r>
                        <a:rPr lang="es-CL" sz="1300" b="0" u="none" strike="noStrike" cap="none" spc="0" baseline="0" dirty="0">
                          <a:solidFill>
                            <a:schemeClr val="tx1"/>
                          </a:solidFill>
                          <a:uFillTx/>
                          <a:latin typeface="ACHS Nueva Sans Medium" pitchFamily="2" charset="77"/>
                          <a:sym typeface="Arial"/>
                        </a:rPr>
                        <a:t>Sacudida sentida casi por todo el país o zona y algunas piezas de vajilla o cristales de ventanas se rompen; pocos casos de agrietamiento de aplanados; caen objetos inestables. Se observan perturbaciones en los árboles, postes y otros objetos altos. Se detienen los relojes de péndulo. Aceleración entre 10 y 20 Gal.</a:t>
                      </a:r>
                      <a:endParaRPr lang="es-CL" sz="1300" b="0" i="0" u="none" strike="noStrike" cap="none" spc="0" baseline="0" dirty="0">
                        <a:solidFill>
                          <a:schemeClr val="tx1"/>
                        </a:solidFill>
                        <a:uFillTx/>
                        <a:latin typeface="ACHS Nueva Sans Medium" pitchFamily="2" charset="77"/>
                        <a:ea typeface="+mn-ea"/>
                        <a:cs typeface="+mn-cs"/>
                        <a:sym typeface="Arial"/>
                      </a:endParaRPr>
                    </a:p>
                  </a:txBody>
                  <a:tcPr marL="7493" marR="7493" marT="7493" marB="0" anchor="ctr"/>
                </a:tc>
                <a:extLst>
                  <a:ext uri="{0D108BD9-81ED-4DB2-BD59-A6C34878D82A}">
                    <a16:rowId xmlns:a16="http://schemas.microsoft.com/office/drawing/2014/main" xmlns="" val="10005"/>
                  </a:ext>
                </a:extLst>
              </a:tr>
              <a:tr h="639411">
                <a:tc>
                  <a:txBody>
                    <a:bodyPr/>
                    <a:lstStyle/>
                    <a:p>
                      <a:pPr marL="0" marR="0" indent="0" algn="ctr" defTabSz="382947" eaLnBrk="1" fontAlgn="ctr" latinLnBrk="0" hangingPunct="1">
                        <a:lnSpc>
                          <a:spcPct val="100000"/>
                        </a:lnSpc>
                        <a:spcBef>
                          <a:spcPts val="0"/>
                        </a:spcBef>
                        <a:spcAft>
                          <a:spcPts val="0"/>
                        </a:spcAft>
                        <a:buClrTx/>
                        <a:buSzTx/>
                        <a:buFontTx/>
                        <a:buNone/>
                        <a:tabLst/>
                      </a:pPr>
                      <a:r>
                        <a:rPr lang="es-CL" sz="1400" b="0" u="none" strike="noStrike" cap="none" spc="0" baseline="0" dirty="0">
                          <a:solidFill>
                            <a:schemeClr val="tx1"/>
                          </a:solidFill>
                          <a:uFillTx/>
                          <a:latin typeface="ACHS Nueva Sans Medium" pitchFamily="2" charset="77"/>
                          <a:sym typeface="Arial"/>
                        </a:rPr>
                        <a:t>VI.</a:t>
                      </a:r>
                    </a:p>
                    <a:p>
                      <a:pPr marL="0" marR="0" indent="0" algn="ctr" defTabSz="382947" eaLnBrk="1" fontAlgn="ctr" latinLnBrk="0" hangingPunct="1">
                        <a:lnSpc>
                          <a:spcPct val="100000"/>
                        </a:lnSpc>
                        <a:spcBef>
                          <a:spcPts val="0"/>
                        </a:spcBef>
                        <a:spcAft>
                          <a:spcPts val="0"/>
                        </a:spcAft>
                        <a:buClrTx/>
                        <a:buSzTx/>
                        <a:buFontTx/>
                        <a:buNone/>
                        <a:tabLst/>
                      </a:pPr>
                      <a:r>
                        <a:rPr lang="es-CL" sz="1400" b="0" u="none" strike="noStrike" cap="none" spc="0" baseline="0" dirty="0">
                          <a:solidFill>
                            <a:schemeClr val="tx1"/>
                          </a:solidFill>
                          <a:uFillTx/>
                          <a:latin typeface="ACHS Nueva Sans Medium" pitchFamily="2" charset="77"/>
                          <a:sym typeface="Arial"/>
                        </a:rPr>
                        <a:t>Fuerte</a:t>
                      </a:r>
                      <a:endParaRPr lang="es-CL" sz="1400" b="0" i="0" u="none" strike="noStrike" cap="none" spc="0" baseline="0" dirty="0">
                        <a:solidFill>
                          <a:schemeClr val="tx1"/>
                        </a:solidFill>
                        <a:uFillTx/>
                        <a:latin typeface="ACHS Nueva Sans Medium" pitchFamily="2" charset="77"/>
                        <a:ea typeface="+mn-ea"/>
                        <a:cs typeface="+mn-cs"/>
                        <a:sym typeface="Arial"/>
                      </a:endParaRPr>
                    </a:p>
                  </a:txBody>
                  <a:tcPr marL="7493" marR="7493" marT="7493" marB="0" anchor="ctr"/>
                </a:tc>
                <a:tc>
                  <a:txBody>
                    <a:bodyPr/>
                    <a:lstStyle/>
                    <a:p>
                      <a:pPr marL="0" marR="0" indent="0" algn="just" defTabSz="382947" eaLnBrk="1" fontAlgn="ctr" latinLnBrk="0" hangingPunct="1">
                        <a:lnSpc>
                          <a:spcPct val="100000"/>
                        </a:lnSpc>
                        <a:spcBef>
                          <a:spcPts val="0"/>
                        </a:spcBef>
                        <a:spcAft>
                          <a:spcPts val="0"/>
                        </a:spcAft>
                        <a:buClrTx/>
                        <a:buSzTx/>
                        <a:buFontTx/>
                        <a:buNone/>
                        <a:tabLst/>
                      </a:pPr>
                      <a:r>
                        <a:rPr lang="es-CL" sz="1300" b="0" u="none" strike="noStrike" cap="none" spc="0" baseline="0" dirty="0">
                          <a:solidFill>
                            <a:schemeClr val="tx1"/>
                          </a:solidFill>
                          <a:uFillTx/>
                          <a:latin typeface="ACHS Nueva Sans Medium" pitchFamily="2" charset="77"/>
                          <a:sym typeface="Arial"/>
                        </a:rPr>
                        <a:t>Sacudida sentida por todo el país o zona. Algunos muebles pesados cambian de sitio y provoca daños leves, en especial en viviendas de material ligero. Aceleración entre 20 y 35 Gal.</a:t>
                      </a:r>
                      <a:endParaRPr lang="es-CL" sz="1300" b="0" i="0" u="none" strike="noStrike" cap="none" spc="0" baseline="0" dirty="0">
                        <a:solidFill>
                          <a:schemeClr val="tx1"/>
                        </a:solidFill>
                        <a:uFillTx/>
                        <a:latin typeface="ACHS Nueva Sans Medium" pitchFamily="2" charset="77"/>
                        <a:ea typeface="+mn-ea"/>
                        <a:cs typeface="+mn-cs"/>
                        <a:sym typeface="Arial"/>
                      </a:endParaRPr>
                    </a:p>
                  </a:txBody>
                  <a:tcPr marL="7493" marR="7493" marT="7493" marB="0" anchor="ctr"/>
                </a:tc>
                <a:extLst>
                  <a:ext uri="{0D108BD9-81ED-4DB2-BD59-A6C34878D82A}">
                    <a16:rowId xmlns:a16="http://schemas.microsoft.com/office/drawing/2014/main" xmlns="" val="10006"/>
                  </a:ext>
                </a:extLst>
              </a:tr>
            </a:tbl>
          </a:graphicData>
        </a:graphic>
      </p:graphicFrame>
    </p:spTree>
    <p:custDataLst>
      <p:tags r:id="rId1"/>
    </p:custDataLst>
    <p:extLst>
      <p:ext uri="{BB962C8B-B14F-4D97-AF65-F5344CB8AC3E}">
        <p14:creationId xmlns:p14="http://schemas.microsoft.com/office/powerpoint/2010/main" val="503199027"/>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xmlns="" id="{C21519A7-60F8-F740-9084-A28238F5D5E3}"/>
              </a:ext>
            </a:extLst>
          </p:cNvPr>
          <p:cNvSpPr>
            <a:spLocks noGrp="1"/>
          </p:cNvSpPr>
          <p:nvPr>
            <p:ph type="body" sz="quarter" idx="61"/>
          </p:nvPr>
        </p:nvSpPr>
        <p:spPr/>
        <p:txBody>
          <a:bodyPr>
            <a:normAutofit/>
          </a:bodyPr>
          <a:lstStyle/>
          <a:p>
            <a:r>
              <a:rPr lang="es-CL" dirty="0">
                <a:latin typeface="ACHS Nueva Serif" pitchFamily="2" charset="77"/>
              </a:rPr>
              <a:t>Chile, país sísmico</a:t>
            </a:r>
          </a:p>
        </p:txBody>
      </p:sp>
      <p:sp>
        <p:nvSpPr>
          <p:cNvPr id="6" name="Marcador de texto 5">
            <a:extLst>
              <a:ext uri="{FF2B5EF4-FFF2-40B4-BE49-F238E27FC236}">
                <a16:creationId xmlns:a16="http://schemas.microsoft.com/office/drawing/2014/main" xmlns="" id="{FEEFEB2D-B52F-DA45-94FB-11C32C2F45BF}"/>
              </a:ext>
            </a:extLst>
          </p:cNvPr>
          <p:cNvSpPr>
            <a:spLocks noGrp="1"/>
          </p:cNvSpPr>
          <p:nvPr>
            <p:ph type="body" sz="quarter" idx="62"/>
          </p:nvPr>
        </p:nvSpPr>
        <p:spPr>
          <a:xfrm>
            <a:off x="449262" y="960056"/>
            <a:ext cx="9865812" cy="356282"/>
          </a:xfrm>
        </p:spPr>
        <p:txBody>
          <a:bodyPr/>
          <a:lstStyle/>
          <a:p>
            <a:r>
              <a:rPr lang="es-CL" dirty="0">
                <a:latin typeface="ACHS Nueva Sans Medium" pitchFamily="2" charset="77"/>
              </a:rPr>
              <a:t>Mediciones de sismos:</a:t>
            </a:r>
          </a:p>
        </p:txBody>
      </p:sp>
      <p:graphicFrame>
        <p:nvGraphicFramePr>
          <p:cNvPr id="7" name="3 Marcador de contenido">
            <a:extLst>
              <a:ext uri="{FF2B5EF4-FFF2-40B4-BE49-F238E27FC236}">
                <a16:creationId xmlns:a16="http://schemas.microsoft.com/office/drawing/2014/main" xmlns="" id="{91D4B4EA-48C8-264F-9D85-9BA250FDACC5}"/>
              </a:ext>
            </a:extLst>
          </p:cNvPr>
          <p:cNvGraphicFramePr>
            <a:graphicFrameLocks/>
          </p:cNvGraphicFramePr>
          <p:nvPr>
            <p:extLst>
              <p:ext uri="{D42A27DB-BD31-4B8C-83A1-F6EECF244321}">
                <p14:modId xmlns:p14="http://schemas.microsoft.com/office/powerpoint/2010/main" val="128278917"/>
              </p:ext>
            </p:extLst>
          </p:nvPr>
        </p:nvGraphicFramePr>
        <p:xfrm>
          <a:off x="799308" y="1316338"/>
          <a:ext cx="10593384" cy="5323444"/>
        </p:xfrm>
        <a:graphic>
          <a:graphicData uri="http://schemas.openxmlformats.org/drawingml/2006/table">
            <a:tbl>
              <a:tblPr firstRow="1" bandRow="1">
                <a:tableStyleId>{B301B821-A1FF-4177-AEE7-76D212191A09}</a:tableStyleId>
              </a:tblPr>
              <a:tblGrid>
                <a:gridCol w="1431863">
                  <a:extLst>
                    <a:ext uri="{9D8B030D-6E8A-4147-A177-3AD203B41FA5}">
                      <a16:colId xmlns:a16="http://schemas.microsoft.com/office/drawing/2014/main" xmlns="" val="20000"/>
                    </a:ext>
                  </a:extLst>
                </a:gridCol>
                <a:gridCol w="9161521">
                  <a:extLst>
                    <a:ext uri="{9D8B030D-6E8A-4147-A177-3AD203B41FA5}">
                      <a16:colId xmlns:a16="http://schemas.microsoft.com/office/drawing/2014/main" xmlns="" val="20001"/>
                    </a:ext>
                  </a:extLst>
                </a:gridCol>
              </a:tblGrid>
              <a:tr h="458541">
                <a:tc>
                  <a:txBody>
                    <a:bodyPr/>
                    <a:lstStyle/>
                    <a:p>
                      <a:pPr marL="0" marR="0" indent="0" algn="ctr" defTabSz="382947" eaLnBrk="1" fontAlgn="ctr" latinLnBrk="0" hangingPunct="1">
                        <a:lnSpc>
                          <a:spcPct val="100000"/>
                        </a:lnSpc>
                        <a:spcBef>
                          <a:spcPts val="0"/>
                        </a:spcBef>
                        <a:spcAft>
                          <a:spcPts val="0"/>
                        </a:spcAft>
                        <a:buClrTx/>
                        <a:buSzTx/>
                        <a:buFontTx/>
                        <a:buNone/>
                        <a:tabLst/>
                      </a:pPr>
                      <a:r>
                        <a:rPr lang="es-CL" sz="1500" b="1" u="none" strike="noStrike" cap="none" spc="0" baseline="0" dirty="0">
                          <a:solidFill>
                            <a:schemeClr val="bg1"/>
                          </a:solidFill>
                          <a:uFillTx/>
                          <a:latin typeface="ACHS Nueva Sans Medium" pitchFamily="2" charset="77"/>
                          <a:sym typeface="Arial"/>
                        </a:rPr>
                        <a:t>Grado</a:t>
                      </a:r>
                      <a:endParaRPr lang="es-CL" sz="1500" b="1" i="0" u="none" strike="noStrike" cap="none" spc="0" baseline="0" dirty="0">
                        <a:solidFill>
                          <a:schemeClr val="bg1"/>
                        </a:solidFill>
                        <a:uFillTx/>
                        <a:latin typeface="ACHS Nueva Sans Medium" pitchFamily="2" charset="77"/>
                        <a:ea typeface="+mn-ea"/>
                        <a:cs typeface="+mn-cs"/>
                        <a:sym typeface="Arial"/>
                      </a:endParaRPr>
                    </a:p>
                  </a:txBody>
                  <a:tcPr marL="7699" marR="7699" marT="7699" marB="0" anchor="ctr"/>
                </a:tc>
                <a:tc>
                  <a:txBody>
                    <a:bodyPr/>
                    <a:lstStyle/>
                    <a:p>
                      <a:pPr marL="0" marR="0" indent="0" algn="ctr" defTabSz="382947" eaLnBrk="1" fontAlgn="ctr" latinLnBrk="0" hangingPunct="1">
                        <a:lnSpc>
                          <a:spcPct val="100000"/>
                        </a:lnSpc>
                        <a:spcBef>
                          <a:spcPts val="0"/>
                        </a:spcBef>
                        <a:spcAft>
                          <a:spcPts val="0"/>
                        </a:spcAft>
                        <a:buClrTx/>
                        <a:buSzTx/>
                        <a:buFontTx/>
                        <a:buNone/>
                        <a:tabLst/>
                      </a:pPr>
                      <a:r>
                        <a:rPr lang="es-CL" sz="1500" b="1" u="none" strike="noStrike" cap="none" spc="0" baseline="0" dirty="0">
                          <a:solidFill>
                            <a:schemeClr val="bg1"/>
                          </a:solidFill>
                          <a:uFillTx/>
                          <a:latin typeface="ACHS Nueva Sans Medium" pitchFamily="2" charset="77"/>
                          <a:sym typeface="Arial"/>
                        </a:rPr>
                        <a:t>Descripción</a:t>
                      </a:r>
                      <a:endParaRPr lang="es-CL" sz="1500" b="1" i="0" u="none" strike="noStrike" cap="none" spc="0" baseline="0" dirty="0">
                        <a:solidFill>
                          <a:schemeClr val="bg1"/>
                        </a:solidFill>
                        <a:uFillTx/>
                        <a:latin typeface="ACHS Nueva Sans Medium" pitchFamily="2" charset="77"/>
                        <a:ea typeface="+mn-ea"/>
                        <a:cs typeface="+mn-cs"/>
                        <a:sym typeface="Arial"/>
                      </a:endParaRPr>
                    </a:p>
                  </a:txBody>
                  <a:tcPr marL="7699" marR="7699" marT="7699" marB="0" anchor="ctr"/>
                </a:tc>
                <a:extLst>
                  <a:ext uri="{0D108BD9-81ED-4DB2-BD59-A6C34878D82A}">
                    <a16:rowId xmlns:a16="http://schemas.microsoft.com/office/drawing/2014/main" xmlns="" val="10000"/>
                  </a:ext>
                </a:extLst>
              </a:tr>
              <a:tr h="657016">
                <a:tc>
                  <a:txBody>
                    <a:bodyPr/>
                    <a:lstStyle/>
                    <a:p>
                      <a:pPr marL="0" marR="0" indent="0" algn="ctr" defTabSz="382947" eaLnBrk="1" fontAlgn="ctr" latinLnBrk="0" hangingPunct="1">
                        <a:lnSpc>
                          <a:spcPct val="100000"/>
                        </a:lnSpc>
                        <a:spcBef>
                          <a:spcPts val="0"/>
                        </a:spcBef>
                        <a:spcAft>
                          <a:spcPts val="0"/>
                        </a:spcAft>
                        <a:buClrTx/>
                        <a:buSzTx/>
                        <a:buFontTx/>
                        <a:buNone/>
                        <a:tabLst/>
                      </a:pPr>
                      <a:r>
                        <a:rPr lang="es-CL" sz="1500" b="0" u="none" strike="noStrike" cap="none" spc="0" baseline="0" dirty="0">
                          <a:solidFill>
                            <a:schemeClr val="tx1"/>
                          </a:solidFill>
                          <a:uFillTx/>
                          <a:latin typeface="ACHS Nueva Sans Medium" pitchFamily="2" charset="77"/>
                          <a:sym typeface="Arial"/>
                        </a:rPr>
                        <a:t>VII. </a:t>
                      </a:r>
                    </a:p>
                    <a:p>
                      <a:pPr marL="0" marR="0" indent="0" algn="ctr" defTabSz="382947" eaLnBrk="1" fontAlgn="ctr" latinLnBrk="0" hangingPunct="1">
                        <a:lnSpc>
                          <a:spcPct val="100000"/>
                        </a:lnSpc>
                        <a:spcBef>
                          <a:spcPts val="0"/>
                        </a:spcBef>
                        <a:spcAft>
                          <a:spcPts val="0"/>
                        </a:spcAft>
                        <a:buClrTx/>
                        <a:buSzTx/>
                        <a:buFontTx/>
                        <a:buNone/>
                        <a:tabLst/>
                      </a:pPr>
                      <a:r>
                        <a:rPr lang="es-CL" sz="1500" b="0" u="none" strike="noStrike" cap="none" spc="0" baseline="0" dirty="0">
                          <a:solidFill>
                            <a:schemeClr val="tx1"/>
                          </a:solidFill>
                          <a:uFillTx/>
                          <a:latin typeface="ACHS Nueva Sans Medium" pitchFamily="2" charset="77"/>
                          <a:sym typeface="Arial"/>
                        </a:rPr>
                        <a:t>Muy fuerte</a:t>
                      </a:r>
                      <a:endParaRPr lang="es-CL" sz="1500" b="0" i="0" u="none" strike="noStrike" cap="none" spc="0" baseline="0" dirty="0">
                        <a:solidFill>
                          <a:schemeClr val="tx1"/>
                        </a:solidFill>
                        <a:uFillTx/>
                        <a:latin typeface="ACHS Nueva Sans Medium" pitchFamily="2" charset="77"/>
                        <a:ea typeface="+mn-ea"/>
                        <a:cs typeface="+mn-cs"/>
                        <a:sym typeface="Arial"/>
                      </a:endParaRPr>
                    </a:p>
                  </a:txBody>
                  <a:tcPr marL="7699" marR="7699" marT="7699" marB="0" anchor="ctr"/>
                </a:tc>
                <a:tc>
                  <a:txBody>
                    <a:bodyPr/>
                    <a:lstStyle/>
                    <a:p>
                      <a:pPr marL="0" marR="0" indent="0" algn="just" defTabSz="382947" eaLnBrk="1" fontAlgn="ctr" latinLnBrk="0" hangingPunct="1">
                        <a:lnSpc>
                          <a:spcPct val="100000"/>
                        </a:lnSpc>
                        <a:spcBef>
                          <a:spcPts val="0"/>
                        </a:spcBef>
                        <a:spcAft>
                          <a:spcPts val="0"/>
                        </a:spcAft>
                        <a:buClrTx/>
                        <a:buSzTx/>
                        <a:buFontTx/>
                        <a:buNone/>
                        <a:tabLst/>
                      </a:pPr>
                      <a:r>
                        <a:rPr lang="es-CL" sz="1300" b="0" u="none" strike="noStrike" cap="none" spc="0" baseline="0" dirty="0">
                          <a:solidFill>
                            <a:schemeClr val="tx1"/>
                          </a:solidFill>
                          <a:uFillTx/>
                          <a:latin typeface="ACHS Nueva Sans Medium" pitchFamily="2" charset="77"/>
                          <a:sym typeface="Arial"/>
                        </a:rPr>
                        <a:t>Ponerse de pie es difícil. Muebles dañados. Daños insignificantes en estructuras de buen diseño y construcción. Daños leves a moderados en estructuras ordinarias bien construidas. Daños considerables en estructuras pobremente construidas. Mampostería dañada. Perceptible por personas en vehículos en movimiento. Aceleración entre 35 y 60 Gal.</a:t>
                      </a:r>
                      <a:endParaRPr lang="es-CL" sz="1300" b="0" i="0" u="none" strike="noStrike" cap="none" spc="0" baseline="0" dirty="0">
                        <a:solidFill>
                          <a:schemeClr val="tx1"/>
                        </a:solidFill>
                        <a:uFillTx/>
                        <a:latin typeface="ACHS Nueva Sans Medium" pitchFamily="2" charset="77"/>
                        <a:ea typeface="+mn-ea"/>
                        <a:cs typeface="+mn-cs"/>
                        <a:sym typeface="Arial"/>
                      </a:endParaRPr>
                    </a:p>
                  </a:txBody>
                  <a:tcPr marL="7699" marR="7699" marT="7699" marB="0" anchor="ctr"/>
                </a:tc>
                <a:extLst>
                  <a:ext uri="{0D108BD9-81ED-4DB2-BD59-A6C34878D82A}">
                    <a16:rowId xmlns:a16="http://schemas.microsoft.com/office/drawing/2014/main" xmlns="" val="10001"/>
                  </a:ext>
                </a:extLst>
              </a:tr>
              <a:tr h="657016">
                <a:tc>
                  <a:txBody>
                    <a:bodyPr/>
                    <a:lstStyle/>
                    <a:p>
                      <a:pPr marL="0" marR="0" indent="0" algn="ctr" defTabSz="382947" eaLnBrk="1" fontAlgn="ctr" latinLnBrk="0" hangingPunct="1">
                        <a:lnSpc>
                          <a:spcPct val="100000"/>
                        </a:lnSpc>
                        <a:spcBef>
                          <a:spcPts val="0"/>
                        </a:spcBef>
                        <a:spcAft>
                          <a:spcPts val="0"/>
                        </a:spcAft>
                        <a:buClrTx/>
                        <a:buSzTx/>
                        <a:buFontTx/>
                        <a:buNone/>
                        <a:tabLst/>
                      </a:pPr>
                      <a:r>
                        <a:rPr lang="es-CL" sz="1500" b="0" u="none" strike="noStrike" cap="none" spc="0" baseline="0" dirty="0">
                          <a:solidFill>
                            <a:schemeClr val="tx1"/>
                          </a:solidFill>
                          <a:uFillTx/>
                          <a:latin typeface="ACHS Nueva Sans Medium" pitchFamily="2" charset="77"/>
                          <a:sym typeface="Arial"/>
                        </a:rPr>
                        <a:t>VIII. Destructivo</a:t>
                      </a:r>
                      <a:endParaRPr lang="es-CL" sz="1500" b="0" i="0" u="none" strike="noStrike" cap="none" spc="0" baseline="0" dirty="0">
                        <a:solidFill>
                          <a:schemeClr val="tx1"/>
                        </a:solidFill>
                        <a:uFillTx/>
                        <a:latin typeface="ACHS Nueva Sans Medium" pitchFamily="2" charset="77"/>
                        <a:ea typeface="+mn-ea"/>
                        <a:cs typeface="+mn-cs"/>
                        <a:sym typeface="Arial"/>
                      </a:endParaRPr>
                    </a:p>
                  </a:txBody>
                  <a:tcPr marL="7699" marR="7699" marT="7699" marB="0" anchor="ctr"/>
                </a:tc>
                <a:tc>
                  <a:txBody>
                    <a:bodyPr/>
                    <a:lstStyle/>
                    <a:p>
                      <a:pPr marL="0" marR="0" indent="0" algn="just" defTabSz="382947" eaLnBrk="1" fontAlgn="ctr" latinLnBrk="0" hangingPunct="1">
                        <a:lnSpc>
                          <a:spcPct val="100000"/>
                        </a:lnSpc>
                        <a:spcBef>
                          <a:spcPts val="0"/>
                        </a:spcBef>
                        <a:spcAft>
                          <a:spcPts val="0"/>
                        </a:spcAft>
                        <a:buClrTx/>
                        <a:buSzTx/>
                        <a:buFontTx/>
                        <a:buNone/>
                        <a:tabLst/>
                      </a:pPr>
                      <a:r>
                        <a:rPr lang="es-CL" sz="1300" b="0" u="none" strike="noStrike" cap="none" spc="0" baseline="0" dirty="0">
                          <a:solidFill>
                            <a:schemeClr val="tx1"/>
                          </a:solidFill>
                          <a:uFillTx/>
                          <a:latin typeface="ACHS Nueva Sans Medium" pitchFamily="2" charset="77"/>
                          <a:sym typeface="Arial"/>
                        </a:rPr>
                        <a:t>Daños leves en estructuras especializadas. Daños considerables en estructuras ordinarias bien construidas, posibles derrumbes. Daño severo en estructuras pobremente construidas. Mampostería seriamente dañada o destruida. Muebles completamente sacados de lugar. Aceleración entre 60 y 100 Gal.</a:t>
                      </a:r>
                      <a:endParaRPr lang="es-CL" sz="1300" b="0" i="0" u="none" strike="noStrike" cap="none" spc="0" baseline="0" dirty="0">
                        <a:solidFill>
                          <a:schemeClr val="tx1"/>
                        </a:solidFill>
                        <a:uFillTx/>
                        <a:latin typeface="ACHS Nueva Sans Medium" pitchFamily="2" charset="77"/>
                        <a:ea typeface="+mn-ea"/>
                        <a:cs typeface="+mn-cs"/>
                        <a:sym typeface="Arial"/>
                      </a:endParaRPr>
                    </a:p>
                  </a:txBody>
                  <a:tcPr marL="7699" marR="7699" marT="7699" marB="0" anchor="ctr"/>
                </a:tc>
                <a:extLst>
                  <a:ext uri="{0D108BD9-81ED-4DB2-BD59-A6C34878D82A}">
                    <a16:rowId xmlns:a16="http://schemas.microsoft.com/office/drawing/2014/main" xmlns="" val="10002"/>
                  </a:ext>
                </a:extLst>
              </a:tr>
              <a:tr h="826896">
                <a:tc>
                  <a:txBody>
                    <a:bodyPr/>
                    <a:lstStyle/>
                    <a:p>
                      <a:pPr marL="0" marR="0" indent="0" algn="ctr" defTabSz="382947" eaLnBrk="1" fontAlgn="ctr" latinLnBrk="0" hangingPunct="1">
                        <a:lnSpc>
                          <a:spcPct val="100000"/>
                        </a:lnSpc>
                        <a:spcBef>
                          <a:spcPts val="0"/>
                        </a:spcBef>
                        <a:spcAft>
                          <a:spcPts val="0"/>
                        </a:spcAft>
                        <a:buClrTx/>
                        <a:buSzTx/>
                        <a:buFontTx/>
                        <a:buNone/>
                        <a:tabLst/>
                      </a:pPr>
                      <a:r>
                        <a:rPr lang="es-CL" sz="1500" b="0" u="none" strike="noStrike" cap="none" spc="0" baseline="0" dirty="0">
                          <a:solidFill>
                            <a:schemeClr val="tx1"/>
                          </a:solidFill>
                          <a:uFillTx/>
                          <a:latin typeface="ACHS Nueva Sans Medium" pitchFamily="2" charset="77"/>
                          <a:sym typeface="Arial"/>
                        </a:rPr>
                        <a:t>IX. Muy destructivo</a:t>
                      </a:r>
                      <a:endParaRPr lang="es-CL" sz="1500" b="0" i="0" u="none" strike="noStrike" cap="none" spc="0" baseline="0" dirty="0">
                        <a:solidFill>
                          <a:schemeClr val="tx1"/>
                        </a:solidFill>
                        <a:uFillTx/>
                        <a:latin typeface="ACHS Nueva Sans Medium" pitchFamily="2" charset="77"/>
                        <a:ea typeface="+mn-ea"/>
                        <a:cs typeface="+mn-cs"/>
                        <a:sym typeface="Arial"/>
                      </a:endParaRPr>
                    </a:p>
                  </a:txBody>
                  <a:tcPr marL="7699" marR="7699" marT="7699" marB="0" anchor="ctr"/>
                </a:tc>
                <a:tc>
                  <a:txBody>
                    <a:bodyPr/>
                    <a:lstStyle/>
                    <a:p>
                      <a:pPr marL="0" marR="0" indent="0" algn="just" defTabSz="382947" eaLnBrk="1" fontAlgn="ctr" latinLnBrk="0" hangingPunct="1">
                        <a:lnSpc>
                          <a:spcPct val="100000"/>
                        </a:lnSpc>
                        <a:spcBef>
                          <a:spcPts val="0"/>
                        </a:spcBef>
                        <a:spcAft>
                          <a:spcPts val="0"/>
                        </a:spcAft>
                        <a:buClrTx/>
                        <a:buSzTx/>
                        <a:buFontTx/>
                        <a:buNone/>
                        <a:tabLst/>
                      </a:pPr>
                      <a:r>
                        <a:rPr lang="es-CL" sz="1300" b="0" u="none" strike="noStrike" cap="none" spc="0" baseline="0" dirty="0">
                          <a:solidFill>
                            <a:schemeClr val="tx1"/>
                          </a:solidFill>
                          <a:uFillTx/>
                          <a:latin typeface="ACHS Nueva Sans Medium" pitchFamily="2" charset="77"/>
                          <a:sym typeface="Arial"/>
                        </a:rPr>
                        <a:t>Pánico generalizado. Daños considerables en estructuras especializadas, paredes fuera de plomo. Grandes daños en importantes edificios, con derrumbes parciales. Edificios desplazados fuera de las bases. Aceleración entre 100 y 250 Gal.</a:t>
                      </a:r>
                      <a:endParaRPr lang="es-CL" sz="1300" b="0" i="0" u="none" strike="noStrike" cap="none" spc="0" baseline="0" dirty="0">
                        <a:solidFill>
                          <a:schemeClr val="tx1"/>
                        </a:solidFill>
                        <a:uFillTx/>
                        <a:latin typeface="ACHS Nueva Sans Medium" pitchFamily="2" charset="77"/>
                        <a:ea typeface="+mn-ea"/>
                        <a:cs typeface="+mn-cs"/>
                        <a:sym typeface="Arial"/>
                      </a:endParaRPr>
                    </a:p>
                  </a:txBody>
                  <a:tcPr marL="7699" marR="7699" marT="7699" marB="0" anchor="ctr"/>
                </a:tc>
                <a:extLst>
                  <a:ext uri="{0D108BD9-81ED-4DB2-BD59-A6C34878D82A}">
                    <a16:rowId xmlns:a16="http://schemas.microsoft.com/office/drawing/2014/main" xmlns="" val="10003"/>
                  </a:ext>
                </a:extLst>
              </a:tr>
              <a:tr h="1096900">
                <a:tc>
                  <a:txBody>
                    <a:bodyPr/>
                    <a:lstStyle/>
                    <a:p>
                      <a:pPr marL="0" marR="0" indent="0" algn="ctr" defTabSz="382947" eaLnBrk="1" fontAlgn="ctr" latinLnBrk="0" hangingPunct="1">
                        <a:lnSpc>
                          <a:spcPct val="100000"/>
                        </a:lnSpc>
                        <a:spcBef>
                          <a:spcPts val="0"/>
                        </a:spcBef>
                        <a:spcAft>
                          <a:spcPts val="0"/>
                        </a:spcAft>
                        <a:buClrTx/>
                        <a:buSzTx/>
                        <a:buFontTx/>
                        <a:buNone/>
                        <a:tabLst/>
                      </a:pPr>
                      <a:r>
                        <a:rPr lang="es-CL" sz="1500" b="0" u="none" strike="noStrike" cap="none" spc="0" baseline="0" dirty="0">
                          <a:solidFill>
                            <a:schemeClr val="tx1"/>
                          </a:solidFill>
                          <a:uFillTx/>
                          <a:latin typeface="ACHS Nueva Sans Medium" pitchFamily="2" charset="77"/>
                          <a:sym typeface="Arial"/>
                        </a:rPr>
                        <a:t>X. </a:t>
                      </a:r>
                    </a:p>
                    <a:p>
                      <a:pPr marL="0" marR="0" indent="0" algn="ctr" defTabSz="382947" eaLnBrk="1" fontAlgn="ctr" latinLnBrk="0" hangingPunct="1">
                        <a:lnSpc>
                          <a:spcPct val="100000"/>
                        </a:lnSpc>
                        <a:spcBef>
                          <a:spcPts val="0"/>
                        </a:spcBef>
                        <a:spcAft>
                          <a:spcPts val="0"/>
                        </a:spcAft>
                        <a:buClrTx/>
                        <a:buSzTx/>
                        <a:buFontTx/>
                        <a:buNone/>
                        <a:tabLst/>
                      </a:pPr>
                      <a:r>
                        <a:rPr lang="es-CL" sz="1500" b="0" u="none" strike="noStrike" cap="none" spc="0" baseline="0" dirty="0">
                          <a:solidFill>
                            <a:schemeClr val="tx1"/>
                          </a:solidFill>
                          <a:uFillTx/>
                          <a:latin typeface="ACHS Nueva Sans Medium" pitchFamily="2" charset="77"/>
                          <a:sym typeface="Arial"/>
                        </a:rPr>
                        <a:t>Desastroso</a:t>
                      </a:r>
                      <a:endParaRPr lang="es-CL" sz="1500" b="0" i="0" u="none" strike="noStrike" cap="none" spc="0" baseline="0" dirty="0">
                        <a:solidFill>
                          <a:schemeClr val="tx1"/>
                        </a:solidFill>
                        <a:uFillTx/>
                        <a:latin typeface="ACHS Nueva Sans Medium" pitchFamily="2" charset="77"/>
                        <a:ea typeface="+mn-ea"/>
                        <a:cs typeface="+mn-cs"/>
                        <a:sym typeface="Arial"/>
                      </a:endParaRPr>
                    </a:p>
                  </a:txBody>
                  <a:tcPr marL="7699" marR="7699" marT="7699" marB="0" anchor="ctr"/>
                </a:tc>
                <a:tc>
                  <a:txBody>
                    <a:bodyPr/>
                    <a:lstStyle/>
                    <a:p>
                      <a:pPr marL="0" marR="0" indent="0" algn="just" defTabSz="382947" eaLnBrk="1" fontAlgn="ctr" latinLnBrk="0" hangingPunct="1">
                        <a:lnSpc>
                          <a:spcPct val="100000"/>
                        </a:lnSpc>
                        <a:spcBef>
                          <a:spcPts val="0"/>
                        </a:spcBef>
                        <a:spcAft>
                          <a:spcPts val="0"/>
                        </a:spcAft>
                        <a:buClrTx/>
                        <a:buSzTx/>
                        <a:buFontTx/>
                        <a:buNone/>
                        <a:tabLst/>
                      </a:pPr>
                      <a:r>
                        <a:rPr lang="es-CL" sz="1300" b="0" u="none" strike="noStrike" cap="none" spc="0" baseline="0" dirty="0">
                          <a:solidFill>
                            <a:schemeClr val="tx1"/>
                          </a:solidFill>
                          <a:uFillTx/>
                          <a:latin typeface="ACHS Nueva Sans Medium" pitchFamily="2" charset="77"/>
                          <a:sym typeface="Arial"/>
                        </a:rPr>
                        <a:t>Algunas estructuras de madera bien construidas quedan destruidas. La mayoría de las estructuras de mampostería y el marco destruido con sus bases. </a:t>
                      </a:r>
                      <a:r>
                        <a:rPr lang="es-CL" sz="1300" b="0" u="none" strike="noStrike" cap="none" spc="0" baseline="0" dirty="0" err="1">
                          <a:solidFill>
                            <a:schemeClr val="tx1"/>
                          </a:solidFill>
                          <a:uFillTx/>
                          <a:latin typeface="ACHS Nueva Sans Medium" pitchFamily="2" charset="77"/>
                          <a:sym typeface="Arial"/>
                        </a:rPr>
                        <a:t>Vias</a:t>
                      </a:r>
                      <a:r>
                        <a:rPr lang="es-CL" sz="1300" b="0" u="none" strike="noStrike" cap="none" spc="0" baseline="0" dirty="0">
                          <a:solidFill>
                            <a:schemeClr val="tx1"/>
                          </a:solidFill>
                          <a:uFillTx/>
                          <a:latin typeface="ACHS Nueva Sans Medium" pitchFamily="2" charset="77"/>
                          <a:sym typeface="Arial"/>
                        </a:rPr>
                        <a:t> ferroviarias dobladas. Aceleración entre 250 y 500 Gal.</a:t>
                      </a:r>
                      <a:endParaRPr lang="es-CL" sz="1300" b="0" i="0" u="none" strike="noStrike" cap="none" spc="0" baseline="0" dirty="0">
                        <a:solidFill>
                          <a:schemeClr val="tx1"/>
                        </a:solidFill>
                        <a:uFillTx/>
                        <a:latin typeface="ACHS Nueva Sans Medium" pitchFamily="2" charset="77"/>
                        <a:ea typeface="+mn-ea"/>
                        <a:cs typeface="+mn-cs"/>
                        <a:sym typeface="Arial"/>
                      </a:endParaRPr>
                    </a:p>
                  </a:txBody>
                  <a:tcPr marL="7699" marR="7699" marT="7699" marB="0" anchor="ctr"/>
                </a:tc>
                <a:extLst>
                  <a:ext uri="{0D108BD9-81ED-4DB2-BD59-A6C34878D82A}">
                    <a16:rowId xmlns:a16="http://schemas.microsoft.com/office/drawing/2014/main" xmlns="" val="10004"/>
                  </a:ext>
                </a:extLst>
              </a:tr>
              <a:tr h="826896">
                <a:tc>
                  <a:txBody>
                    <a:bodyPr/>
                    <a:lstStyle/>
                    <a:p>
                      <a:pPr marL="0" marR="0" indent="0" algn="ctr" defTabSz="382947" eaLnBrk="1" fontAlgn="ctr" latinLnBrk="0" hangingPunct="1">
                        <a:lnSpc>
                          <a:spcPct val="100000"/>
                        </a:lnSpc>
                        <a:spcBef>
                          <a:spcPts val="0"/>
                        </a:spcBef>
                        <a:spcAft>
                          <a:spcPts val="0"/>
                        </a:spcAft>
                        <a:buClrTx/>
                        <a:buSzTx/>
                        <a:buFontTx/>
                        <a:buNone/>
                        <a:tabLst/>
                      </a:pPr>
                      <a:r>
                        <a:rPr lang="es-CL" sz="1500" b="0" u="none" strike="noStrike" cap="none" spc="0" baseline="0" dirty="0">
                          <a:solidFill>
                            <a:schemeClr val="tx1"/>
                          </a:solidFill>
                          <a:uFillTx/>
                          <a:latin typeface="ACHS Nueva Sans Medium" pitchFamily="2" charset="77"/>
                          <a:sym typeface="Arial"/>
                        </a:rPr>
                        <a:t>XI. Muy desastroso</a:t>
                      </a:r>
                      <a:endParaRPr lang="es-CL" sz="1500" b="0" i="0" u="none" strike="noStrike" cap="none" spc="0" baseline="0" dirty="0">
                        <a:solidFill>
                          <a:schemeClr val="tx1"/>
                        </a:solidFill>
                        <a:uFillTx/>
                        <a:latin typeface="ACHS Nueva Sans Medium" pitchFamily="2" charset="77"/>
                        <a:ea typeface="+mn-ea"/>
                        <a:cs typeface="+mn-cs"/>
                        <a:sym typeface="Arial"/>
                      </a:endParaRPr>
                    </a:p>
                  </a:txBody>
                  <a:tcPr marL="7699" marR="7699" marT="7699" marB="0" anchor="ctr"/>
                </a:tc>
                <a:tc>
                  <a:txBody>
                    <a:bodyPr/>
                    <a:lstStyle/>
                    <a:p>
                      <a:pPr marL="0" marR="0" indent="0" algn="just" defTabSz="382947" eaLnBrk="1" fontAlgn="ctr" latinLnBrk="0" hangingPunct="1">
                        <a:lnSpc>
                          <a:spcPct val="100000"/>
                        </a:lnSpc>
                        <a:spcBef>
                          <a:spcPts val="0"/>
                        </a:spcBef>
                        <a:spcAft>
                          <a:spcPts val="0"/>
                        </a:spcAft>
                        <a:buClrTx/>
                        <a:buSzTx/>
                        <a:buFontTx/>
                        <a:buNone/>
                        <a:tabLst/>
                      </a:pPr>
                      <a:r>
                        <a:rPr lang="es-CL" sz="1300" b="0" u="none" strike="noStrike" cap="none" spc="0" baseline="0" dirty="0">
                          <a:solidFill>
                            <a:schemeClr val="tx1"/>
                          </a:solidFill>
                          <a:uFillTx/>
                          <a:latin typeface="ACHS Nueva Sans Medium" pitchFamily="2" charset="77"/>
                          <a:sym typeface="Arial"/>
                        </a:rPr>
                        <a:t>Pocas estructuras de mampostería, si las hubiera, permanecen en pie. Puentes destruidos. Vías ferroviarias curvadas en gran medida. Aceleración mayor a 500 Gal.</a:t>
                      </a:r>
                      <a:endParaRPr lang="es-CL" sz="1300" b="0" i="0" u="none" strike="noStrike" cap="none" spc="0" baseline="0" dirty="0">
                        <a:solidFill>
                          <a:schemeClr val="tx1"/>
                        </a:solidFill>
                        <a:uFillTx/>
                        <a:latin typeface="ACHS Nueva Sans Medium" pitchFamily="2" charset="77"/>
                        <a:ea typeface="+mn-ea"/>
                        <a:cs typeface="+mn-cs"/>
                        <a:sym typeface="Arial"/>
                      </a:endParaRPr>
                    </a:p>
                  </a:txBody>
                  <a:tcPr marL="7699" marR="7699" marT="7699" marB="0" anchor="ctr"/>
                </a:tc>
                <a:extLst>
                  <a:ext uri="{0D108BD9-81ED-4DB2-BD59-A6C34878D82A}">
                    <a16:rowId xmlns:a16="http://schemas.microsoft.com/office/drawing/2014/main" xmlns="" val="10005"/>
                  </a:ext>
                </a:extLst>
              </a:tr>
              <a:tr h="657016">
                <a:tc>
                  <a:txBody>
                    <a:bodyPr/>
                    <a:lstStyle/>
                    <a:p>
                      <a:pPr marL="0" marR="0" indent="0" algn="ctr" defTabSz="382947" eaLnBrk="1" fontAlgn="ctr" latinLnBrk="0" hangingPunct="1">
                        <a:lnSpc>
                          <a:spcPct val="100000"/>
                        </a:lnSpc>
                        <a:spcBef>
                          <a:spcPts val="0"/>
                        </a:spcBef>
                        <a:spcAft>
                          <a:spcPts val="0"/>
                        </a:spcAft>
                        <a:buClrTx/>
                        <a:buSzTx/>
                        <a:buFontTx/>
                        <a:buNone/>
                        <a:tabLst/>
                      </a:pPr>
                      <a:r>
                        <a:rPr lang="es-CL" sz="1500" b="0" u="none" strike="noStrike" cap="none" spc="0" baseline="0" dirty="0">
                          <a:solidFill>
                            <a:schemeClr val="tx1"/>
                          </a:solidFill>
                          <a:uFillTx/>
                          <a:latin typeface="ACHS Nueva Sans Medium" pitchFamily="2" charset="77"/>
                          <a:sym typeface="Arial"/>
                        </a:rPr>
                        <a:t>XII. Catastrófico</a:t>
                      </a:r>
                      <a:endParaRPr lang="es-CL" sz="1500" b="0" i="0" u="none" strike="noStrike" cap="none" spc="0" baseline="0" dirty="0">
                        <a:solidFill>
                          <a:schemeClr val="tx1"/>
                        </a:solidFill>
                        <a:uFillTx/>
                        <a:latin typeface="ACHS Nueva Sans Medium" pitchFamily="2" charset="77"/>
                        <a:ea typeface="+mn-ea"/>
                        <a:cs typeface="+mn-cs"/>
                        <a:sym typeface="Arial"/>
                      </a:endParaRPr>
                    </a:p>
                  </a:txBody>
                  <a:tcPr marL="7699" marR="7699" marT="7699" marB="0" anchor="ctr"/>
                </a:tc>
                <a:tc>
                  <a:txBody>
                    <a:bodyPr/>
                    <a:lstStyle/>
                    <a:p>
                      <a:pPr marL="0" marR="0" indent="0" algn="just" defTabSz="382947" eaLnBrk="1" fontAlgn="ctr" latinLnBrk="0" hangingPunct="1">
                        <a:lnSpc>
                          <a:spcPct val="100000"/>
                        </a:lnSpc>
                        <a:spcBef>
                          <a:spcPts val="0"/>
                        </a:spcBef>
                        <a:spcAft>
                          <a:spcPts val="0"/>
                        </a:spcAft>
                        <a:buClrTx/>
                        <a:buSzTx/>
                        <a:buFontTx/>
                        <a:buNone/>
                        <a:tabLst/>
                      </a:pPr>
                      <a:r>
                        <a:rPr lang="es-CL" sz="1300" b="0" u="none" strike="noStrike" cap="none" spc="0" baseline="0" dirty="0">
                          <a:solidFill>
                            <a:schemeClr val="tx1"/>
                          </a:solidFill>
                          <a:uFillTx/>
                          <a:latin typeface="ACHS Nueva Sans Medium" pitchFamily="2" charset="77"/>
                          <a:sym typeface="Arial"/>
                        </a:rPr>
                        <a:t>Destrucción total con pocos supervivientes. Los objetos saltan al aire. Los niveles y perspectivas quedan distorsionados. Imposibilidad de mantenerse en pie.</a:t>
                      </a:r>
                      <a:endParaRPr lang="es-CL" sz="1300" b="0" i="0" u="none" strike="noStrike" cap="none" spc="0" baseline="0" dirty="0">
                        <a:solidFill>
                          <a:schemeClr val="tx1"/>
                        </a:solidFill>
                        <a:uFillTx/>
                        <a:latin typeface="ACHS Nueva Sans Medium" pitchFamily="2" charset="77"/>
                        <a:ea typeface="+mn-ea"/>
                        <a:cs typeface="+mn-cs"/>
                        <a:sym typeface="Arial"/>
                      </a:endParaRPr>
                    </a:p>
                  </a:txBody>
                  <a:tcPr marL="7699" marR="7699" marT="7699" marB="0" anchor="ctr"/>
                </a:tc>
                <a:extLst>
                  <a:ext uri="{0D108BD9-81ED-4DB2-BD59-A6C34878D82A}">
                    <a16:rowId xmlns:a16="http://schemas.microsoft.com/office/drawing/2014/main" xmlns="" val="10006"/>
                  </a:ext>
                </a:extLst>
              </a:tr>
            </a:tbl>
          </a:graphicData>
        </a:graphic>
      </p:graphicFrame>
    </p:spTree>
    <p:custDataLst>
      <p:tags r:id="rId1"/>
    </p:custDataLst>
    <p:extLst>
      <p:ext uri="{BB962C8B-B14F-4D97-AF65-F5344CB8AC3E}">
        <p14:creationId xmlns:p14="http://schemas.microsoft.com/office/powerpoint/2010/main" val="2605718479"/>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xmlns="" id="{C21519A7-60F8-F740-9084-A28238F5D5E3}"/>
              </a:ext>
            </a:extLst>
          </p:cNvPr>
          <p:cNvSpPr>
            <a:spLocks noGrp="1"/>
          </p:cNvSpPr>
          <p:nvPr>
            <p:ph type="body" sz="quarter" idx="61"/>
          </p:nvPr>
        </p:nvSpPr>
        <p:spPr/>
        <p:txBody>
          <a:bodyPr>
            <a:normAutofit/>
          </a:bodyPr>
          <a:lstStyle/>
          <a:p>
            <a:r>
              <a:rPr lang="es-CL" dirty="0">
                <a:latin typeface="ACHS Nueva Serif" pitchFamily="2" charset="77"/>
              </a:rPr>
              <a:t>sismo</a:t>
            </a:r>
          </a:p>
        </p:txBody>
      </p:sp>
      <p:sp>
        <p:nvSpPr>
          <p:cNvPr id="6" name="Marcador de texto 5">
            <a:extLst>
              <a:ext uri="{FF2B5EF4-FFF2-40B4-BE49-F238E27FC236}">
                <a16:creationId xmlns:a16="http://schemas.microsoft.com/office/drawing/2014/main" xmlns="" id="{FEEFEB2D-B52F-DA45-94FB-11C32C2F45BF}"/>
              </a:ext>
            </a:extLst>
          </p:cNvPr>
          <p:cNvSpPr>
            <a:spLocks noGrp="1"/>
          </p:cNvSpPr>
          <p:nvPr>
            <p:ph type="body" sz="quarter" idx="62"/>
          </p:nvPr>
        </p:nvSpPr>
        <p:spPr>
          <a:xfrm>
            <a:off x="449262" y="960056"/>
            <a:ext cx="9865812" cy="356282"/>
          </a:xfrm>
        </p:spPr>
        <p:txBody>
          <a:bodyPr/>
          <a:lstStyle/>
          <a:p>
            <a:r>
              <a:rPr lang="es-CL" dirty="0">
                <a:latin typeface="ACHS Nueva Sans Medium" pitchFamily="2" charset="77"/>
              </a:rPr>
              <a:t>¿Qué hacer?</a:t>
            </a:r>
          </a:p>
        </p:txBody>
      </p:sp>
      <p:sp>
        <p:nvSpPr>
          <p:cNvPr id="8" name="Rectángulo 7">
            <a:extLst>
              <a:ext uri="{FF2B5EF4-FFF2-40B4-BE49-F238E27FC236}">
                <a16:creationId xmlns:a16="http://schemas.microsoft.com/office/drawing/2014/main" xmlns="" id="{5CB763A8-A9E3-EF4F-905F-EAE4CF0C82B8}"/>
              </a:ext>
            </a:extLst>
          </p:cNvPr>
          <p:cNvSpPr/>
          <p:nvPr/>
        </p:nvSpPr>
        <p:spPr>
          <a:xfrm>
            <a:off x="1306941" y="2926604"/>
            <a:ext cx="2131174" cy="1004792"/>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CL"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9" name="CuadroTexto 8">
            <a:extLst>
              <a:ext uri="{FF2B5EF4-FFF2-40B4-BE49-F238E27FC236}">
                <a16:creationId xmlns:a16="http://schemas.microsoft.com/office/drawing/2014/main" xmlns="" id="{3181BB04-D272-BB45-8FBB-F9036E9DAA48}"/>
              </a:ext>
            </a:extLst>
          </p:cNvPr>
          <p:cNvSpPr txBox="1"/>
          <p:nvPr/>
        </p:nvSpPr>
        <p:spPr>
          <a:xfrm>
            <a:off x="1163093" y="3193038"/>
            <a:ext cx="2398457"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ctr" defTabSz="2438338" rtl="0" fontAlgn="auto" latinLnBrk="0" hangingPunct="0">
              <a:buClr>
                <a:schemeClr val="bg1"/>
              </a:buClr>
              <a:buSzTx/>
              <a:tabLst/>
            </a:pPr>
            <a:r>
              <a:rPr lang="es-ES_tradnl" sz="2400" b="1" dirty="0">
                <a:solidFill>
                  <a:schemeClr val="bg1"/>
                </a:solidFill>
                <a:latin typeface="ACHS Nueva Sans" pitchFamily="2" charset="77"/>
              </a:rPr>
              <a:t>ANTES</a:t>
            </a:r>
          </a:p>
        </p:txBody>
      </p:sp>
      <p:sp>
        <p:nvSpPr>
          <p:cNvPr id="10" name="Flecha a la derecha con bandas 9">
            <a:extLst>
              <a:ext uri="{FF2B5EF4-FFF2-40B4-BE49-F238E27FC236}">
                <a16:creationId xmlns:a16="http://schemas.microsoft.com/office/drawing/2014/main" xmlns="" id="{AD360393-45A2-B34B-A50C-672D069813F5}"/>
              </a:ext>
            </a:extLst>
          </p:cNvPr>
          <p:cNvSpPr/>
          <p:nvPr/>
        </p:nvSpPr>
        <p:spPr>
          <a:xfrm>
            <a:off x="3488083" y="3104209"/>
            <a:ext cx="1502569" cy="649582"/>
          </a:xfrm>
          <a:prstGeom prst="stripedRightArrow">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CL"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11" name="Rectángulo 10">
            <a:extLst>
              <a:ext uri="{FF2B5EF4-FFF2-40B4-BE49-F238E27FC236}">
                <a16:creationId xmlns:a16="http://schemas.microsoft.com/office/drawing/2014/main" xmlns="" id="{72B3DABE-12F6-934C-8B61-2EA30E9A714F}"/>
              </a:ext>
            </a:extLst>
          </p:cNvPr>
          <p:cNvSpPr/>
          <p:nvPr/>
        </p:nvSpPr>
        <p:spPr>
          <a:xfrm>
            <a:off x="5040620" y="2926604"/>
            <a:ext cx="2131174" cy="1004792"/>
          </a:xfrm>
          <a:prstGeom prst="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CL"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2" name="CuadroTexto 11">
            <a:extLst>
              <a:ext uri="{FF2B5EF4-FFF2-40B4-BE49-F238E27FC236}">
                <a16:creationId xmlns:a16="http://schemas.microsoft.com/office/drawing/2014/main" xmlns="" id="{63594461-6B2E-0243-A168-0F268911E2AF}"/>
              </a:ext>
            </a:extLst>
          </p:cNvPr>
          <p:cNvSpPr txBox="1"/>
          <p:nvPr/>
        </p:nvSpPr>
        <p:spPr>
          <a:xfrm>
            <a:off x="4896771" y="3193038"/>
            <a:ext cx="2398457"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ctr" defTabSz="2438338" rtl="0" fontAlgn="auto" latinLnBrk="0" hangingPunct="0">
              <a:buClr>
                <a:schemeClr val="bg1"/>
              </a:buClr>
              <a:buSzTx/>
              <a:tabLst/>
            </a:pPr>
            <a:r>
              <a:rPr lang="es-ES_tradnl" sz="2400" b="1" dirty="0">
                <a:solidFill>
                  <a:schemeClr val="bg1"/>
                </a:solidFill>
                <a:latin typeface="ACHS Nueva Sans" pitchFamily="2" charset="77"/>
              </a:rPr>
              <a:t>DURANTE</a:t>
            </a:r>
          </a:p>
        </p:txBody>
      </p:sp>
      <p:sp>
        <p:nvSpPr>
          <p:cNvPr id="13" name="Flecha a la derecha con bandas 12">
            <a:extLst>
              <a:ext uri="{FF2B5EF4-FFF2-40B4-BE49-F238E27FC236}">
                <a16:creationId xmlns:a16="http://schemas.microsoft.com/office/drawing/2014/main" xmlns="" id="{0D789CA4-4C0C-774F-B1D6-DE3C9106BA3E}"/>
              </a:ext>
            </a:extLst>
          </p:cNvPr>
          <p:cNvSpPr/>
          <p:nvPr/>
        </p:nvSpPr>
        <p:spPr>
          <a:xfrm>
            <a:off x="7221761" y="3104209"/>
            <a:ext cx="1502569" cy="649582"/>
          </a:xfrm>
          <a:prstGeom prst="stripedRightArrow">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CL"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4" name="Rectángulo 13">
            <a:extLst>
              <a:ext uri="{FF2B5EF4-FFF2-40B4-BE49-F238E27FC236}">
                <a16:creationId xmlns:a16="http://schemas.microsoft.com/office/drawing/2014/main" xmlns="" id="{F756D592-A679-7C46-A331-D7661874C383}"/>
              </a:ext>
            </a:extLst>
          </p:cNvPr>
          <p:cNvSpPr/>
          <p:nvPr/>
        </p:nvSpPr>
        <p:spPr>
          <a:xfrm>
            <a:off x="8774298" y="2926604"/>
            <a:ext cx="2131174" cy="1004792"/>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CL"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15" name="CuadroTexto 14">
            <a:extLst>
              <a:ext uri="{FF2B5EF4-FFF2-40B4-BE49-F238E27FC236}">
                <a16:creationId xmlns:a16="http://schemas.microsoft.com/office/drawing/2014/main" xmlns="" id="{AE76224B-57EA-7E47-8E76-A5D359F5EF88}"/>
              </a:ext>
            </a:extLst>
          </p:cNvPr>
          <p:cNvSpPr txBox="1"/>
          <p:nvPr/>
        </p:nvSpPr>
        <p:spPr>
          <a:xfrm>
            <a:off x="8630449" y="3193038"/>
            <a:ext cx="2398457"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ctr" defTabSz="2438338" rtl="0" fontAlgn="auto" latinLnBrk="0" hangingPunct="0">
              <a:buClr>
                <a:schemeClr val="bg1"/>
              </a:buClr>
              <a:buSzTx/>
              <a:tabLst/>
            </a:pPr>
            <a:r>
              <a:rPr lang="es-ES_tradnl" sz="2400" b="1" dirty="0">
                <a:solidFill>
                  <a:schemeClr val="bg2"/>
                </a:solidFill>
                <a:latin typeface="ACHS Nueva Sans" pitchFamily="2" charset="77"/>
              </a:rPr>
              <a:t>DESPUÉS</a:t>
            </a:r>
          </a:p>
        </p:txBody>
      </p:sp>
    </p:spTree>
    <p:custDataLst>
      <p:tags r:id="rId1"/>
    </p:custDataLst>
    <p:extLst>
      <p:ext uri="{BB962C8B-B14F-4D97-AF65-F5344CB8AC3E}">
        <p14:creationId xmlns:p14="http://schemas.microsoft.com/office/powerpoint/2010/main" val="1560618857"/>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xmlns="" id="{C21519A7-60F8-F740-9084-A28238F5D5E3}"/>
              </a:ext>
            </a:extLst>
          </p:cNvPr>
          <p:cNvSpPr>
            <a:spLocks noGrp="1"/>
          </p:cNvSpPr>
          <p:nvPr>
            <p:ph type="body" sz="quarter" idx="61"/>
          </p:nvPr>
        </p:nvSpPr>
        <p:spPr/>
        <p:txBody>
          <a:bodyPr>
            <a:normAutofit/>
          </a:bodyPr>
          <a:lstStyle/>
          <a:p>
            <a:r>
              <a:rPr lang="es-CL" dirty="0">
                <a:latin typeface="ACHS Nueva Serif" pitchFamily="2" charset="77"/>
              </a:rPr>
              <a:t>sismo</a:t>
            </a:r>
          </a:p>
        </p:txBody>
      </p:sp>
      <p:sp>
        <p:nvSpPr>
          <p:cNvPr id="6" name="Marcador de texto 5">
            <a:extLst>
              <a:ext uri="{FF2B5EF4-FFF2-40B4-BE49-F238E27FC236}">
                <a16:creationId xmlns:a16="http://schemas.microsoft.com/office/drawing/2014/main" xmlns="" id="{FEEFEB2D-B52F-DA45-94FB-11C32C2F45BF}"/>
              </a:ext>
            </a:extLst>
          </p:cNvPr>
          <p:cNvSpPr>
            <a:spLocks noGrp="1"/>
          </p:cNvSpPr>
          <p:nvPr>
            <p:ph type="body" sz="quarter" idx="62"/>
          </p:nvPr>
        </p:nvSpPr>
        <p:spPr>
          <a:xfrm>
            <a:off x="449262" y="960056"/>
            <a:ext cx="9865812" cy="356282"/>
          </a:xfrm>
        </p:spPr>
        <p:txBody>
          <a:bodyPr/>
          <a:lstStyle/>
          <a:p>
            <a:r>
              <a:rPr lang="es-CL" dirty="0">
                <a:latin typeface="ACHS Nueva Sans Medium" pitchFamily="2" charset="77"/>
              </a:rPr>
              <a:t>¿Qué hacer?: Antes de un sismo</a:t>
            </a:r>
          </a:p>
        </p:txBody>
      </p:sp>
      <p:sp>
        <p:nvSpPr>
          <p:cNvPr id="3" name="Arco de bloque 2">
            <a:extLst>
              <a:ext uri="{FF2B5EF4-FFF2-40B4-BE49-F238E27FC236}">
                <a16:creationId xmlns:a16="http://schemas.microsoft.com/office/drawing/2014/main" xmlns="" id="{4A8982B8-CDE8-384C-A196-E7134264530B}"/>
              </a:ext>
            </a:extLst>
          </p:cNvPr>
          <p:cNvSpPr/>
          <p:nvPr/>
        </p:nvSpPr>
        <p:spPr>
          <a:xfrm>
            <a:off x="3176331" y="1767651"/>
            <a:ext cx="4307395" cy="4307395"/>
          </a:xfrm>
          <a:prstGeom prst="blockArc">
            <a:avLst>
              <a:gd name="adj1" fmla="val 13894605"/>
              <a:gd name="adj2" fmla="val 17473437"/>
              <a:gd name="adj3" fmla="val 3061"/>
            </a:avLst>
          </a:prstGeom>
          <a:solidFill>
            <a:schemeClr val="bg2"/>
          </a:solidFill>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7" name="Arco de bloque 6">
            <a:extLst>
              <a:ext uri="{FF2B5EF4-FFF2-40B4-BE49-F238E27FC236}">
                <a16:creationId xmlns:a16="http://schemas.microsoft.com/office/drawing/2014/main" xmlns="" id="{CDAC5DB1-A98D-7D48-8723-1810254FAA56}"/>
              </a:ext>
            </a:extLst>
          </p:cNvPr>
          <p:cNvSpPr/>
          <p:nvPr/>
        </p:nvSpPr>
        <p:spPr>
          <a:xfrm>
            <a:off x="3514592" y="1430731"/>
            <a:ext cx="4307395" cy="4307395"/>
          </a:xfrm>
          <a:prstGeom prst="blockArc">
            <a:avLst>
              <a:gd name="adj1" fmla="val 10693384"/>
              <a:gd name="adj2" fmla="val 13119048"/>
              <a:gd name="adj3" fmla="val 3061"/>
            </a:avLst>
          </a:prstGeom>
          <a:solidFill>
            <a:schemeClr val="bg2"/>
          </a:solidFill>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7" name="Arco de bloque 16">
            <a:extLst>
              <a:ext uri="{FF2B5EF4-FFF2-40B4-BE49-F238E27FC236}">
                <a16:creationId xmlns:a16="http://schemas.microsoft.com/office/drawing/2014/main" xmlns="" id="{3D94C320-3A7A-7C47-BF15-03E8C887641B}"/>
              </a:ext>
            </a:extLst>
          </p:cNvPr>
          <p:cNvSpPr/>
          <p:nvPr/>
        </p:nvSpPr>
        <p:spPr>
          <a:xfrm>
            <a:off x="3425434" y="2108339"/>
            <a:ext cx="4307395" cy="4307395"/>
          </a:xfrm>
          <a:prstGeom prst="blockArc">
            <a:avLst>
              <a:gd name="adj1" fmla="val 9507615"/>
              <a:gd name="adj2" fmla="val 11806114"/>
              <a:gd name="adj3" fmla="val 3061"/>
            </a:avLst>
          </a:prstGeom>
          <a:solidFill>
            <a:schemeClr val="accent2"/>
          </a:solidFill>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8" name="Arco de bloque 17">
            <a:extLst>
              <a:ext uri="{FF2B5EF4-FFF2-40B4-BE49-F238E27FC236}">
                <a16:creationId xmlns:a16="http://schemas.microsoft.com/office/drawing/2014/main" xmlns="" id="{D7DC8277-62AB-E74D-A00C-E05A9B47E71A}"/>
              </a:ext>
            </a:extLst>
          </p:cNvPr>
          <p:cNvSpPr/>
          <p:nvPr/>
        </p:nvSpPr>
        <p:spPr>
          <a:xfrm>
            <a:off x="3301213" y="1847295"/>
            <a:ext cx="4307395" cy="4307395"/>
          </a:xfrm>
          <a:prstGeom prst="blockArc">
            <a:avLst>
              <a:gd name="adj1" fmla="val 6244712"/>
              <a:gd name="adj2" fmla="val 9038628"/>
              <a:gd name="adj3" fmla="val 3061"/>
            </a:avLst>
          </a:prstGeom>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9" name="Arco de bloque 18">
            <a:extLst>
              <a:ext uri="{FF2B5EF4-FFF2-40B4-BE49-F238E27FC236}">
                <a16:creationId xmlns:a16="http://schemas.microsoft.com/office/drawing/2014/main" xmlns="" id="{6C1862CD-BD7E-A048-9B06-C5ABD6C26104}"/>
              </a:ext>
            </a:extLst>
          </p:cNvPr>
          <p:cNvSpPr/>
          <p:nvPr/>
        </p:nvSpPr>
        <p:spPr>
          <a:xfrm>
            <a:off x="3828630" y="2057964"/>
            <a:ext cx="4307395" cy="4307395"/>
          </a:xfrm>
          <a:prstGeom prst="blockArc">
            <a:avLst>
              <a:gd name="adj1" fmla="val 3631842"/>
              <a:gd name="adj2" fmla="val 7168114"/>
              <a:gd name="adj3" fmla="val 3061"/>
            </a:avLst>
          </a:prstGeom>
          <a:solidFill>
            <a:schemeClr val="accent1"/>
          </a:solidFill>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0" name="Arco de bloque 19">
            <a:extLst>
              <a:ext uri="{FF2B5EF4-FFF2-40B4-BE49-F238E27FC236}">
                <a16:creationId xmlns:a16="http://schemas.microsoft.com/office/drawing/2014/main" xmlns="" id="{919AEFCB-0142-1F46-9392-2208EC90E845}"/>
              </a:ext>
            </a:extLst>
          </p:cNvPr>
          <p:cNvSpPr/>
          <p:nvPr/>
        </p:nvSpPr>
        <p:spPr>
          <a:xfrm>
            <a:off x="4725884" y="1788617"/>
            <a:ext cx="4307395" cy="4307395"/>
          </a:xfrm>
          <a:prstGeom prst="blockArc">
            <a:avLst>
              <a:gd name="adj1" fmla="val 2095961"/>
              <a:gd name="adj2" fmla="val 5163048"/>
              <a:gd name="adj3" fmla="val 3061"/>
            </a:avLst>
          </a:prstGeom>
          <a:solidFill>
            <a:schemeClr val="bg2"/>
          </a:solidFill>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1" name="Arco de bloque 20">
            <a:extLst>
              <a:ext uri="{FF2B5EF4-FFF2-40B4-BE49-F238E27FC236}">
                <a16:creationId xmlns:a16="http://schemas.microsoft.com/office/drawing/2014/main" xmlns="" id="{05D41933-C36D-744D-97BC-9166420EB203}"/>
              </a:ext>
            </a:extLst>
          </p:cNvPr>
          <p:cNvSpPr/>
          <p:nvPr/>
        </p:nvSpPr>
        <p:spPr>
          <a:xfrm>
            <a:off x="4444099" y="2358437"/>
            <a:ext cx="4307395" cy="4307395"/>
          </a:xfrm>
          <a:prstGeom prst="blockArc">
            <a:avLst>
              <a:gd name="adj1" fmla="val 20263523"/>
              <a:gd name="adj2" fmla="val 1061608"/>
              <a:gd name="adj3" fmla="val 3061"/>
            </a:avLst>
          </a:prstGeom>
          <a:solidFill>
            <a:schemeClr val="accent2"/>
          </a:solidFill>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s-CL" dirty="0"/>
          </a:p>
        </p:txBody>
      </p:sp>
      <p:sp>
        <p:nvSpPr>
          <p:cNvPr id="22" name="Arco de bloque 21">
            <a:extLst>
              <a:ext uri="{FF2B5EF4-FFF2-40B4-BE49-F238E27FC236}">
                <a16:creationId xmlns:a16="http://schemas.microsoft.com/office/drawing/2014/main" xmlns="" id="{49DA9A19-A365-624A-8BD3-C9A0DB694549}"/>
              </a:ext>
            </a:extLst>
          </p:cNvPr>
          <p:cNvSpPr/>
          <p:nvPr/>
        </p:nvSpPr>
        <p:spPr>
          <a:xfrm>
            <a:off x="4301956" y="1293662"/>
            <a:ext cx="4307395" cy="4307395"/>
          </a:xfrm>
          <a:prstGeom prst="blockArc">
            <a:avLst>
              <a:gd name="adj1" fmla="val 19556614"/>
              <a:gd name="adj2" fmla="val 424025"/>
              <a:gd name="adj3" fmla="val 3061"/>
            </a:avLst>
          </a:prstGeom>
          <a:solidFill>
            <a:schemeClr val="tx2"/>
          </a:solidFill>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endParaRPr lang="es-CL" dirty="0"/>
          </a:p>
        </p:txBody>
      </p:sp>
      <p:sp>
        <p:nvSpPr>
          <p:cNvPr id="23" name="Arco de bloque 22">
            <a:extLst>
              <a:ext uri="{FF2B5EF4-FFF2-40B4-BE49-F238E27FC236}">
                <a16:creationId xmlns:a16="http://schemas.microsoft.com/office/drawing/2014/main" xmlns="" id="{B502EDC8-FFDF-BE44-A44C-454F5F26A5F3}"/>
              </a:ext>
            </a:extLst>
          </p:cNvPr>
          <p:cNvSpPr/>
          <p:nvPr/>
        </p:nvSpPr>
        <p:spPr>
          <a:xfrm>
            <a:off x="4731469" y="1759902"/>
            <a:ext cx="4307395" cy="4307395"/>
          </a:xfrm>
          <a:prstGeom prst="blockArc">
            <a:avLst>
              <a:gd name="adj1" fmla="val 14892307"/>
              <a:gd name="adj2" fmla="val 18525148"/>
              <a:gd name="adj3" fmla="val 3061"/>
            </a:avLst>
          </a:prstGeom>
          <a:solidFill>
            <a:schemeClr val="accent1"/>
          </a:solidFill>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s-CL" dirty="0"/>
          </a:p>
        </p:txBody>
      </p:sp>
      <p:sp>
        <p:nvSpPr>
          <p:cNvPr id="24" name="Forma libre 23">
            <a:extLst>
              <a:ext uri="{FF2B5EF4-FFF2-40B4-BE49-F238E27FC236}">
                <a16:creationId xmlns:a16="http://schemas.microsoft.com/office/drawing/2014/main" xmlns="" id="{7805B416-5135-7C4E-BD99-E4ECB2B9E16C}"/>
              </a:ext>
            </a:extLst>
          </p:cNvPr>
          <p:cNvSpPr/>
          <p:nvPr/>
        </p:nvSpPr>
        <p:spPr>
          <a:xfrm>
            <a:off x="5253329" y="3318896"/>
            <a:ext cx="1655070" cy="1492587"/>
          </a:xfrm>
          <a:custGeom>
            <a:avLst/>
            <a:gdLst>
              <a:gd name="connsiteX0" fmla="*/ 0 w 1655070"/>
              <a:gd name="connsiteY0" fmla="*/ 746294 h 1492587"/>
              <a:gd name="connsiteX1" fmla="*/ 827535 w 1655070"/>
              <a:gd name="connsiteY1" fmla="*/ 0 h 1492587"/>
              <a:gd name="connsiteX2" fmla="*/ 1655070 w 1655070"/>
              <a:gd name="connsiteY2" fmla="*/ 746294 h 1492587"/>
              <a:gd name="connsiteX3" fmla="*/ 827535 w 1655070"/>
              <a:gd name="connsiteY3" fmla="*/ 1492588 h 1492587"/>
              <a:gd name="connsiteX4" fmla="*/ 0 w 1655070"/>
              <a:gd name="connsiteY4" fmla="*/ 746294 h 1492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070" h="1492587">
                <a:moveTo>
                  <a:pt x="0" y="746294"/>
                </a:moveTo>
                <a:cubicBezTo>
                  <a:pt x="0" y="334127"/>
                  <a:pt x="370500" y="0"/>
                  <a:pt x="827535" y="0"/>
                </a:cubicBezTo>
                <a:cubicBezTo>
                  <a:pt x="1284570" y="0"/>
                  <a:pt x="1655070" y="334127"/>
                  <a:pt x="1655070" y="746294"/>
                </a:cubicBezTo>
                <a:cubicBezTo>
                  <a:pt x="1655070" y="1158461"/>
                  <a:pt x="1284570" y="1492588"/>
                  <a:pt x="827535" y="1492588"/>
                </a:cubicBezTo>
                <a:cubicBezTo>
                  <a:pt x="370500" y="1492588"/>
                  <a:pt x="0" y="1158461"/>
                  <a:pt x="0" y="746294"/>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619" tIns="233824" rIns="257619" bIns="233824" numCol="1" spcCol="1270" anchor="ctr" anchorCtr="0">
            <a:noAutofit/>
          </a:bodyPr>
          <a:lstStyle/>
          <a:p>
            <a:pPr marL="0" lvl="0" indent="0" algn="ctr" defTabSz="533400">
              <a:lnSpc>
                <a:spcPct val="100000"/>
              </a:lnSpc>
              <a:spcBef>
                <a:spcPct val="0"/>
              </a:spcBef>
              <a:spcAft>
                <a:spcPts val="0"/>
              </a:spcAft>
              <a:buNone/>
            </a:pPr>
            <a:r>
              <a:rPr lang="es-CL" sz="1050" b="1" kern="1200" spc="300" dirty="0">
                <a:latin typeface="ACHS Nueva Sans Medium" pitchFamily="2" charset="77"/>
                <a:cs typeface="Catamaran Light" panose="00000400000000000000" pitchFamily="2" charset="0"/>
              </a:rPr>
              <a:t>Formular un plan preventivo</a:t>
            </a:r>
          </a:p>
        </p:txBody>
      </p:sp>
      <p:sp>
        <p:nvSpPr>
          <p:cNvPr id="25" name="Forma libre 24">
            <a:extLst>
              <a:ext uri="{FF2B5EF4-FFF2-40B4-BE49-F238E27FC236}">
                <a16:creationId xmlns:a16="http://schemas.microsoft.com/office/drawing/2014/main" xmlns="" id="{370B7673-F56E-6045-99A2-2D31A3020FC1}"/>
              </a:ext>
            </a:extLst>
          </p:cNvPr>
          <p:cNvSpPr/>
          <p:nvPr/>
        </p:nvSpPr>
        <p:spPr>
          <a:xfrm>
            <a:off x="5070680" y="1279019"/>
            <a:ext cx="2054175" cy="1330868"/>
          </a:xfrm>
          <a:custGeom>
            <a:avLst/>
            <a:gdLst>
              <a:gd name="connsiteX0" fmla="*/ 0 w 2054175"/>
              <a:gd name="connsiteY0" fmla="*/ 665434 h 1330868"/>
              <a:gd name="connsiteX1" fmla="*/ 1027088 w 2054175"/>
              <a:gd name="connsiteY1" fmla="*/ 0 h 1330868"/>
              <a:gd name="connsiteX2" fmla="*/ 2054176 w 2054175"/>
              <a:gd name="connsiteY2" fmla="*/ 665434 h 1330868"/>
              <a:gd name="connsiteX3" fmla="*/ 1027088 w 2054175"/>
              <a:gd name="connsiteY3" fmla="*/ 1330868 h 1330868"/>
              <a:gd name="connsiteX4" fmla="*/ 0 w 2054175"/>
              <a:gd name="connsiteY4" fmla="*/ 665434 h 1330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4175" h="1330868">
                <a:moveTo>
                  <a:pt x="0" y="665434"/>
                </a:moveTo>
                <a:cubicBezTo>
                  <a:pt x="0" y="297925"/>
                  <a:pt x="459843" y="0"/>
                  <a:pt x="1027088" y="0"/>
                </a:cubicBezTo>
                <a:cubicBezTo>
                  <a:pt x="1594333" y="0"/>
                  <a:pt x="2054176" y="297925"/>
                  <a:pt x="2054176" y="665434"/>
                </a:cubicBezTo>
                <a:cubicBezTo>
                  <a:pt x="2054176" y="1032943"/>
                  <a:pt x="1594333" y="1330868"/>
                  <a:pt x="1027088" y="1330868"/>
                </a:cubicBezTo>
                <a:cubicBezTo>
                  <a:pt x="459843" y="1330868"/>
                  <a:pt x="0" y="1032943"/>
                  <a:pt x="0" y="665434"/>
                </a:cubicBezTo>
                <a:close/>
              </a:path>
            </a:pathLst>
          </a:custGeom>
          <a:solidFill>
            <a:schemeClr val="accent1"/>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300827" tIns="194901" rIns="300827" bIns="194901" numCol="1" spcCol="1270" anchor="ctr" anchorCtr="0">
            <a:noAutofit/>
          </a:bodyPr>
          <a:lstStyle/>
          <a:p>
            <a:pPr marL="0" lvl="0" indent="0" algn="ctr" defTabSz="533400">
              <a:lnSpc>
                <a:spcPct val="100000"/>
              </a:lnSpc>
              <a:spcBef>
                <a:spcPct val="0"/>
              </a:spcBef>
              <a:spcAft>
                <a:spcPts val="0"/>
              </a:spcAft>
              <a:buNone/>
            </a:pPr>
            <a:r>
              <a:rPr lang="es-CL" sz="1050" b="1" kern="1200" spc="300" dirty="0">
                <a:latin typeface="ACHS Nueva Sans Medium" pitchFamily="2" charset="77"/>
                <a:cs typeface="Catamaran Light" panose="00000400000000000000" pitchFamily="2" charset="0"/>
              </a:rPr>
              <a:t>Elaboración de un plan interno </a:t>
            </a:r>
          </a:p>
        </p:txBody>
      </p:sp>
      <p:sp>
        <p:nvSpPr>
          <p:cNvPr id="26" name="Forma libre 25">
            <a:extLst>
              <a:ext uri="{FF2B5EF4-FFF2-40B4-BE49-F238E27FC236}">
                <a16:creationId xmlns:a16="http://schemas.microsoft.com/office/drawing/2014/main" xmlns="" id="{1276A3B1-E5A1-A94D-B2A2-33B05DD7A064}"/>
              </a:ext>
            </a:extLst>
          </p:cNvPr>
          <p:cNvSpPr/>
          <p:nvPr/>
        </p:nvSpPr>
        <p:spPr>
          <a:xfrm>
            <a:off x="7185572" y="1594290"/>
            <a:ext cx="2054175" cy="1330868"/>
          </a:xfrm>
          <a:custGeom>
            <a:avLst/>
            <a:gdLst>
              <a:gd name="connsiteX0" fmla="*/ 0 w 2054175"/>
              <a:gd name="connsiteY0" fmla="*/ 665434 h 1330868"/>
              <a:gd name="connsiteX1" fmla="*/ 1027088 w 2054175"/>
              <a:gd name="connsiteY1" fmla="*/ 0 h 1330868"/>
              <a:gd name="connsiteX2" fmla="*/ 2054176 w 2054175"/>
              <a:gd name="connsiteY2" fmla="*/ 665434 h 1330868"/>
              <a:gd name="connsiteX3" fmla="*/ 1027088 w 2054175"/>
              <a:gd name="connsiteY3" fmla="*/ 1330868 h 1330868"/>
              <a:gd name="connsiteX4" fmla="*/ 0 w 2054175"/>
              <a:gd name="connsiteY4" fmla="*/ 665434 h 1330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4175" h="1330868">
                <a:moveTo>
                  <a:pt x="0" y="665434"/>
                </a:moveTo>
                <a:cubicBezTo>
                  <a:pt x="0" y="297925"/>
                  <a:pt x="459843" y="0"/>
                  <a:pt x="1027088" y="0"/>
                </a:cubicBezTo>
                <a:cubicBezTo>
                  <a:pt x="1594333" y="0"/>
                  <a:pt x="2054176" y="297925"/>
                  <a:pt x="2054176" y="665434"/>
                </a:cubicBezTo>
                <a:cubicBezTo>
                  <a:pt x="2054176" y="1032943"/>
                  <a:pt x="1594333" y="1330868"/>
                  <a:pt x="1027088" y="1330868"/>
                </a:cubicBezTo>
                <a:cubicBezTo>
                  <a:pt x="459843" y="1330868"/>
                  <a:pt x="0" y="1032943"/>
                  <a:pt x="0" y="665434"/>
                </a:cubicBezTo>
                <a:close/>
              </a:path>
            </a:pathLst>
          </a:custGeom>
          <a:solidFill>
            <a:schemeClr val="tx2"/>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300827" tIns="194901" rIns="300827" bIns="194901" numCol="1" spcCol="1270" anchor="ctr" anchorCtr="0">
            <a:noAutofit/>
          </a:bodyPr>
          <a:lstStyle/>
          <a:p>
            <a:pPr marL="0" lvl="0" indent="0" algn="ctr" defTabSz="533400">
              <a:lnSpc>
                <a:spcPct val="100000"/>
              </a:lnSpc>
              <a:spcBef>
                <a:spcPct val="0"/>
              </a:spcBef>
              <a:spcAft>
                <a:spcPts val="0"/>
              </a:spcAft>
              <a:buNone/>
            </a:pPr>
            <a:r>
              <a:rPr lang="es-CL" sz="1050" b="1" kern="1200" spc="300" dirty="0">
                <a:solidFill>
                  <a:schemeClr val="bg2"/>
                </a:solidFill>
                <a:latin typeface="ACHS Nueva Sans Medium" pitchFamily="2" charset="77"/>
                <a:cs typeface="Catamaran Light" panose="00000400000000000000" pitchFamily="2" charset="0"/>
              </a:rPr>
              <a:t>Determinar zona de seguridad en sala de clase</a:t>
            </a:r>
          </a:p>
        </p:txBody>
      </p:sp>
      <p:sp>
        <p:nvSpPr>
          <p:cNvPr id="27" name="Forma libre 26">
            <a:extLst>
              <a:ext uri="{FF2B5EF4-FFF2-40B4-BE49-F238E27FC236}">
                <a16:creationId xmlns:a16="http://schemas.microsoft.com/office/drawing/2014/main" xmlns="" id="{827E5727-81A8-734E-BC1E-FCF17ABDF80B}"/>
              </a:ext>
            </a:extLst>
          </p:cNvPr>
          <p:cNvSpPr/>
          <p:nvPr/>
        </p:nvSpPr>
        <p:spPr>
          <a:xfrm>
            <a:off x="7533196" y="3042842"/>
            <a:ext cx="2054175" cy="1330868"/>
          </a:xfrm>
          <a:custGeom>
            <a:avLst/>
            <a:gdLst>
              <a:gd name="connsiteX0" fmla="*/ 0 w 2054175"/>
              <a:gd name="connsiteY0" fmla="*/ 665434 h 1330868"/>
              <a:gd name="connsiteX1" fmla="*/ 1027088 w 2054175"/>
              <a:gd name="connsiteY1" fmla="*/ 0 h 1330868"/>
              <a:gd name="connsiteX2" fmla="*/ 2054176 w 2054175"/>
              <a:gd name="connsiteY2" fmla="*/ 665434 h 1330868"/>
              <a:gd name="connsiteX3" fmla="*/ 1027088 w 2054175"/>
              <a:gd name="connsiteY3" fmla="*/ 1330868 h 1330868"/>
              <a:gd name="connsiteX4" fmla="*/ 0 w 2054175"/>
              <a:gd name="connsiteY4" fmla="*/ 665434 h 1330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4175" h="1330868">
                <a:moveTo>
                  <a:pt x="0" y="665434"/>
                </a:moveTo>
                <a:cubicBezTo>
                  <a:pt x="0" y="297925"/>
                  <a:pt x="459843" y="0"/>
                  <a:pt x="1027088" y="0"/>
                </a:cubicBezTo>
                <a:cubicBezTo>
                  <a:pt x="1594333" y="0"/>
                  <a:pt x="2054176" y="297925"/>
                  <a:pt x="2054176" y="665434"/>
                </a:cubicBezTo>
                <a:cubicBezTo>
                  <a:pt x="2054176" y="1032943"/>
                  <a:pt x="1594333" y="1330868"/>
                  <a:pt x="1027088" y="1330868"/>
                </a:cubicBezTo>
                <a:cubicBezTo>
                  <a:pt x="459843" y="1330868"/>
                  <a:pt x="0" y="1032943"/>
                  <a:pt x="0" y="665434"/>
                </a:cubicBezTo>
                <a:close/>
              </a:path>
            </a:pathLst>
          </a:custGeom>
          <a:solidFill>
            <a:schemeClr val="accent2"/>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300827" tIns="194901" rIns="300827" bIns="194901" numCol="1" spcCol="1270" anchor="ctr" anchorCtr="0">
            <a:noAutofit/>
          </a:bodyPr>
          <a:lstStyle/>
          <a:p>
            <a:pPr marL="0" lvl="0" indent="0" algn="ctr" defTabSz="533400">
              <a:lnSpc>
                <a:spcPct val="100000"/>
              </a:lnSpc>
              <a:spcBef>
                <a:spcPct val="0"/>
              </a:spcBef>
              <a:spcAft>
                <a:spcPts val="0"/>
              </a:spcAft>
              <a:buNone/>
            </a:pPr>
            <a:r>
              <a:rPr lang="es-CL" sz="1050" b="1" kern="1200" spc="300" dirty="0">
                <a:solidFill>
                  <a:schemeClr val="bg2"/>
                </a:solidFill>
                <a:latin typeface="ACHS Nueva Sans Medium" pitchFamily="2" charset="77"/>
                <a:cs typeface="Catamaran Light" panose="00000400000000000000" pitchFamily="2" charset="0"/>
              </a:rPr>
              <a:t>Contar con luces de emergencia </a:t>
            </a:r>
          </a:p>
        </p:txBody>
      </p:sp>
      <p:sp>
        <p:nvSpPr>
          <p:cNvPr id="28" name="Forma libre 27">
            <a:extLst>
              <a:ext uri="{FF2B5EF4-FFF2-40B4-BE49-F238E27FC236}">
                <a16:creationId xmlns:a16="http://schemas.microsoft.com/office/drawing/2014/main" xmlns="" id="{3C08166B-D01A-9F46-98E7-F50084E96183}"/>
              </a:ext>
            </a:extLst>
          </p:cNvPr>
          <p:cNvSpPr/>
          <p:nvPr/>
        </p:nvSpPr>
        <p:spPr>
          <a:xfrm>
            <a:off x="7591131" y="4491246"/>
            <a:ext cx="2054175" cy="1330868"/>
          </a:xfrm>
          <a:custGeom>
            <a:avLst/>
            <a:gdLst>
              <a:gd name="connsiteX0" fmla="*/ 0 w 2054175"/>
              <a:gd name="connsiteY0" fmla="*/ 665434 h 1330868"/>
              <a:gd name="connsiteX1" fmla="*/ 1027088 w 2054175"/>
              <a:gd name="connsiteY1" fmla="*/ 0 h 1330868"/>
              <a:gd name="connsiteX2" fmla="*/ 2054176 w 2054175"/>
              <a:gd name="connsiteY2" fmla="*/ 665434 h 1330868"/>
              <a:gd name="connsiteX3" fmla="*/ 1027088 w 2054175"/>
              <a:gd name="connsiteY3" fmla="*/ 1330868 h 1330868"/>
              <a:gd name="connsiteX4" fmla="*/ 0 w 2054175"/>
              <a:gd name="connsiteY4" fmla="*/ 665434 h 1330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4175" h="1330868">
                <a:moveTo>
                  <a:pt x="0" y="665434"/>
                </a:moveTo>
                <a:cubicBezTo>
                  <a:pt x="0" y="297925"/>
                  <a:pt x="459843" y="0"/>
                  <a:pt x="1027088" y="0"/>
                </a:cubicBezTo>
                <a:cubicBezTo>
                  <a:pt x="1594333" y="0"/>
                  <a:pt x="2054176" y="297925"/>
                  <a:pt x="2054176" y="665434"/>
                </a:cubicBezTo>
                <a:cubicBezTo>
                  <a:pt x="2054176" y="1032943"/>
                  <a:pt x="1594333" y="1330868"/>
                  <a:pt x="1027088" y="1330868"/>
                </a:cubicBezTo>
                <a:cubicBezTo>
                  <a:pt x="459843" y="1330868"/>
                  <a:pt x="0" y="1032943"/>
                  <a:pt x="0" y="665434"/>
                </a:cubicBezTo>
                <a:close/>
              </a:path>
            </a:pathLst>
          </a:custGeom>
          <a:solidFill>
            <a:schemeClr val="bg2"/>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300827" tIns="194901" rIns="300827" bIns="194901" numCol="1" spcCol="1270" anchor="ctr" anchorCtr="0">
            <a:noAutofit/>
          </a:bodyPr>
          <a:lstStyle/>
          <a:p>
            <a:pPr marL="0" lvl="0" indent="0" algn="ctr" defTabSz="533400">
              <a:lnSpc>
                <a:spcPct val="100000"/>
              </a:lnSpc>
              <a:spcBef>
                <a:spcPct val="0"/>
              </a:spcBef>
              <a:spcAft>
                <a:spcPts val="0"/>
              </a:spcAft>
              <a:buNone/>
            </a:pPr>
            <a:r>
              <a:rPr lang="es-CL" sz="1050" b="1" kern="1200" spc="300" dirty="0">
                <a:latin typeface="ACHS Nueva Sans Medium" pitchFamily="2" charset="77"/>
                <a:cs typeface="Catamaran Light" panose="00000400000000000000" pitchFamily="2" charset="0"/>
              </a:rPr>
              <a:t>Determinar vías de evacuación entre sala de clase y ZS</a:t>
            </a:r>
          </a:p>
        </p:txBody>
      </p:sp>
      <p:sp>
        <p:nvSpPr>
          <p:cNvPr id="29" name="Forma libre 28">
            <a:extLst>
              <a:ext uri="{FF2B5EF4-FFF2-40B4-BE49-F238E27FC236}">
                <a16:creationId xmlns:a16="http://schemas.microsoft.com/office/drawing/2014/main" xmlns="" id="{C1277957-05DB-BA40-BFFC-A8329E83A6BE}"/>
              </a:ext>
            </a:extLst>
          </p:cNvPr>
          <p:cNvSpPr/>
          <p:nvPr/>
        </p:nvSpPr>
        <p:spPr>
          <a:xfrm>
            <a:off x="5955156" y="5392586"/>
            <a:ext cx="2140971" cy="1330868"/>
          </a:xfrm>
          <a:custGeom>
            <a:avLst/>
            <a:gdLst>
              <a:gd name="connsiteX0" fmla="*/ 0 w 2140971"/>
              <a:gd name="connsiteY0" fmla="*/ 665434 h 1330868"/>
              <a:gd name="connsiteX1" fmla="*/ 1070486 w 2140971"/>
              <a:gd name="connsiteY1" fmla="*/ 0 h 1330868"/>
              <a:gd name="connsiteX2" fmla="*/ 2140972 w 2140971"/>
              <a:gd name="connsiteY2" fmla="*/ 665434 h 1330868"/>
              <a:gd name="connsiteX3" fmla="*/ 1070486 w 2140971"/>
              <a:gd name="connsiteY3" fmla="*/ 1330868 h 1330868"/>
              <a:gd name="connsiteX4" fmla="*/ 0 w 2140971"/>
              <a:gd name="connsiteY4" fmla="*/ 665434 h 1330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0971" h="1330868">
                <a:moveTo>
                  <a:pt x="0" y="665434"/>
                </a:moveTo>
                <a:cubicBezTo>
                  <a:pt x="0" y="297925"/>
                  <a:pt x="479273" y="0"/>
                  <a:pt x="1070486" y="0"/>
                </a:cubicBezTo>
                <a:cubicBezTo>
                  <a:pt x="1661699" y="0"/>
                  <a:pt x="2140972" y="297925"/>
                  <a:pt x="2140972" y="665434"/>
                </a:cubicBezTo>
                <a:cubicBezTo>
                  <a:pt x="2140972" y="1032943"/>
                  <a:pt x="1661699" y="1330868"/>
                  <a:pt x="1070486" y="1330868"/>
                </a:cubicBezTo>
                <a:cubicBezTo>
                  <a:pt x="479273" y="1330868"/>
                  <a:pt x="0" y="1032943"/>
                  <a:pt x="0" y="665434"/>
                </a:cubicBezTo>
                <a:close/>
              </a:path>
            </a:pathLst>
          </a:custGeom>
          <a:solidFill>
            <a:schemeClr val="accent2"/>
          </a:solid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313538" tIns="194901" rIns="313538" bIns="194901" numCol="1" spcCol="1270" anchor="ctr" anchorCtr="0">
            <a:noAutofit/>
          </a:bodyPr>
          <a:lstStyle/>
          <a:p>
            <a:pPr marL="0" lvl="0" indent="0" algn="ctr" defTabSz="533400">
              <a:lnSpc>
                <a:spcPct val="100000"/>
              </a:lnSpc>
              <a:spcBef>
                <a:spcPct val="0"/>
              </a:spcBef>
              <a:spcAft>
                <a:spcPts val="0"/>
              </a:spcAft>
              <a:buNone/>
            </a:pPr>
            <a:r>
              <a:rPr lang="es-CL" sz="1050" b="1" kern="1200" spc="300" dirty="0">
                <a:solidFill>
                  <a:schemeClr val="bg2"/>
                </a:solidFill>
                <a:latin typeface="ACHS Nueva Sans Medium" pitchFamily="2" charset="77"/>
                <a:cs typeface="Catamaran Light" panose="00000400000000000000" pitchFamily="2" charset="0"/>
              </a:rPr>
              <a:t>Implementación de sistema de alarmas </a:t>
            </a:r>
          </a:p>
        </p:txBody>
      </p:sp>
      <p:sp>
        <p:nvSpPr>
          <p:cNvPr id="30" name="Forma libre 29">
            <a:extLst>
              <a:ext uri="{FF2B5EF4-FFF2-40B4-BE49-F238E27FC236}">
                <a16:creationId xmlns:a16="http://schemas.microsoft.com/office/drawing/2014/main" xmlns="" id="{D76B1DE6-30DC-5444-BB5E-63C8879F53E8}"/>
              </a:ext>
            </a:extLst>
          </p:cNvPr>
          <p:cNvSpPr/>
          <p:nvPr/>
        </p:nvSpPr>
        <p:spPr>
          <a:xfrm>
            <a:off x="3911950" y="5392599"/>
            <a:ext cx="2054175" cy="1330868"/>
          </a:xfrm>
          <a:custGeom>
            <a:avLst/>
            <a:gdLst>
              <a:gd name="connsiteX0" fmla="*/ 0 w 2054175"/>
              <a:gd name="connsiteY0" fmla="*/ 665434 h 1330868"/>
              <a:gd name="connsiteX1" fmla="*/ 1027088 w 2054175"/>
              <a:gd name="connsiteY1" fmla="*/ 0 h 1330868"/>
              <a:gd name="connsiteX2" fmla="*/ 2054176 w 2054175"/>
              <a:gd name="connsiteY2" fmla="*/ 665434 h 1330868"/>
              <a:gd name="connsiteX3" fmla="*/ 1027088 w 2054175"/>
              <a:gd name="connsiteY3" fmla="*/ 1330868 h 1330868"/>
              <a:gd name="connsiteX4" fmla="*/ 0 w 2054175"/>
              <a:gd name="connsiteY4" fmla="*/ 665434 h 1330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4175" h="1330868">
                <a:moveTo>
                  <a:pt x="0" y="665434"/>
                </a:moveTo>
                <a:cubicBezTo>
                  <a:pt x="0" y="297925"/>
                  <a:pt x="459843" y="0"/>
                  <a:pt x="1027088" y="0"/>
                </a:cubicBezTo>
                <a:cubicBezTo>
                  <a:pt x="1594333" y="0"/>
                  <a:pt x="2054176" y="297925"/>
                  <a:pt x="2054176" y="665434"/>
                </a:cubicBezTo>
                <a:cubicBezTo>
                  <a:pt x="2054176" y="1032943"/>
                  <a:pt x="1594333" y="1330868"/>
                  <a:pt x="1027088" y="1330868"/>
                </a:cubicBezTo>
                <a:cubicBezTo>
                  <a:pt x="459843" y="1330868"/>
                  <a:pt x="0" y="1032943"/>
                  <a:pt x="0" y="665434"/>
                </a:cubicBezTo>
                <a:close/>
              </a:path>
            </a:pathLst>
          </a:custGeom>
          <a:solidFill>
            <a:schemeClr val="accent1"/>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300827" tIns="194901" rIns="300827" bIns="194901" numCol="1" spcCol="1270" anchor="ctr" anchorCtr="0">
            <a:noAutofit/>
          </a:bodyPr>
          <a:lstStyle/>
          <a:p>
            <a:pPr marL="0" lvl="0" indent="0" algn="ctr" defTabSz="533400">
              <a:lnSpc>
                <a:spcPct val="100000"/>
              </a:lnSpc>
              <a:spcBef>
                <a:spcPct val="0"/>
              </a:spcBef>
              <a:spcAft>
                <a:spcPts val="0"/>
              </a:spcAft>
              <a:buNone/>
            </a:pPr>
            <a:r>
              <a:rPr lang="es-CL" sz="1050" b="1" kern="1200" spc="300" dirty="0">
                <a:latin typeface="ACHS Nueva Sans Medium" pitchFamily="2" charset="77"/>
                <a:cs typeface="Catamaran Light" panose="00000400000000000000" pitchFamily="2" charset="0"/>
              </a:rPr>
              <a:t>Involucrar a la comunidad </a:t>
            </a:r>
          </a:p>
        </p:txBody>
      </p:sp>
      <p:sp>
        <p:nvSpPr>
          <p:cNvPr id="31" name="Forma libre 30">
            <a:extLst>
              <a:ext uri="{FF2B5EF4-FFF2-40B4-BE49-F238E27FC236}">
                <a16:creationId xmlns:a16="http://schemas.microsoft.com/office/drawing/2014/main" xmlns="" id="{6A0160E3-1E66-D84E-B6D6-2C6EF811CBD3}"/>
              </a:ext>
            </a:extLst>
          </p:cNvPr>
          <p:cNvSpPr/>
          <p:nvPr/>
        </p:nvSpPr>
        <p:spPr>
          <a:xfrm>
            <a:off x="2579409" y="4375225"/>
            <a:ext cx="2054175" cy="1330868"/>
          </a:xfrm>
          <a:custGeom>
            <a:avLst/>
            <a:gdLst>
              <a:gd name="connsiteX0" fmla="*/ 0 w 2054175"/>
              <a:gd name="connsiteY0" fmla="*/ 665434 h 1330868"/>
              <a:gd name="connsiteX1" fmla="*/ 1027088 w 2054175"/>
              <a:gd name="connsiteY1" fmla="*/ 0 h 1330868"/>
              <a:gd name="connsiteX2" fmla="*/ 2054176 w 2054175"/>
              <a:gd name="connsiteY2" fmla="*/ 665434 h 1330868"/>
              <a:gd name="connsiteX3" fmla="*/ 1027088 w 2054175"/>
              <a:gd name="connsiteY3" fmla="*/ 1330868 h 1330868"/>
              <a:gd name="connsiteX4" fmla="*/ 0 w 2054175"/>
              <a:gd name="connsiteY4" fmla="*/ 665434 h 1330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4175" h="1330868">
                <a:moveTo>
                  <a:pt x="0" y="665434"/>
                </a:moveTo>
                <a:cubicBezTo>
                  <a:pt x="0" y="297925"/>
                  <a:pt x="459843" y="0"/>
                  <a:pt x="1027088" y="0"/>
                </a:cubicBezTo>
                <a:cubicBezTo>
                  <a:pt x="1594333" y="0"/>
                  <a:pt x="2054176" y="297925"/>
                  <a:pt x="2054176" y="665434"/>
                </a:cubicBezTo>
                <a:cubicBezTo>
                  <a:pt x="2054176" y="1032943"/>
                  <a:pt x="1594333" y="1330868"/>
                  <a:pt x="1027088" y="1330868"/>
                </a:cubicBezTo>
                <a:cubicBezTo>
                  <a:pt x="459843" y="1330868"/>
                  <a:pt x="0" y="1032943"/>
                  <a:pt x="0" y="665434"/>
                </a:cubicBezTo>
                <a:close/>
              </a:path>
            </a:pathLst>
          </a:custGeom>
          <a:solidFill>
            <a:schemeClr val="tx2"/>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300827" tIns="194901" rIns="300827" bIns="194901" numCol="1" spcCol="1270" anchor="ctr" anchorCtr="0">
            <a:noAutofit/>
          </a:bodyPr>
          <a:lstStyle/>
          <a:p>
            <a:pPr marL="0" lvl="0" indent="0" algn="ctr" defTabSz="533400">
              <a:lnSpc>
                <a:spcPct val="100000"/>
              </a:lnSpc>
              <a:spcBef>
                <a:spcPct val="0"/>
              </a:spcBef>
              <a:spcAft>
                <a:spcPts val="0"/>
              </a:spcAft>
              <a:buNone/>
            </a:pPr>
            <a:r>
              <a:rPr lang="es-CL" sz="1050" b="1" kern="1200" spc="300" dirty="0">
                <a:solidFill>
                  <a:schemeClr val="bg2"/>
                </a:solidFill>
                <a:latin typeface="ACHS Nueva Sans Medium" pitchFamily="2" charset="77"/>
                <a:cs typeface="Catamaran Light" panose="00000400000000000000" pitchFamily="2" charset="0"/>
              </a:rPr>
              <a:t>Coordinación con padres para retiro de alumnos  </a:t>
            </a:r>
          </a:p>
        </p:txBody>
      </p:sp>
      <p:sp>
        <p:nvSpPr>
          <p:cNvPr id="32" name="Forma libre 31">
            <a:extLst>
              <a:ext uri="{FF2B5EF4-FFF2-40B4-BE49-F238E27FC236}">
                <a16:creationId xmlns:a16="http://schemas.microsoft.com/office/drawing/2014/main" xmlns="" id="{E9A7404C-4DC5-4840-8332-2840447DAC89}"/>
              </a:ext>
            </a:extLst>
          </p:cNvPr>
          <p:cNvSpPr/>
          <p:nvPr/>
        </p:nvSpPr>
        <p:spPr>
          <a:xfrm>
            <a:off x="2521482" y="2984755"/>
            <a:ext cx="2054175" cy="1330868"/>
          </a:xfrm>
          <a:custGeom>
            <a:avLst/>
            <a:gdLst>
              <a:gd name="connsiteX0" fmla="*/ 0 w 2054175"/>
              <a:gd name="connsiteY0" fmla="*/ 665434 h 1330868"/>
              <a:gd name="connsiteX1" fmla="*/ 1027088 w 2054175"/>
              <a:gd name="connsiteY1" fmla="*/ 0 h 1330868"/>
              <a:gd name="connsiteX2" fmla="*/ 2054176 w 2054175"/>
              <a:gd name="connsiteY2" fmla="*/ 665434 h 1330868"/>
              <a:gd name="connsiteX3" fmla="*/ 1027088 w 2054175"/>
              <a:gd name="connsiteY3" fmla="*/ 1330868 h 1330868"/>
              <a:gd name="connsiteX4" fmla="*/ 0 w 2054175"/>
              <a:gd name="connsiteY4" fmla="*/ 665434 h 1330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4175" h="1330868">
                <a:moveTo>
                  <a:pt x="0" y="665434"/>
                </a:moveTo>
                <a:cubicBezTo>
                  <a:pt x="0" y="297925"/>
                  <a:pt x="459843" y="0"/>
                  <a:pt x="1027088" y="0"/>
                </a:cubicBezTo>
                <a:cubicBezTo>
                  <a:pt x="1594333" y="0"/>
                  <a:pt x="2054176" y="297925"/>
                  <a:pt x="2054176" y="665434"/>
                </a:cubicBezTo>
                <a:cubicBezTo>
                  <a:pt x="2054176" y="1032943"/>
                  <a:pt x="1594333" y="1330868"/>
                  <a:pt x="1027088" y="1330868"/>
                </a:cubicBezTo>
                <a:cubicBezTo>
                  <a:pt x="459843" y="1330868"/>
                  <a:pt x="0" y="1032943"/>
                  <a:pt x="0" y="665434"/>
                </a:cubicBezTo>
                <a:close/>
              </a:path>
            </a:pathLst>
          </a:custGeom>
          <a:solidFill>
            <a:schemeClr val="accent2"/>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300827" tIns="194901" rIns="300827" bIns="194901" numCol="1" spcCol="1270" anchor="ctr" anchorCtr="0">
            <a:noAutofit/>
          </a:bodyPr>
          <a:lstStyle/>
          <a:p>
            <a:pPr marL="0" lvl="0" indent="0" algn="ctr" defTabSz="533400">
              <a:lnSpc>
                <a:spcPct val="100000"/>
              </a:lnSpc>
              <a:spcBef>
                <a:spcPct val="0"/>
              </a:spcBef>
              <a:spcAft>
                <a:spcPts val="0"/>
              </a:spcAft>
              <a:buNone/>
            </a:pPr>
            <a:r>
              <a:rPr lang="es-CL" sz="1050" b="1" kern="1200" spc="300" dirty="0">
                <a:solidFill>
                  <a:schemeClr val="bg2"/>
                </a:solidFill>
                <a:latin typeface="ACHS Nueva Sans Medium" pitchFamily="2" charset="77"/>
                <a:cs typeface="Catamaran Light" panose="00000400000000000000" pitchFamily="2" charset="0"/>
              </a:rPr>
              <a:t>Asignación de roles</a:t>
            </a:r>
          </a:p>
        </p:txBody>
      </p:sp>
      <p:sp>
        <p:nvSpPr>
          <p:cNvPr id="33" name="Forma libre 32">
            <a:extLst>
              <a:ext uri="{FF2B5EF4-FFF2-40B4-BE49-F238E27FC236}">
                <a16:creationId xmlns:a16="http://schemas.microsoft.com/office/drawing/2014/main" xmlns="" id="{B1DEEA95-B537-1744-813C-12121288E2B8}"/>
              </a:ext>
            </a:extLst>
          </p:cNvPr>
          <p:cNvSpPr/>
          <p:nvPr/>
        </p:nvSpPr>
        <p:spPr>
          <a:xfrm>
            <a:off x="2984974" y="1594438"/>
            <a:ext cx="2054175" cy="1330868"/>
          </a:xfrm>
          <a:custGeom>
            <a:avLst/>
            <a:gdLst>
              <a:gd name="connsiteX0" fmla="*/ 0 w 2054175"/>
              <a:gd name="connsiteY0" fmla="*/ 665434 h 1330868"/>
              <a:gd name="connsiteX1" fmla="*/ 1027088 w 2054175"/>
              <a:gd name="connsiteY1" fmla="*/ 0 h 1330868"/>
              <a:gd name="connsiteX2" fmla="*/ 2054176 w 2054175"/>
              <a:gd name="connsiteY2" fmla="*/ 665434 h 1330868"/>
              <a:gd name="connsiteX3" fmla="*/ 1027088 w 2054175"/>
              <a:gd name="connsiteY3" fmla="*/ 1330868 h 1330868"/>
              <a:gd name="connsiteX4" fmla="*/ 0 w 2054175"/>
              <a:gd name="connsiteY4" fmla="*/ 665434 h 1330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4175" h="1330868">
                <a:moveTo>
                  <a:pt x="0" y="665434"/>
                </a:moveTo>
                <a:cubicBezTo>
                  <a:pt x="0" y="297925"/>
                  <a:pt x="459843" y="0"/>
                  <a:pt x="1027088" y="0"/>
                </a:cubicBezTo>
                <a:cubicBezTo>
                  <a:pt x="1594333" y="0"/>
                  <a:pt x="2054176" y="297925"/>
                  <a:pt x="2054176" y="665434"/>
                </a:cubicBezTo>
                <a:cubicBezTo>
                  <a:pt x="2054176" y="1032943"/>
                  <a:pt x="1594333" y="1330868"/>
                  <a:pt x="1027088" y="1330868"/>
                </a:cubicBezTo>
                <a:cubicBezTo>
                  <a:pt x="459843" y="1330868"/>
                  <a:pt x="0" y="1032943"/>
                  <a:pt x="0" y="665434"/>
                </a:cubicBezTo>
                <a:close/>
              </a:path>
            </a:pathLst>
          </a:custGeom>
          <a:solidFill>
            <a:schemeClr val="bg2"/>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300827" tIns="194901" rIns="300827" bIns="194901" numCol="1" spcCol="1270" anchor="ctr" anchorCtr="0">
            <a:noAutofit/>
          </a:bodyPr>
          <a:lstStyle/>
          <a:p>
            <a:pPr marL="0" lvl="0" indent="0" algn="ctr" defTabSz="533400">
              <a:lnSpc>
                <a:spcPct val="100000"/>
              </a:lnSpc>
              <a:spcBef>
                <a:spcPct val="0"/>
              </a:spcBef>
              <a:spcAft>
                <a:spcPts val="0"/>
              </a:spcAft>
              <a:buNone/>
            </a:pPr>
            <a:r>
              <a:rPr lang="es-CL" sz="1050" b="1" kern="1200" spc="300" dirty="0">
                <a:latin typeface="ACHS Nueva Sans Medium" pitchFamily="2" charset="77"/>
                <a:cs typeface="Catamaran Light" panose="00000400000000000000" pitchFamily="2" charset="0"/>
              </a:rPr>
              <a:t>Programación y evaluación de simulacros</a:t>
            </a:r>
          </a:p>
        </p:txBody>
      </p:sp>
    </p:spTree>
    <p:custDataLst>
      <p:tags r:id="rId1"/>
    </p:custDataLst>
    <p:extLst>
      <p:ext uri="{BB962C8B-B14F-4D97-AF65-F5344CB8AC3E}">
        <p14:creationId xmlns:p14="http://schemas.microsoft.com/office/powerpoint/2010/main" val="1074846863"/>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xmlns="" id="{6222F448-2822-102A-BE50-7A172F44A0BA}"/>
              </a:ext>
            </a:extLst>
          </p:cNvPr>
          <p:cNvSpPr>
            <a:spLocks noGrp="1"/>
          </p:cNvSpPr>
          <p:nvPr>
            <p:ph type="body" sz="quarter" idx="62"/>
          </p:nvPr>
        </p:nvSpPr>
        <p:spPr>
          <a:prstGeom prst="rect">
            <a:avLst/>
          </a:prstGeom>
        </p:spPr>
        <p:txBody>
          <a:bodyPr/>
          <a:lstStyle/>
          <a:p>
            <a:r>
              <a:rPr lang="es-CL" dirty="0">
                <a:latin typeface="ACHS Nueva Sans Medium" pitchFamily="2" charset="77"/>
              </a:rPr>
              <a:t>¿Qué hacer?</a:t>
            </a:r>
          </a:p>
          <a:p>
            <a:endParaRPr lang="x-none" dirty="0">
              <a:latin typeface="ACHS Nueva Sans Medium" pitchFamily="2" charset="77"/>
            </a:endParaRPr>
          </a:p>
        </p:txBody>
      </p:sp>
      <p:sp>
        <p:nvSpPr>
          <p:cNvPr id="8" name="Marcador de texto 5">
            <a:extLst>
              <a:ext uri="{FF2B5EF4-FFF2-40B4-BE49-F238E27FC236}">
                <a16:creationId xmlns:a16="http://schemas.microsoft.com/office/drawing/2014/main" xmlns="" id="{E03D7AF3-8114-004F-B1BB-A24FE61BA8D9}"/>
              </a:ext>
            </a:extLst>
          </p:cNvPr>
          <p:cNvSpPr txBox="1">
            <a:spLocks/>
          </p:cNvSpPr>
          <p:nvPr/>
        </p:nvSpPr>
        <p:spPr>
          <a:xfrm>
            <a:off x="449263" y="1539082"/>
            <a:ext cx="2607446" cy="4130198"/>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285750" indent="-285750" fontAlgn="base">
              <a:spcBef>
                <a:spcPts val="300"/>
              </a:spcBef>
              <a:spcAft>
                <a:spcPts val="300"/>
              </a:spcAft>
              <a:buClr>
                <a:schemeClr val="accent1"/>
              </a:buClr>
              <a:buSzPct val="100000"/>
              <a:buFont typeface="Wingdings" pitchFamily="2" charset="2"/>
              <a:buChar char="§"/>
              <a:defRPr/>
            </a:pPr>
            <a:r>
              <a:rPr lang="es-ES" sz="1600" kern="0" dirty="0">
                <a:solidFill>
                  <a:srgbClr val="8A8A8A">
                    <a:lumMod val="75000"/>
                  </a:srgbClr>
                </a:solidFill>
                <a:latin typeface="ACHS Nueva Sans" pitchFamily="2" charset="77"/>
              </a:rPr>
              <a:t> Antes de un sismo, no olvide los siguientes números de emergencia.</a:t>
            </a:r>
          </a:p>
          <a:p>
            <a:pPr marL="285750" indent="-285750" fontAlgn="base">
              <a:spcBef>
                <a:spcPts val="300"/>
              </a:spcBef>
              <a:spcAft>
                <a:spcPts val="300"/>
              </a:spcAft>
              <a:buClr>
                <a:schemeClr val="accent1"/>
              </a:buClr>
              <a:buSzPct val="100000"/>
              <a:buFont typeface="Wingdings" pitchFamily="2" charset="2"/>
              <a:buChar char="§"/>
              <a:defRPr/>
            </a:pPr>
            <a:endParaRPr lang="es-ES" sz="1600" kern="0" dirty="0">
              <a:solidFill>
                <a:srgbClr val="8A8A8A">
                  <a:lumMod val="75000"/>
                </a:srgbClr>
              </a:solidFill>
              <a:latin typeface="ACHS Nueva Sans" pitchFamily="2" charset="77"/>
            </a:endParaRPr>
          </a:p>
          <a:p>
            <a:pPr marL="285750" lvl="0" indent="-285750" fontAlgn="base">
              <a:spcBef>
                <a:spcPts val="300"/>
              </a:spcBef>
              <a:spcAft>
                <a:spcPts val="300"/>
              </a:spcAft>
              <a:buClr>
                <a:schemeClr val="accent1"/>
              </a:buClr>
              <a:buSzPct val="100000"/>
              <a:buFont typeface="Wingdings" pitchFamily="2" charset="2"/>
              <a:buChar char="§"/>
              <a:defRPr/>
            </a:pPr>
            <a:endParaRPr lang="es-ES" sz="1600" kern="0" dirty="0">
              <a:solidFill>
                <a:srgbClr val="8A8A8A">
                  <a:lumMod val="75000"/>
                </a:srgbClr>
              </a:solidFill>
              <a:latin typeface="ACHS Nueva Sans" pitchFamily="2" charset="77"/>
            </a:endParaRPr>
          </a:p>
          <a:p>
            <a:pPr marL="285750" lvl="0" indent="-285750" algn="just" fontAlgn="base">
              <a:spcBef>
                <a:spcPts val="300"/>
              </a:spcBef>
              <a:spcAft>
                <a:spcPts val="300"/>
              </a:spcAft>
              <a:buClr>
                <a:schemeClr val="accent1"/>
              </a:buClr>
              <a:buSzPct val="100000"/>
              <a:buFont typeface="Wingdings" pitchFamily="2" charset="2"/>
              <a:buChar char="§"/>
              <a:defRPr/>
            </a:pPr>
            <a:endParaRPr lang="es-ES" sz="1600" kern="0" dirty="0">
              <a:solidFill>
                <a:srgbClr val="8A8A8A">
                  <a:lumMod val="75000"/>
                </a:srgbClr>
              </a:solidFill>
              <a:latin typeface="ACHS Nueva Sans" pitchFamily="2" charset="77"/>
            </a:endParaRPr>
          </a:p>
        </p:txBody>
      </p:sp>
      <p:sp>
        <p:nvSpPr>
          <p:cNvPr id="10" name="Marcador de texto 4">
            <a:extLst>
              <a:ext uri="{FF2B5EF4-FFF2-40B4-BE49-F238E27FC236}">
                <a16:creationId xmlns:a16="http://schemas.microsoft.com/office/drawing/2014/main" xmlns="" id="{5E935EF7-1CE1-4345-8514-CF65735953C4}"/>
              </a:ext>
            </a:extLst>
          </p:cNvPr>
          <p:cNvSpPr txBox="1">
            <a:spLocks/>
          </p:cNvSpPr>
          <p:nvPr/>
        </p:nvSpPr>
        <p:spPr>
          <a:xfrm>
            <a:off x="449262" y="496571"/>
            <a:ext cx="9865812" cy="523874"/>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2000" b="0" kern="1200">
                <a:solidFill>
                  <a:schemeClr val="accent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dirty="0">
                <a:latin typeface="ACHS Nueva Serif" pitchFamily="2" charset="77"/>
              </a:rPr>
              <a:t>Sismo</a:t>
            </a:r>
          </a:p>
        </p:txBody>
      </p:sp>
      <p:grpSp>
        <p:nvGrpSpPr>
          <p:cNvPr id="12" name="Grupo 11">
            <a:extLst>
              <a:ext uri="{FF2B5EF4-FFF2-40B4-BE49-F238E27FC236}">
                <a16:creationId xmlns:a16="http://schemas.microsoft.com/office/drawing/2014/main" xmlns="" id="{A9DCDF17-D410-EE46-B6FB-135085C7C8AD}"/>
              </a:ext>
            </a:extLst>
          </p:cNvPr>
          <p:cNvGrpSpPr/>
          <p:nvPr/>
        </p:nvGrpSpPr>
        <p:grpSpPr>
          <a:xfrm>
            <a:off x="4706431" y="1358686"/>
            <a:ext cx="5140179" cy="4608028"/>
            <a:chOff x="7588572" y="3051597"/>
            <a:chExt cx="5480992" cy="4978032"/>
          </a:xfrm>
        </p:grpSpPr>
        <p:sp>
          <p:nvSpPr>
            <p:cNvPr id="14" name="8 Rectángulo redondeado">
              <a:extLst>
                <a:ext uri="{FF2B5EF4-FFF2-40B4-BE49-F238E27FC236}">
                  <a16:creationId xmlns:a16="http://schemas.microsoft.com/office/drawing/2014/main" xmlns="" id="{F9D6143F-5E01-2F47-BBCD-4F0DECB95770}"/>
                </a:ext>
              </a:extLst>
            </p:cNvPr>
            <p:cNvSpPr/>
            <p:nvPr/>
          </p:nvSpPr>
          <p:spPr>
            <a:xfrm>
              <a:off x="7588572" y="3051597"/>
              <a:ext cx="2664296" cy="1008112"/>
            </a:xfrm>
            <a:prstGeom prst="roundRect">
              <a:avLst/>
            </a:prstGeom>
            <a:solidFill>
              <a:schemeClr val="accent1"/>
            </a:solidFill>
            <a:ln w="19050">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CL" sz="2000" b="1" spc="300" dirty="0">
                  <a:solidFill>
                    <a:schemeClr val="bg1"/>
                  </a:solidFill>
                  <a:latin typeface="ACHS Nueva Sans Medium" pitchFamily="2" charset="77"/>
                  <a:cs typeface="Catamaran Light" panose="00000400000000000000" pitchFamily="2" charset="0"/>
                </a:rPr>
                <a:t>AMBULANCIA 131</a:t>
              </a:r>
            </a:p>
          </p:txBody>
        </p:sp>
        <p:sp>
          <p:nvSpPr>
            <p:cNvPr id="15" name="9 Rectángulo redondeado">
              <a:extLst>
                <a:ext uri="{FF2B5EF4-FFF2-40B4-BE49-F238E27FC236}">
                  <a16:creationId xmlns:a16="http://schemas.microsoft.com/office/drawing/2014/main" xmlns="" id="{47CA9B6C-DE30-C143-8A2E-D4F8BDEE2FCB}"/>
                </a:ext>
              </a:extLst>
            </p:cNvPr>
            <p:cNvSpPr/>
            <p:nvPr/>
          </p:nvSpPr>
          <p:spPr>
            <a:xfrm>
              <a:off x="10405268" y="3053291"/>
              <a:ext cx="2664296" cy="1008112"/>
            </a:xfrm>
            <a:prstGeom prst="roundRect">
              <a:avLst/>
            </a:prstGeom>
            <a:solidFill>
              <a:schemeClr val="accent1"/>
            </a:solidFill>
            <a:ln w="19050">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CL" sz="2000" b="1" spc="300" dirty="0">
                  <a:solidFill>
                    <a:schemeClr val="bg1"/>
                  </a:solidFill>
                  <a:latin typeface="ACHS Nueva Sans Medium" pitchFamily="2" charset="77"/>
                  <a:cs typeface="Catamaran Light" panose="00000400000000000000" pitchFamily="2" charset="0"/>
                </a:rPr>
                <a:t>BOMBEROS </a:t>
              </a:r>
            </a:p>
            <a:p>
              <a:pPr algn="ctr"/>
              <a:r>
                <a:rPr lang="es-CL" sz="2000" b="1" spc="300" dirty="0">
                  <a:solidFill>
                    <a:schemeClr val="bg1"/>
                  </a:solidFill>
                  <a:latin typeface="ACHS Nueva Sans Medium" pitchFamily="2" charset="77"/>
                  <a:cs typeface="Catamaran Light" panose="00000400000000000000" pitchFamily="2" charset="0"/>
                </a:rPr>
                <a:t>132</a:t>
              </a:r>
            </a:p>
          </p:txBody>
        </p:sp>
        <p:sp>
          <p:nvSpPr>
            <p:cNvPr id="17" name="10 Rectángulo redondeado">
              <a:extLst>
                <a:ext uri="{FF2B5EF4-FFF2-40B4-BE49-F238E27FC236}">
                  <a16:creationId xmlns:a16="http://schemas.microsoft.com/office/drawing/2014/main" xmlns="" id="{EE72C0B3-6242-F24E-BAA9-2E335AF997D9}"/>
                </a:ext>
              </a:extLst>
            </p:cNvPr>
            <p:cNvSpPr/>
            <p:nvPr/>
          </p:nvSpPr>
          <p:spPr>
            <a:xfrm>
              <a:off x="7588572" y="4308128"/>
              <a:ext cx="2664296" cy="1008112"/>
            </a:xfrm>
            <a:prstGeom prst="roundRect">
              <a:avLst/>
            </a:prstGeom>
            <a:solidFill>
              <a:schemeClr val="accent1"/>
            </a:solidFill>
            <a:ln w="19050">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CL" sz="2000" b="1" spc="300" dirty="0">
                  <a:solidFill>
                    <a:schemeClr val="bg1"/>
                  </a:solidFill>
                  <a:latin typeface="ACHS Nueva Sans Medium" pitchFamily="2" charset="77"/>
                  <a:cs typeface="Catamaran Light" panose="00000400000000000000" pitchFamily="2" charset="0"/>
                </a:rPr>
                <a:t>CARABINEROS 133</a:t>
              </a:r>
            </a:p>
          </p:txBody>
        </p:sp>
        <p:sp>
          <p:nvSpPr>
            <p:cNvPr id="18" name="12 Rectángulo redondeado">
              <a:extLst>
                <a:ext uri="{FF2B5EF4-FFF2-40B4-BE49-F238E27FC236}">
                  <a16:creationId xmlns:a16="http://schemas.microsoft.com/office/drawing/2014/main" xmlns="" id="{AE99ED55-C18C-474D-8DF2-D02C531059F0}"/>
                </a:ext>
              </a:extLst>
            </p:cNvPr>
            <p:cNvSpPr/>
            <p:nvPr/>
          </p:nvSpPr>
          <p:spPr>
            <a:xfrm>
              <a:off x="10405268" y="4308128"/>
              <a:ext cx="2664296" cy="1008112"/>
            </a:xfrm>
            <a:prstGeom prst="roundRect">
              <a:avLst/>
            </a:prstGeom>
            <a:solidFill>
              <a:schemeClr val="accent1"/>
            </a:solidFill>
            <a:ln w="19050">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CL" sz="2000" b="1" spc="300" dirty="0">
                  <a:solidFill>
                    <a:schemeClr val="bg1"/>
                  </a:solidFill>
                  <a:latin typeface="ACHS Nueva Sans Medium" pitchFamily="2" charset="77"/>
                  <a:cs typeface="Catamaran Light" panose="00000400000000000000" pitchFamily="2" charset="0"/>
                </a:rPr>
                <a:t>PDI </a:t>
              </a:r>
            </a:p>
            <a:p>
              <a:pPr algn="ctr"/>
              <a:r>
                <a:rPr lang="es-CL" sz="2000" b="1" spc="300" dirty="0">
                  <a:solidFill>
                    <a:schemeClr val="bg1"/>
                  </a:solidFill>
                  <a:latin typeface="ACHS Nueva Sans Medium" pitchFamily="2" charset="77"/>
                  <a:cs typeface="Catamaran Light" panose="00000400000000000000" pitchFamily="2" charset="0"/>
                </a:rPr>
                <a:t>134</a:t>
              </a:r>
            </a:p>
          </p:txBody>
        </p:sp>
        <p:pic>
          <p:nvPicPr>
            <p:cNvPr id="19" name="3 Imagen" descr="7802.jpg">
              <a:extLst>
                <a:ext uri="{FF2B5EF4-FFF2-40B4-BE49-F238E27FC236}">
                  <a16:creationId xmlns:a16="http://schemas.microsoft.com/office/drawing/2014/main" xmlns="" id="{33C27596-4358-6049-B166-7D4E306A9CE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88572" y="5517458"/>
              <a:ext cx="5480992" cy="2512171"/>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pic>
      </p:grpSp>
      <p:sp>
        <p:nvSpPr>
          <p:cNvPr id="13" name="Rectángulo 12">
            <a:extLst>
              <a:ext uri="{FF2B5EF4-FFF2-40B4-BE49-F238E27FC236}">
                <a16:creationId xmlns:a16="http://schemas.microsoft.com/office/drawing/2014/main" xmlns="" id="{AD9B99DF-08FB-A845-ADAD-C949962EED86}"/>
              </a:ext>
            </a:extLst>
          </p:cNvPr>
          <p:cNvSpPr/>
          <p:nvPr/>
        </p:nvSpPr>
        <p:spPr>
          <a:xfrm>
            <a:off x="4706431" y="1338021"/>
            <a:ext cx="6431684" cy="51014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custDataLst>
      <p:tags r:id="rId1"/>
    </p:custDataLst>
    <p:extLst>
      <p:ext uri="{BB962C8B-B14F-4D97-AF65-F5344CB8AC3E}">
        <p14:creationId xmlns:p14="http://schemas.microsoft.com/office/powerpoint/2010/main" val="400307314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xmlns="" id="{358893A9-75E6-FD45-B5C2-A37F1BE61C22}"/>
              </a:ext>
            </a:extLst>
          </p:cNvPr>
          <p:cNvSpPr>
            <a:spLocks noGrp="1"/>
          </p:cNvSpPr>
          <p:nvPr>
            <p:ph type="body" sz="quarter" idx="61"/>
          </p:nvPr>
        </p:nvSpPr>
        <p:spPr/>
        <p:txBody>
          <a:bodyPr/>
          <a:lstStyle/>
          <a:p>
            <a:r>
              <a:rPr lang="es-CL" dirty="0">
                <a:latin typeface="ACHS Nueva Serif" pitchFamily="2" charset="77"/>
              </a:rPr>
              <a:t>Antes de comenzar</a:t>
            </a:r>
          </a:p>
        </p:txBody>
      </p:sp>
      <p:sp>
        <p:nvSpPr>
          <p:cNvPr id="11" name="Marcador de texto 4">
            <a:extLst>
              <a:ext uri="{FF2B5EF4-FFF2-40B4-BE49-F238E27FC236}">
                <a16:creationId xmlns:a16="http://schemas.microsoft.com/office/drawing/2014/main" xmlns="" id="{91D7553B-3FFF-6047-96D3-581ED27F3ADD}"/>
              </a:ext>
            </a:extLst>
          </p:cNvPr>
          <p:cNvSpPr txBox="1">
            <a:spLocks/>
          </p:cNvSpPr>
          <p:nvPr/>
        </p:nvSpPr>
        <p:spPr>
          <a:xfrm>
            <a:off x="526890" y="2208672"/>
            <a:ext cx="1199956" cy="799237"/>
          </a:xfrm>
          <a:prstGeom prst="rect">
            <a:avLst/>
          </a:prstGeom>
        </p:spPr>
        <p:txBody>
          <a:bodyPr lIns="0" tIns="0" rIns="0" bIns="0"/>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7000" b="1" kern="1200">
                <a:solidFill>
                  <a:schemeClr val="accent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4800" dirty="0">
                <a:solidFill>
                  <a:schemeClr val="bg2"/>
                </a:solidFill>
              </a:rPr>
              <a:t>01</a:t>
            </a:r>
            <a:endParaRPr lang="es-CL" sz="4800" dirty="0">
              <a:solidFill>
                <a:schemeClr val="bg2"/>
              </a:solidFill>
            </a:endParaRPr>
          </a:p>
        </p:txBody>
      </p:sp>
      <p:sp>
        <p:nvSpPr>
          <p:cNvPr id="12" name="Marcador de texto 4">
            <a:extLst>
              <a:ext uri="{FF2B5EF4-FFF2-40B4-BE49-F238E27FC236}">
                <a16:creationId xmlns:a16="http://schemas.microsoft.com/office/drawing/2014/main" xmlns="" id="{B62A72D4-A53B-8B49-92F2-9B7C32D91C82}"/>
              </a:ext>
            </a:extLst>
          </p:cNvPr>
          <p:cNvSpPr txBox="1">
            <a:spLocks/>
          </p:cNvSpPr>
          <p:nvPr/>
        </p:nvSpPr>
        <p:spPr>
          <a:xfrm>
            <a:off x="3411953" y="2213429"/>
            <a:ext cx="1199956" cy="799237"/>
          </a:xfrm>
          <a:prstGeom prst="rect">
            <a:avLst/>
          </a:prstGeom>
        </p:spPr>
        <p:txBody>
          <a:bodyPr lIns="0" tIns="0" rIns="0" bIns="0"/>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7000" b="1" kern="1200">
                <a:solidFill>
                  <a:schemeClr val="accent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4800" dirty="0">
                <a:solidFill>
                  <a:schemeClr val="bg2"/>
                </a:solidFill>
              </a:rPr>
              <a:t>02</a:t>
            </a:r>
            <a:endParaRPr lang="es-CL" sz="4800" dirty="0">
              <a:solidFill>
                <a:schemeClr val="bg2"/>
              </a:solidFill>
            </a:endParaRPr>
          </a:p>
        </p:txBody>
      </p:sp>
      <p:sp>
        <p:nvSpPr>
          <p:cNvPr id="13" name="Marcador de texto 4">
            <a:extLst>
              <a:ext uri="{FF2B5EF4-FFF2-40B4-BE49-F238E27FC236}">
                <a16:creationId xmlns:a16="http://schemas.microsoft.com/office/drawing/2014/main" xmlns="" id="{FD5C8F62-9C52-8340-82A2-E0066B86EF8A}"/>
              </a:ext>
            </a:extLst>
          </p:cNvPr>
          <p:cNvSpPr txBox="1">
            <a:spLocks/>
          </p:cNvSpPr>
          <p:nvPr/>
        </p:nvSpPr>
        <p:spPr>
          <a:xfrm>
            <a:off x="6513991" y="2212587"/>
            <a:ext cx="1199956" cy="799237"/>
          </a:xfrm>
          <a:prstGeom prst="rect">
            <a:avLst/>
          </a:prstGeom>
        </p:spPr>
        <p:txBody>
          <a:bodyPr lIns="0" tIns="0" rIns="0" bIns="0"/>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7000" b="1" kern="1200">
                <a:solidFill>
                  <a:schemeClr val="accent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4800" dirty="0">
                <a:solidFill>
                  <a:schemeClr val="bg2"/>
                </a:solidFill>
              </a:rPr>
              <a:t>03</a:t>
            </a:r>
            <a:endParaRPr lang="es-CL" sz="4800" dirty="0">
              <a:solidFill>
                <a:schemeClr val="bg2"/>
              </a:solidFill>
            </a:endParaRPr>
          </a:p>
        </p:txBody>
      </p:sp>
      <p:sp>
        <p:nvSpPr>
          <p:cNvPr id="14" name="Marcador de texto 4">
            <a:extLst>
              <a:ext uri="{FF2B5EF4-FFF2-40B4-BE49-F238E27FC236}">
                <a16:creationId xmlns:a16="http://schemas.microsoft.com/office/drawing/2014/main" xmlns="" id="{782DF500-0203-F24A-8A0E-330617E8C7D7}"/>
              </a:ext>
            </a:extLst>
          </p:cNvPr>
          <p:cNvSpPr txBox="1">
            <a:spLocks/>
          </p:cNvSpPr>
          <p:nvPr/>
        </p:nvSpPr>
        <p:spPr>
          <a:xfrm>
            <a:off x="9585030" y="2212587"/>
            <a:ext cx="1199956" cy="799237"/>
          </a:xfrm>
          <a:prstGeom prst="rect">
            <a:avLst/>
          </a:prstGeom>
        </p:spPr>
        <p:txBody>
          <a:bodyPr lIns="0" tIns="0" rIns="0" bIns="0"/>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7000" b="1" kern="1200">
                <a:solidFill>
                  <a:schemeClr val="accent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4800" dirty="0">
                <a:solidFill>
                  <a:schemeClr val="bg2"/>
                </a:solidFill>
              </a:rPr>
              <a:t>04</a:t>
            </a:r>
            <a:endParaRPr lang="es-CL" sz="4800" dirty="0">
              <a:solidFill>
                <a:schemeClr val="bg2"/>
              </a:solidFill>
            </a:endParaRPr>
          </a:p>
        </p:txBody>
      </p:sp>
      <p:sp>
        <p:nvSpPr>
          <p:cNvPr id="15" name="Marcador de texto 5">
            <a:extLst>
              <a:ext uri="{FF2B5EF4-FFF2-40B4-BE49-F238E27FC236}">
                <a16:creationId xmlns:a16="http://schemas.microsoft.com/office/drawing/2014/main" xmlns="" id="{C8ECA2F2-50F4-3F41-B5BD-81252D991F95}"/>
              </a:ext>
            </a:extLst>
          </p:cNvPr>
          <p:cNvSpPr txBox="1">
            <a:spLocks/>
          </p:cNvSpPr>
          <p:nvPr/>
        </p:nvSpPr>
        <p:spPr>
          <a:xfrm>
            <a:off x="584328" y="4625431"/>
            <a:ext cx="1481151" cy="426885"/>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bg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CL" b="1" dirty="0">
                <a:solidFill>
                  <a:schemeClr val="bg2"/>
                </a:solidFill>
                <a:latin typeface="ACHS Nueva Sans Medium" pitchFamily="2" charset="77"/>
              </a:rPr>
              <a:t>Bienvenida</a:t>
            </a:r>
          </a:p>
        </p:txBody>
      </p:sp>
      <p:sp>
        <p:nvSpPr>
          <p:cNvPr id="16" name="Marcador de texto 5">
            <a:extLst>
              <a:ext uri="{FF2B5EF4-FFF2-40B4-BE49-F238E27FC236}">
                <a16:creationId xmlns:a16="http://schemas.microsoft.com/office/drawing/2014/main" xmlns="" id="{6AE49AC5-1301-734E-8BD6-826D979B9B3E}"/>
              </a:ext>
            </a:extLst>
          </p:cNvPr>
          <p:cNvSpPr txBox="1">
            <a:spLocks/>
          </p:cNvSpPr>
          <p:nvPr/>
        </p:nvSpPr>
        <p:spPr>
          <a:xfrm>
            <a:off x="3399325" y="4644570"/>
            <a:ext cx="1659132" cy="620939"/>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bg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CL" b="1" dirty="0">
                <a:solidFill>
                  <a:schemeClr val="bg2"/>
                </a:solidFill>
                <a:latin typeface="ACHS Nueva Sans Medium" pitchFamily="2" charset="77"/>
              </a:rPr>
              <a:t>Presentación del facilitador</a:t>
            </a:r>
          </a:p>
          <a:p>
            <a:pPr algn="ctr"/>
            <a:endParaRPr lang="es-CL" b="1" dirty="0">
              <a:solidFill>
                <a:schemeClr val="bg2"/>
              </a:solidFill>
              <a:latin typeface="ACHS Nueva Sans Medium" pitchFamily="2" charset="77"/>
            </a:endParaRPr>
          </a:p>
        </p:txBody>
      </p:sp>
      <p:sp>
        <p:nvSpPr>
          <p:cNvPr id="17" name="Marcador de texto 5">
            <a:extLst>
              <a:ext uri="{FF2B5EF4-FFF2-40B4-BE49-F238E27FC236}">
                <a16:creationId xmlns:a16="http://schemas.microsoft.com/office/drawing/2014/main" xmlns="" id="{FD8C40BB-B15B-A844-A1FF-541F929A4580}"/>
              </a:ext>
            </a:extLst>
          </p:cNvPr>
          <p:cNvSpPr txBox="1">
            <a:spLocks/>
          </p:cNvSpPr>
          <p:nvPr/>
        </p:nvSpPr>
        <p:spPr>
          <a:xfrm>
            <a:off x="6392302" y="4644572"/>
            <a:ext cx="1807317" cy="620939"/>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bg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CL" b="1" dirty="0">
                <a:solidFill>
                  <a:schemeClr val="bg2"/>
                </a:solidFill>
                <a:latin typeface="ACHS Nueva Sans Medium" pitchFamily="2" charset="77"/>
              </a:rPr>
              <a:t>Expectativas de los participantes</a:t>
            </a:r>
          </a:p>
          <a:p>
            <a:pPr algn="ctr"/>
            <a:endParaRPr lang="es-CL" b="1" dirty="0">
              <a:solidFill>
                <a:schemeClr val="bg2"/>
              </a:solidFill>
              <a:latin typeface="ACHS Nueva Sans Medium" pitchFamily="2" charset="77"/>
            </a:endParaRPr>
          </a:p>
        </p:txBody>
      </p:sp>
      <p:sp>
        <p:nvSpPr>
          <p:cNvPr id="18" name="Marcador de texto 5">
            <a:extLst>
              <a:ext uri="{FF2B5EF4-FFF2-40B4-BE49-F238E27FC236}">
                <a16:creationId xmlns:a16="http://schemas.microsoft.com/office/drawing/2014/main" xmlns="" id="{3C575E46-7519-5648-AFA8-A7DD75415D72}"/>
              </a:ext>
            </a:extLst>
          </p:cNvPr>
          <p:cNvSpPr txBox="1">
            <a:spLocks/>
          </p:cNvSpPr>
          <p:nvPr/>
        </p:nvSpPr>
        <p:spPr>
          <a:xfrm>
            <a:off x="9444431" y="4629414"/>
            <a:ext cx="1481151" cy="620939"/>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bg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CL" b="1" dirty="0">
                <a:solidFill>
                  <a:schemeClr val="bg2"/>
                </a:solidFill>
                <a:latin typeface="ACHS Nueva Sans Medium" pitchFamily="2" charset="77"/>
              </a:rPr>
              <a:t>Presentación </a:t>
            </a:r>
            <a:r>
              <a:rPr lang="es-CL" b="1" dirty="0" smtClean="0">
                <a:solidFill>
                  <a:schemeClr val="bg2"/>
                </a:solidFill>
                <a:latin typeface="ACHS Nueva Sans Medium" pitchFamily="2" charset="77"/>
              </a:rPr>
              <a:t>de la charla</a:t>
            </a:r>
            <a:endParaRPr lang="es-CL" b="1" dirty="0">
              <a:solidFill>
                <a:schemeClr val="bg2"/>
              </a:solidFill>
              <a:latin typeface="ACHS Nueva Sans Medium" pitchFamily="2" charset="77"/>
            </a:endParaRPr>
          </a:p>
          <a:p>
            <a:pPr algn="ctr"/>
            <a:endParaRPr lang="es-CL" b="1" dirty="0">
              <a:solidFill>
                <a:schemeClr val="bg2"/>
              </a:solidFill>
              <a:latin typeface="ACHS Nueva Sans Medium" pitchFamily="2" charset="77"/>
            </a:endParaRPr>
          </a:p>
        </p:txBody>
      </p:sp>
      <p:pic>
        <p:nvPicPr>
          <p:cNvPr id="23" name="Imagen 22">
            <a:extLst>
              <a:ext uri="{FF2B5EF4-FFF2-40B4-BE49-F238E27FC236}">
                <a16:creationId xmlns:a16="http://schemas.microsoft.com/office/drawing/2014/main" xmlns="" id="{03F854EF-F27B-BE48-A769-4C0496D2DA91}"/>
              </a:ext>
            </a:extLst>
          </p:cNvPr>
          <p:cNvPicPr>
            <a:picLocks noChangeAspect="1"/>
          </p:cNvPicPr>
          <p:nvPr/>
        </p:nvPicPr>
        <p:blipFill>
          <a:blip r:embed="rId3"/>
          <a:stretch>
            <a:fillRect/>
          </a:stretch>
        </p:blipFill>
        <p:spPr>
          <a:xfrm>
            <a:off x="584327" y="3060478"/>
            <a:ext cx="1481153" cy="1071472"/>
          </a:xfrm>
          <a:prstGeom prst="rect">
            <a:avLst/>
          </a:prstGeom>
        </p:spPr>
      </p:pic>
      <p:pic>
        <p:nvPicPr>
          <p:cNvPr id="24" name="Imagen 23">
            <a:extLst>
              <a:ext uri="{FF2B5EF4-FFF2-40B4-BE49-F238E27FC236}">
                <a16:creationId xmlns:a16="http://schemas.microsoft.com/office/drawing/2014/main" xmlns="" id="{D58F6625-9293-1F44-9DB4-A9C699541BF9}"/>
              </a:ext>
            </a:extLst>
          </p:cNvPr>
          <p:cNvPicPr>
            <a:picLocks noChangeAspect="1"/>
          </p:cNvPicPr>
          <p:nvPr/>
        </p:nvPicPr>
        <p:blipFill>
          <a:blip r:embed="rId4"/>
          <a:stretch>
            <a:fillRect/>
          </a:stretch>
        </p:blipFill>
        <p:spPr>
          <a:xfrm>
            <a:off x="3762017" y="2959205"/>
            <a:ext cx="922622" cy="1336212"/>
          </a:xfrm>
          <a:prstGeom prst="rect">
            <a:avLst/>
          </a:prstGeom>
        </p:spPr>
      </p:pic>
      <p:pic>
        <p:nvPicPr>
          <p:cNvPr id="25" name="Imagen 24">
            <a:extLst>
              <a:ext uri="{FF2B5EF4-FFF2-40B4-BE49-F238E27FC236}">
                <a16:creationId xmlns:a16="http://schemas.microsoft.com/office/drawing/2014/main" xmlns="" id="{56C07644-EDAE-3C4A-AC80-835AF3C008E5}"/>
              </a:ext>
            </a:extLst>
          </p:cNvPr>
          <p:cNvPicPr>
            <a:picLocks noChangeAspect="1"/>
          </p:cNvPicPr>
          <p:nvPr/>
        </p:nvPicPr>
        <p:blipFill>
          <a:blip r:embed="rId5"/>
          <a:stretch>
            <a:fillRect/>
          </a:stretch>
        </p:blipFill>
        <p:spPr>
          <a:xfrm>
            <a:off x="6614197" y="3139746"/>
            <a:ext cx="1102987" cy="1039959"/>
          </a:xfrm>
          <a:prstGeom prst="rect">
            <a:avLst/>
          </a:prstGeom>
        </p:spPr>
      </p:pic>
      <p:pic>
        <p:nvPicPr>
          <p:cNvPr id="26" name="Imagen 25">
            <a:extLst>
              <a:ext uri="{FF2B5EF4-FFF2-40B4-BE49-F238E27FC236}">
                <a16:creationId xmlns:a16="http://schemas.microsoft.com/office/drawing/2014/main" xmlns="" id="{047C67DE-090A-0A4D-9DF0-AEED1D1CCBA4}"/>
              </a:ext>
            </a:extLst>
          </p:cNvPr>
          <p:cNvPicPr>
            <a:picLocks noChangeAspect="1"/>
          </p:cNvPicPr>
          <p:nvPr/>
        </p:nvPicPr>
        <p:blipFill>
          <a:blip r:embed="rId6"/>
          <a:stretch>
            <a:fillRect/>
          </a:stretch>
        </p:blipFill>
        <p:spPr>
          <a:xfrm>
            <a:off x="9606598" y="3082608"/>
            <a:ext cx="1157089" cy="1124948"/>
          </a:xfrm>
          <a:prstGeom prst="rect">
            <a:avLst/>
          </a:prstGeom>
        </p:spPr>
      </p:pic>
    </p:spTree>
    <p:custDataLst>
      <p:tags r:id="rId1"/>
    </p:custDataLst>
    <p:extLst>
      <p:ext uri="{BB962C8B-B14F-4D97-AF65-F5344CB8AC3E}">
        <p14:creationId xmlns:p14="http://schemas.microsoft.com/office/powerpoint/2010/main" val="1101707038"/>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xmlns="" id="{6222F448-2822-102A-BE50-7A172F44A0BA}"/>
              </a:ext>
            </a:extLst>
          </p:cNvPr>
          <p:cNvSpPr>
            <a:spLocks noGrp="1"/>
          </p:cNvSpPr>
          <p:nvPr>
            <p:ph type="body" sz="quarter" idx="62"/>
          </p:nvPr>
        </p:nvSpPr>
        <p:spPr>
          <a:prstGeom prst="rect">
            <a:avLst/>
          </a:prstGeom>
        </p:spPr>
        <p:txBody>
          <a:bodyPr/>
          <a:lstStyle/>
          <a:p>
            <a:r>
              <a:rPr lang="es-CL" dirty="0">
                <a:latin typeface="ACHS Nueva Sans Medium" pitchFamily="2" charset="77"/>
              </a:rPr>
              <a:t>¿Qué hacer?</a:t>
            </a:r>
          </a:p>
          <a:p>
            <a:endParaRPr lang="x-none" dirty="0">
              <a:latin typeface="ACHS Nueva Sans Medium" pitchFamily="2" charset="77"/>
            </a:endParaRPr>
          </a:p>
        </p:txBody>
      </p:sp>
      <p:sp>
        <p:nvSpPr>
          <p:cNvPr id="8" name="Marcador de texto 5">
            <a:extLst>
              <a:ext uri="{FF2B5EF4-FFF2-40B4-BE49-F238E27FC236}">
                <a16:creationId xmlns:a16="http://schemas.microsoft.com/office/drawing/2014/main" xmlns="" id="{E03D7AF3-8114-004F-B1BB-A24FE61BA8D9}"/>
              </a:ext>
            </a:extLst>
          </p:cNvPr>
          <p:cNvSpPr txBox="1">
            <a:spLocks/>
          </p:cNvSpPr>
          <p:nvPr/>
        </p:nvSpPr>
        <p:spPr>
          <a:xfrm>
            <a:off x="449263" y="1539082"/>
            <a:ext cx="2607446" cy="4130198"/>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285750" indent="-285750" fontAlgn="base">
              <a:spcBef>
                <a:spcPts val="300"/>
              </a:spcBef>
              <a:spcAft>
                <a:spcPts val="300"/>
              </a:spcAft>
              <a:buClr>
                <a:schemeClr val="accent1"/>
              </a:buClr>
              <a:buSzPct val="100000"/>
              <a:buFont typeface="Wingdings" pitchFamily="2" charset="2"/>
              <a:buChar char="§"/>
              <a:defRPr/>
            </a:pPr>
            <a:r>
              <a:rPr lang="es-ES" sz="1600" kern="0" dirty="0">
                <a:solidFill>
                  <a:srgbClr val="8A8A8A">
                    <a:lumMod val="75000"/>
                  </a:srgbClr>
                </a:solidFill>
                <a:latin typeface="ACHS Nueva Sans" pitchFamily="2" charset="77"/>
              </a:rPr>
              <a:t> Durante un sismo al interior de una estructura:</a:t>
            </a:r>
          </a:p>
          <a:p>
            <a:pPr fontAlgn="base">
              <a:spcBef>
                <a:spcPts val="300"/>
              </a:spcBef>
              <a:spcAft>
                <a:spcPts val="300"/>
              </a:spcAft>
              <a:buClr>
                <a:schemeClr val="accent1"/>
              </a:buClr>
              <a:buSzPct val="100000"/>
              <a:defRPr/>
            </a:pPr>
            <a:endParaRPr lang="es-ES" sz="1600" kern="0" dirty="0">
              <a:solidFill>
                <a:srgbClr val="8A8A8A">
                  <a:lumMod val="75000"/>
                </a:srgbClr>
              </a:solidFill>
              <a:latin typeface="ACHS Nueva Sans" pitchFamily="2" charset="77"/>
            </a:endParaRPr>
          </a:p>
          <a:p>
            <a:pPr marL="285750" lvl="0" indent="-285750" fontAlgn="base">
              <a:spcBef>
                <a:spcPts val="300"/>
              </a:spcBef>
              <a:spcAft>
                <a:spcPts val="300"/>
              </a:spcAft>
              <a:buClr>
                <a:schemeClr val="accent1"/>
              </a:buClr>
              <a:buSzPct val="100000"/>
              <a:buFont typeface="Wingdings" pitchFamily="2" charset="2"/>
              <a:buChar char="§"/>
              <a:defRPr/>
            </a:pPr>
            <a:endParaRPr lang="es-ES" sz="1600" kern="0" dirty="0">
              <a:solidFill>
                <a:srgbClr val="8A8A8A">
                  <a:lumMod val="75000"/>
                </a:srgbClr>
              </a:solidFill>
              <a:latin typeface="ACHS Nueva Sans" pitchFamily="2" charset="77"/>
            </a:endParaRPr>
          </a:p>
          <a:p>
            <a:pPr marL="285750" lvl="0" indent="-285750" algn="just" fontAlgn="base">
              <a:spcBef>
                <a:spcPts val="300"/>
              </a:spcBef>
              <a:spcAft>
                <a:spcPts val="300"/>
              </a:spcAft>
              <a:buClr>
                <a:schemeClr val="accent1"/>
              </a:buClr>
              <a:buSzPct val="100000"/>
              <a:buFont typeface="Wingdings" pitchFamily="2" charset="2"/>
              <a:buChar char="§"/>
              <a:defRPr/>
            </a:pPr>
            <a:endParaRPr lang="es-ES" sz="1600" kern="0" dirty="0">
              <a:solidFill>
                <a:srgbClr val="8A8A8A">
                  <a:lumMod val="75000"/>
                </a:srgbClr>
              </a:solidFill>
              <a:latin typeface="ACHS Nueva Sans" pitchFamily="2" charset="77"/>
            </a:endParaRPr>
          </a:p>
        </p:txBody>
      </p:sp>
      <p:sp>
        <p:nvSpPr>
          <p:cNvPr id="10" name="Marcador de texto 4">
            <a:extLst>
              <a:ext uri="{FF2B5EF4-FFF2-40B4-BE49-F238E27FC236}">
                <a16:creationId xmlns:a16="http://schemas.microsoft.com/office/drawing/2014/main" xmlns="" id="{5E935EF7-1CE1-4345-8514-CF65735953C4}"/>
              </a:ext>
            </a:extLst>
          </p:cNvPr>
          <p:cNvSpPr txBox="1">
            <a:spLocks/>
          </p:cNvSpPr>
          <p:nvPr/>
        </p:nvSpPr>
        <p:spPr>
          <a:xfrm>
            <a:off x="449262" y="496571"/>
            <a:ext cx="9865812" cy="523874"/>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2000" b="0" kern="1200">
                <a:solidFill>
                  <a:schemeClr val="accent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dirty="0">
                <a:latin typeface="ACHS Nueva Serif" pitchFamily="2" charset="77"/>
              </a:rPr>
              <a:t>Sismo</a:t>
            </a:r>
          </a:p>
        </p:txBody>
      </p:sp>
      <p:grpSp>
        <p:nvGrpSpPr>
          <p:cNvPr id="2" name="Grupo 1">
            <a:extLst>
              <a:ext uri="{FF2B5EF4-FFF2-40B4-BE49-F238E27FC236}">
                <a16:creationId xmlns:a16="http://schemas.microsoft.com/office/drawing/2014/main" xmlns="" id="{7A56CF87-585F-B441-8885-7E82EFA90A95}"/>
              </a:ext>
            </a:extLst>
          </p:cNvPr>
          <p:cNvGrpSpPr/>
          <p:nvPr/>
        </p:nvGrpSpPr>
        <p:grpSpPr>
          <a:xfrm>
            <a:off x="3038510" y="-168065"/>
            <a:ext cx="8142403" cy="7308774"/>
            <a:chOff x="3038510" y="-168065"/>
            <a:chExt cx="8142403" cy="7308774"/>
          </a:xfrm>
        </p:grpSpPr>
        <p:sp>
          <p:nvSpPr>
            <p:cNvPr id="3" name="Forma libre 2">
              <a:extLst>
                <a:ext uri="{FF2B5EF4-FFF2-40B4-BE49-F238E27FC236}">
                  <a16:creationId xmlns:a16="http://schemas.microsoft.com/office/drawing/2014/main" xmlns="" id="{4F015E71-C07D-7442-B6C4-68D55E1D6799}"/>
                </a:ext>
              </a:extLst>
            </p:cNvPr>
            <p:cNvSpPr/>
            <p:nvPr/>
          </p:nvSpPr>
          <p:spPr>
            <a:xfrm>
              <a:off x="5611689" y="462171"/>
              <a:ext cx="2996044" cy="1048618"/>
            </a:xfrm>
            <a:custGeom>
              <a:avLst/>
              <a:gdLst>
                <a:gd name="connsiteX0" fmla="*/ 0 w 2996044"/>
                <a:gd name="connsiteY0" fmla="*/ 174773 h 1048618"/>
                <a:gd name="connsiteX1" fmla="*/ 174773 w 2996044"/>
                <a:gd name="connsiteY1" fmla="*/ 0 h 1048618"/>
                <a:gd name="connsiteX2" fmla="*/ 2821271 w 2996044"/>
                <a:gd name="connsiteY2" fmla="*/ 0 h 1048618"/>
                <a:gd name="connsiteX3" fmla="*/ 2996044 w 2996044"/>
                <a:gd name="connsiteY3" fmla="*/ 174773 h 1048618"/>
                <a:gd name="connsiteX4" fmla="*/ 2996044 w 2996044"/>
                <a:gd name="connsiteY4" fmla="*/ 873845 h 1048618"/>
                <a:gd name="connsiteX5" fmla="*/ 2821271 w 2996044"/>
                <a:gd name="connsiteY5" fmla="*/ 1048618 h 1048618"/>
                <a:gd name="connsiteX6" fmla="*/ 174773 w 2996044"/>
                <a:gd name="connsiteY6" fmla="*/ 1048618 h 1048618"/>
                <a:gd name="connsiteX7" fmla="*/ 0 w 2996044"/>
                <a:gd name="connsiteY7" fmla="*/ 873845 h 1048618"/>
                <a:gd name="connsiteX8" fmla="*/ 0 w 2996044"/>
                <a:gd name="connsiteY8" fmla="*/ 174773 h 1048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96044" h="1048618">
                  <a:moveTo>
                    <a:pt x="0" y="174773"/>
                  </a:moveTo>
                  <a:cubicBezTo>
                    <a:pt x="0" y="78249"/>
                    <a:pt x="78249" y="0"/>
                    <a:pt x="174773" y="0"/>
                  </a:cubicBezTo>
                  <a:lnTo>
                    <a:pt x="2821271" y="0"/>
                  </a:lnTo>
                  <a:cubicBezTo>
                    <a:pt x="2917795" y="0"/>
                    <a:pt x="2996044" y="78249"/>
                    <a:pt x="2996044" y="174773"/>
                  </a:cubicBezTo>
                  <a:lnTo>
                    <a:pt x="2996044" y="873845"/>
                  </a:lnTo>
                  <a:cubicBezTo>
                    <a:pt x="2996044" y="970369"/>
                    <a:pt x="2917795" y="1048618"/>
                    <a:pt x="2821271" y="1048618"/>
                  </a:cubicBezTo>
                  <a:lnTo>
                    <a:pt x="174773" y="1048618"/>
                  </a:lnTo>
                  <a:cubicBezTo>
                    <a:pt x="78249" y="1048618"/>
                    <a:pt x="0" y="970369"/>
                    <a:pt x="0" y="873845"/>
                  </a:cubicBezTo>
                  <a:lnTo>
                    <a:pt x="0" y="174773"/>
                  </a:lnTo>
                  <a:close/>
                </a:path>
              </a:pathLst>
            </a:custGeom>
            <a:solidFill>
              <a:schemeClr val="accent1"/>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112149" tIns="112149" rIns="112149" bIns="112149" numCol="1" spcCol="1270" anchor="ctr" anchorCtr="0">
              <a:noAutofit/>
            </a:bodyPr>
            <a:lstStyle/>
            <a:p>
              <a:pPr marL="0" lvl="0" indent="0" algn="ctr" defTabSz="711200">
                <a:lnSpc>
                  <a:spcPct val="100000"/>
                </a:lnSpc>
                <a:spcBef>
                  <a:spcPct val="0"/>
                </a:spcBef>
                <a:spcAft>
                  <a:spcPts val="0"/>
                </a:spcAft>
                <a:buNone/>
              </a:pPr>
              <a:r>
                <a:rPr lang="es-CL" sz="1600" b="0" kern="1200" spc="300" dirty="0">
                  <a:solidFill>
                    <a:schemeClr val="bg1"/>
                  </a:solidFill>
                  <a:latin typeface="ACHS Nueva Sans Medium" pitchFamily="2" charset="77"/>
                  <a:cs typeface="Catamaran Light" panose="00000400000000000000" pitchFamily="2" charset="0"/>
                </a:rPr>
                <a:t>Mantener la tranquilidad</a:t>
              </a:r>
            </a:p>
          </p:txBody>
        </p:sp>
        <p:sp>
          <p:nvSpPr>
            <p:cNvPr id="5" name="Forma libre 4">
              <a:extLst>
                <a:ext uri="{FF2B5EF4-FFF2-40B4-BE49-F238E27FC236}">
                  <a16:creationId xmlns:a16="http://schemas.microsoft.com/office/drawing/2014/main" xmlns="" id="{3B88353E-9CDF-464F-96BB-F72C7D0F11B5}"/>
                </a:ext>
              </a:extLst>
            </p:cNvPr>
            <p:cNvSpPr/>
            <p:nvPr/>
          </p:nvSpPr>
          <p:spPr>
            <a:xfrm>
              <a:off x="3533456" y="-168065"/>
              <a:ext cx="5278707" cy="5278707"/>
            </a:xfrm>
            <a:custGeom>
              <a:avLst/>
              <a:gdLst/>
              <a:ahLst/>
              <a:cxnLst/>
              <a:rect l="0" t="0" r="0" b="0"/>
              <a:pathLst>
                <a:path>
                  <a:moveTo>
                    <a:pt x="5098097" y="1679787"/>
                  </a:moveTo>
                  <a:arcTo wR="2639353" hR="2639353" stAng="20320856" swAng="248633"/>
                </a:path>
              </a:pathLst>
            </a:custGeom>
            <a:noFill/>
            <a:ln w="38100">
              <a:solidFill>
                <a:schemeClr val="accent1"/>
              </a:solidFill>
              <a:tailEnd type="arrow"/>
            </a:ln>
          </p:spPr>
          <p:style>
            <a:lnRef idx="1">
              <a:scrgbClr r="0" g="0" b="0"/>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sp>
        <p:sp>
          <p:nvSpPr>
            <p:cNvPr id="6" name="Forma libre 5">
              <a:extLst>
                <a:ext uri="{FF2B5EF4-FFF2-40B4-BE49-F238E27FC236}">
                  <a16:creationId xmlns:a16="http://schemas.microsoft.com/office/drawing/2014/main" xmlns="" id="{7236B275-B612-B445-862B-0565BA0616B0}"/>
                </a:ext>
              </a:extLst>
            </p:cNvPr>
            <p:cNvSpPr/>
            <p:nvPr/>
          </p:nvSpPr>
          <p:spPr>
            <a:xfrm>
              <a:off x="7675201" y="1752853"/>
              <a:ext cx="2996044" cy="1048618"/>
            </a:xfrm>
            <a:custGeom>
              <a:avLst/>
              <a:gdLst>
                <a:gd name="connsiteX0" fmla="*/ 0 w 2996044"/>
                <a:gd name="connsiteY0" fmla="*/ 174773 h 1048618"/>
                <a:gd name="connsiteX1" fmla="*/ 174773 w 2996044"/>
                <a:gd name="connsiteY1" fmla="*/ 0 h 1048618"/>
                <a:gd name="connsiteX2" fmla="*/ 2821271 w 2996044"/>
                <a:gd name="connsiteY2" fmla="*/ 0 h 1048618"/>
                <a:gd name="connsiteX3" fmla="*/ 2996044 w 2996044"/>
                <a:gd name="connsiteY3" fmla="*/ 174773 h 1048618"/>
                <a:gd name="connsiteX4" fmla="*/ 2996044 w 2996044"/>
                <a:gd name="connsiteY4" fmla="*/ 873845 h 1048618"/>
                <a:gd name="connsiteX5" fmla="*/ 2821271 w 2996044"/>
                <a:gd name="connsiteY5" fmla="*/ 1048618 h 1048618"/>
                <a:gd name="connsiteX6" fmla="*/ 174773 w 2996044"/>
                <a:gd name="connsiteY6" fmla="*/ 1048618 h 1048618"/>
                <a:gd name="connsiteX7" fmla="*/ 0 w 2996044"/>
                <a:gd name="connsiteY7" fmla="*/ 873845 h 1048618"/>
                <a:gd name="connsiteX8" fmla="*/ 0 w 2996044"/>
                <a:gd name="connsiteY8" fmla="*/ 174773 h 1048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96044" h="1048618">
                  <a:moveTo>
                    <a:pt x="0" y="174773"/>
                  </a:moveTo>
                  <a:cubicBezTo>
                    <a:pt x="0" y="78249"/>
                    <a:pt x="78249" y="0"/>
                    <a:pt x="174773" y="0"/>
                  </a:cubicBezTo>
                  <a:lnTo>
                    <a:pt x="2821271" y="0"/>
                  </a:lnTo>
                  <a:cubicBezTo>
                    <a:pt x="2917795" y="0"/>
                    <a:pt x="2996044" y="78249"/>
                    <a:pt x="2996044" y="174773"/>
                  </a:cubicBezTo>
                  <a:lnTo>
                    <a:pt x="2996044" y="873845"/>
                  </a:lnTo>
                  <a:cubicBezTo>
                    <a:pt x="2996044" y="970369"/>
                    <a:pt x="2917795" y="1048618"/>
                    <a:pt x="2821271" y="1048618"/>
                  </a:cubicBezTo>
                  <a:lnTo>
                    <a:pt x="174773" y="1048618"/>
                  </a:lnTo>
                  <a:cubicBezTo>
                    <a:pt x="78249" y="1048618"/>
                    <a:pt x="0" y="970369"/>
                    <a:pt x="0" y="873845"/>
                  </a:cubicBezTo>
                  <a:lnTo>
                    <a:pt x="0" y="174773"/>
                  </a:lnTo>
                  <a:close/>
                </a:path>
              </a:pathLst>
            </a:custGeom>
            <a:solidFill>
              <a:schemeClr val="bg2"/>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112149" tIns="112149" rIns="112149" bIns="112149" numCol="1" spcCol="1270" anchor="ctr" anchorCtr="0">
              <a:noAutofit/>
            </a:bodyPr>
            <a:lstStyle/>
            <a:p>
              <a:pPr marL="0" lvl="0" indent="0" algn="ctr" defTabSz="711200">
                <a:lnSpc>
                  <a:spcPct val="100000"/>
                </a:lnSpc>
                <a:spcBef>
                  <a:spcPct val="0"/>
                </a:spcBef>
                <a:spcAft>
                  <a:spcPts val="0"/>
                </a:spcAft>
                <a:buNone/>
              </a:pPr>
              <a:r>
                <a:rPr lang="es-CL" sz="1600" b="0" kern="1200" spc="300" dirty="0">
                  <a:latin typeface="ACHS Nueva Sans Medium" pitchFamily="2" charset="77"/>
                  <a:cs typeface="Catamaran Light" panose="00000400000000000000" pitchFamily="2" charset="0"/>
                </a:rPr>
                <a:t>Ubicar a los niños en un lugar seguro</a:t>
              </a:r>
            </a:p>
          </p:txBody>
        </p:sp>
        <p:sp>
          <p:nvSpPr>
            <p:cNvPr id="7" name="Forma libre 6">
              <a:extLst>
                <a:ext uri="{FF2B5EF4-FFF2-40B4-BE49-F238E27FC236}">
                  <a16:creationId xmlns:a16="http://schemas.microsoft.com/office/drawing/2014/main" xmlns="" id="{0BF5C04E-10A5-074C-B843-6E42A97E5560}"/>
                </a:ext>
              </a:extLst>
            </p:cNvPr>
            <p:cNvSpPr/>
            <p:nvPr/>
          </p:nvSpPr>
          <p:spPr>
            <a:xfrm>
              <a:off x="4501898" y="1471439"/>
              <a:ext cx="5278707" cy="5278707"/>
            </a:xfrm>
            <a:custGeom>
              <a:avLst/>
              <a:gdLst/>
              <a:ahLst/>
              <a:cxnLst/>
              <a:rect l="0" t="0" r="0" b="0"/>
              <a:pathLst>
                <a:path>
                  <a:moveTo>
                    <a:pt x="5007956" y="1474918"/>
                  </a:moveTo>
                  <a:arcTo wR="2639353" hR="2639353" stAng="20029240" swAng="645404"/>
                </a:path>
              </a:pathLst>
            </a:custGeom>
            <a:noFill/>
            <a:ln w="38100">
              <a:solidFill>
                <a:schemeClr val="tx2"/>
              </a:solidFill>
              <a:tailEnd type="arrow"/>
            </a:ln>
          </p:spPr>
          <p:style>
            <a:lnRef idx="1">
              <a:scrgbClr r="0" g="0" b="0"/>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sp>
        <p:sp>
          <p:nvSpPr>
            <p:cNvPr id="9" name="Forma libre 8">
              <a:extLst>
                <a:ext uri="{FF2B5EF4-FFF2-40B4-BE49-F238E27FC236}">
                  <a16:creationId xmlns:a16="http://schemas.microsoft.com/office/drawing/2014/main" xmlns="" id="{7F1E351E-2069-5045-ABE3-AF3548D78AFF}"/>
                </a:ext>
              </a:extLst>
            </p:cNvPr>
            <p:cNvSpPr/>
            <p:nvPr/>
          </p:nvSpPr>
          <p:spPr>
            <a:xfrm>
              <a:off x="8184869" y="3568297"/>
              <a:ext cx="2996044" cy="1048618"/>
            </a:xfrm>
            <a:custGeom>
              <a:avLst/>
              <a:gdLst>
                <a:gd name="connsiteX0" fmla="*/ 0 w 2996044"/>
                <a:gd name="connsiteY0" fmla="*/ 174773 h 1048618"/>
                <a:gd name="connsiteX1" fmla="*/ 174773 w 2996044"/>
                <a:gd name="connsiteY1" fmla="*/ 0 h 1048618"/>
                <a:gd name="connsiteX2" fmla="*/ 2821271 w 2996044"/>
                <a:gd name="connsiteY2" fmla="*/ 0 h 1048618"/>
                <a:gd name="connsiteX3" fmla="*/ 2996044 w 2996044"/>
                <a:gd name="connsiteY3" fmla="*/ 174773 h 1048618"/>
                <a:gd name="connsiteX4" fmla="*/ 2996044 w 2996044"/>
                <a:gd name="connsiteY4" fmla="*/ 873845 h 1048618"/>
                <a:gd name="connsiteX5" fmla="*/ 2821271 w 2996044"/>
                <a:gd name="connsiteY5" fmla="*/ 1048618 h 1048618"/>
                <a:gd name="connsiteX6" fmla="*/ 174773 w 2996044"/>
                <a:gd name="connsiteY6" fmla="*/ 1048618 h 1048618"/>
                <a:gd name="connsiteX7" fmla="*/ 0 w 2996044"/>
                <a:gd name="connsiteY7" fmla="*/ 873845 h 1048618"/>
                <a:gd name="connsiteX8" fmla="*/ 0 w 2996044"/>
                <a:gd name="connsiteY8" fmla="*/ 174773 h 1048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96044" h="1048618">
                  <a:moveTo>
                    <a:pt x="0" y="174773"/>
                  </a:moveTo>
                  <a:cubicBezTo>
                    <a:pt x="0" y="78249"/>
                    <a:pt x="78249" y="0"/>
                    <a:pt x="174773" y="0"/>
                  </a:cubicBezTo>
                  <a:lnTo>
                    <a:pt x="2821271" y="0"/>
                  </a:lnTo>
                  <a:cubicBezTo>
                    <a:pt x="2917795" y="0"/>
                    <a:pt x="2996044" y="78249"/>
                    <a:pt x="2996044" y="174773"/>
                  </a:cubicBezTo>
                  <a:lnTo>
                    <a:pt x="2996044" y="873845"/>
                  </a:lnTo>
                  <a:cubicBezTo>
                    <a:pt x="2996044" y="970369"/>
                    <a:pt x="2917795" y="1048618"/>
                    <a:pt x="2821271" y="1048618"/>
                  </a:cubicBezTo>
                  <a:lnTo>
                    <a:pt x="174773" y="1048618"/>
                  </a:lnTo>
                  <a:cubicBezTo>
                    <a:pt x="78249" y="1048618"/>
                    <a:pt x="0" y="970369"/>
                    <a:pt x="0" y="873845"/>
                  </a:cubicBezTo>
                  <a:lnTo>
                    <a:pt x="0" y="174773"/>
                  </a:lnTo>
                  <a:close/>
                </a:path>
              </a:pathLst>
            </a:custGeom>
            <a:solidFill>
              <a:schemeClr val="tx2"/>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112149" tIns="112149" rIns="112149" bIns="112149" numCol="1" spcCol="1270" anchor="ctr" anchorCtr="0">
              <a:noAutofit/>
            </a:bodyPr>
            <a:lstStyle/>
            <a:p>
              <a:pPr marL="0" lvl="0" indent="0" algn="ctr" defTabSz="711200">
                <a:lnSpc>
                  <a:spcPct val="100000"/>
                </a:lnSpc>
                <a:spcBef>
                  <a:spcPct val="0"/>
                </a:spcBef>
                <a:spcAft>
                  <a:spcPts val="0"/>
                </a:spcAft>
                <a:buNone/>
              </a:pPr>
              <a:r>
                <a:rPr lang="es-CL" sz="1600" b="0" kern="1200" spc="300" dirty="0">
                  <a:solidFill>
                    <a:schemeClr val="tx1"/>
                  </a:solidFill>
                  <a:latin typeface="ACHS Nueva Sans Medium" pitchFamily="2" charset="77"/>
                  <a:cs typeface="Catamaran Light" panose="00000400000000000000" pitchFamily="2" charset="0"/>
                </a:rPr>
                <a:t>Asegurarse de abrir las puertas </a:t>
              </a:r>
            </a:p>
          </p:txBody>
        </p:sp>
        <p:sp>
          <p:nvSpPr>
            <p:cNvPr id="11" name="Forma libre 10">
              <a:extLst>
                <a:ext uri="{FF2B5EF4-FFF2-40B4-BE49-F238E27FC236}">
                  <a16:creationId xmlns:a16="http://schemas.microsoft.com/office/drawing/2014/main" xmlns="" id="{95867162-8642-1D4E-B703-C83F67E594C1}"/>
                </a:ext>
              </a:extLst>
            </p:cNvPr>
            <p:cNvSpPr/>
            <p:nvPr/>
          </p:nvSpPr>
          <p:spPr>
            <a:xfrm>
              <a:off x="4253635" y="1862002"/>
              <a:ext cx="5278707" cy="5278707"/>
            </a:xfrm>
            <a:custGeom>
              <a:avLst/>
              <a:gdLst/>
              <a:ahLst/>
              <a:cxnLst/>
              <a:rect l="0" t="0" r="0" b="0"/>
              <a:pathLst>
                <a:path>
                  <a:moveTo>
                    <a:pt x="5268433" y="2872013"/>
                  </a:moveTo>
                  <a:arcTo wR="2639353" hR="2639353" stAng="303431" swAng="460187"/>
                </a:path>
              </a:pathLst>
            </a:custGeom>
            <a:noFill/>
            <a:ln w="38100">
              <a:solidFill>
                <a:schemeClr val="accent2"/>
              </a:solidFill>
              <a:tailEnd type="arrow"/>
            </a:ln>
          </p:spPr>
          <p:style>
            <a:lnRef idx="1">
              <a:scrgbClr r="0" g="0" b="0"/>
            </a:lnRef>
            <a:fillRef idx="0">
              <a:scrgbClr r="0" g="0" b="0"/>
            </a:fillRef>
            <a:effectRef idx="0">
              <a:schemeClr val="accent4">
                <a:hueOff val="0"/>
                <a:satOff val="0"/>
                <a:lumOff val="0"/>
                <a:alphaOff val="0"/>
              </a:schemeClr>
            </a:effectRef>
            <a:fontRef idx="minor">
              <a:schemeClr val="tx1">
                <a:hueOff val="0"/>
                <a:satOff val="0"/>
                <a:lumOff val="0"/>
                <a:alphaOff val="0"/>
              </a:schemeClr>
            </a:fontRef>
          </p:style>
        </p:sp>
        <p:sp>
          <p:nvSpPr>
            <p:cNvPr id="21" name="Forma libre 20">
              <a:extLst>
                <a:ext uri="{FF2B5EF4-FFF2-40B4-BE49-F238E27FC236}">
                  <a16:creationId xmlns:a16="http://schemas.microsoft.com/office/drawing/2014/main" xmlns="" id="{906187C3-D48A-8F47-99FB-1FCC34B3CB79}"/>
                </a:ext>
              </a:extLst>
            </p:cNvPr>
            <p:cNvSpPr/>
            <p:nvPr/>
          </p:nvSpPr>
          <p:spPr>
            <a:xfrm>
              <a:off x="7483570" y="5196690"/>
              <a:ext cx="2996044" cy="1048618"/>
            </a:xfrm>
            <a:custGeom>
              <a:avLst/>
              <a:gdLst>
                <a:gd name="connsiteX0" fmla="*/ 0 w 2996044"/>
                <a:gd name="connsiteY0" fmla="*/ 174773 h 1048618"/>
                <a:gd name="connsiteX1" fmla="*/ 174773 w 2996044"/>
                <a:gd name="connsiteY1" fmla="*/ 0 h 1048618"/>
                <a:gd name="connsiteX2" fmla="*/ 2821271 w 2996044"/>
                <a:gd name="connsiteY2" fmla="*/ 0 h 1048618"/>
                <a:gd name="connsiteX3" fmla="*/ 2996044 w 2996044"/>
                <a:gd name="connsiteY3" fmla="*/ 174773 h 1048618"/>
                <a:gd name="connsiteX4" fmla="*/ 2996044 w 2996044"/>
                <a:gd name="connsiteY4" fmla="*/ 873845 h 1048618"/>
                <a:gd name="connsiteX5" fmla="*/ 2821271 w 2996044"/>
                <a:gd name="connsiteY5" fmla="*/ 1048618 h 1048618"/>
                <a:gd name="connsiteX6" fmla="*/ 174773 w 2996044"/>
                <a:gd name="connsiteY6" fmla="*/ 1048618 h 1048618"/>
                <a:gd name="connsiteX7" fmla="*/ 0 w 2996044"/>
                <a:gd name="connsiteY7" fmla="*/ 873845 h 1048618"/>
                <a:gd name="connsiteX8" fmla="*/ 0 w 2996044"/>
                <a:gd name="connsiteY8" fmla="*/ 174773 h 1048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96044" h="1048618">
                  <a:moveTo>
                    <a:pt x="0" y="174773"/>
                  </a:moveTo>
                  <a:cubicBezTo>
                    <a:pt x="0" y="78249"/>
                    <a:pt x="78249" y="0"/>
                    <a:pt x="174773" y="0"/>
                  </a:cubicBezTo>
                  <a:lnTo>
                    <a:pt x="2821271" y="0"/>
                  </a:lnTo>
                  <a:cubicBezTo>
                    <a:pt x="2917795" y="0"/>
                    <a:pt x="2996044" y="78249"/>
                    <a:pt x="2996044" y="174773"/>
                  </a:cubicBezTo>
                  <a:lnTo>
                    <a:pt x="2996044" y="873845"/>
                  </a:lnTo>
                  <a:cubicBezTo>
                    <a:pt x="2996044" y="970369"/>
                    <a:pt x="2917795" y="1048618"/>
                    <a:pt x="2821271" y="1048618"/>
                  </a:cubicBezTo>
                  <a:lnTo>
                    <a:pt x="174773" y="1048618"/>
                  </a:lnTo>
                  <a:cubicBezTo>
                    <a:pt x="78249" y="1048618"/>
                    <a:pt x="0" y="970369"/>
                    <a:pt x="0" y="873845"/>
                  </a:cubicBezTo>
                  <a:lnTo>
                    <a:pt x="0" y="174773"/>
                  </a:lnTo>
                  <a:close/>
                </a:path>
              </a:pathLst>
            </a:custGeom>
            <a:solidFill>
              <a:schemeClr val="accent2"/>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spcFirstLastPara="0" vert="horz" wrap="square" lIns="112149" tIns="112149" rIns="112149" bIns="112149" numCol="1" spcCol="1270" anchor="ctr" anchorCtr="0">
              <a:noAutofit/>
            </a:bodyPr>
            <a:lstStyle/>
            <a:p>
              <a:pPr marL="0" lvl="0" indent="0" algn="ctr" defTabSz="711200">
                <a:lnSpc>
                  <a:spcPct val="100000"/>
                </a:lnSpc>
                <a:spcBef>
                  <a:spcPct val="0"/>
                </a:spcBef>
                <a:spcAft>
                  <a:spcPts val="0"/>
                </a:spcAft>
                <a:buNone/>
              </a:pPr>
              <a:r>
                <a:rPr lang="es-CL" sz="1600" b="0" kern="1200" spc="300" dirty="0">
                  <a:solidFill>
                    <a:schemeClr val="tx1"/>
                  </a:solidFill>
                  <a:latin typeface="ACHS Nueva Sans Medium" pitchFamily="2" charset="77"/>
                  <a:cs typeface="Catamaran Light" panose="00000400000000000000" pitchFamily="2" charset="0"/>
                </a:rPr>
                <a:t>Evaluar evolución del sismo y posibles daños a estructura</a:t>
              </a:r>
            </a:p>
          </p:txBody>
        </p:sp>
        <p:sp>
          <p:nvSpPr>
            <p:cNvPr id="22" name="Forma libre 21">
              <a:extLst>
                <a:ext uri="{FF2B5EF4-FFF2-40B4-BE49-F238E27FC236}">
                  <a16:creationId xmlns:a16="http://schemas.microsoft.com/office/drawing/2014/main" xmlns="" id="{BEA2757C-D427-D042-8A99-7D995FD491D8}"/>
                </a:ext>
              </a:extLst>
            </p:cNvPr>
            <p:cNvSpPr/>
            <p:nvPr/>
          </p:nvSpPr>
          <p:spPr>
            <a:xfrm>
              <a:off x="4943413" y="1023023"/>
              <a:ext cx="5278707" cy="5278707"/>
            </a:xfrm>
            <a:custGeom>
              <a:avLst/>
              <a:gdLst/>
              <a:ahLst/>
              <a:cxnLst/>
              <a:rect l="0" t="0" r="0" b="0"/>
              <a:pathLst>
                <a:path>
                  <a:moveTo>
                    <a:pt x="2967179" y="5258269"/>
                  </a:moveTo>
                  <a:arcTo wR="2639353" hR="2639353" stAng="4971904" swAng="862326"/>
                </a:path>
              </a:pathLst>
            </a:custGeom>
            <a:noFill/>
            <a:ln w="38100">
              <a:solidFill>
                <a:schemeClr val="tx2"/>
              </a:solidFill>
              <a:tailEnd type="arrow"/>
            </a:ln>
          </p:spPr>
          <p:style>
            <a:lnRef idx="1">
              <a:scrgbClr r="0" g="0" b="0"/>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sp>
        <p:sp>
          <p:nvSpPr>
            <p:cNvPr id="23" name="Forma libre 22">
              <a:extLst>
                <a:ext uri="{FF2B5EF4-FFF2-40B4-BE49-F238E27FC236}">
                  <a16:creationId xmlns:a16="http://schemas.microsoft.com/office/drawing/2014/main" xmlns="" id="{F1864ECB-0E1F-4748-A3D9-3AAC62AF2C06}"/>
                </a:ext>
              </a:extLst>
            </p:cNvPr>
            <p:cNvSpPr/>
            <p:nvPr/>
          </p:nvSpPr>
          <p:spPr>
            <a:xfrm>
              <a:off x="4039291" y="5196674"/>
              <a:ext cx="2996044" cy="1048618"/>
            </a:xfrm>
            <a:custGeom>
              <a:avLst/>
              <a:gdLst>
                <a:gd name="connsiteX0" fmla="*/ 0 w 2996044"/>
                <a:gd name="connsiteY0" fmla="*/ 174773 h 1048618"/>
                <a:gd name="connsiteX1" fmla="*/ 174773 w 2996044"/>
                <a:gd name="connsiteY1" fmla="*/ 0 h 1048618"/>
                <a:gd name="connsiteX2" fmla="*/ 2821271 w 2996044"/>
                <a:gd name="connsiteY2" fmla="*/ 0 h 1048618"/>
                <a:gd name="connsiteX3" fmla="*/ 2996044 w 2996044"/>
                <a:gd name="connsiteY3" fmla="*/ 174773 h 1048618"/>
                <a:gd name="connsiteX4" fmla="*/ 2996044 w 2996044"/>
                <a:gd name="connsiteY4" fmla="*/ 873845 h 1048618"/>
                <a:gd name="connsiteX5" fmla="*/ 2821271 w 2996044"/>
                <a:gd name="connsiteY5" fmla="*/ 1048618 h 1048618"/>
                <a:gd name="connsiteX6" fmla="*/ 174773 w 2996044"/>
                <a:gd name="connsiteY6" fmla="*/ 1048618 h 1048618"/>
                <a:gd name="connsiteX7" fmla="*/ 0 w 2996044"/>
                <a:gd name="connsiteY7" fmla="*/ 873845 h 1048618"/>
                <a:gd name="connsiteX8" fmla="*/ 0 w 2996044"/>
                <a:gd name="connsiteY8" fmla="*/ 174773 h 1048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96044" h="1048618">
                  <a:moveTo>
                    <a:pt x="0" y="174773"/>
                  </a:moveTo>
                  <a:cubicBezTo>
                    <a:pt x="0" y="78249"/>
                    <a:pt x="78249" y="0"/>
                    <a:pt x="174773" y="0"/>
                  </a:cubicBezTo>
                  <a:lnTo>
                    <a:pt x="2821271" y="0"/>
                  </a:lnTo>
                  <a:cubicBezTo>
                    <a:pt x="2917795" y="0"/>
                    <a:pt x="2996044" y="78249"/>
                    <a:pt x="2996044" y="174773"/>
                  </a:cubicBezTo>
                  <a:lnTo>
                    <a:pt x="2996044" y="873845"/>
                  </a:lnTo>
                  <a:cubicBezTo>
                    <a:pt x="2996044" y="970369"/>
                    <a:pt x="2917795" y="1048618"/>
                    <a:pt x="2821271" y="1048618"/>
                  </a:cubicBezTo>
                  <a:lnTo>
                    <a:pt x="174773" y="1048618"/>
                  </a:lnTo>
                  <a:cubicBezTo>
                    <a:pt x="78249" y="1048618"/>
                    <a:pt x="0" y="970369"/>
                    <a:pt x="0" y="873845"/>
                  </a:cubicBezTo>
                  <a:lnTo>
                    <a:pt x="0" y="174773"/>
                  </a:lnTo>
                  <a:close/>
                </a:path>
              </a:pathLst>
            </a:custGeom>
            <a:solidFill>
              <a:schemeClr val="tx2"/>
            </a:solid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txBody>
            <a:bodyPr spcFirstLastPara="0" vert="horz" wrap="square" lIns="112149" tIns="112149" rIns="112149" bIns="112149" numCol="1" spcCol="1270" anchor="ctr" anchorCtr="0">
              <a:noAutofit/>
            </a:bodyPr>
            <a:lstStyle/>
            <a:p>
              <a:pPr marL="0" lvl="0" indent="0" algn="ctr" defTabSz="711200">
                <a:lnSpc>
                  <a:spcPct val="100000"/>
                </a:lnSpc>
                <a:spcBef>
                  <a:spcPct val="0"/>
                </a:spcBef>
                <a:spcAft>
                  <a:spcPts val="0"/>
                </a:spcAft>
                <a:buNone/>
              </a:pPr>
              <a:r>
                <a:rPr lang="es-CL" sz="1600" b="0" kern="1200" spc="300" dirty="0">
                  <a:solidFill>
                    <a:schemeClr val="tx1"/>
                  </a:solidFill>
                  <a:latin typeface="+mj-lt"/>
                  <a:cs typeface="Catamaran Light" panose="00000400000000000000" pitchFamily="2" charset="0"/>
                </a:rPr>
                <a:t>Si es posible cortar el suministro eléctrico y de gas </a:t>
              </a:r>
            </a:p>
          </p:txBody>
        </p:sp>
        <p:sp>
          <p:nvSpPr>
            <p:cNvPr id="24" name="Forma libre 23">
              <a:extLst>
                <a:ext uri="{FF2B5EF4-FFF2-40B4-BE49-F238E27FC236}">
                  <a16:creationId xmlns:a16="http://schemas.microsoft.com/office/drawing/2014/main" xmlns="" id="{C9D9AFF4-30C7-1041-B71F-51BC8CC00194}"/>
                </a:ext>
              </a:extLst>
            </p:cNvPr>
            <p:cNvSpPr/>
            <p:nvPr/>
          </p:nvSpPr>
          <p:spPr>
            <a:xfrm>
              <a:off x="4498187" y="990735"/>
              <a:ext cx="5278707" cy="5278707"/>
            </a:xfrm>
            <a:custGeom>
              <a:avLst/>
              <a:gdLst/>
              <a:ahLst/>
              <a:cxnLst/>
              <a:rect l="0" t="0" r="0" b="0"/>
              <a:pathLst>
                <a:path>
                  <a:moveTo>
                    <a:pt x="439100" y="4097116"/>
                  </a:moveTo>
                  <a:arcTo wR="2639353" hR="2639353" stAng="8788429" swAng="521247"/>
                </a:path>
              </a:pathLst>
            </a:custGeom>
            <a:noFill/>
            <a:ln w="38100">
              <a:solidFill>
                <a:schemeClr val="tx2"/>
              </a:solidFill>
              <a:tailEnd type="arrow"/>
            </a:ln>
          </p:spPr>
          <p:style>
            <a:lnRef idx="1">
              <a:scrgbClr r="0" g="0" b="0"/>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sp>
        <p:sp>
          <p:nvSpPr>
            <p:cNvPr id="25" name="Forma libre 24">
              <a:extLst>
                <a:ext uri="{FF2B5EF4-FFF2-40B4-BE49-F238E27FC236}">
                  <a16:creationId xmlns:a16="http://schemas.microsoft.com/office/drawing/2014/main" xmlns="" id="{9AE5B59F-E57C-C54E-8B82-D166F3652512}"/>
                </a:ext>
              </a:extLst>
            </p:cNvPr>
            <p:cNvSpPr/>
            <p:nvPr/>
          </p:nvSpPr>
          <p:spPr>
            <a:xfrm>
              <a:off x="3038510" y="3568297"/>
              <a:ext cx="2996044" cy="1048618"/>
            </a:xfrm>
            <a:custGeom>
              <a:avLst/>
              <a:gdLst>
                <a:gd name="connsiteX0" fmla="*/ 0 w 2996044"/>
                <a:gd name="connsiteY0" fmla="*/ 174773 h 1048618"/>
                <a:gd name="connsiteX1" fmla="*/ 174773 w 2996044"/>
                <a:gd name="connsiteY1" fmla="*/ 0 h 1048618"/>
                <a:gd name="connsiteX2" fmla="*/ 2821271 w 2996044"/>
                <a:gd name="connsiteY2" fmla="*/ 0 h 1048618"/>
                <a:gd name="connsiteX3" fmla="*/ 2996044 w 2996044"/>
                <a:gd name="connsiteY3" fmla="*/ 174773 h 1048618"/>
                <a:gd name="connsiteX4" fmla="*/ 2996044 w 2996044"/>
                <a:gd name="connsiteY4" fmla="*/ 873845 h 1048618"/>
                <a:gd name="connsiteX5" fmla="*/ 2821271 w 2996044"/>
                <a:gd name="connsiteY5" fmla="*/ 1048618 h 1048618"/>
                <a:gd name="connsiteX6" fmla="*/ 174773 w 2996044"/>
                <a:gd name="connsiteY6" fmla="*/ 1048618 h 1048618"/>
                <a:gd name="connsiteX7" fmla="*/ 0 w 2996044"/>
                <a:gd name="connsiteY7" fmla="*/ 873845 h 1048618"/>
                <a:gd name="connsiteX8" fmla="*/ 0 w 2996044"/>
                <a:gd name="connsiteY8" fmla="*/ 174773 h 1048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96044" h="1048618">
                  <a:moveTo>
                    <a:pt x="0" y="174773"/>
                  </a:moveTo>
                  <a:cubicBezTo>
                    <a:pt x="0" y="78249"/>
                    <a:pt x="78249" y="0"/>
                    <a:pt x="174773" y="0"/>
                  </a:cubicBezTo>
                  <a:lnTo>
                    <a:pt x="2821271" y="0"/>
                  </a:lnTo>
                  <a:cubicBezTo>
                    <a:pt x="2917795" y="0"/>
                    <a:pt x="2996044" y="78249"/>
                    <a:pt x="2996044" y="174773"/>
                  </a:cubicBezTo>
                  <a:lnTo>
                    <a:pt x="2996044" y="873845"/>
                  </a:lnTo>
                  <a:cubicBezTo>
                    <a:pt x="2996044" y="970369"/>
                    <a:pt x="2917795" y="1048618"/>
                    <a:pt x="2821271" y="1048618"/>
                  </a:cubicBezTo>
                  <a:lnTo>
                    <a:pt x="174773" y="1048618"/>
                  </a:lnTo>
                  <a:cubicBezTo>
                    <a:pt x="78249" y="1048618"/>
                    <a:pt x="0" y="970369"/>
                    <a:pt x="0" y="873845"/>
                  </a:cubicBezTo>
                  <a:lnTo>
                    <a:pt x="0" y="174773"/>
                  </a:lnTo>
                  <a:close/>
                </a:path>
              </a:pathLst>
            </a:custGeom>
            <a:solidFill>
              <a:schemeClr val="accent1"/>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112149" tIns="112149" rIns="112149" bIns="112149" numCol="1" spcCol="1270" anchor="ctr" anchorCtr="0">
              <a:noAutofit/>
            </a:bodyPr>
            <a:lstStyle/>
            <a:p>
              <a:pPr marL="0" lvl="0" indent="0" algn="ctr" defTabSz="711200">
                <a:lnSpc>
                  <a:spcPct val="100000"/>
                </a:lnSpc>
                <a:spcBef>
                  <a:spcPct val="0"/>
                </a:spcBef>
                <a:spcAft>
                  <a:spcPts val="0"/>
                </a:spcAft>
                <a:buNone/>
              </a:pPr>
              <a:r>
                <a:rPr lang="es-CL" sz="1600" b="0" kern="1200" spc="300" dirty="0">
                  <a:solidFill>
                    <a:schemeClr val="bg1"/>
                  </a:solidFill>
                  <a:latin typeface="ACHS Nueva Sans Medium" pitchFamily="2" charset="77"/>
                  <a:cs typeface="Catamaran Light" panose="00000400000000000000" pitchFamily="2" charset="0"/>
                </a:rPr>
                <a:t>Determinar si es conveniente evacuar</a:t>
              </a:r>
            </a:p>
          </p:txBody>
        </p:sp>
        <p:sp>
          <p:nvSpPr>
            <p:cNvPr id="26" name="Forma libre 25">
              <a:extLst>
                <a:ext uri="{FF2B5EF4-FFF2-40B4-BE49-F238E27FC236}">
                  <a16:creationId xmlns:a16="http://schemas.microsoft.com/office/drawing/2014/main" xmlns="" id="{0BA166E1-D646-3941-89EF-664B3AB86703}"/>
                </a:ext>
              </a:extLst>
            </p:cNvPr>
            <p:cNvSpPr/>
            <p:nvPr/>
          </p:nvSpPr>
          <p:spPr>
            <a:xfrm>
              <a:off x="4438816" y="1471439"/>
              <a:ext cx="5278707" cy="5278707"/>
            </a:xfrm>
            <a:custGeom>
              <a:avLst/>
              <a:gdLst/>
              <a:ahLst/>
              <a:cxnLst/>
              <a:rect l="0" t="0" r="0" b="0"/>
              <a:pathLst>
                <a:path>
                  <a:moveTo>
                    <a:pt x="95041" y="1937453"/>
                  </a:moveTo>
                  <a:arcTo wR="2639353" hR="2639353" stAng="11725356" swAng="645404"/>
                </a:path>
              </a:pathLst>
            </a:custGeom>
            <a:noFill/>
            <a:ln w="38100">
              <a:solidFill>
                <a:schemeClr val="accent1"/>
              </a:solidFill>
              <a:tailEnd type="arrow"/>
            </a:ln>
          </p:spPr>
          <p:style>
            <a:lnRef idx="1">
              <a:scrgbClr r="0" g="0" b="0"/>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sp>
        <p:sp>
          <p:nvSpPr>
            <p:cNvPr id="27" name="Forma libre 26">
              <a:extLst>
                <a:ext uri="{FF2B5EF4-FFF2-40B4-BE49-F238E27FC236}">
                  <a16:creationId xmlns:a16="http://schemas.microsoft.com/office/drawing/2014/main" xmlns="" id="{8EDDA8A3-F9CC-9647-93E1-155F01BEE5ED}"/>
                </a:ext>
              </a:extLst>
            </p:cNvPr>
            <p:cNvSpPr/>
            <p:nvPr/>
          </p:nvSpPr>
          <p:spPr>
            <a:xfrm>
              <a:off x="3548176" y="1752853"/>
              <a:ext cx="2996044" cy="1048618"/>
            </a:xfrm>
            <a:custGeom>
              <a:avLst/>
              <a:gdLst>
                <a:gd name="connsiteX0" fmla="*/ 0 w 2996044"/>
                <a:gd name="connsiteY0" fmla="*/ 174773 h 1048618"/>
                <a:gd name="connsiteX1" fmla="*/ 174773 w 2996044"/>
                <a:gd name="connsiteY1" fmla="*/ 0 h 1048618"/>
                <a:gd name="connsiteX2" fmla="*/ 2821271 w 2996044"/>
                <a:gd name="connsiteY2" fmla="*/ 0 h 1048618"/>
                <a:gd name="connsiteX3" fmla="*/ 2996044 w 2996044"/>
                <a:gd name="connsiteY3" fmla="*/ 174773 h 1048618"/>
                <a:gd name="connsiteX4" fmla="*/ 2996044 w 2996044"/>
                <a:gd name="connsiteY4" fmla="*/ 873845 h 1048618"/>
                <a:gd name="connsiteX5" fmla="*/ 2821271 w 2996044"/>
                <a:gd name="connsiteY5" fmla="*/ 1048618 h 1048618"/>
                <a:gd name="connsiteX6" fmla="*/ 174773 w 2996044"/>
                <a:gd name="connsiteY6" fmla="*/ 1048618 h 1048618"/>
                <a:gd name="connsiteX7" fmla="*/ 0 w 2996044"/>
                <a:gd name="connsiteY7" fmla="*/ 873845 h 1048618"/>
                <a:gd name="connsiteX8" fmla="*/ 0 w 2996044"/>
                <a:gd name="connsiteY8" fmla="*/ 174773 h 1048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96044" h="1048618">
                  <a:moveTo>
                    <a:pt x="0" y="174773"/>
                  </a:moveTo>
                  <a:cubicBezTo>
                    <a:pt x="0" y="78249"/>
                    <a:pt x="78249" y="0"/>
                    <a:pt x="174773" y="0"/>
                  </a:cubicBezTo>
                  <a:lnTo>
                    <a:pt x="2821271" y="0"/>
                  </a:lnTo>
                  <a:cubicBezTo>
                    <a:pt x="2917795" y="0"/>
                    <a:pt x="2996044" y="78249"/>
                    <a:pt x="2996044" y="174773"/>
                  </a:cubicBezTo>
                  <a:lnTo>
                    <a:pt x="2996044" y="873845"/>
                  </a:lnTo>
                  <a:cubicBezTo>
                    <a:pt x="2996044" y="970369"/>
                    <a:pt x="2917795" y="1048618"/>
                    <a:pt x="2821271" y="1048618"/>
                  </a:cubicBezTo>
                  <a:lnTo>
                    <a:pt x="174773" y="1048618"/>
                  </a:lnTo>
                  <a:cubicBezTo>
                    <a:pt x="78249" y="1048618"/>
                    <a:pt x="0" y="970369"/>
                    <a:pt x="0" y="873845"/>
                  </a:cubicBezTo>
                  <a:lnTo>
                    <a:pt x="0" y="174773"/>
                  </a:lnTo>
                  <a:close/>
                </a:path>
              </a:pathLst>
            </a:custGeom>
            <a:solidFill>
              <a:schemeClr val="bg2"/>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112149" tIns="112149" rIns="112149" bIns="112149" numCol="1" spcCol="1270" anchor="ctr" anchorCtr="0">
              <a:noAutofit/>
            </a:bodyPr>
            <a:lstStyle/>
            <a:p>
              <a:pPr marL="0" lvl="0" indent="0" algn="ctr" defTabSz="711200">
                <a:lnSpc>
                  <a:spcPct val="100000"/>
                </a:lnSpc>
                <a:spcBef>
                  <a:spcPct val="0"/>
                </a:spcBef>
                <a:spcAft>
                  <a:spcPts val="0"/>
                </a:spcAft>
                <a:buNone/>
              </a:pPr>
              <a:r>
                <a:rPr lang="es-CL" sz="1600" b="0" kern="1200" spc="300" dirty="0">
                  <a:latin typeface="ACHS Nueva Sans Medium" pitchFamily="2" charset="77"/>
                  <a:cs typeface="Catamaran Light" panose="00000400000000000000" pitchFamily="2" charset="0"/>
                </a:rPr>
                <a:t>Evacuar hacia la zona segura</a:t>
              </a:r>
            </a:p>
          </p:txBody>
        </p:sp>
        <p:sp>
          <p:nvSpPr>
            <p:cNvPr id="28" name="Forma libre 27">
              <a:extLst>
                <a:ext uri="{FF2B5EF4-FFF2-40B4-BE49-F238E27FC236}">
                  <a16:creationId xmlns:a16="http://schemas.microsoft.com/office/drawing/2014/main" xmlns="" id="{6F3EF9CB-DA58-D946-A325-5474A39129C5}"/>
                </a:ext>
              </a:extLst>
            </p:cNvPr>
            <p:cNvSpPr/>
            <p:nvPr/>
          </p:nvSpPr>
          <p:spPr>
            <a:xfrm>
              <a:off x="5407258" y="-168065"/>
              <a:ext cx="5278707" cy="5278707"/>
            </a:xfrm>
            <a:custGeom>
              <a:avLst/>
              <a:gdLst/>
              <a:ahLst/>
              <a:cxnLst/>
              <a:rect l="0" t="0" r="0" b="0"/>
              <a:pathLst>
                <a:path>
                  <a:moveTo>
                    <a:pt x="117698" y="1859967"/>
                  </a:moveTo>
                  <a:arcTo wR="2639353" hR="2639353" stAng="11830511" swAng="248633"/>
                </a:path>
              </a:pathLst>
            </a:custGeom>
            <a:noFill/>
            <a:ln w="38100">
              <a:solidFill>
                <a:schemeClr val="bg2"/>
              </a:solidFill>
              <a:tailEnd type="arrow"/>
            </a:ln>
          </p:spPr>
          <p:style>
            <a:lnRef idx="1">
              <a:scrgbClr r="0" g="0" b="0"/>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sp>
      </p:grpSp>
    </p:spTree>
    <p:custDataLst>
      <p:tags r:id="rId1"/>
    </p:custDataLst>
    <p:extLst>
      <p:ext uri="{BB962C8B-B14F-4D97-AF65-F5344CB8AC3E}">
        <p14:creationId xmlns:p14="http://schemas.microsoft.com/office/powerpoint/2010/main" val="147380419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xmlns="" id="{6222F448-2822-102A-BE50-7A172F44A0BA}"/>
              </a:ext>
            </a:extLst>
          </p:cNvPr>
          <p:cNvSpPr>
            <a:spLocks noGrp="1"/>
          </p:cNvSpPr>
          <p:nvPr>
            <p:ph type="body" sz="quarter" idx="62"/>
          </p:nvPr>
        </p:nvSpPr>
        <p:spPr>
          <a:prstGeom prst="rect">
            <a:avLst/>
          </a:prstGeom>
        </p:spPr>
        <p:txBody>
          <a:bodyPr/>
          <a:lstStyle/>
          <a:p>
            <a:r>
              <a:rPr lang="es-CL" dirty="0">
                <a:latin typeface="ACHS Nueva Sans Medium" pitchFamily="2" charset="77"/>
              </a:rPr>
              <a:t>¿Qué hacer?</a:t>
            </a:r>
          </a:p>
          <a:p>
            <a:endParaRPr lang="x-none" dirty="0">
              <a:latin typeface="ACHS Nueva Sans Medium" pitchFamily="2" charset="77"/>
            </a:endParaRPr>
          </a:p>
        </p:txBody>
      </p:sp>
      <p:sp>
        <p:nvSpPr>
          <p:cNvPr id="8" name="Marcador de texto 5">
            <a:extLst>
              <a:ext uri="{FF2B5EF4-FFF2-40B4-BE49-F238E27FC236}">
                <a16:creationId xmlns:a16="http://schemas.microsoft.com/office/drawing/2014/main" xmlns="" id="{E03D7AF3-8114-004F-B1BB-A24FE61BA8D9}"/>
              </a:ext>
            </a:extLst>
          </p:cNvPr>
          <p:cNvSpPr txBox="1">
            <a:spLocks/>
          </p:cNvSpPr>
          <p:nvPr/>
        </p:nvSpPr>
        <p:spPr>
          <a:xfrm>
            <a:off x="449263" y="1539082"/>
            <a:ext cx="2607446" cy="4130198"/>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285750" indent="-285750" fontAlgn="base">
              <a:spcBef>
                <a:spcPts val="300"/>
              </a:spcBef>
              <a:spcAft>
                <a:spcPts val="300"/>
              </a:spcAft>
              <a:buClr>
                <a:schemeClr val="accent1"/>
              </a:buClr>
              <a:buSzPct val="100000"/>
              <a:buFont typeface="Wingdings" pitchFamily="2" charset="2"/>
              <a:buChar char="§"/>
              <a:defRPr/>
            </a:pPr>
            <a:r>
              <a:rPr lang="es-ES" sz="1600" kern="0" dirty="0">
                <a:solidFill>
                  <a:srgbClr val="8A8A8A">
                    <a:lumMod val="75000"/>
                  </a:srgbClr>
                </a:solidFill>
                <a:latin typeface="ACHS Nueva Sans" pitchFamily="2" charset="77"/>
              </a:rPr>
              <a:t>Durante un sismo al exterior de una estructura:</a:t>
            </a:r>
          </a:p>
          <a:p>
            <a:pPr fontAlgn="base">
              <a:spcBef>
                <a:spcPts val="300"/>
              </a:spcBef>
              <a:spcAft>
                <a:spcPts val="300"/>
              </a:spcAft>
              <a:buClr>
                <a:schemeClr val="accent1"/>
              </a:buClr>
              <a:buSzPct val="100000"/>
              <a:defRPr/>
            </a:pPr>
            <a:endParaRPr lang="es-ES" sz="1600" kern="0" dirty="0">
              <a:solidFill>
                <a:srgbClr val="8A8A8A">
                  <a:lumMod val="75000"/>
                </a:srgbClr>
              </a:solidFill>
              <a:latin typeface="ACHS Nueva Sans" pitchFamily="2" charset="77"/>
            </a:endParaRPr>
          </a:p>
          <a:p>
            <a:pPr marL="285750" lvl="0" indent="-285750" fontAlgn="base">
              <a:spcBef>
                <a:spcPts val="300"/>
              </a:spcBef>
              <a:spcAft>
                <a:spcPts val="300"/>
              </a:spcAft>
              <a:buClr>
                <a:schemeClr val="accent1"/>
              </a:buClr>
              <a:buSzPct val="100000"/>
              <a:buFont typeface="Wingdings" pitchFamily="2" charset="2"/>
              <a:buChar char="§"/>
              <a:defRPr/>
            </a:pPr>
            <a:endParaRPr lang="es-ES" sz="1600" kern="0" dirty="0">
              <a:solidFill>
                <a:srgbClr val="8A8A8A">
                  <a:lumMod val="75000"/>
                </a:srgbClr>
              </a:solidFill>
              <a:latin typeface="ACHS Nueva Sans" pitchFamily="2" charset="77"/>
            </a:endParaRPr>
          </a:p>
          <a:p>
            <a:pPr marL="285750" lvl="0" indent="-285750" algn="just" fontAlgn="base">
              <a:spcBef>
                <a:spcPts val="300"/>
              </a:spcBef>
              <a:spcAft>
                <a:spcPts val="300"/>
              </a:spcAft>
              <a:buClr>
                <a:schemeClr val="accent1"/>
              </a:buClr>
              <a:buSzPct val="100000"/>
              <a:buFont typeface="Wingdings" pitchFamily="2" charset="2"/>
              <a:buChar char="§"/>
              <a:defRPr/>
            </a:pPr>
            <a:endParaRPr lang="es-ES" sz="1600" kern="0" dirty="0">
              <a:solidFill>
                <a:srgbClr val="8A8A8A">
                  <a:lumMod val="75000"/>
                </a:srgbClr>
              </a:solidFill>
              <a:latin typeface="ACHS Nueva Sans" pitchFamily="2" charset="77"/>
            </a:endParaRPr>
          </a:p>
        </p:txBody>
      </p:sp>
      <p:sp>
        <p:nvSpPr>
          <p:cNvPr id="10" name="Marcador de texto 4">
            <a:extLst>
              <a:ext uri="{FF2B5EF4-FFF2-40B4-BE49-F238E27FC236}">
                <a16:creationId xmlns:a16="http://schemas.microsoft.com/office/drawing/2014/main" xmlns="" id="{5E935EF7-1CE1-4345-8514-CF65735953C4}"/>
              </a:ext>
            </a:extLst>
          </p:cNvPr>
          <p:cNvSpPr txBox="1">
            <a:spLocks/>
          </p:cNvSpPr>
          <p:nvPr/>
        </p:nvSpPr>
        <p:spPr>
          <a:xfrm>
            <a:off x="449262" y="496571"/>
            <a:ext cx="9865812" cy="523874"/>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2000" b="0" kern="1200">
                <a:solidFill>
                  <a:schemeClr val="accent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dirty="0">
                <a:latin typeface="ACHS Nueva Serif" pitchFamily="2" charset="77"/>
              </a:rPr>
              <a:t>Sismo</a:t>
            </a:r>
          </a:p>
        </p:txBody>
      </p:sp>
      <p:sp>
        <p:nvSpPr>
          <p:cNvPr id="13" name="Arco de bloque 12">
            <a:extLst>
              <a:ext uri="{FF2B5EF4-FFF2-40B4-BE49-F238E27FC236}">
                <a16:creationId xmlns:a16="http://schemas.microsoft.com/office/drawing/2014/main" xmlns="" id="{F08DD0F6-A19E-3D4B-B309-8D3A3CEED80F}"/>
              </a:ext>
            </a:extLst>
          </p:cNvPr>
          <p:cNvSpPr/>
          <p:nvPr/>
        </p:nvSpPr>
        <p:spPr>
          <a:xfrm>
            <a:off x="4330182" y="1329617"/>
            <a:ext cx="4657751" cy="4657751"/>
          </a:xfrm>
          <a:prstGeom prst="blockArc">
            <a:avLst>
              <a:gd name="adj1" fmla="val 9045156"/>
              <a:gd name="adj2" fmla="val 16491686"/>
              <a:gd name="adj3" fmla="val 4643"/>
            </a:avLst>
          </a:prstGeom>
          <a:solidFill>
            <a:schemeClr val="tx2"/>
          </a:solidFill>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4" name="Arco de bloque 13">
            <a:extLst>
              <a:ext uri="{FF2B5EF4-FFF2-40B4-BE49-F238E27FC236}">
                <a16:creationId xmlns:a16="http://schemas.microsoft.com/office/drawing/2014/main" xmlns="" id="{AD21D98F-93C1-224F-A9B1-49B33D720012}"/>
              </a:ext>
            </a:extLst>
          </p:cNvPr>
          <p:cNvSpPr/>
          <p:nvPr/>
        </p:nvSpPr>
        <p:spPr>
          <a:xfrm>
            <a:off x="4522965" y="1783145"/>
            <a:ext cx="4657751" cy="4657751"/>
          </a:xfrm>
          <a:prstGeom prst="blockArc">
            <a:avLst>
              <a:gd name="adj1" fmla="val 1008622"/>
              <a:gd name="adj2" fmla="val 9791354"/>
              <a:gd name="adj3" fmla="val 4643"/>
            </a:avLst>
          </a:prstGeom>
          <a:solidFill>
            <a:schemeClr val="bg2"/>
          </a:solidFill>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5" name="Arco de bloque 14">
            <a:extLst>
              <a:ext uri="{FF2B5EF4-FFF2-40B4-BE49-F238E27FC236}">
                <a16:creationId xmlns:a16="http://schemas.microsoft.com/office/drawing/2014/main" xmlns="" id="{CA29BDC4-EE2C-F840-9C56-229A0CE45445}"/>
              </a:ext>
            </a:extLst>
          </p:cNvPr>
          <p:cNvSpPr/>
          <p:nvPr/>
        </p:nvSpPr>
        <p:spPr>
          <a:xfrm>
            <a:off x="4715744" y="1329617"/>
            <a:ext cx="4657751" cy="4657751"/>
          </a:xfrm>
          <a:prstGeom prst="blockArc">
            <a:avLst>
              <a:gd name="adj1" fmla="val 15908315"/>
              <a:gd name="adj2" fmla="val 1754818"/>
              <a:gd name="adj3" fmla="val 4643"/>
            </a:avLst>
          </a:prstGeom>
          <a:solidFill>
            <a:schemeClr val="accent1"/>
          </a:solidFill>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7" name="Forma libre 16">
            <a:extLst>
              <a:ext uri="{FF2B5EF4-FFF2-40B4-BE49-F238E27FC236}">
                <a16:creationId xmlns:a16="http://schemas.microsoft.com/office/drawing/2014/main" xmlns="" id="{A490BCFC-099E-BF43-BB2E-A29C6E8E95EC}"/>
              </a:ext>
            </a:extLst>
          </p:cNvPr>
          <p:cNvSpPr/>
          <p:nvPr/>
        </p:nvSpPr>
        <p:spPr>
          <a:xfrm>
            <a:off x="5779029" y="2593866"/>
            <a:ext cx="2145620" cy="2145620"/>
          </a:xfrm>
          <a:custGeom>
            <a:avLst/>
            <a:gdLst>
              <a:gd name="connsiteX0" fmla="*/ 0 w 2145620"/>
              <a:gd name="connsiteY0" fmla="*/ 1072810 h 2145620"/>
              <a:gd name="connsiteX1" fmla="*/ 1072810 w 2145620"/>
              <a:gd name="connsiteY1" fmla="*/ 0 h 2145620"/>
              <a:gd name="connsiteX2" fmla="*/ 2145620 w 2145620"/>
              <a:gd name="connsiteY2" fmla="*/ 1072810 h 2145620"/>
              <a:gd name="connsiteX3" fmla="*/ 1072810 w 2145620"/>
              <a:gd name="connsiteY3" fmla="*/ 2145620 h 2145620"/>
              <a:gd name="connsiteX4" fmla="*/ 0 w 2145620"/>
              <a:gd name="connsiteY4" fmla="*/ 1072810 h 2145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5620" h="2145620">
                <a:moveTo>
                  <a:pt x="0" y="1072810"/>
                </a:moveTo>
                <a:cubicBezTo>
                  <a:pt x="0" y="480313"/>
                  <a:pt x="480313" y="0"/>
                  <a:pt x="1072810" y="0"/>
                </a:cubicBezTo>
                <a:cubicBezTo>
                  <a:pt x="1665307" y="0"/>
                  <a:pt x="2145620" y="480313"/>
                  <a:pt x="2145620" y="1072810"/>
                </a:cubicBezTo>
                <a:cubicBezTo>
                  <a:pt x="2145620" y="1665307"/>
                  <a:pt x="1665307" y="2145620"/>
                  <a:pt x="1072810" y="2145620"/>
                </a:cubicBezTo>
                <a:cubicBezTo>
                  <a:pt x="480313" y="2145620"/>
                  <a:pt x="0" y="1665307"/>
                  <a:pt x="0" y="1072810"/>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39619" tIns="339619" rIns="339619" bIns="339619" numCol="1" spcCol="1270" anchor="ctr" anchorCtr="0">
            <a:noAutofit/>
          </a:bodyPr>
          <a:lstStyle/>
          <a:p>
            <a:pPr marL="0" lvl="0" indent="0" algn="ctr" defTabSz="889000">
              <a:lnSpc>
                <a:spcPct val="100000"/>
              </a:lnSpc>
              <a:spcBef>
                <a:spcPct val="0"/>
              </a:spcBef>
              <a:spcAft>
                <a:spcPts val="0"/>
              </a:spcAft>
              <a:buNone/>
            </a:pPr>
            <a:r>
              <a:rPr lang="es-CL" sz="1600" b="1" kern="1200" spc="300" dirty="0">
                <a:latin typeface="ACHS Nueva Sans Medium" pitchFamily="2" charset="77"/>
                <a:cs typeface="Catamaran Light" panose="00000400000000000000" pitchFamily="2" charset="0"/>
              </a:rPr>
              <a:t>Si existe riesgo de derrumbe</a:t>
            </a:r>
          </a:p>
        </p:txBody>
      </p:sp>
      <p:sp>
        <p:nvSpPr>
          <p:cNvPr id="18" name="Forma libre 17">
            <a:extLst>
              <a:ext uri="{FF2B5EF4-FFF2-40B4-BE49-F238E27FC236}">
                <a16:creationId xmlns:a16="http://schemas.microsoft.com/office/drawing/2014/main" xmlns="" id="{9C3FAA9F-9639-6C41-A9BD-358CE67ACE75}"/>
              </a:ext>
            </a:extLst>
          </p:cNvPr>
          <p:cNvSpPr/>
          <p:nvPr/>
        </p:nvSpPr>
        <p:spPr>
          <a:xfrm>
            <a:off x="5817532" y="357564"/>
            <a:ext cx="2068613" cy="2068613"/>
          </a:xfrm>
          <a:custGeom>
            <a:avLst/>
            <a:gdLst>
              <a:gd name="connsiteX0" fmla="*/ 0 w 2068613"/>
              <a:gd name="connsiteY0" fmla="*/ 1034307 h 2068613"/>
              <a:gd name="connsiteX1" fmla="*/ 1034307 w 2068613"/>
              <a:gd name="connsiteY1" fmla="*/ 0 h 2068613"/>
              <a:gd name="connsiteX2" fmla="*/ 2068614 w 2068613"/>
              <a:gd name="connsiteY2" fmla="*/ 1034307 h 2068613"/>
              <a:gd name="connsiteX3" fmla="*/ 1034307 w 2068613"/>
              <a:gd name="connsiteY3" fmla="*/ 2068614 h 2068613"/>
              <a:gd name="connsiteX4" fmla="*/ 0 w 2068613"/>
              <a:gd name="connsiteY4" fmla="*/ 1034307 h 2068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8613" h="2068613">
                <a:moveTo>
                  <a:pt x="0" y="1034307"/>
                </a:moveTo>
                <a:cubicBezTo>
                  <a:pt x="0" y="463075"/>
                  <a:pt x="463075" y="0"/>
                  <a:pt x="1034307" y="0"/>
                </a:cubicBezTo>
                <a:cubicBezTo>
                  <a:pt x="1605539" y="0"/>
                  <a:pt x="2068614" y="463075"/>
                  <a:pt x="2068614" y="1034307"/>
                </a:cubicBezTo>
                <a:cubicBezTo>
                  <a:pt x="2068614" y="1605539"/>
                  <a:pt x="1605539" y="2068614"/>
                  <a:pt x="1034307" y="2068614"/>
                </a:cubicBezTo>
                <a:cubicBezTo>
                  <a:pt x="463075" y="2068614"/>
                  <a:pt x="0" y="1605539"/>
                  <a:pt x="0" y="1034307"/>
                </a:cubicBezTo>
                <a:close/>
              </a:path>
            </a:pathLst>
          </a:custGeom>
          <a:solidFill>
            <a:schemeClr val="accent1"/>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302941" tIns="302941" rIns="302941" bIns="302941" numCol="1" spcCol="1270" anchor="ctr" anchorCtr="0">
            <a:noAutofit/>
          </a:bodyPr>
          <a:lstStyle/>
          <a:p>
            <a:pPr marL="0" lvl="0" indent="0" algn="ctr" defTabSz="711200">
              <a:lnSpc>
                <a:spcPct val="100000"/>
              </a:lnSpc>
              <a:spcBef>
                <a:spcPct val="0"/>
              </a:spcBef>
              <a:spcAft>
                <a:spcPts val="0"/>
              </a:spcAft>
              <a:buNone/>
            </a:pPr>
            <a:r>
              <a:rPr lang="es-CL" sz="1200" b="1" kern="1200" spc="300" dirty="0">
                <a:solidFill>
                  <a:schemeClr val="bg1"/>
                </a:solidFill>
                <a:latin typeface="ACHS Nueva Sans Medium" pitchFamily="2" charset="77"/>
                <a:cs typeface="Catamaran Light" panose="00000400000000000000" pitchFamily="2" charset="0"/>
              </a:rPr>
              <a:t>Agrupar a los alumnos</a:t>
            </a:r>
          </a:p>
        </p:txBody>
      </p:sp>
      <p:sp>
        <p:nvSpPr>
          <p:cNvPr id="19" name="Forma libre 18">
            <a:extLst>
              <a:ext uri="{FF2B5EF4-FFF2-40B4-BE49-F238E27FC236}">
                <a16:creationId xmlns:a16="http://schemas.microsoft.com/office/drawing/2014/main" xmlns="" id="{83CD57EB-B7D1-844B-BDC2-49252D7E0736}"/>
              </a:ext>
            </a:extLst>
          </p:cNvPr>
          <p:cNvSpPr/>
          <p:nvPr/>
        </p:nvSpPr>
        <p:spPr>
          <a:xfrm>
            <a:off x="7995131" y="3735599"/>
            <a:ext cx="2068613" cy="2068613"/>
          </a:xfrm>
          <a:custGeom>
            <a:avLst/>
            <a:gdLst>
              <a:gd name="connsiteX0" fmla="*/ 0 w 2068613"/>
              <a:gd name="connsiteY0" fmla="*/ 1034307 h 2068613"/>
              <a:gd name="connsiteX1" fmla="*/ 1034307 w 2068613"/>
              <a:gd name="connsiteY1" fmla="*/ 0 h 2068613"/>
              <a:gd name="connsiteX2" fmla="*/ 2068614 w 2068613"/>
              <a:gd name="connsiteY2" fmla="*/ 1034307 h 2068613"/>
              <a:gd name="connsiteX3" fmla="*/ 1034307 w 2068613"/>
              <a:gd name="connsiteY3" fmla="*/ 2068614 h 2068613"/>
              <a:gd name="connsiteX4" fmla="*/ 0 w 2068613"/>
              <a:gd name="connsiteY4" fmla="*/ 1034307 h 2068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8613" h="2068613">
                <a:moveTo>
                  <a:pt x="0" y="1034307"/>
                </a:moveTo>
                <a:cubicBezTo>
                  <a:pt x="0" y="463075"/>
                  <a:pt x="463075" y="0"/>
                  <a:pt x="1034307" y="0"/>
                </a:cubicBezTo>
                <a:cubicBezTo>
                  <a:pt x="1605539" y="0"/>
                  <a:pt x="2068614" y="463075"/>
                  <a:pt x="2068614" y="1034307"/>
                </a:cubicBezTo>
                <a:cubicBezTo>
                  <a:pt x="2068614" y="1605539"/>
                  <a:pt x="1605539" y="2068614"/>
                  <a:pt x="1034307" y="2068614"/>
                </a:cubicBezTo>
                <a:cubicBezTo>
                  <a:pt x="463075" y="2068614"/>
                  <a:pt x="0" y="1605539"/>
                  <a:pt x="0" y="1034307"/>
                </a:cubicBezTo>
                <a:close/>
              </a:path>
            </a:pathLst>
          </a:custGeom>
          <a:solidFill>
            <a:schemeClr val="bg2"/>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323261" tIns="323261" rIns="323261" bIns="323261" numCol="1" spcCol="1270" anchor="ctr" anchorCtr="0">
            <a:noAutofit/>
          </a:bodyPr>
          <a:lstStyle/>
          <a:p>
            <a:pPr marL="0" lvl="0" indent="0" algn="ctr" defTabSz="711200">
              <a:lnSpc>
                <a:spcPct val="100000"/>
              </a:lnSpc>
              <a:spcBef>
                <a:spcPct val="0"/>
              </a:spcBef>
              <a:spcAft>
                <a:spcPts val="0"/>
              </a:spcAft>
              <a:buNone/>
            </a:pPr>
            <a:r>
              <a:rPr lang="es-CL" sz="1200" b="1" kern="1200" spc="300" dirty="0">
                <a:latin typeface="ACHS Nueva Sans Medium" pitchFamily="2" charset="77"/>
                <a:cs typeface="Catamaran Light" panose="00000400000000000000" pitchFamily="2" charset="0"/>
              </a:rPr>
              <a:t>Alejarse de cables eléctricos, panderetas, arboles, </a:t>
            </a:r>
            <a:r>
              <a:rPr lang="es-CL" sz="1200" b="1" kern="1200" spc="300" dirty="0" err="1">
                <a:latin typeface="ACHS Nueva Sans Medium" pitchFamily="2" charset="77"/>
                <a:cs typeface="Catamaran Light" panose="00000400000000000000" pitchFamily="2" charset="0"/>
              </a:rPr>
              <a:t>etc</a:t>
            </a:r>
            <a:endParaRPr lang="es-CL" sz="1200" b="1" kern="1200" spc="300" dirty="0">
              <a:latin typeface="ACHS Nueva Sans Medium" pitchFamily="2" charset="77"/>
              <a:cs typeface="Catamaran Light" panose="00000400000000000000" pitchFamily="2" charset="0"/>
            </a:endParaRPr>
          </a:p>
        </p:txBody>
      </p:sp>
      <p:sp>
        <p:nvSpPr>
          <p:cNvPr id="20" name="Forma libre 19">
            <a:extLst>
              <a:ext uri="{FF2B5EF4-FFF2-40B4-BE49-F238E27FC236}">
                <a16:creationId xmlns:a16="http://schemas.microsoft.com/office/drawing/2014/main" xmlns="" id="{FCD76171-6027-9741-A395-95C14F2E9D06}"/>
              </a:ext>
            </a:extLst>
          </p:cNvPr>
          <p:cNvSpPr/>
          <p:nvPr/>
        </p:nvSpPr>
        <p:spPr>
          <a:xfrm>
            <a:off x="3639941" y="3735615"/>
            <a:ext cx="2068613" cy="2068613"/>
          </a:xfrm>
          <a:custGeom>
            <a:avLst/>
            <a:gdLst>
              <a:gd name="connsiteX0" fmla="*/ 0 w 2068613"/>
              <a:gd name="connsiteY0" fmla="*/ 1034307 h 2068613"/>
              <a:gd name="connsiteX1" fmla="*/ 1034307 w 2068613"/>
              <a:gd name="connsiteY1" fmla="*/ 0 h 2068613"/>
              <a:gd name="connsiteX2" fmla="*/ 2068614 w 2068613"/>
              <a:gd name="connsiteY2" fmla="*/ 1034307 h 2068613"/>
              <a:gd name="connsiteX3" fmla="*/ 1034307 w 2068613"/>
              <a:gd name="connsiteY3" fmla="*/ 2068614 h 2068613"/>
              <a:gd name="connsiteX4" fmla="*/ 0 w 2068613"/>
              <a:gd name="connsiteY4" fmla="*/ 1034307 h 2068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8613" h="2068613">
                <a:moveTo>
                  <a:pt x="0" y="1034307"/>
                </a:moveTo>
                <a:cubicBezTo>
                  <a:pt x="0" y="463075"/>
                  <a:pt x="463075" y="0"/>
                  <a:pt x="1034307" y="0"/>
                </a:cubicBezTo>
                <a:cubicBezTo>
                  <a:pt x="1605539" y="0"/>
                  <a:pt x="2068614" y="463075"/>
                  <a:pt x="2068614" y="1034307"/>
                </a:cubicBezTo>
                <a:cubicBezTo>
                  <a:pt x="2068614" y="1605539"/>
                  <a:pt x="1605539" y="2068614"/>
                  <a:pt x="1034307" y="2068614"/>
                </a:cubicBezTo>
                <a:cubicBezTo>
                  <a:pt x="463075" y="2068614"/>
                  <a:pt x="0" y="1605539"/>
                  <a:pt x="0" y="1034307"/>
                </a:cubicBezTo>
                <a:close/>
              </a:path>
            </a:pathLst>
          </a:custGeom>
          <a:solidFill>
            <a:schemeClr val="tx2"/>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302941" tIns="302941" rIns="302941" bIns="302941" numCol="1" spcCol="1270" anchor="ctr" anchorCtr="0">
            <a:noAutofit/>
          </a:bodyPr>
          <a:lstStyle/>
          <a:p>
            <a:pPr marL="0" lvl="0" indent="0" algn="ctr" defTabSz="711200">
              <a:lnSpc>
                <a:spcPct val="100000"/>
              </a:lnSpc>
              <a:spcBef>
                <a:spcPct val="0"/>
              </a:spcBef>
              <a:spcAft>
                <a:spcPts val="0"/>
              </a:spcAft>
              <a:buNone/>
            </a:pPr>
            <a:r>
              <a:rPr lang="es-CL" sz="1200" b="1" kern="1200" spc="300" dirty="0">
                <a:solidFill>
                  <a:schemeClr val="bg2"/>
                </a:solidFill>
                <a:latin typeface="ACHS Nueva Sans Medium" pitchFamily="2" charset="77"/>
                <a:cs typeface="Catamaran Light" panose="00000400000000000000" pitchFamily="2" charset="0"/>
              </a:rPr>
              <a:t>Dirigirse hacia una zona segura</a:t>
            </a:r>
          </a:p>
        </p:txBody>
      </p:sp>
    </p:spTree>
    <p:custDataLst>
      <p:tags r:id="rId1"/>
    </p:custDataLst>
    <p:extLst>
      <p:ext uri="{BB962C8B-B14F-4D97-AF65-F5344CB8AC3E}">
        <p14:creationId xmlns:p14="http://schemas.microsoft.com/office/powerpoint/2010/main" val="164324373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xmlns="" id="{6222F448-2822-102A-BE50-7A172F44A0BA}"/>
              </a:ext>
            </a:extLst>
          </p:cNvPr>
          <p:cNvSpPr>
            <a:spLocks noGrp="1"/>
          </p:cNvSpPr>
          <p:nvPr>
            <p:ph type="body" sz="quarter" idx="62"/>
          </p:nvPr>
        </p:nvSpPr>
        <p:spPr>
          <a:xfrm>
            <a:off x="449262" y="1159880"/>
            <a:ext cx="3036385" cy="356282"/>
          </a:xfrm>
          <a:prstGeom prst="rect">
            <a:avLst/>
          </a:prstGeom>
        </p:spPr>
        <p:txBody>
          <a:bodyPr/>
          <a:lstStyle/>
          <a:p>
            <a:r>
              <a:rPr lang="es-CL" dirty="0">
                <a:latin typeface="ACHS Nueva Sans Medium" pitchFamily="2" charset="77"/>
              </a:rPr>
              <a:t>¿Qué hacer?</a:t>
            </a:r>
          </a:p>
          <a:p>
            <a:endParaRPr lang="x-none" dirty="0">
              <a:latin typeface="ACHS Nueva Sans Medium" pitchFamily="2" charset="77"/>
            </a:endParaRPr>
          </a:p>
        </p:txBody>
      </p:sp>
      <p:sp>
        <p:nvSpPr>
          <p:cNvPr id="8" name="Marcador de texto 5">
            <a:extLst>
              <a:ext uri="{FF2B5EF4-FFF2-40B4-BE49-F238E27FC236}">
                <a16:creationId xmlns:a16="http://schemas.microsoft.com/office/drawing/2014/main" xmlns="" id="{E03D7AF3-8114-004F-B1BB-A24FE61BA8D9}"/>
              </a:ext>
            </a:extLst>
          </p:cNvPr>
          <p:cNvSpPr txBox="1">
            <a:spLocks/>
          </p:cNvSpPr>
          <p:nvPr/>
        </p:nvSpPr>
        <p:spPr>
          <a:xfrm>
            <a:off x="449263" y="1539082"/>
            <a:ext cx="2607446" cy="4130198"/>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285750" indent="-285750" fontAlgn="base">
              <a:spcBef>
                <a:spcPts val="300"/>
              </a:spcBef>
              <a:spcAft>
                <a:spcPts val="300"/>
              </a:spcAft>
              <a:buClr>
                <a:schemeClr val="accent1"/>
              </a:buClr>
              <a:buSzPct val="100000"/>
              <a:buFont typeface="Wingdings" pitchFamily="2" charset="2"/>
              <a:buChar char="§"/>
              <a:defRPr/>
            </a:pPr>
            <a:r>
              <a:rPr lang="es-ES" sz="1600" kern="0" dirty="0">
                <a:solidFill>
                  <a:srgbClr val="8A8A8A">
                    <a:lumMod val="75000"/>
                  </a:srgbClr>
                </a:solidFill>
                <a:latin typeface="ACHS Nueva Sans" pitchFamily="2" charset="77"/>
              </a:rPr>
              <a:t>Después de un sismo:</a:t>
            </a:r>
          </a:p>
          <a:p>
            <a:pPr marL="285750" lvl="0" indent="-285750" fontAlgn="base">
              <a:spcBef>
                <a:spcPts val="300"/>
              </a:spcBef>
              <a:spcAft>
                <a:spcPts val="300"/>
              </a:spcAft>
              <a:buClr>
                <a:schemeClr val="accent1"/>
              </a:buClr>
              <a:buSzPct val="100000"/>
              <a:buFont typeface="Wingdings" pitchFamily="2" charset="2"/>
              <a:buChar char="§"/>
              <a:defRPr/>
            </a:pPr>
            <a:endParaRPr lang="es-ES" sz="1600" kern="0" dirty="0">
              <a:solidFill>
                <a:srgbClr val="8A8A8A">
                  <a:lumMod val="75000"/>
                </a:srgbClr>
              </a:solidFill>
              <a:latin typeface="ACHS Nueva Sans" pitchFamily="2" charset="77"/>
            </a:endParaRPr>
          </a:p>
          <a:p>
            <a:pPr marL="285750" lvl="0" indent="-285750" algn="just" fontAlgn="base">
              <a:spcBef>
                <a:spcPts val="300"/>
              </a:spcBef>
              <a:spcAft>
                <a:spcPts val="300"/>
              </a:spcAft>
              <a:buClr>
                <a:schemeClr val="accent1"/>
              </a:buClr>
              <a:buSzPct val="100000"/>
              <a:buFont typeface="Wingdings" pitchFamily="2" charset="2"/>
              <a:buChar char="§"/>
              <a:defRPr/>
            </a:pPr>
            <a:endParaRPr lang="es-ES" sz="1600" kern="0" dirty="0">
              <a:solidFill>
                <a:srgbClr val="8A8A8A">
                  <a:lumMod val="75000"/>
                </a:srgbClr>
              </a:solidFill>
              <a:latin typeface="ACHS Nueva Sans" pitchFamily="2" charset="77"/>
            </a:endParaRPr>
          </a:p>
        </p:txBody>
      </p:sp>
      <p:sp>
        <p:nvSpPr>
          <p:cNvPr id="10" name="Marcador de texto 4">
            <a:extLst>
              <a:ext uri="{FF2B5EF4-FFF2-40B4-BE49-F238E27FC236}">
                <a16:creationId xmlns:a16="http://schemas.microsoft.com/office/drawing/2014/main" xmlns="" id="{5E935EF7-1CE1-4345-8514-CF65735953C4}"/>
              </a:ext>
            </a:extLst>
          </p:cNvPr>
          <p:cNvSpPr txBox="1">
            <a:spLocks/>
          </p:cNvSpPr>
          <p:nvPr/>
        </p:nvSpPr>
        <p:spPr>
          <a:xfrm>
            <a:off x="449262" y="496571"/>
            <a:ext cx="9865812" cy="523874"/>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2000" b="0" kern="1200">
                <a:solidFill>
                  <a:schemeClr val="accent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dirty="0">
                <a:latin typeface="ACHS Nueva Serif" pitchFamily="2" charset="77"/>
              </a:rPr>
              <a:t>Sismo</a:t>
            </a:r>
          </a:p>
        </p:txBody>
      </p:sp>
      <p:grpSp>
        <p:nvGrpSpPr>
          <p:cNvPr id="2" name="Grupo 1">
            <a:extLst>
              <a:ext uri="{FF2B5EF4-FFF2-40B4-BE49-F238E27FC236}">
                <a16:creationId xmlns:a16="http://schemas.microsoft.com/office/drawing/2014/main" xmlns="" id="{55984E06-6413-C94E-85A7-FB785FAAD155}"/>
              </a:ext>
            </a:extLst>
          </p:cNvPr>
          <p:cNvGrpSpPr/>
          <p:nvPr/>
        </p:nvGrpSpPr>
        <p:grpSpPr>
          <a:xfrm>
            <a:off x="2725318" y="167522"/>
            <a:ext cx="7665409" cy="6557216"/>
            <a:chOff x="2725318" y="167522"/>
            <a:chExt cx="7665409" cy="6557216"/>
          </a:xfrm>
        </p:grpSpPr>
        <p:sp>
          <p:nvSpPr>
            <p:cNvPr id="3" name="Forma libre 2">
              <a:extLst>
                <a:ext uri="{FF2B5EF4-FFF2-40B4-BE49-F238E27FC236}">
                  <a16:creationId xmlns:a16="http://schemas.microsoft.com/office/drawing/2014/main" xmlns="" id="{C7F1220B-3976-EB41-AEF9-2FE7FED46EDD}"/>
                </a:ext>
              </a:extLst>
            </p:cNvPr>
            <p:cNvSpPr/>
            <p:nvPr/>
          </p:nvSpPr>
          <p:spPr>
            <a:xfrm>
              <a:off x="5443223" y="403842"/>
              <a:ext cx="2194170" cy="991888"/>
            </a:xfrm>
            <a:custGeom>
              <a:avLst/>
              <a:gdLst>
                <a:gd name="connsiteX0" fmla="*/ 0 w 2194170"/>
                <a:gd name="connsiteY0" fmla="*/ 165318 h 991888"/>
                <a:gd name="connsiteX1" fmla="*/ 165318 w 2194170"/>
                <a:gd name="connsiteY1" fmla="*/ 0 h 991888"/>
                <a:gd name="connsiteX2" fmla="*/ 2028852 w 2194170"/>
                <a:gd name="connsiteY2" fmla="*/ 0 h 991888"/>
                <a:gd name="connsiteX3" fmla="*/ 2194170 w 2194170"/>
                <a:gd name="connsiteY3" fmla="*/ 165318 h 991888"/>
                <a:gd name="connsiteX4" fmla="*/ 2194170 w 2194170"/>
                <a:gd name="connsiteY4" fmla="*/ 826570 h 991888"/>
                <a:gd name="connsiteX5" fmla="*/ 2028852 w 2194170"/>
                <a:gd name="connsiteY5" fmla="*/ 991888 h 991888"/>
                <a:gd name="connsiteX6" fmla="*/ 165318 w 2194170"/>
                <a:gd name="connsiteY6" fmla="*/ 991888 h 991888"/>
                <a:gd name="connsiteX7" fmla="*/ 0 w 2194170"/>
                <a:gd name="connsiteY7" fmla="*/ 826570 h 991888"/>
                <a:gd name="connsiteX8" fmla="*/ 0 w 2194170"/>
                <a:gd name="connsiteY8" fmla="*/ 165318 h 991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170" h="991888">
                  <a:moveTo>
                    <a:pt x="0" y="165318"/>
                  </a:moveTo>
                  <a:cubicBezTo>
                    <a:pt x="0" y="74015"/>
                    <a:pt x="74015" y="0"/>
                    <a:pt x="165318" y="0"/>
                  </a:cubicBezTo>
                  <a:lnTo>
                    <a:pt x="2028852" y="0"/>
                  </a:lnTo>
                  <a:cubicBezTo>
                    <a:pt x="2120155" y="0"/>
                    <a:pt x="2194170" y="74015"/>
                    <a:pt x="2194170" y="165318"/>
                  </a:cubicBezTo>
                  <a:lnTo>
                    <a:pt x="2194170" y="826570"/>
                  </a:lnTo>
                  <a:cubicBezTo>
                    <a:pt x="2194170" y="917873"/>
                    <a:pt x="2120155" y="991888"/>
                    <a:pt x="2028852" y="991888"/>
                  </a:cubicBezTo>
                  <a:lnTo>
                    <a:pt x="165318" y="991888"/>
                  </a:lnTo>
                  <a:cubicBezTo>
                    <a:pt x="74015" y="991888"/>
                    <a:pt x="0" y="917873"/>
                    <a:pt x="0" y="826570"/>
                  </a:cubicBezTo>
                  <a:lnTo>
                    <a:pt x="0" y="165318"/>
                  </a:lnTo>
                  <a:close/>
                </a:path>
              </a:pathLst>
            </a:custGeom>
            <a:solidFill>
              <a:schemeClr val="accent1"/>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8420" tIns="48420" rIns="48420" bIns="48420" numCol="1" spcCol="1270" anchor="ctr" anchorCtr="0">
              <a:noAutofit/>
            </a:bodyPr>
            <a:lstStyle/>
            <a:p>
              <a:pPr marL="0" lvl="0" indent="0" algn="ctr" defTabSz="622300">
                <a:lnSpc>
                  <a:spcPct val="100000"/>
                </a:lnSpc>
                <a:spcBef>
                  <a:spcPct val="0"/>
                </a:spcBef>
                <a:spcAft>
                  <a:spcPts val="0"/>
                </a:spcAft>
                <a:buNone/>
              </a:pPr>
              <a:r>
                <a:rPr lang="es-CL" sz="1200" b="0" kern="1200" dirty="0">
                  <a:solidFill>
                    <a:schemeClr val="bg1"/>
                  </a:solidFill>
                  <a:latin typeface="ACHS Nueva Sans Medium" pitchFamily="2" charset="77"/>
                  <a:cs typeface="Catamaran Light" panose="00000400000000000000" pitchFamily="2" charset="0"/>
                </a:rPr>
                <a:t>Contar la cantidad de alumnos según lista de asistencia.</a:t>
              </a:r>
            </a:p>
          </p:txBody>
        </p:sp>
        <p:sp>
          <p:nvSpPr>
            <p:cNvPr id="5" name="Forma libre 4">
              <a:extLst>
                <a:ext uri="{FF2B5EF4-FFF2-40B4-BE49-F238E27FC236}">
                  <a16:creationId xmlns:a16="http://schemas.microsoft.com/office/drawing/2014/main" xmlns="" id="{D24C3A4A-F3C7-BB44-AA42-6354AF550F1C}"/>
                </a:ext>
              </a:extLst>
            </p:cNvPr>
            <p:cNvSpPr/>
            <p:nvPr/>
          </p:nvSpPr>
          <p:spPr>
            <a:xfrm>
              <a:off x="3898166" y="894790"/>
              <a:ext cx="5252498" cy="5252498"/>
            </a:xfrm>
            <a:custGeom>
              <a:avLst/>
              <a:gdLst/>
              <a:ahLst/>
              <a:cxnLst/>
              <a:rect l="0" t="0" r="0" b="0"/>
              <a:pathLst>
                <a:path>
                  <a:moveTo>
                    <a:pt x="3859021" y="307314"/>
                  </a:moveTo>
                  <a:arcTo wR="2626249" hR="2626249" stAng="17879738" swAng="528264"/>
                </a:path>
              </a:pathLst>
            </a:custGeom>
            <a:noFill/>
            <a:ln w="38100">
              <a:solidFill>
                <a:schemeClr val="accent1"/>
              </a:solidFill>
              <a:tailEnd type="arrow"/>
            </a:ln>
          </p:spPr>
          <p:style>
            <a:lnRef idx="1">
              <a:schemeClr val="accent2">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sp>
        <p:sp>
          <p:nvSpPr>
            <p:cNvPr id="6" name="Forma libre 5">
              <a:extLst>
                <a:ext uri="{FF2B5EF4-FFF2-40B4-BE49-F238E27FC236}">
                  <a16:creationId xmlns:a16="http://schemas.microsoft.com/office/drawing/2014/main" xmlns="" id="{7AEF1C5B-CF94-5E4C-BF06-7F2F182FDA07}"/>
                </a:ext>
              </a:extLst>
            </p:cNvPr>
            <p:cNvSpPr/>
            <p:nvPr/>
          </p:nvSpPr>
          <p:spPr>
            <a:xfrm>
              <a:off x="7565274" y="1501035"/>
              <a:ext cx="2194170" cy="991888"/>
            </a:xfrm>
            <a:custGeom>
              <a:avLst/>
              <a:gdLst>
                <a:gd name="connsiteX0" fmla="*/ 0 w 2194170"/>
                <a:gd name="connsiteY0" fmla="*/ 165318 h 991888"/>
                <a:gd name="connsiteX1" fmla="*/ 165318 w 2194170"/>
                <a:gd name="connsiteY1" fmla="*/ 0 h 991888"/>
                <a:gd name="connsiteX2" fmla="*/ 2028852 w 2194170"/>
                <a:gd name="connsiteY2" fmla="*/ 0 h 991888"/>
                <a:gd name="connsiteX3" fmla="*/ 2194170 w 2194170"/>
                <a:gd name="connsiteY3" fmla="*/ 165318 h 991888"/>
                <a:gd name="connsiteX4" fmla="*/ 2194170 w 2194170"/>
                <a:gd name="connsiteY4" fmla="*/ 826570 h 991888"/>
                <a:gd name="connsiteX5" fmla="*/ 2028852 w 2194170"/>
                <a:gd name="connsiteY5" fmla="*/ 991888 h 991888"/>
                <a:gd name="connsiteX6" fmla="*/ 165318 w 2194170"/>
                <a:gd name="connsiteY6" fmla="*/ 991888 h 991888"/>
                <a:gd name="connsiteX7" fmla="*/ 0 w 2194170"/>
                <a:gd name="connsiteY7" fmla="*/ 826570 h 991888"/>
                <a:gd name="connsiteX8" fmla="*/ 0 w 2194170"/>
                <a:gd name="connsiteY8" fmla="*/ 165318 h 991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170" h="991888">
                  <a:moveTo>
                    <a:pt x="0" y="165318"/>
                  </a:moveTo>
                  <a:cubicBezTo>
                    <a:pt x="0" y="74015"/>
                    <a:pt x="74015" y="0"/>
                    <a:pt x="165318" y="0"/>
                  </a:cubicBezTo>
                  <a:lnTo>
                    <a:pt x="2028852" y="0"/>
                  </a:lnTo>
                  <a:cubicBezTo>
                    <a:pt x="2120155" y="0"/>
                    <a:pt x="2194170" y="74015"/>
                    <a:pt x="2194170" y="165318"/>
                  </a:cubicBezTo>
                  <a:lnTo>
                    <a:pt x="2194170" y="826570"/>
                  </a:lnTo>
                  <a:cubicBezTo>
                    <a:pt x="2194170" y="917873"/>
                    <a:pt x="2120155" y="991888"/>
                    <a:pt x="2028852" y="991888"/>
                  </a:cubicBezTo>
                  <a:lnTo>
                    <a:pt x="165318" y="991888"/>
                  </a:lnTo>
                  <a:cubicBezTo>
                    <a:pt x="74015" y="991888"/>
                    <a:pt x="0" y="917873"/>
                    <a:pt x="0" y="826570"/>
                  </a:cubicBezTo>
                  <a:lnTo>
                    <a:pt x="0" y="165318"/>
                  </a:lnTo>
                  <a:close/>
                </a:path>
              </a:pathLst>
            </a:custGeom>
            <a:solidFill>
              <a:schemeClr val="bg2"/>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48420" tIns="48420" rIns="48420" bIns="48420" numCol="1" spcCol="1270" anchor="ctr" anchorCtr="0">
              <a:noAutofit/>
            </a:bodyPr>
            <a:lstStyle/>
            <a:p>
              <a:pPr marL="0" lvl="0" indent="0" algn="ctr" defTabSz="622300">
                <a:lnSpc>
                  <a:spcPct val="100000"/>
                </a:lnSpc>
                <a:spcBef>
                  <a:spcPct val="0"/>
                </a:spcBef>
                <a:spcAft>
                  <a:spcPts val="0"/>
                </a:spcAft>
                <a:buNone/>
              </a:pPr>
              <a:r>
                <a:rPr lang="es-CL" sz="1200" b="0" kern="1200" dirty="0">
                  <a:latin typeface="ACHS Nueva Sans Medium" pitchFamily="2" charset="77"/>
                  <a:cs typeface="Catamaran Light" panose="00000400000000000000" pitchFamily="2" charset="0"/>
                </a:rPr>
                <a:t>Evaluar condiciones del establecimiento.</a:t>
              </a:r>
            </a:p>
          </p:txBody>
        </p:sp>
        <p:sp>
          <p:nvSpPr>
            <p:cNvPr id="7" name="Forma libre 6">
              <a:extLst>
                <a:ext uri="{FF2B5EF4-FFF2-40B4-BE49-F238E27FC236}">
                  <a16:creationId xmlns:a16="http://schemas.microsoft.com/office/drawing/2014/main" xmlns="" id="{D2534BDC-FA62-1945-8E73-13DAFA107749}"/>
                </a:ext>
              </a:extLst>
            </p:cNvPr>
            <p:cNvSpPr/>
            <p:nvPr/>
          </p:nvSpPr>
          <p:spPr>
            <a:xfrm>
              <a:off x="4233799" y="1472240"/>
              <a:ext cx="5252498" cy="5252498"/>
            </a:xfrm>
            <a:custGeom>
              <a:avLst/>
              <a:gdLst/>
              <a:ahLst/>
              <a:cxnLst/>
              <a:rect l="0" t="0" r="0" b="0"/>
              <a:pathLst>
                <a:path>
                  <a:moveTo>
                    <a:pt x="4775743" y="1117322"/>
                  </a:moveTo>
                  <a:arcTo wR="2626249" hR="2626249" stAng="19495888" swAng="473117"/>
                </a:path>
              </a:pathLst>
            </a:custGeom>
            <a:noFill/>
            <a:ln w="38100">
              <a:solidFill>
                <a:schemeClr val="bg2"/>
              </a:solidFill>
              <a:tailEnd type="arrow"/>
            </a:ln>
          </p:spPr>
          <p:style>
            <a:lnRef idx="1">
              <a:schemeClr val="accent3">
                <a:hueOff val="0"/>
                <a:satOff val="0"/>
                <a:lumOff val="0"/>
                <a:alphaOff val="0"/>
              </a:schemeClr>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sp>
        <p:sp>
          <p:nvSpPr>
            <p:cNvPr id="9" name="Forma libre 8">
              <a:extLst>
                <a:ext uri="{FF2B5EF4-FFF2-40B4-BE49-F238E27FC236}">
                  <a16:creationId xmlns:a16="http://schemas.microsoft.com/office/drawing/2014/main" xmlns="" id="{4DF2F9BA-B9EA-194B-B9FD-713F83966490}"/>
                </a:ext>
              </a:extLst>
            </p:cNvPr>
            <p:cNvSpPr/>
            <p:nvPr/>
          </p:nvSpPr>
          <p:spPr>
            <a:xfrm>
              <a:off x="8196557" y="3006716"/>
              <a:ext cx="2194170" cy="991888"/>
            </a:xfrm>
            <a:custGeom>
              <a:avLst/>
              <a:gdLst>
                <a:gd name="connsiteX0" fmla="*/ 0 w 2194170"/>
                <a:gd name="connsiteY0" fmla="*/ 165318 h 991888"/>
                <a:gd name="connsiteX1" fmla="*/ 165318 w 2194170"/>
                <a:gd name="connsiteY1" fmla="*/ 0 h 991888"/>
                <a:gd name="connsiteX2" fmla="*/ 2028852 w 2194170"/>
                <a:gd name="connsiteY2" fmla="*/ 0 h 991888"/>
                <a:gd name="connsiteX3" fmla="*/ 2194170 w 2194170"/>
                <a:gd name="connsiteY3" fmla="*/ 165318 h 991888"/>
                <a:gd name="connsiteX4" fmla="*/ 2194170 w 2194170"/>
                <a:gd name="connsiteY4" fmla="*/ 826570 h 991888"/>
                <a:gd name="connsiteX5" fmla="*/ 2028852 w 2194170"/>
                <a:gd name="connsiteY5" fmla="*/ 991888 h 991888"/>
                <a:gd name="connsiteX6" fmla="*/ 165318 w 2194170"/>
                <a:gd name="connsiteY6" fmla="*/ 991888 h 991888"/>
                <a:gd name="connsiteX7" fmla="*/ 0 w 2194170"/>
                <a:gd name="connsiteY7" fmla="*/ 826570 h 991888"/>
                <a:gd name="connsiteX8" fmla="*/ 0 w 2194170"/>
                <a:gd name="connsiteY8" fmla="*/ 165318 h 991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170" h="991888">
                  <a:moveTo>
                    <a:pt x="0" y="165318"/>
                  </a:moveTo>
                  <a:cubicBezTo>
                    <a:pt x="0" y="74015"/>
                    <a:pt x="74015" y="0"/>
                    <a:pt x="165318" y="0"/>
                  </a:cubicBezTo>
                  <a:lnTo>
                    <a:pt x="2028852" y="0"/>
                  </a:lnTo>
                  <a:cubicBezTo>
                    <a:pt x="2120155" y="0"/>
                    <a:pt x="2194170" y="74015"/>
                    <a:pt x="2194170" y="165318"/>
                  </a:cubicBezTo>
                  <a:lnTo>
                    <a:pt x="2194170" y="826570"/>
                  </a:lnTo>
                  <a:cubicBezTo>
                    <a:pt x="2194170" y="917873"/>
                    <a:pt x="2120155" y="991888"/>
                    <a:pt x="2028852" y="991888"/>
                  </a:cubicBezTo>
                  <a:lnTo>
                    <a:pt x="165318" y="991888"/>
                  </a:lnTo>
                  <a:cubicBezTo>
                    <a:pt x="74015" y="991888"/>
                    <a:pt x="0" y="917873"/>
                    <a:pt x="0" y="826570"/>
                  </a:cubicBezTo>
                  <a:lnTo>
                    <a:pt x="0" y="165318"/>
                  </a:lnTo>
                  <a:close/>
                </a:path>
              </a:pathLst>
            </a:custGeom>
            <a:solidFill>
              <a:schemeClr val="tx2"/>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48420" tIns="48420" rIns="48420" bIns="48420" numCol="1" spcCol="1270" anchor="ctr" anchorCtr="0">
              <a:noAutofit/>
            </a:bodyPr>
            <a:lstStyle/>
            <a:p>
              <a:pPr marL="0" lvl="0" indent="0" algn="ctr" defTabSz="622300">
                <a:lnSpc>
                  <a:spcPct val="100000"/>
                </a:lnSpc>
                <a:spcBef>
                  <a:spcPct val="0"/>
                </a:spcBef>
                <a:spcAft>
                  <a:spcPts val="0"/>
                </a:spcAft>
                <a:buNone/>
              </a:pPr>
              <a:r>
                <a:rPr lang="es-CL" sz="1200" b="0" kern="1200" dirty="0">
                  <a:solidFill>
                    <a:schemeClr val="bg2"/>
                  </a:solidFill>
                  <a:latin typeface="ACHS Nueva Sans Medium" pitchFamily="2" charset="77"/>
                  <a:cs typeface="Catamaran Light" panose="00000400000000000000" pitchFamily="2" charset="0"/>
                </a:rPr>
                <a:t>Si no presenta daños retomar el normal funcionamiento.</a:t>
              </a:r>
            </a:p>
          </p:txBody>
        </p:sp>
        <p:sp>
          <p:nvSpPr>
            <p:cNvPr id="11" name="Forma libre 10">
              <a:extLst>
                <a:ext uri="{FF2B5EF4-FFF2-40B4-BE49-F238E27FC236}">
                  <a16:creationId xmlns:a16="http://schemas.microsoft.com/office/drawing/2014/main" xmlns="" id="{9DA9C3B1-C4AF-2B46-9C05-611532E47C2F}"/>
                </a:ext>
              </a:extLst>
            </p:cNvPr>
            <p:cNvSpPr/>
            <p:nvPr/>
          </p:nvSpPr>
          <p:spPr>
            <a:xfrm>
              <a:off x="4288786" y="167522"/>
              <a:ext cx="5252498" cy="5252498"/>
            </a:xfrm>
            <a:custGeom>
              <a:avLst/>
              <a:gdLst/>
              <a:ahLst/>
              <a:cxnLst/>
              <a:rect l="0" t="0" r="0" b="0"/>
              <a:pathLst>
                <a:path>
                  <a:moveTo>
                    <a:pt x="4904927" y="3931933"/>
                  </a:moveTo>
                  <a:arcTo wR="2626249" hR="2626249" stAng="1788764" swAng="452444"/>
                </a:path>
              </a:pathLst>
            </a:custGeom>
            <a:noFill/>
            <a:ln w="38100">
              <a:solidFill>
                <a:schemeClr val="tx2"/>
              </a:solidFill>
              <a:tailEnd type="arrow"/>
            </a:ln>
          </p:spPr>
          <p:style>
            <a:lnRef idx="1">
              <a:schemeClr val="accent4">
                <a:hueOff val="0"/>
                <a:satOff val="0"/>
                <a:lumOff val="0"/>
                <a:alphaOff val="0"/>
              </a:schemeClr>
            </a:lnRef>
            <a:fillRef idx="0">
              <a:scrgbClr r="0" g="0" b="0"/>
            </a:fillRef>
            <a:effectRef idx="0">
              <a:schemeClr val="accent4">
                <a:hueOff val="0"/>
                <a:satOff val="0"/>
                <a:lumOff val="0"/>
                <a:alphaOff val="0"/>
              </a:schemeClr>
            </a:effectRef>
            <a:fontRef idx="minor">
              <a:schemeClr val="tx1">
                <a:hueOff val="0"/>
                <a:satOff val="0"/>
                <a:lumOff val="0"/>
                <a:alphaOff val="0"/>
              </a:schemeClr>
            </a:fontRef>
          </p:style>
        </p:sp>
        <p:sp>
          <p:nvSpPr>
            <p:cNvPr id="12" name="Forma libre 11">
              <a:extLst>
                <a:ext uri="{FF2B5EF4-FFF2-40B4-BE49-F238E27FC236}">
                  <a16:creationId xmlns:a16="http://schemas.microsoft.com/office/drawing/2014/main" xmlns="" id="{4B867049-84EE-0D40-B708-91E19AE98F8F}"/>
                </a:ext>
              </a:extLst>
            </p:cNvPr>
            <p:cNvSpPr/>
            <p:nvPr/>
          </p:nvSpPr>
          <p:spPr>
            <a:xfrm>
              <a:off x="7565289" y="4476924"/>
              <a:ext cx="2194170" cy="991888"/>
            </a:xfrm>
            <a:custGeom>
              <a:avLst/>
              <a:gdLst>
                <a:gd name="connsiteX0" fmla="*/ 0 w 2194170"/>
                <a:gd name="connsiteY0" fmla="*/ 165318 h 991888"/>
                <a:gd name="connsiteX1" fmla="*/ 165318 w 2194170"/>
                <a:gd name="connsiteY1" fmla="*/ 0 h 991888"/>
                <a:gd name="connsiteX2" fmla="*/ 2028852 w 2194170"/>
                <a:gd name="connsiteY2" fmla="*/ 0 h 991888"/>
                <a:gd name="connsiteX3" fmla="*/ 2194170 w 2194170"/>
                <a:gd name="connsiteY3" fmla="*/ 165318 h 991888"/>
                <a:gd name="connsiteX4" fmla="*/ 2194170 w 2194170"/>
                <a:gd name="connsiteY4" fmla="*/ 826570 h 991888"/>
                <a:gd name="connsiteX5" fmla="*/ 2028852 w 2194170"/>
                <a:gd name="connsiteY5" fmla="*/ 991888 h 991888"/>
                <a:gd name="connsiteX6" fmla="*/ 165318 w 2194170"/>
                <a:gd name="connsiteY6" fmla="*/ 991888 h 991888"/>
                <a:gd name="connsiteX7" fmla="*/ 0 w 2194170"/>
                <a:gd name="connsiteY7" fmla="*/ 826570 h 991888"/>
                <a:gd name="connsiteX8" fmla="*/ 0 w 2194170"/>
                <a:gd name="connsiteY8" fmla="*/ 165318 h 991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170" h="991888">
                  <a:moveTo>
                    <a:pt x="0" y="165318"/>
                  </a:moveTo>
                  <a:cubicBezTo>
                    <a:pt x="0" y="74015"/>
                    <a:pt x="74015" y="0"/>
                    <a:pt x="165318" y="0"/>
                  </a:cubicBezTo>
                  <a:lnTo>
                    <a:pt x="2028852" y="0"/>
                  </a:lnTo>
                  <a:cubicBezTo>
                    <a:pt x="2120155" y="0"/>
                    <a:pt x="2194170" y="74015"/>
                    <a:pt x="2194170" y="165318"/>
                  </a:cubicBezTo>
                  <a:lnTo>
                    <a:pt x="2194170" y="826570"/>
                  </a:lnTo>
                  <a:cubicBezTo>
                    <a:pt x="2194170" y="917873"/>
                    <a:pt x="2120155" y="991888"/>
                    <a:pt x="2028852" y="991888"/>
                  </a:cubicBezTo>
                  <a:lnTo>
                    <a:pt x="165318" y="991888"/>
                  </a:lnTo>
                  <a:cubicBezTo>
                    <a:pt x="74015" y="991888"/>
                    <a:pt x="0" y="917873"/>
                    <a:pt x="0" y="826570"/>
                  </a:cubicBezTo>
                  <a:lnTo>
                    <a:pt x="0" y="165318"/>
                  </a:lnTo>
                  <a:close/>
                </a:path>
              </a:pathLst>
            </a:custGeom>
            <a:solidFill>
              <a:schemeClr val="accent2"/>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48420" tIns="48420" rIns="48420" bIns="48420" numCol="1" spcCol="1270" anchor="ctr" anchorCtr="0">
              <a:noAutofit/>
            </a:bodyPr>
            <a:lstStyle/>
            <a:p>
              <a:pPr marL="0" lvl="0" indent="0" algn="ctr" defTabSz="622300">
                <a:lnSpc>
                  <a:spcPct val="100000"/>
                </a:lnSpc>
                <a:spcBef>
                  <a:spcPct val="0"/>
                </a:spcBef>
                <a:spcAft>
                  <a:spcPts val="0"/>
                </a:spcAft>
                <a:buNone/>
              </a:pPr>
              <a:r>
                <a:rPr lang="es-CL" sz="1200" b="0" kern="1200" dirty="0">
                  <a:solidFill>
                    <a:schemeClr val="bg2"/>
                  </a:solidFill>
                  <a:latin typeface="ACHS Nueva Sans Medium" pitchFamily="2" charset="77"/>
                  <a:cs typeface="Catamaran Light" panose="00000400000000000000" pitchFamily="2" charset="0"/>
                </a:rPr>
                <a:t>Poner atención en las actitudes de los alumnos.</a:t>
              </a:r>
            </a:p>
          </p:txBody>
        </p:sp>
        <p:sp>
          <p:nvSpPr>
            <p:cNvPr id="22" name="Forma libre 21">
              <a:extLst>
                <a:ext uri="{FF2B5EF4-FFF2-40B4-BE49-F238E27FC236}">
                  <a16:creationId xmlns:a16="http://schemas.microsoft.com/office/drawing/2014/main" xmlns="" id="{A03826B5-6C6D-F040-BF70-0AEB76CCF074}"/>
                </a:ext>
              </a:extLst>
            </p:cNvPr>
            <p:cNvSpPr/>
            <p:nvPr/>
          </p:nvSpPr>
          <p:spPr>
            <a:xfrm>
              <a:off x="3932317" y="803196"/>
              <a:ext cx="5252498" cy="5252498"/>
            </a:xfrm>
            <a:custGeom>
              <a:avLst/>
              <a:gdLst/>
              <a:ahLst/>
              <a:cxnLst/>
              <a:rect l="0" t="0" r="0" b="0"/>
              <a:pathLst>
                <a:path>
                  <a:moveTo>
                    <a:pt x="4173764" y="4748130"/>
                  </a:moveTo>
                  <a:arcTo wR="2626249" hR="2626249" stAng="3233775" swAng="533844"/>
                </a:path>
              </a:pathLst>
            </a:custGeom>
            <a:noFill/>
            <a:ln w="38100">
              <a:solidFill>
                <a:schemeClr val="accent2"/>
              </a:solidFill>
              <a:tailEnd type="arrow"/>
            </a:ln>
          </p:spPr>
          <p:style>
            <a:lnRef idx="1">
              <a:schemeClr val="accent5">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sp>
        <p:sp>
          <p:nvSpPr>
            <p:cNvPr id="23" name="Forma libre 22">
              <a:extLst>
                <a:ext uri="{FF2B5EF4-FFF2-40B4-BE49-F238E27FC236}">
                  <a16:creationId xmlns:a16="http://schemas.microsoft.com/office/drawing/2014/main" xmlns="" id="{F64299A1-742C-824D-83E6-6B67EDD7DA2B}"/>
                </a:ext>
              </a:extLst>
            </p:cNvPr>
            <p:cNvSpPr/>
            <p:nvPr/>
          </p:nvSpPr>
          <p:spPr>
            <a:xfrm>
              <a:off x="5443223" y="5574138"/>
              <a:ext cx="2194170" cy="991888"/>
            </a:xfrm>
            <a:custGeom>
              <a:avLst/>
              <a:gdLst>
                <a:gd name="connsiteX0" fmla="*/ 0 w 2194170"/>
                <a:gd name="connsiteY0" fmla="*/ 165318 h 991888"/>
                <a:gd name="connsiteX1" fmla="*/ 165318 w 2194170"/>
                <a:gd name="connsiteY1" fmla="*/ 0 h 991888"/>
                <a:gd name="connsiteX2" fmla="*/ 2028852 w 2194170"/>
                <a:gd name="connsiteY2" fmla="*/ 0 h 991888"/>
                <a:gd name="connsiteX3" fmla="*/ 2194170 w 2194170"/>
                <a:gd name="connsiteY3" fmla="*/ 165318 h 991888"/>
                <a:gd name="connsiteX4" fmla="*/ 2194170 w 2194170"/>
                <a:gd name="connsiteY4" fmla="*/ 826570 h 991888"/>
                <a:gd name="connsiteX5" fmla="*/ 2028852 w 2194170"/>
                <a:gd name="connsiteY5" fmla="*/ 991888 h 991888"/>
                <a:gd name="connsiteX6" fmla="*/ 165318 w 2194170"/>
                <a:gd name="connsiteY6" fmla="*/ 991888 h 991888"/>
                <a:gd name="connsiteX7" fmla="*/ 0 w 2194170"/>
                <a:gd name="connsiteY7" fmla="*/ 826570 h 991888"/>
                <a:gd name="connsiteX8" fmla="*/ 0 w 2194170"/>
                <a:gd name="connsiteY8" fmla="*/ 165318 h 991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170" h="991888">
                  <a:moveTo>
                    <a:pt x="0" y="165318"/>
                  </a:moveTo>
                  <a:cubicBezTo>
                    <a:pt x="0" y="74015"/>
                    <a:pt x="74015" y="0"/>
                    <a:pt x="165318" y="0"/>
                  </a:cubicBezTo>
                  <a:lnTo>
                    <a:pt x="2028852" y="0"/>
                  </a:lnTo>
                  <a:cubicBezTo>
                    <a:pt x="2120155" y="0"/>
                    <a:pt x="2194170" y="74015"/>
                    <a:pt x="2194170" y="165318"/>
                  </a:cubicBezTo>
                  <a:lnTo>
                    <a:pt x="2194170" y="826570"/>
                  </a:lnTo>
                  <a:cubicBezTo>
                    <a:pt x="2194170" y="917873"/>
                    <a:pt x="2120155" y="991888"/>
                    <a:pt x="2028852" y="991888"/>
                  </a:cubicBezTo>
                  <a:lnTo>
                    <a:pt x="165318" y="991888"/>
                  </a:lnTo>
                  <a:cubicBezTo>
                    <a:pt x="74015" y="991888"/>
                    <a:pt x="0" y="917873"/>
                    <a:pt x="0" y="826570"/>
                  </a:cubicBezTo>
                  <a:lnTo>
                    <a:pt x="0" y="165318"/>
                  </a:lnTo>
                  <a:close/>
                </a:path>
              </a:pathLst>
            </a:custGeom>
            <a:solidFill>
              <a:schemeClr val="accent2"/>
            </a:solid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48420" tIns="48420" rIns="48420" bIns="48420" numCol="1" spcCol="1270" anchor="ctr" anchorCtr="0">
              <a:noAutofit/>
            </a:bodyPr>
            <a:lstStyle/>
            <a:p>
              <a:pPr marL="0" lvl="0" indent="0" algn="ctr" defTabSz="622300">
                <a:lnSpc>
                  <a:spcPct val="100000"/>
                </a:lnSpc>
                <a:spcBef>
                  <a:spcPct val="0"/>
                </a:spcBef>
                <a:spcAft>
                  <a:spcPts val="0"/>
                </a:spcAft>
                <a:buNone/>
              </a:pPr>
              <a:r>
                <a:rPr lang="es-CL" sz="1200" b="0" kern="1200" dirty="0">
                  <a:solidFill>
                    <a:schemeClr val="bg2"/>
                  </a:solidFill>
                  <a:latin typeface="ACHS Nueva Sans Medium" pitchFamily="2" charset="77"/>
                  <a:cs typeface="Catamaran Light" panose="00000400000000000000" pitchFamily="2" charset="0"/>
                </a:rPr>
                <a:t>Poner especial cuidado en entrega de los niños a cargo.</a:t>
              </a:r>
            </a:p>
          </p:txBody>
        </p:sp>
        <p:sp>
          <p:nvSpPr>
            <p:cNvPr id="24" name="Forma libre 23">
              <a:extLst>
                <a:ext uri="{FF2B5EF4-FFF2-40B4-BE49-F238E27FC236}">
                  <a16:creationId xmlns:a16="http://schemas.microsoft.com/office/drawing/2014/main" xmlns="" id="{7B2E2646-ACC2-EC42-9A7D-047A96D364BE}"/>
                </a:ext>
              </a:extLst>
            </p:cNvPr>
            <p:cNvSpPr/>
            <p:nvPr/>
          </p:nvSpPr>
          <p:spPr>
            <a:xfrm>
              <a:off x="3827239" y="773470"/>
              <a:ext cx="5252498" cy="5252498"/>
            </a:xfrm>
            <a:custGeom>
              <a:avLst/>
              <a:gdLst/>
              <a:ahLst/>
              <a:cxnLst/>
              <a:rect l="0" t="0" r="0" b="0"/>
              <a:pathLst>
                <a:path>
                  <a:moveTo>
                    <a:pt x="1487651" y="4992845"/>
                  </a:moveTo>
                  <a:arcTo wR="2626249" hR="2626249" stAng="6941566" swAng="555177"/>
                </a:path>
              </a:pathLst>
            </a:custGeom>
            <a:noFill/>
            <a:ln w="38100">
              <a:solidFill>
                <a:schemeClr val="accent2"/>
              </a:solidFill>
              <a:tailEnd type="arrow"/>
            </a:ln>
          </p:spPr>
          <p:style>
            <a:lnRef idx="1">
              <a:schemeClr val="accent6">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sp>
        <p:sp>
          <p:nvSpPr>
            <p:cNvPr id="25" name="Forma libre 24">
              <a:extLst>
                <a:ext uri="{FF2B5EF4-FFF2-40B4-BE49-F238E27FC236}">
                  <a16:creationId xmlns:a16="http://schemas.microsoft.com/office/drawing/2014/main" xmlns="" id="{7FC7A30E-C8E2-AA43-B502-84B1394DC3E3}"/>
                </a:ext>
              </a:extLst>
            </p:cNvPr>
            <p:cNvSpPr/>
            <p:nvPr/>
          </p:nvSpPr>
          <p:spPr>
            <a:xfrm>
              <a:off x="3296447" y="4476931"/>
              <a:ext cx="2194170" cy="991888"/>
            </a:xfrm>
            <a:custGeom>
              <a:avLst/>
              <a:gdLst>
                <a:gd name="connsiteX0" fmla="*/ 0 w 2194170"/>
                <a:gd name="connsiteY0" fmla="*/ 165318 h 991888"/>
                <a:gd name="connsiteX1" fmla="*/ 165318 w 2194170"/>
                <a:gd name="connsiteY1" fmla="*/ 0 h 991888"/>
                <a:gd name="connsiteX2" fmla="*/ 2028852 w 2194170"/>
                <a:gd name="connsiteY2" fmla="*/ 0 h 991888"/>
                <a:gd name="connsiteX3" fmla="*/ 2194170 w 2194170"/>
                <a:gd name="connsiteY3" fmla="*/ 165318 h 991888"/>
                <a:gd name="connsiteX4" fmla="*/ 2194170 w 2194170"/>
                <a:gd name="connsiteY4" fmla="*/ 826570 h 991888"/>
                <a:gd name="connsiteX5" fmla="*/ 2028852 w 2194170"/>
                <a:gd name="connsiteY5" fmla="*/ 991888 h 991888"/>
                <a:gd name="connsiteX6" fmla="*/ 165318 w 2194170"/>
                <a:gd name="connsiteY6" fmla="*/ 991888 h 991888"/>
                <a:gd name="connsiteX7" fmla="*/ 0 w 2194170"/>
                <a:gd name="connsiteY7" fmla="*/ 826570 h 991888"/>
                <a:gd name="connsiteX8" fmla="*/ 0 w 2194170"/>
                <a:gd name="connsiteY8" fmla="*/ 165318 h 991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170" h="991888">
                  <a:moveTo>
                    <a:pt x="0" y="165318"/>
                  </a:moveTo>
                  <a:cubicBezTo>
                    <a:pt x="0" y="74015"/>
                    <a:pt x="74015" y="0"/>
                    <a:pt x="165318" y="0"/>
                  </a:cubicBezTo>
                  <a:lnTo>
                    <a:pt x="2028852" y="0"/>
                  </a:lnTo>
                  <a:cubicBezTo>
                    <a:pt x="2120155" y="0"/>
                    <a:pt x="2194170" y="74015"/>
                    <a:pt x="2194170" y="165318"/>
                  </a:cubicBezTo>
                  <a:lnTo>
                    <a:pt x="2194170" y="826570"/>
                  </a:lnTo>
                  <a:cubicBezTo>
                    <a:pt x="2194170" y="917873"/>
                    <a:pt x="2120155" y="991888"/>
                    <a:pt x="2028852" y="991888"/>
                  </a:cubicBezTo>
                  <a:lnTo>
                    <a:pt x="165318" y="991888"/>
                  </a:lnTo>
                  <a:cubicBezTo>
                    <a:pt x="74015" y="991888"/>
                    <a:pt x="0" y="917873"/>
                    <a:pt x="0" y="826570"/>
                  </a:cubicBezTo>
                  <a:lnTo>
                    <a:pt x="0" y="165318"/>
                  </a:lnTo>
                  <a:close/>
                </a:path>
              </a:pathLst>
            </a:custGeom>
            <a:solidFill>
              <a:schemeClr val="accent1"/>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8420" tIns="48420" rIns="48420" bIns="48420" numCol="1" spcCol="1270" anchor="ctr" anchorCtr="0">
              <a:noAutofit/>
            </a:bodyPr>
            <a:lstStyle/>
            <a:p>
              <a:pPr marL="0" lvl="0" indent="0" algn="ctr" defTabSz="622300">
                <a:lnSpc>
                  <a:spcPct val="100000"/>
                </a:lnSpc>
                <a:spcBef>
                  <a:spcPct val="0"/>
                </a:spcBef>
                <a:spcAft>
                  <a:spcPts val="0"/>
                </a:spcAft>
                <a:buNone/>
              </a:pPr>
              <a:r>
                <a:rPr lang="es-CL" sz="1200" b="0" kern="1200" dirty="0">
                  <a:solidFill>
                    <a:schemeClr val="bg1"/>
                  </a:solidFill>
                  <a:latin typeface="ACHS Nueva Sans Medium" pitchFamily="2" charset="77"/>
                  <a:cs typeface="Catamaran Light" panose="00000400000000000000" pitchFamily="2" charset="0"/>
                </a:rPr>
                <a:t>Evitar en lo posible que sean retirados sin su conocimiento</a:t>
              </a:r>
            </a:p>
          </p:txBody>
        </p:sp>
        <p:sp>
          <p:nvSpPr>
            <p:cNvPr id="26" name="Forma libre 25">
              <a:extLst>
                <a:ext uri="{FF2B5EF4-FFF2-40B4-BE49-F238E27FC236}">
                  <a16:creationId xmlns:a16="http://schemas.microsoft.com/office/drawing/2014/main" xmlns="" id="{4569D0E1-D576-E34A-A4C5-F81296632664}"/>
                </a:ext>
              </a:extLst>
            </p:cNvPr>
            <p:cNvSpPr/>
            <p:nvPr/>
          </p:nvSpPr>
          <p:spPr>
            <a:xfrm>
              <a:off x="3667370" y="365517"/>
              <a:ext cx="5252498" cy="5252498"/>
            </a:xfrm>
            <a:custGeom>
              <a:avLst/>
              <a:gdLst/>
              <a:ahLst/>
              <a:cxnLst/>
              <a:rect l="0" t="0" r="0" b="0"/>
              <a:pathLst>
                <a:path>
                  <a:moveTo>
                    <a:pt x="400593" y="4020394"/>
                  </a:moveTo>
                  <a:arcTo wR="2626249" hR="2626249" stAng="8876225" swAng="428720"/>
                </a:path>
              </a:pathLst>
            </a:custGeom>
            <a:noFill/>
            <a:ln w="38100">
              <a:solidFill>
                <a:schemeClr val="accent1"/>
              </a:solidFill>
              <a:tailEnd type="arrow"/>
            </a:ln>
          </p:spPr>
          <p:style>
            <a:lnRef idx="1">
              <a:schemeClr val="accent2">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sp>
        <p:sp>
          <p:nvSpPr>
            <p:cNvPr id="27" name="Forma libre 26">
              <a:extLst>
                <a:ext uri="{FF2B5EF4-FFF2-40B4-BE49-F238E27FC236}">
                  <a16:creationId xmlns:a16="http://schemas.microsoft.com/office/drawing/2014/main" xmlns="" id="{039A1D0D-AB1B-7D4D-9651-3BFFD51ED641}"/>
                </a:ext>
              </a:extLst>
            </p:cNvPr>
            <p:cNvSpPr/>
            <p:nvPr/>
          </p:nvSpPr>
          <p:spPr>
            <a:xfrm>
              <a:off x="2725318" y="3006716"/>
              <a:ext cx="2194170" cy="991888"/>
            </a:xfrm>
            <a:custGeom>
              <a:avLst/>
              <a:gdLst>
                <a:gd name="connsiteX0" fmla="*/ 0 w 2194170"/>
                <a:gd name="connsiteY0" fmla="*/ 165318 h 991888"/>
                <a:gd name="connsiteX1" fmla="*/ 165318 w 2194170"/>
                <a:gd name="connsiteY1" fmla="*/ 0 h 991888"/>
                <a:gd name="connsiteX2" fmla="*/ 2028852 w 2194170"/>
                <a:gd name="connsiteY2" fmla="*/ 0 h 991888"/>
                <a:gd name="connsiteX3" fmla="*/ 2194170 w 2194170"/>
                <a:gd name="connsiteY3" fmla="*/ 165318 h 991888"/>
                <a:gd name="connsiteX4" fmla="*/ 2194170 w 2194170"/>
                <a:gd name="connsiteY4" fmla="*/ 826570 h 991888"/>
                <a:gd name="connsiteX5" fmla="*/ 2028852 w 2194170"/>
                <a:gd name="connsiteY5" fmla="*/ 991888 h 991888"/>
                <a:gd name="connsiteX6" fmla="*/ 165318 w 2194170"/>
                <a:gd name="connsiteY6" fmla="*/ 991888 h 991888"/>
                <a:gd name="connsiteX7" fmla="*/ 0 w 2194170"/>
                <a:gd name="connsiteY7" fmla="*/ 826570 h 991888"/>
                <a:gd name="connsiteX8" fmla="*/ 0 w 2194170"/>
                <a:gd name="connsiteY8" fmla="*/ 165318 h 991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170" h="991888">
                  <a:moveTo>
                    <a:pt x="0" y="165318"/>
                  </a:moveTo>
                  <a:cubicBezTo>
                    <a:pt x="0" y="74015"/>
                    <a:pt x="74015" y="0"/>
                    <a:pt x="165318" y="0"/>
                  </a:cubicBezTo>
                  <a:lnTo>
                    <a:pt x="2028852" y="0"/>
                  </a:lnTo>
                  <a:cubicBezTo>
                    <a:pt x="2120155" y="0"/>
                    <a:pt x="2194170" y="74015"/>
                    <a:pt x="2194170" y="165318"/>
                  </a:cubicBezTo>
                  <a:lnTo>
                    <a:pt x="2194170" y="826570"/>
                  </a:lnTo>
                  <a:cubicBezTo>
                    <a:pt x="2194170" y="917873"/>
                    <a:pt x="2120155" y="991888"/>
                    <a:pt x="2028852" y="991888"/>
                  </a:cubicBezTo>
                  <a:lnTo>
                    <a:pt x="165318" y="991888"/>
                  </a:lnTo>
                  <a:cubicBezTo>
                    <a:pt x="74015" y="991888"/>
                    <a:pt x="0" y="917873"/>
                    <a:pt x="0" y="826570"/>
                  </a:cubicBezTo>
                  <a:lnTo>
                    <a:pt x="0" y="165318"/>
                  </a:lnTo>
                  <a:close/>
                </a:path>
              </a:pathLst>
            </a:custGeom>
            <a:solidFill>
              <a:schemeClr val="bg2"/>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48420" tIns="48420" rIns="48420" bIns="48420" numCol="1" spcCol="1270" anchor="ctr" anchorCtr="0">
              <a:noAutofit/>
            </a:bodyPr>
            <a:lstStyle/>
            <a:p>
              <a:pPr marL="0" lvl="0" indent="0" algn="ctr" defTabSz="622300">
                <a:lnSpc>
                  <a:spcPct val="100000"/>
                </a:lnSpc>
                <a:spcBef>
                  <a:spcPct val="0"/>
                </a:spcBef>
                <a:spcAft>
                  <a:spcPts val="0"/>
                </a:spcAft>
                <a:buNone/>
              </a:pPr>
              <a:r>
                <a:rPr lang="es-CL" sz="1200" b="0" kern="1200" dirty="0">
                  <a:latin typeface="ACHS Nueva Sans Medium" pitchFamily="2" charset="77"/>
                  <a:cs typeface="Catamaran Light" panose="00000400000000000000" pitchFamily="2" charset="0"/>
                </a:rPr>
                <a:t>Si esto ocurre, dar aviso inmediato a la directora.</a:t>
              </a:r>
            </a:p>
          </p:txBody>
        </p:sp>
        <p:sp>
          <p:nvSpPr>
            <p:cNvPr id="28" name="Forma libre 27">
              <a:extLst>
                <a:ext uri="{FF2B5EF4-FFF2-40B4-BE49-F238E27FC236}">
                  <a16:creationId xmlns:a16="http://schemas.microsoft.com/office/drawing/2014/main" xmlns="" id="{17101DB7-12F0-524D-AB05-8EDFF77C65A0}"/>
                </a:ext>
              </a:extLst>
            </p:cNvPr>
            <p:cNvSpPr/>
            <p:nvPr/>
          </p:nvSpPr>
          <p:spPr>
            <a:xfrm>
              <a:off x="3711216" y="1274389"/>
              <a:ext cx="5252498" cy="5252498"/>
            </a:xfrm>
            <a:custGeom>
              <a:avLst/>
              <a:gdLst/>
              <a:ahLst/>
              <a:cxnLst/>
              <a:rect l="0" t="0" r="0" b="0"/>
              <a:pathLst>
                <a:path>
                  <a:moveTo>
                    <a:pt x="198119" y="1625563"/>
                  </a:moveTo>
                  <a:arcTo wR="2626249" hR="2626249" stAng="12143858" swAng="451064"/>
                </a:path>
              </a:pathLst>
            </a:custGeom>
            <a:noFill/>
            <a:ln w="38100">
              <a:solidFill>
                <a:schemeClr val="bg2"/>
              </a:solidFill>
              <a:tailEnd type="arrow"/>
            </a:ln>
          </p:spPr>
          <p:style>
            <a:lnRef idx="1">
              <a:schemeClr val="accent3">
                <a:hueOff val="0"/>
                <a:satOff val="0"/>
                <a:lumOff val="0"/>
                <a:alphaOff val="0"/>
              </a:schemeClr>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sp>
        <p:sp>
          <p:nvSpPr>
            <p:cNvPr id="29" name="Forma libre 28">
              <a:extLst>
                <a:ext uri="{FF2B5EF4-FFF2-40B4-BE49-F238E27FC236}">
                  <a16:creationId xmlns:a16="http://schemas.microsoft.com/office/drawing/2014/main" xmlns="" id="{EA284066-1FF7-154D-99D2-6FE4B9A2704C}"/>
                </a:ext>
              </a:extLst>
            </p:cNvPr>
            <p:cNvSpPr/>
            <p:nvPr/>
          </p:nvSpPr>
          <p:spPr>
            <a:xfrm>
              <a:off x="3296459" y="1501032"/>
              <a:ext cx="2194170" cy="991888"/>
            </a:xfrm>
            <a:custGeom>
              <a:avLst/>
              <a:gdLst>
                <a:gd name="connsiteX0" fmla="*/ 0 w 2194170"/>
                <a:gd name="connsiteY0" fmla="*/ 165318 h 991888"/>
                <a:gd name="connsiteX1" fmla="*/ 165318 w 2194170"/>
                <a:gd name="connsiteY1" fmla="*/ 0 h 991888"/>
                <a:gd name="connsiteX2" fmla="*/ 2028852 w 2194170"/>
                <a:gd name="connsiteY2" fmla="*/ 0 h 991888"/>
                <a:gd name="connsiteX3" fmla="*/ 2194170 w 2194170"/>
                <a:gd name="connsiteY3" fmla="*/ 165318 h 991888"/>
                <a:gd name="connsiteX4" fmla="*/ 2194170 w 2194170"/>
                <a:gd name="connsiteY4" fmla="*/ 826570 h 991888"/>
                <a:gd name="connsiteX5" fmla="*/ 2028852 w 2194170"/>
                <a:gd name="connsiteY5" fmla="*/ 991888 h 991888"/>
                <a:gd name="connsiteX6" fmla="*/ 165318 w 2194170"/>
                <a:gd name="connsiteY6" fmla="*/ 991888 h 991888"/>
                <a:gd name="connsiteX7" fmla="*/ 0 w 2194170"/>
                <a:gd name="connsiteY7" fmla="*/ 826570 h 991888"/>
                <a:gd name="connsiteX8" fmla="*/ 0 w 2194170"/>
                <a:gd name="connsiteY8" fmla="*/ 165318 h 991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170" h="991888">
                  <a:moveTo>
                    <a:pt x="0" y="165318"/>
                  </a:moveTo>
                  <a:cubicBezTo>
                    <a:pt x="0" y="74015"/>
                    <a:pt x="74015" y="0"/>
                    <a:pt x="165318" y="0"/>
                  </a:cubicBezTo>
                  <a:lnTo>
                    <a:pt x="2028852" y="0"/>
                  </a:lnTo>
                  <a:cubicBezTo>
                    <a:pt x="2120155" y="0"/>
                    <a:pt x="2194170" y="74015"/>
                    <a:pt x="2194170" y="165318"/>
                  </a:cubicBezTo>
                  <a:lnTo>
                    <a:pt x="2194170" y="826570"/>
                  </a:lnTo>
                  <a:cubicBezTo>
                    <a:pt x="2194170" y="917873"/>
                    <a:pt x="2120155" y="991888"/>
                    <a:pt x="2028852" y="991888"/>
                  </a:cubicBezTo>
                  <a:lnTo>
                    <a:pt x="165318" y="991888"/>
                  </a:lnTo>
                  <a:cubicBezTo>
                    <a:pt x="74015" y="991888"/>
                    <a:pt x="0" y="917873"/>
                    <a:pt x="0" y="826570"/>
                  </a:cubicBezTo>
                  <a:lnTo>
                    <a:pt x="0" y="165318"/>
                  </a:lnTo>
                  <a:close/>
                </a:path>
              </a:pathLst>
            </a:custGeom>
            <a:solidFill>
              <a:schemeClr val="tx2"/>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48420" tIns="48420" rIns="48420" bIns="48420" numCol="1" spcCol="1270" anchor="ctr" anchorCtr="0">
              <a:noAutofit/>
            </a:bodyPr>
            <a:lstStyle/>
            <a:p>
              <a:pPr marL="0" lvl="0" indent="0" algn="ctr" defTabSz="622300">
                <a:lnSpc>
                  <a:spcPct val="100000"/>
                </a:lnSpc>
                <a:spcBef>
                  <a:spcPct val="0"/>
                </a:spcBef>
                <a:spcAft>
                  <a:spcPts val="0"/>
                </a:spcAft>
                <a:buNone/>
              </a:pPr>
              <a:r>
                <a:rPr lang="es-CL" sz="1200" b="0" kern="1200" dirty="0">
                  <a:solidFill>
                    <a:schemeClr val="bg2"/>
                  </a:solidFill>
                  <a:latin typeface="ACHS Nueva Sans Medium" pitchFamily="2" charset="77"/>
                  <a:cs typeface="Catamaran Light" panose="00000400000000000000" pitchFamily="2" charset="0"/>
                </a:rPr>
                <a:t>No propague rumores ni haga caso de ellos, estos confunde y causan más alarma</a:t>
              </a:r>
            </a:p>
          </p:txBody>
        </p:sp>
        <p:sp>
          <p:nvSpPr>
            <p:cNvPr id="30" name="Forma libre 29">
              <a:extLst>
                <a:ext uri="{FF2B5EF4-FFF2-40B4-BE49-F238E27FC236}">
                  <a16:creationId xmlns:a16="http://schemas.microsoft.com/office/drawing/2014/main" xmlns="" id="{F8F03FB2-3F40-FF4E-BD93-9F938295B4DA}"/>
                </a:ext>
              </a:extLst>
            </p:cNvPr>
            <p:cNvSpPr/>
            <p:nvPr/>
          </p:nvSpPr>
          <p:spPr>
            <a:xfrm>
              <a:off x="3859723" y="926402"/>
              <a:ext cx="5252498" cy="5252498"/>
            </a:xfrm>
            <a:custGeom>
              <a:avLst/>
              <a:gdLst/>
              <a:ahLst/>
              <a:cxnLst/>
              <a:rect l="0" t="0" r="0" b="0"/>
              <a:pathLst>
                <a:path>
                  <a:moveTo>
                    <a:pt x="1097767" y="490616"/>
                  </a:moveTo>
                  <a:arcTo wR="2626249" hR="2626249" stAng="14064512" swAng="549567"/>
                </a:path>
              </a:pathLst>
            </a:custGeom>
            <a:noFill/>
            <a:ln w="38100">
              <a:solidFill>
                <a:schemeClr val="tx2"/>
              </a:solidFill>
              <a:tailEnd type="arrow"/>
            </a:ln>
          </p:spPr>
          <p:style>
            <a:lnRef idx="1">
              <a:schemeClr val="accent4">
                <a:hueOff val="0"/>
                <a:satOff val="0"/>
                <a:lumOff val="0"/>
                <a:alphaOff val="0"/>
              </a:schemeClr>
            </a:lnRef>
            <a:fillRef idx="0">
              <a:scrgbClr r="0" g="0" b="0"/>
            </a:fillRef>
            <a:effectRef idx="0">
              <a:schemeClr val="accent4">
                <a:hueOff val="0"/>
                <a:satOff val="0"/>
                <a:lumOff val="0"/>
                <a:alphaOff val="0"/>
              </a:schemeClr>
            </a:effectRef>
            <a:fontRef idx="minor">
              <a:schemeClr val="tx1">
                <a:hueOff val="0"/>
                <a:satOff val="0"/>
                <a:lumOff val="0"/>
                <a:alphaOff val="0"/>
              </a:schemeClr>
            </a:fontRef>
          </p:style>
        </p:sp>
      </p:grpSp>
    </p:spTree>
    <p:custDataLst>
      <p:tags r:id="rId1"/>
    </p:custDataLst>
    <p:extLst>
      <p:ext uri="{BB962C8B-B14F-4D97-AF65-F5344CB8AC3E}">
        <p14:creationId xmlns:p14="http://schemas.microsoft.com/office/powerpoint/2010/main" val="321398248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xmlns="" id="{01AD5603-A827-5C41-8A52-6231A1661B81}"/>
              </a:ext>
            </a:extLst>
          </p:cNvPr>
          <p:cNvPicPr>
            <a:picLocks noChangeAspect="1"/>
          </p:cNvPicPr>
          <p:nvPr/>
        </p:nvPicPr>
        <p:blipFill rotWithShape="1">
          <a:blip r:embed="rId4"/>
          <a:srcRect l="15647" t="27288" r="18599" b="9287"/>
          <a:stretch/>
        </p:blipFill>
        <p:spPr>
          <a:xfrm>
            <a:off x="4473574" y="1516163"/>
            <a:ext cx="7718425" cy="5341838"/>
          </a:xfrm>
          <a:prstGeom prst="rect">
            <a:avLst/>
          </a:prstGeom>
        </p:spPr>
      </p:pic>
      <p:sp>
        <p:nvSpPr>
          <p:cNvPr id="16" name="Text Placeholder 15">
            <a:extLst>
              <a:ext uri="{FF2B5EF4-FFF2-40B4-BE49-F238E27FC236}">
                <a16:creationId xmlns:a16="http://schemas.microsoft.com/office/drawing/2014/main" xmlns="" id="{6222F448-2822-102A-BE50-7A172F44A0BA}"/>
              </a:ext>
            </a:extLst>
          </p:cNvPr>
          <p:cNvSpPr>
            <a:spLocks noGrp="1"/>
          </p:cNvSpPr>
          <p:nvPr>
            <p:ph type="body" sz="quarter" idx="62"/>
          </p:nvPr>
        </p:nvSpPr>
        <p:spPr>
          <a:prstGeom prst="rect">
            <a:avLst/>
          </a:prstGeom>
        </p:spPr>
        <p:txBody>
          <a:bodyPr/>
          <a:lstStyle/>
          <a:p>
            <a:r>
              <a:rPr lang="es-ES" dirty="0">
                <a:latin typeface="ACHS Nueva Sans Medium" pitchFamily="2" charset="77"/>
              </a:rPr>
              <a:t>Procedimiento:</a:t>
            </a:r>
            <a:endParaRPr lang="x-none" dirty="0">
              <a:latin typeface="ACHS Nueva Sans Medium" pitchFamily="2" charset="77"/>
            </a:endParaRPr>
          </a:p>
        </p:txBody>
      </p:sp>
      <p:sp>
        <p:nvSpPr>
          <p:cNvPr id="8" name="Marcador de texto 5">
            <a:extLst>
              <a:ext uri="{FF2B5EF4-FFF2-40B4-BE49-F238E27FC236}">
                <a16:creationId xmlns:a16="http://schemas.microsoft.com/office/drawing/2014/main" xmlns="" id="{E03D7AF3-8114-004F-B1BB-A24FE61BA8D9}"/>
              </a:ext>
            </a:extLst>
          </p:cNvPr>
          <p:cNvSpPr txBox="1">
            <a:spLocks/>
          </p:cNvSpPr>
          <p:nvPr/>
        </p:nvSpPr>
        <p:spPr>
          <a:xfrm>
            <a:off x="449263" y="1539082"/>
            <a:ext cx="2607446" cy="4130198"/>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285750" lvl="0" indent="-285750" algn="just" fontAlgn="base">
              <a:spcBef>
                <a:spcPts val="300"/>
              </a:spcBef>
              <a:spcAft>
                <a:spcPts val="300"/>
              </a:spcAft>
              <a:buClr>
                <a:schemeClr val="accent1"/>
              </a:buClr>
              <a:buSzPct val="100000"/>
              <a:buFont typeface="Wingdings" pitchFamily="2" charset="2"/>
              <a:buChar char="§"/>
              <a:defRPr/>
            </a:pPr>
            <a:r>
              <a:rPr lang="es-ES" sz="1600" kern="0" dirty="0">
                <a:solidFill>
                  <a:srgbClr val="8A8A8A">
                    <a:lumMod val="75000"/>
                  </a:srgbClr>
                </a:solidFill>
                <a:latin typeface="ACHS Nueva Sans" pitchFamily="2" charset="77"/>
              </a:rPr>
              <a:t>Procedimiento obligatorio, ordenado y responsable.</a:t>
            </a:r>
          </a:p>
          <a:p>
            <a:pPr marL="285750" lvl="0" indent="-285750" algn="just" fontAlgn="base">
              <a:spcBef>
                <a:spcPts val="300"/>
              </a:spcBef>
              <a:spcAft>
                <a:spcPts val="300"/>
              </a:spcAft>
              <a:buClr>
                <a:schemeClr val="accent1"/>
              </a:buClr>
              <a:buSzPct val="100000"/>
              <a:buFont typeface="Wingdings" pitchFamily="2" charset="2"/>
              <a:buChar char="§"/>
              <a:defRPr/>
            </a:pPr>
            <a:endParaRPr lang="es-ES" sz="1600" kern="0" dirty="0">
              <a:solidFill>
                <a:srgbClr val="8A8A8A">
                  <a:lumMod val="75000"/>
                </a:srgbClr>
              </a:solidFill>
              <a:latin typeface="ACHS Nueva Sans" pitchFamily="2" charset="77"/>
            </a:endParaRPr>
          </a:p>
          <a:p>
            <a:pPr marL="285750" lvl="0" indent="-285750" algn="just" fontAlgn="base">
              <a:spcBef>
                <a:spcPts val="300"/>
              </a:spcBef>
              <a:spcAft>
                <a:spcPts val="300"/>
              </a:spcAft>
              <a:buClr>
                <a:schemeClr val="accent1"/>
              </a:buClr>
              <a:buSzPct val="100000"/>
              <a:buFont typeface="Wingdings" pitchFamily="2" charset="2"/>
              <a:buChar char="§"/>
              <a:defRPr/>
            </a:pPr>
            <a:r>
              <a:rPr lang="es-ES" sz="1600" kern="0" dirty="0">
                <a:solidFill>
                  <a:srgbClr val="8A8A8A">
                    <a:lumMod val="75000"/>
                  </a:srgbClr>
                </a:solidFill>
                <a:latin typeface="ACHS Nueva Sans" pitchFamily="2" charset="77"/>
              </a:rPr>
              <a:t>Permite la movilización de los ocupantes de un recinto hacia la zona de seguridad.</a:t>
            </a:r>
          </a:p>
          <a:p>
            <a:pPr marL="285750" indent="-285750" fontAlgn="base">
              <a:spcBef>
                <a:spcPts val="300"/>
              </a:spcBef>
              <a:spcAft>
                <a:spcPts val="300"/>
              </a:spcAft>
              <a:buClr>
                <a:schemeClr val="accent1"/>
              </a:buClr>
              <a:buSzPct val="100000"/>
              <a:buFont typeface="Wingdings" pitchFamily="2" charset="2"/>
              <a:buChar char="§"/>
              <a:defRPr/>
            </a:pPr>
            <a:endParaRPr lang="es-ES" sz="1600" kern="0" dirty="0">
              <a:solidFill>
                <a:srgbClr val="8A8A8A">
                  <a:lumMod val="75000"/>
                </a:srgbClr>
              </a:solidFill>
              <a:latin typeface="ACHS Nueva Sans" pitchFamily="2" charset="77"/>
            </a:endParaRPr>
          </a:p>
          <a:p>
            <a:pPr lvl="0" fontAlgn="base">
              <a:spcBef>
                <a:spcPts val="300"/>
              </a:spcBef>
              <a:spcAft>
                <a:spcPts val="300"/>
              </a:spcAft>
              <a:buClr>
                <a:schemeClr val="accent1"/>
              </a:buClr>
              <a:buSzPct val="100000"/>
              <a:defRPr/>
            </a:pPr>
            <a:endParaRPr lang="es-ES" sz="1600" kern="0" dirty="0">
              <a:solidFill>
                <a:srgbClr val="8A8A8A">
                  <a:lumMod val="75000"/>
                </a:srgbClr>
              </a:solidFill>
              <a:latin typeface="ACHS Nueva Sans" pitchFamily="2" charset="77"/>
            </a:endParaRPr>
          </a:p>
          <a:p>
            <a:pPr lvl="0" algn="just" fontAlgn="base">
              <a:spcBef>
                <a:spcPts val="300"/>
              </a:spcBef>
              <a:spcAft>
                <a:spcPts val="300"/>
              </a:spcAft>
              <a:buClr>
                <a:schemeClr val="accent1"/>
              </a:buClr>
              <a:buSzPct val="100000"/>
              <a:defRPr/>
            </a:pPr>
            <a:endParaRPr lang="es-ES" sz="1600" kern="0" dirty="0">
              <a:solidFill>
                <a:srgbClr val="8A8A8A">
                  <a:lumMod val="75000"/>
                </a:srgbClr>
              </a:solidFill>
              <a:latin typeface="ACHS Nueva Sans" pitchFamily="2" charset="77"/>
            </a:endParaRPr>
          </a:p>
        </p:txBody>
      </p:sp>
      <p:sp>
        <p:nvSpPr>
          <p:cNvPr id="10" name="Marcador de texto 4">
            <a:extLst>
              <a:ext uri="{FF2B5EF4-FFF2-40B4-BE49-F238E27FC236}">
                <a16:creationId xmlns:a16="http://schemas.microsoft.com/office/drawing/2014/main" xmlns="" id="{5E935EF7-1CE1-4345-8514-CF65735953C4}"/>
              </a:ext>
            </a:extLst>
          </p:cNvPr>
          <p:cNvSpPr txBox="1">
            <a:spLocks/>
          </p:cNvSpPr>
          <p:nvPr/>
        </p:nvSpPr>
        <p:spPr>
          <a:xfrm>
            <a:off x="449262" y="496571"/>
            <a:ext cx="9865812" cy="523874"/>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2000" b="0" kern="1200">
                <a:solidFill>
                  <a:schemeClr val="accent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dirty="0">
                <a:latin typeface="ACHS Nueva Serif" pitchFamily="2" charset="77"/>
              </a:rPr>
              <a:t>Procedimiento de evacuación:</a:t>
            </a:r>
          </a:p>
        </p:txBody>
      </p:sp>
    </p:spTree>
    <p:custDataLst>
      <p:tags r:id="rId1"/>
    </p:custDataLst>
    <p:extLst>
      <p:ext uri="{BB962C8B-B14F-4D97-AF65-F5344CB8AC3E}">
        <p14:creationId xmlns:p14="http://schemas.microsoft.com/office/powerpoint/2010/main" val="13598102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1">
            <a:extLst>
              <a:ext uri="{FF2B5EF4-FFF2-40B4-BE49-F238E27FC236}">
                <a16:creationId xmlns:a16="http://schemas.microsoft.com/office/drawing/2014/main" xmlns="" id="{E80A1215-A39F-FA72-9E32-65D0B2392BBD}"/>
              </a:ext>
            </a:extLst>
          </p:cNvPr>
          <p:cNvSpPr txBox="1">
            <a:spLocks/>
          </p:cNvSpPr>
          <p:nvPr/>
        </p:nvSpPr>
        <p:spPr>
          <a:xfrm>
            <a:off x="5605410" y="3394831"/>
            <a:ext cx="5320002" cy="504365"/>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500" b="0" i="0" u="none" strike="noStrike" cap="none" spc="0" baseline="0">
                <a:solidFill>
                  <a:schemeClr val="bg2"/>
                </a:solidFill>
                <a:uFillTx/>
                <a:latin typeface="ACHS Nueva Sans Medium" pitchFamily="2" charset="77"/>
                <a:ea typeface="Arial"/>
                <a:cs typeface="Arial"/>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endParaRPr lang="es-CL" dirty="0"/>
          </a:p>
        </p:txBody>
      </p:sp>
      <p:sp>
        <p:nvSpPr>
          <p:cNvPr id="5" name="Marcador de texto 2">
            <a:extLst>
              <a:ext uri="{FF2B5EF4-FFF2-40B4-BE49-F238E27FC236}">
                <a16:creationId xmlns:a16="http://schemas.microsoft.com/office/drawing/2014/main" xmlns="" id="{3ACCB2AA-1FDB-755A-C3DA-F917D85A5A3D}"/>
              </a:ext>
            </a:extLst>
          </p:cNvPr>
          <p:cNvSpPr txBox="1">
            <a:spLocks/>
          </p:cNvSpPr>
          <p:nvPr/>
        </p:nvSpPr>
        <p:spPr>
          <a:xfrm>
            <a:off x="5614259" y="1761812"/>
            <a:ext cx="5361957" cy="1300367"/>
          </a:xfrm>
          <a:prstGeom prst="rect">
            <a:avLst/>
          </a:prstGeom>
        </p:spPr>
        <p:txBody>
          <a:bodyPr lIns="0" tIns="0" rIns="0" bIns="0"/>
          <a:lstStyle>
            <a:lvl1pPr marL="0" marR="0" indent="0" algn="l" defTabSz="1218406" eaLnBrk="1" latinLnBrk="0" hangingPunct="1">
              <a:lnSpc>
                <a:spcPct val="90000"/>
              </a:lnSpc>
              <a:spcBef>
                <a:spcPts val="0"/>
              </a:spcBef>
              <a:spcAft>
                <a:spcPts val="0"/>
              </a:spcAft>
              <a:buClrTx/>
              <a:buSzPct val="123000"/>
              <a:buFontTx/>
              <a:buNone/>
              <a:tabLst/>
              <a:defRPr sz="2600" b="0" i="0" u="none" strike="noStrike" cap="none" spc="0" baseline="0">
                <a:solidFill>
                  <a:schemeClr val="tx1"/>
                </a:solidFill>
                <a:uFillTx/>
                <a:latin typeface="ACHS Nueva Serif" pitchFamily="2" charset="77"/>
                <a:ea typeface="Arial"/>
                <a:cs typeface="Arial"/>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endParaRPr lang="es-CL" dirty="0"/>
          </a:p>
        </p:txBody>
      </p:sp>
      <p:sp>
        <p:nvSpPr>
          <p:cNvPr id="18" name="Text Placeholder 17">
            <a:extLst>
              <a:ext uri="{FF2B5EF4-FFF2-40B4-BE49-F238E27FC236}">
                <a16:creationId xmlns:a16="http://schemas.microsoft.com/office/drawing/2014/main" xmlns="" id="{703EE6F5-C6E3-2ECA-5DE6-F5292EA8C510}"/>
              </a:ext>
            </a:extLst>
          </p:cNvPr>
          <p:cNvSpPr>
            <a:spLocks noGrp="1"/>
          </p:cNvSpPr>
          <p:nvPr>
            <p:ph type="body" sz="quarter" idx="17"/>
          </p:nvPr>
        </p:nvSpPr>
        <p:spPr/>
        <p:txBody>
          <a:bodyPr>
            <a:normAutofit/>
          </a:bodyPr>
          <a:lstStyle/>
          <a:p>
            <a:r>
              <a:rPr lang="es-ES" dirty="0"/>
              <a:t>Conclusiones</a:t>
            </a:r>
            <a:endParaRPr lang="x-none"/>
          </a:p>
        </p:txBody>
      </p:sp>
      <p:sp>
        <p:nvSpPr>
          <p:cNvPr id="3" name="Marcador de texto 2">
            <a:extLst>
              <a:ext uri="{FF2B5EF4-FFF2-40B4-BE49-F238E27FC236}">
                <a16:creationId xmlns:a16="http://schemas.microsoft.com/office/drawing/2014/main" xmlns="" id="{8AA00983-DA67-BA40-B461-439650400771}"/>
              </a:ext>
            </a:extLst>
          </p:cNvPr>
          <p:cNvSpPr>
            <a:spLocks noGrp="1"/>
          </p:cNvSpPr>
          <p:nvPr>
            <p:ph type="body" sz="quarter" idx="16"/>
          </p:nvPr>
        </p:nvSpPr>
        <p:spPr>
          <a:xfrm>
            <a:off x="7124702" y="2951454"/>
            <a:ext cx="3826112" cy="504365"/>
          </a:xfrm>
        </p:spPr>
        <p:txBody>
          <a:bodyPr/>
          <a:lstStyle/>
          <a:p>
            <a:r>
              <a:rPr lang="es-ES" dirty="0"/>
              <a:t>Repasando lo aprendido.</a:t>
            </a:r>
            <a:endParaRPr lang="x-none"/>
          </a:p>
        </p:txBody>
      </p:sp>
    </p:spTree>
    <p:custDataLst>
      <p:tags r:id="rId1"/>
    </p:custDataLst>
    <p:extLst>
      <p:ext uri="{BB962C8B-B14F-4D97-AF65-F5344CB8AC3E}">
        <p14:creationId xmlns:p14="http://schemas.microsoft.com/office/powerpoint/2010/main" val="2904486732"/>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xmlns="" id="{8E67F62C-4362-EE4D-A32E-BAE69EE7A670}"/>
              </a:ext>
            </a:extLst>
          </p:cNvPr>
          <p:cNvPicPr>
            <a:picLocks noChangeAspect="1"/>
          </p:cNvPicPr>
          <p:nvPr/>
        </p:nvPicPr>
        <p:blipFill rotWithShape="1">
          <a:blip r:embed="rId4"/>
          <a:srcRect l="2144" t="33836" r="7360" b="10581"/>
          <a:stretch/>
        </p:blipFill>
        <p:spPr>
          <a:xfrm>
            <a:off x="4473575" y="1516163"/>
            <a:ext cx="7718425" cy="5341838"/>
          </a:xfrm>
          <a:prstGeom prst="rect">
            <a:avLst/>
          </a:prstGeom>
        </p:spPr>
      </p:pic>
      <p:sp>
        <p:nvSpPr>
          <p:cNvPr id="8" name="Marcador de texto 5">
            <a:extLst>
              <a:ext uri="{FF2B5EF4-FFF2-40B4-BE49-F238E27FC236}">
                <a16:creationId xmlns:a16="http://schemas.microsoft.com/office/drawing/2014/main" xmlns="" id="{E03D7AF3-8114-004F-B1BB-A24FE61BA8D9}"/>
              </a:ext>
            </a:extLst>
          </p:cNvPr>
          <p:cNvSpPr txBox="1">
            <a:spLocks/>
          </p:cNvSpPr>
          <p:nvPr/>
        </p:nvSpPr>
        <p:spPr>
          <a:xfrm>
            <a:off x="449262" y="1539082"/>
            <a:ext cx="2917393" cy="459848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285750" indent="-285750" fontAlgn="base">
              <a:spcBef>
                <a:spcPts val="300"/>
              </a:spcBef>
              <a:spcAft>
                <a:spcPts val="300"/>
              </a:spcAft>
              <a:buClr>
                <a:schemeClr val="accent1"/>
              </a:buClr>
              <a:buSzPct val="100000"/>
              <a:buFont typeface="Wingdings" pitchFamily="2" charset="2"/>
              <a:buChar char="§"/>
              <a:defRPr/>
            </a:pPr>
            <a:r>
              <a:rPr lang="es-ES" sz="1600" kern="0" dirty="0">
                <a:solidFill>
                  <a:srgbClr val="8A8A8A">
                    <a:lumMod val="75000"/>
                  </a:srgbClr>
                </a:solidFill>
                <a:latin typeface="ACHS Nueva Sans" pitchFamily="2" charset="77"/>
              </a:rPr>
              <a:t>Recuerde siempre estar preparado para cualquier tipo de emergencia.</a:t>
            </a:r>
          </a:p>
          <a:p>
            <a:pPr marL="285750" indent="-285750" fontAlgn="base">
              <a:spcBef>
                <a:spcPts val="300"/>
              </a:spcBef>
              <a:spcAft>
                <a:spcPts val="300"/>
              </a:spcAft>
              <a:buClr>
                <a:schemeClr val="accent1"/>
              </a:buClr>
              <a:buSzPct val="100000"/>
              <a:buFont typeface="Wingdings" pitchFamily="2" charset="2"/>
              <a:buChar char="§"/>
              <a:defRPr/>
            </a:pPr>
            <a:endParaRPr lang="es-ES" sz="1600" kern="0" dirty="0">
              <a:solidFill>
                <a:srgbClr val="8A8A8A">
                  <a:lumMod val="75000"/>
                </a:srgbClr>
              </a:solidFill>
              <a:latin typeface="ACHS Nueva Sans" pitchFamily="2" charset="77"/>
            </a:endParaRPr>
          </a:p>
          <a:p>
            <a:pPr marL="285750" indent="-285750" fontAlgn="base">
              <a:spcBef>
                <a:spcPts val="300"/>
              </a:spcBef>
              <a:spcAft>
                <a:spcPts val="300"/>
              </a:spcAft>
              <a:buClr>
                <a:schemeClr val="accent1"/>
              </a:buClr>
              <a:buSzPct val="100000"/>
              <a:buFont typeface="Wingdings" pitchFamily="2" charset="2"/>
              <a:buChar char="§"/>
              <a:defRPr/>
            </a:pPr>
            <a:r>
              <a:rPr lang="es-ES" sz="1600" kern="0" dirty="0">
                <a:solidFill>
                  <a:srgbClr val="8A8A8A">
                    <a:lumMod val="75000"/>
                  </a:srgbClr>
                </a:solidFill>
                <a:latin typeface="ACHS Nueva Sans" pitchFamily="2" charset="77"/>
              </a:rPr>
              <a:t>Consultar por los protocolos de emergencia y evacuación que tienen los establecimientos educacionales.</a:t>
            </a:r>
          </a:p>
          <a:p>
            <a:pPr marL="285750" indent="-285750" fontAlgn="base">
              <a:spcBef>
                <a:spcPts val="300"/>
              </a:spcBef>
              <a:spcAft>
                <a:spcPts val="300"/>
              </a:spcAft>
              <a:buClr>
                <a:schemeClr val="accent1"/>
              </a:buClr>
              <a:buSzPct val="100000"/>
              <a:buFont typeface="Wingdings" pitchFamily="2" charset="2"/>
              <a:buChar char="§"/>
              <a:defRPr/>
            </a:pPr>
            <a:endParaRPr lang="es-ES" sz="1600" kern="0" dirty="0">
              <a:solidFill>
                <a:srgbClr val="8A8A8A">
                  <a:lumMod val="75000"/>
                </a:srgbClr>
              </a:solidFill>
              <a:latin typeface="ACHS Nueva Sans" pitchFamily="2" charset="77"/>
            </a:endParaRPr>
          </a:p>
          <a:p>
            <a:pPr marL="285750" indent="-285750" fontAlgn="base">
              <a:spcBef>
                <a:spcPts val="300"/>
              </a:spcBef>
              <a:spcAft>
                <a:spcPts val="300"/>
              </a:spcAft>
              <a:buClr>
                <a:schemeClr val="accent1"/>
              </a:buClr>
              <a:buSzPct val="100000"/>
              <a:buFont typeface="Wingdings" pitchFamily="2" charset="2"/>
              <a:buChar char="§"/>
              <a:defRPr/>
            </a:pPr>
            <a:r>
              <a:rPr lang="es-ES" sz="1600" kern="0" dirty="0">
                <a:solidFill>
                  <a:srgbClr val="8A8A8A">
                    <a:lumMod val="75000"/>
                  </a:srgbClr>
                </a:solidFill>
                <a:latin typeface="ACHS Nueva Sans" pitchFamily="2" charset="77"/>
              </a:rPr>
              <a:t>Respetar siempre las indicaciones del líder de evacuación.</a:t>
            </a:r>
          </a:p>
          <a:p>
            <a:pPr marL="285750" indent="-285750" fontAlgn="base">
              <a:spcBef>
                <a:spcPts val="300"/>
              </a:spcBef>
              <a:spcAft>
                <a:spcPts val="300"/>
              </a:spcAft>
              <a:buClr>
                <a:schemeClr val="accent1"/>
              </a:buClr>
              <a:buSzPct val="100000"/>
              <a:buFont typeface="Wingdings" pitchFamily="2" charset="2"/>
              <a:buChar char="§"/>
              <a:defRPr/>
            </a:pPr>
            <a:endParaRPr lang="es-ES" sz="1600" kern="0" dirty="0">
              <a:solidFill>
                <a:srgbClr val="8A8A8A">
                  <a:lumMod val="75000"/>
                </a:srgbClr>
              </a:solidFill>
              <a:latin typeface="ACHS Nueva Sans" pitchFamily="2" charset="77"/>
            </a:endParaRPr>
          </a:p>
          <a:p>
            <a:pPr marL="285750" indent="-285750" fontAlgn="base">
              <a:spcBef>
                <a:spcPts val="300"/>
              </a:spcBef>
              <a:spcAft>
                <a:spcPts val="300"/>
              </a:spcAft>
              <a:buClr>
                <a:schemeClr val="accent1"/>
              </a:buClr>
              <a:buSzPct val="100000"/>
              <a:buFont typeface="Wingdings" pitchFamily="2" charset="2"/>
              <a:buChar char="§"/>
              <a:defRPr/>
            </a:pPr>
            <a:r>
              <a:rPr lang="es-ES" sz="1600" kern="0" dirty="0">
                <a:solidFill>
                  <a:srgbClr val="8A8A8A">
                    <a:lumMod val="75000"/>
                  </a:srgbClr>
                </a:solidFill>
                <a:latin typeface="ACHS Nueva Sans" pitchFamily="2" charset="77"/>
              </a:rPr>
              <a:t>Solo con el esfuerzo de cada uno podremos cumplir con nuestros compromiso de cuidar personas.</a:t>
            </a:r>
          </a:p>
          <a:p>
            <a:pPr fontAlgn="base">
              <a:spcBef>
                <a:spcPts val="300"/>
              </a:spcBef>
              <a:spcAft>
                <a:spcPts val="300"/>
              </a:spcAft>
              <a:buClr>
                <a:schemeClr val="accent1"/>
              </a:buClr>
              <a:buSzPct val="100000"/>
              <a:defRPr/>
            </a:pPr>
            <a:endParaRPr lang="es-ES" sz="1600" kern="0" dirty="0">
              <a:solidFill>
                <a:srgbClr val="8A8A8A">
                  <a:lumMod val="75000"/>
                </a:srgbClr>
              </a:solidFill>
              <a:latin typeface="ACHS Nueva Sans" pitchFamily="2" charset="77"/>
            </a:endParaRPr>
          </a:p>
          <a:p>
            <a:pPr lvl="0" fontAlgn="base">
              <a:spcBef>
                <a:spcPts val="300"/>
              </a:spcBef>
              <a:spcAft>
                <a:spcPts val="300"/>
              </a:spcAft>
              <a:buClr>
                <a:schemeClr val="accent1"/>
              </a:buClr>
              <a:buSzPct val="100000"/>
              <a:defRPr/>
            </a:pPr>
            <a:endParaRPr lang="es-ES" sz="1600" kern="0" dirty="0">
              <a:solidFill>
                <a:srgbClr val="8A8A8A">
                  <a:lumMod val="75000"/>
                </a:srgbClr>
              </a:solidFill>
              <a:latin typeface="ACHS Nueva Sans" pitchFamily="2" charset="77"/>
            </a:endParaRPr>
          </a:p>
        </p:txBody>
      </p:sp>
      <p:sp>
        <p:nvSpPr>
          <p:cNvPr id="10" name="Marcador de texto 4">
            <a:extLst>
              <a:ext uri="{FF2B5EF4-FFF2-40B4-BE49-F238E27FC236}">
                <a16:creationId xmlns:a16="http://schemas.microsoft.com/office/drawing/2014/main" xmlns="" id="{5E935EF7-1CE1-4345-8514-CF65735953C4}"/>
              </a:ext>
            </a:extLst>
          </p:cNvPr>
          <p:cNvSpPr txBox="1">
            <a:spLocks/>
          </p:cNvSpPr>
          <p:nvPr/>
        </p:nvSpPr>
        <p:spPr>
          <a:xfrm>
            <a:off x="449262" y="496571"/>
            <a:ext cx="9865812" cy="523874"/>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2000" b="0" kern="1200">
                <a:solidFill>
                  <a:schemeClr val="accent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dirty="0">
                <a:latin typeface="ACHS Nueva Serif" pitchFamily="2" charset="77"/>
              </a:rPr>
              <a:t>Conclusiones</a:t>
            </a:r>
          </a:p>
        </p:txBody>
      </p:sp>
    </p:spTree>
    <p:custDataLst>
      <p:tags r:id="rId1"/>
    </p:custDataLst>
    <p:extLst>
      <p:ext uri="{BB962C8B-B14F-4D97-AF65-F5344CB8AC3E}">
        <p14:creationId xmlns:p14="http://schemas.microsoft.com/office/powerpoint/2010/main" val="62729637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788550A4-1DE6-C94A-BC55-147348535139}"/>
              </a:ext>
            </a:extLst>
          </p:cNvPr>
          <p:cNvSpPr/>
          <p:nvPr/>
        </p:nvSpPr>
        <p:spPr>
          <a:xfrm>
            <a:off x="0" y="0"/>
            <a:ext cx="12192000" cy="6858000"/>
          </a:xfrm>
          <a:prstGeom prst="rect">
            <a:avLst/>
          </a:prstGeom>
          <a:solidFill>
            <a:srgbClr val="EBE9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solidFill>
                <a:prstClr val="white"/>
              </a:solidFill>
            </a:endParaRPr>
          </a:p>
        </p:txBody>
      </p:sp>
      <p:grpSp>
        <p:nvGrpSpPr>
          <p:cNvPr id="5" name="Group 4">
            <a:extLst>
              <a:ext uri="{FF2B5EF4-FFF2-40B4-BE49-F238E27FC236}">
                <a16:creationId xmlns:a16="http://schemas.microsoft.com/office/drawing/2014/main" xmlns="" id="{1CA11D24-AD6C-AC46-8A54-D2DA454D3336}"/>
              </a:ext>
            </a:extLst>
          </p:cNvPr>
          <p:cNvGrpSpPr>
            <a:grpSpLocks/>
          </p:cNvGrpSpPr>
          <p:nvPr/>
        </p:nvGrpSpPr>
        <p:grpSpPr bwMode="auto">
          <a:xfrm>
            <a:off x="1357049" y="1571875"/>
            <a:ext cx="2203200" cy="3715200"/>
            <a:chOff x="495" y="1002"/>
            <a:chExt cx="258" cy="473"/>
          </a:xfrm>
          <a:solidFill>
            <a:srgbClr val="0CC144"/>
          </a:solidFill>
        </p:grpSpPr>
        <p:sp>
          <p:nvSpPr>
            <p:cNvPr id="6" name="Freeform 5">
              <a:extLst>
                <a:ext uri="{FF2B5EF4-FFF2-40B4-BE49-F238E27FC236}">
                  <a16:creationId xmlns:a16="http://schemas.microsoft.com/office/drawing/2014/main" xmlns="" id="{4458015A-2076-3643-9D4E-CDA7988B4DE8}"/>
                </a:ext>
              </a:extLst>
            </p:cNvPr>
            <p:cNvSpPr>
              <a:spLocks/>
            </p:cNvSpPr>
            <p:nvPr/>
          </p:nvSpPr>
          <p:spPr bwMode="auto">
            <a:xfrm>
              <a:off x="613" y="1427"/>
              <a:ext cx="22" cy="21"/>
            </a:xfrm>
            <a:custGeom>
              <a:avLst/>
              <a:gdLst>
                <a:gd name="T0" fmla="*/ 18 w 36"/>
                <a:gd name="T1" fmla="*/ 35 h 35"/>
                <a:gd name="T2" fmla="*/ 18 w 36"/>
                <a:gd name="T3" fmla="*/ 35 h 35"/>
                <a:gd name="T4" fmla="*/ 36 w 36"/>
                <a:gd name="T5" fmla="*/ 17 h 35"/>
                <a:gd name="T6" fmla="*/ 18 w 36"/>
                <a:gd name="T7" fmla="*/ 0 h 35"/>
                <a:gd name="T8" fmla="*/ 0 w 36"/>
                <a:gd name="T9" fmla="*/ 17 h 35"/>
                <a:gd name="T10" fmla="*/ 18 w 36"/>
                <a:gd name="T11" fmla="*/ 35 h 35"/>
              </a:gdLst>
              <a:ahLst/>
              <a:cxnLst>
                <a:cxn ang="0">
                  <a:pos x="T0" y="T1"/>
                </a:cxn>
                <a:cxn ang="0">
                  <a:pos x="T2" y="T3"/>
                </a:cxn>
                <a:cxn ang="0">
                  <a:pos x="T4" y="T5"/>
                </a:cxn>
                <a:cxn ang="0">
                  <a:pos x="T6" y="T7"/>
                </a:cxn>
                <a:cxn ang="0">
                  <a:pos x="T8" y="T9"/>
                </a:cxn>
                <a:cxn ang="0">
                  <a:pos x="T10" y="T11"/>
                </a:cxn>
              </a:cxnLst>
              <a:rect l="0" t="0" r="r" b="b"/>
              <a:pathLst>
                <a:path w="36" h="35">
                  <a:moveTo>
                    <a:pt x="18" y="35"/>
                  </a:moveTo>
                  <a:lnTo>
                    <a:pt x="18" y="35"/>
                  </a:lnTo>
                  <a:cubicBezTo>
                    <a:pt x="28" y="35"/>
                    <a:pt x="36" y="27"/>
                    <a:pt x="36" y="17"/>
                  </a:cubicBezTo>
                  <a:cubicBezTo>
                    <a:pt x="36" y="7"/>
                    <a:pt x="28" y="0"/>
                    <a:pt x="18" y="0"/>
                  </a:cubicBezTo>
                  <a:cubicBezTo>
                    <a:pt x="8" y="0"/>
                    <a:pt x="0" y="7"/>
                    <a:pt x="0" y="17"/>
                  </a:cubicBezTo>
                  <a:cubicBezTo>
                    <a:pt x="0" y="27"/>
                    <a:pt x="8" y="35"/>
                    <a:pt x="18" y="3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solidFill>
                  <a:prstClr val="black"/>
                </a:solidFill>
              </a:endParaRPr>
            </a:p>
          </p:txBody>
        </p:sp>
        <p:sp>
          <p:nvSpPr>
            <p:cNvPr id="7" name="Freeform 6">
              <a:extLst>
                <a:ext uri="{FF2B5EF4-FFF2-40B4-BE49-F238E27FC236}">
                  <a16:creationId xmlns:a16="http://schemas.microsoft.com/office/drawing/2014/main" xmlns="" id="{12C7EBAE-BCCF-514F-AF4B-FAA87B74940B}"/>
                </a:ext>
              </a:extLst>
            </p:cNvPr>
            <p:cNvSpPr>
              <a:spLocks/>
            </p:cNvSpPr>
            <p:nvPr/>
          </p:nvSpPr>
          <p:spPr bwMode="auto">
            <a:xfrm>
              <a:off x="602" y="1035"/>
              <a:ext cx="43" cy="22"/>
            </a:xfrm>
            <a:custGeom>
              <a:avLst/>
              <a:gdLst>
                <a:gd name="T0" fmla="*/ 54 w 71"/>
                <a:gd name="T1" fmla="*/ 0 h 36"/>
                <a:gd name="T2" fmla="*/ 54 w 71"/>
                <a:gd name="T3" fmla="*/ 0 h 36"/>
                <a:gd name="T4" fmla="*/ 18 w 71"/>
                <a:gd name="T5" fmla="*/ 0 h 36"/>
                <a:gd name="T6" fmla="*/ 0 w 71"/>
                <a:gd name="T7" fmla="*/ 18 h 36"/>
                <a:gd name="T8" fmla="*/ 18 w 71"/>
                <a:gd name="T9" fmla="*/ 36 h 36"/>
                <a:gd name="T10" fmla="*/ 54 w 71"/>
                <a:gd name="T11" fmla="*/ 36 h 36"/>
                <a:gd name="T12" fmla="*/ 71 w 71"/>
                <a:gd name="T13" fmla="*/ 18 h 36"/>
                <a:gd name="T14" fmla="*/ 54 w 71"/>
                <a:gd name="T15" fmla="*/ 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36">
                  <a:moveTo>
                    <a:pt x="54" y="0"/>
                  </a:moveTo>
                  <a:lnTo>
                    <a:pt x="54" y="0"/>
                  </a:lnTo>
                  <a:lnTo>
                    <a:pt x="18" y="0"/>
                  </a:lnTo>
                  <a:cubicBezTo>
                    <a:pt x="8" y="0"/>
                    <a:pt x="0" y="8"/>
                    <a:pt x="0" y="18"/>
                  </a:cubicBezTo>
                  <a:cubicBezTo>
                    <a:pt x="0" y="28"/>
                    <a:pt x="8" y="36"/>
                    <a:pt x="18" y="36"/>
                  </a:cubicBezTo>
                  <a:lnTo>
                    <a:pt x="54" y="36"/>
                  </a:lnTo>
                  <a:cubicBezTo>
                    <a:pt x="63" y="36"/>
                    <a:pt x="71" y="28"/>
                    <a:pt x="71" y="18"/>
                  </a:cubicBezTo>
                  <a:cubicBezTo>
                    <a:pt x="71" y="8"/>
                    <a:pt x="63" y="0"/>
                    <a:pt x="5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solidFill>
                  <a:prstClr val="black"/>
                </a:solidFill>
              </a:endParaRPr>
            </a:p>
          </p:txBody>
        </p:sp>
        <p:sp>
          <p:nvSpPr>
            <p:cNvPr id="8" name="Freeform 7">
              <a:extLst>
                <a:ext uri="{FF2B5EF4-FFF2-40B4-BE49-F238E27FC236}">
                  <a16:creationId xmlns:a16="http://schemas.microsoft.com/office/drawing/2014/main" xmlns="" id="{5BADBBA6-0D13-1944-BE7F-85F9675DA071}"/>
                </a:ext>
              </a:extLst>
            </p:cNvPr>
            <p:cNvSpPr>
              <a:spLocks noEditPoints="1"/>
            </p:cNvSpPr>
            <p:nvPr/>
          </p:nvSpPr>
          <p:spPr bwMode="auto">
            <a:xfrm>
              <a:off x="495" y="1002"/>
              <a:ext cx="258" cy="473"/>
            </a:xfrm>
            <a:custGeom>
              <a:avLst/>
              <a:gdLst>
                <a:gd name="T0" fmla="*/ 390 w 418"/>
                <a:gd name="T1" fmla="*/ 105 h 772"/>
                <a:gd name="T2" fmla="*/ 390 w 418"/>
                <a:gd name="T3" fmla="*/ 105 h 772"/>
                <a:gd name="T4" fmla="*/ 27 w 418"/>
                <a:gd name="T5" fmla="*/ 105 h 772"/>
                <a:gd name="T6" fmla="*/ 27 w 418"/>
                <a:gd name="T7" fmla="*/ 66 h 772"/>
                <a:gd name="T8" fmla="*/ 67 w 418"/>
                <a:gd name="T9" fmla="*/ 27 h 772"/>
                <a:gd name="T10" fmla="*/ 351 w 418"/>
                <a:gd name="T11" fmla="*/ 27 h 772"/>
                <a:gd name="T12" fmla="*/ 390 w 418"/>
                <a:gd name="T13" fmla="*/ 66 h 772"/>
                <a:gd name="T14" fmla="*/ 390 w 418"/>
                <a:gd name="T15" fmla="*/ 105 h 772"/>
                <a:gd name="T16" fmla="*/ 390 w 418"/>
                <a:gd name="T17" fmla="*/ 638 h 772"/>
                <a:gd name="T18" fmla="*/ 390 w 418"/>
                <a:gd name="T19" fmla="*/ 638 h 772"/>
                <a:gd name="T20" fmla="*/ 27 w 418"/>
                <a:gd name="T21" fmla="*/ 638 h 772"/>
                <a:gd name="T22" fmla="*/ 27 w 418"/>
                <a:gd name="T23" fmla="*/ 133 h 772"/>
                <a:gd name="T24" fmla="*/ 390 w 418"/>
                <a:gd name="T25" fmla="*/ 133 h 772"/>
                <a:gd name="T26" fmla="*/ 390 w 418"/>
                <a:gd name="T27" fmla="*/ 638 h 772"/>
                <a:gd name="T28" fmla="*/ 390 w 418"/>
                <a:gd name="T29" fmla="*/ 705 h 772"/>
                <a:gd name="T30" fmla="*/ 390 w 418"/>
                <a:gd name="T31" fmla="*/ 705 h 772"/>
                <a:gd name="T32" fmla="*/ 351 w 418"/>
                <a:gd name="T33" fmla="*/ 745 h 772"/>
                <a:gd name="T34" fmla="*/ 67 w 418"/>
                <a:gd name="T35" fmla="*/ 745 h 772"/>
                <a:gd name="T36" fmla="*/ 27 w 418"/>
                <a:gd name="T37" fmla="*/ 705 h 772"/>
                <a:gd name="T38" fmla="*/ 27 w 418"/>
                <a:gd name="T39" fmla="*/ 666 h 772"/>
                <a:gd name="T40" fmla="*/ 390 w 418"/>
                <a:gd name="T41" fmla="*/ 666 h 772"/>
                <a:gd name="T42" fmla="*/ 390 w 418"/>
                <a:gd name="T43" fmla="*/ 705 h 772"/>
                <a:gd name="T44" fmla="*/ 351 w 418"/>
                <a:gd name="T45" fmla="*/ 0 h 772"/>
                <a:gd name="T46" fmla="*/ 351 w 418"/>
                <a:gd name="T47" fmla="*/ 0 h 772"/>
                <a:gd name="T48" fmla="*/ 67 w 418"/>
                <a:gd name="T49" fmla="*/ 0 h 772"/>
                <a:gd name="T50" fmla="*/ 0 w 418"/>
                <a:gd name="T51" fmla="*/ 66 h 772"/>
                <a:gd name="T52" fmla="*/ 0 w 418"/>
                <a:gd name="T53" fmla="*/ 705 h 772"/>
                <a:gd name="T54" fmla="*/ 67 w 418"/>
                <a:gd name="T55" fmla="*/ 772 h 772"/>
                <a:gd name="T56" fmla="*/ 351 w 418"/>
                <a:gd name="T57" fmla="*/ 772 h 772"/>
                <a:gd name="T58" fmla="*/ 418 w 418"/>
                <a:gd name="T59" fmla="*/ 705 h 772"/>
                <a:gd name="T60" fmla="*/ 418 w 418"/>
                <a:gd name="T61" fmla="*/ 66 h 772"/>
                <a:gd name="T62" fmla="*/ 351 w 418"/>
                <a:gd name="T63" fmla="*/ 0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8" h="772">
                  <a:moveTo>
                    <a:pt x="390" y="105"/>
                  </a:moveTo>
                  <a:lnTo>
                    <a:pt x="390" y="105"/>
                  </a:lnTo>
                  <a:lnTo>
                    <a:pt x="27" y="105"/>
                  </a:lnTo>
                  <a:lnTo>
                    <a:pt x="27" y="66"/>
                  </a:lnTo>
                  <a:cubicBezTo>
                    <a:pt x="27" y="44"/>
                    <a:pt x="45" y="27"/>
                    <a:pt x="67" y="27"/>
                  </a:cubicBezTo>
                  <a:lnTo>
                    <a:pt x="351" y="27"/>
                  </a:lnTo>
                  <a:cubicBezTo>
                    <a:pt x="372" y="27"/>
                    <a:pt x="390" y="44"/>
                    <a:pt x="390" y="66"/>
                  </a:cubicBezTo>
                  <a:lnTo>
                    <a:pt x="390" y="105"/>
                  </a:lnTo>
                  <a:close/>
                  <a:moveTo>
                    <a:pt x="390" y="638"/>
                  </a:moveTo>
                  <a:lnTo>
                    <a:pt x="390" y="638"/>
                  </a:lnTo>
                  <a:lnTo>
                    <a:pt x="27" y="638"/>
                  </a:lnTo>
                  <a:lnTo>
                    <a:pt x="27" y="133"/>
                  </a:lnTo>
                  <a:lnTo>
                    <a:pt x="390" y="133"/>
                  </a:lnTo>
                  <a:lnTo>
                    <a:pt x="390" y="638"/>
                  </a:lnTo>
                  <a:close/>
                  <a:moveTo>
                    <a:pt x="390" y="705"/>
                  </a:moveTo>
                  <a:lnTo>
                    <a:pt x="390" y="705"/>
                  </a:lnTo>
                  <a:cubicBezTo>
                    <a:pt x="390" y="727"/>
                    <a:pt x="372" y="745"/>
                    <a:pt x="351" y="745"/>
                  </a:cubicBezTo>
                  <a:lnTo>
                    <a:pt x="67" y="745"/>
                  </a:lnTo>
                  <a:cubicBezTo>
                    <a:pt x="45" y="745"/>
                    <a:pt x="27" y="727"/>
                    <a:pt x="27" y="705"/>
                  </a:cubicBezTo>
                  <a:lnTo>
                    <a:pt x="27" y="666"/>
                  </a:lnTo>
                  <a:lnTo>
                    <a:pt x="390" y="666"/>
                  </a:lnTo>
                  <a:lnTo>
                    <a:pt x="390" y="705"/>
                  </a:lnTo>
                  <a:close/>
                  <a:moveTo>
                    <a:pt x="351" y="0"/>
                  </a:moveTo>
                  <a:lnTo>
                    <a:pt x="351" y="0"/>
                  </a:lnTo>
                  <a:lnTo>
                    <a:pt x="67" y="0"/>
                  </a:lnTo>
                  <a:cubicBezTo>
                    <a:pt x="30" y="0"/>
                    <a:pt x="0" y="29"/>
                    <a:pt x="0" y="66"/>
                  </a:cubicBezTo>
                  <a:lnTo>
                    <a:pt x="0" y="705"/>
                  </a:lnTo>
                  <a:cubicBezTo>
                    <a:pt x="0" y="742"/>
                    <a:pt x="30" y="772"/>
                    <a:pt x="67" y="772"/>
                  </a:cubicBezTo>
                  <a:lnTo>
                    <a:pt x="351" y="772"/>
                  </a:lnTo>
                  <a:cubicBezTo>
                    <a:pt x="388" y="772"/>
                    <a:pt x="418" y="742"/>
                    <a:pt x="418" y="705"/>
                  </a:cubicBezTo>
                  <a:lnTo>
                    <a:pt x="418" y="66"/>
                  </a:lnTo>
                  <a:cubicBezTo>
                    <a:pt x="418" y="29"/>
                    <a:pt x="388" y="0"/>
                    <a:pt x="35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solidFill>
                  <a:prstClr val="black"/>
                </a:solidFill>
              </a:endParaRPr>
            </a:p>
          </p:txBody>
        </p:sp>
      </p:grpSp>
      <p:sp>
        <p:nvSpPr>
          <p:cNvPr id="9" name="Freeform 22">
            <a:extLst>
              <a:ext uri="{FF2B5EF4-FFF2-40B4-BE49-F238E27FC236}">
                <a16:creationId xmlns:a16="http://schemas.microsoft.com/office/drawing/2014/main" xmlns="" id="{E452025A-63DE-FF41-A369-D0B05A53B121}"/>
              </a:ext>
            </a:extLst>
          </p:cNvPr>
          <p:cNvSpPr>
            <a:spLocks noEditPoints="1"/>
          </p:cNvSpPr>
          <p:nvPr/>
        </p:nvSpPr>
        <p:spPr bwMode="auto">
          <a:xfrm>
            <a:off x="5592763" y="1641600"/>
            <a:ext cx="5284800" cy="3574800"/>
          </a:xfrm>
          <a:custGeom>
            <a:avLst/>
            <a:gdLst>
              <a:gd name="T0" fmla="*/ 43 w 847"/>
              <a:gd name="T1" fmla="*/ 582 h 613"/>
              <a:gd name="T2" fmla="*/ 43 w 847"/>
              <a:gd name="T3" fmla="*/ 582 h 613"/>
              <a:gd name="T4" fmla="*/ 102 w 847"/>
              <a:gd name="T5" fmla="*/ 494 h 613"/>
              <a:gd name="T6" fmla="*/ 105 w 847"/>
              <a:gd name="T7" fmla="*/ 495 h 613"/>
              <a:gd name="T8" fmla="*/ 112 w 847"/>
              <a:gd name="T9" fmla="*/ 496 h 613"/>
              <a:gd name="T10" fmla="*/ 734 w 847"/>
              <a:gd name="T11" fmla="*/ 496 h 613"/>
              <a:gd name="T12" fmla="*/ 741 w 847"/>
              <a:gd name="T13" fmla="*/ 495 h 613"/>
              <a:gd name="T14" fmla="*/ 744 w 847"/>
              <a:gd name="T15" fmla="*/ 494 h 613"/>
              <a:gd name="T16" fmla="*/ 746 w 847"/>
              <a:gd name="T17" fmla="*/ 496 h 613"/>
              <a:gd name="T18" fmla="*/ 803 w 847"/>
              <a:gd name="T19" fmla="*/ 582 h 613"/>
              <a:gd name="T20" fmla="*/ 43 w 847"/>
              <a:gd name="T21" fmla="*/ 582 h 613"/>
              <a:gd name="T22" fmla="*/ 108 w 847"/>
              <a:gd name="T23" fmla="*/ 29 h 613"/>
              <a:gd name="T24" fmla="*/ 108 w 847"/>
              <a:gd name="T25" fmla="*/ 29 h 613"/>
              <a:gd name="T26" fmla="*/ 738 w 847"/>
              <a:gd name="T27" fmla="*/ 29 h 613"/>
              <a:gd name="T28" fmla="*/ 738 w 847"/>
              <a:gd name="T29" fmla="*/ 465 h 613"/>
              <a:gd name="T30" fmla="*/ 108 w 847"/>
              <a:gd name="T31" fmla="*/ 465 h 613"/>
              <a:gd name="T32" fmla="*/ 108 w 847"/>
              <a:gd name="T33" fmla="*/ 29 h 613"/>
              <a:gd name="T34" fmla="*/ 844 w 847"/>
              <a:gd name="T35" fmla="*/ 589 h 613"/>
              <a:gd name="T36" fmla="*/ 844 w 847"/>
              <a:gd name="T37" fmla="*/ 589 h 613"/>
              <a:gd name="T38" fmla="*/ 842 w 847"/>
              <a:gd name="T39" fmla="*/ 585 h 613"/>
              <a:gd name="T40" fmla="*/ 842 w 847"/>
              <a:gd name="T41" fmla="*/ 585 h 613"/>
              <a:gd name="T42" fmla="*/ 767 w 847"/>
              <a:gd name="T43" fmla="*/ 473 h 613"/>
              <a:gd name="T44" fmla="*/ 767 w 847"/>
              <a:gd name="T45" fmla="*/ 471 h 613"/>
              <a:gd name="T46" fmla="*/ 769 w 847"/>
              <a:gd name="T47" fmla="*/ 461 h 613"/>
              <a:gd name="T48" fmla="*/ 769 w 847"/>
              <a:gd name="T49" fmla="*/ 33 h 613"/>
              <a:gd name="T50" fmla="*/ 734 w 847"/>
              <a:gd name="T51" fmla="*/ 0 h 613"/>
              <a:gd name="T52" fmla="*/ 112 w 847"/>
              <a:gd name="T53" fmla="*/ 0 h 613"/>
              <a:gd name="T54" fmla="*/ 77 w 847"/>
              <a:gd name="T55" fmla="*/ 33 h 613"/>
              <a:gd name="T56" fmla="*/ 77 w 847"/>
              <a:gd name="T57" fmla="*/ 461 h 613"/>
              <a:gd name="T58" fmla="*/ 79 w 847"/>
              <a:gd name="T59" fmla="*/ 471 h 613"/>
              <a:gd name="T60" fmla="*/ 79 w 847"/>
              <a:gd name="T61" fmla="*/ 473 h 613"/>
              <a:gd name="T62" fmla="*/ 4 w 847"/>
              <a:gd name="T63" fmla="*/ 585 h 613"/>
              <a:gd name="T64" fmla="*/ 4 w 847"/>
              <a:gd name="T65" fmla="*/ 585 h 613"/>
              <a:gd name="T66" fmla="*/ 2 w 847"/>
              <a:gd name="T67" fmla="*/ 589 h 613"/>
              <a:gd name="T68" fmla="*/ 0 w 847"/>
              <a:gd name="T69" fmla="*/ 597 h 613"/>
              <a:gd name="T70" fmla="*/ 15 w 847"/>
              <a:gd name="T71" fmla="*/ 613 h 613"/>
              <a:gd name="T72" fmla="*/ 831 w 847"/>
              <a:gd name="T73" fmla="*/ 613 h 613"/>
              <a:gd name="T74" fmla="*/ 847 w 847"/>
              <a:gd name="T75" fmla="*/ 597 h 613"/>
              <a:gd name="T76" fmla="*/ 844 w 847"/>
              <a:gd name="T77" fmla="*/ 589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47" h="613">
                <a:moveTo>
                  <a:pt x="43" y="582"/>
                </a:moveTo>
                <a:lnTo>
                  <a:pt x="43" y="582"/>
                </a:lnTo>
                <a:lnTo>
                  <a:pt x="102" y="494"/>
                </a:lnTo>
                <a:lnTo>
                  <a:pt x="105" y="495"/>
                </a:lnTo>
                <a:cubicBezTo>
                  <a:pt x="108" y="495"/>
                  <a:pt x="110" y="496"/>
                  <a:pt x="112" y="496"/>
                </a:cubicBezTo>
                <a:lnTo>
                  <a:pt x="734" y="496"/>
                </a:lnTo>
                <a:cubicBezTo>
                  <a:pt x="736" y="496"/>
                  <a:pt x="739" y="495"/>
                  <a:pt x="741" y="495"/>
                </a:cubicBezTo>
                <a:lnTo>
                  <a:pt x="744" y="494"/>
                </a:lnTo>
                <a:lnTo>
                  <a:pt x="746" y="496"/>
                </a:lnTo>
                <a:lnTo>
                  <a:pt x="803" y="582"/>
                </a:lnTo>
                <a:lnTo>
                  <a:pt x="43" y="582"/>
                </a:lnTo>
                <a:close/>
                <a:moveTo>
                  <a:pt x="108" y="29"/>
                </a:moveTo>
                <a:lnTo>
                  <a:pt x="108" y="29"/>
                </a:lnTo>
                <a:lnTo>
                  <a:pt x="738" y="29"/>
                </a:lnTo>
                <a:lnTo>
                  <a:pt x="738" y="465"/>
                </a:lnTo>
                <a:lnTo>
                  <a:pt x="108" y="465"/>
                </a:lnTo>
                <a:lnTo>
                  <a:pt x="108" y="29"/>
                </a:lnTo>
                <a:close/>
                <a:moveTo>
                  <a:pt x="844" y="589"/>
                </a:moveTo>
                <a:lnTo>
                  <a:pt x="844" y="589"/>
                </a:lnTo>
                <a:lnTo>
                  <a:pt x="842" y="585"/>
                </a:lnTo>
                <a:lnTo>
                  <a:pt x="842" y="585"/>
                </a:lnTo>
                <a:lnTo>
                  <a:pt x="767" y="473"/>
                </a:lnTo>
                <a:lnTo>
                  <a:pt x="767" y="471"/>
                </a:lnTo>
                <a:cubicBezTo>
                  <a:pt x="768" y="467"/>
                  <a:pt x="769" y="464"/>
                  <a:pt x="769" y="461"/>
                </a:cubicBezTo>
                <a:lnTo>
                  <a:pt x="769" y="33"/>
                </a:lnTo>
                <a:cubicBezTo>
                  <a:pt x="769" y="14"/>
                  <a:pt x="753" y="0"/>
                  <a:pt x="734" y="0"/>
                </a:cubicBezTo>
                <a:lnTo>
                  <a:pt x="112" y="0"/>
                </a:lnTo>
                <a:cubicBezTo>
                  <a:pt x="93" y="0"/>
                  <a:pt x="77" y="14"/>
                  <a:pt x="77" y="33"/>
                </a:cubicBezTo>
                <a:lnTo>
                  <a:pt x="77" y="461"/>
                </a:lnTo>
                <a:cubicBezTo>
                  <a:pt x="77" y="464"/>
                  <a:pt x="78" y="467"/>
                  <a:pt x="79" y="471"/>
                </a:cubicBezTo>
                <a:lnTo>
                  <a:pt x="79" y="473"/>
                </a:lnTo>
                <a:lnTo>
                  <a:pt x="4" y="585"/>
                </a:lnTo>
                <a:lnTo>
                  <a:pt x="4" y="585"/>
                </a:lnTo>
                <a:lnTo>
                  <a:pt x="2" y="589"/>
                </a:lnTo>
                <a:cubicBezTo>
                  <a:pt x="0" y="592"/>
                  <a:pt x="0" y="595"/>
                  <a:pt x="0" y="597"/>
                </a:cubicBezTo>
                <a:cubicBezTo>
                  <a:pt x="0" y="606"/>
                  <a:pt x="6" y="613"/>
                  <a:pt x="15" y="613"/>
                </a:cubicBezTo>
                <a:lnTo>
                  <a:pt x="831" y="613"/>
                </a:lnTo>
                <a:cubicBezTo>
                  <a:pt x="840" y="613"/>
                  <a:pt x="847" y="606"/>
                  <a:pt x="847" y="597"/>
                </a:cubicBezTo>
                <a:cubicBezTo>
                  <a:pt x="847" y="595"/>
                  <a:pt x="846" y="592"/>
                  <a:pt x="844" y="589"/>
                </a:cubicBezTo>
                <a:close/>
              </a:path>
            </a:pathLst>
          </a:custGeom>
          <a:solidFill>
            <a:srgbClr val="0CC14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solidFill>
                <a:prstClr val="black"/>
              </a:solidFill>
            </a:endParaRPr>
          </a:p>
        </p:txBody>
      </p:sp>
      <p:sp>
        <p:nvSpPr>
          <p:cNvPr id="12" name="Rectángulo 11">
            <a:extLst>
              <a:ext uri="{FF2B5EF4-FFF2-40B4-BE49-F238E27FC236}">
                <a16:creationId xmlns:a16="http://schemas.microsoft.com/office/drawing/2014/main" xmlns="" id="{4FA15053-6531-1C4F-9DAD-F1A98ACE9D4A}"/>
              </a:ext>
            </a:extLst>
          </p:cNvPr>
          <p:cNvSpPr/>
          <p:nvPr/>
        </p:nvSpPr>
        <p:spPr>
          <a:xfrm>
            <a:off x="450000" y="496800"/>
            <a:ext cx="6123792" cy="400110"/>
          </a:xfrm>
          <a:prstGeom prst="rect">
            <a:avLst/>
          </a:prstGeom>
        </p:spPr>
        <p:txBody>
          <a:bodyPr wrap="none">
            <a:spAutoFit/>
          </a:bodyPr>
          <a:lstStyle/>
          <a:p>
            <a:r>
              <a:rPr lang="es-CL" sz="2000" dirty="0">
                <a:solidFill>
                  <a:srgbClr val="15C047"/>
                </a:solidFill>
                <a:latin typeface="Arial" panose="020B0604020202020204" pitchFamily="34" charset="0"/>
                <a:cs typeface="Arial" panose="020B0604020202020204" pitchFamily="34" charset="0"/>
              </a:rPr>
              <a:t>Encuesta de satisfacción – Curso cerrado streaming</a:t>
            </a:r>
          </a:p>
        </p:txBody>
      </p:sp>
      <p:cxnSp>
        <p:nvCxnSpPr>
          <p:cNvPr id="13" name="Conector recto 12">
            <a:extLst>
              <a:ext uri="{FF2B5EF4-FFF2-40B4-BE49-F238E27FC236}">
                <a16:creationId xmlns:a16="http://schemas.microsoft.com/office/drawing/2014/main" xmlns="" id="{27589CF8-2A0B-5940-9954-F26613DD4347}"/>
              </a:ext>
            </a:extLst>
          </p:cNvPr>
          <p:cNvCxnSpPr/>
          <p:nvPr/>
        </p:nvCxnSpPr>
        <p:spPr>
          <a:xfrm>
            <a:off x="435600" y="363600"/>
            <a:ext cx="1629104" cy="0"/>
          </a:xfrm>
          <a:prstGeom prst="line">
            <a:avLst/>
          </a:prstGeom>
          <a:ln w="25400">
            <a:solidFill>
              <a:srgbClr val="15C047"/>
            </a:solidFill>
          </a:ln>
        </p:spPr>
        <p:style>
          <a:lnRef idx="2">
            <a:schemeClr val="dk1"/>
          </a:lnRef>
          <a:fillRef idx="0">
            <a:schemeClr val="dk1"/>
          </a:fillRef>
          <a:effectRef idx="1">
            <a:schemeClr val="dk1"/>
          </a:effectRef>
          <a:fontRef idx="minor">
            <a:schemeClr val="tx1"/>
          </a:fontRef>
        </p:style>
      </p:cxnSp>
      <p:sp>
        <p:nvSpPr>
          <p:cNvPr id="14" name="Rectángulo 13">
            <a:extLst>
              <a:ext uri="{FF2B5EF4-FFF2-40B4-BE49-F238E27FC236}">
                <a16:creationId xmlns:a16="http://schemas.microsoft.com/office/drawing/2014/main" xmlns="" id="{7E86D35B-FFA1-F54F-8774-D8E68AC54DB3}"/>
              </a:ext>
            </a:extLst>
          </p:cNvPr>
          <p:cNvSpPr/>
          <p:nvPr/>
        </p:nvSpPr>
        <p:spPr>
          <a:xfrm>
            <a:off x="1357049" y="5528439"/>
            <a:ext cx="2220180" cy="338554"/>
          </a:xfrm>
          <a:prstGeom prst="rect">
            <a:avLst/>
          </a:prstGeom>
        </p:spPr>
        <p:txBody>
          <a:bodyPr wrap="square">
            <a:spAutoFit/>
          </a:bodyPr>
          <a:lstStyle/>
          <a:p>
            <a:pPr algn="ctr"/>
            <a:r>
              <a:rPr lang="es-CL" sz="1600" b="1" dirty="0">
                <a:solidFill>
                  <a:srgbClr val="15C047"/>
                </a:solidFill>
                <a:latin typeface="Arial" panose="020B0604020202020204" pitchFamily="34" charset="0"/>
                <a:cs typeface="Arial" panose="020B0604020202020204" pitchFamily="34" charset="0"/>
              </a:rPr>
              <a:t>Escanea este código</a:t>
            </a:r>
          </a:p>
        </p:txBody>
      </p:sp>
      <p:sp>
        <p:nvSpPr>
          <p:cNvPr id="15" name="Rectángulo 14">
            <a:extLst>
              <a:ext uri="{FF2B5EF4-FFF2-40B4-BE49-F238E27FC236}">
                <a16:creationId xmlns:a16="http://schemas.microsoft.com/office/drawing/2014/main" xmlns="" id="{3139FFF0-9526-FA40-82E4-BADBAB536699}"/>
              </a:ext>
            </a:extLst>
          </p:cNvPr>
          <p:cNvSpPr/>
          <p:nvPr/>
        </p:nvSpPr>
        <p:spPr>
          <a:xfrm>
            <a:off x="7011079" y="5528439"/>
            <a:ext cx="2220180" cy="338554"/>
          </a:xfrm>
          <a:prstGeom prst="rect">
            <a:avLst/>
          </a:prstGeom>
        </p:spPr>
        <p:txBody>
          <a:bodyPr wrap="square">
            <a:spAutoFit/>
          </a:bodyPr>
          <a:lstStyle/>
          <a:p>
            <a:pPr algn="ctr"/>
            <a:r>
              <a:rPr lang="es-CL" sz="1600" b="1" dirty="0">
                <a:solidFill>
                  <a:srgbClr val="15C047"/>
                </a:solidFill>
                <a:latin typeface="Arial" panose="020B0604020202020204" pitchFamily="34" charset="0"/>
                <a:cs typeface="Arial" panose="020B0604020202020204" pitchFamily="34" charset="0"/>
              </a:rPr>
              <a:t>O ingresa a este link</a:t>
            </a:r>
          </a:p>
        </p:txBody>
      </p:sp>
      <p:pic>
        <p:nvPicPr>
          <p:cNvPr id="16" name="Imagen 15">
            <a:extLst>
              <a:ext uri="{FF2B5EF4-FFF2-40B4-BE49-F238E27FC236}">
                <a16:creationId xmlns:a16="http://schemas.microsoft.com/office/drawing/2014/main" xmlns="" id="{4C70E9DE-2F32-9642-AD47-9A6C0C48ED7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79106" y="496800"/>
            <a:ext cx="1239633" cy="506414"/>
          </a:xfrm>
          <a:prstGeom prst="rect">
            <a:avLst/>
          </a:prstGeom>
        </p:spPr>
      </p:pic>
      <p:sp>
        <p:nvSpPr>
          <p:cNvPr id="17" name="Marcador de texto 11">
            <a:extLst>
              <a:ext uri="{FF2B5EF4-FFF2-40B4-BE49-F238E27FC236}">
                <a16:creationId xmlns:a16="http://schemas.microsoft.com/office/drawing/2014/main" xmlns="" id="{D78F5B53-66FE-D84A-B65B-7012FCD1C20A}"/>
              </a:ext>
            </a:extLst>
          </p:cNvPr>
          <p:cNvSpPr txBox="1">
            <a:spLocks/>
          </p:cNvSpPr>
          <p:nvPr/>
        </p:nvSpPr>
        <p:spPr>
          <a:xfrm>
            <a:off x="5737689" y="2905125"/>
            <a:ext cx="4766959" cy="523875"/>
          </a:xfrm>
          <a:prstGeom prst="rect">
            <a:avLst/>
          </a:prstGeom>
        </p:spPr>
        <p:txBody>
          <a:bodyPr lIns="0" tIns="0" rIns="0" bIns="0"/>
          <a:lstStyle>
            <a:lvl1pPr marL="0" marR="0" indent="0" algn="ctr" defTabSz="1218406" eaLnBrk="1" latinLnBrk="0" hangingPunct="1">
              <a:lnSpc>
                <a:spcPct val="100000"/>
              </a:lnSpc>
              <a:spcBef>
                <a:spcPts val="400"/>
              </a:spcBef>
              <a:spcAft>
                <a:spcPts val="400"/>
              </a:spcAft>
              <a:buClr>
                <a:schemeClr val="bg2"/>
              </a:buClr>
              <a:buSzPct val="95000"/>
              <a:buFontTx/>
              <a:buNone/>
              <a:tabLst/>
              <a:defRPr sz="1700" b="1" i="0" u="none" strike="noStrike" cap="none" spc="0" baseline="0">
                <a:solidFill>
                  <a:schemeClr val="tx1"/>
                </a:solidFill>
                <a:uFillTx/>
                <a:latin typeface="Arial"/>
                <a:ea typeface="Arial"/>
                <a:cs typeface="Arial"/>
                <a:sym typeface="Arial"/>
              </a:defRPr>
            </a:lvl1pPr>
            <a:lvl2pPr marL="676275" marR="0" indent="-371475" algn="ctr" defTabSz="1218406" eaLnBrk="1" latinLnBrk="0" hangingPunct="1">
              <a:lnSpc>
                <a:spcPct val="100000"/>
              </a:lnSpc>
              <a:spcBef>
                <a:spcPts val="400"/>
              </a:spcBef>
              <a:spcAft>
                <a:spcPts val="400"/>
              </a:spcAft>
              <a:buClr>
                <a:schemeClr val="bg2"/>
              </a:buClr>
              <a:buSzPct val="95000"/>
              <a:buFont typeface="Wingdings" pitchFamily="2" charset="2"/>
              <a:buChar char="§"/>
              <a:tabLst/>
              <a:defRPr lang="es-ES" sz="1600" b="1" i="0" u="none" strike="noStrike" cap="none" spc="0" baseline="0" dirty="0" smtClean="0">
                <a:solidFill>
                  <a:schemeClr val="tx1"/>
                </a:solidFill>
                <a:uFillTx/>
                <a:latin typeface="Arial"/>
                <a:ea typeface="Arial"/>
                <a:cs typeface="Arial"/>
                <a:sym typeface="Arial"/>
              </a:defRPr>
            </a:lvl2pPr>
            <a:lvl3pPr marL="1030288" marR="0" indent="-333375" algn="ctr" defTabSz="1218406" eaLnBrk="1" latinLnBrk="0" hangingPunct="1">
              <a:lnSpc>
                <a:spcPct val="100000"/>
              </a:lnSpc>
              <a:spcBef>
                <a:spcPts val="400"/>
              </a:spcBef>
              <a:spcAft>
                <a:spcPts val="400"/>
              </a:spcAft>
              <a:buClr>
                <a:schemeClr val="bg2"/>
              </a:buClr>
              <a:buSzPct val="50000"/>
              <a:buFontTx/>
              <a:buBlip>
                <a:blip r:embed="rId4">
                  <a:extLst>
                    <a:ext uri="{96DAC541-7B7A-43D3-8B79-37D633B846F1}">
                      <asvg:svgBlip xmlns:asvg="http://schemas.microsoft.com/office/drawing/2016/SVG/main" xmlns="" r:embed="rId5"/>
                    </a:ext>
                  </a:extLst>
                </a:blip>
              </a:buBlip>
              <a:tabLst/>
              <a:defRPr sz="1400" b="1" i="0" u="none" strike="noStrike" cap="none" spc="0" baseline="0">
                <a:solidFill>
                  <a:schemeClr val="tx1"/>
                </a:solidFill>
                <a:uFillTx/>
                <a:latin typeface="Arial"/>
                <a:ea typeface="Arial"/>
                <a:cs typeface="Arial"/>
                <a:sym typeface="Arial"/>
              </a:defRPr>
            </a:lvl3pPr>
            <a:lvl4pPr marL="1342232" marR="0" indent="-332582" algn="ctr" defTabSz="1218406" eaLnBrk="1" latinLnBrk="0" hangingPunct="1">
              <a:lnSpc>
                <a:spcPct val="100000"/>
              </a:lnSpc>
              <a:spcBef>
                <a:spcPts val="400"/>
              </a:spcBef>
              <a:spcAft>
                <a:spcPts val="400"/>
              </a:spcAft>
              <a:buClr>
                <a:schemeClr val="bg2"/>
              </a:buClr>
              <a:buSzPct val="50000"/>
              <a:buFontTx/>
              <a:buBlip>
                <a:blip r:embed="rId4">
                  <a:extLst>
                    <a:ext uri="{96DAC541-7B7A-43D3-8B79-37D633B846F1}">
                      <asvg:svgBlip xmlns:asvg="http://schemas.microsoft.com/office/drawing/2016/SVG/main" xmlns="" r:embed="rId5"/>
                    </a:ext>
                  </a:extLst>
                </a:blip>
              </a:buBlip>
              <a:tabLst/>
              <a:defRPr sz="1400" b="1" i="0" u="none" strike="noStrike" cap="none" spc="0" baseline="0">
                <a:solidFill>
                  <a:schemeClr val="tx1"/>
                </a:solidFill>
                <a:uFillTx/>
                <a:latin typeface="Arial"/>
                <a:ea typeface="Arial"/>
                <a:cs typeface="Arial"/>
                <a:sym typeface="Arial"/>
              </a:defRPr>
            </a:lvl4pPr>
            <a:lvl5pPr marL="1675607" marR="0" indent="-364332" algn="ctr" defTabSz="1218406" eaLnBrk="1" latinLnBrk="0" hangingPunct="1">
              <a:lnSpc>
                <a:spcPct val="100000"/>
              </a:lnSpc>
              <a:spcBef>
                <a:spcPts val="400"/>
              </a:spcBef>
              <a:spcAft>
                <a:spcPts val="400"/>
              </a:spcAft>
              <a:buClr>
                <a:schemeClr val="bg2"/>
              </a:buClr>
              <a:buSzPct val="50000"/>
              <a:buFontTx/>
              <a:buBlip>
                <a:blip r:embed="rId4">
                  <a:extLst>
                    <a:ext uri="{96DAC541-7B7A-43D3-8B79-37D633B846F1}">
                      <asvg:svgBlip xmlns:asvg="http://schemas.microsoft.com/office/drawing/2016/SVG/main" xmlns="" r:embed="rId5"/>
                    </a:ext>
                  </a:extLst>
                </a:blip>
              </a:buBlip>
              <a:tabLst>
                <a:tab pos="1571625" algn="l"/>
              </a:tabLst>
              <a:defRPr sz="1400" b="1" i="0" u="none" strike="noStrike" cap="none" spc="0" baseline="0">
                <a:solidFill>
                  <a:schemeClr val="tx1"/>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buClr>
                <a:srgbClr val="83B727"/>
              </a:buClr>
              <a:defRPr/>
            </a:pPr>
            <a:r>
              <a:rPr lang="es-CL" sz="2400" u="sng" kern="0" dirty="0">
                <a:solidFill>
                  <a:srgbClr val="15C047"/>
                </a:solidFill>
                <a:hlinkClick r:id="rId6">
                  <a:extLst>
                    <a:ext uri="{A12FA001-AC4F-418D-AE19-62706E023703}">
                      <ahyp:hlinkClr xmlns:ahyp="http://schemas.microsoft.com/office/drawing/2018/hyperlinkcolor" xmlns="" val="tx"/>
                    </a:ext>
                  </a:extLst>
                </a:hlinkClick>
              </a:rPr>
              <a:t>t</a:t>
            </a:r>
            <a:r>
              <a:rPr lang="es-CL" sz="2400" u="sng" kern="0" dirty="0">
                <a:solidFill>
                  <a:srgbClr val="15C047"/>
                </a:solidFill>
                <a:hlinkClick r:id="rId6">
                  <a:extLst>
                    <a:ext uri="{A12FA001-AC4F-418D-AE19-62706E023703}">
                      <ahyp:hlinkClr xmlns:ahyp="http://schemas.microsoft.com/office/drawing/2018/hyperlinkcolor" xmlns="" val="tx"/>
                    </a:ext>
                  </a:extLst>
                </a:hlinkClick>
              </a:rPr>
              <a:t>inyurl.com/</a:t>
            </a:r>
            <a:r>
              <a:rPr lang="es-CL" sz="2400" u="sng" kern="0" dirty="0">
                <a:solidFill>
                  <a:srgbClr val="15C047"/>
                </a:solidFill>
              </a:rPr>
              <a:t>rxm3zy35</a:t>
            </a:r>
          </a:p>
        </p:txBody>
      </p:sp>
      <p:pic>
        <p:nvPicPr>
          <p:cNvPr id="18" name="Imagen 17">
            <a:extLst>
              <a:ext uri="{FF2B5EF4-FFF2-40B4-BE49-F238E27FC236}">
                <a16:creationId xmlns:a16="http://schemas.microsoft.com/office/drawing/2014/main" xmlns="" id="{C50A787F-09EE-A148-BBF9-46923C6CB78B}"/>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628958" y="2578100"/>
            <a:ext cx="1692424" cy="1701800"/>
          </a:xfrm>
          <a:prstGeom prst="rect">
            <a:avLst/>
          </a:prstGeom>
        </p:spPr>
      </p:pic>
    </p:spTree>
    <p:custDataLst>
      <p:tags r:id="rId1"/>
    </p:custDataLst>
    <p:extLst>
      <p:ext uri="{BB962C8B-B14F-4D97-AF65-F5344CB8AC3E}">
        <p14:creationId xmlns:p14="http://schemas.microsoft.com/office/powerpoint/2010/main" val="34851423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F8D277AE-C60C-8245-81E6-E15C1B7E1B35}"/>
              </a:ext>
            </a:extLst>
          </p:cNvPr>
          <p:cNvSpPr/>
          <p:nvPr/>
        </p:nvSpPr>
        <p:spPr>
          <a:xfrm>
            <a:off x="0" y="0"/>
            <a:ext cx="12192000" cy="6858000"/>
          </a:xfrm>
          <a:prstGeom prst="rect">
            <a:avLst/>
          </a:prstGeom>
          <a:solidFill>
            <a:srgbClr val="EBE9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solidFill>
                <a:prstClr val="white"/>
              </a:solidFill>
            </a:endParaRPr>
          </a:p>
        </p:txBody>
      </p:sp>
      <p:grpSp>
        <p:nvGrpSpPr>
          <p:cNvPr id="5" name="Group 4">
            <a:extLst>
              <a:ext uri="{FF2B5EF4-FFF2-40B4-BE49-F238E27FC236}">
                <a16:creationId xmlns:a16="http://schemas.microsoft.com/office/drawing/2014/main" xmlns="" id="{73348561-921E-344F-A72B-19BDA9CAB6ED}"/>
              </a:ext>
            </a:extLst>
          </p:cNvPr>
          <p:cNvGrpSpPr>
            <a:grpSpLocks/>
          </p:cNvGrpSpPr>
          <p:nvPr/>
        </p:nvGrpSpPr>
        <p:grpSpPr bwMode="auto">
          <a:xfrm>
            <a:off x="1357049" y="1571875"/>
            <a:ext cx="2203200" cy="3715200"/>
            <a:chOff x="495" y="1002"/>
            <a:chExt cx="258" cy="473"/>
          </a:xfrm>
          <a:solidFill>
            <a:srgbClr val="0CC144"/>
          </a:solidFill>
        </p:grpSpPr>
        <p:sp>
          <p:nvSpPr>
            <p:cNvPr id="6" name="Freeform 5">
              <a:extLst>
                <a:ext uri="{FF2B5EF4-FFF2-40B4-BE49-F238E27FC236}">
                  <a16:creationId xmlns:a16="http://schemas.microsoft.com/office/drawing/2014/main" xmlns="" id="{432A776A-BF7B-BB46-8762-2FA3E11F4DDB}"/>
                </a:ext>
              </a:extLst>
            </p:cNvPr>
            <p:cNvSpPr>
              <a:spLocks/>
            </p:cNvSpPr>
            <p:nvPr/>
          </p:nvSpPr>
          <p:spPr bwMode="auto">
            <a:xfrm>
              <a:off x="613" y="1427"/>
              <a:ext cx="22" cy="21"/>
            </a:xfrm>
            <a:custGeom>
              <a:avLst/>
              <a:gdLst>
                <a:gd name="T0" fmla="*/ 18 w 36"/>
                <a:gd name="T1" fmla="*/ 35 h 35"/>
                <a:gd name="T2" fmla="*/ 18 w 36"/>
                <a:gd name="T3" fmla="*/ 35 h 35"/>
                <a:gd name="T4" fmla="*/ 36 w 36"/>
                <a:gd name="T5" fmla="*/ 17 h 35"/>
                <a:gd name="T6" fmla="*/ 18 w 36"/>
                <a:gd name="T7" fmla="*/ 0 h 35"/>
                <a:gd name="T8" fmla="*/ 0 w 36"/>
                <a:gd name="T9" fmla="*/ 17 h 35"/>
                <a:gd name="T10" fmla="*/ 18 w 36"/>
                <a:gd name="T11" fmla="*/ 35 h 35"/>
              </a:gdLst>
              <a:ahLst/>
              <a:cxnLst>
                <a:cxn ang="0">
                  <a:pos x="T0" y="T1"/>
                </a:cxn>
                <a:cxn ang="0">
                  <a:pos x="T2" y="T3"/>
                </a:cxn>
                <a:cxn ang="0">
                  <a:pos x="T4" y="T5"/>
                </a:cxn>
                <a:cxn ang="0">
                  <a:pos x="T6" y="T7"/>
                </a:cxn>
                <a:cxn ang="0">
                  <a:pos x="T8" y="T9"/>
                </a:cxn>
                <a:cxn ang="0">
                  <a:pos x="T10" y="T11"/>
                </a:cxn>
              </a:cxnLst>
              <a:rect l="0" t="0" r="r" b="b"/>
              <a:pathLst>
                <a:path w="36" h="35">
                  <a:moveTo>
                    <a:pt x="18" y="35"/>
                  </a:moveTo>
                  <a:lnTo>
                    <a:pt x="18" y="35"/>
                  </a:lnTo>
                  <a:cubicBezTo>
                    <a:pt x="28" y="35"/>
                    <a:pt x="36" y="27"/>
                    <a:pt x="36" y="17"/>
                  </a:cubicBezTo>
                  <a:cubicBezTo>
                    <a:pt x="36" y="7"/>
                    <a:pt x="28" y="0"/>
                    <a:pt x="18" y="0"/>
                  </a:cubicBezTo>
                  <a:cubicBezTo>
                    <a:pt x="8" y="0"/>
                    <a:pt x="0" y="7"/>
                    <a:pt x="0" y="17"/>
                  </a:cubicBezTo>
                  <a:cubicBezTo>
                    <a:pt x="0" y="27"/>
                    <a:pt x="8" y="35"/>
                    <a:pt x="18" y="3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solidFill>
                  <a:prstClr val="black"/>
                </a:solidFill>
              </a:endParaRPr>
            </a:p>
          </p:txBody>
        </p:sp>
        <p:sp>
          <p:nvSpPr>
            <p:cNvPr id="7" name="Freeform 6">
              <a:extLst>
                <a:ext uri="{FF2B5EF4-FFF2-40B4-BE49-F238E27FC236}">
                  <a16:creationId xmlns:a16="http://schemas.microsoft.com/office/drawing/2014/main" xmlns="" id="{59C2DBAC-EE7F-2E4E-A7FA-7DEB62758007}"/>
                </a:ext>
              </a:extLst>
            </p:cNvPr>
            <p:cNvSpPr>
              <a:spLocks/>
            </p:cNvSpPr>
            <p:nvPr/>
          </p:nvSpPr>
          <p:spPr bwMode="auto">
            <a:xfrm>
              <a:off x="602" y="1035"/>
              <a:ext cx="43" cy="22"/>
            </a:xfrm>
            <a:custGeom>
              <a:avLst/>
              <a:gdLst>
                <a:gd name="T0" fmla="*/ 54 w 71"/>
                <a:gd name="T1" fmla="*/ 0 h 36"/>
                <a:gd name="T2" fmla="*/ 54 w 71"/>
                <a:gd name="T3" fmla="*/ 0 h 36"/>
                <a:gd name="T4" fmla="*/ 18 w 71"/>
                <a:gd name="T5" fmla="*/ 0 h 36"/>
                <a:gd name="T6" fmla="*/ 0 w 71"/>
                <a:gd name="T7" fmla="*/ 18 h 36"/>
                <a:gd name="T8" fmla="*/ 18 w 71"/>
                <a:gd name="T9" fmla="*/ 36 h 36"/>
                <a:gd name="T10" fmla="*/ 54 w 71"/>
                <a:gd name="T11" fmla="*/ 36 h 36"/>
                <a:gd name="T12" fmla="*/ 71 w 71"/>
                <a:gd name="T13" fmla="*/ 18 h 36"/>
                <a:gd name="T14" fmla="*/ 54 w 71"/>
                <a:gd name="T15" fmla="*/ 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36">
                  <a:moveTo>
                    <a:pt x="54" y="0"/>
                  </a:moveTo>
                  <a:lnTo>
                    <a:pt x="54" y="0"/>
                  </a:lnTo>
                  <a:lnTo>
                    <a:pt x="18" y="0"/>
                  </a:lnTo>
                  <a:cubicBezTo>
                    <a:pt x="8" y="0"/>
                    <a:pt x="0" y="8"/>
                    <a:pt x="0" y="18"/>
                  </a:cubicBezTo>
                  <a:cubicBezTo>
                    <a:pt x="0" y="28"/>
                    <a:pt x="8" y="36"/>
                    <a:pt x="18" y="36"/>
                  </a:cubicBezTo>
                  <a:lnTo>
                    <a:pt x="54" y="36"/>
                  </a:lnTo>
                  <a:cubicBezTo>
                    <a:pt x="63" y="36"/>
                    <a:pt x="71" y="28"/>
                    <a:pt x="71" y="18"/>
                  </a:cubicBezTo>
                  <a:cubicBezTo>
                    <a:pt x="71" y="8"/>
                    <a:pt x="63" y="0"/>
                    <a:pt x="5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solidFill>
                  <a:prstClr val="black"/>
                </a:solidFill>
              </a:endParaRPr>
            </a:p>
          </p:txBody>
        </p:sp>
        <p:sp>
          <p:nvSpPr>
            <p:cNvPr id="8" name="Freeform 7">
              <a:extLst>
                <a:ext uri="{FF2B5EF4-FFF2-40B4-BE49-F238E27FC236}">
                  <a16:creationId xmlns:a16="http://schemas.microsoft.com/office/drawing/2014/main" xmlns="" id="{C2A70D82-86AA-7C41-AAC2-4F88BF792D2C}"/>
                </a:ext>
              </a:extLst>
            </p:cNvPr>
            <p:cNvSpPr>
              <a:spLocks noEditPoints="1"/>
            </p:cNvSpPr>
            <p:nvPr/>
          </p:nvSpPr>
          <p:spPr bwMode="auto">
            <a:xfrm>
              <a:off x="495" y="1002"/>
              <a:ext cx="258" cy="473"/>
            </a:xfrm>
            <a:custGeom>
              <a:avLst/>
              <a:gdLst>
                <a:gd name="T0" fmla="*/ 390 w 418"/>
                <a:gd name="T1" fmla="*/ 105 h 772"/>
                <a:gd name="T2" fmla="*/ 390 w 418"/>
                <a:gd name="T3" fmla="*/ 105 h 772"/>
                <a:gd name="T4" fmla="*/ 27 w 418"/>
                <a:gd name="T5" fmla="*/ 105 h 772"/>
                <a:gd name="T6" fmla="*/ 27 w 418"/>
                <a:gd name="T7" fmla="*/ 66 h 772"/>
                <a:gd name="T8" fmla="*/ 67 w 418"/>
                <a:gd name="T9" fmla="*/ 27 h 772"/>
                <a:gd name="T10" fmla="*/ 351 w 418"/>
                <a:gd name="T11" fmla="*/ 27 h 772"/>
                <a:gd name="T12" fmla="*/ 390 w 418"/>
                <a:gd name="T13" fmla="*/ 66 h 772"/>
                <a:gd name="T14" fmla="*/ 390 w 418"/>
                <a:gd name="T15" fmla="*/ 105 h 772"/>
                <a:gd name="T16" fmla="*/ 390 w 418"/>
                <a:gd name="T17" fmla="*/ 638 h 772"/>
                <a:gd name="T18" fmla="*/ 390 w 418"/>
                <a:gd name="T19" fmla="*/ 638 h 772"/>
                <a:gd name="T20" fmla="*/ 27 w 418"/>
                <a:gd name="T21" fmla="*/ 638 h 772"/>
                <a:gd name="T22" fmla="*/ 27 w 418"/>
                <a:gd name="T23" fmla="*/ 133 h 772"/>
                <a:gd name="T24" fmla="*/ 390 w 418"/>
                <a:gd name="T25" fmla="*/ 133 h 772"/>
                <a:gd name="T26" fmla="*/ 390 w 418"/>
                <a:gd name="T27" fmla="*/ 638 h 772"/>
                <a:gd name="T28" fmla="*/ 390 w 418"/>
                <a:gd name="T29" fmla="*/ 705 h 772"/>
                <a:gd name="T30" fmla="*/ 390 w 418"/>
                <a:gd name="T31" fmla="*/ 705 h 772"/>
                <a:gd name="T32" fmla="*/ 351 w 418"/>
                <a:gd name="T33" fmla="*/ 745 h 772"/>
                <a:gd name="T34" fmla="*/ 67 w 418"/>
                <a:gd name="T35" fmla="*/ 745 h 772"/>
                <a:gd name="T36" fmla="*/ 27 w 418"/>
                <a:gd name="T37" fmla="*/ 705 h 772"/>
                <a:gd name="T38" fmla="*/ 27 w 418"/>
                <a:gd name="T39" fmla="*/ 666 h 772"/>
                <a:gd name="T40" fmla="*/ 390 w 418"/>
                <a:gd name="T41" fmla="*/ 666 h 772"/>
                <a:gd name="T42" fmla="*/ 390 w 418"/>
                <a:gd name="T43" fmla="*/ 705 h 772"/>
                <a:gd name="T44" fmla="*/ 351 w 418"/>
                <a:gd name="T45" fmla="*/ 0 h 772"/>
                <a:gd name="T46" fmla="*/ 351 w 418"/>
                <a:gd name="T47" fmla="*/ 0 h 772"/>
                <a:gd name="T48" fmla="*/ 67 w 418"/>
                <a:gd name="T49" fmla="*/ 0 h 772"/>
                <a:gd name="T50" fmla="*/ 0 w 418"/>
                <a:gd name="T51" fmla="*/ 66 h 772"/>
                <a:gd name="T52" fmla="*/ 0 w 418"/>
                <a:gd name="T53" fmla="*/ 705 h 772"/>
                <a:gd name="T54" fmla="*/ 67 w 418"/>
                <a:gd name="T55" fmla="*/ 772 h 772"/>
                <a:gd name="T56" fmla="*/ 351 w 418"/>
                <a:gd name="T57" fmla="*/ 772 h 772"/>
                <a:gd name="T58" fmla="*/ 418 w 418"/>
                <a:gd name="T59" fmla="*/ 705 h 772"/>
                <a:gd name="T60" fmla="*/ 418 w 418"/>
                <a:gd name="T61" fmla="*/ 66 h 772"/>
                <a:gd name="T62" fmla="*/ 351 w 418"/>
                <a:gd name="T63" fmla="*/ 0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8" h="772">
                  <a:moveTo>
                    <a:pt x="390" y="105"/>
                  </a:moveTo>
                  <a:lnTo>
                    <a:pt x="390" y="105"/>
                  </a:lnTo>
                  <a:lnTo>
                    <a:pt x="27" y="105"/>
                  </a:lnTo>
                  <a:lnTo>
                    <a:pt x="27" y="66"/>
                  </a:lnTo>
                  <a:cubicBezTo>
                    <a:pt x="27" y="44"/>
                    <a:pt x="45" y="27"/>
                    <a:pt x="67" y="27"/>
                  </a:cubicBezTo>
                  <a:lnTo>
                    <a:pt x="351" y="27"/>
                  </a:lnTo>
                  <a:cubicBezTo>
                    <a:pt x="372" y="27"/>
                    <a:pt x="390" y="44"/>
                    <a:pt x="390" y="66"/>
                  </a:cubicBezTo>
                  <a:lnTo>
                    <a:pt x="390" y="105"/>
                  </a:lnTo>
                  <a:close/>
                  <a:moveTo>
                    <a:pt x="390" y="638"/>
                  </a:moveTo>
                  <a:lnTo>
                    <a:pt x="390" y="638"/>
                  </a:lnTo>
                  <a:lnTo>
                    <a:pt x="27" y="638"/>
                  </a:lnTo>
                  <a:lnTo>
                    <a:pt x="27" y="133"/>
                  </a:lnTo>
                  <a:lnTo>
                    <a:pt x="390" y="133"/>
                  </a:lnTo>
                  <a:lnTo>
                    <a:pt x="390" y="638"/>
                  </a:lnTo>
                  <a:close/>
                  <a:moveTo>
                    <a:pt x="390" y="705"/>
                  </a:moveTo>
                  <a:lnTo>
                    <a:pt x="390" y="705"/>
                  </a:lnTo>
                  <a:cubicBezTo>
                    <a:pt x="390" y="727"/>
                    <a:pt x="372" y="745"/>
                    <a:pt x="351" y="745"/>
                  </a:cubicBezTo>
                  <a:lnTo>
                    <a:pt x="67" y="745"/>
                  </a:lnTo>
                  <a:cubicBezTo>
                    <a:pt x="45" y="745"/>
                    <a:pt x="27" y="727"/>
                    <a:pt x="27" y="705"/>
                  </a:cubicBezTo>
                  <a:lnTo>
                    <a:pt x="27" y="666"/>
                  </a:lnTo>
                  <a:lnTo>
                    <a:pt x="390" y="666"/>
                  </a:lnTo>
                  <a:lnTo>
                    <a:pt x="390" y="705"/>
                  </a:lnTo>
                  <a:close/>
                  <a:moveTo>
                    <a:pt x="351" y="0"/>
                  </a:moveTo>
                  <a:lnTo>
                    <a:pt x="351" y="0"/>
                  </a:lnTo>
                  <a:lnTo>
                    <a:pt x="67" y="0"/>
                  </a:lnTo>
                  <a:cubicBezTo>
                    <a:pt x="30" y="0"/>
                    <a:pt x="0" y="29"/>
                    <a:pt x="0" y="66"/>
                  </a:cubicBezTo>
                  <a:lnTo>
                    <a:pt x="0" y="705"/>
                  </a:lnTo>
                  <a:cubicBezTo>
                    <a:pt x="0" y="742"/>
                    <a:pt x="30" y="772"/>
                    <a:pt x="67" y="772"/>
                  </a:cubicBezTo>
                  <a:lnTo>
                    <a:pt x="351" y="772"/>
                  </a:lnTo>
                  <a:cubicBezTo>
                    <a:pt x="388" y="772"/>
                    <a:pt x="418" y="742"/>
                    <a:pt x="418" y="705"/>
                  </a:cubicBezTo>
                  <a:lnTo>
                    <a:pt x="418" y="66"/>
                  </a:lnTo>
                  <a:cubicBezTo>
                    <a:pt x="418" y="29"/>
                    <a:pt x="388" y="0"/>
                    <a:pt x="35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solidFill>
                  <a:prstClr val="black"/>
                </a:solidFill>
              </a:endParaRPr>
            </a:p>
          </p:txBody>
        </p:sp>
      </p:grpSp>
      <p:sp>
        <p:nvSpPr>
          <p:cNvPr id="9" name="Freeform 22">
            <a:extLst>
              <a:ext uri="{FF2B5EF4-FFF2-40B4-BE49-F238E27FC236}">
                <a16:creationId xmlns:a16="http://schemas.microsoft.com/office/drawing/2014/main" xmlns="" id="{B6387BF9-0F61-2D4E-A120-4F288EDAE62C}"/>
              </a:ext>
            </a:extLst>
          </p:cNvPr>
          <p:cNvSpPr>
            <a:spLocks noEditPoints="1"/>
          </p:cNvSpPr>
          <p:nvPr/>
        </p:nvSpPr>
        <p:spPr bwMode="auto">
          <a:xfrm>
            <a:off x="5592763" y="1641600"/>
            <a:ext cx="5284800" cy="3574800"/>
          </a:xfrm>
          <a:custGeom>
            <a:avLst/>
            <a:gdLst>
              <a:gd name="T0" fmla="*/ 43 w 847"/>
              <a:gd name="T1" fmla="*/ 582 h 613"/>
              <a:gd name="T2" fmla="*/ 43 w 847"/>
              <a:gd name="T3" fmla="*/ 582 h 613"/>
              <a:gd name="T4" fmla="*/ 102 w 847"/>
              <a:gd name="T5" fmla="*/ 494 h 613"/>
              <a:gd name="T6" fmla="*/ 105 w 847"/>
              <a:gd name="T7" fmla="*/ 495 h 613"/>
              <a:gd name="T8" fmla="*/ 112 w 847"/>
              <a:gd name="T9" fmla="*/ 496 h 613"/>
              <a:gd name="T10" fmla="*/ 734 w 847"/>
              <a:gd name="T11" fmla="*/ 496 h 613"/>
              <a:gd name="T12" fmla="*/ 741 w 847"/>
              <a:gd name="T13" fmla="*/ 495 h 613"/>
              <a:gd name="T14" fmla="*/ 744 w 847"/>
              <a:gd name="T15" fmla="*/ 494 h 613"/>
              <a:gd name="T16" fmla="*/ 746 w 847"/>
              <a:gd name="T17" fmla="*/ 496 h 613"/>
              <a:gd name="T18" fmla="*/ 803 w 847"/>
              <a:gd name="T19" fmla="*/ 582 h 613"/>
              <a:gd name="T20" fmla="*/ 43 w 847"/>
              <a:gd name="T21" fmla="*/ 582 h 613"/>
              <a:gd name="T22" fmla="*/ 108 w 847"/>
              <a:gd name="T23" fmla="*/ 29 h 613"/>
              <a:gd name="T24" fmla="*/ 108 w 847"/>
              <a:gd name="T25" fmla="*/ 29 h 613"/>
              <a:gd name="T26" fmla="*/ 738 w 847"/>
              <a:gd name="T27" fmla="*/ 29 h 613"/>
              <a:gd name="T28" fmla="*/ 738 w 847"/>
              <a:gd name="T29" fmla="*/ 465 h 613"/>
              <a:gd name="T30" fmla="*/ 108 w 847"/>
              <a:gd name="T31" fmla="*/ 465 h 613"/>
              <a:gd name="T32" fmla="*/ 108 w 847"/>
              <a:gd name="T33" fmla="*/ 29 h 613"/>
              <a:gd name="T34" fmla="*/ 844 w 847"/>
              <a:gd name="T35" fmla="*/ 589 h 613"/>
              <a:gd name="T36" fmla="*/ 844 w 847"/>
              <a:gd name="T37" fmla="*/ 589 h 613"/>
              <a:gd name="T38" fmla="*/ 842 w 847"/>
              <a:gd name="T39" fmla="*/ 585 h 613"/>
              <a:gd name="T40" fmla="*/ 842 w 847"/>
              <a:gd name="T41" fmla="*/ 585 h 613"/>
              <a:gd name="T42" fmla="*/ 767 w 847"/>
              <a:gd name="T43" fmla="*/ 473 h 613"/>
              <a:gd name="T44" fmla="*/ 767 w 847"/>
              <a:gd name="T45" fmla="*/ 471 h 613"/>
              <a:gd name="T46" fmla="*/ 769 w 847"/>
              <a:gd name="T47" fmla="*/ 461 h 613"/>
              <a:gd name="T48" fmla="*/ 769 w 847"/>
              <a:gd name="T49" fmla="*/ 33 h 613"/>
              <a:gd name="T50" fmla="*/ 734 w 847"/>
              <a:gd name="T51" fmla="*/ 0 h 613"/>
              <a:gd name="T52" fmla="*/ 112 w 847"/>
              <a:gd name="T53" fmla="*/ 0 h 613"/>
              <a:gd name="T54" fmla="*/ 77 w 847"/>
              <a:gd name="T55" fmla="*/ 33 h 613"/>
              <a:gd name="T56" fmla="*/ 77 w 847"/>
              <a:gd name="T57" fmla="*/ 461 h 613"/>
              <a:gd name="T58" fmla="*/ 79 w 847"/>
              <a:gd name="T59" fmla="*/ 471 h 613"/>
              <a:gd name="T60" fmla="*/ 79 w 847"/>
              <a:gd name="T61" fmla="*/ 473 h 613"/>
              <a:gd name="T62" fmla="*/ 4 w 847"/>
              <a:gd name="T63" fmla="*/ 585 h 613"/>
              <a:gd name="T64" fmla="*/ 4 w 847"/>
              <a:gd name="T65" fmla="*/ 585 h 613"/>
              <a:gd name="T66" fmla="*/ 2 w 847"/>
              <a:gd name="T67" fmla="*/ 589 h 613"/>
              <a:gd name="T68" fmla="*/ 0 w 847"/>
              <a:gd name="T69" fmla="*/ 597 h 613"/>
              <a:gd name="T70" fmla="*/ 15 w 847"/>
              <a:gd name="T71" fmla="*/ 613 h 613"/>
              <a:gd name="T72" fmla="*/ 831 w 847"/>
              <a:gd name="T73" fmla="*/ 613 h 613"/>
              <a:gd name="T74" fmla="*/ 847 w 847"/>
              <a:gd name="T75" fmla="*/ 597 h 613"/>
              <a:gd name="T76" fmla="*/ 844 w 847"/>
              <a:gd name="T77" fmla="*/ 589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47" h="613">
                <a:moveTo>
                  <a:pt x="43" y="582"/>
                </a:moveTo>
                <a:lnTo>
                  <a:pt x="43" y="582"/>
                </a:lnTo>
                <a:lnTo>
                  <a:pt x="102" y="494"/>
                </a:lnTo>
                <a:lnTo>
                  <a:pt x="105" y="495"/>
                </a:lnTo>
                <a:cubicBezTo>
                  <a:pt x="108" y="495"/>
                  <a:pt x="110" y="496"/>
                  <a:pt x="112" y="496"/>
                </a:cubicBezTo>
                <a:lnTo>
                  <a:pt x="734" y="496"/>
                </a:lnTo>
                <a:cubicBezTo>
                  <a:pt x="736" y="496"/>
                  <a:pt x="739" y="495"/>
                  <a:pt x="741" y="495"/>
                </a:cubicBezTo>
                <a:lnTo>
                  <a:pt x="744" y="494"/>
                </a:lnTo>
                <a:lnTo>
                  <a:pt x="746" y="496"/>
                </a:lnTo>
                <a:lnTo>
                  <a:pt x="803" y="582"/>
                </a:lnTo>
                <a:lnTo>
                  <a:pt x="43" y="582"/>
                </a:lnTo>
                <a:close/>
                <a:moveTo>
                  <a:pt x="108" y="29"/>
                </a:moveTo>
                <a:lnTo>
                  <a:pt x="108" y="29"/>
                </a:lnTo>
                <a:lnTo>
                  <a:pt x="738" y="29"/>
                </a:lnTo>
                <a:lnTo>
                  <a:pt x="738" y="465"/>
                </a:lnTo>
                <a:lnTo>
                  <a:pt x="108" y="465"/>
                </a:lnTo>
                <a:lnTo>
                  <a:pt x="108" y="29"/>
                </a:lnTo>
                <a:close/>
                <a:moveTo>
                  <a:pt x="844" y="589"/>
                </a:moveTo>
                <a:lnTo>
                  <a:pt x="844" y="589"/>
                </a:lnTo>
                <a:lnTo>
                  <a:pt x="842" y="585"/>
                </a:lnTo>
                <a:lnTo>
                  <a:pt x="842" y="585"/>
                </a:lnTo>
                <a:lnTo>
                  <a:pt x="767" y="473"/>
                </a:lnTo>
                <a:lnTo>
                  <a:pt x="767" y="471"/>
                </a:lnTo>
                <a:cubicBezTo>
                  <a:pt x="768" y="467"/>
                  <a:pt x="769" y="464"/>
                  <a:pt x="769" y="461"/>
                </a:cubicBezTo>
                <a:lnTo>
                  <a:pt x="769" y="33"/>
                </a:lnTo>
                <a:cubicBezTo>
                  <a:pt x="769" y="14"/>
                  <a:pt x="753" y="0"/>
                  <a:pt x="734" y="0"/>
                </a:cubicBezTo>
                <a:lnTo>
                  <a:pt x="112" y="0"/>
                </a:lnTo>
                <a:cubicBezTo>
                  <a:pt x="93" y="0"/>
                  <a:pt x="77" y="14"/>
                  <a:pt x="77" y="33"/>
                </a:cubicBezTo>
                <a:lnTo>
                  <a:pt x="77" y="461"/>
                </a:lnTo>
                <a:cubicBezTo>
                  <a:pt x="77" y="464"/>
                  <a:pt x="78" y="467"/>
                  <a:pt x="79" y="471"/>
                </a:cubicBezTo>
                <a:lnTo>
                  <a:pt x="79" y="473"/>
                </a:lnTo>
                <a:lnTo>
                  <a:pt x="4" y="585"/>
                </a:lnTo>
                <a:lnTo>
                  <a:pt x="4" y="585"/>
                </a:lnTo>
                <a:lnTo>
                  <a:pt x="2" y="589"/>
                </a:lnTo>
                <a:cubicBezTo>
                  <a:pt x="0" y="592"/>
                  <a:pt x="0" y="595"/>
                  <a:pt x="0" y="597"/>
                </a:cubicBezTo>
                <a:cubicBezTo>
                  <a:pt x="0" y="606"/>
                  <a:pt x="6" y="613"/>
                  <a:pt x="15" y="613"/>
                </a:cubicBezTo>
                <a:lnTo>
                  <a:pt x="831" y="613"/>
                </a:lnTo>
                <a:cubicBezTo>
                  <a:pt x="840" y="613"/>
                  <a:pt x="847" y="606"/>
                  <a:pt x="847" y="597"/>
                </a:cubicBezTo>
                <a:cubicBezTo>
                  <a:pt x="847" y="595"/>
                  <a:pt x="846" y="592"/>
                  <a:pt x="844" y="589"/>
                </a:cubicBezTo>
                <a:close/>
              </a:path>
            </a:pathLst>
          </a:custGeom>
          <a:solidFill>
            <a:srgbClr val="0CC14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solidFill>
                <a:prstClr val="black"/>
              </a:solidFill>
            </a:endParaRPr>
          </a:p>
        </p:txBody>
      </p:sp>
      <p:sp>
        <p:nvSpPr>
          <p:cNvPr id="12" name="Rectángulo 11">
            <a:extLst>
              <a:ext uri="{FF2B5EF4-FFF2-40B4-BE49-F238E27FC236}">
                <a16:creationId xmlns:a16="http://schemas.microsoft.com/office/drawing/2014/main" xmlns="" id="{670FEB82-F7CF-D043-985C-783DDD13C7D4}"/>
              </a:ext>
            </a:extLst>
          </p:cNvPr>
          <p:cNvSpPr/>
          <p:nvPr/>
        </p:nvSpPr>
        <p:spPr>
          <a:xfrm>
            <a:off x="450000" y="496800"/>
            <a:ext cx="6123792" cy="400110"/>
          </a:xfrm>
          <a:prstGeom prst="rect">
            <a:avLst/>
          </a:prstGeom>
        </p:spPr>
        <p:txBody>
          <a:bodyPr wrap="none">
            <a:spAutoFit/>
          </a:bodyPr>
          <a:lstStyle/>
          <a:p>
            <a:r>
              <a:rPr lang="es-CL" sz="2000" dirty="0">
                <a:solidFill>
                  <a:srgbClr val="15C047"/>
                </a:solidFill>
                <a:latin typeface="Arial" panose="020B0604020202020204" pitchFamily="34" charset="0"/>
                <a:cs typeface="Arial" panose="020B0604020202020204" pitchFamily="34" charset="0"/>
              </a:rPr>
              <a:t>Encuesta de satisfacción – Curso cerrado streaming</a:t>
            </a:r>
          </a:p>
        </p:txBody>
      </p:sp>
      <p:cxnSp>
        <p:nvCxnSpPr>
          <p:cNvPr id="13" name="Conector recto 12">
            <a:extLst>
              <a:ext uri="{FF2B5EF4-FFF2-40B4-BE49-F238E27FC236}">
                <a16:creationId xmlns:a16="http://schemas.microsoft.com/office/drawing/2014/main" xmlns="" id="{ADE4072A-0E18-2D42-95AC-B147F88E4A68}"/>
              </a:ext>
            </a:extLst>
          </p:cNvPr>
          <p:cNvCxnSpPr/>
          <p:nvPr/>
        </p:nvCxnSpPr>
        <p:spPr>
          <a:xfrm>
            <a:off x="435600" y="363600"/>
            <a:ext cx="1629104" cy="0"/>
          </a:xfrm>
          <a:prstGeom prst="line">
            <a:avLst/>
          </a:prstGeom>
          <a:ln w="25400">
            <a:solidFill>
              <a:srgbClr val="15C047"/>
            </a:solidFill>
          </a:ln>
        </p:spPr>
        <p:style>
          <a:lnRef idx="2">
            <a:schemeClr val="dk1"/>
          </a:lnRef>
          <a:fillRef idx="0">
            <a:schemeClr val="dk1"/>
          </a:fillRef>
          <a:effectRef idx="1">
            <a:schemeClr val="dk1"/>
          </a:effectRef>
          <a:fontRef idx="minor">
            <a:schemeClr val="tx1"/>
          </a:fontRef>
        </p:style>
      </p:cxnSp>
      <p:sp>
        <p:nvSpPr>
          <p:cNvPr id="14" name="Rectángulo 13">
            <a:extLst>
              <a:ext uri="{FF2B5EF4-FFF2-40B4-BE49-F238E27FC236}">
                <a16:creationId xmlns:a16="http://schemas.microsoft.com/office/drawing/2014/main" xmlns="" id="{0AC4C99A-FBC1-E34E-98B4-212F0F61514A}"/>
              </a:ext>
            </a:extLst>
          </p:cNvPr>
          <p:cNvSpPr/>
          <p:nvPr/>
        </p:nvSpPr>
        <p:spPr>
          <a:xfrm>
            <a:off x="1357049" y="5528439"/>
            <a:ext cx="2220180" cy="338554"/>
          </a:xfrm>
          <a:prstGeom prst="rect">
            <a:avLst/>
          </a:prstGeom>
        </p:spPr>
        <p:txBody>
          <a:bodyPr wrap="square">
            <a:spAutoFit/>
          </a:bodyPr>
          <a:lstStyle/>
          <a:p>
            <a:pPr algn="ctr"/>
            <a:r>
              <a:rPr lang="es-CL" sz="1600" b="1" dirty="0">
                <a:solidFill>
                  <a:srgbClr val="15C047"/>
                </a:solidFill>
                <a:latin typeface="Arial" panose="020B0604020202020204" pitchFamily="34" charset="0"/>
                <a:cs typeface="Arial" panose="020B0604020202020204" pitchFamily="34" charset="0"/>
              </a:rPr>
              <a:t>Escanea este código</a:t>
            </a:r>
          </a:p>
        </p:txBody>
      </p:sp>
      <p:sp>
        <p:nvSpPr>
          <p:cNvPr id="15" name="Rectángulo 14">
            <a:extLst>
              <a:ext uri="{FF2B5EF4-FFF2-40B4-BE49-F238E27FC236}">
                <a16:creationId xmlns:a16="http://schemas.microsoft.com/office/drawing/2014/main" xmlns="" id="{D799C167-C865-6B44-A263-891460E2A8DD}"/>
              </a:ext>
            </a:extLst>
          </p:cNvPr>
          <p:cNvSpPr/>
          <p:nvPr/>
        </p:nvSpPr>
        <p:spPr>
          <a:xfrm>
            <a:off x="7011079" y="5528439"/>
            <a:ext cx="2220180" cy="338554"/>
          </a:xfrm>
          <a:prstGeom prst="rect">
            <a:avLst/>
          </a:prstGeom>
        </p:spPr>
        <p:txBody>
          <a:bodyPr wrap="square">
            <a:spAutoFit/>
          </a:bodyPr>
          <a:lstStyle/>
          <a:p>
            <a:pPr algn="ctr"/>
            <a:r>
              <a:rPr lang="es-CL" sz="1600" b="1" dirty="0">
                <a:solidFill>
                  <a:srgbClr val="15C047"/>
                </a:solidFill>
                <a:latin typeface="Arial" panose="020B0604020202020204" pitchFamily="34" charset="0"/>
                <a:cs typeface="Arial" panose="020B0604020202020204" pitchFamily="34" charset="0"/>
              </a:rPr>
              <a:t>O ingresa a este link</a:t>
            </a:r>
          </a:p>
        </p:txBody>
      </p:sp>
      <p:pic>
        <p:nvPicPr>
          <p:cNvPr id="16" name="Imagen 15">
            <a:extLst>
              <a:ext uri="{FF2B5EF4-FFF2-40B4-BE49-F238E27FC236}">
                <a16:creationId xmlns:a16="http://schemas.microsoft.com/office/drawing/2014/main" xmlns="" id="{16E3E300-634B-C448-95F3-6291B64DE40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79106" y="496800"/>
            <a:ext cx="1239633" cy="506414"/>
          </a:xfrm>
          <a:prstGeom prst="rect">
            <a:avLst/>
          </a:prstGeom>
        </p:spPr>
      </p:pic>
      <p:sp>
        <p:nvSpPr>
          <p:cNvPr id="17" name="Marcador de texto 11">
            <a:extLst>
              <a:ext uri="{FF2B5EF4-FFF2-40B4-BE49-F238E27FC236}">
                <a16:creationId xmlns:a16="http://schemas.microsoft.com/office/drawing/2014/main" xmlns="" id="{D017B122-CEB0-8A4F-B99D-3761E6F821F0}"/>
              </a:ext>
            </a:extLst>
          </p:cNvPr>
          <p:cNvSpPr txBox="1">
            <a:spLocks/>
          </p:cNvSpPr>
          <p:nvPr/>
        </p:nvSpPr>
        <p:spPr>
          <a:xfrm>
            <a:off x="5851683" y="3038490"/>
            <a:ext cx="4766959" cy="523875"/>
          </a:xfrm>
          <a:prstGeom prst="rect">
            <a:avLst/>
          </a:prstGeom>
        </p:spPr>
        <p:txBody>
          <a:bodyPr lIns="0" tIns="0" rIns="0" bIns="0"/>
          <a:lstStyle>
            <a:lvl1pPr marL="0" marR="0" indent="0" algn="ctr" defTabSz="1218406" eaLnBrk="1" latinLnBrk="0" hangingPunct="1">
              <a:lnSpc>
                <a:spcPct val="100000"/>
              </a:lnSpc>
              <a:spcBef>
                <a:spcPts val="400"/>
              </a:spcBef>
              <a:spcAft>
                <a:spcPts val="400"/>
              </a:spcAft>
              <a:buClr>
                <a:schemeClr val="bg2"/>
              </a:buClr>
              <a:buSzPct val="95000"/>
              <a:buFontTx/>
              <a:buNone/>
              <a:tabLst/>
              <a:defRPr sz="1700" b="1" i="0" u="none" strike="noStrike" cap="none" spc="0" baseline="0">
                <a:solidFill>
                  <a:schemeClr val="tx1"/>
                </a:solidFill>
                <a:uFillTx/>
                <a:latin typeface="Arial"/>
                <a:ea typeface="Arial"/>
                <a:cs typeface="Arial"/>
                <a:sym typeface="Arial"/>
              </a:defRPr>
            </a:lvl1pPr>
            <a:lvl2pPr marL="676275" marR="0" indent="-371475" algn="ctr" defTabSz="1218406" eaLnBrk="1" latinLnBrk="0" hangingPunct="1">
              <a:lnSpc>
                <a:spcPct val="100000"/>
              </a:lnSpc>
              <a:spcBef>
                <a:spcPts val="400"/>
              </a:spcBef>
              <a:spcAft>
                <a:spcPts val="400"/>
              </a:spcAft>
              <a:buClr>
                <a:schemeClr val="bg2"/>
              </a:buClr>
              <a:buSzPct val="95000"/>
              <a:buFont typeface="Wingdings" pitchFamily="2" charset="2"/>
              <a:buChar char="§"/>
              <a:tabLst/>
              <a:defRPr lang="es-ES" sz="1600" b="1" i="0" u="none" strike="noStrike" cap="none" spc="0" baseline="0" dirty="0" smtClean="0">
                <a:solidFill>
                  <a:schemeClr val="tx1"/>
                </a:solidFill>
                <a:uFillTx/>
                <a:latin typeface="Arial"/>
                <a:ea typeface="Arial"/>
                <a:cs typeface="Arial"/>
                <a:sym typeface="Arial"/>
              </a:defRPr>
            </a:lvl2pPr>
            <a:lvl3pPr marL="1030288" marR="0" indent="-333375" algn="ctr" defTabSz="1218406" eaLnBrk="1" latinLnBrk="0" hangingPunct="1">
              <a:lnSpc>
                <a:spcPct val="100000"/>
              </a:lnSpc>
              <a:spcBef>
                <a:spcPts val="400"/>
              </a:spcBef>
              <a:spcAft>
                <a:spcPts val="400"/>
              </a:spcAft>
              <a:buClr>
                <a:schemeClr val="bg2"/>
              </a:buClr>
              <a:buSzPct val="50000"/>
              <a:buFontTx/>
              <a:buBlip>
                <a:blip r:embed="rId4">
                  <a:extLst>
                    <a:ext uri="{96DAC541-7B7A-43D3-8B79-37D633B846F1}">
                      <asvg:svgBlip xmlns:asvg="http://schemas.microsoft.com/office/drawing/2016/SVG/main" xmlns="" r:embed="rId5"/>
                    </a:ext>
                  </a:extLst>
                </a:blip>
              </a:buBlip>
              <a:tabLst/>
              <a:defRPr sz="1400" b="1" i="0" u="none" strike="noStrike" cap="none" spc="0" baseline="0">
                <a:solidFill>
                  <a:schemeClr val="tx1"/>
                </a:solidFill>
                <a:uFillTx/>
                <a:latin typeface="Arial"/>
                <a:ea typeface="Arial"/>
                <a:cs typeface="Arial"/>
                <a:sym typeface="Arial"/>
              </a:defRPr>
            </a:lvl3pPr>
            <a:lvl4pPr marL="1342232" marR="0" indent="-332582" algn="ctr" defTabSz="1218406" eaLnBrk="1" latinLnBrk="0" hangingPunct="1">
              <a:lnSpc>
                <a:spcPct val="100000"/>
              </a:lnSpc>
              <a:spcBef>
                <a:spcPts val="400"/>
              </a:spcBef>
              <a:spcAft>
                <a:spcPts val="400"/>
              </a:spcAft>
              <a:buClr>
                <a:schemeClr val="bg2"/>
              </a:buClr>
              <a:buSzPct val="50000"/>
              <a:buFontTx/>
              <a:buBlip>
                <a:blip r:embed="rId4">
                  <a:extLst>
                    <a:ext uri="{96DAC541-7B7A-43D3-8B79-37D633B846F1}">
                      <asvg:svgBlip xmlns:asvg="http://schemas.microsoft.com/office/drawing/2016/SVG/main" xmlns="" r:embed="rId5"/>
                    </a:ext>
                  </a:extLst>
                </a:blip>
              </a:buBlip>
              <a:tabLst/>
              <a:defRPr sz="1400" b="1" i="0" u="none" strike="noStrike" cap="none" spc="0" baseline="0">
                <a:solidFill>
                  <a:schemeClr val="tx1"/>
                </a:solidFill>
                <a:uFillTx/>
                <a:latin typeface="Arial"/>
                <a:ea typeface="Arial"/>
                <a:cs typeface="Arial"/>
                <a:sym typeface="Arial"/>
              </a:defRPr>
            </a:lvl4pPr>
            <a:lvl5pPr marL="1675607" marR="0" indent="-364332" algn="ctr" defTabSz="1218406" eaLnBrk="1" latinLnBrk="0" hangingPunct="1">
              <a:lnSpc>
                <a:spcPct val="100000"/>
              </a:lnSpc>
              <a:spcBef>
                <a:spcPts val="400"/>
              </a:spcBef>
              <a:spcAft>
                <a:spcPts val="400"/>
              </a:spcAft>
              <a:buClr>
                <a:schemeClr val="bg2"/>
              </a:buClr>
              <a:buSzPct val="50000"/>
              <a:buFontTx/>
              <a:buBlip>
                <a:blip r:embed="rId4">
                  <a:extLst>
                    <a:ext uri="{96DAC541-7B7A-43D3-8B79-37D633B846F1}">
                      <asvg:svgBlip xmlns:asvg="http://schemas.microsoft.com/office/drawing/2016/SVG/main" xmlns="" r:embed="rId5"/>
                    </a:ext>
                  </a:extLst>
                </a:blip>
              </a:buBlip>
              <a:tabLst>
                <a:tab pos="1571625" algn="l"/>
              </a:tabLst>
              <a:defRPr sz="1400" b="1" i="0" u="none" strike="noStrike" cap="none" spc="0" baseline="0">
                <a:solidFill>
                  <a:schemeClr val="tx1"/>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buClr>
                <a:srgbClr val="83B727"/>
              </a:buClr>
              <a:defRPr/>
            </a:pPr>
            <a:r>
              <a:rPr lang="es-CL" sz="2400" u="sng" kern="0" dirty="0">
                <a:solidFill>
                  <a:srgbClr val="15C047"/>
                </a:solidFill>
                <a:hlinkClick r:id="rId6">
                  <a:extLst>
                    <a:ext uri="{A12FA001-AC4F-418D-AE19-62706E023703}">
                      <ahyp:hlinkClr xmlns:ahyp="http://schemas.microsoft.com/office/drawing/2018/hyperlinkcolor" xmlns="" val="tx"/>
                    </a:ext>
                  </a:extLst>
                </a:hlinkClick>
              </a:rPr>
              <a:t>t</a:t>
            </a:r>
            <a:r>
              <a:rPr lang="es-CL" sz="2400" u="sng" kern="0" dirty="0">
                <a:solidFill>
                  <a:srgbClr val="15C047"/>
                </a:solidFill>
                <a:hlinkClick r:id="rId6">
                  <a:extLst>
                    <a:ext uri="{A12FA001-AC4F-418D-AE19-62706E023703}">
                      <ahyp:hlinkClr xmlns:ahyp="http://schemas.microsoft.com/office/drawing/2018/hyperlinkcolor" xmlns="" val="tx"/>
                    </a:ext>
                  </a:extLst>
                </a:hlinkClick>
              </a:rPr>
              <a:t>inyurl.com/</a:t>
            </a:r>
            <a:r>
              <a:rPr lang="es-CL" sz="2400" u="sng" kern="0" dirty="0">
                <a:solidFill>
                  <a:srgbClr val="15C047"/>
                </a:solidFill>
              </a:rPr>
              <a:t>wtus2r43</a:t>
            </a:r>
          </a:p>
        </p:txBody>
      </p:sp>
      <p:pic>
        <p:nvPicPr>
          <p:cNvPr id="18" name="Imagen 17">
            <a:extLst>
              <a:ext uri="{FF2B5EF4-FFF2-40B4-BE49-F238E27FC236}">
                <a16:creationId xmlns:a16="http://schemas.microsoft.com/office/drawing/2014/main" xmlns="" id="{302EF3BD-7D21-134F-A18F-2593E24BF946}"/>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601759" y="2576379"/>
            <a:ext cx="1705240" cy="1705241"/>
          </a:xfrm>
          <a:prstGeom prst="rect">
            <a:avLst/>
          </a:prstGeom>
        </p:spPr>
      </p:pic>
    </p:spTree>
    <p:custDataLst>
      <p:tags r:id="rId1"/>
    </p:custDataLst>
    <p:extLst>
      <p:ext uri="{BB962C8B-B14F-4D97-AF65-F5344CB8AC3E}">
        <p14:creationId xmlns:p14="http://schemas.microsoft.com/office/powerpoint/2010/main" val="19518673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693977291"/>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7">
            <a:extLst>
              <a:ext uri="{FF2B5EF4-FFF2-40B4-BE49-F238E27FC236}">
                <a16:creationId xmlns:a16="http://schemas.microsoft.com/office/drawing/2014/main" xmlns="" id="{E4E96A31-11CD-E74D-9D74-A6E6EFC55426}"/>
              </a:ext>
            </a:extLst>
          </p:cNvPr>
          <p:cNvSpPr txBox="1">
            <a:spLocks/>
          </p:cNvSpPr>
          <p:nvPr/>
        </p:nvSpPr>
        <p:spPr>
          <a:xfrm>
            <a:off x="449262" y="496571"/>
            <a:ext cx="9865812" cy="523874"/>
          </a:xfrm>
          <a:prstGeom prst="rect">
            <a:avLst/>
          </a:prstGeom>
        </p:spPr>
        <p:txBody>
          <a:bodyPr lIns="0" tIns="0" rIns="0" bIns="0"/>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2000" b="0" kern="1200">
                <a:solidFill>
                  <a:schemeClr val="accent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smtClean="0">
                <a:latin typeface="ACHS Nueva Serif" pitchFamily="2" charset="77"/>
              </a:rPr>
              <a:t>Objetivos</a:t>
            </a:r>
            <a:endParaRPr lang="es-ES" dirty="0">
              <a:latin typeface="ACHS Nueva Serif" pitchFamily="2" charset="77"/>
            </a:endParaRPr>
          </a:p>
        </p:txBody>
      </p:sp>
      <p:cxnSp>
        <p:nvCxnSpPr>
          <p:cNvPr id="7" name="Conector recto 18">
            <a:extLst>
              <a:ext uri="{FF2B5EF4-FFF2-40B4-BE49-F238E27FC236}">
                <a16:creationId xmlns:a16="http://schemas.microsoft.com/office/drawing/2014/main" xmlns="" id="{B15F783E-CCE9-6A45-B023-A756F506D3FB}"/>
              </a:ext>
            </a:extLst>
          </p:cNvPr>
          <p:cNvCxnSpPr>
            <a:cxnSpLocks/>
          </p:cNvCxnSpPr>
          <p:nvPr/>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sp>
        <p:nvSpPr>
          <p:cNvPr id="10" name="Marcador de texto 4">
            <a:extLst>
              <a:ext uri="{FF2B5EF4-FFF2-40B4-BE49-F238E27FC236}">
                <a16:creationId xmlns:a16="http://schemas.microsoft.com/office/drawing/2014/main" xmlns="" id="{5896A767-BE9B-FC40-B758-33EE8FEBBA27}"/>
              </a:ext>
            </a:extLst>
          </p:cNvPr>
          <p:cNvSpPr txBox="1">
            <a:spLocks/>
          </p:cNvSpPr>
          <p:nvPr/>
        </p:nvSpPr>
        <p:spPr>
          <a:xfrm>
            <a:off x="449263" y="2841171"/>
            <a:ext cx="4792208" cy="2475821"/>
          </a:xfrm>
          <a:prstGeom prst="rect">
            <a:avLst/>
          </a:prstGeom>
        </p:spPr>
        <p:txBody>
          <a:bodyPr/>
          <a:lstStyle>
            <a:lvl1pPr marL="285750" indent="-285750" algn="l" defTabSz="914400" rtl="0" eaLnBrk="1" latinLnBrk="0" hangingPunct="1">
              <a:lnSpc>
                <a:spcPct val="90000"/>
              </a:lnSpc>
              <a:spcBef>
                <a:spcPts val="600"/>
              </a:spcBef>
              <a:spcAft>
                <a:spcPts val="600"/>
              </a:spcAft>
              <a:buClr>
                <a:schemeClr val="accent1"/>
              </a:buClr>
              <a:buFont typeface="Wingdings" panose="05000000000000000000" pitchFamily="2" charset="2"/>
              <a:buChar char="§"/>
              <a:defRPr sz="1600" b="0" kern="1200">
                <a:solidFill>
                  <a:schemeClr val="accent3">
                    <a:lumMod val="75000"/>
                    <a:lumOff val="25000"/>
                  </a:schemeClr>
                </a:solidFill>
                <a:latin typeface="+mn-lt"/>
                <a:ea typeface="+mn-ea"/>
                <a:cs typeface="+mn-cs"/>
              </a:defRPr>
            </a:lvl1pPr>
            <a:lvl2pPr marL="590550" indent="-285750" algn="l" defTabSz="914400" rtl="0" eaLnBrk="1" latinLnBrk="0" hangingPunct="1">
              <a:lnSpc>
                <a:spcPct val="90000"/>
              </a:lnSpc>
              <a:spcBef>
                <a:spcPts val="600"/>
              </a:spcBef>
              <a:spcAft>
                <a:spcPts val="600"/>
              </a:spcAft>
              <a:buClr>
                <a:schemeClr val="accent1"/>
              </a:buClr>
              <a:buSzPct val="10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2pPr>
            <a:lvl3pPr marL="895350" indent="-285750" algn="l" defTabSz="914400" rtl="0" eaLnBrk="1" latinLnBrk="0" hangingPunct="1">
              <a:lnSpc>
                <a:spcPct val="90000"/>
              </a:lnSpc>
              <a:spcBef>
                <a:spcPts val="600"/>
              </a:spcBef>
              <a:spcAft>
                <a:spcPts val="600"/>
              </a:spcAft>
              <a:buClr>
                <a:schemeClr val="accent1"/>
              </a:buClr>
              <a:buSzPct val="9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3pPr>
            <a:lvl4pPr marL="1200150" indent="-285750" algn="l" defTabSz="914400" rtl="0" eaLnBrk="1" latinLnBrk="0" hangingPunct="1">
              <a:lnSpc>
                <a:spcPct val="90000"/>
              </a:lnSpc>
              <a:spcBef>
                <a:spcPts val="600"/>
              </a:spcBef>
              <a:spcAft>
                <a:spcPts val="600"/>
              </a:spcAft>
              <a:buClr>
                <a:schemeClr val="accent1"/>
              </a:buClr>
              <a:buSzPct val="9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4pPr>
            <a:lvl5pPr marL="1504950" indent="-285750" algn="l" defTabSz="914400" rtl="0" eaLnBrk="1" latinLnBrk="0" hangingPunct="1">
              <a:lnSpc>
                <a:spcPct val="90000"/>
              </a:lnSpc>
              <a:spcBef>
                <a:spcPts val="600"/>
              </a:spcBef>
              <a:spcAft>
                <a:spcPts val="600"/>
              </a:spcAft>
              <a:buClr>
                <a:schemeClr val="accent1"/>
              </a:buClr>
              <a:buSzPct val="9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latin typeface="ACHS Nueva Sans Medium" pitchFamily="2" charset="77"/>
              </a:rPr>
              <a:t>Actuar de acuerdo a lo establecido en los planes de emergencia y evacuación en los establecimientos educacionales. </a:t>
            </a:r>
          </a:p>
        </p:txBody>
      </p:sp>
      <p:sp>
        <p:nvSpPr>
          <p:cNvPr id="11" name="Marcador de texto 7">
            <a:extLst>
              <a:ext uri="{FF2B5EF4-FFF2-40B4-BE49-F238E27FC236}">
                <a16:creationId xmlns:a16="http://schemas.microsoft.com/office/drawing/2014/main" xmlns="" id="{3D59D9C0-0F50-5945-B5F4-47E650792B10}"/>
              </a:ext>
            </a:extLst>
          </p:cNvPr>
          <p:cNvSpPr txBox="1">
            <a:spLocks/>
          </p:cNvSpPr>
          <p:nvPr/>
        </p:nvSpPr>
        <p:spPr>
          <a:xfrm>
            <a:off x="436561" y="2157287"/>
            <a:ext cx="2996067" cy="229132"/>
          </a:xfrm>
          <a:prstGeom prst="rect">
            <a:avLst/>
          </a:prstGeom>
        </p:spPr>
        <p:txBody>
          <a:bodyPr lIns="0" tIns="0" rIns="0" bIns="0"/>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b="1" dirty="0" smtClean="0">
                <a:solidFill>
                  <a:schemeClr val="tx2"/>
                </a:solidFill>
                <a:latin typeface="ACHS Nueva Serif" pitchFamily="2" charset="77"/>
              </a:rPr>
              <a:t>OBJETIVO DE LA CHARLA</a:t>
            </a:r>
            <a:endParaRPr lang="es-CL" b="1" dirty="0">
              <a:solidFill>
                <a:schemeClr val="tx2"/>
              </a:solidFill>
              <a:latin typeface="ACHS Nueva Serif" pitchFamily="2" charset="77"/>
            </a:endParaRPr>
          </a:p>
        </p:txBody>
      </p:sp>
      <p:pic>
        <p:nvPicPr>
          <p:cNvPr id="15" name="Imagen 14">
            <a:extLst>
              <a:ext uri="{FF2B5EF4-FFF2-40B4-BE49-F238E27FC236}">
                <a16:creationId xmlns:a16="http://schemas.microsoft.com/office/drawing/2014/main" xmlns="" id="{AF65B942-F80F-5B43-A733-7A72D80B2536}"/>
              </a:ext>
            </a:extLst>
          </p:cNvPr>
          <p:cNvPicPr>
            <a:picLocks noChangeAspect="1"/>
          </p:cNvPicPr>
          <p:nvPr/>
        </p:nvPicPr>
        <p:blipFill>
          <a:blip r:embed="rId4"/>
          <a:stretch>
            <a:fillRect/>
          </a:stretch>
        </p:blipFill>
        <p:spPr>
          <a:xfrm>
            <a:off x="6988304" y="1898027"/>
            <a:ext cx="5376962" cy="5535109"/>
          </a:xfrm>
          <a:prstGeom prst="rect">
            <a:avLst/>
          </a:prstGeom>
        </p:spPr>
      </p:pic>
    </p:spTree>
    <p:custDataLst>
      <p:tags r:id="rId1"/>
    </p:custDataLst>
    <p:extLst>
      <p:ext uri="{BB962C8B-B14F-4D97-AF65-F5344CB8AC3E}">
        <p14:creationId xmlns:p14="http://schemas.microsoft.com/office/powerpoint/2010/main" val="685222946"/>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7">
            <a:extLst>
              <a:ext uri="{FF2B5EF4-FFF2-40B4-BE49-F238E27FC236}">
                <a16:creationId xmlns:a16="http://schemas.microsoft.com/office/drawing/2014/main" xmlns="" id="{E4E96A31-11CD-E74D-9D74-A6E6EFC55426}"/>
              </a:ext>
            </a:extLst>
          </p:cNvPr>
          <p:cNvSpPr txBox="1">
            <a:spLocks/>
          </p:cNvSpPr>
          <p:nvPr/>
        </p:nvSpPr>
        <p:spPr>
          <a:xfrm>
            <a:off x="449262" y="496571"/>
            <a:ext cx="9865812" cy="523874"/>
          </a:xfrm>
          <a:prstGeom prst="rect">
            <a:avLst/>
          </a:prstGeom>
        </p:spPr>
        <p:txBody>
          <a:bodyPr lIns="0" tIns="0" rIns="0" bIns="0"/>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2000" b="0" kern="1200">
                <a:solidFill>
                  <a:schemeClr val="accent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smtClean="0">
                <a:latin typeface="ACHS Nueva Serif" pitchFamily="2" charset="77"/>
              </a:rPr>
              <a:t>Objetivos</a:t>
            </a:r>
            <a:endParaRPr lang="es-ES" dirty="0">
              <a:latin typeface="ACHS Nueva Serif" pitchFamily="2" charset="77"/>
            </a:endParaRPr>
          </a:p>
        </p:txBody>
      </p:sp>
      <p:cxnSp>
        <p:nvCxnSpPr>
          <p:cNvPr id="7" name="Conector recto 18">
            <a:extLst>
              <a:ext uri="{FF2B5EF4-FFF2-40B4-BE49-F238E27FC236}">
                <a16:creationId xmlns:a16="http://schemas.microsoft.com/office/drawing/2014/main" xmlns="" id="{B15F783E-CCE9-6A45-B023-A756F506D3FB}"/>
              </a:ext>
            </a:extLst>
          </p:cNvPr>
          <p:cNvCxnSpPr>
            <a:cxnSpLocks/>
          </p:cNvCxnSpPr>
          <p:nvPr/>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sp>
        <p:nvSpPr>
          <p:cNvPr id="10" name="Marcador de texto 4">
            <a:extLst>
              <a:ext uri="{FF2B5EF4-FFF2-40B4-BE49-F238E27FC236}">
                <a16:creationId xmlns:a16="http://schemas.microsoft.com/office/drawing/2014/main" xmlns="" id="{5896A767-BE9B-FC40-B758-33EE8FEBBA27}"/>
              </a:ext>
            </a:extLst>
          </p:cNvPr>
          <p:cNvSpPr txBox="1">
            <a:spLocks/>
          </p:cNvSpPr>
          <p:nvPr/>
        </p:nvSpPr>
        <p:spPr>
          <a:xfrm>
            <a:off x="449263" y="2841171"/>
            <a:ext cx="4792208" cy="2475821"/>
          </a:xfrm>
          <a:prstGeom prst="rect">
            <a:avLst/>
          </a:prstGeom>
        </p:spPr>
        <p:txBody>
          <a:bodyPr/>
          <a:lstStyle>
            <a:lvl1pPr marL="285750" indent="-285750" algn="l" defTabSz="914400" rtl="0" eaLnBrk="1" latinLnBrk="0" hangingPunct="1">
              <a:lnSpc>
                <a:spcPct val="90000"/>
              </a:lnSpc>
              <a:spcBef>
                <a:spcPts val="600"/>
              </a:spcBef>
              <a:spcAft>
                <a:spcPts val="600"/>
              </a:spcAft>
              <a:buClr>
                <a:schemeClr val="accent1"/>
              </a:buClr>
              <a:buFont typeface="Wingdings" panose="05000000000000000000" pitchFamily="2" charset="2"/>
              <a:buChar char="§"/>
              <a:defRPr sz="1600" b="0" kern="1200">
                <a:solidFill>
                  <a:schemeClr val="accent3">
                    <a:lumMod val="75000"/>
                    <a:lumOff val="25000"/>
                  </a:schemeClr>
                </a:solidFill>
                <a:latin typeface="+mn-lt"/>
                <a:ea typeface="+mn-ea"/>
                <a:cs typeface="+mn-cs"/>
              </a:defRPr>
            </a:lvl1pPr>
            <a:lvl2pPr marL="590550" indent="-285750" algn="l" defTabSz="914400" rtl="0" eaLnBrk="1" latinLnBrk="0" hangingPunct="1">
              <a:lnSpc>
                <a:spcPct val="90000"/>
              </a:lnSpc>
              <a:spcBef>
                <a:spcPts val="600"/>
              </a:spcBef>
              <a:spcAft>
                <a:spcPts val="600"/>
              </a:spcAft>
              <a:buClr>
                <a:schemeClr val="accent1"/>
              </a:buClr>
              <a:buSzPct val="10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2pPr>
            <a:lvl3pPr marL="895350" indent="-285750" algn="l" defTabSz="914400" rtl="0" eaLnBrk="1" latinLnBrk="0" hangingPunct="1">
              <a:lnSpc>
                <a:spcPct val="90000"/>
              </a:lnSpc>
              <a:spcBef>
                <a:spcPts val="600"/>
              </a:spcBef>
              <a:spcAft>
                <a:spcPts val="600"/>
              </a:spcAft>
              <a:buClr>
                <a:schemeClr val="accent1"/>
              </a:buClr>
              <a:buSzPct val="9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3pPr>
            <a:lvl4pPr marL="1200150" indent="-285750" algn="l" defTabSz="914400" rtl="0" eaLnBrk="1" latinLnBrk="0" hangingPunct="1">
              <a:lnSpc>
                <a:spcPct val="90000"/>
              </a:lnSpc>
              <a:spcBef>
                <a:spcPts val="600"/>
              </a:spcBef>
              <a:spcAft>
                <a:spcPts val="600"/>
              </a:spcAft>
              <a:buClr>
                <a:schemeClr val="accent1"/>
              </a:buClr>
              <a:buSzPct val="9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4pPr>
            <a:lvl5pPr marL="1504950" indent="-285750" algn="l" defTabSz="914400" rtl="0" eaLnBrk="1" latinLnBrk="0" hangingPunct="1">
              <a:lnSpc>
                <a:spcPct val="90000"/>
              </a:lnSpc>
              <a:spcBef>
                <a:spcPts val="600"/>
              </a:spcBef>
              <a:spcAft>
                <a:spcPts val="600"/>
              </a:spcAft>
              <a:buClr>
                <a:schemeClr val="accent1"/>
              </a:buClr>
              <a:buSzPct val="9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latin typeface="ACHS Nueva Sans Medium" pitchFamily="2" charset="77"/>
              </a:rPr>
              <a:t>Ser trabajador de empresas que se encuentra adheridas a la ACHS.</a:t>
            </a:r>
          </a:p>
        </p:txBody>
      </p:sp>
      <p:sp>
        <p:nvSpPr>
          <p:cNvPr id="11" name="Marcador de texto 7">
            <a:extLst>
              <a:ext uri="{FF2B5EF4-FFF2-40B4-BE49-F238E27FC236}">
                <a16:creationId xmlns:a16="http://schemas.microsoft.com/office/drawing/2014/main" xmlns="" id="{3D59D9C0-0F50-5945-B5F4-47E650792B10}"/>
              </a:ext>
            </a:extLst>
          </p:cNvPr>
          <p:cNvSpPr txBox="1">
            <a:spLocks/>
          </p:cNvSpPr>
          <p:nvPr/>
        </p:nvSpPr>
        <p:spPr>
          <a:xfrm>
            <a:off x="436561" y="2157287"/>
            <a:ext cx="2996067" cy="229132"/>
          </a:xfrm>
          <a:prstGeom prst="rect">
            <a:avLst/>
          </a:prstGeom>
        </p:spPr>
        <p:txBody>
          <a:bodyPr lIns="0" tIns="0" rIns="0" bIns="0"/>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b="1" dirty="0" smtClean="0">
                <a:solidFill>
                  <a:schemeClr val="tx2"/>
                </a:solidFill>
                <a:latin typeface="ACHS Nueva Serif" pitchFamily="2" charset="77"/>
              </a:rPr>
              <a:t>PÚBLICO OBJETIVO</a:t>
            </a:r>
            <a:endParaRPr lang="es-CL" b="1" dirty="0">
              <a:solidFill>
                <a:schemeClr val="tx2"/>
              </a:solidFill>
              <a:latin typeface="ACHS Nueva Serif" pitchFamily="2" charset="77"/>
            </a:endParaRPr>
          </a:p>
        </p:txBody>
      </p:sp>
      <p:pic>
        <p:nvPicPr>
          <p:cNvPr id="9" name="Imagen 8">
            <a:extLst>
              <a:ext uri="{FF2B5EF4-FFF2-40B4-BE49-F238E27FC236}">
                <a16:creationId xmlns:a16="http://schemas.microsoft.com/office/drawing/2014/main" xmlns="" id="{2EAAA304-58CC-154F-9A0B-A44D35B92F1D}"/>
              </a:ext>
            </a:extLst>
          </p:cNvPr>
          <p:cNvPicPr>
            <a:picLocks noChangeAspect="1"/>
          </p:cNvPicPr>
          <p:nvPr/>
        </p:nvPicPr>
        <p:blipFill>
          <a:blip r:embed="rId4"/>
          <a:stretch>
            <a:fillRect/>
          </a:stretch>
        </p:blipFill>
        <p:spPr>
          <a:xfrm>
            <a:off x="6542538" y="2073189"/>
            <a:ext cx="4811036" cy="4811036"/>
          </a:xfrm>
          <a:prstGeom prst="rect">
            <a:avLst/>
          </a:prstGeom>
        </p:spPr>
      </p:pic>
    </p:spTree>
    <p:custDataLst>
      <p:tags r:id="rId1"/>
    </p:custDataLst>
    <p:extLst>
      <p:ext uri="{BB962C8B-B14F-4D97-AF65-F5344CB8AC3E}">
        <p14:creationId xmlns:p14="http://schemas.microsoft.com/office/powerpoint/2010/main" val="3357450619"/>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xmlns="" id="{C21519A7-60F8-F740-9084-A28238F5D5E3}"/>
              </a:ext>
            </a:extLst>
          </p:cNvPr>
          <p:cNvSpPr>
            <a:spLocks noGrp="1"/>
          </p:cNvSpPr>
          <p:nvPr>
            <p:ph type="body" sz="quarter" idx="61"/>
          </p:nvPr>
        </p:nvSpPr>
        <p:spPr/>
        <p:txBody>
          <a:bodyPr>
            <a:normAutofit/>
          </a:bodyPr>
          <a:lstStyle/>
          <a:p>
            <a:r>
              <a:rPr lang="es-CL" dirty="0">
                <a:latin typeface="ACHS Nueva Serif" pitchFamily="2" charset="77"/>
              </a:rPr>
              <a:t>Introducción: Definiciones</a:t>
            </a:r>
          </a:p>
        </p:txBody>
      </p:sp>
      <p:sp>
        <p:nvSpPr>
          <p:cNvPr id="6" name="Marcador de texto 5">
            <a:extLst>
              <a:ext uri="{FF2B5EF4-FFF2-40B4-BE49-F238E27FC236}">
                <a16:creationId xmlns:a16="http://schemas.microsoft.com/office/drawing/2014/main" xmlns="" id="{FEEFEB2D-B52F-DA45-94FB-11C32C2F45BF}"/>
              </a:ext>
            </a:extLst>
          </p:cNvPr>
          <p:cNvSpPr>
            <a:spLocks noGrp="1"/>
          </p:cNvSpPr>
          <p:nvPr>
            <p:ph type="body" sz="quarter" idx="62"/>
          </p:nvPr>
        </p:nvSpPr>
        <p:spPr/>
        <p:txBody>
          <a:bodyPr/>
          <a:lstStyle/>
          <a:p>
            <a:r>
              <a:rPr lang="es-CL" b="1" dirty="0">
                <a:latin typeface="ACHS Nueva Sans Medium" pitchFamily="2" charset="77"/>
              </a:rPr>
              <a:t>Emergencia:</a:t>
            </a:r>
          </a:p>
        </p:txBody>
      </p:sp>
      <p:sp>
        <p:nvSpPr>
          <p:cNvPr id="8" name="Marcador de texto 1">
            <a:extLst>
              <a:ext uri="{FF2B5EF4-FFF2-40B4-BE49-F238E27FC236}">
                <a16:creationId xmlns:a16="http://schemas.microsoft.com/office/drawing/2014/main" xmlns="" id="{603C7319-0949-B646-BBDA-66FAD52A8560}"/>
              </a:ext>
            </a:extLst>
          </p:cNvPr>
          <p:cNvSpPr txBox="1">
            <a:spLocks/>
          </p:cNvSpPr>
          <p:nvPr/>
        </p:nvSpPr>
        <p:spPr>
          <a:xfrm>
            <a:off x="449262" y="1854920"/>
            <a:ext cx="4241096" cy="2535810"/>
          </a:xfrm>
          <a:prstGeom prst="rect">
            <a:avLst/>
          </a:prstGeom>
        </p:spPr>
        <p:txBody>
          <a:bodyPr/>
          <a:lst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
              <a:defRPr sz="1600" b="0" kern="1200">
                <a:solidFill>
                  <a:schemeClr val="accent3">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9050" indent="0">
              <a:buNone/>
            </a:pPr>
            <a:r>
              <a:rPr lang="es-CL" dirty="0">
                <a:latin typeface="ACHS Nueva Sans" pitchFamily="2" charset="77"/>
                <a:cs typeface="Arial" panose="020B0604020202020204" pitchFamily="34" charset="0"/>
              </a:rPr>
              <a:t>Es una situación que pone en riesgo la integridad física y psicológica de los ocupantes de un recinto y que requiere de una capacidad de respuesta organizativa y oportuna. </a:t>
            </a:r>
          </a:p>
          <a:p>
            <a:pPr marL="19050" indent="0">
              <a:buNone/>
            </a:pPr>
            <a:endParaRPr lang="es-CL" dirty="0">
              <a:latin typeface="ACHS Nueva Sans" pitchFamily="2" charset="77"/>
              <a:cs typeface="Arial" panose="020B0604020202020204" pitchFamily="34" charset="0"/>
            </a:endParaRPr>
          </a:p>
          <a:p>
            <a:pPr marL="19050" indent="0">
              <a:buNone/>
            </a:pPr>
            <a:r>
              <a:rPr lang="es-CL" dirty="0">
                <a:latin typeface="ACHS Nueva Sans" pitchFamily="2" charset="77"/>
                <a:cs typeface="Arial" panose="020B0604020202020204" pitchFamily="34" charset="0"/>
              </a:rPr>
              <a:t>Se dividen en dos categorías: </a:t>
            </a:r>
          </a:p>
          <a:p>
            <a:pPr marL="304800" indent="-285750"/>
            <a:r>
              <a:rPr lang="es-CL" dirty="0">
                <a:latin typeface="ACHS Nueva Sans" pitchFamily="2" charset="77"/>
                <a:cs typeface="Arial" panose="020B0604020202020204" pitchFamily="34" charset="0"/>
              </a:rPr>
              <a:t>Originadas por el ser humano </a:t>
            </a:r>
          </a:p>
          <a:p>
            <a:pPr marL="304800" indent="-285750"/>
            <a:r>
              <a:rPr lang="es-CL" dirty="0">
                <a:latin typeface="ACHS Nueva Sans" pitchFamily="2" charset="77"/>
                <a:cs typeface="Arial" panose="020B0604020202020204" pitchFamily="34" charset="0"/>
              </a:rPr>
              <a:t>Origen natural</a:t>
            </a:r>
          </a:p>
          <a:p>
            <a:pPr marL="19050" indent="0">
              <a:buNone/>
            </a:pPr>
            <a:endParaRPr lang="es-CL" dirty="0">
              <a:latin typeface="ACHS Nueva Sans Medium" pitchFamily="2" charset="77"/>
              <a:cs typeface="Arial" panose="020B0604020202020204" pitchFamily="34" charset="0"/>
            </a:endParaRPr>
          </a:p>
        </p:txBody>
      </p:sp>
      <p:pic>
        <p:nvPicPr>
          <p:cNvPr id="9" name="Picture 42">
            <a:extLst>
              <a:ext uri="{FF2B5EF4-FFF2-40B4-BE49-F238E27FC236}">
                <a16:creationId xmlns:a16="http://schemas.microsoft.com/office/drawing/2014/main" xmlns="" id="{163A9F93-84B7-EA47-856E-E6C7CAB0DD41}"/>
              </a:ext>
            </a:extLst>
          </p:cNvPr>
          <p:cNvPicPr>
            <a:picLocks noChangeAspect="1"/>
          </p:cNvPicPr>
          <p:nvPr/>
        </p:nvPicPr>
        <p:blipFill>
          <a:blip r:embed="rId4"/>
          <a:stretch>
            <a:fillRect/>
          </a:stretch>
        </p:blipFill>
        <p:spPr>
          <a:xfrm>
            <a:off x="7501643" y="2484728"/>
            <a:ext cx="3618307" cy="5105282"/>
          </a:xfrm>
          <a:prstGeom prst="rect">
            <a:avLst/>
          </a:prstGeom>
        </p:spPr>
      </p:pic>
    </p:spTree>
    <p:custDataLst>
      <p:tags r:id="rId1"/>
    </p:custDataLst>
    <p:extLst>
      <p:ext uri="{BB962C8B-B14F-4D97-AF65-F5344CB8AC3E}">
        <p14:creationId xmlns:p14="http://schemas.microsoft.com/office/powerpoint/2010/main" val="3181230257"/>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xmlns="" id="{C21519A7-60F8-F740-9084-A28238F5D5E3}"/>
              </a:ext>
            </a:extLst>
          </p:cNvPr>
          <p:cNvSpPr>
            <a:spLocks noGrp="1"/>
          </p:cNvSpPr>
          <p:nvPr>
            <p:ph type="body" sz="quarter" idx="61"/>
          </p:nvPr>
        </p:nvSpPr>
        <p:spPr/>
        <p:txBody>
          <a:bodyPr>
            <a:normAutofit/>
          </a:bodyPr>
          <a:lstStyle/>
          <a:p>
            <a:r>
              <a:rPr lang="es-CL" dirty="0">
                <a:latin typeface="ACHS Nueva Serif" pitchFamily="2" charset="77"/>
              </a:rPr>
              <a:t>Introducción:</a:t>
            </a:r>
          </a:p>
        </p:txBody>
      </p:sp>
      <p:sp>
        <p:nvSpPr>
          <p:cNvPr id="6" name="Marcador de texto 5">
            <a:extLst>
              <a:ext uri="{FF2B5EF4-FFF2-40B4-BE49-F238E27FC236}">
                <a16:creationId xmlns:a16="http://schemas.microsoft.com/office/drawing/2014/main" xmlns="" id="{FEEFEB2D-B52F-DA45-94FB-11C32C2F45BF}"/>
              </a:ext>
            </a:extLst>
          </p:cNvPr>
          <p:cNvSpPr>
            <a:spLocks noGrp="1"/>
          </p:cNvSpPr>
          <p:nvPr>
            <p:ph type="body" sz="quarter" idx="62"/>
          </p:nvPr>
        </p:nvSpPr>
        <p:spPr/>
        <p:txBody>
          <a:bodyPr/>
          <a:lstStyle/>
          <a:p>
            <a:r>
              <a:rPr lang="es-CL" dirty="0">
                <a:latin typeface="ACHS Nueva Sans Medium" pitchFamily="2" charset="77"/>
              </a:rPr>
              <a:t>Definiciones</a:t>
            </a:r>
          </a:p>
        </p:txBody>
      </p:sp>
      <p:sp>
        <p:nvSpPr>
          <p:cNvPr id="8" name="Marcador de texto 1">
            <a:extLst>
              <a:ext uri="{FF2B5EF4-FFF2-40B4-BE49-F238E27FC236}">
                <a16:creationId xmlns:a16="http://schemas.microsoft.com/office/drawing/2014/main" xmlns="" id="{603C7319-0949-B646-BBDA-66FAD52A8560}"/>
              </a:ext>
            </a:extLst>
          </p:cNvPr>
          <p:cNvSpPr txBox="1">
            <a:spLocks/>
          </p:cNvSpPr>
          <p:nvPr/>
        </p:nvSpPr>
        <p:spPr>
          <a:xfrm>
            <a:off x="449262" y="1655597"/>
            <a:ext cx="4241096" cy="4705831"/>
          </a:xfrm>
          <a:prstGeom prst="rect">
            <a:avLst/>
          </a:prstGeom>
        </p:spPr>
        <p:txBody>
          <a:bodyPr/>
          <a:lst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
              <a:defRPr sz="1600" b="0" kern="1200">
                <a:solidFill>
                  <a:schemeClr val="accent3">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9050" indent="0">
              <a:buNone/>
            </a:pPr>
            <a:r>
              <a:rPr lang="es-CL" b="1" dirty="0">
                <a:solidFill>
                  <a:schemeClr val="accent1"/>
                </a:solidFill>
                <a:latin typeface="ACHS Nueva Sans" pitchFamily="2" charset="77"/>
                <a:cs typeface="Arial" panose="020B0604020202020204" pitchFamily="34" charset="0"/>
              </a:rPr>
              <a:t>Sismo:</a:t>
            </a:r>
          </a:p>
          <a:p>
            <a:pPr marL="19050" indent="0">
              <a:buNone/>
            </a:pPr>
            <a:r>
              <a:rPr lang="es-CL" dirty="0">
                <a:latin typeface="ACHS Nueva Sans" pitchFamily="2" charset="77"/>
                <a:cs typeface="Arial" panose="020B0604020202020204" pitchFamily="34" charset="0"/>
              </a:rPr>
              <a:t>Se producen por el movimiento de las placas superficiales de la tierra llamadas placas tectónicas que son planchas rígidas de roca solida que conforman la superficie de la tierra.</a:t>
            </a:r>
          </a:p>
          <a:p>
            <a:pPr marL="19050" indent="0">
              <a:buNone/>
            </a:pPr>
            <a:r>
              <a:rPr lang="es-CL" b="1" dirty="0">
                <a:solidFill>
                  <a:schemeClr val="accent1"/>
                </a:solidFill>
                <a:latin typeface="ACHS Nueva Sans" pitchFamily="2" charset="77"/>
                <a:cs typeface="Arial" panose="020B0604020202020204" pitchFamily="34" charset="0"/>
              </a:rPr>
              <a:t>Alerta:</a:t>
            </a:r>
          </a:p>
          <a:p>
            <a:pPr marL="304800" indent="-285750"/>
            <a:r>
              <a:rPr lang="es-CL" dirty="0">
                <a:latin typeface="ACHS Nueva Sans" pitchFamily="2" charset="77"/>
                <a:cs typeface="Arial" panose="020B0604020202020204" pitchFamily="34" charset="0"/>
              </a:rPr>
              <a:t>Es un estado declarado de una situación de emergencia.</a:t>
            </a:r>
          </a:p>
          <a:p>
            <a:pPr marL="304800" indent="-285750"/>
            <a:r>
              <a:rPr lang="es-CL" dirty="0">
                <a:latin typeface="ACHS Nueva Sans" pitchFamily="2" charset="77"/>
                <a:cs typeface="Arial" panose="020B0604020202020204" pitchFamily="34" charset="0"/>
              </a:rPr>
              <a:t>Mantenerse atento y averiguar de que se trata.</a:t>
            </a:r>
          </a:p>
          <a:p>
            <a:pPr marL="304800" indent="-285750"/>
            <a:r>
              <a:rPr lang="es-CL" dirty="0">
                <a:latin typeface="ACHS Nueva Sans" pitchFamily="2" charset="77"/>
                <a:cs typeface="Arial" panose="020B0604020202020204" pitchFamily="34" charset="0"/>
              </a:rPr>
              <a:t>Es una señal o aviso sobre algo que va a suceder en forma inminente o ya está ocurriendo.</a:t>
            </a:r>
          </a:p>
          <a:p>
            <a:pPr marL="304800" indent="-285750"/>
            <a:r>
              <a:rPr lang="es-CL" dirty="0">
                <a:latin typeface="ACHS Nueva Sans" pitchFamily="2" charset="77"/>
                <a:cs typeface="Arial" panose="020B0604020202020204" pitchFamily="34" charset="0"/>
              </a:rPr>
              <a:t>Su activación significa seguir las instrucciones establecidas para una emergencia.</a:t>
            </a:r>
          </a:p>
          <a:p>
            <a:pPr marL="19050" indent="0">
              <a:buNone/>
            </a:pPr>
            <a:endParaRPr lang="es-CL" dirty="0">
              <a:latin typeface="ACHS Nueva Sans" pitchFamily="2" charset="77"/>
              <a:cs typeface="Arial" panose="020B0604020202020204" pitchFamily="34" charset="0"/>
            </a:endParaRPr>
          </a:p>
          <a:p>
            <a:pPr marL="19050" indent="0">
              <a:buNone/>
            </a:pPr>
            <a:endParaRPr lang="es-CL" dirty="0">
              <a:latin typeface="ACHS Nueva Sans" pitchFamily="2" charset="77"/>
              <a:cs typeface="Arial" panose="020B0604020202020204" pitchFamily="34" charset="0"/>
            </a:endParaRPr>
          </a:p>
          <a:p>
            <a:pPr marL="19050" indent="0">
              <a:buNone/>
            </a:pPr>
            <a:endParaRPr lang="es-CL" dirty="0">
              <a:latin typeface="ACHS Nueva Sans" pitchFamily="2" charset="77"/>
              <a:cs typeface="Arial" panose="020B0604020202020204" pitchFamily="34" charset="0"/>
            </a:endParaRPr>
          </a:p>
        </p:txBody>
      </p:sp>
      <p:pic>
        <p:nvPicPr>
          <p:cNvPr id="10" name="Imagen 9">
            <a:extLst>
              <a:ext uri="{FF2B5EF4-FFF2-40B4-BE49-F238E27FC236}">
                <a16:creationId xmlns:a16="http://schemas.microsoft.com/office/drawing/2014/main" xmlns="" id="{8CBABEFD-ADBA-D64F-B4EA-4A38EBFF85EE}"/>
              </a:ext>
            </a:extLst>
          </p:cNvPr>
          <p:cNvPicPr>
            <a:picLocks noChangeAspect="1"/>
          </p:cNvPicPr>
          <p:nvPr/>
        </p:nvPicPr>
        <p:blipFill>
          <a:blip r:embed="rId4"/>
          <a:stretch>
            <a:fillRect/>
          </a:stretch>
        </p:blipFill>
        <p:spPr>
          <a:xfrm>
            <a:off x="6430780" y="2341996"/>
            <a:ext cx="4905314" cy="4516004"/>
          </a:xfrm>
          <a:prstGeom prst="rect">
            <a:avLst/>
          </a:prstGeom>
        </p:spPr>
      </p:pic>
    </p:spTree>
    <p:custDataLst>
      <p:tags r:id="rId1"/>
    </p:custDataLst>
    <p:extLst>
      <p:ext uri="{BB962C8B-B14F-4D97-AF65-F5344CB8AC3E}">
        <p14:creationId xmlns:p14="http://schemas.microsoft.com/office/powerpoint/2010/main" val="1923001127"/>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xmlns="" id="{EBFB670C-9F43-FD47-B6A5-9856D2317906}"/>
              </a:ext>
            </a:extLst>
          </p:cNvPr>
          <p:cNvPicPr>
            <a:picLocks noChangeAspect="1"/>
          </p:cNvPicPr>
          <p:nvPr/>
        </p:nvPicPr>
        <p:blipFill rotWithShape="1">
          <a:blip r:embed="rId4"/>
          <a:srcRect b="5289"/>
          <a:stretch/>
        </p:blipFill>
        <p:spPr>
          <a:xfrm>
            <a:off x="4170299" y="1159880"/>
            <a:ext cx="8021701" cy="5698120"/>
          </a:xfrm>
          <a:prstGeom prst="rect">
            <a:avLst/>
          </a:prstGeom>
        </p:spPr>
      </p:pic>
      <p:sp>
        <p:nvSpPr>
          <p:cNvPr id="15" name="Text Placeholder 14">
            <a:extLst>
              <a:ext uri="{FF2B5EF4-FFF2-40B4-BE49-F238E27FC236}">
                <a16:creationId xmlns:a16="http://schemas.microsoft.com/office/drawing/2014/main" xmlns="" id="{55A4B2B4-E033-593C-A5D7-7954B51D57ED}"/>
              </a:ext>
            </a:extLst>
          </p:cNvPr>
          <p:cNvSpPr>
            <a:spLocks noGrp="1"/>
          </p:cNvSpPr>
          <p:nvPr>
            <p:ph type="body" sz="quarter" idx="61"/>
          </p:nvPr>
        </p:nvSpPr>
        <p:spPr>
          <a:prstGeom prst="rect">
            <a:avLst/>
          </a:prstGeom>
        </p:spPr>
        <p:txBody>
          <a:bodyPr/>
          <a:lstStyle/>
          <a:p>
            <a:r>
              <a:rPr lang="es-CL" dirty="0">
                <a:latin typeface="ACHS Nueva Serif" pitchFamily="2" charset="77"/>
              </a:rPr>
              <a:t>Origen de las emergencias</a:t>
            </a:r>
            <a:endParaRPr lang="x-none" dirty="0">
              <a:latin typeface="ACHS Nueva Serif" pitchFamily="2" charset="77"/>
            </a:endParaRPr>
          </a:p>
        </p:txBody>
      </p:sp>
      <p:sp>
        <p:nvSpPr>
          <p:cNvPr id="16" name="Text Placeholder 15">
            <a:extLst>
              <a:ext uri="{FF2B5EF4-FFF2-40B4-BE49-F238E27FC236}">
                <a16:creationId xmlns:a16="http://schemas.microsoft.com/office/drawing/2014/main" xmlns="" id="{6222F448-2822-102A-BE50-7A172F44A0BA}"/>
              </a:ext>
            </a:extLst>
          </p:cNvPr>
          <p:cNvSpPr>
            <a:spLocks noGrp="1"/>
          </p:cNvSpPr>
          <p:nvPr>
            <p:ph type="body" sz="quarter" idx="62"/>
          </p:nvPr>
        </p:nvSpPr>
        <p:spPr>
          <a:prstGeom prst="rect">
            <a:avLst/>
          </a:prstGeom>
        </p:spPr>
        <p:txBody>
          <a:bodyPr/>
          <a:lstStyle/>
          <a:p>
            <a:r>
              <a:rPr lang="es-CL" b="1" dirty="0"/>
              <a:t>Natural:</a:t>
            </a:r>
            <a:endParaRPr lang="x-none" b="1" dirty="0"/>
          </a:p>
        </p:txBody>
      </p:sp>
      <p:sp>
        <p:nvSpPr>
          <p:cNvPr id="8" name="Marcador de texto 5">
            <a:extLst>
              <a:ext uri="{FF2B5EF4-FFF2-40B4-BE49-F238E27FC236}">
                <a16:creationId xmlns:a16="http://schemas.microsoft.com/office/drawing/2014/main" xmlns="" id="{E03D7AF3-8114-004F-B1BB-A24FE61BA8D9}"/>
              </a:ext>
            </a:extLst>
          </p:cNvPr>
          <p:cNvSpPr txBox="1">
            <a:spLocks/>
          </p:cNvSpPr>
          <p:nvPr/>
        </p:nvSpPr>
        <p:spPr>
          <a:xfrm>
            <a:off x="449263" y="1539082"/>
            <a:ext cx="2607446" cy="4130198"/>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285750" lvl="0" indent="-285750" algn="just" fontAlgn="base">
              <a:spcBef>
                <a:spcPts val="1200"/>
              </a:spcBef>
              <a:spcAft>
                <a:spcPts val="300"/>
              </a:spcAft>
              <a:buClr>
                <a:schemeClr val="accent1"/>
              </a:buClr>
              <a:buSzPct val="100000"/>
              <a:buFont typeface="Wingdings" pitchFamily="2" charset="2"/>
              <a:buChar char="§"/>
              <a:defRPr/>
            </a:pPr>
            <a:r>
              <a:rPr lang="es-ES" sz="1600" kern="0" dirty="0">
                <a:solidFill>
                  <a:srgbClr val="8A8A8A">
                    <a:lumMod val="75000"/>
                  </a:srgbClr>
                </a:solidFill>
                <a:latin typeface="ACHS Nueva Sans" pitchFamily="2" charset="77"/>
              </a:rPr>
              <a:t>Sismos</a:t>
            </a:r>
          </a:p>
          <a:p>
            <a:pPr marL="285750" lvl="0" indent="-285750" algn="just" fontAlgn="base">
              <a:spcBef>
                <a:spcPts val="1200"/>
              </a:spcBef>
              <a:spcAft>
                <a:spcPts val="300"/>
              </a:spcAft>
              <a:buClr>
                <a:schemeClr val="accent1"/>
              </a:buClr>
              <a:buSzPct val="100000"/>
              <a:buFont typeface="Wingdings" pitchFamily="2" charset="2"/>
              <a:buChar char="§"/>
              <a:defRPr/>
            </a:pPr>
            <a:r>
              <a:rPr lang="es-ES" sz="1600" kern="0" dirty="0">
                <a:solidFill>
                  <a:srgbClr val="8A8A8A">
                    <a:lumMod val="75000"/>
                  </a:srgbClr>
                </a:solidFill>
                <a:latin typeface="ACHS Nueva Sans" pitchFamily="2" charset="77"/>
              </a:rPr>
              <a:t>Aluviones</a:t>
            </a:r>
          </a:p>
          <a:p>
            <a:pPr marL="285750" lvl="0" indent="-285750" algn="just" fontAlgn="base">
              <a:spcBef>
                <a:spcPts val="1200"/>
              </a:spcBef>
              <a:spcAft>
                <a:spcPts val="300"/>
              </a:spcAft>
              <a:buClr>
                <a:schemeClr val="accent1"/>
              </a:buClr>
              <a:buSzPct val="100000"/>
              <a:buFont typeface="Wingdings" pitchFamily="2" charset="2"/>
              <a:buChar char="§"/>
              <a:defRPr/>
            </a:pPr>
            <a:r>
              <a:rPr lang="es-ES" sz="1600" kern="0" dirty="0">
                <a:solidFill>
                  <a:srgbClr val="8A8A8A">
                    <a:lumMod val="75000"/>
                  </a:srgbClr>
                </a:solidFill>
                <a:latin typeface="ACHS Nueva Sans" pitchFamily="2" charset="77"/>
              </a:rPr>
              <a:t>Erupciones volcánicas</a:t>
            </a:r>
          </a:p>
          <a:p>
            <a:pPr marL="285750" lvl="0" indent="-285750" algn="just" fontAlgn="base">
              <a:spcBef>
                <a:spcPts val="1200"/>
              </a:spcBef>
              <a:spcAft>
                <a:spcPts val="300"/>
              </a:spcAft>
              <a:buClr>
                <a:schemeClr val="accent1"/>
              </a:buClr>
              <a:buSzPct val="100000"/>
              <a:buFont typeface="Wingdings" pitchFamily="2" charset="2"/>
              <a:buChar char="§"/>
              <a:defRPr/>
            </a:pPr>
            <a:r>
              <a:rPr lang="es-ES" sz="1600" kern="0" dirty="0">
                <a:solidFill>
                  <a:srgbClr val="8A8A8A">
                    <a:lumMod val="75000"/>
                  </a:srgbClr>
                </a:solidFill>
                <a:latin typeface="ACHS Nueva Sans" pitchFamily="2" charset="77"/>
              </a:rPr>
              <a:t>Tsunamis</a:t>
            </a:r>
          </a:p>
          <a:p>
            <a:pPr marL="285750" lvl="0" indent="-285750" algn="just" fontAlgn="base">
              <a:spcBef>
                <a:spcPts val="1200"/>
              </a:spcBef>
              <a:spcAft>
                <a:spcPts val="300"/>
              </a:spcAft>
              <a:buClr>
                <a:schemeClr val="accent1"/>
              </a:buClr>
              <a:buSzPct val="100000"/>
              <a:buFont typeface="Wingdings" pitchFamily="2" charset="2"/>
              <a:buChar char="§"/>
              <a:defRPr/>
            </a:pPr>
            <a:r>
              <a:rPr lang="es-ES" sz="1600" kern="0" dirty="0">
                <a:solidFill>
                  <a:srgbClr val="8A8A8A">
                    <a:lumMod val="75000"/>
                  </a:srgbClr>
                </a:solidFill>
                <a:latin typeface="ACHS Nueva Sans" pitchFamily="2" charset="77"/>
              </a:rPr>
              <a:t>Inundaciones</a:t>
            </a:r>
          </a:p>
          <a:p>
            <a:pPr marL="285750" lvl="0" indent="-285750" algn="just" fontAlgn="base">
              <a:spcBef>
                <a:spcPts val="1200"/>
              </a:spcBef>
              <a:spcAft>
                <a:spcPts val="300"/>
              </a:spcAft>
              <a:buClr>
                <a:schemeClr val="accent1"/>
              </a:buClr>
              <a:buSzPct val="100000"/>
              <a:buFont typeface="Wingdings" pitchFamily="2" charset="2"/>
              <a:buChar char="§"/>
              <a:defRPr/>
            </a:pPr>
            <a:r>
              <a:rPr lang="es-ES" sz="1600" kern="0" dirty="0">
                <a:solidFill>
                  <a:srgbClr val="8A8A8A">
                    <a:lumMod val="75000"/>
                  </a:srgbClr>
                </a:solidFill>
                <a:latin typeface="ACHS Nueva Sans" pitchFamily="2" charset="77"/>
              </a:rPr>
              <a:t>Otros</a:t>
            </a:r>
          </a:p>
          <a:p>
            <a:pPr>
              <a:lnSpc>
                <a:spcPct val="100000"/>
              </a:lnSpc>
            </a:pPr>
            <a:endParaRPr lang="es-ES" dirty="0">
              <a:solidFill>
                <a:schemeClr val="tx1"/>
              </a:solidFill>
              <a:effectLst/>
              <a:latin typeface="ACHS Nueva Sans" pitchFamily="2" charset="77"/>
            </a:endParaRPr>
          </a:p>
        </p:txBody>
      </p:sp>
    </p:spTree>
    <p:custDataLst>
      <p:tags r:id="rId1"/>
    </p:custDataLst>
    <p:extLst>
      <p:ext uri="{BB962C8B-B14F-4D97-AF65-F5344CB8AC3E}">
        <p14:creationId xmlns:p14="http://schemas.microsoft.com/office/powerpoint/2010/main" val="381778032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xmlns="" id="{E7F37877-FBEC-614D-92B8-C9F7F0F9E5B6}"/>
              </a:ext>
            </a:extLst>
          </p:cNvPr>
          <p:cNvPicPr>
            <a:picLocks noChangeAspect="1"/>
          </p:cNvPicPr>
          <p:nvPr/>
        </p:nvPicPr>
        <p:blipFill rotWithShape="1">
          <a:blip r:embed="rId4"/>
          <a:srcRect l="12244" r="11730"/>
          <a:stretch/>
        </p:blipFill>
        <p:spPr>
          <a:xfrm>
            <a:off x="4214543" y="1236698"/>
            <a:ext cx="7977458" cy="5621302"/>
          </a:xfrm>
          <a:prstGeom prst="rect">
            <a:avLst/>
          </a:prstGeom>
        </p:spPr>
      </p:pic>
      <p:sp>
        <p:nvSpPr>
          <p:cNvPr id="15" name="Text Placeholder 14">
            <a:extLst>
              <a:ext uri="{FF2B5EF4-FFF2-40B4-BE49-F238E27FC236}">
                <a16:creationId xmlns:a16="http://schemas.microsoft.com/office/drawing/2014/main" xmlns="" id="{55A4B2B4-E033-593C-A5D7-7954B51D57ED}"/>
              </a:ext>
            </a:extLst>
          </p:cNvPr>
          <p:cNvSpPr>
            <a:spLocks noGrp="1"/>
          </p:cNvSpPr>
          <p:nvPr>
            <p:ph type="body" sz="quarter" idx="61"/>
          </p:nvPr>
        </p:nvSpPr>
        <p:spPr>
          <a:prstGeom prst="rect">
            <a:avLst/>
          </a:prstGeom>
        </p:spPr>
        <p:txBody>
          <a:bodyPr/>
          <a:lstStyle/>
          <a:p>
            <a:r>
              <a:rPr lang="es-CL" dirty="0">
                <a:latin typeface="ACHS Nueva Serif" pitchFamily="2" charset="77"/>
              </a:rPr>
              <a:t>Origen de las emergencias</a:t>
            </a:r>
            <a:endParaRPr lang="x-none" dirty="0">
              <a:latin typeface="ACHS Nueva Serif" pitchFamily="2" charset="77"/>
            </a:endParaRPr>
          </a:p>
        </p:txBody>
      </p:sp>
      <p:sp>
        <p:nvSpPr>
          <p:cNvPr id="16" name="Text Placeholder 15">
            <a:extLst>
              <a:ext uri="{FF2B5EF4-FFF2-40B4-BE49-F238E27FC236}">
                <a16:creationId xmlns:a16="http://schemas.microsoft.com/office/drawing/2014/main" xmlns="" id="{6222F448-2822-102A-BE50-7A172F44A0BA}"/>
              </a:ext>
            </a:extLst>
          </p:cNvPr>
          <p:cNvSpPr>
            <a:spLocks noGrp="1"/>
          </p:cNvSpPr>
          <p:nvPr>
            <p:ph type="body" sz="quarter" idx="62"/>
          </p:nvPr>
        </p:nvSpPr>
        <p:spPr>
          <a:prstGeom prst="rect">
            <a:avLst/>
          </a:prstGeom>
        </p:spPr>
        <p:txBody>
          <a:bodyPr/>
          <a:lstStyle/>
          <a:p>
            <a:r>
              <a:rPr lang="es-CL" b="1" dirty="0"/>
              <a:t>Humano:</a:t>
            </a:r>
            <a:endParaRPr lang="x-none" b="1" dirty="0"/>
          </a:p>
        </p:txBody>
      </p:sp>
      <p:sp>
        <p:nvSpPr>
          <p:cNvPr id="8" name="Marcador de texto 5">
            <a:extLst>
              <a:ext uri="{FF2B5EF4-FFF2-40B4-BE49-F238E27FC236}">
                <a16:creationId xmlns:a16="http://schemas.microsoft.com/office/drawing/2014/main" xmlns="" id="{E03D7AF3-8114-004F-B1BB-A24FE61BA8D9}"/>
              </a:ext>
            </a:extLst>
          </p:cNvPr>
          <p:cNvSpPr txBox="1">
            <a:spLocks/>
          </p:cNvSpPr>
          <p:nvPr/>
        </p:nvSpPr>
        <p:spPr>
          <a:xfrm>
            <a:off x="449263" y="1539082"/>
            <a:ext cx="2607446" cy="4130198"/>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285750" indent="-285750">
              <a:lnSpc>
                <a:spcPct val="100000"/>
              </a:lnSpc>
              <a:spcBef>
                <a:spcPts val="1200"/>
              </a:spcBef>
              <a:buClr>
                <a:schemeClr val="accent1"/>
              </a:buClr>
              <a:buFont typeface="Wingdings" pitchFamily="2" charset="2"/>
              <a:buChar char="§"/>
            </a:pPr>
            <a:r>
              <a:rPr lang="es-ES" dirty="0">
                <a:solidFill>
                  <a:schemeClr val="tx1"/>
                </a:solidFill>
                <a:effectLst/>
                <a:latin typeface="ACHS Nueva Sans" pitchFamily="2" charset="77"/>
              </a:rPr>
              <a:t>Fuga de gas</a:t>
            </a:r>
          </a:p>
          <a:p>
            <a:pPr marL="285750" indent="-285750">
              <a:lnSpc>
                <a:spcPct val="100000"/>
              </a:lnSpc>
              <a:spcBef>
                <a:spcPts val="1200"/>
              </a:spcBef>
              <a:buClr>
                <a:schemeClr val="accent1"/>
              </a:buClr>
              <a:buFont typeface="Wingdings" pitchFamily="2" charset="2"/>
              <a:buChar char="§"/>
            </a:pPr>
            <a:r>
              <a:rPr lang="es-ES" dirty="0">
                <a:solidFill>
                  <a:schemeClr val="tx1"/>
                </a:solidFill>
                <a:effectLst/>
                <a:latin typeface="ACHS Nueva Sans" pitchFamily="2" charset="77"/>
              </a:rPr>
              <a:t>Incendios</a:t>
            </a:r>
          </a:p>
          <a:p>
            <a:pPr marL="285750" indent="-285750">
              <a:lnSpc>
                <a:spcPct val="100000"/>
              </a:lnSpc>
              <a:spcBef>
                <a:spcPts val="1200"/>
              </a:spcBef>
              <a:buClr>
                <a:schemeClr val="accent1"/>
              </a:buClr>
              <a:buFont typeface="Wingdings" pitchFamily="2" charset="2"/>
              <a:buChar char="§"/>
            </a:pPr>
            <a:r>
              <a:rPr lang="es-ES" dirty="0">
                <a:solidFill>
                  <a:schemeClr val="tx1"/>
                </a:solidFill>
                <a:effectLst/>
                <a:latin typeface="ACHS Nueva Sans" pitchFamily="2" charset="77"/>
              </a:rPr>
              <a:t>Terrorismos</a:t>
            </a:r>
          </a:p>
          <a:p>
            <a:pPr marL="285750" indent="-285750">
              <a:lnSpc>
                <a:spcPct val="100000"/>
              </a:lnSpc>
              <a:spcBef>
                <a:spcPts val="1200"/>
              </a:spcBef>
              <a:buClr>
                <a:schemeClr val="accent1"/>
              </a:buClr>
              <a:buFont typeface="Wingdings" pitchFamily="2" charset="2"/>
              <a:buChar char="§"/>
            </a:pPr>
            <a:r>
              <a:rPr lang="es-ES" dirty="0">
                <a:solidFill>
                  <a:schemeClr val="tx1"/>
                </a:solidFill>
                <a:effectLst/>
                <a:latin typeface="ACHS Nueva Sans" pitchFamily="2" charset="77"/>
              </a:rPr>
              <a:t>Accidentes graves</a:t>
            </a:r>
          </a:p>
          <a:p>
            <a:pPr marL="285750" indent="-285750">
              <a:lnSpc>
                <a:spcPct val="100000"/>
              </a:lnSpc>
              <a:spcBef>
                <a:spcPts val="1200"/>
              </a:spcBef>
              <a:buClr>
                <a:schemeClr val="accent1"/>
              </a:buClr>
              <a:buFont typeface="Wingdings" pitchFamily="2" charset="2"/>
              <a:buChar char="§"/>
            </a:pPr>
            <a:r>
              <a:rPr lang="es-ES" dirty="0">
                <a:solidFill>
                  <a:schemeClr val="tx1"/>
                </a:solidFill>
                <a:effectLst/>
                <a:latin typeface="ACHS Nueva Sans" pitchFamily="2" charset="77"/>
              </a:rPr>
              <a:t>Actos delictuales</a:t>
            </a:r>
          </a:p>
        </p:txBody>
      </p:sp>
    </p:spTree>
    <p:custDataLst>
      <p:tags r:id="rId1"/>
    </p:custDataLst>
    <p:extLst>
      <p:ext uri="{BB962C8B-B14F-4D97-AF65-F5344CB8AC3E}">
        <p14:creationId xmlns:p14="http://schemas.microsoft.com/office/powerpoint/2010/main" val="143146900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xmlns="" id="{2C605D90-1D2A-D243-B52B-E6F3B89766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5945" y="1020445"/>
            <a:ext cx="3625516" cy="5438274"/>
          </a:xfrm>
          <a:prstGeom prst="rect">
            <a:avLst/>
          </a:prstGeom>
        </p:spPr>
      </p:pic>
      <p:pic>
        <p:nvPicPr>
          <p:cNvPr id="11" name="Imagen 10">
            <a:extLst>
              <a:ext uri="{FF2B5EF4-FFF2-40B4-BE49-F238E27FC236}">
                <a16:creationId xmlns:a16="http://schemas.microsoft.com/office/drawing/2014/main" xmlns="" id="{1B47B76E-B791-F546-880C-4DCA2531155D}"/>
              </a:ext>
            </a:extLst>
          </p:cNvPr>
          <p:cNvPicPr>
            <a:picLocks noChangeAspect="1"/>
          </p:cNvPicPr>
          <p:nvPr/>
        </p:nvPicPr>
        <p:blipFill>
          <a:blip r:embed="rId5"/>
          <a:stretch>
            <a:fillRect/>
          </a:stretch>
        </p:blipFill>
        <p:spPr>
          <a:xfrm>
            <a:off x="4406290" y="753979"/>
            <a:ext cx="5889213" cy="5889213"/>
          </a:xfrm>
          <a:prstGeom prst="rect">
            <a:avLst/>
          </a:prstGeom>
        </p:spPr>
      </p:pic>
      <p:sp>
        <p:nvSpPr>
          <p:cNvPr id="15" name="Text Placeholder 14">
            <a:extLst>
              <a:ext uri="{FF2B5EF4-FFF2-40B4-BE49-F238E27FC236}">
                <a16:creationId xmlns:a16="http://schemas.microsoft.com/office/drawing/2014/main" xmlns="" id="{55A4B2B4-E033-593C-A5D7-7954B51D57ED}"/>
              </a:ext>
            </a:extLst>
          </p:cNvPr>
          <p:cNvSpPr>
            <a:spLocks noGrp="1"/>
          </p:cNvSpPr>
          <p:nvPr>
            <p:ph type="body" sz="quarter" idx="61"/>
          </p:nvPr>
        </p:nvSpPr>
        <p:spPr>
          <a:prstGeom prst="rect">
            <a:avLst/>
          </a:prstGeom>
        </p:spPr>
        <p:txBody>
          <a:bodyPr/>
          <a:lstStyle/>
          <a:p>
            <a:r>
              <a:rPr lang="es-CL" dirty="0">
                <a:latin typeface="ACHS Nueva Serif" pitchFamily="2" charset="77"/>
              </a:rPr>
              <a:t>Chile, país sísmico</a:t>
            </a:r>
            <a:endParaRPr lang="x-none" dirty="0">
              <a:latin typeface="ACHS Nueva Serif" pitchFamily="2" charset="77"/>
            </a:endParaRPr>
          </a:p>
        </p:txBody>
      </p:sp>
      <p:sp>
        <p:nvSpPr>
          <p:cNvPr id="8" name="Marcador de texto 5">
            <a:extLst>
              <a:ext uri="{FF2B5EF4-FFF2-40B4-BE49-F238E27FC236}">
                <a16:creationId xmlns:a16="http://schemas.microsoft.com/office/drawing/2014/main" xmlns="" id="{E03D7AF3-8114-004F-B1BB-A24FE61BA8D9}"/>
              </a:ext>
            </a:extLst>
          </p:cNvPr>
          <p:cNvSpPr txBox="1">
            <a:spLocks/>
          </p:cNvSpPr>
          <p:nvPr/>
        </p:nvSpPr>
        <p:spPr>
          <a:xfrm>
            <a:off x="449262" y="1539082"/>
            <a:ext cx="2887495" cy="4130198"/>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285750" indent="-285750">
              <a:lnSpc>
                <a:spcPct val="100000"/>
              </a:lnSpc>
              <a:buClr>
                <a:schemeClr val="accent1"/>
              </a:buClr>
              <a:buFont typeface="Wingdings" pitchFamily="2" charset="2"/>
              <a:buChar char="§"/>
            </a:pPr>
            <a:r>
              <a:rPr lang="es-ES" dirty="0">
                <a:solidFill>
                  <a:schemeClr val="tx1"/>
                </a:solidFill>
                <a:effectLst/>
                <a:latin typeface="ACHS Nueva Sans" pitchFamily="2" charset="77"/>
              </a:rPr>
              <a:t>Nuestro país debido a su ubicación geográfica dentro del cordón de fuego del pacifico, donde convergen las placas de nazca y la sudamericana presentan la mayor actividad sísmica del planeta.</a:t>
            </a:r>
          </a:p>
          <a:p>
            <a:pPr marL="285750" indent="-285750">
              <a:lnSpc>
                <a:spcPct val="100000"/>
              </a:lnSpc>
              <a:buClr>
                <a:schemeClr val="accent1"/>
              </a:buClr>
              <a:buFont typeface="Wingdings" pitchFamily="2" charset="2"/>
              <a:buChar char="§"/>
            </a:pPr>
            <a:r>
              <a:rPr lang="es-ES" dirty="0">
                <a:solidFill>
                  <a:schemeClr val="tx1"/>
                </a:solidFill>
                <a:effectLst/>
                <a:latin typeface="ACHS Nueva Sans" pitchFamily="2" charset="77"/>
              </a:rPr>
              <a:t>Un sismo es algo normal, y se estima que los chilenos, experimentaremos, a lo menos dos sismos de mayor intensidad durante nuestras vidas. </a:t>
            </a:r>
          </a:p>
          <a:p>
            <a:pPr>
              <a:lnSpc>
                <a:spcPct val="100000"/>
              </a:lnSpc>
              <a:buClr>
                <a:schemeClr val="accent1"/>
              </a:buClr>
            </a:pPr>
            <a:endParaRPr lang="es-ES" dirty="0">
              <a:solidFill>
                <a:schemeClr val="tx1"/>
              </a:solidFill>
              <a:effectLst/>
              <a:latin typeface="ACHS Nueva Sans" pitchFamily="2" charset="77"/>
            </a:endParaRPr>
          </a:p>
        </p:txBody>
      </p:sp>
    </p:spTree>
    <p:custDataLst>
      <p:tags r:id="rId1"/>
    </p:custDataLst>
    <p:extLst>
      <p:ext uri="{BB962C8B-B14F-4D97-AF65-F5344CB8AC3E}">
        <p14:creationId xmlns:p14="http://schemas.microsoft.com/office/powerpoint/2010/main" val="944812197"/>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3094&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yearfmt&gt;&lt;begin val=&quot;0&quot;/&gt;&lt;end val=&quot;4&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4&lt;/m_strFormatTime&gt;&lt;m_yearfmt&gt;&lt;begin val=&quot;0&quot;/&gt;&lt;end val=&quot;4&quot;/&gt;&lt;/m_yearfmt&gt;&lt;/m_precDefaultWeek&gt;&lt;m_precDefaultMonth&gt;&lt;m_bNumberIsYear val=&quot;0&quot;/&gt;&lt;m_strFormatTime&gt;%1&lt;/m_strFormatTime&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0&quot;/&gt;&lt;/m_mruColor&gt;&lt;/CPresentation&gt;&lt;/root&gt;"/>
  <p:tag name="THINKCELLUNDODONOTDELETE" val="0"/>
  <p:tag name="ARTICULATE_DESIGN_ID_TEMA DE OFFICE" val="Y6ZEkeqx"/>
  <p:tag name="ARTICULATE_SLIDE_COUNT" val="2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ema de Office">
  <a:themeElements>
    <a:clrScheme name="Personalizado 11">
      <a:dk1>
        <a:srgbClr val="3F3F3F"/>
      </a:dk1>
      <a:lt1>
        <a:srgbClr val="FFFFFF"/>
      </a:lt1>
      <a:dk2>
        <a:srgbClr val="E9EADD"/>
      </a:dk2>
      <a:lt2>
        <a:srgbClr val="004C14"/>
      </a:lt2>
      <a:accent1>
        <a:srgbClr val="15BF45"/>
      </a:accent1>
      <a:accent2>
        <a:srgbClr val="7CFF44"/>
      </a:accent2>
      <a:accent3>
        <a:srgbClr val="000000"/>
      </a:accent3>
      <a:accent4>
        <a:srgbClr val="348EFE"/>
      </a:accent4>
      <a:accent5>
        <a:srgbClr val="8A72FF"/>
      </a:accent5>
      <a:accent6>
        <a:srgbClr val="002A6C"/>
      </a:accent6>
      <a:hlink>
        <a:srgbClr val="7CFF44"/>
      </a:hlink>
      <a:folHlink>
        <a:srgbClr val="1E117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ortadas y cierres_Achs Seguro Laboral">
  <a:themeElements>
    <a:clrScheme name="Seguro Laboral">
      <a:dk1>
        <a:srgbClr val="000000"/>
      </a:dk1>
      <a:lt1>
        <a:sysClr val="window" lastClr="FFFFFF"/>
      </a:lt1>
      <a:dk2>
        <a:srgbClr val="EAEADE"/>
      </a:dk2>
      <a:lt2>
        <a:srgbClr val="004C14"/>
      </a:lt2>
      <a:accent1>
        <a:srgbClr val="13C045"/>
      </a:accent1>
      <a:accent2>
        <a:srgbClr val="7EFF45"/>
      </a:accent2>
      <a:accent3>
        <a:srgbClr val="000000"/>
      </a:accent3>
      <a:accent4>
        <a:srgbClr val="27933E"/>
      </a:accent4>
      <a:accent5>
        <a:srgbClr val="81D877"/>
      </a:accent5>
      <a:accent6>
        <a:srgbClr val="27933E"/>
      </a:accent6>
      <a:hlink>
        <a:srgbClr val="13C045"/>
      </a:hlink>
      <a:folHlink>
        <a:srgbClr val="004C14"/>
      </a:folHlink>
    </a:clrScheme>
    <a:fontScheme name="Ach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0" tIns="0" rIns="0" bIns="0" rtlCol="0" anchor="t" anchorCtr="0"/>
      <a:lstStyle>
        <a:defPPr algn="l">
          <a:defRPr sz="1400" dirty="0" err="1"/>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4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7C36543F3D857D488921B9E8F0F0A212" ma:contentTypeVersion="25" ma:contentTypeDescription="Crear nuevo documento." ma:contentTypeScope="" ma:versionID="9ee0241dd85c47aa0eb2b8bd4b0308e3">
  <xsd:schema xmlns:xsd="http://www.w3.org/2001/XMLSchema" xmlns:xs="http://www.w3.org/2001/XMLSchema" xmlns:p="http://schemas.microsoft.com/office/2006/metadata/properties" xmlns:ns2="1b271f39-b556-4564-846a-22e0c3543dec" xmlns:ns3="2c1f9411-02cd-4cb0-88d5-209d7ce520fa" targetNamespace="http://schemas.microsoft.com/office/2006/metadata/properties" ma:root="true" ma:fieldsID="93e81017037b805872da2c304f785326" ns2:_="" ns3:_="">
    <xsd:import namespace="1b271f39-b556-4564-846a-22e0c3543dec"/>
    <xsd:import namespace="2c1f9411-02cd-4cb0-88d5-209d7ce520f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271f39-b556-4564-846a-22e0c3543d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ObjectDetectorVersions" ma:index="12" nillable="true" ma:displayName="MediaServiceObjectDetectorVersions" ma:description="" ma:hidden="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Etiquetas de imagen" ma:readOnly="false" ma:fieldId="{5cf76f15-5ced-4ddc-b409-7134ff3c332f}" ma:taxonomyMulti="true" ma:sspId="3502374b-82e5-4b34-b572-a4b8594eee89"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c1f9411-02cd-4cb0-88d5-209d7ce520fa" elementFormDefault="qualified">
    <xsd:import namespace="http://schemas.microsoft.com/office/2006/documentManagement/types"/>
    <xsd:import namespace="http://schemas.microsoft.com/office/infopath/2007/PartnerControls"/>
    <xsd:element name="TaxCatchAll" ma:index="18" nillable="true" ma:displayName="Columna global de taxonomía" ma:hidden="true" ma:list="{35a76299-f8ab-42a3-92f7-492ebfc63ed6}" ma:internalName="TaxCatchAll" ma:showField="CatchAllData" ma:web="2c1f9411-02cd-4cb0-88d5-209d7ce520f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b271f39-b556-4564-846a-22e0c3543dec">
      <Terms xmlns="http://schemas.microsoft.com/office/infopath/2007/PartnerControls"/>
    </lcf76f155ced4ddcb4097134ff3c332f>
    <TaxCatchAll xmlns="2c1f9411-02cd-4cb0-88d5-209d7ce520fa" xsi:nil="true"/>
  </documentManagement>
</p:properties>
</file>

<file path=customXml/itemProps1.xml><?xml version="1.0" encoding="utf-8"?>
<ds:datastoreItem xmlns:ds="http://schemas.openxmlformats.org/officeDocument/2006/customXml" ds:itemID="{6AA8F480-4D76-49C5-8F6F-DFEA686E98B3}"/>
</file>

<file path=customXml/itemProps2.xml><?xml version="1.0" encoding="utf-8"?>
<ds:datastoreItem xmlns:ds="http://schemas.openxmlformats.org/officeDocument/2006/customXml" ds:itemID="{F00E9756-BC8E-4903-BD46-671C4240A0C1}"/>
</file>

<file path=customXml/itemProps3.xml><?xml version="1.0" encoding="utf-8"?>
<ds:datastoreItem xmlns:ds="http://schemas.openxmlformats.org/officeDocument/2006/customXml" ds:itemID="{462A07F4-74AC-4BB3-A92F-DEAB4E79194B}"/>
</file>

<file path=docProps/app.xml><?xml version="1.0" encoding="utf-8"?>
<Properties xmlns="http://schemas.openxmlformats.org/officeDocument/2006/extended-properties" xmlns:vt="http://schemas.openxmlformats.org/officeDocument/2006/docPropsVTypes">
  <TotalTime>2122</TotalTime>
  <Words>1441</Words>
  <Application>Microsoft Office PowerPoint</Application>
  <PresentationFormat>Panorámica</PresentationFormat>
  <Paragraphs>229</Paragraphs>
  <Slides>28</Slides>
  <Notes>24</Notes>
  <HiddenSlides>0</HiddenSlides>
  <MMClips>0</MMClips>
  <ScaleCrop>false</ScaleCrop>
  <HeadingPairs>
    <vt:vector size="8" baseType="variant">
      <vt:variant>
        <vt:lpstr>Fuentes usadas</vt:lpstr>
      </vt:variant>
      <vt:variant>
        <vt:i4>9</vt:i4>
      </vt:variant>
      <vt:variant>
        <vt:lpstr>Tema</vt:lpstr>
      </vt:variant>
      <vt:variant>
        <vt:i4>3</vt:i4>
      </vt:variant>
      <vt:variant>
        <vt:lpstr>Servidores OLE incrustados</vt:lpstr>
      </vt:variant>
      <vt:variant>
        <vt:i4>1</vt:i4>
      </vt:variant>
      <vt:variant>
        <vt:lpstr>Títulos de diapositiva</vt:lpstr>
      </vt:variant>
      <vt:variant>
        <vt:i4>28</vt:i4>
      </vt:variant>
    </vt:vector>
  </HeadingPairs>
  <TitlesOfParts>
    <vt:vector size="41" baseType="lpstr">
      <vt:lpstr>ACHS Nueva Sans</vt:lpstr>
      <vt:lpstr>ACHS Nueva Sans Medium</vt:lpstr>
      <vt:lpstr>ACHS Nueva Serif</vt:lpstr>
      <vt:lpstr>Arial</vt:lpstr>
      <vt:lpstr>Calibri</vt:lpstr>
      <vt:lpstr>Calibri Light</vt:lpstr>
      <vt:lpstr>Catamaran Light</vt:lpstr>
      <vt:lpstr>Helvetica Neue Medium</vt:lpstr>
      <vt:lpstr>Wingdings</vt:lpstr>
      <vt:lpstr>Tema de Office</vt:lpstr>
      <vt:lpstr>Portadas y cierres_Achs Seguro Laboral</vt:lpstr>
      <vt:lpstr>2_Tema de Office</vt:lpstr>
      <vt:lpstr>Diapositiva de think-cell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PATRICIO ALEJANDRO VALDÉS SAAVEDRA</dc:creator>
  <cp:lastModifiedBy>Saldaño Carreño, Carlos Antonio</cp:lastModifiedBy>
  <cp:revision>378</cp:revision>
  <dcterms:created xsi:type="dcterms:W3CDTF">2023-07-11T20:17:04Z</dcterms:created>
  <dcterms:modified xsi:type="dcterms:W3CDTF">2025-02-16T01:49:56Z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1D7CF3B6-7507-4C62-AB4B-B5DC0FC5559B</vt:lpwstr>
  </property>
  <property fmtid="{D5CDD505-2E9C-101B-9397-08002B2CF9AE}" pid="3" name="ArticulatePath">
    <vt:lpwstr>659694 - EMERGENCIA Y EVACUACION ESCOLAR - RB2023</vt:lpwstr>
  </property>
  <property fmtid="{D5CDD505-2E9C-101B-9397-08002B2CF9AE}" pid="4" name="ContentTypeId">
    <vt:lpwstr>0x0101007C36543F3D857D488921B9E8F0F0A212</vt:lpwstr>
  </property>
</Properties>
</file>