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Layouts/slideLayout2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23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28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8.xml" ContentType="application/vnd.openxmlformats-officedocument.presentationml.tags+xml"/>
  <Override PartName="/ppt/tags/tag27.xml" ContentType="application/vnd.openxmlformats-officedocument.presentationml.tags+xml"/>
  <Override PartName="/ppt/tags/tag10.xml" ContentType="application/vnd.openxmlformats-officedocument.presentationml.tags+xml"/>
  <Override PartName="/ppt/tags/tag39.xml" ContentType="application/vnd.openxmlformats-officedocument.presentationml.tags+xml"/>
  <Override PartName="/ppt/tags/tag9.xml" ContentType="application/vnd.openxmlformats-officedocument.presentationml.tags+xml"/>
  <Override PartName="/ppt/tags/tag47.xml" ContentType="application/vnd.openxmlformats-officedocument.presentationml.tags+xml"/>
  <Override PartName="/ppt/tags/tag11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43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4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45.xml" ContentType="application/vnd.openxmlformats-officedocument.presentationml.tags+xml"/>
  <Override PartName="/ppt/tags/tag31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29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0.xml" ContentType="application/vnd.openxmlformats-officedocument.presentationml.tags+xml"/>
  <Override PartName="/ppt/tags/tag33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21.xml" ContentType="application/vnd.openxmlformats-officedocument.presentationml.tags+xml"/>
  <Override PartName="/ppt/tags/tag55.xml" ContentType="application/vnd.openxmlformats-officedocument.presentationml.tags+xml"/>
  <Override PartName="/ppt/tags/tag32.xml" ContentType="application/vnd.openxmlformats-officedocument.presentationml.tags+xml"/>
  <Override PartName="/ppt/tags/tag54.xml" ContentType="application/vnd.openxmlformats-officedocument.presentationml.tags+xml"/>
  <Override PartName="/ppt/tags/tag22.xml" ContentType="application/vnd.openxmlformats-officedocument.presentationml.tags+xml"/>
  <Override PartName="/docProps/custom.xml" ContentType="application/vnd.openxmlformats-officedocument.custom-propertie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15.xml" ContentType="application/vnd.openxmlformats-officedocument.presentationml.tags+xml"/>
  <Override PartName="/ppt/tags/tag49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38.xml" ContentType="application/vnd.openxmlformats-officedocument.presentationml.tags+xml"/>
  <Override PartName="/ppt/tags/tag16.xml" ContentType="application/vnd.openxmlformats-officedocument.presentationml.tags+xml"/>
  <Override PartName="/ppt/tags/tag35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26.xml" ContentType="application/vnd.openxmlformats-officedocument.presentationml.tags+xml"/>
  <Override PartName="/ppt/tags/tag17.xml" ContentType="application/vnd.openxmlformats-officedocument.presentationml.tag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17" r:id="rId3"/>
  </p:sldMasterIdLst>
  <p:notesMasterIdLst>
    <p:notesMasterId r:id="rId29"/>
  </p:notesMasterIdLst>
  <p:handoutMasterIdLst>
    <p:handoutMasterId r:id="rId30"/>
  </p:handoutMasterIdLst>
  <p:sldIdLst>
    <p:sldId id="452" r:id="rId4"/>
    <p:sldId id="2147472666" r:id="rId5"/>
    <p:sldId id="2147472667" r:id="rId6"/>
    <p:sldId id="2147472687" r:id="rId7"/>
    <p:sldId id="2147472668" r:id="rId8"/>
    <p:sldId id="2147472669" r:id="rId9"/>
    <p:sldId id="2147472688" r:id="rId10"/>
    <p:sldId id="2147472672" r:id="rId11"/>
    <p:sldId id="2147472673" r:id="rId12"/>
    <p:sldId id="2147472674" r:id="rId13"/>
    <p:sldId id="2147472675" r:id="rId14"/>
    <p:sldId id="2147472676" r:id="rId15"/>
    <p:sldId id="2147472677" r:id="rId16"/>
    <p:sldId id="2147472678" r:id="rId17"/>
    <p:sldId id="2147472679" r:id="rId18"/>
    <p:sldId id="2147472680" r:id="rId19"/>
    <p:sldId id="2147472681" r:id="rId20"/>
    <p:sldId id="2147472682" r:id="rId21"/>
    <p:sldId id="2147472683" r:id="rId22"/>
    <p:sldId id="2147472684" r:id="rId23"/>
    <p:sldId id="2147472685" r:id="rId24"/>
    <p:sldId id="2147472686" r:id="rId25"/>
    <p:sldId id="2147472690" r:id="rId26"/>
    <p:sldId id="2147472691" r:id="rId27"/>
    <p:sldId id="2147472689" r:id="rId28"/>
  </p:sldIdLst>
  <p:sldSz cx="12192000" cy="6858000"/>
  <p:notesSz cx="6858000" cy="9144000"/>
  <p:custDataLst>
    <p:tags r:id="rId31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a8FVns81oOYHCgOas66+A==" hashData="CGe2M3Ovsmcv9EvqGvOEWq0Hu6sd2Gi6sGZTh/ht/4Olk0cmkNzwSPAasraWEuIQ2zouK+yuSEUQnS3rEn3Yf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8647-0E4E-4D51-9C0E-13926B4FF229}" v="3059" dt="2023-07-13T15:51:45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5152" autoAdjust="0"/>
  </p:normalViewPr>
  <p:slideViewPr>
    <p:cSldViewPr snapToGrid="0">
      <p:cViewPr varScale="1">
        <p:scale>
          <a:sx n="74" d="100"/>
          <a:sy n="74" d="100"/>
        </p:scale>
        <p:origin x="508" y="48"/>
      </p:cViewPr>
      <p:guideLst/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o Cortés, Sofía Constanza" userId="bc780694-5ad3-4b43-9d08-68ceeeeb3a92" providerId="ADAL" clId="{78668647-0E4E-4D51-9C0E-13926B4FF229}"/>
    <pc:docChg chg="undo custSel addSld delSld modSld sldOrd modMainMaster modSection replTag">
      <pc:chgData name="Brito Cortés, Sofía Constanza" userId="bc780694-5ad3-4b43-9d08-68ceeeeb3a92" providerId="ADAL" clId="{78668647-0E4E-4D51-9C0E-13926B4FF229}" dt="2023-07-13T15:51:45.458" v="5563" actId="20578"/>
      <pc:docMkLst>
        <pc:docMk/>
      </pc:docMkLst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7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79"/>
            <ac:spMk id="2" creationId="{2E7E7DBF-90A8-1A51-8FCC-DD65465B37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84"/>
            <ac:spMk id="2" creationId="{2DC4924F-8F1B-95D2-8254-0929E8061B5D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571665260" sldId="35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571665260" sldId="352"/>
            <ac:spMk id="2" creationId="{5255C6D4-96B0-F707-5058-20B797FA8DC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98807975" sldId="35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98807975" sldId="354"/>
            <ac:spMk id="3" creationId="{55509333-A291-D808-C4DC-737442D05B26}"/>
          </ac:spMkLst>
        </pc:spChg>
      </pc:sldChg>
      <pc:sldChg chg="addSp delSp modSp mod ord">
        <pc:chgData name="Brito Cortés, Sofía Constanza" userId="bc780694-5ad3-4b43-9d08-68ceeeeb3a92" providerId="ADAL" clId="{78668647-0E4E-4D51-9C0E-13926B4FF229}" dt="2023-07-13T15:01:03.462" v="5373" actId="14100"/>
        <pc:sldMkLst>
          <pc:docMk/>
          <pc:sldMk cId="667833205" sldId="459"/>
        </pc:sldMkLst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" creationId="{461C20CF-53C1-7E43-826E-18C48783904D}"/>
          </ac:spMkLst>
        </pc:spChg>
        <pc:spChg chg="mod">
          <ac:chgData name="Brito Cortés, Sofía Constanza" userId="bc780694-5ad3-4b43-9d08-68ceeeeb3a92" providerId="ADAL" clId="{78668647-0E4E-4D51-9C0E-13926B4FF229}" dt="2023-07-13T15:00:49.155" v="5371" actId="14100"/>
          <ac:spMkLst>
            <pc:docMk/>
            <pc:sldMk cId="667833205" sldId="459"/>
            <ac:spMk id="5" creationId="{00000000-0000-0000-0000-000000000000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6" creationId="{1D52B184-AC18-FBFE-23A8-2AD3A7751219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7" creationId="{D9608A01-CBA6-877D-1BFB-D1352FFD67A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8" creationId="{99F78117-3F32-8A2B-7920-69DE756448D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03.462" v="5373" actId="14100"/>
          <ac:spMkLst>
            <pc:docMk/>
            <pc:sldMk cId="667833205" sldId="459"/>
            <ac:spMk id="10" creationId="{3CBEAD6F-F1C1-7AAF-A62F-652C6D10E52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6" v="5162"/>
          <ac:spMkLst>
            <pc:docMk/>
            <pc:sldMk cId="667833205" sldId="459"/>
            <ac:spMk id="11" creationId="{93411294-A0AB-1D70-8401-DD5F3C80077D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9" v="5166"/>
          <ac:spMkLst>
            <pc:docMk/>
            <pc:sldMk cId="667833205" sldId="459"/>
            <ac:spMk id="12" creationId="{A4517A2C-1723-6B04-2F98-D27B962CAA2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3" v="5252" actId="948"/>
          <ac:spMkLst>
            <pc:docMk/>
            <pc:sldMk cId="667833205" sldId="459"/>
            <ac:spMk id="13" creationId="{FD41E0F0-A19C-3FCE-A043-FB0037773CD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55" v="5290" actId="948"/>
          <ac:spMkLst>
            <pc:docMk/>
            <pc:sldMk cId="667833205" sldId="459"/>
            <ac:spMk id="14" creationId="{0BBD1A27-BDEE-32A4-C741-FFD9CD75AFA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0" v="5293" actId="948"/>
          <ac:spMkLst>
            <pc:docMk/>
            <pc:sldMk cId="667833205" sldId="459"/>
            <ac:spMk id="15" creationId="{7C9E39AD-1030-B34B-2D19-5BAF5EF6025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4" v="5296" actId="948"/>
          <ac:spMkLst>
            <pc:docMk/>
            <pc:sldMk cId="667833205" sldId="459"/>
            <ac:spMk id="16" creationId="{F87B1D46-0C3A-B38A-DA8D-16C02E4C68A9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4" v="5309"/>
          <ac:spMkLst>
            <pc:docMk/>
            <pc:sldMk cId="667833205" sldId="459"/>
            <ac:spMk id="27" creationId="{22EA5A39-DEAA-7CAC-45B0-C1D0EE19506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93" v="5310"/>
          <ac:spMkLst>
            <pc:docMk/>
            <pc:sldMk cId="667833205" sldId="459"/>
            <ac:spMk id="28" creationId="{510A7E9A-4606-047E-96CC-9F225DC8CD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0" v="5169"/>
          <ac:spMkLst>
            <pc:docMk/>
            <pc:sldMk cId="667833205" sldId="459"/>
            <ac:spMk id="29" creationId="{80D71C27-2B06-41BA-779A-D59AA7A4E70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7"/>
          <ac:spMkLst>
            <pc:docMk/>
            <pc:sldMk cId="667833205" sldId="459"/>
            <ac:spMk id="30" creationId="{F59D7F4F-91FD-1FAC-5AC9-3D29E22A0D82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1" creationId="{E7B1E926-FA9E-4D00-B6E5-0FA560C3E88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2" creationId="{26091BE0-EEE1-4645-83BF-399B553525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8" v="5183"/>
          <ac:spMkLst>
            <pc:docMk/>
            <pc:sldMk cId="667833205" sldId="459"/>
            <ac:spMk id="33" creationId="{431DF274-4CD1-252C-6303-58013AE0AAD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5"/>
          <ac:spMkLst>
            <pc:docMk/>
            <pc:sldMk cId="667833205" sldId="459"/>
            <ac:spMk id="34" creationId="{586054D6-9B13-F1DD-B781-58389C3E323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7" v="5181"/>
          <ac:spMkLst>
            <pc:docMk/>
            <pc:sldMk cId="667833205" sldId="459"/>
            <ac:spMk id="35" creationId="{B89FA94E-9E64-73BB-E1DC-9031167675D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2" v="5173"/>
          <ac:spMkLst>
            <pc:docMk/>
            <pc:sldMk cId="667833205" sldId="459"/>
            <ac:spMk id="36" creationId="{1446A096-992B-4496-2C62-5BD58392A2D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3" v="5189"/>
          <ac:spMkLst>
            <pc:docMk/>
            <pc:sldMk cId="667833205" sldId="459"/>
            <ac:spMk id="37" creationId="{4D03E464-D20F-EEF9-3A94-0FD1A9C72EB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5" v="5179"/>
          <ac:spMkLst>
            <pc:docMk/>
            <pc:sldMk cId="667833205" sldId="459"/>
            <ac:spMk id="38" creationId="{84098658-BD5F-CCAB-0328-F405E00FE7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1" v="5171"/>
          <ac:spMkLst>
            <pc:docMk/>
            <pc:sldMk cId="667833205" sldId="459"/>
            <ac:spMk id="39" creationId="{E8521B0E-9D76-C45C-5CB2-C79A875E2F2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1" v="5187"/>
          <ac:spMkLst>
            <pc:docMk/>
            <pc:sldMk cId="667833205" sldId="459"/>
            <ac:spMk id="40" creationId="{CB2C9B9E-4664-DA04-3408-FB8158F0E3A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7" v="5305" actId="948"/>
          <ac:spMkLst>
            <pc:docMk/>
            <pc:sldMk cId="667833205" sldId="459"/>
            <ac:spMk id="41" creationId="{30B729CC-3B6C-76E8-B9F2-6D290DE663C6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5" v="5246"/>
          <ac:spMkLst>
            <pc:docMk/>
            <pc:sldMk cId="667833205" sldId="459"/>
            <ac:spMk id="42" creationId="{274E3E42-5123-6B34-B0AC-EDEA2D127D1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5" v="5303" actId="948"/>
          <ac:spMkLst>
            <pc:docMk/>
            <pc:sldMk cId="667833205" sldId="459"/>
            <ac:spMk id="43" creationId="{156A84EA-1C0C-291F-0AC0-A00D9D6A445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9" v="5249"/>
          <ac:spMkLst>
            <pc:docMk/>
            <pc:sldMk cId="667833205" sldId="459"/>
            <ac:spMk id="44" creationId="{366DC784-F481-4388-5CC9-4AF3F2CAADA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7" v="5248"/>
          <ac:spMkLst>
            <pc:docMk/>
            <pc:sldMk cId="667833205" sldId="459"/>
            <ac:spMk id="45" creationId="{3AEA117D-633C-3A66-C4BF-F295C66D6BE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0" v="5250"/>
          <ac:spMkLst>
            <pc:docMk/>
            <pc:sldMk cId="667833205" sldId="459"/>
            <ac:spMk id="46" creationId="{8D87EEBC-C628-933C-01A1-AF0C4A07C51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3" v="5245"/>
          <ac:spMkLst>
            <pc:docMk/>
            <pc:sldMk cId="667833205" sldId="459"/>
            <ac:spMk id="47" creationId="{A37E014F-0BBB-265D-C044-591B3CC924B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0" v="5307" actId="948"/>
          <ac:spMkLst>
            <pc:docMk/>
            <pc:sldMk cId="667833205" sldId="459"/>
            <ac:spMk id="48" creationId="{CD766343-FEF9-62DA-E613-FF39D5F55DF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1" v="5251"/>
          <ac:spMkLst>
            <pc:docMk/>
            <pc:sldMk cId="667833205" sldId="459"/>
            <ac:spMk id="49" creationId="{8CCF9343-BC87-0258-125C-E7561D9DEE5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6" v="5247"/>
          <ac:spMkLst>
            <pc:docMk/>
            <pc:sldMk cId="667833205" sldId="459"/>
            <ac:spMk id="50" creationId="{DFF1BFD7-65EA-C807-2045-F243E52D4F1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4" v="5302" actId="948"/>
          <ac:spMkLst>
            <pc:docMk/>
            <pc:sldMk cId="667833205" sldId="459"/>
            <ac:spMk id="51" creationId="{3D848D6D-8105-2FF3-E6DF-EBCBE901E0E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9" v="5306" actId="948"/>
          <ac:spMkLst>
            <pc:docMk/>
            <pc:sldMk cId="667833205" sldId="459"/>
            <ac:spMk id="52" creationId="{74A610E6-2F48-EF91-1FB0-8424198F7C6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6" v="5304" actId="948"/>
          <ac:spMkLst>
            <pc:docMk/>
            <pc:sldMk cId="667833205" sldId="459"/>
            <ac:spMk id="53" creationId="{6F3C6199-6CEF-1EA8-71A5-890578BD451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3" v="5301" actId="948"/>
          <ac:spMkLst>
            <pc:docMk/>
            <pc:sldMk cId="667833205" sldId="459"/>
            <ac:spMk id="54" creationId="{105DACB6-6A95-D304-722F-16F32897AE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2" v="5308" actId="948"/>
          <ac:spMkLst>
            <pc:docMk/>
            <pc:sldMk cId="667833205" sldId="459"/>
            <ac:spMk id="55" creationId="{2B60AC59-0734-4252-7CF8-92206793DBE8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5:00:22.699" v="5314"/>
          <ac:spMkLst>
            <pc:docMk/>
            <pc:sldMk cId="667833205" sldId="459"/>
            <ac:spMk id="56" creationId="{F9B68233-E322-8B90-78B0-DDA118AC5362}"/>
          </ac:spMkLst>
        </pc:spChg>
        <pc:spChg chg="add del mod">
          <ac:chgData name="Brito Cortés, Sofía Constanza" userId="bc780694-5ad3-4b43-9d08-68ceeeeb3a92" providerId="ADAL" clId="{78668647-0E4E-4D51-9C0E-13926B4FF229}" dt="2023-07-13T15:00:52.652" v="5372" actId="478"/>
          <ac:spMkLst>
            <pc:docMk/>
            <pc:sldMk cId="667833205" sldId="459"/>
            <ac:spMk id="57" creationId="{AB216005-7E20-21F2-E15B-25D3B51ECB18}"/>
          </ac:spMkLst>
        </pc:spChg>
        <pc:graphicFrameChg chg="mod">
          <ac:chgData name="Brito Cortés, Sofía Constanza" userId="bc780694-5ad3-4b43-9d08-68ceeeeb3a92" providerId="ADAL" clId="{78668647-0E4E-4D51-9C0E-13926B4FF229}" dt="2023-07-13T15:00:22.703" v="5316"/>
          <ac:graphicFrameMkLst>
            <pc:docMk/>
            <pc:sldMk cId="667833205" sldId="459"/>
            <ac:graphicFrameMk id="4" creationId="{97AD468B-D6B0-16E5-4AC1-379B1ACC973D}"/>
          </ac:graphicFrameMkLst>
        </pc:graphicFrameChg>
        <pc:cxnChg chg="add mod replST">
          <ac:chgData name="Brito Cortés, Sofía Constanza" userId="bc780694-5ad3-4b43-9d08-68ceeeeb3a92" providerId="ADAL" clId="{78668647-0E4E-4D51-9C0E-13926B4FF229}" dt="2023-07-13T15:00:22.485" v="5193"/>
          <ac:cxnSpMkLst>
            <pc:docMk/>
            <pc:sldMk cId="667833205" sldId="459"/>
            <ac:cxnSpMk id="17" creationId="{4249D4E4-E892-9617-46B7-4D7A42EED291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5" v="5192"/>
          <ac:cxnSpMkLst>
            <pc:docMk/>
            <pc:sldMk cId="667833205" sldId="459"/>
            <ac:cxnSpMk id="18" creationId="{89FDFF7C-FDD1-5A20-D8B9-C002C769B099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4"/>
          <ac:cxnSpMkLst>
            <pc:docMk/>
            <pc:sldMk cId="667833205" sldId="459"/>
            <ac:cxnSpMk id="19" creationId="{4B70D983-845D-90CD-2F45-A8DD6DBE1E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199"/>
          <ac:cxnSpMkLst>
            <pc:docMk/>
            <pc:sldMk cId="667833205" sldId="459"/>
            <ac:cxnSpMk id="20" creationId="{DFE7223B-CC01-6C21-62E0-506D4A2D45BF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5"/>
          <ac:cxnSpMkLst>
            <pc:docMk/>
            <pc:sldMk cId="667833205" sldId="459"/>
            <ac:cxnSpMk id="21" creationId="{B89D5DDC-0B9C-D182-00CB-F56D29385A00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7"/>
          <ac:cxnSpMkLst>
            <pc:docMk/>
            <pc:sldMk cId="667833205" sldId="459"/>
            <ac:cxnSpMk id="22" creationId="{189B1367-0725-71F2-CE0A-B3303F28EB98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200"/>
          <ac:cxnSpMkLst>
            <pc:docMk/>
            <pc:sldMk cId="667833205" sldId="459"/>
            <ac:cxnSpMk id="23" creationId="{1108F18C-1543-2149-F275-F8E00CDA4C1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70" v="5168"/>
          <ac:cxnSpMkLst>
            <pc:docMk/>
            <pc:sldMk cId="667833205" sldId="459"/>
            <ac:cxnSpMk id="24" creationId="{329F7A4A-EE5A-B1B4-86EA-26C5A308B7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8"/>
          <ac:cxnSpMkLst>
            <pc:docMk/>
            <pc:sldMk cId="667833205" sldId="459"/>
            <ac:cxnSpMk id="25" creationId="{AC6C15CA-7765-6E5D-28EA-450E6183D05C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6"/>
          <ac:cxnSpMkLst>
            <pc:docMk/>
            <pc:sldMk cId="667833205" sldId="459"/>
            <ac:cxnSpMk id="26" creationId="{4CE9DB7E-D55F-8832-3D63-7E63D1653DA8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4:58:09.449" v="5085" actId="478"/>
        <pc:sldMkLst>
          <pc:docMk/>
          <pc:sldMk cId="2049217080" sldId="477"/>
        </pc:sldMkLst>
        <pc:spChg chg="mod">
          <ac:chgData name="Brito Cortés, Sofía Constanza" userId="bc780694-5ad3-4b43-9d08-68ceeeeb3a92" providerId="ADAL" clId="{78668647-0E4E-4D51-9C0E-13926B4FF229}" dt="2023-07-13T14:57:56.957" v="5083" actId="14100"/>
          <ac:spMkLst>
            <pc:docMk/>
            <pc:sldMk cId="2049217080" sldId="477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09.449" v="5085" actId="478"/>
          <ac:spMkLst>
            <pc:docMk/>
            <pc:sldMk cId="2049217080" sldId="477"/>
            <ac:spMk id="4" creationId="{23C3A626-0916-B1B7-1E06-DA90AD79B57D}"/>
          </ac:spMkLst>
        </pc:spChg>
        <pc:spChg chg="mod">
          <ac:chgData name="Brito Cortés, Sofía Constanza" userId="bc780694-5ad3-4b43-9d08-68ceeeeb3a92" providerId="ADAL" clId="{78668647-0E4E-4D51-9C0E-13926B4FF229}" dt="2023-07-13T14:58:02.195" v="5084" actId="14100"/>
          <ac:spMkLst>
            <pc:docMk/>
            <pc:sldMk cId="2049217080" sldId="477"/>
            <ac:spMk id="5" creationId="{FD28D9B7-6B26-40CD-535E-6FCA0C7A40C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8:33.146" v="5556" actId="478"/>
        <pc:sldMkLst>
          <pc:docMk/>
          <pc:sldMk cId="3263830898" sldId="484"/>
        </pc:sldMkLst>
        <pc:spChg chg="mod">
          <ac:chgData name="Brito Cortés, Sofía Constanza" userId="bc780694-5ad3-4b43-9d08-68ceeeeb3a92" providerId="ADAL" clId="{78668647-0E4E-4D51-9C0E-13926B4FF229}" dt="2023-07-13T14:57:31.479" v="5080" actId="14100"/>
          <ac:spMkLst>
            <pc:docMk/>
            <pc:sldMk cId="3263830898" sldId="48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43:37.021" v="5551"/>
          <ac:spMkLst>
            <pc:docMk/>
            <pc:sldMk cId="3263830898" sldId="484"/>
            <ac:spMk id="4" creationId="{E86609B8-CD94-4545-E567-FE0CF9B89D2F}"/>
          </ac:spMkLst>
        </pc:spChg>
        <pc:spChg chg="mod">
          <ac:chgData name="Brito Cortés, Sofía Constanza" userId="bc780694-5ad3-4b43-9d08-68ceeeeb3a92" providerId="ADAL" clId="{78668647-0E4E-4D51-9C0E-13926B4FF229}" dt="2023-07-13T14:57:22.631" v="5079" actId="14100"/>
          <ac:spMkLst>
            <pc:docMk/>
            <pc:sldMk cId="3263830898" sldId="484"/>
            <ac:spMk id="20" creationId="{3B0DFADB-6FF9-891F-AB8B-165A9857B5F8}"/>
          </ac:spMkLst>
        </pc:spChg>
        <pc:spChg chg="add del mod">
          <ac:chgData name="Brito Cortés, Sofía Constanza" userId="bc780694-5ad3-4b43-9d08-68ceeeeb3a92" providerId="ADAL" clId="{78668647-0E4E-4D51-9C0E-13926B4FF229}" dt="2023-07-13T15:48:33.146" v="5556" actId="478"/>
          <ac:spMkLst>
            <pc:docMk/>
            <pc:sldMk cId="3263830898" sldId="484"/>
            <ac:spMk id="21" creationId="{95C4B582-A0B7-AE8B-2ACA-E553C26639E3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0:52.042" v="5456" actId="478"/>
        <pc:sldMkLst>
          <pc:docMk/>
          <pc:sldMk cId="2761900561" sldId="504"/>
        </pc:sldMkLst>
        <pc:spChg chg="mod">
          <ac:chgData name="Brito Cortés, Sofía Constanza" userId="bc780694-5ad3-4b43-9d08-68ceeeeb3a92" providerId="ADAL" clId="{78668647-0E4E-4D51-9C0E-13926B4FF229}" dt="2023-07-13T15:31:14.575" v="5431" actId="14100"/>
          <ac:spMkLst>
            <pc:docMk/>
            <pc:sldMk cId="2761900561" sldId="50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31:17.683" v="5432" actId="478"/>
          <ac:spMkLst>
            <pc:docMk/>
            <pc:sldMk cId="2761900561" sldId="504"/>
            <ac:spMk id="4" creationId="{34E7A536-A9BE-968D-C24E-8623D085316B}"/>
          </ac:spMkLst>
        </pc:spChg>
        <pc:spChg chg="add del mod">
          <ac:chgData name="Brito Cortés, Sofía Constanza" userId="bc780694-5ad3-4b43-9d08-68ceeeeb3a92" providerId="ADAL" clId="{78668647-0E4E-4D51-9C0E-13926B4FF229}" dt="2023-07-13T15:40:52.042" v="5456" actId="478"/>
          <ac:spMkLst>
            <pc:docMk/>
            <pc:sldMk cId="2761900561" sldId="504"/>
            <ac:spMk id="13" creationId="{B9799D37-9717-2023-7F52-3B1DA999A6D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35.197" v="5527" actId="14100"/>
        <pc:sldMkLst>
          <pc:docMk/>
          <pc:sldMk cId="1286888167" sldId="537"/>
        </pc:sldMkLst>
        <pc:spChg chg="add del mod">
          <ac:chgData name="Brito Cortés, Sofía Constanza" userId="bc780694-5ad3-4b43-9d08-68ceeeeb3a92" providerId="ADAL" clId="{78668647-0E4E-4D51-9C0E-13926B4FF229}" dt="2023-07-13T15:42:29.351" v="5526" actId="478"/>
          <ac:spMkLst>
            <pc:docMk/>
            <pc:sldMk cId="1286888167" sldId="537"/>
            <ac:spMk id="3" creationId="{90C3E554-CD66-30F8-5A68-6585979EAD93}"/>
          </ac:spMkLst>
        </pc:spChg>
        <pc:spChg chg="mod">
          <ac:chgData name="Brito Cortés, Sofía Constanza" userId="bc780694-5ad3-4b43-9d08-68ceeeeb3a92" providerId="ADAL" clId="{78668647-0E4E-4D51-9C0E-13926B4FF229}" dt="2023-07-13T15:42:35.197" v="5527" actId="14100"/>
          <ac:spMkLst>
            <pc:docMk/>
            <pc:sldMk cId="1286888167" sldId="537"/>
            <ac:spMk id="4" creationId="{CABA5365-DCE8-0064-50B8-66B64BA9DA7B}"/>
          </ac:spMkLst>
        </pc:spChg>
        <pc:spChg chg="mod">
          <ac:chgData name="Brito Cortés, Sofía Constanza" userId="bc780694-5ad3-4b43-9d08-68ceeeeb3a92" providerId="ADAL" clId="{78668647-0E4E-4D51-9C0E-13926B4FF229}" dt="2023-07-13T15:42:21.472" v="5525" actId="14100"/>
          <ac:spMkLst>
            <pc:docMk/>
            <pc:sldMk cId="1286888167" sldId="537"/>
            <ac:spMk id="107" creationId="{00000000-0000-0000-0000-000000000000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54.605" v="5548" actId="478"/>
        <pc:sldMkLst>
          <pc:docMk/>
          <pc:sldMk cId="822483613" sldId="538"/>
        </pc:sldMkLst>
        <pc:spChg chg="mod ord">
          <ac:chgData name="Brito Cortés, Sofía Constanza" userId="bc780694-5ad3-4b43-9d08-68ceeeeb3a92" providerId="ADAL" clId="{78668647-0E4E-4D51-9C0E-13926B4FF229}" dt="2023-07-13T14:49:02.398" v="5021"/>
          <ac:spMkLst>
            <pc:docMk/>
            <pc:sldMk cId="822483613" sldId="538"/>
            <ac:spMk id="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5:42:51.243" v="5547" actId="14100"/>
          <ac:spMkLst>
            <pc:docMk/>
            <pc:sldMk cId="822483613" sldId="538"/>
            <ac:spMk id="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28" v="1475"/>
          <ac:spMkLst>
            <pc:docMk/>
            <pc:sldMk cId="822483613" sldId="538"/>
            <ac:spMk id="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89" v="1537"/>
          <ac:spMkLst>
            <pc:docMk/>
            <pc:sldMk cId="822483613" sldId="538"/>
            <ac:spMk id="5" creationId="{8EBDBA09-EDD8-FFE9-5AB1-157BBCC9C43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7" v="5019"/>
          <ac:spMkLst>
            <pc:docMk/>
            <pc:sldMk cId="822483613" sldId="538"/>
            <ac:spMk id="6" creationId="{31682B9A-6B46-5E2E-2587-48EE870FEDD8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452" v="1596"/>
          <ac:spMkLst>
            <pc:docMk/>
            <pc:sldMk cId="822483613" sldId="538"/>
            <ac:spMk id="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19" v="1658"/>
          <ac:spMkLst>
            <pc:docMk/>
            <pc:sldMk cId="822483613" sldId="538"/>
            <ac:spMk id="8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86" v="1717"/>
          <ac:spMkLst>
            <pc:docMk/>
            <pc:sldMk cId="822483613" sldId="538"/>
            <ac:spMk id="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658" v="1779"/>
          <ac:spMkLst>
            <pc:docMk/>
            <pc:sldMk cId="822483613" sldId="538"/>
            <ac:spMk id="10" creationId="{8EBDBA09-EDD8-FFE9-5AB1-157BBCC9C43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42"/>
          <ac:spMkLst>
            <pc:docMk/>
            <pc:sldMk cId="822483613" sldId="538"/>
            <ac:spMk id="1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6" v="5043"/>
          <ac:spMkLst>
            <pc:docMk/>
            <pc:sldMk cId="822483613" sldId="538"/>
            <ac:spMk id="1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7" v="5044"/>
          <ac:spMkLst>
            <pc:docMk/>
            <pc:sldMk cId="822483613" sldId="538"/>
            <ac:spMk id="1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731" v="1838"/>
          <ac:spMkLst>
            <pc:docMk/>
            <pc:sldMk cId="822483613" sldId="538"/>
            <ac:spMk id="1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804" v="1900"/>
          <ac:spMkLst>
            <pc:docMk/>
            <pc:sldMk cId="822483613" sldId="538"/>
            <ac:spMk id="15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955" v="2043"/>
          <ac:spMkLst>
            <pc:docMk/>
            <pc:sldMk cId="822483613" sldId="538"/>
            <ac:spMk id="1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036" v="2105"/>
          <ac:spMkLst>
            <pc:docMk/>
            <pc:sldMk cId="822483613" sldId="538"/>
            <ac:spMk id="1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02" v="2164"/>
          <ac:spMkLst>
            <pc:docMk/>
            <pc:sldMk cId="822483613" sldId="538"/>
            <ac:spMk id="20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77" v="2226"/>
          <ac:spMkLst>
            <pc:docMk/>
            <pc:sldMk cId="822483613" sldId="538"/>
            <ac:spMk id="21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245" v="2285"/>
          <ac:spMkLst>
            <pc:docMk/>
            <pc:sldMk cId="822483613" sldId="538"/>
            <ac:spMk id="22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328" v="2347"/>
          <ac:spMkLst>
            <pc:docMk/>
            <pc:sldMk cId="822483613" sldId="538"/>
            <ac:spMk id="23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00" v="2406"/>
          <ac:spMkLst>
            <pc:docMk/>
            <pc:sldMk cId="822483613" sldId="538"/>
            <ac:spMk id="2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87" v="2468"/>
          <ac:spMkLst>
            <pc:docMk/>
            <pc:sldMk cId="822483613" sldId="538"/>
            <ac:spMk id="25" creationId="{8EBDBA09-EDD8-FFE9-5AB1-157BBCC9C430}"/>
          </ac:spMkLst>
        </pc:spChg>
        <pc:spChg chg="add del mod">
          <ac:chgData name="Brito Cortés, Sofía Constanza" userId="bc780694-5ad3-4b43-9d08-68ceeeeb3a92" providerId="ADAL" clId="{78668647-0E4E-4D51-9C0E-13926B4FF229}" dt="2023-07-13T15:42:54.605" v="5548" actId="478"/>
          <ac:spMkLst>
            <pc:docMk/>
            <pc:sldMk cId="822483613" sldId="538"/>
            <ac:spMk id="28" creationId="{66656BAC-09AE-377C-8AA6-534AF9B479E6}"/>
          </ac:spMkLst>
        </pc:spChg>
        <pc:spChg chg="mod">
          <ac:chgData name="Brito Cortés, Sofía Constanza" userId="bc780694-5ad3-4b43-9d08-68ceeeeb3a92" providerId="ADAL" clId="{78668647-0E4E-4D51-9C0E-13926B4FF229}" dt="2023-07-13T14:49:02.401" v="5031"/>
          <ac:spMkLst>
            <pc:docMk/>
            <pc:sldMk cId="822483613" sldId="538"/>
            <ac:spMk id="5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1" v="5030"/>
          <ac:spMkLst>
            <pc:docMk/>
            <pc:sldMk cId="822483613" sldId="538"/>
            <ac:spMk id="5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2" v="5033"/>
          <ac:spMkLst>
            <pc:docMk/>
            <pc:sldMk cId="822483613" sldId="538"/>
            <ac:spMk id="60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5"/>
          <ac:spMkLst>
            <pc:docMk/>
            <pc:sldMk cId="822483613" sldId="538"/>
            <ac:spMk id="6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7"/>
          <ac:spMkLst>
            <pc:docMk/>
            <pc:sldMk cId="822483613" sldId="538"/>
            <ac:spMk id="6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9" v="5026"/>
          <ac:spMkLst>
            <pc:docMk/>
            <pc:sldMk cId="822483613" sldId="538"/>
            <ac:spMk id="6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8"/>
          <ac:spMkLst>
            <pc:docMk/>
            <pc:sldMk cId="822483613" sldId="538"/>
            <ac:spMk id="6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6"/>
          <ac:spMkLst>
            <pc:docMk/>
            <pc:sldMk cId="822483613" sldId="538"/>
            <ac:spMk id="65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4" v="5038"/>
          <ac:spMkLst>
            <pc:docMk/>
            <pc:sldMk cId="822483613" sldId="538"/>
            <ac:spMk id="6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39"/>
          <ac:spMkLst>
            <pc:docMk/>
            <pc:sldMk cId="822483613" sldId="538"/>
            <ac:spMk id="6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2" v="5034"/>
          <ac:spMkLst>
            <pc:docMk/>
            <pc:sldMk cId="822483613" sldId="538"/>
            <ac:spMk id="6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5" v="5041"/>
          <ac:spMkLst>
            <pc:docMk/>
            <pc:sldMk cId="822483613" sldId="538"/>
            <ac:spMk id="6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7"/>
          <ac:spMkLst>
            <pc:docMk/>
            <pc:sldMk cId="822483613" sldId="538"/>
            <ac:spMk id="8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60"/>
          <ac:spMkLst>
            <pc:docMk/>
            <pc:sldMk cId="822483613" sldId="538"/>
            <ac:spMk id="8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3" v="5056"/>
          <ac:spMkLst>
            <pc:docMk/>
            <pc:sldMk cId="822483613" sldId="538"/>
            <ac:spMk id="8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6"/>
          <ac:spMkLst>
            <pc:docMk/>
            <pc:sldMk cId="822483613" sldId="538"/>
            <ac:spMk id="8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59"/>
          <ac:spMkLst>
            <pc:docMk/>
            <pc:sldMk cId="822483613" sldId="538"/>
            <ac:spMk id="8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8"/>
          <ac:spMkLst>
            <pc:docMk/>
            <pc:sldMk cId="822483613" sldId="538"/>
            <ac:spMk id="9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1"/>
          <ac:spMkLst>
            <pc:docMk/>
            <pc:sldMk cId="822483613" sldId="538"/>
            <ac:spMk id="9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9"/>
          <ac:spMkLst>
            <pc:docMk/>
            <pc:sldMk cId="822483613" sldId="538"/>
            <ac:spMk id="9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2"/>
          <ac:spMkLst>
            <pc:docMk/>
            <pc:sldMk cId="822483613" sldId="538"/>
            <ac:spMk id="9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3"/>
          <ac:spMkLst>
            <pc:docMk/>
            <pc:sldMk cId="822483613" sldId="538"/>
            <ac:spMk id="9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0"/>
          <ac:spMkLst>
            <pc:docMk/>
            <pc:sldMk cId="822483613" sldId="538"/>
            <ac:spMk id="9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4"/>
          <ac:spMkLst>
            <pc:docMk/>
            <pc:sldMk cId="822483613" sldId="538"/>
            <ac:spMk id="9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5"/>
          <ac:spMkLst>
            <pc:docMk/>
            <pc:sldMk cId="822483613" sldId="538"/>
            <ac:spMk id="98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7"/>
          <ac:spMkLst>
            <pc:docMk/>
            <pc:sldMk cId="822483613" sldId="538"/>
            <ac:spMk id="9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8"/>
          <ac:spMkLst>
            <pc:docMk/>
            <pc:sldMk cId="822483613" sldId="538"/>
            <ac:spMk id="100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20" v="5070"/>
          <ac:spMkLst>
            <pc:docMk/>
            <pc:sldMk cId="822483613" sldId="538"/>
            <ac:spMk id="104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6" v="5062"/>
          <ac:spMkLst>
            <pc:docMk/>
            <pc:sldMk cId="822483613" sldId="538"/>
            <ac:spMk id="36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8" v="5066"/>
          <ac:spMkLst>
            <pc:docMk/>
            <pc:sldMk cId="822483613" sldId="538"/>
            <ac:spMk id="377" creationId="{00000000-0000-0000-0000-000000000000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7:22.543" v="3891"/>
          <ac:graphicFrameMkLst>
            <pc:docMk/>
            <pc:sldMk cId="822483613" sldId="538"/>
            <ac:graphicFrameMk id="4" creationId="{A1FA6723-3FA5-639D-B70B-FECF1F41B1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4.206" v="4451"/>
          <ac:graphicFrameMkLst>
            <pc:docMk/>
            <pc:sldMk cId="822483613" sldId="538"/>
            <ac:graphicFrameMk id="5" creationId="{D04E7231-FC5F-E030-EE90-27DB6DEBD9D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0.595" v="3971"/>
          <ac:graphicFrameMkLst>
            <pc:docMk/>
            <pc:sldMk cId="822483613" sldId="538"/>
            <ac:graphicFrameMk id="7" creationId="{7EF4D08E-2BAE-49E4-DA80-B1867205BC1F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8.352" v="4051"/>
          <ac:graphicFrameMkLst>
            <pc:docMk/>
            <pc:sldMk cId="822483613" sldId="538"/>
            <ac:graphicFrameMk id="8" creationId="{8253846C-88D5-BC8A-BA9A-4A075D49261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0.110" v="4131"/>
          <ac:graphicFrameMkLst>
            <pc:docMk/>
            <pc:sldMk cId="822483613" sldId="538"/>
            <ac:graphicFrameMk id="9" creationId="{CB4C7AC7-31FC-3FF0-1B9C-6A748D9C6E1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8.177" v="4211"/>
          <ac:graphicFrameMkLst>
            <pc:docMk/>
            <pc:sldMk cId="822483613" sldId="538"/>
            <ac:graphicFrameMk id="10" creationId="{0D0E3207-09F7-461E-EFF2-57B969A128D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05.932" v="4291"/>
          <ac:graphicFrameMkLst>
            <pc:docMk/>
            <pc:sldMk cId="822483613" sldId="538"/>
            <ac:graphicFrameMk id="14" creationId="{72328C6A-1FCE-225B-DD16-6C90458D66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14.295" v="4371"/>
          <ac:graphicFrameMkLst>
            <pc:docMk/>
            <pc:sldMk cId="822483613" sldId="538"/>
            <ac:graphicFrameMk id="15" creationId="{02FB3711-B37A-969B-7890-4853B1A900B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760" v="3786"/>
          <ac:graphicFrameMkLst>
            <pc:docMk/>
            <pc:sldMk cId="822483613" sldId="538"/>
            <ac:graphicFrameMk id="16" creationId="{2D35AB6A-5568-BCB2-C5DA-A9744A3CB7A1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399" v="5024"/>
          <ac:graphicFrameMkLst>
            <pc:docMk/>
            <pc:sldMk cId="822483613" sldId="538"/>
            <ac:graphicFrameMk id="17" creationId="{D83A61AB-CF08-8521-FB51-DC3C0B30CFCB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9:02.427" v="5074"/>
          <ac:graphicFrameMkLst>
            <pc:docMk/>
            <pc:sldMk cId="822483613" sldId="538"/>
            <ac:graphicFrameMk id="18" creationId="{00000000-0000-0000-0000-0000000000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9.539" v="4531"/>
          <ac:graphicFrameMkLst>
            <pc:docMk/>
            <pc:sldMk cId="822483613" sldId="538"/>
            <ac:graphicFrameMk id="19" creationId="{592DA2E5-64A4-8954-5CA0-DAE373C9CA9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4.524" v="4611"/>
          <ac:graphicFrameMkLst>
            <pc:docMk/>
            <pc:sldMk cId="822483613" sldId="538"/>
            <ac:graphicFrameMk id="20" creationId="{FBEA46A4-9A4E-1324-625F-7E1C2F683942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8.881" v="4691"/>
          <ac:graphicFrameMkLst>
            <pc:docMk/>
            <pc:sldMk cId="822483613" sldId="538"/>
            <ac:graphicFrameMk id="21" creationId="{86558BB5-3E05-2DFF-DF82-194F4FF3486C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46.054" v="4771"/>
          <ac:graphicFrameMkLst>
            <pc:docMk/>
            <pc:sldMk cId="822483613" sldId="538"/>
            <ac:graphicFrameMk id="22" creationId="{2C16AC10-8D7E-C362-B5A1-F61049D517B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1.245" v="4851"/>
          <ac:graphicFrameMkLst>
            <pc:docMk/>
            <pc:sldMk cId="822483613" sldId="538"/>
            <ac:graphicFrameMk id="23" creationId="{67D0774D-1394-3E1A-C556-F82AD737F4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6.624" v="4931"/>
          <ac:graphicFrameMkLst>
            <pc:docMk/>
            <pc:sldMk cId="822483613" sldId="538"/>
            <ac:graphicFrameMk id="24" creationId="{FCA517D6-9004-29AC-2EE9-0CF07372506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9:02.380" v="5011"/>
          <ac:graphicFrameMkLst>
            <pc:docMk/>
            <pc:sldMk cId="822483613" sldId="538"/>
            <ac:graphicFrameMk id="25" creationId="{3E548B76-1830-035A-FBB3-AD3D7E842A7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802" v="3809"/>
          <ac:graphicFrameMkLst>
            <pc:docMk/>
            <pc:sldMk cId="822483613" sldId="538"/>
            <ac:graphicFrameMk id="26" creationId="{2E85CE2E-155C-1163-46F6-6C243811F64D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407" v="5045"/>
          <ac:graphicFrameMkLst>
            <pc:docMk/>
            <pc:sldMk cId="822483613" sldId="538"/>
            <ac:graphicFrameMk id="27" creationId="{C8335773-61A7-3A02-943D-BFB79918E99D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7.860" v="1978"/>
          <ac:graphicFrameMkLst>
            <pc:docMk/>
            <pc:sldMk cId="822483613" sldId="538"/>
            <ac:graphicFrameMk id="70" creationId="{A46671E1-245D-4371-A579-0B1E75014C1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8.541" v="2527"/>
          <ac:graphicFrameMkLst>
            <pc:docMk/>
            <pc:sldMk cId="822483613" sldId="538"/>
            <ac:graphicFrameMk id="71" creationId="{8C9FB987-57F8-4EB0-9A01-C72CE6FBD08F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9:02.417" v="5064"/>
          <ac:cxnSpMkLst>
            <pc:docMk/>
            <pc:sldMk cId="822483613" sldId="538"/>
            <ac:cxnSpMk id="370" creationId="{00000000-0000-0000-0000-000000000000}"/>
          </ac:cxnSpMkLst>
        </pc:cxnChg>
        <pc:cxnChg chg="mod ord">
          <ac:chgData name="Brito Cortés, Sofía Constanza" userId="bc780694-5ad3-4b43-9d08-68ceeeeb3a92" providerId="ADAL" clId="{78668647-0E4E-4D51-9C0E-13926B4FF229}" dt="2023-07-13T14:49:02.419" v="5068"/>
          <ac:cxnSpMkLst>
            <pc:docMk/>
            <pc:sldMk cId="822483613" sldId="538"/>
            <ac:cxnSpMk id="378" creationId="{00000000-0000-0000-0000-000000000000}"/>
          </ac:cxnSpMkLst>
        </pc:cxn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4259841825" sldId="76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4259841825" sldId="766"/>
            <ac:spMk id="4" creationId="{57EA52D8-E332-CA12-1DC4-E3928B564ED2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24602753" sldId="134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24602753" sldId="1342"/>
            <ac:spMk id="2" creationId="{88F2E841-A33C-6A1A-E06E-3C94CF54E59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63089439" sldId="1343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63089439" sldId="1343"/>
            <ac:spMk id="2" creationId="{B6A635EB-507C-5EAD-F5B9-B6CF2D6E7A85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749523609" sldId="134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749523609" sldId="1344"/>
            <ac:spMk id="2" creationId="{9A5E0621-F821-352D-C40F-0938B3C181F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89595943" sldId="134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89595943" sldId="1345"/>
            <ac:spMk id="2" creationId="{377F9C0B-D899-5CC2-3A31-DA31D99CD4FE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01611831" sldId="134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01611831" sldId="1349"/>
            <ac:spMk id="2" creationId="{498FBD31-DA9C-DCD3-8791-110F4E3968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333318966" sldId="135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333318966" sldId="1356"/>
            <ac:spMk id="2" creationId="{2AA53882-D390-C27B-5D2D-37E757245D52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1:39.433" v="5479" actId="478"/>
        <pc:sldMkLst>
          <pc:docMk/>
          <pc:sldMk cId="2978932154" sldId="2147472045"/>
        </pc:sldMkLst>
        <pc:spChg chg="add del mod">
          <ac:chgData name="Brito Cortés, Sofía Constanza" userId="bc780694-5ad3-4b43-9d08-68ceeeeb3a92" providerId="ADAL" clId="{78668647-0E4E-4D51-9C0E-13926B4FF229}" dt="2023-07-13T15:41:39.433" v="5479" actId="478"/>
          <ac:spMkLst>
            <pc:docMk/>
            <pc:sldMk cId="2978932154" sldId="2147472045"/>
            <ac:spMk id="3" creationId="{B23F3DDB-C218-E468-FF49-5F07366389EE}"/>
          </ac:spMkLst>
        </pc:spChg>
        <pc:spChg chg="mod">
          <ac:chgData name="Brito Cortés, Sofía Constanza" userId="bc780694-5ad3-4b43-9d08-68ceeeeb3a92" providerId="ADAL" clId="{78668647-0E4E-4D51-9C0E-13926B4FF229}" dt="2023-07-13T15:41:34.415" v="5478" actId="14100"/>
          <ac:spMkLst>
            <pc:docMk/>
            <pc:sldMk cId="2978932154" sldId="2147472045"/>
            <ac:spMk id="5" creationId="{58CB0A50-5842-CA36-C782-05223D366F2E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03.361" v="5505" actId="14100"/>
        <pc:sldMkLst>
          <pc:docMk/>
          <pc:sldMk cId="4112429752" sldId="2147472047"/>
        </pc:sldMkLst>
        <pc:spChg chg="mod ord">
          <ac:chgData name="Brito Cortés, Sofía Constanza" userId="bc780694-5ad3-4b43-9d08-68ceeeeb3a92" providerId="ADAL" clId="{78668647-0E4E-4D51-9C0E-13926B4FF229}" dt="2023-07-13T14:46:40.458" v="3668"/>
          <ac:spMkLst>
            <pc:docMk/>
            <pc:sldMk cId="4112429752" sldId="2147472047"/>
            <ac:spMk id="2" creationId="{A1A99D6D-FBC5-1F79-80B1-A94A520EBB19}"/>
          </ac:spMkLst>
        </pc:spChg>
        <pc:spChg chg="mod ord">
          <ac:chgData name="Brito Cortés, Sofía Constanza" userId="bc780694-5ad3-4b43-9d08-68ceeeeb3a92" providerId="ADAL" clId="{78668647-0E4E-4D51-9C0E-13926B4FF229}" dt="2023-07-13T15:41:51.668" v="5503" actId="14100"/>
          <ac:spMkLst>
            <pc:docMk/>
            <pc:sldMk cId="4112429752" sldId="2147472047"/>
            <ac:spMk id="3" creationId="{2B058712-AE2A-17B3-7F91-02EE988E916E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4:46:06.053" v="2785"/>
          <ac:spMkLst>
            <pc:docMk/>
            <pc:sldMk cId="4112429752" sldId="2147472047"/>
            <ac:spMk id="4" creationId="{8F8E35D4-0A3D-7D39-B911-8AF747E6651F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2"/>
          <ac:spMkLst>
            <pc:docMk/>
            <pc:sldMk cId="4112429752" sldId="2147472047"/>
            <ac:spMk id="11" creationId="{9B3A2052-7C2B-1132-8D43-9FEB85219D64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6"/>
          <ac:spMkLst>
            <pc:docMk/>
            <pc:sldMk cId="4112429752" sldId="2147472047"/>
            <ac:spMk id="12" creationId="{568851F3-4012-F75C-19F7-F7268197D3F7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7"/>
          <ac:spMkLst>
            <pc:docMk/>
            <pc:sldMk cId="4112429752" sldId="2147472047"/>
            <ac:spMk id="13" creationId="{C3A9D536-CA42-FFBA-8234-1B3937FE3B68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9"/>
          <ac:spMkLst>
            <pc:docMk/>
            <pc:sldMk cId="4112429752" sldId="2147472047"/>
            <ac:spMk id="14" creationId="{B2310BA7-549D-DD35-CACB-8A211254C873}"/>
          </ac:spMkLst>
        </pc:spChg>
        <pc:spChg chg="mod">
          <ac:chgData name="Brito Cortés, Sofía Constanza" userId="bc780694-5ad3-4b43-9d08-68ceeeeb3a92" providerId="ADAL" clId="{78668647-0E4E-4D51-9C0E-13926B4FF229}" dt="2023-07-13T14:46:40.471" v="3705"/>
          <ac:spMkLst>
            <pc:docMk/>
            <pc:sldMk cId="4112429752" sldId="2147472047"/>
            <ac:spMk id="15" creationId="{2B8D8946-9C9B-1AA1-6D69-2A6CC3201EB5}"/>
          </ac:spMkLst>
        </pc:spChg>
        <pc:spChg chg="mod ord">
          <ac:chgData name="Brito Cortés, Sofía Constanza" userId="bc780694-5ad3-4b43-9d08-68ceeeeb3a92" providerId="ADAL" clId="{78668647-0E4E-4D51-9C0E-13926B4FF229}" dt="2023-07-13T14:46:40.463" v="3683"/>
          <ac:spMkLst>
            <pc:docMk/>
            <pc:sldMk cId="4112429752" sldId="2147472047"/>
            <ac:spMk id="16" creationId="{DA8125F0-A453-603D-AC5A-038F78701EFA}"/>
          </ac:spMkLst>
        </pc:spChg>
        <pc:spChg chg="mod">
          <ac:chgData name="Brito Cortés, Sofía Constanza" userId="bc780694-5ad3-4b43-9d08-68ceeeeb3a92" providerId="ADAL" clId="{78668647-0E4E-4D51-9C0E-13926B4FF229}" dt="2023-07-13T14:46:40.462" v="3682"/>
          <ac:spMkLst>
            <pc:docMk/>
            <pc:sldMk cId="4112429752" sldId="2147472047"/>
            <ac:spMk id="17" creationId="{22529640-FB0D-C767-E0FD-31A7CC131902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4"/>
          <ac:spMkLst>
            <pc:docMk/>
            <pc:sldMk cId="4112429752" sldId="2147472047"/>
            <ac:spMk id="18" creationId="{11A83897-26BA-B6C2-0D3E-AF9662A49A77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8"/>
          <ac:spMkLst>
            <pc:docMk/>
            <pc:sldMk cId="4112429752" sldId="2147472047"/>
            <ac:spMk id="19" creationId="{3E1663B2-7ABD-0553-9744-88C915E4576A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5"/>
          <ac:spMkLst>
            <pc:docMk/>
            <pc:sldMk cId="4112429752" sldId="2147472047"/>
            <ac:spMk id="20" creationId="{DBEB1A78-1877-1DB9-7E54-FE29CB3493A0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90"/>
          <ac:spMkLst>
            <pc:docMk/>
            <pc:sldMk cId="4112429752" sldId="2147472047"/>
            <ac:spMk id="21" creationId="{1243E8EE-382E-4AD7-5671-373677B5D930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1"/>
          <ac:spMkLst>
            <pc:docMk/>
            <pc:sldMk cId="4112429752" sldId="2147472047"/>
            <ac:spMk id="22" creationId="{8CEAEBB5-4390-191D-CE21-A5D679EC1CC5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3"/>
          <ac:spMkLst>
            <pc:docMk/>
            <pc:sldMk cId="4112429752" sldId="2147472047"/>
            <ac:spMk id="23" creationId="{4FF3B23F-04BF-8455-8210-31537FE94338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4"/>
          <ac:spMkLst>
            <pc:docMk/>
            <pc:sldMk cId="4112429752" sldId="2147472047"/>
            <ac:spMk id="24" creationId="{C0BECB80-30C2-F89E-ED45-9D53C277CE9C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5"/>
          <ac:spMkLst>
            <pc:docMk/>
            <pc:sldMk cId="4112429752" sldId="2147472047"/>
            <ac:spMk id="25" creationId="{2AE3DF99-3362-A844-52F5-4B9DA348626E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6"/>
          <ac:spMkLst>
            <pc:docMk/>
            <pc:sldMk cId="4112429752" sldId="2147472047"/>
            <ac:spMk id="26" creationId="{ACF4148B-BA2F-0DB0-8D71-18CB069ACAEF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8"/>
          <ac:spMkLst>
            <pc:docMk/>
            <pc:sldMk cId="4112429752" sldId="2147472047"/>
            <ac:spMk id="27" creationId="{D76D2B32-0177-78DD-2FE7-251BB015B7E2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9"/>
          <ac:spMkLst>
            <pc:docMk/>
            <pc:sldMk cId="4112429752" sldId="2147472047"/>
            <ac:spMk id="28" creationId="{9837B9EF-2AB0-EFCF-D2BA-A90BC4C73043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7"/>
          <ac:spMkLst>
            <pc:docMk/>
            <pc:sldMk cId="4112429752" sldId="2147472047"/>
            <ac:spMk id="29" creationId="{67F17703-0039-F4CF-3B02-854819A48F5D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0"/>
          <ac:spMkLst>
            <pc:docMk/>
            <pc:sldMk cId="4112429752" sldId="2147472047"/>
            <ac:spMk id="30" creationId="{39CCEF68-CC70-683C-5298-38B9E999CD7F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1"/>
          <ac:spMkLst>
            <pc:docMk/>
            <pc:sldMk cId="4112429752" sldId="2147472047"/>
            <ac:spMk id="31" creationId="{D3019188-B777-DDA0-63A1-736C7B1789A0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2"/>
          <ac:spMkLst>
            <pc:docMk/>
            <pc:sldMk cId="4112429752" sldId="2147472047"/>
            <ac:spMk id="32" creationId="{FBBD7066-D519-F436-7AC9-0C8693438E6D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3"/>
          <ac:spMkLst>
            <pc:docMk/>
            <pc:sldMk cId="4112429752" sldId="2147472047"/>
            <ac:spMk id="33" creationId="{00D8E201-B958-268A-BC92-321E25B63352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4"/>
          <ac:spMkLst>
            <pc:docMk/>
            <pc:sldMk cId="4112429752" sldId="2147472047"/>
            <ac:spMk id="34" creationId="{8D51E5C2-A97B-E4E8-21FE-CFF731127E5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9"/>
          <ac:spMkLst>
            <pc:docMk/>
            <pc:sldMk cId="4112429752" sldId="2147472047"/>
            <ac:spMk id="35" creationId="{9F1C12AB-E41E-C908-C55C-78AAA4262DBB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7"/>
          <ac:spMkLst>
            <pc:docMk/>
            <pc:sldMk cId="4112429752" sldId="2147472047"/>
            <ac:spMk id="36" creationId="{CA32EEFE-D9E9-6679-6249-36157FF6AF24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1"/>
          <ac:spMkLst>
            <pc:docMk/>
            <pc:sldMk cId="4112429752" sldId="2147472047"/>
            <ac:spMk id="37" creationId="{F1FCB6E9-025E-A8A7-C2CD-8080D80AFE60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0"/>
          <ac:spMkLst>
            <pc:docMk/>
            <pc:sldMk cId="4112429752" sldId="2147472047"/>
            <ac:spMk id="38" creationId="{71492B7F-0DD7-5325-9300-4A5FA6D0FBE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3"/>
          <ac:spMkLst>
            <pc:docMk/>
            <pc:sldMk cId="4112429752" sldId="2147472047"/>
            <ac:spMk id="39" creationId="{63451686-AF3E-42C7-2405-C4D4344381F5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5"/>
          <ac:spMkLst>
            <pc:docMk/>
            <pc:sldMk cId="4112429752" sldId="2147472047"/>
            <ac:spMk id="40" creationId="{05CB738D-5573-9F27-29DA-0D6D65E03D68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7"/>
          <ac:spMkLst>
            <pc:docMk/>
            <pc:sldMk cId="4112429752" sldId="2147472047"/>
            <ac:spMk id="41" creationId="{3C6B45F3-C845-E737-59F3-16FCCE75AB0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19"/>
          <ac:spMkLst>
            <pc:docMk/>
            <pc:sldMk cId="4112429752" sldId="2147472047"/>
            <ac:spMk id="42" creationId="{9D6E9A75-686A-206A-FCA2-E0F84EEADB32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21"/>
          <ac:spMkLst>
            <pc:docMk/>
            <pc:sldMk cId="4112429752" sldId="2147472047"/>
            <ac:spMk id="43" creationId="{9D0C83B1-F5FF-0319-3088-D912C83C984C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3"/>
          <ac:spMkLst>
            <pc:docMk/>
            <pc:sldMk cId="4112429752" sldId="2147472047"/>
            <ac:spMk id="44" creationId="{23AF473A-64C2-E105-32C4-BC952D1100D3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5"/>
          <ac:spMkLst>
            <pc:docMk/>
            <pc:sldMk cId="4112429752" sldId="2147472047"/>
            <ac:spMk id="45" creationId="{6AA9ED44-4BE7-4FAC-0B52-3053341D587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8" v="3727"/>
          <ac:spMkLst>
            <pc:docMk/>
            <pc:sldMk cId="4112429752" sldId="2147472047"/>
            <ac:spMk id="46" creationId="{53AABDB7-3875-62D7-6E4E-100D4DEF68A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29"/>
          <ac:spMkLst>
            <pc:docMk/>
            <pc:sldMk cId="4112429752" sldId="2147472047"/>
            <ac:spMk id="47" creationId="{6939A5A2-30A9-7803-A92F-81503D5220A6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31"/>
          <ac:spMkLst>
            <pc:docMk/>
            <pc:sldMk cId="4112429752" sldId="2147472047"/>
            <ac:spMk id="48" creationId="{0F2C7FCA-D284-FF3F-9DDD-2E9392046EC6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3"/>
          <ac:spMkLst>
            <pc:docMk/>
            <pc:sldMk cId="4112429752" sldId="2147472047"/>
            <ac:spMk id="49" creationId="{773CF904-C2A9-C27C-1CFC-04CAA1D8F51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5"/>
          <ac:spMkLst>
            <pc:docMk/>
            <pc:sldMk cId="4112429752" sldId="2147472047"/>
            <ac:spMk id="50" creationId="{769705C2-B416-A5F0-E408-FC1A4D29AE2B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7"/>
          <ac:spMkLst>
            <pc:docMk/>
            <pc:sldMk cId="4112429752" sldId="2147472047"/>
            <ac:spMk id="51" creationId="{1B5A1FED-98DD-912F-B27D-667038B07C18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39"/>
          <ac:spMkLst>
            <pc:docMk/>
            <pc:sldMk cId="4112429752" sldId="2147472047"/>
            <ac:spMk id="52" creationId="{177FB5D2-3822-966D-C16A-0ABD93C5F824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41"/>
          <ac:spMkLst>
            <pc:docMk/>
            <pc:sldMk cId="4112429752" sldId="2147472047"/>
            <ac:spMk id="53" creationId="{FF4BAB4C-AAEF-56F2-ED43-12A03C34F4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5"/>
          <ac:spMkLst>
            <pc:docMk/>
            <pc:sldMk cId="4112429752" sldId="2147472047"/>
            <ac:spMk id="55" creationId="{763F8062-6062-D8BE-022E-CAC9D5DD07B3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7"/>
          <ac:spMkLst>
            <pc:docMk/>
            <pc:sldMk cId="4112429752" sldId="2147472047"/>
            <ac:spMk id="56" creationId="{BFF64D7F-8FEC-033B-CC3A-CD69DAE2A98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49"/>
          <ac:spMkLst>
            <pc:docMk/>
            <pc:sldMk cId="4112429752" sldId="2147472047"/>
            <ac:spMk id="57" creationId="{E3BF66F3-BA5C-8614-DAFE-9F52318C2C3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51"/>
          <ac:spMkLst>
            <pc:docMk/>
            <pc:sldMk cId="4112429752" sldId="2147472047"/>
            <ac:spMk id="58" creationId="{6CD15EA4-7E01-6365-6A0E-3670FFF4C96F}"/>
          </ac:spMkLst>
        </pc:spChg>
        <pc:spChg chg="mod ord">
          <ac:chgData name="Brito Cortés, Sofía Constanza" userId="bc780694-5ad3-4b43-9d08-68ceeeeb3a92" providerId="ADAL" clId="{78668647-0E4E-4D51-9C0E-13926B4FF229}" dt="2023-07-13T14:46:40.485" v="3753"/>
          <ac:spMkLst>
            <pc:docMk/>
            <pc:sldMk cId="4112429752" sldId="2147472047"/>
            <ac:spMk id="59" creationId="{7DA8CF12-E086-0146-CD28-FF7A063E11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5"/>
          <ac:spMkLst>
            <pc:docMk/>
            <pc:sldMk cId="4112429752" sldId="2147472047"/>
            <ac:spMk id="60" creationId="{07223135-6162-403F-CD27-6FDA5DD6E1DD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7"/>
          <ac:spMkLst>
            <pc:docMk/>
            <pc:sldMk cId="4112429752" sldId="2147472047"/>
            <ac:spMk id="61" creationId="{BDC8FC60-1E2D-7865-7FCE-8A0591473161}"/>
          </ac:spMkLst>
        </pc:spChg>
        <pc:spChg chg="mod ord">
          <ac:chgData name="Brito Cortés, Sofía Constanza" userId="bc780694-5ad3-4b43-9d08-68ceeeeb3a92" providerId="ADAL" clId="{78668647-0E4E-4D51-9C0E-13926B4FF229}" dt="2023-07-13T14:46:40.487" v="3759"/>
          <ac:spMkLst>
            <pc:docMk/>
            <pc:sldMk cId="4112429752" sldId="2147472047"/>
            <ac:spMk id="62" creationId="{5951DD4D-045A-31CD-8D09-4AE6E333FD61}"/>
          </ac:spMkLst>
        </pc:spChg>
        <pc:spChg chg="mod ord">
          <ac:chgData name="Brito Cortés, Sofía Constanza" userId="bc780694-5ad3-4b43-9d08-68ceeeeb3a92" providerId="ADAL" clId="{78668647-0E4E-4D51-9C0E-13926B4FF229}" dt="2023-07-13T15:42:03.361" v="5505" actId="14100"/>
          <ac:spMkLst>
            <pc:docMk/>
            <pc:sldMk cId="4112429752" sldId="2147472047"/>
            <ac:spMk id="63" creationId="{93D9DC97-EA27-E0C5-6EE0-4EBC9A81AE6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8" v="3763"/>
          <ac:spMkLst>
            <pc:docMk/>
            <pc:sldMk cId="4112429752" sldId="2147472047"/>
            <ac:spMk id="70" creationId="{431CD7B2-7D0D-4489-A2C8-B60F241ECE2D}"/>
          </ac:spMkLst>
        </pc:spChg>
        <pc:spChg chg="add del mod">
          <ac:chgData name="Brito Cortés, Sofía Constanza" userId="bc780694-5ad3-4b43-9d08-68ceeeeb3a92" providerId="ADAL" clId="{78668647-0E4E-4D51-9C0E-13926B4FF229}" dt="2023-07-13T15:41:55.436" v="5504" actId="478"/>
          <ac:spMkLst>
            <pc:docMk/>
            <pc:sldMk cId="4112429752" sldId="2147472047"/>
            <ac:spMk id="75" creationId="{E790F6A9-CB26-E6D9-4B5B-3A4B7FEEF0E6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6:08.171" v="2815"/>
          <ac:graphicFrameMkLst>
            <pc:docMk/>
            <pc:sldMk cId="4112429752" sldId="2147472047"/>
            <ac:graphicFrameMk id="10" creationId="{32E616E1-8991-8121-D577-DC70E3C5D63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9.508" v="2955"/>
          <ac:graphicFrameMkLst>
            <pc:docMk/>
            <pc:sldMk cId="4112429752" sldId="2147472047"/>
            <ac:graphicFrameMk id="64" creationId="{D5EE6BDA-46B9-B4C9-D09A-4DCEF2B39AE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16.930" v="3095"/>
          <ac:graphicFrameMkLst>
            <pc:docMk/>
            <pc:sldMk cId="4112429752" sldId="2147472047"/>
            <ac:graphicFrameMk id="65" creationId="{58202A23-3F76-B5D0-4EAE-7D2FC5AD51A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2.619" v="3237"/>
          <ac:graphicFrameMkLst>
            <pc:docMk/>
            <pc:sldMk cId="4112429752" sldId="2147472047"/>
            <ac:graphicFrameMk id="66" creationId="{E0D450DF-C6E0-DF18-468E-66B793107F0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8.840" v="3377"/>
          <ac:graphicFrameMkLst>
            <pc:docMk/>
            <pc:sldMk cId="4112429752" sldId="2147472047"/>
            <ac:graphicFrameMk id="67" creationId="{A34D8A3C-B7F7-84C0-BFB8-7F980DA45C5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34.839" v="3519"/>
          <ac:graphicFrameMkLst>
            <pc:docMk/>
            <pc:sldMk cId="4112429752" sldId="2147472047"/>
            <ac:graphicFrameMk id="68" creationId="{A00996AC-7A64-B52D-9C5F-B0536004EB5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40.441" v="3658"/>
          <ac:graphicFrameMkLst>
            <pc:docMk/>
            <pc:sldMk cId="4112429752" sldId="2147472047"/>
            <ac:graphicFrameMk id="71" creationId="{2F411F7F-CAE9-D4E6-55B0-6BDF0196B14E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6:40.491" v="3769"/>
          <ac:graphicFrameMkLst>
            <pc:docMk/>
            <pc:sldMk cId="4112429752" sldId="2147472047"/>
            <ac:graphicFrameMk id="72" creationId="{6B79C9EB-17DC-D15B-C3A4-6EAB4D2DA462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6:40.462" v="3681"/>
          <ac:graphicFrameMkLst>
            <pc:docMk/>
            <pc:sldMk cId="4112429752" sldId="2147472047"/>
            <ac:graphicFrameMk id="74" creationId="{3A8157B2-2E5B-E3C1-0ED0-CCD3901947F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3:35:14.884" v="27"/>
          <ac:graphicFrameMkLst>
            <pc:docMk/>
            <pc:sldMk cId="4112429752" sldId="2147472047"/>
            <ac:graphicFrameMk id="76" creationId="{C9CB38C2-AC71-0B59-01BC-CBACA196ABD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20.329" v="173"/>
          <ac:graphicFrameMkLst>
            <pc:docMk/>
            <pc:sldMk cId="4112429752" sldId="2147472047"/>
            <ac:graphicFrameMk id="77" creationId="{5346B40C-8325-CA34-6F2A-D2B07B4B819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2.324" v="319"/>
          <ac:graphicFrameMkLst>
            <pc:docMk/>
            <pc:sldMk cId="4112429752" sldId="2147472047"/>
            <ac:graphicFrameMk id="78" creationId="{5FA29822-D3B5-7744-DF23-A4FD1F260ED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6.350" v="462"/>
          <ac:graphicFrameMkLst>
            <pc:docMk/>
            <pc:sldMk cId="4112429752" sldId="2147472047"/>
            <ac:graphicFrameMk id="79" creationId="{56572DF6-3700-5D10-76FC-D7CA425DE2E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2.434" v="601"/>
          <ac:graphicFrameMkLst>
            <pc:docMk/>
            <pc:sldMk cId="4112429752" sldId="2147472047"/>
            <ac:graphicFrameMk id="80" creationId="{1A4056BC-2992-D103-07F7-08B68D1EC3E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7.245" v="742"/>
          <ac:graphicFrameMkLst>
            <pc:docMk/>
            <pc:sldMk cId="4112429752" sldId="2147472047"/>
            <ac:graphicFrameMk id="81" creationId="{94BE7AB9-0929-2CA6-334E-E8B1BF0AD5D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2.986" v="884"/>
          <ac:graphicFrameMkLst>
            <pc:docMk/>
            <pc:sldMk cId="4112429752" sldId="2147472047"/>
            <ac:graphicFrameMk id="82" creationId="{8EEB8161-0156-472B-E6B2-72A5EAA7C72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7.523" v="1024"/>
          <ac:graphicFrameMkLst>
            <pc:docMk/>
            <pc:sldMk cId="4112429752" sldId="2147472047"/>
            <ac:graphicFrameMk id="83" creationId="{37A09D1B-7A68-47DC-0534-CBD9219F2BC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6:08.389" v="1164"/>
          <ac:graphicFrameMkLst>
            <pc:docMk/>
            <pc:sldMk cId="4112429752" sldId="2147472047"/>
            <ac:graphicFrameMk id="84" creationId="{3C9C5267-5D9D-C1C4-4355-6087E5FA507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36:01.679" v="1304"/>
          <ac:graphicFrameMkLst>
            <pc:docMk/>
            <pc:sldMk cId="4112429752" sldId="2147472047"/>
            <ac:graphicFrameMk id="85" creationId="{250FF146-ED8C-3E85-F085-BC772EF8AE6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6.005" v="2673"/>
          <ac:graphicFrameMkLst>
            <pc:docMk/>
            <pc:sldMk cId="4112429752" sldId="2147472047"/>
            <ac:graphicFrameMk id="86" creationId="{EE7A76C0-50F0-C043-AEBF-F4347F8D19FD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6:40.460" v="3676"/>
          <ac:cxnSpMkLst>
            <pc:docMk/>
            <pc:sldMk cId="4112429752" sldId="2147472047"/>
            <ac:cxnSpMk id="5" creationId="{8A299F0C-81AB-2813-5E8F-63CC169D75E3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4"/>
          <ac:cxnSpMkLst>
            <pc:docMk/>
            <pc:sldMk cId="4112429752" sldId="2147472047"/>
            <ac:cxnSpMk id="6" creationId="{F35AC3FA-B068-0756-1FDC-5F2BA395F2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8"/>
          <ac:cxnSpMkLst>
            <pc:docMk/>
            <pc:sldMk cId="4112429752" sldId="2147472047"/>
            <ac:cxnSpMk id="7" creationId="{824628D7-96EE-9DB9-4ADE-0CF4488187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2" v="3680"/>
          <ac:cxnSpMkLst>
            <pc:docMk/>
            <pc:sldMk cId="4112429752" sldId="2147472047"/>
            <ac:cxnSpMk id="8" creationId="{0BC079A5-A320-18BD-6882-3A47E0D6BEF6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59" v="3672"/>
          <ac:cxnSpMkLst>
            <pc:docMk/>
            <pc:sldMk cId="4112429752" sldId="2147472047"/>
            <ac:cxnSpMk id="9" creationId="{E5849DBE-F448-5957-4B27-009C6D79BB4F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2" v="3743"/>
          <ac:cxnSpMkLst>
            <pc:docMk/>
            <pc:sldMk cId="4112429752" sldId="2147472047"/>
            <ac:cxnSpMk id="54" creationId="{0D574441-3F33-9C7F-BB05-24E9B54C9139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7" v="3761"/>
          <ac:cxnSpMkLst>
            <pc:docMk/>
            <pc:sldMk cId="4112429752" sldId="2147472047"/>
            <ac:cxnSpMk id="69" creationId="{C7FABC49-B3DB-47FE-9503-1AFECB2A1344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8" v="3765"/>
          <ac:cxnSpMkLst>
            <pc:docMk/>
            <pc:sldMk cId="4112429752" sldId="2147472047"/>
            <ac:cxnSpMk id="73" creationId="{8C05380A-9727-49F8-8964-4969C1A0BE77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5:33:54.046" v="5434" actId="1076"/>
        <pc:sldMkLst>
          <pc:docMk/>
          <pc:sldMk cId="1385380796" sldId="2147472055"/>
        </pc:sldMkLst>
        <pc:spChg chg="mod">
          <ac:chgData name="Brito Cortés, Sofía Constanza" userId="bc780694-5ad3-4b43-9d08-68ceeeeb3a92" providerId="ADAL" clId="{78668647-0E4E-4D51-9C0E-13926B4FF229}" dt="2023-07-13T15:30:45.810" v="5407" actId="14100"/>
          <ac:spMkLst>
            <pc:docMk/>
            <pc:sldMk cId="1385380796" sldId="2147472055"/>
            <ac:spMk id="3" creationId="{9314D7BC-8012-1876-E091-A8991720254B}"/>
          </ac:spMkLst>
        </pc:spChg>
        <pc:spChg chg="add del mod">
          <ac:chgData name="Brito Cortés, Sofía Constanza" userId="bc780694-5ad3-4b43-9d08-68ceeeeb3a92" providerId="ADAL" clId="{78668647-0E4E-4D51-9C0E-13926B4FF229}" dt="2023-07-13T15:30:49.283" v="5408" actId="478"/>
          <ac:spMkLst>
            <pc:docMk/>
            <pc:sldMk cId="1385380796" sldId="2147472055"/>
            <ac:spMk id="4" creationId="{C2CD0E2A-5F33-893B-87D8-3B5F66E1BC61}"/>
          </ac:spMkLst>
        </pc:spChg>
        <pc:spChg chg="mod">
          <ac:chgData name="Brito Cortés, Sofía Constanza" userId="bc780694-5ad3-4b43-9d08-68ceeeeb3a92" providerId="ADAL" clId="{78668647-0E4E-4D51-9C0E-13926B4FF229}" dt="2023-07-13T15:33:54.046" v="5434" actId="1076"/>
          <ac:spMkLst>
            <pc:docMk/>
            <pc:sldMk cId="1385380796" sldId="2147472055"/>
            <ac:spMk id="6" creationId="{3ACA125B-C062-30BE-1121-7740234B9F92}"/>
          </ac:spMkLst>
        </pc:spChg>
      </pc:sldChg>
      <pc:sldChg chg="modSp mod">
        <pc:chgData name="Brito Cortés, Sofía Constanza" userId="bc780694-5ad3-4b43-9d08-68ceeeeb3a92" providerId="ADAL" clId="{78668647-0E4E-4D51-9C0E-13926B4FF229}" dt="2023-07-13T14:49:23.491" v="5076" actId="14100"/>
        <pc:sldMkLst>
          <pc:docMk/>
          <pc:sldMk cId="2228700247" sldId="2147472058"/>
        </pc:sldMkLst>
        <pc:spChg chg="mod">
          <ac:chgData name="Brito Cortés, Sofía Constanza" userId="bc780694-5ad3-4b43-9d08-68ceeeeb3a92" providerId="ADAL" clId="{78668647-0E4E-4D51-9C0E-13926B4FF229}" dt="2023-07-13T14:49:23.491" v="5076" actId="14100"/>
          <ac:spMkLst>
            <pc:docMk/>
            <pc:sldMk cId="2228700247" sldId="2147472058"/>
            <ac:spMk id="5" creationId="{76F56D33-FE5A-53BE-FBC1-ACB409BE4426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4:58:45.507" v="5130" actId="478"/>
        <pc:sldMkLst>
          <pc:docMk/>
          <pc:sldMk cId="1581219010" sldId="2147472579"/>
        </pc:sldMkLst>
        <pc:spChg chg="mod">
          <ac:chgData name="Brito Cortés, Sofía Constanza" userId="bc780694-5ad3-4b43-9d08-68ceeeeb3a92" providerId="ADAL" clId="{78668647-0E4E-4D51-9C0E-13926B4FF229}" dt="2023-07-13T14:58:37.389" v="5128" actId="14100"/>
          <ac:spMkLst>
            <pc:docMk/>
            <pc:sldMk cId="1581219010" sldId="2147472579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45.507" v="5130" actId="478"/>
          <ac:spMkLst>
            <pc:docMk/>
            <pc:sldMk cId="1581219010" sldId="2147472579"/>
            <ac:spMk id="4" creationId="{B919347D-FFFD-CA66-E027-13D397252322}"/>
          </ac:spMkLst>
        </pc:spChg>
        <pc:spChg chg="mod">
          <ac:chgData name="Brito Cortés, Sofía Constanza" userId="bc780694-5ad3-4b43-9d08-68ceeeeb3a92" providerId="ADAL" clId="{78668647-0E4E-4D51-9C0E-13926B4FF229}" dt="2023-07-13T14:58:42.195" v="5129" actId="14100"/>
          <ac:spMkLst>
            <pc:docMk/>
            <pc:sldMk cId="1581219010" sldId="2147472579"/>
            <ac:spMk id="6" creationId="{8E85C523-76B0-C8C0-2EB2-1A682B98FC59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4:14.829" v="5553" actId="478"/>
        <pc:sldMkLst>
          <pc:docMk/>
          <pc:sldMk cId="1055185935" sldId="2147472580"/>
        </pc:sldMkLst>
        <pc:spChg chg="mod">
          <ac:chgData name="Brito Cortés, Sofía Constanza" userId="bc780694-5ad3-4b43-9d08-68ceeeeb3a92" providerId="ADAL" clId="{78668647-0E4E-4D51-9C0E-13926B4FF229}" dt="2023-07-13T14:58:52.392" v="5132" actId="14100"/>
          <ac:spMkLst>
            <pc:docMk/>
            <pc:sldMk cId="1055185935" sldId="2147472580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9:01.272" v="5134" actId="478"/>
          <ac:spMkLst>
            <pc:docMk/>
            <pc:sldMk cId="1055185935" sldId="2147472580"/>
            <ac:spMk id="4" creationId="{3F3FFDDD-AA73-4F9D-9139-14F507A72655}"/>
          </ac:spMkLst>
        </pc:spChg>
        <pc:spChg chg="add del mod">
          <ac:chgData name="Brito Cortés, Sofía Constanza" userId="bc780694-5ad3-4b43-9d08-68ceeeeb3a92" providerId="ADAL" clId="{78668647-0E4E-4D51-9C0E-13926B4FF229}" dt="2023-07-13T15:44:14.829" v="5553" actId="478"/>
          <ac:spMkLst>
            <pc:docMk/>
            <pc:sldMk cId="1055185935" sldId="2147472580"/>
            <ac:spMk id="8" creationId="{59588578-2806-3F6E-CEF0-C13C58680BF7}"/>
          </ac:spMkLst>
        </pc:spChg>
      </pc:sldChg>
      <pc:sldChg chg="delSp modSp mod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861664487" sldId="214747258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861664487" sldId="2147472582"/>
            <ac:spMk id="3" creationId="{91F53FF6-0BDA-6AA0-FD5B-7528989C0D59}"/>
          </ac:spMkLst>
        </pc:spChg>
        <pc:spChg chg="mod">
          <ac:chgData name="Brito Cortés, Sofía Constanza" userId="bc780694-5ad3-4b43-9d08-68ceeeeb3a92" providerId="ADAL" clId="{78668647-0E4E-4D51-9C0E-13926B4FF229}" dt="2023-07-13T14:49:52.736" v="5077" actId="207"/>
          <ac:spMkLst>
            <pc:docMk/>
            <pc:sldMk cId="2861664487" sldId="2147472582"/>
            <ac:spMk id="38" creationId="{4746C1AF-0177-46E7-B8A8-1A821220D56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91829830" sldId="21474725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91829830" sldId="2147472584"/>
            <ac:spMk id="2" creationId="{CBDA68B9-D883-5841-417E-1D98D65A80D9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959731242" sldId="214747258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959731242" sldId="2147472585"/>
            <ac:spMk id="2" creationId="{A54CEDBF-1D2D-6765-8CD7-BFBC2D3C458F}"/>
          </ac:spMkLst>
        </pc:spChg>
      </pc:sldChg>
      <pc:sldChg chg="addSp delSp modSp del mod">
        <pc:chgData name="Brito Cortés, Sofía Constanza" userId="bc780694-5ad3-4b43-9d08-68ceeeeb3a92" providerId="ADAL" clId="{78668647-0E4E-4D51-9C0E-13926B4FF229}" dt="2023-07-13T15:00:28.353" v="5317" actId="47"/>
        <pc:sldMkLst>
          <pc:docMk/>
          <pc:sldMk cId="2174871198" sldId="2147472593"/>
        </pc:sldMkLst>
        <pc:spChg chg="add del mod">
          <ac:chgData name="Brito Cortés, Sofía Constanza" userId="bc780694-5ad3-4b43-9d08-68ceeeeb3a92" providerId="ADAL" clId="{78668647-0E4E-4D51-9C0E-13926B4FF229}" dt="2023-07-13T14:59:17.058" v="5137" actId="478"/>
          <ac:spMkLst>
            <pc:docMk/>
            <pc:sldMk cId="2174871198" sldId="2147472593"/>
            <ac:spMk id="2" creationId="{609FA7B7-49C5-12ED-BC1F-F5F47C57BE71}"/>
          </ac:spMkLst>
        </pc:spChg>
        <pc:spChg chg="mod">
          <ac:chgData name="Brito Cortés, Sofía Constanza" userId="bc780694-5ad3-4b43-9d08-68ceeeeb3a92" providerId="ADAL" clId="{78668647-0E4E-4D51-9C0E-13926B4FF229}" dt="2023-07-13T14:59:10.208" v="5136" actId="14100"/>
          <ac:spMkLst>
            <pc:docMk/>
            <pc:sldMk cId="2174871198" sldId="2147472593"/>
            <ac:spMk id="16" creationId="{B91AFF71-4004-04AF-7F4F-00184F3A8AE1}"/>
          </ac:spMkLst>
        </pc:spChg>
      </pc:sldChg>
      <pc:sldChg chg="addSp delSp modSp add mod">
        <pc:chgData name="Brito Cortés, Sofía Constanza" userId="bc780694-5ad3-4b43-9d08-68ceeeeb3a92" providerId="ADAL" clId="{78668647-0E4E-4D51-9C0E-13926B4FF229}" dt="2023-07-13T15:01:43.228" v="5393" actId="14100"/>
        <pc:sldMkLst>
          <pc:docMk/>
          <pc:sldMk cId="1063732729" sldId="2147472594"/>
        </pc:sldMkLst>
        <pc:spChg chg="mod">
          <ac:chgData name="Brito Cortés, Sofía Constanza" userId="bc780694-5ad3-4b43-9d08-68ceeeeb3a92" providerId="ADAL" clId="{78668647-0E4E-4D51-9C0E-13926B4FF229}" dt="2023-07-13T15:01:20.634" v="5390" actId="14100"/>
          <ac:spMkLst>
            <pc:docMk/>
            <pc:sldMk cId="1063732729" sldId="2147472594"/>
            <ac:spMk id="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5:01:43.228" v="5393" actId="14100"/>
          <ac:spMkLst>
            <pc:docMk/>
            <pc:sldMk cId="1063732729" sldId="2147472594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32.697" v="5392" actId="14100"/>
          <ac:spMkLst>
            <pc:docMk/>
            <pc:sldMk cId="1063732729" sldId="2147472594"/>
            <ac:spMk id="10" creationId="{3CBEAD6F-F1C1-7AAF-A62F-652C6D10E52E}"/>
          </ac:spMkLst>
        </pc:spChg>
        <pc:spChg chg="add del mod">
          <ac:chgData name="Brito Cortés, Sofía Constanza" userId="bc780694-5ad3-4b43-9d08-68ceeeeb3a92" providerId="ADAL" clId="{78668647-0E4E-4D51-9C0E-13926B4FF229}" dt="2023-07-13T15:01:28.445" v="5391" actId="478"/>
          <ac:spMkLst>
            <pc:docMk/>
            <pc:sldMk cId="1063732729" sldId="2147472594"/>
            <ac:spMk id="11" creationId="{149BA6E5-72E1-AC1B-C13C-2DEBC717B189}"/>
          </ac:spMkLst>
        </pc:spChg>
      </pc:sldChg>
      <pc:sldMasterChg chg="delSldLayout modSldLayout sldLayoutOrd">
        <pc:chgData name="Brito Cortés, Sofía Constanza" userId="bc780694-5ad3-4b43-9d08-68ceeeeb3a92" providerId="ADAL" clId="{78668647-0E4E-4D51-9C0E-13926B4FF229}" dt="2023-07-13T15:51:45.458" v="5563" actId="20578"/>
        <pc:sldMasterMkLst>
          <pc:docMk/>
          <pc:sldMasterMk cId="195468931" sldId="2147483648"/>
        </pc:sldMasterMkLst>
        <pc:sldLayoutChg chg="del ord">
          <pc:chgData name="Brito Cortés, Sofía Constanza" userId="bc780694-5ad3-4b43-9d08-68ceeeeb3a92" providerId="ADAL" clId="{78668647-0E4E-4D51-9C0E-13926B4FF229}" dt="2023-07-13T15:49:18.586" v="5558" actId="2696"/>
          <pc:sldLayoutMkLst>
            <pc:docMk/>
            <pc:sldMasterMk cId="195468931" sldId="2147483648"/>
            <pc:sldLayoutMk cId="924123321" sldId="2147483649"/>
          </pc:sldLayoutMkLst>
        </pc:sldLayoutChg>
        <pc:sldLayoutChg chg="modSp mod">
          <pc:chgData name="Brito Cortés, Sofía Constanza" userId="bc780694-5ad3-4b43-9d08-68ceeeeb3a92" providerId="ADAL" clId="{78668647-0E4E-4D51-9C0E-13926B4FF229}" dt="2023-07-13T15:50:03.660" v="5560" actId="5793"/>
          <pc:sldLayoutMkLst>
            <pc:docMk/>
            <pc:sldMasterMk cId="195468931" sldId="2147483648"/>
            <pc:sldLayoutMk cId="839351526" sldId="2147483652"/>
          </pc:sldLayoutMkLst>
          <pc:spChg chg="mod">
            <ac:chgData name="Brito Cortés, Sofía Constanza" userId="bc780694-5ad3-4b43-9d08-68ceeeeb3a92" providerId="ADAL" clId="{78668647-0E4E-4D51-9C0E-13926B4FF229}" dt="2023-07-13T15:50:03.660" v="5560" actId="5793"/>
            <ac:spMkLst>
              <pc:docMk/>
              <pc:sldMasterMk cId="195468931" sldId="2147483648"/>
              <pc:sldLayoutMk cId="839351526" sldId="2147483652"/>
              <ac:spMk id="4" creationId="{00000000-0000-0000-0000-000000000000}"/>
            </ac:spMkLst>
          </pc:spChg>
        </pc:sldLayoutChg>
        <pc:sldLayoutChg chg="modSp mod">
          <pc:chgData name="Brito Cortés, Sofía Constanza" userId="bc780694-5ad3-4b43-9d08-68ceeeeb3a92" providerId="ADAL" clId="{78668647-0E4E-4D51-9C0E-13926B4FF229}" dt="2023-07-13T15:50:25.339" v="5562" actId="14100"/>
          <pc:sldLayoutMkLst>
            <pc:docMk/>
            <pc:sldMasterMk cId="195468931" sldId="2147483648"/>
            <pc:sldLayoutMk cId="2764344850" sldId="2147483658"/>
          </pc:sldLayoutMkLst>
          <pc:spChg chg="mod">
            <ac:chgData name="Brito Cortés, Sofía Constanza" userId="bc780694-5ad3-4b43-9d08-68ceeeeb3a92" providerId="ADAL" clId="{78668647-0E4E-4D51-9C0E-13926B4FF229}" dt="2023-07-13T15:50:21.484" v="5561" actId="14100"/>
            <ac:spMkLst>
              <pc:docMk/>
              <pc:sldMasterMk cId="195468931" sldId="2147483648"/>
              <pc:sldLayoutMk cId="2764344850" sldId="2147483658"/>
              <ac:spMk id="8" creationId="{359D21D7-380C-F4B2-4834-98816DBD5590}"/>
            </ac:spMkLst>
          </pc:spChg>
          <pc:spChg chg="mod">
            <ac:chgData name="Brito Cortés, Sofía Constanza" userId="bc780694-5ad3-4b43-9d08-68ceeeeb3a92" providerId="ADAL" clId="{78668647-0E4E-4D51-9C0E-13926B4FF229}" dt="2023-07-13T15:50:25.339" v="5562" actId="14100"/>
            <ac:spMkLst>
              <pc:docMk/>
              <pc:sldMasterMk cId="195468931" sldId="2147483648"/>
              <pc:sldLayoutMk cId="2764344850" sldId="2147483658"/>
              <ac:spMk id="10" creationId="{91900A05-BCAC-D961-2A18-DB1AFF8D3320}"/>
            </ac:spMkLst>
          </pc:spChg>
        </pc:sldLayoutChg>
        <pc:sldLayoutChg chg="ord">
          <pc:chgData name="Brito Cortés, Sofía Constanza" userId="bc780694-5ad3-4b43-9d08-68ceeeeb3a92" providerId="ADAL" clId="{78668647-0E4E-4D51-9C0E-13926B4FF229}" dt="2023-07-13T15:51:45.458" v="5563" actId="20578"/>
          <pc:sldLayoutMkLst>
            <pc:docMk/>
            <pc:sldMasterMk cId="195468931" sldId="2147483648"/>
            <pc:sldLayoutMk cId="2752245890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17-02-2025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17-02-2025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015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273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255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992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11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125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8919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5909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1432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3031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167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816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736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486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278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165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378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002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41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svg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3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87626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tilla Fondo ver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52117460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1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B4AC05A8-6F26-1747-B12A-BE1550B3119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DBE2402C-572A-E54D-89B2-51E1457F876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</a:t>
            </a:r>
          </a:p>
          <a:p>
            <a:pPr lvl="0"/>
            <a:r>
              <a:rPr lang="es-ES" dirty="0"/>
              <a:t>60 puntos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66A7FDD3-3C87-BA44-9EF5-6C8FBF3FD2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4879D5D4-8146-2A49-8F80-B0C7066E60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35" y="391614"/>
            <a:ext cx="1380931" cy="645524"/>
          </a:xfrm>
          <a:prstGeom prst="rect">
            <a:avLst/>
          </a:prstGeom>
        </p:spPr>
      </p:pic>
      <p:cxnSp>
        <p:nvCxnSpPr>
          <p:cNvPr id="31" name="Conector recto 18">
            <a:extLst>
              <a:ext uri="{FF2B5EF4-FFF2-40B4-BE49-F238E27FC236}">
                <a16:creationId xmlns="" xmlns:a16="http://schemas.microsoft.com/office/drawing/2014/main" id="{11AADCC8-85D5-114B-AB66-337BB54910C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Marcador de texto 7">
            <a:extLst>
              <a:ext uri="{FF2B5EF4-FFF2-40B4-BE49-F238E27FC236}">
                <a16:creationId xmlns="" xmlns:a16="http://schemas.microsoft.com/office/drawing/2014/main" id="{0D2FB7A0-285F-F948-8825-44FEE251C0C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7379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="" xmlns:a16="http://schemas.microsoft.com/office/drawing/2014/main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72833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=""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4661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="" xmlns:a16="http://schemas.microsoft.com/office/drawing/2014/main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="" xmlns:a16="http://schemas.microsoft.com/office/drawing/2014/main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="" xmlns:a16="http://schemas.microsoft.com/office/drawing/2014/main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85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9" name="Gráfico 2">
            <a:extLst>
              <a:ext uri="{FF2B5EF4-FFF2-40B4-BE49-F238E27FC236}">
                <a16:creationId xmlns=""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BF82C2D2-470B-340E-2C53-AE2D84198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871C39F7-EBC2-2D1D-3771-B165ED502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pic>
        <p:nvPicPr>
          <p:cNvPr id="6" name="Gráfico 2">
            <a:extLst>
              <a:ext uri="{FF2B5EF4-FFF2-40B4-BE49-F238E27FC236}">
                <a16:creationId xmlns=""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72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32900" y="1"/>
            <a:ext cx="2959100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="" xmlns:a16="http://schemas.microsoft.com/office/drawing/2014/main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3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97982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299" y="2413732"/>
            <a:ext cx="397982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=""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3" y="5946684"/>
            <a:ext cx="1223790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8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4" name="Diapositiva de think-cell" r:id="rId5" imgW="395" imgH="396" progId="TCLayout.ActiveDocument.1">
                  <p:embed/>
                </p:oleObj>
              </mc:Choice>
              <mc:Fallback>
                <p:oleObj name="Diapositiva de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1331" y="2512390"/>
            <a:ext cx="4429338" cy="18332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8500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38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1338" y="2512391"/>
            <a:ext cx="4429324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1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 smtClean="0"/>
              <a:t>Texto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002" y="5428821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2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  <a:r>
              <a:rPr lang="es-ES" dirty="0" smtClean="0"/>
              <a:t>Regular</a:t>
            </a:r>
            <a:br>
              <a:rPr lang="es-ES" dirty="0" smtClean="0"/>
            </a:br>
            <a:r>
              <a:rPr lang="es-ES" dirty="0" smtClean="0"/>
              <a:t>60 </a:t>
            </a:r>
            <a:r>
              <a:rPr lang="es-ES" dirty="0"/>
              <a:t>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9"/>
            <a:ext cx="138093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15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12763"/>
            <a:ext cx="11341100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xmlns="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7" name="Marcador de pie de página 2">
            <a:extLst>
              <a:ext uri="{FF2B5EF4-FFF2-40B4-BE49-F238E27FC236}">
                <a16:creationId xmlns:a16="http://schemas.microsoft.com/office/drawing/2014/main" xmlns="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3" y="5658759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817A15A5-B715-CEBF-D3E2-601769F1BD85}"/>
              </a:ext>
            </a:extLst>
          </p:cNvPr>
          <p:cNvSpPr/>
          <p:nvPr userDrawn="1"/>
        </p:nvSpPr>
        <p:spPr>
          <a:xfrm>
            <a:off x="425451" y="602669"/>
            <a:ext cx="11341099" cy="565266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93704" y="4883056"/>
            <a:ext cx="138093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236" y="1033743"/>
            <a:ext cx="9953528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xmlns="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pie de página 2">
            <a:extLst>
              <a:ext uri="{FF2B5EF4-FFF2-40B4-BE49-F238E27FC236}">
                <a16:creationId xmlns:a16="http://schemas.microsoft.com/office/drawing/2014/main" xmlns="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12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1041" y="5297738"/>
            <a:ext cx="1246475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3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30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7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9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6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30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92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75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9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4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90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7C668FD5-0D1E-D05F-826F-CB8A7BBD5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272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31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11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F87F97-8491-0A1C-B28E-C9EF834761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" y="5394193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Diapositiva de think-cell" r:id="rId18" imgW="415" imgH="416" progId="TCLayout.ActiveDocument.1">
                  <p:embed/>
                </p:oleObj>
              </mc:Choice>
              <mc:Fallback>
                <p:oleObj name="Diapositiva de think-cell" r:id="rId18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1" r:id="rId2"/>
    <p:sldLayoutId id="2147483697" r:id="rId3"/>
    <p:sldLayoutId id="2147483698" r:id="rId4"/>
    <p:sldLayoutId id="2147483700" r:id="rId5"/>
    <p:sldLayoutId id="2147483665" r:id="rId6"/>
    <p:sldLayoutId id="2147483702" r:id="rId7"/>
    <p:sldLayoutId id="2147483699" r:id="rId8"/>
    <p:sldLayoutId id="2147483667" r:id="rId9"/>
    <p:sldLayoutId id="2147483703" r:id="rId10"/>
    <p:sldLayoutId id="2147483689" r:id="rId11"/>
    <p:sldLayoutId id="2147483696" r:id="rId12"/>
    <p:sldLayoutId id="214748369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xmlns="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0" name="Diapositiva de think-cell" r:id="rId17" imgW="395" imgH="396" progId="TCLayout.ActiveDocument.1">
                  <p:embed/>
                </p:oleObj>
              </mc:Choice>
              <mc:Fallback>
                <p:oleObj name="Diapositiva de think-cell" r:id="rId1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63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981">
          <p15:clr>
            <a:srgbClr val="F26B43"/>
          </p15:clr>
        </p15:guide>
        <p15:guide id="4294967295" pos="279">
          <p15:clr>
            <a:srgbClr val="F26B43"/>
          </p15:clr>
        </p15:guide>
        <p15:guide id="4294967295" pos="7423">
          <p15:clr>
            <a:srgbClr val="F26B43"/>
          </p15:clr>
        </p15:guide>
        <p15:guide id="4294967295" orient="horz" pos="3884">
          <p15:clr>
            <a:srgbClr val="F26B43"/>
          </p15:clr>
        </p15:guide>
        <p15:guide id="4294967295" orient="horz" pos="232">
          <p15:clr>
            <a:srgbClr val="F26B43"/>
          </p15:clr>
        </p15:guide>
        <p15:guide id="4294967295" orient="horz" pos="323">
          <p15:clr>
            <a:srgbClr val="F26B43"/>
          </p15:clr>
        </p15:guide>
        <p15:guide id="4294967295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9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14.sv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7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9.xml"/><Relationship Id="rId6" Type="http://schemas.openxmlformats.org/officeDocument/2006/relationships/image" Target="../media/image7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Relationship Id="rId6" Type="http://schemas.openxmlformats.org/officeDocument/2006/relationships/image" Target="../media/image68.emf"/><Relationship Id="rId5" Type="http://schemas.openxmlformats.org/officeDocument/2006/relationships/image" Target="../media/image66.png"/><Relationship Id="rId4" Type="http://schemas.openxmlformats.org/officeDocument/2006/relationships/image" Target="../media/image7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1.xml"/><Relationship Id="rId5" Type="http://schemas.openxmlformats.org/officeDocument/2006/relationships/image" Target="../media/image77.emf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3.xml"/><Relationship Id="rId6" Type="http://schemas.openxmlformats.org/officeDocument/2006/relationships/image" Target="../media/image81.png"/><Relationship Id="rId5" Type="http://schemas.openxmlformats.org/officeDocument/2006/relationships/image" Target="../media/image59.sv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4.xml"/><Relationship Id="rId6" Type="http://schemas.openxmlformats.org/officeDocument/2006/relationships/image" Target="../media/image82.png"/><Relationship Id="rId5" Type="http://schemas.openxmlformats.org/officeDocument/2006/relationships/image" Target="../media/image59.sv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1D25ACF-A115-7F4C-8E23-D71F05CDE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5546" r="1491" b="12593"/>
          <a:stretch/>
        </p:blipFill>
        <p:spPr>
          <a:xfrm flipH="1">
            <a:off x="-2" y="1"/>
            <a:ext cx="12192001" cy="68580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345E0EEB-782B-48CE-950A-41203BE24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4937948"/>
            <a:ext cx="4713288" cy="1178039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ACHS Nueva Serif" pitchFamily="2" charset="77"/>
              </a:rPr>
              <a:t>Seguridad en la operación de equipos para el movimiento de carga – Apilador eléctrico  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9B6F3F69-2E30-4F59-BB59-33F054258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0" y="0"/>
            <a:ext cx="2811779" cy="281177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B9AAB87F-0217-49FC-8A93-1B1E47879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0835" y="407974"/>
            <a:ext cx="794926" cy="794926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="" xmlns:a16="http://schemas.microsoft.com/office/drawing/2014/main" id="{7E0C2104-DC15-7C4B-BD0B-23CF23EA3110}"/>
              </a:ext>
            </a:extLst>
          </p:cNvPr>
          <p:cNvSpPr/>
          <p:nvPr/>
        </p:nvSpPr>
        <p:spPr>
          <a:xfrm>
            <a:off x="449263" y="4398147"/>
            <a:ext cx="2532476" cy="377072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 Medium" pitchFamily="2" charset="77"/>
              </a:rPr>
              <a:t>Charla / </a:t>
            </a:r>
            <a:r>
              <a:rPr lang="es-CL" dirty="0" smtClean="0">
                <a:solidFill>
                  <a:schemeClr val="bg2"/>
                </a:solidFill>
                <a:latin typeface="ACHS Nueva Sans Medium" pitchFamily="2" charset="77"/>
              </a:rPr>
              <a:t>Presencial</a:t>
            </a:r>
            <a:endParaRPr lang="es-CL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bre 27">
            <a:extLst>
              <a:ext uri="{FF2B5EF4-FFF2-40B4-BE49-F238E27FC236}">
                <a16:creationId xmlns="" xmlns:a16="http://schemas.microsoft.com/office/drawing/2014/main" id="{4824411B-8F80-A449-B8A5-85F0048A6202}"/>
              </a:ext>
            </a:extLst>
          </p:cNvPr>
          <p:cNvSpPr/>
          <p:nvPr/>
        </p:nvSpPr>
        <p:spPr>
          <a:xfrm flipV="1">
            <a:off x="1124022" y="161684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102550BF-707C-5D4C-B964-421F55A14789}"/>
              </a:ext>
            </a:extLst>
          </p:cNvPr>
          <p:cNvSpPr/>
          <p:nvPr/>
        </p:nvSpPr>
        <p:spPr>
          <a:xfrm flipV="1">
            <a:off x="696734" y="159635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4CFF53DF-8DA2-814D-8FC7-2519F68C6723}"/>
              </a:ext>
            </a:extLst>
          </p:cNvPr>
          <p:cNvSpPr txBox="1"/>
          <p:nvPr/>
        </p:nvSpPr>
        <p:spPr>
          <a:xfrm>
            <a:off x="849780" y="169877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3C75CE78-E51E-7B4B-A4AD-A5CA190B6D83}"/>
              </a:ext>
            </a:extLst>
          </p:cNvPr>
          <p:cNvSpPr txBox="1"/>
          <p:nvPr/>
        </p:nvSpPr>
        <p:spPr>
          <a:xfrm>
            <a:off x="1473366" y="1760935"/>
            <a:ext cx="5439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saltes al subir o bajar del equipo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="" xmlns:a16="http://schemas.microsoft.com/office/drawing/2014/main" id="{CDF84F1F-405C-5A47-8320-7F765786FBB0}"/>
              </a:ext>
            </a:extLst>
          </p:cNvPr>
          <p:cNvSpPr/>
          <p:nvPr/>
        </p:nvSpPr>
        <p:spPr>
          <a:xfrm flipV="1">
            <a:off x="1124022" y="2379319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788A3051-CD5B-1E43-842A-7898E941054C}"/>
              </a:ext>
            </a:extLst>
          </p:cNvPr>
          <p:cNvSpPr/>
          <p:nvPr/>
        </p:nvSpPr>
        <p:spPr>
          <a:xfrm flipV="1">
            <a:off x="696734" y="238340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83925CD1-16BA-7640-8580-1158C0E91292}"/>
              </a:ext>
            </a:extLst>
          </p:cNvPr>
          <p:cNvSpPr txBox="1"/>
          <p:nvPr/>
        </p:nvSpPr>
        <p:spPr>
          <a:xfrm>
            <a:off x="839732" y="247578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712BB8A8-D61A-0A41-938A-FC7E071EE202}"/>
              </a:ext>
            </a:extLst>
          </p:cNvPr>
          <p:cNvSpPr txBox="1"/>
          <p:nvPr/>
        </p:nvSpPr>
        <p:spPr>
          <a:xfrm>
            <a:off x="1473366" y="249631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Mantente alejado del tránsito de otros equipos</a:t>
            </a:r>
          </a:p>
        </p:txBody>
      </p:sp>
      <p:sp>
        <p:nvSpPr>
          <p:cNvPr id="36" name="Forma libre 35">
            <a:extLst>
              <a:ext uri="{FF2B5EF4-FFF2-40B4-BE49-F238E27FC236}">
                <a16:creationId xmlns="" xmlns:a16="http://schemas.microsoft.com/office/drawing/2014/main" id="{E1F99CBE-21A3-F64C-9457-C9C7BDBC3216}"/>
              </a:ext>
            </a:extLst>
          </p:cNvPr>
          <p:cNvSpPr/>
          <p:nvPr/>
        </p:nvSpPr>
        <p:spPr>
          <a:xfrm flipV="1">
            <a:off x="1124022" y="3141792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="" xmlns:a16="http://schemas.microsoft.com/office/drawing/2014/main" id="{9A5B34C5-48DA-6649-A4BE-C0AD612A2A53}"/>
              </a:ext>
            </a:extLst>
          </p:cNvPr>
          <p:cNvSpPr/>
          <p:nvPr/>
        </p:nvSpPr>
        <p:spPr>
          <a:xfrm flipV="1">
            <a:off x="696734" y="3117359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871D6570-6D35-BC41-AE21-C268789A27BE}"/>
              </a:ext>
            </a:extLst>
          </p:cNvPr>
          <p:cNvSpPr txBox="1"/>
          <p:nvPr/>
        </p:nvSpPr>
        <p:spPr>
          <a:xfrm>
            <a:off x="839732" y="3209735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5F387AF2-6BC9-A942-A4D6-F4DCC1F3C9E1}"/>
              </a:ext>
            </a:extLst>
          </p:cNvPr>
          <p:cNvSpPr txBox="1"/>
          <p:nvPr/>
        </p:nvSpPr>
        <p:spPr>
          <a:xfrm>
            <a:off x="1473366" y="3260201"/>
            <a:ext cx="7099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Cuando presencies daños o fallas, informa a tu jefatura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="" xmlns:a16="http://schemas.microsoft.com/office/drawing/2014/main" id="{2B5C256E-51C4-2546-BB2E-2324FD140AAA}"/>
              </a:ext>
            </a:extLst>
          </p:cNvPr>
          <p:cNvSpPr/>
          <p:nvPr/>
        </p:nvSpPr>
        <p:spPr>
          <a:xfrm flipV="1">
            <a:off x="1124022" y="3903164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="" xmlns:a16="http://schemas.microsoft.com/office/drawing/2014/main" id="{C8784755-EDC7-7F49-B1D4-B880628423EB}"/>
              </a:ext>
            </a:extLst>
          </p:cNvPr>
          <p:cNvSpPr/>
          <p:nvPr/>
        </p:nvSpPr>
        <p:spPr>
          <a:xfrm flipV="1">
            <a:off x="696734" y="3904411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9AD28AD5-EEA3-FC40-B182-4C280DD2BB2D}"/>
              </a:ext>
            </a:extLst>
          </p:cNvPr>
          <p:cNvSpPr txBox="1"/>
          <p:nvPr/>
        </p:nvSpPr>
        <p:spPr>
          <a:xfrm>
            <a:off x="759346" y="4016882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F831AA50-1268-9D4C-9ECD-97D476EE9EDC}"/>
              </a:ext>
            </a:extLst>
          </p:cNvPr>
          <p:cNvSpPr txBox="1"/>
          <p:nvPr/>
        </p:nvSpPr>
        <p:spPr>
          <a:xfrm>
            <a:off x="1473365" y="4021573"/>
            <a:ext cx="85649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Realiza movimientos cortos y suaves cuando hagas pruebas del equipo</a:t>
            </a:r>
          </a:p>
        </p:txBody>
      </p:sp>
      <p:sp>
        <p:nvSpPr>
          <p:cNvPr id="44" name="Forma libre 43">
            <a:extLst>
              <a:ext uri="{FF2B5EF4-FFF2-40B4-BE49-F238E27FC236}">
                <a16:creationId xmlns="" xmlns:a16="http://schemas.microsoft.com/office/drawing/2014/main" id="{C432294E-2F5C-794F-BE64-7E89A3CE2841}"/>
              </a:ext>
            </a:extLst>
          </p:cNvPr>
          <p:cNvSpPr/>
          <p:nvPr/>
        </p:nvSpPr>
        <p:spPr>
          <a:xfrm flipV="1">
            <a:off x="1124022" y="466453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83ACA8DF-25B2-7546-BAB7-1505550C536E}"/>
              </a:ext>
            </a:extLst>
          </p:cNvPr>
          <p:cNvSpPr/>
          <p:nvPr/>
        </p:nvSpPr>
        <p:spPr>
          <a:xfrm flipV="1">
            <a:off x="696734" y="464010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25A53C57-8FA7-1B4C-8745-D0767E5133D3}"/>
              </a:ext>
            </a:extLst>
          </p:cNvPr>
          <p:cNvSpPr txBox="1"/>
          <p:nvPr/>
        </p:nvSpPr>
        <p:spPr>
          <a:xfrm>
            <a:off x="759346" y="4732479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D564463B-FB8D-0A4A-B931-A95059E6D239}"/>
              </a:ext>
            </a:extLst>
          </p:cNvPr>
          <p:cNvSpPr txBox="1"/>
          <p:nvPr/>
        </p:nvSpPr>
        <p:spPr>
          <a:xfrm>
            <a:off x="1473366" y="4782945"/>
            <a:ext cx="89166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Limpia cualquier residuo de sustancias que queden derramadas en la máquina</a:t>
            </a:r>
          </a:p>
        </p:txBody>
      </p:sp>
      <p:sp>
        <p:nvSpPr>
          <p:cNvPr id="48" name="Forma libre 47">
            <a:extLst>
              <a:ext uri="{FF2B5EF4-FFF2-40B4-BE49-F238E27FC236}">
                <a16:creationId xmlns="" xmlns:a16="http://schemas.microsoft.com/office/drawing/2014/main" id="{756CD88F-3210-6E42-A6A8-5CD827AA81DD}"/>
              </a:ext>
            </a:extLst>
          </p:cNvPr>
          <p:cNvSpPr/>
          <p:nvPr/>
        </p:nvSpPr>
        <p:spPr>
          <a:xfrm flipV="1">
            <a:off x="1124022" y="5425908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="" xmlns:a16="http://schemas.microsoft.com/office/drawing/2014/main" id="{AD3BCE3C-3CB6-2241-B4F7-35DECAEF9844}"/>
              </a:ext>
            </a:extLst>
          </p:cNvPr>
          <p:cNvSpPr/>
          <p:nvPr/>
        </p:nvSpPr>
        <p:spPr>
          <a:xfrm flipV="1">
            <a:off x="696734" y="542715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="" xmlns:a16="http://schemas.microsoft.com/office/drawing/2014/main" id="{DDC7A37A-CA81-2143-A4E6-1DD831D71420}"/>
              </a:ext>
            </a:extLst>
          </p:cNvPr>
          <p:cNvSpPr txBox="1"/>
          <p:nvPr/>
        </p:nvSpPr>
        <p:spPr>
          <a:xfrm>
            <a:off x="759346" y="551953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91DF3AA9-984F-D943-A512-BC09FF106AC4}"/>
              </a:ext>
            </a:extLst>
          </p:cNvPr>
          <p:cNvSpPr txBox="1"/>
          <p:nvPr/>
        </p:nvSpPr>
        <p:spPr>
          <a:xfrm>
            <a:off x="1473364" y="5544317"/>
            <a:ext cx="100439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Usa los 3 puntos de apoyo al subir y</a:t>
            </a:r>
            <a:r>
              <a:rPr lang="x-none" sz="1700">
                <a:latin typeface="ACHS Nueva Sans Medium" pitchFamily="2" charset="77"/>
                <a:cs typeface="Arial" panose="020B0604020202020204" pitchFamily="34" charset="0"/>
              </a:rPr>
              <a:t> </a:t>
            </a: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bajar del equipo (mano-mano-pie o mano-pie-pie)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54" name="Text Placeholder 15">
            <a:extLst>
              <a:ext uri="{FF2B5EF4-FFF2-40B4-BE49-F238E27FC236}">
                <a16:creationId xmlns="" xmlns:a16="http://schemas.microsoft.com/office/drawing/2014/main" id="{2E29C3EC-7B59-B349-A6AC-2C98739C4C72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Y sigue estas recomendaciones: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="" xmlns:a16="http://schemas.microsoft.com/office/drawing/2014/main" id="{209197E0-A080-9B4E-81AB-6699A8DF208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6701B10B-F8A0-DA48-A8E7-2C8CEFB2376F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F9D16C90-49D4-7248-904E-461615769971}"/>
              </a:ext>
            </a:extLst>
          </p:cNvPr>
          <p:cNvSpPr txBox="1"/>
          <p:nvPr/>
        </p:nvSpPr>
        <p:spPr>
          <a:xfrm>
            <a:off x="1373833" y="189149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/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Estado general</a:t>
            </a:r>
            <a:r>
              <a:rPr lang="es-ES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 </a:t>
            </a:r>
            <a:endParaRPr lang="es-CL" sz="1400" b="1" dirty="0">
              <a:solidFill>
                <a:schemeClr val="accent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208DE701-DAED-F047-BC1B-0FA72A1260AD}"/>
              </a:ext>
            </a:extLst>
          </p:cNvPr>
          <p:cNvSpPr txBox="1"/>
          <p:nvPr/>
        </p:nvSpPr>
        <p:spPr>
          <a:xfrm>
            <a:off x="762919" y="2454269"/>
            <a:ext cx="3178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 de chasis, ausencia de abolladuras, marcas en pintura, otros daños, existencia de etiquetas, placas y advertencias de seguridad</a:t>
            </a:r>
            <a:r>
              <a:rPr lang="es-CL" sz="1300" dirty="0">
                <a:latin typeface="ACHS Nueva Sans Medium" pitchFamily="2" charset="77"/>
                <a:ea typeface="ＭＳ Ｐゴシック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="" xmlns:a16="http://schemas.microsoft.com/office/drawing/2014/main" id="{B11D25AB-A85A-8A4A-A9FD-0DD4ED1BD55B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77BDCB67-4C26-4C44-ABE3-4B50D4F862E7}"/>
              </a:ext>
            </a:extLst>
          </p:cNvPr>
          <p:cNvSpPr txBox="1"/>
          <p:nvPr/>
        </p:nvSpPr>
        <p:spPr>
          <a:xfrm>
            <a:off x="5036146" y="190312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Horquillas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9EEAE894-FFFB-284B-AA6B-9C4F1CD1EB6E}"/>
              </a:ext>
            </a:extLst>
          </p:cNvPr>
          <p:cNvSpPr txBox="1"/>
          <p:nvPr/>
        </p:nvSpPr>
        <p:spPr>
          <a:xfrm>
            <a:off x="4434371" y="2449881"/>
            <a:ext cx="25046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limpias, fijas.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F264AF27-F2C8-2346-8410-43B8B1E04D17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AEA50616-3E76-154C-9664-B9D6C6F5B167}"/>
              </a:ext>
            </a:extLst>
          </p:cNvPr>
          <p:cNvSpPr txBox="1"/>
          <p:nvPr/>
        </p:nvSpPr>
        <p:spPr>
          <a:xfrm>
            <a:off x="8762873" y="1897419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Ruedas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4640935F-70FC-ED46-8E6C-BFBE29432C1D}"/>
              </a:ext>
            </a:extLst>
          </p:cNvPr>
          <p:cNvSpPr txBox="1"/>
          <p:nvPr/>
        </p:nvSpPr>
        <p:spPr>
          <a:xfrm>
            <a:off x="8203401" y="2449881"/>
            <a:ext cx="3077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deformaciones, no provocan saltos al operar, sin ruidos extraños, sin elementos extraños.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EDC8DCC3-BCF5-1346-ABF7-8A0CE9160AB7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370A991A-01AF-D441-97E1-10FA8353C740}"/>
              </a:ext>
            </a:extLst>
          </p:cNvPr>
          <p:cNvSpPr txBox="1"/>
          <p:nvPr/>
        </p:nvSpPr>
        <p:spPr>
          <a:xfrm>
            <a:off x="1371476" y="427803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Espejo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507A5FAA-117E-EB4E-B278-825902D4A4A0}"/>
              </a:ext>
            </a:extLst>
          </p:cNvPr>
          <p:cNvSpPr txBox="1"/>
          <p:nvPr/>
        </p:nvSpPr>
        <p:spPr>
          <a:xfrm>
            <a:off x="760562" y="4832927"/>
            <a:ext cx="3180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trizaduras, en posición, fijo, regulación.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3C62C47D-E4A9-5743-A3DF-0CD732831FE9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B832E559-B1E3-A244-BC62-FE69F392857C}"/>
              </a:ext>
            </a:extLst>
          </p:cNvPr>
          <p:cNvSpPr txBox="1"/>
          <p:nvPr/>
        </p:nvSpPr>
        <p:spPr>
          <a:xfrm>
            <a:off x="5030771" y="42804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Tapas y protecciones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3285E10F-606F-0F40-97EC-F7577CDC545D}"/>
              </a:ext>
            </a:extLst>
          </p:cNvPr>
          <p:cNvSpPr txBox="1"/>
          <p:nvPr/>
        </p:nvSpPr>
        <p:spPr>
          <a:xfrm>
            <a:off x="4434371" y="4832927"/>
            <a:ext cx="3180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Existentes, en posición correcta, fijas.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="" xmlns:a16="http://schemas.microsoft.com/office/drawing/2014/main" id="{747B7E13-C6E3-F946-833B-F299A15B637B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="" xmlns:a16="http://schemas.microsoft.com/office/drawing/2014/main" id="{4FBE5041-03E8-3B43-880F-E1C1779C00D5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="" xmlns:a16="http://schemas.microsoft.com/office/drawing/2014/main" id="{48101D09-B5FF-8245-952D-66ACFA940A8E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="" xmlns:a16="http://schemas.microsoft.com/office/drawing/2014/main" id="{FD0FF8C4-9CA3-FF4C-A30C-ECCA3E8B91BE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="" xmlns:a16="http://schemas.microsoft.com/office/drawing/2014/main" id="{6B1A143E-F1B1-3544-9A24-C9B75D5FA5B5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n 76">
            <a:extLst>
              <a:ext uri="{FF2B5EF4-FFF2-40B4-BE49-F238E27FC236}">
                <a16:creationId xmlns="" xmlns:a16="http://schemas.microsoft.com/office/drawing/2014/main" id="{E65D2022-C196-5A40-8B3A-70E75B776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7" y="1627690"/>
            <a:ext cx="822192" cy="82219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="" xmlns:a16="http://schemas.microsoft.com/office/drawing/2014/main" id="{6397449C-2888-4847-95CB-680707BD9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54" y="1659364"/>
            <a:ext cx="707374" cy="707374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="" xmlns:a16="http://schemas.microsoft.com/office/drawing/2014/main" id="{ABDF74FD-72B3-7942-BCE2-E3A506DB6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65" y="1580279"/>
            <a:ext cx="822192" cy="822192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="" xmlns:a16="http://schemas.microsoft.com/office/drawing/2014/main" id="{C4465605-00C2-B54B-8311-32C7BD263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" y="4056281"/>
            <a:ext cx="666291" cy="666291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="" xmlns:a16="http://schemas.microsoft.com/office/drawing/2014/main" id="{6C32D78A-196A-F14E-AC7C-1E9862417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47" y="4043332"/>
            <a:ext cx="721634" cy="721634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B7EA5578-4D73-CD42-A8A5-793B0FC292B6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Te enseñamos qué revisar de tu equipo: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B7F19D4B-4746-6048-8A63-A5530D91D470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6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E6EE4903-0588-7242-AA9D-00318EEEA086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3A45A5C3-B519-0649-A734-D46AB7ABFB8F}"/>
              </a:ext>
            </a:extLst>
          </p:cNvPr>
          <p:cNvSpPr txBox="1"/>
          <p:nvPr/>
        </p:nvSpPr>
        <p:spPr>
          <a:xfrm>
            <a:off x="1373839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Baliza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2CAF2BEC-BF8A-C44F-8859-CC92B004FD41}"/>
              </a:ext>
            </a:extLst>
          </p:cNvPr>
          <p:cNvSpPr txBox="1"/>
          <p:nvPr/>
        </p:nvSpPr>
        <p:spPr>
          <a:xfrm>
            <a:off x="762919" y="2457299"/>
            <a:ext cx="3178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trizaduras, fija, buen funcionamiento, sin ruido extraño.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08E510D3-D803-864B-BBAE-FEEFEE9AAF71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A96AC806-5A4C-0042-A1B5-0AE36BB1365A}"/>
              </a:ext>
            </a:extLst>
          </p:cNvPr>
          <p:cNvSpPr txBox="1"/>
          <p:nvPr/>
        </p:nvSpPr>
        <p:spPr>
          <a:xfrm>
            <a:off x="5025935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Cinturón de seguridad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C33F12F2-BA4E-9745-B56D-9071DBB8F706}"/>
              </a:ext>
            </a:extLst>
          </p:cNvPr>
          <p:cNvSpPr txBox="1"/>
          <p:nvPr/>
        </p:nvSpPr>
        <p:spPr>
          <a:xfrm>
            <a:off x="4434371" y="2457299"/>
            <a:ext cx="3071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funcionamiento, retráctil, enganche efectivo.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98907A31-797B-ED4C-BE33-93E9F0713BA0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3FF8E9C1-35F2-C44D-A98B-6999A893671D}"/>
              </a:ext>
            </a:extLst>
          </p:cNvPr>
          <p:cNvSpPr txBox="1"/>
          <p:nvPr/>
        </p:nvSpPr>
        <p:spPr>
          <a:xfrm>
            <a:off x="8745765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Alarma de retroceso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112FDD0D-4942-984C-9A4E-3D25FB9190DB}"/>
              </a:ext>
            </a:extLst>
          </p:cNvPr>
          <p:cNvSpPr txBox="1"/>
          <p:nvPr/>
        </p:nvSpPr>
        <p:spPr>
          <a:xfrm>
            <a:off x="8105823" y="2457299"/>
            <a:ext cx="307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A584CC8E-60AC-4943-B1D6-DFD4267CE0A3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FDC31504-20AF-2341-8C35-640BCE7BC06E}"/>
              </a:ext>
            </a:extLst>
          </p:cNvPr>
          <p:cNvSpPr txBox="1"/>
          <p:nvPr/>
        </p:nvSpPr>
        <p:spPr>
          <a:xfrm>
            <a:off x="1371481" y="4190192"/>
            <a:ext cx="256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 elevación hidráulico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BC84509B-A6EE-4443-9B14-B4CC04B62772}"/>
              </a:ext>
            </a:extLst>
          </p:cNvPr>
          <p:cNvSpPr txBox="1"/>
          <p:nvPr/>
        </p:nvSpPr>
        <p:spPr>
          <a:xfrm>
            <a:off x="760562" y="4843940"/>
            <a:ext cx="31808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funcionamiento, buen estado, ausencia de filtraciones, sin ruidos extraños, sin elementos extraños.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5AB954E2-CDB9-094D-98E2-08C1D8381956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29770715-2EB0-1C4A-81D9-4A6596D9DBB3}"/>
              </a:ext>
            </a:extLst>
          </p:cNvPr>
          <p:cNvSpPr txBox="1"/>
          <p:nvPr/>
        </p:nvSpPr>
        <p:spPr>
          <a:xfrm>
            <a:off x="5025935" y="4277276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Dirección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4909D67C-6264-2643-84BB-09D3B683EB60}"/>
              </a:ext>
            </a:extLst>
          </p:cNvPr>
          <p:cNvSpPr txBox="1"/>
          <p:nvPr/>
        </p:nvSpPr>
        <p:spPr>
          <a:xfrm>
            <a:off x="4434371" y="4843940"/>
            <a:ext cx="30014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 del timón o volante, se mueve correctamente, no hay ruidos extraños.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556EA4E1-4CE8-454A-AAB3-694740E25D06}"/>
              </a:ext>
            </a:extLst>
          </p:cNvPr>
          <p:cNvSpPr/>
          <p:nvPr/>
        </p:nvSpPr>
        <p:spPr>
          <a:xfrm>
            <a:off x="8017271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58291075-2654-F349-A4EF-4D471075A245}"/>
              </a:ext>
            </a:extLst>
          </p:cNvPr>
          <p:cNvSpPr txBox="1"/>
          <p:nvPr/>
        </p:nvSpPr>
        <p:spPr>
          <a:xfrm>
            <a:off x="8743409" y="4190192"/>
            <a:ext cx="272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 frenos, contramarcha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4AD11497-5F1C-5940-A4BE-2F5654E46A6C}"/>
              </a:ext>
            </a:extLst>
          </p:cNvPr>
          <p:cNvSpPr txBox="1"/>
          <p:nvPr/>
        </p:nvSpPr>
        <p:spPr>
          <a:xfrm>
            <a:off x="8103467" y="4843940"/>
            <a:ext cx="3180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="" xmlns:a16="http://schemas.microsoft.com/office/drawing/2014/main" id="{F61D11EA-0299-B04E-9558-E07078802578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="" xmlns:a16="http://schemas.microsoft.com/office/drawing/2014/main" id="{D038E233-E1EC-7340-866E-31563A9A7EC2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="" xmlns:a16="http://schemas.microsoft.com/office/drawing/2014/main" id="{B016E64E-5BD5-FC47-88D3-9D61866BE1AA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="" xmlns:a16="http://schemas.microsoft.com/office/drawing/2014/main" id="{960D288A-0440-E446-900E-F2246D210EE9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="" xmlns:a16="http://schemas.microsoft.com/office/drawing/2014/main" id="{041E8C46-0706-6346-9DC6-D2C9C103FCAF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="" xmlns:a16="http://schemas.microsoft.com/office/drawing/2014/main" id="{A11D61BB-3544-6941-9720-493708EC192F}"/>
              </a:ext>
            </a:extLst>
          </p:cNvPr>
          <p:cNvCxnSpPr/>
          <p:nvPr/>
        </p:nvCxnSpPr>
        <p:spPr>
          <a:xfrm>
            <a:off x="82003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n 83">
            <a:extLst>
              <a:ext uri="{FF2B5EF4-FFF2-40B4-BE49-F238E27FC236}">
                <a16:creationId xmlns="" xmlns:a16="http://schemas.microsoft.com/office/drawing/2014/main" id="{C97E98B1-68F6-814A-B9E7-E3BF116C9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" y="1694063"/>
            <a:ext cx="718841" cy="718841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="" xmlns:a16="http://schemas.microsoft.com/office/drawing/2014/main" id="{13D87DFD-D7E3-504B-967D-A5923273E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53" y="1694065"/>
            <a:ext cx="651710" cy="65171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="" xmlns:a16="http://schemas.microsoft.com/office/drawing/2014/main" id="{D4F1226E-37EE-9E42-B77D-6D90BAE0A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12" y="1695042"/>
            <a:ext cx="716882" cy="71688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="" xmlns:a16="http://schemas.microsoft.com/office/drawing/2014/main" id="{309CB309-6B8E-6641-B4C5-9E3F4FC12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9" y="4173618"/>
            <a:ext cx="577796" cy="577796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="" xmlns:a16="http://schemas.microsoft.com/office/drawing/2014/main" id="{50672CA6-889B-FE48-94A7-5E427F321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02" y="4121428"/>
            <a:ext cx="601716" cy="601716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="" xmlns:a16="http://schemas.microsoft.com/office/drawing/2014/main" id="{17CCE63E-DBC1-C044-91E5-66C2E66C1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28" y="3990427"/>
            <a:ext cx="732717" cy="732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2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1CA99DFC-63CE-2745-ADC4-4A80BF6C3BC4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B9152467-AA85-0343-8F13-1EEDA8788E72}"/>
              </a:ext>
            </a:extLst>
          </p:cNvPr>
          <p:cNvSpPr txBox="1"/>
          <p:nvPr/>
        </p:nvSpPr>
        <p:spPr>
          <a:xfrm>
            <a:off x="1359319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Comandos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69AE4B04-ED98-2E4E-80F0-609FE269BA39}"/>
              </a:ext>
            </a:extLst>
          </p:cNvPr>
          <p:cNvSpPr txBox="1"/>
          <p:nvPr/>
        </p:nvSpPr>
        <p:spPr>
          <a:xfrm>
            <a:off x="762919" y="2471813"/>
            <a:ext cx="3178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Existentes, buen estado, limpios, buen funcionamiento.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="" xmlns:a16="http://schemas.microsoft.com/office/drawing/2014/main" id="{B89471EE-A4DB-B14D-B7D7-BF9F1C138828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20F6470E-9877-CF46-A6D3-BBD4295951AD}"/>
              </a:ext>
            </a:extLst>
          </p:cNvPr>
          <p:cNvSpPr txBox="1"/>
          <p:nvPr/>
        </p:nvSpPr>
        <p:spPr>
          <a:xfrm>
            <a:off x="5045285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Bocina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8816939A-265B-ED4E-8C7B-C0FA5A181C1A}"/>
              </a:ext>
            </a:extLst>
          </p:cNvPr>
          <p:cNvSpPr txBox="1"/>
          <p:nvPr/>
        </p:nvSpPr>
        <p:spPr>
          <a:xfrm>
            <a:off x="4434371" y="2471813"/>
            <a:ext cx="25046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913E360C-A19F-4044-9199-EBA78F2B4EC0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E12F18C2-A596-E641-BCF0-0D643E381648}"/>
              </a:ext>
            </a:extLst>
          </p:cNvPr>
          <p:cNvSpPr txBox="1"/>
          <p:nvPr/>
        </p:nvSpPr>
        <p:spPr>
          <a:xfrm>
            <a:off x="8760279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Parada de emergencia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60221365-1FD6-5741-BCCF-BD8E95E5BE54}"/>
              </a:ext>
            </a:extLst>
          </p:cNvPr>
          <p:cNvSpPr txBox="1"/>
          <p:nvPr/>
        </p:nvSpPr>
        <p:spPr>
          <a:xfrm>
            <a:off x="8105823" y="2471813"/>
            <a:ext cx="307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1B695A9C-B0C8-8540-9894-88667F408C53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5506D20A-8ED9-B149-97EE-FCC72DD8F05F}"/>
              </a:ext>
            </a:extLst>
          </p:cNvPr>
          <p:cNvSpPr txBox="1"/>
          <p:nvPr/>
        </p:nvSpPr>
        <p:spPr>
          <a:xfrm>
            <a:off x="1356962" y="4190192"/>
            <a:ext cx="240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detención “hombre muerto”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136EAC43-462E-114B-93BB-C3BDD2541D82}"/>
              </a:ext>
            </a:extLst>
          </p:cNvPr>
          <p:cNvSpPr txBox="1"/>
          <p:nvPr/>
        </p:nvSpPr>
        <p:spPr>
          <a:xfrm>
            <a:off x="760562" y="4858454"/>
            <a:ext cx="3180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 (de pie o pedal, en plataforma o asiento).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DFFDA149-AF8A-0A4E-B92C-3B4E7B1C5CC9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1C7A3D3F-AC1B-E04B-9681-CF5A2A19FF89}"/>
              </a:ext>
            </a:extLst>
          </p:cNvPr>
          <p:cNvSpPr txBox="1"/>
          <p:nvPr/>
        </p:nvSpPr>
        <p:spPr>
          <a:xfrm>
            <a:off x="5045284" y="4282504"/>
            <a:ext cx="3009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Batería, cables y conectores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E6378CE0-FCFB-1D41-AD00-0CC53E941B9A}"/>
              </a:ext>
            </a:extLst>
          </p:cNvPr>
          <p:cNvSpPr txBox="1"/>
          <p:nvPr/>
        </p:nvSpPr>
        <p:spPr>
          <a:xfrm>
            <a:off x="4434371" y="4858454"/>
            <a:ext cx="31808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Batería cargada, limpia, sin derrames, sin residuos de electrolito, sin deformaciones. Conectores en buen estado, acople firme. Cables en buen estado con aislación completa.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="" xmlns:a16="http://schemas.microsoft.com/office/drawing/2014/main" id="{7D31AAA6-0B7C-EA40-8D0C-D614A584034A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="" xmlns:a16="http://schemas.microsoft.com/office/drawing/2014/main" id="{80B76686-7D14-5E40-AF90-547CC7803174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="" xmlns:a16="http://schemas.microsoft.com/office/drawing/2014/main" id="{00EC8087-E094-8A4C-8092-5F64F909EAD3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="" xmlns:a16="http://schemas.microsoft.com/office/drawing/2014/main" id="{9E65ACB5-36AB-514B-A170-3C5468E1B6D1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="" xmlns:a16="http://schemas.microsoft.com/office/drawing/2014/main" id="{515E7B6E-B5F6-E84D-8599-D20A53582E14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n 84">
            <a:extLst>
              <a:ext uri="{FF2B5EF4-FFF2-40B4-BE49-F238E27FC236}">
                <a16:creationId xmlns="" xmlns:a16="http://schemas.microsoft.com/office/drawing/2014/main" id="{BE559B3B-FDAF-7D47-87E3-F73258787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6" y="1674492"/>
            <a:ext cx="732717" cy="732717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="" xmlns:a16="http://schemas.microsoft.com/office/drawing/2014/main" id="{8E2E1B6B-5168-C043-9188-14FF90A9F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88" y="1696029"/>
            <a:ext cx="716882" cy="716882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="" xmlns:a16="http://schemas.microsoft.com/office/drawing/2014/main" id="{B8F71B42-1DF1-3D4D-97D8-3F1B8399C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55" y="1731286"/>
            <a:ext cx="634989" cy="634989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="" xmlns:a16="http://schemas.microsoft.com/office/drawing/2014/main" id="{FC38D325-AE4F-AD40-9CF4-5B76D69A1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5" y="4109019"/>
            <a:ext cx="651710" cy="65171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="" xmlns:a16="http://schemas.microsoft.com/office/drawing/2014/main" id="{01933B2E-0D8D-1741-AE5B-1641DD262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71" y="4106643"/>
            <a:ext cx="665805" cy="665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46FFF93C-4D05-AB4D-8E5A-26F9C9C0331B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A6B021BE-B983-0342-AA8C-5A0C2E2753E7}"/>
              </a:ext>
            </a:extLst>
          </p:cNvPr>
          <p:cNvSpPr txBox="1"/>
          <p:nvPr/>
        </p:nvSpPr>
        <p:spPr>
          <a:xfrm>
            <a:off x="1373834" y="1919663"/>
            <a:ext cx="234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Nivel electrolito batería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25A9FE9E-A852-BC4A-8228-26D62783F3E1}"/>
              </a:ext>
            </a:extLst>
          </p:cNvPr>
          <p:cNvSpPr txBox="1"/>
          <p:nvPr/>
        </p:nvSpPr>
        <p:spPr>
          <a:xfrm>
            <a:off x="762919" y="2471815"/>
            <a:ext cx="3178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Nivel de electrolito en rango.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70F49844-1EC7-6045-831A-21C5F909A19A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D37D875B-EBB5-174A-A297-1FA0FBCFC282}"/>
              </a:ext>
            </a:extLst>
          </p:cNvPr>
          <p:cNvSpPr txBox="1"/>
          <p:nvPr/>
        </p:nvSpPr>
        <p:spPr>
          <a:xfrm>
            <a:off x="5045287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Extintor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9122DB79-1DA6-CC4A-BAD3-2CC2E1772661}"/>
              </a:ext>
            </a:extLst>
          </p:cNvPr>
          <p:cNvSpPr txBox="1"/>
          <p:nvPr/>
        </p:nvSpPr>
        <p:spPr>
          <a:xfrm>
            <a:off x="4434371" y="2471815"/>
            <a:ext cx="33593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nivel de carga (manómetro), certificación y mantención anual vigente, soporte firme.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EE8C4C3F-8292-8548-BC11-6E52C88DB06E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60E5A792-E599-7246-9662-AE045366E61A}"/>
              </a:ext>
            </a:extLst>
          </p:cNvPr>
          <p:cNvSpPr txBox="1"/>
          <p:nvPr/>
        </p:nvSpPr>
        <p:spPr>
          <a:xfrm>
            <a:off x="8745767" y="1803551"/>
            <a:ext cx="211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Pantalla protectora (delantera y techo)</a:t>
            </a:r>
            <a:endParaRPr lang="es-CL" sz="1400" b="1" dirty="0">
              <a:solidFill>
                <a:schemeClr val="accent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4EC049C5-324E-0F40-91A3-53DE8BA6F617}"/>
              </a:ext>
            </a:extLst>
          </p:cNvPr>
          <p:cNvSpPr txBox="1"/>
          <p:nvPr/>
        </p:nvSpPr>
        <p:spPr>
          <a:xfrm>
            <a:off x="8105823" y="2471815"/>
            <a:ext cx="3168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existentes, completas, sin trizaduras, permiten buena visión.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="" xmlns:a16="http://schemas.microsoft.com/office/drawing/2014/main" id="{A35CADEC-A344-B444-BDA2-32F5127A37E9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="" xmlns:a16="http://schemas.microsoft.com/office/drawing/2014/main" id="{6AEF9112-3F94-4644-BC59-AC855DF64000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9B56470B-A048-1948-8A94-99E157E61EDD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24184160-1FE6-8F42-888A-3E9ED4471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4" y="1755572"/>
            <a:ext cx="635958" cy="63595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5FA91E24-A143-8145-9B04-5D40A630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54" y="1702614"/>
            <a:ext cx="651710" cy="65171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="" xmlns:a16="http://schemas.microsoft.com/office/drawing/2014/main" id="{8A2343DA-A3FA-8146-832A-966FCA5BC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3" y="1706647"/>
            <a:ext cx="651709" cy="651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8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0D3B9BE-10D4-734A-BA05-A05C758DE5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449262" y="542291"/>
            <a:ext cx="9865812" cy="523874"/>
          </a:xfrm>
        </p:spPr>
        <p:txBody>
          <a:bodyPr>
            <a:normAutofit/>
          </a:bodyPr>
          <a:lstStyle/>
          <a:p>
            <a:r>
              <a:rPr lang="es-CL" dirty="0">
                <a:latin typeface="ACHS Nueva Serif" pitchFamily="2" charset="77"/>
              </a:rPr>
              <a:t>Para cuidar de ti y tu entorno presentamos recomendaciones para:</a:t>
            </a:r>
          </a:p>
          <a:p>
            <a:endParaRPr lang="es-CL" dirty="0">
              <a:latin typeface="ACHS Nueva Serif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9021F50-4353-0641-AF46-CE7B898F0030}"/>
              </a:ext>
            </a:extLst>
          </p:cNvPr>
          <p:cNvSpPr txBox="1"/>
          <p:nvPr/>
        </p:nvSpPr>
        <p:spPr>
          <a:xfrm>
            <a:off x="783204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AFDE43C-50AE-3E49-9E57-E2173CFD4DF8}"/>
              </a:ext>
            </a:extLst>
          </p:cNvPr>
          <p:cNvSpPr txBox="1"/>
          <p:nvPr/>
        </p:nvSpPr>
        <p:spPr>
          <a:xfrm>
            <a:off x="4609008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Comités paritarios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14CD734-92BD-1A42-83FE-900A38A8EA58}"/>
              </a:ext>
            </a:extLst>
          </p:cNvPr>
          <p:cNvSpPr txBox="1"/>
          <p:nvPr/>
        </p:nvSpPr>
        <p:spPr>
          <a:xfrm>
            <a:off x="8411769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Trabajadores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332C7B3-5472-F644-B246-56F3CE3F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46" y="2788578"/>
            <a:ext cx="1727315" cy="16524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2E5A6A3F-0DEF-3446-A4A7-73C76D57D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621" y="2943055"/>
            <a:ext cx="1497988" cy="149798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EAA2E1E4-7ACC-AF4F-83FD-E9B46A37B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91681" y="3055832"/>
            <a:ext cx="1693389" cy="1272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9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="" xmlns:a16="http://schemas.microsoft.com/office/drawing/2014/main" id="{B8DB9ED1-3BED-4744-B0B1-DAB847836961}"/>
              </a:ext>
            </a:extLst>
          </p:cNvPr>
          <p:cNvSpPr/>
          <p:nvPr/>
        </p:nvSpPr>
        <p:spPr>
          <a:xfrm>
            <a:off x="6474982" y="3900249"/>
            <a:ext cx="2726357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Prohibir el uso de celular en áreas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Definir altura máxima de la carga transportada en equipos. No debe obstaculizar la visión del operador.</a:t>
            </a: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Desarrollar Reglamento de Circulación, incluir reglas de convivencia y distanciamiento de seguridad entre peatones y equipos (mínimo 3 mts.).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74982" y="1608422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Definir Layout de circulación para equipos y peatones. Incluir barreras para separar flujos y proteger peatones.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="" xmlns:a16="http://schemas.microsoft.com/office/drawing/2014/main" id="{B3BE4C89-37F1-E846-BE12-81F4EDF6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3" y="1358462"/>
            <a:ext cx="1615590" cy="161559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="" xmlns:a16="http://schemas.microsoft.com/office/drawing/2014/main" id="{1DB4DC7A-7D70-B141-A55C-164BF99E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3562029"/>
            <a:ext cx="1580395" cy="158039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0BC25748-82D5-C643-81AA-9FD7E9901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97" y="1358461"/>
            <a:ext cx="1603991" cy="160399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77308A48-8806-FC43-987D-0800CB1B4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06" y="3609702"/>
            <a:ext cx="1618619" cy="16186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3402015-CEDF-5E44-B016-146A4D867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r="28507"/>
          <a:stretch/>
        </p:blipFill>
        <p:spPr>
          <a:xfrm>
            <a:off x="9326133" y="3023108"/>
            <a:ext cx="2865867" cy="3834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0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="" xmlns:a16="http://schemas.microsoft.com/office/drawing/2014/main" id="{B8DB9ED1-3BED-4744-B0B1-DAB847836961}"/>
              </a:ext>
            </a:extLst>
          </p:cNvPr>
          <p:cNvSpPr/>
          <p:nvPr/>
        </p:nvSpPr>
        <p:spPr>
          <a:xfrm>
            <a:off x="6457053" y="3922536"/>
            <a:ext cx="2726357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Definir uso obligatorio de ropa de alta visibilidad para toda persona.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Identificar áreas de alto riesgo como cruces o puntos ciegos y aumentar restricciones, demarcaciones, señalización, espejos panorámicos, etc.</a:t>
            </a: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63945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Prohibir peatones sin justificación y “atajos” por áreas de operación de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329760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Establecer velocidad máxima (recomendación: 10 km/h). Programar equipos o instalar limitadores de velocidad.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B6A26B9B-0622-8F4A-9D9A-B4B9DD8B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2" y="1328495"/>
            <a:ext cx="1618243" cy="161824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8A582458-08CE-7143-9A4B-9C2688B1C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3622167"/>
            <a:ext cx="1738435" cy="17384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58D084A6-375B-9147-936E-9208093EC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920" y="3922536"/>
            <a:ext cx="858189" cy="97026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9FBD8FCC-E5A9-7045-B629-506EB2D26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735" y="1721053"/>
            <a:ext cx="970266" cy="97026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D0B8116-11B1-A04F-A161-1F406DC271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r="28507"/>
          <a:stretch/>
        </p:blipFill>
        <p:spPr>
          <a:xfrm>
            <a:off x="9326133" y="3023108"/>
            <a:ext cx="2865867" cy="3834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9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comités paritarios</a:t>
            </a: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Investigar todo tipo de incidentes relacionados a la operación de equipos de carga.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Promover la capacitación y reforzamiento a trabajadores sobre los peligros de la interacción entre equipos y peatones.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726358" cy="348611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Realizar recorridos de seguridad y revisar acciones y condiciones inseguras, como: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Distanciamientos.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Protecciones.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Demarcaciones.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Señales de seguridad.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Uso de ropa de alta visibilidad.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Peatones en áreas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F1B5B23E-77FA-7F42-B522-45BBBD08E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76" y="1313020"/>
            <a:ext cx="1615590" cy="16155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D907FF6-C79A-0A4F-9926-59040868B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6" y="1196357"/>
            <a:ext cx="1684594" cy="168459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7E2C61C4-7A0C-BD4B-8AC4-128598FA8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4" y="3569222"/>
            <a:ext cx="1760042" cy="176004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6F9FAA80-7475-4D49-A243-BA58D79167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40000"/>
          </a:blip>
          <a:srcRect r="29013"/>
          <a:stretch/>
        </p:blipFill>
        <p:spPr>
          <a:xfrm>
            <a:off x="9538443" y="3154906"/>
            <a:ext cx="2653557" cy="3738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0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trabajadores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="" xmlns:a16="http://schemas.microsoft.com/office/drawing/2014/main" id="{B8DB9ED1-3BED-4744-B0B1-DAB847836961}"/>
              </a:ext>
            </a:extLst>
          </p:cNvPr>
          <p:cNvSpPr/>
          <p:nvPr/>
        </p:nvSpPr>
        <p:spPr>
          <a:xfrm>
            <a:off x="6474982" y="3898194"/>
            <a:ext cx="2726357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Tocar bocina y disminuir velocidad en salidas de racks, ingreso o salida de bodega, etc.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No obstaculizar la visión al trasladar carga con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63945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Respetar distancia de seguridad entre peatones y equipos (mínimo 3 mts.).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74982" y="1608422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Usar pasillo peatonal. Evitar ingreso a área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AE0C7DDF-DF50-014B-915E-B4F589858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87" y="1442841"/>
            <a:ext cx="1580395" cy="158039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A724B431-5CD3-734B-9DC0-FD49F61C6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2" y="3596000"/>
            <a:ext cx="1603991" cy="160399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12300312-3AAD-3D46-A90B-CB8B856C6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50" y="3555281"/>
            <a:ext cx="1828480" cy="182848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8DF6C08A-8D59-5848-A3DB-C65A2AF6B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40" y="1729421"/>
            <a:ext cx="1153894" cy="101377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6C77AFBE-4BC5-464B-B956-2A856A1C43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l="50000" b="8155"/>
          <a:stretch/>
        </p:blipFill>
        <p:spPr>
          <a:xfrm flipH="1">
            <a:off x="9652550" y="3352887"/>
            <a:ext cx="2539449" cy="3505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6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58893A9-75E6-FD45-B5C2-A37F1BE61C2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Antes de comenzar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="" xmlns:a16="http://schemas.microsoft.com/office/drawing/2014/main" id="{91D7553B-3FFF-6047-96D3-581ED27F3ADD}"/>
              </a:ext>
            </a:extLst>
          </p:cNvPr>
          <p:cNvSpPr txBox="1">
            <a:spLocks/>
          </p:cNvSpPr>
          <p:nvPr/>
        </p:nvSpPr>
        <p:spPr>
          <a:xfrm>
            <a:off x="5268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01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="" xmlns:a16="http://schemas.microsoft.com/office/drawing/2014/main" id="{B62A72D4-A53B-8B49-92F2-9B7C32D91C82}"/>
              </a:ext>
            </a:extLst>
          </p:cNvPr>
          <p:cNvSpPr txBox="1">
            <a:spLocks/>
          </p:cNvSpPr>
          <p:nvPr/>
        </p:nvSpPr>
        <p:spPr>
          <a:xfrm>
            <a:off x="34119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02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FD5C8F62-9C52-8340-82A2-E0066B86EF8A}"/>
              </a:ext>
            </a:extLst>
          </p:cNvPr>
          <p:cNvSpPr txBox="1">
            <a:spLocks/>
          </p:cNvSpPr>
          <p:nvPr/>
        </p:nvSpPr>
        <p:spPr>
          <a:xfrm>
            <a:off x="65139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03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4" name="Marcador de texto 4">
            <a:extLst>
              <a:ext uri="{FF2B5EF4-FFF2-40B4-BE49-F238E27FC236}">
                <a16:creationId xmlns="" xmlns:a16="http://schemas.microsoft.com/office/drawing/2014/main" id="{782DF500-0203-F24A-8A0E-330617E8C7D7}"/>
              </a:ext>
            </a:extLst>
          </p:cNvPr>
          <p:cNvSpPr txBox="1">
            <a:spLocks/>
          </p:cNvSpPr>
          <p:nvPr/>
        </p:nvSpPr>
        <p:spPr>
          <a:xfrm>
            <a:off x="95850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04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5" name="Marcador de texto 5">
            <a:extLst>
              <a:ext uri="{FF2B5EF4-FFF2-40B4-BE49-F238E27FC236}">
                <a16:creationId xmlns="" xmlns:a16="http://schemas.microsoft.com/office/drawing/2014/main" id="{C8ECA2F2-50F4-3F41-B5BD-81252D991F95}"/>
              </a:ext>
            </a:extLst>
          </p:cNvPr>
          <p:cNvSpPr txBox="1">
            <a:spLocks/>
          </p:cNvSpPr>
          <p:nvPr/>
        </p:nvSpPr>
        <p:spPr>
          <a:xfrm>
            <a:off x="584328" y="4625431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Bienvenida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="" xmlns:a16="http://schemas.microsoft.com/office/drawing/2014/main" id="{6AE49AC5-1301-734E-8BD6-826D979B9B3E}"/>
              </a:ext>
            </a:extLst>
          </p:cNvPr>
          <p:cNvSpPr txBox="1">
            <a:spLocks/>
          </p:cNvSpPr>
          <p:nvPr/>
        </p:nvSpPr>
        <p:spPr>
          <a:xfrm>
            <a:off x="3399325" y="4644570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Objetivos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="" xmlns:a16="http://schemas.microsoft.com/office/drawing/2014/main" id="{FD8C40BB-B15B-A844-A1FF-541F929A4580}"/>
              </a:ext>
            </a:extLst>
          </p:cNvPr>
          <p:cNvSpPr txBox="1">
            <a:spLocks/>
          </p:cNvSpPr>
          <p:nvPr/>
        </p:nvSpPr>
        <p:spPr>
          <a:xfrm>
            <a:off x="6392303" y="4644572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Preguntas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="" xmlns:a16="http://schemas.microsoft.com/office/drawing/2014/main" id="{3C575E46-7519-5648-AFA8-A7DD75415D72}"/>
              </a:ext>
            </a:extLst>
          </p:cNvPr>
          <p:cNvSpPr txBox="1">
            <a:spLocks/>
          </p:cNvSpPr>
          <p:nvPr/>
        </p:nvSpPr>
        <p:spPr>
          <a:xfrm>
            <a:off x="9444431" y="4629414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Presentación </a:t>
            </a:r>
            <a:r>
              <a:rPr lang="es-CL" b="1" dirty="0" smtClean="0">
                <a:solidFill>
                  <a:schemeClr val="bg2"/>
                </a:solidFill>
                <a:latin typeface="ACHS Nueva Sans SemiBold" pitchFamily="2" charset="77"/>
              </a:rPr>
              <a:t>de la charla</a:t>
            </a:r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  <a:p>
            <a:pPr algn="ctr"/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03F854EF-F27B-BE48-A769-4C0496D2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27" y="3060478"/>
            <a:ext cx="1481153" cy="10714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56C07644-EDAE-3C4A-AC80-835AF3C00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960" y="3076234"/>
            <a:ext cx="1102987" cy="10399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047C67DE-090A-0A4D-9DF0-AEED1D1CC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704" y="3165157"/>
            <a:ext cx="1157089" cy="11249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E2E5AB2E-67FB-294F-8367-B0F31C728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515201" y="3056763"/>
            <a:ext cx="1427380" cy="1341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7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trabajadores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="" xmlns:a16="http://schemas.microsoft.com/office/drawing/2014/main" id="{B8DB9ED1-3BED-4744-B0B1-DAB847836961}"/>
              </a:ext>
            </a:extLst>
          </p:cNvPr>
          <p:cNvSpPr/>
          <p:nvPr/>
        </p:nvSpPr>
        <p:spPr>
          <a:xfrm>
            <a:off x="6457053" y="3898194"/>
            <a:ext cx="2726357" cy="1177791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Usar ropa de alta visibilidad.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177791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No usar distractores al caminar o al operar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Detenerse, mirar y escuchar antes de ingresar a un área con equipos en movimiento. Hacer contacto visual con operadores y esperar preferencia de paso.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Operar equipos a velocidad moderada (recomendación: 10 km/h).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00445BF0-CD10-B142-BEE4-C9F6C5C59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l="50000" b="8155"/>
          <a:stretch/>
        </p:blipFill>
        <p:spPr>
          <a:xfrm flipH="1">
            <a:off x="9652550" y="3352887"/>
            <a:ext cx="2539449" cy="350511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530F3FC2-3FAF-8C4E-A455-9794DAFCB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6" y="3590162"/>
            <a:ext cx="1738435" cy="173843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D931538-CD8C-644D-8F5C-C58978C3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735" y="1721053"/>
            <a:ext cx="970266" cy="97026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6AAD08EB-A647-0444-9F57-1A8416D29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920" y="3922536"/>
            <a:ext cx="858189" cy="97026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9308E45A-AA9C-1E4C-AEC4-ADDA22634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44" y="1715615"/>
            <a:ext cx="1313277" cy="697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9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FA3B80DC-0769-D24C-B91C-37065161807A}"/>
              </a:ext>
            </a:extLst>
          </p:cNvPr>
          <p:cNvGrpSpPr/>
          <p:nvPr/>
        </p:nvGrpSpPr>
        <p:grpSpPr>
          <a:xfrm>
            <a:off x="4230202" y="946282"/>
            <a:ext cx="5671370" cy="5671370"/>
            <a:chOff x="4230202" y="946282"/>
            <a:chExt cx="5671370" cy="5671370"/>
          </a:xfrm>
        </p:grpSpPr>
        <p:pic>
          <p:nvPicPr>
            <p:cNvPr id="16" name="Imagen 15">
              <a:extLst>
                <a:ext uri="{FF2B5EF4-FFF2-40B4-BE49-F238E27FC236}">
                  <a16:creationId xmlns="" xmlns:a16="http://schemas.microsoft.com/office/drawing/2014/main" id="{22983AD7-E872-8744-B692-17ADAF8A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" t="9404" r="6457" b="12048"/>
            <a:stretch/>
          </p:blipFill>
          <p:spPr>
            <a:xfrm>
              <a:off x="4330685" y="1539083"/>
              <a:ext cx="5365709" cy="4822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342E6125-AAA6-304D-AC32-F78AAE25D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0202" y="946282"/>
              <a:ext cx="5671370" cy="5671370"/>
            </a:xfrm>
            <a:prstGeom prst="rect">
              <a:avLst/>
            </a:prstGeom>
          </p:spPr>
        </p:pic>
      </p:grpSp>
      <p:sp>
        <p:nvSpPr>
          <p:cNvPr id="12" name="Text Placeholder 14">
            <a:extLst>
              <a:ext uri="{FF2B5EF4-FFF2-40B4-BE49-F238E27FC236}">
                <a16:creationId xmlns="" xmlns:a16="http://schemas.microsoft.com/office/drawing/2014/main" id="{0F94D36E-5851-C34F-8908-F85EDF792B34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Entrega de material preventivo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="" xmlns:a16="http://schemas.microsoft.com/office/drawing/2014/main" id="{86C95350-27B3-7149-914E-D60CA6732A6D}"/>
              </a:ext>
            </a:extLst>
          </p:cNvPr>
          <p:cNvSpPr txBox="1">
            <a:spLocks/>
          </p:cNvSpPr>
          <p:nvPr/>
        </p:nvSpPr>
        <p:spPr>
          <a:xfrm>
            <a:off x="449263" y="1539083"/>
            <a:ext cx="2783794" cy="123677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Descripción, principales peligros e incidentes en los trabajos relacionados con Apilador eléctrico.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2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9140F96-0E05-B141-AE70-8963550CE4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966894"/>
            <a:ext cx="9865812" cy="356282"/>
          </a:xfr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Entrega de material preventivo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AA6CA143-C962-E344-9EAB-F4BF86D58A8B}"/>
              </a:ext>
            </a:extLst>
          </p:cNvPr>
          <p:cNvGrpSpPr/>
          <p:nvPr/>
        </p:nvGrpSpPr>
        <p:grpSpPr>
          <a:xfrm>
            <a:off x="3477358" y="1299922"/>
            <a:ext cx="6899677" cy="5203804"/>
            <a:chOff x="3477358" y="1299922"/>
            <a:chExt cx="6899677" cy="5203804"/>
          </a:xfrm>
        </p:grpSpPr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9B5BB33B-96A8-2A4F-A057-B7C180D13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>
            <a:xfrm>
              <a:off x="3477358" y="1299922"/>
              <a:ext cx="6899677" cy="520380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3AA0A336-E0BA-FE4E-824D-8336F1DD8758}"/>
                </a:ext>
              </a:extLst>
            </p:cNvPr>
            <p:cNvSpPr/>
            <p:nvPr/>
          </p:nvSpPr>
          <p:spPr>
            <a:xfrm>
              <a:off x="9223865" y="1570103"/>
              <a:ext cx="889232" cy="841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8" name="Picture 9">
              <a:extLst>
                <a:ext uri="{FF2B5EF4-FFF2-40B4-BE49-F238E27FC236}">
                  <a16:creationId xmlns="" xmlns:a16="http://schemas.microsoft.com/office/drawing/2014/main" id="{373A8551-288B-7045-9EED-6EB0C4E4E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8159" y="1778061"/>
              <a:ext cx="1165704" cy="477747"/>
            </a:xfrm>
            <a:prstGeom prst="rect">
              <a:avLst/>
            </a:prstGeom>
          </p:spPr>
        </p:pic>
      </p:grpSp>
      <p:sp>
        <p:nvSpPr>
          <p:cNvPr id="11" name="Text Placeholder 14">
            <a:extLst>
              <a:ext uri="{FF2B5EF4-FFF2-40B4-BE49-F238E27FC236}">
                <a16:creationId xmlns="" xmlns:a16="http://schemas.microsoft.com/office/drawing/2014/main" id="{8B6DD8B3-2E70-E24C-B1FA-51A1EB3C69AF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Entrega de material preventivo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3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35BA01-3820-0D49-B44E-B4F99E74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FF4BCEE-EF67-F649-AF32-944821D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9574CC7-AE90-D142-A007-56E366130952}"/>
              </a:ext>
            </a:extLst>
          </p:cNvPr>
          <p:cNvSpPr/>
          <p:nvPr/>
        </p:nvSpPr>
        <p:spPr>
          <a:xfrm>
            <a:off x="0" y="118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AF48BE-1D16-174E-9D61-AAAA6E1FDA71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34DA0A71-997A-6648-A38D-B5CEF70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8DFC691-DBE8-004F-A13D-664670C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1274D962-464B-6A4E-BB2A-5D7CFEA38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916A0246-60AB-E848-807A-41356E60F15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4AD6C16-93E3-E145-953C-336B7AACA87C}"/>
              </a:ext>
            </a:extLst>
          </p:cNvPr>
          <p:cNvSpPr/>
          <p:nvPr/>
        </p:nvSpPr>
        <p:spPr>
          <a:xfrm>
            <a:off x="452954" y="440791"/>
            <a:ext cx="628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abierto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6014957-C826-9C45-BC05-9121603F1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6074E660-AA37-9E45-8D6E-CAAC7EB0A77B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0CB735D-06B5-B341-AC4F-A43926FC2125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4D5BD24-B25B-0348-81AE-8B0005A9356E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92C80F6-197E-164E-929B-FF5B71010328}"/>
              </a:ext>
            </a:extLst>
          </p:cNvPr>
          <p:cNvSpPr txBox="1">
            <a:spLocks/>
          </p:cNvSpPr>
          <p:nvPr/>
        </p:nvSpPr>
        <p:spPr>
          <a:xfrm>
            <a:off x="5958451" y="2923972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tinyurl.com/26vbepn4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4643A48-629B-8542-A236-DED458AE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118" y="2627956"/>
            <a:ext cx="1625051" cy="16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578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0317DA-7C74-1548-9D23-0BFB886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CC3F05D-7E38-9645-BAA9-459EE810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2BD712E-6A3D-4342-B8CA-C4A51CDB47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3C04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3C7CAB-FA4F-1745-9571-70574C4DB2EB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CBA5BF2-5B2A-484C-8814-AFFB5F9C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4E3359A4-44E0-1547-8EA4-A8EF46656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50DEDFD7-C412-3C40-AB72-78E8FFC6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255B9AF1-52CC-2343-85D3-3845CBB0F8C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2DB2E02-B54A-514F-BDA4-EFDA7F802CB0}"/>
              </a:ext>
            </a:extLst>
          </p:cNvPr>
          <p:cNvSpPr/>
          <p:nvPr/>
        </p:nvSpPr>
        <p:spPr>
          <a:xfrm>
            <a:off x="473261" y="411644"/>
            <a:ext cx="633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cerrado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7E0F5A1-98C2-AD4B-8707-ABC2A7D51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9D57230-4199-4046-BF66-AFC00D33CA09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6BC6BC7-E20A-9247-A50E-0570BBC7EEAE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086CC3D-33B0-3144-9EF3-77898E9C108B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2A2680E-4576-5A4B-A104-46E1C4C9804A}"/>
              </a:ext>
            </a:extLst>
          </p:cNvPr>
          <p:cNvSpPr txBox="1">
            <a:spLocks/>
          </p:cNvSpPr>
          <p:nvPr/>
        </p:nvSpPr>
        <p:spPr>
          <a:xfrm>
            <a:off x="5851683" y="2967163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tinyurl.</a:t>
            </a: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com</a:t>
            </a: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/</a:t>
            </a:r>
            <a:r>
              <a:rPr lang="es-CL" sz="2400" b="0" u="sng" kern="0" dirty="0" err="1">
                <a:solidFill>
                  <a:srgbClr val="00C42A"/>
                </a:solidFill>
                <a:latin typeface="ACHS Nueva Sans Medium" pitchFamily="2" charset="77"/>
              </a:rPr>
              <a:t>ujnzkjew</a:t>
            </a:r>
            <a:endParaRPr lang="es-CL" sz="2400" b="0" u="sng" kern="0" dirty="0">
              <a:solidFill>
                <a:srgbClr val="00C42A"/>
              </a:solidFill>
              <a:latin typeface="ACHS Nueva Sans Medium" pitchFamily="2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702EFA0-33F1-4245-8373-7B1B2732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680" y="2590800"/>
            <a:ext cx="1657927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57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77105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">
            <a:extLst>
              <a:ext uri="{FF2B5EF4-FFF2-40B4-BE49-F238E27FC236}">
                <a16:creationId xmlns="" xmlns:a16="http://schemas.microsoft.com/office/drawing/2014/main" id="{B7354212-B87C-CA4B-9B1E-CB427FA69E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65124" y="2111853"/>
            <a:ext cx="7073169" cy="3323748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ACHS Nueva Sans Medium" pitchFamily="2" charset="77"/>
              </a:rPr>
              <a:t>¿Sabías que utilizar máquinas sin el conocimiento necesario es una de las principales causas de accidentes graves y fatales?</a:t>
            </a:r>
          </a:p>
          <a:p>
            <a:endParaRPr lang="es-CL" sz="4000" dirty="0">
              <a:latin typeface="ACHS Nueva Sans Medium" pitchFamily="2" charset="77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091391CF-077A-FC4D-A943-F41497BE90B6}"/>
              </a:ext>
            </a:extLst>
          </p:cNvPr>
          <p:cNvSpPr txBox="1">
            <a:spLocks/>
          </p:cNvSpPr>
          <p:nvPr/>
        </p:nvSpPr>
        <p:spPr>
          <a:xfrm>
            <a:off x="3865124" y="1117600"/>
            <a:ext cx="6866284" cy="7063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  <a:latin typeface="ACHS Nueva Sans Medium" pitchFamily="2" charset="77"/>
              </a:rPr>
              <a:t>Seguridad para el movimiento de carga Apilador eléctrico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AB4FE815-25EE-CF43-B6E2-02DBF840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65" y="1823986"/>
            <a:ext cx="2868235" cy="2663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49A9BEA1-30E4-014A-A37A-20AE8C43F98C}"/>
              </a:ext>
            </a:extLst>
          </p:cNvPr>
          <p:cNvSpPr txBox="1">
            <a:spLocks/>
          </p:cNvSpPr>
          <p:nvPr/>
        </p:nvSpPr>
        <p:spPr>
          <a:xfrm>
            <a:off x="3865125" y="2111853"/>
            <a:ext cx="6866284" cy="318828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tabLst/>
              <a:defRPr sz="5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4000" dirty="0">
                <a:latin typeface="ACHS Nueva Sans Medium" pitchFamily="2" charset="77"/>
              </a:rPr>
              <a:t>Los trabajadores deben conocer en profundidad los equipos con los que trabajan y los peligros que ellos involucran antes, durante y después de su operación.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7CB4E50-47E2-C347-AA69-DC30C9229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11" y="1823986"/>
            <a:ext cx="2065865" cy="2892211"/>
          </a:xfrm>
          <a:prstGeom prst="rect">
            <a:avLst/>
          </a:prstGeom>
        </p:spPr>
      </p:pic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754F436C-6531-7245-8B40-C03D7A4F4A5C}"/>
              </a:ext>
            </a:extLst>
          </p:cNvPr>
          <p:cNvSpPr txBox="1">
            <a:spLocks/>
          </p:cNvSpPr>
          <p:nvPr/>
        </p:nvSpPr>
        <p:spPr>
          <a:xfrm>
            <a:off x="3865124" y="1117600"/>
            <a:ext cx="6866284" cy="7063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  <a:latin typeface="ACHS Nueva Sans Medium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4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>
            <a:extLst>
              <a:ext uri="{FF2B5EF4-FFF2-40B4-BE49-F238E27FC236}">
                <a16:creationId xmlns="" xmlns:a16="http://schemas.microsoft.com/office/drawing/2014/main" id="{4B69F25A-FB53-0B45-A467-2B39FCB28283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3BF7AE0E-771A-4941-AA92-94C5BDA69BB8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Del apilador debes saber al menos que: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4497D75-832F-C94E-BA85-A8415D958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701" y="1363353"/>
            <a:ext cx="5254299" cy="525429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114C2679-D7F4-3B47-8377-5C376EAA9FFD}"/>
              </a:ext>
            </a:extLst>
          </p:cNvPr>
          <p:cNvGrpSpPr/>
          <p:nvPr/>
        </p:nvGrpSpPr>
        <p:grpSpPr>
          <a:xfrm>
            <a:off x="449262" y="2270238"/>
            <a:ext cx="6774498" cy="3593337"/>
            <a:chOff x="449262" y="2268221"/>
            <a:chExt cx="7353923" cy="3900676"/>
          </a:xfrm>
        </p:grpSpPr>
        <p:grpSp>
          <p:nvGrpSpPr>
            <p:cNvPr id="14" name="Grupo 13">
              <a:extLst>
                <a:ext uri="{FF2B5EF4-FFF2-40B4-BE49-F238E27FC236}">
                  <a16:creationId xmlns="" xmlns:a16="http://schemas.microsoft.com/office/drawing/2014/main" id="{5BAE477D-B36E-FD41-8277-96E4B51708BC}"/>
                </a:ext>
              </a:extLst>
            </p:cNvPr>
            <p:cNvGrpSpPr/>
            <p:nvPr/>
          </p:nvGrpSpPr>
          <p:grpSpPr>
            <a:xfrm>
              <a:off x="449262" y="2268221"/>
              <a:ext cx="7353923" cy="912839"/>
              <a:chOff x="927616" y="3456941"/>
              <a:chExt cx="7353923" cy="912839"/>
            </a:xfrm>
          </p:grpSpPr>
          <p:sp>
            <p:nvSpPr>
              <p:cNvPr id="16" name="Forma libre 15">
                <a:extLst>
                  <a:ext uri="{FF2B5EF4-FFF2-40B4-BE49-F238E27FC236}">
                    <a16:creationId xmlns="" xmlns:a16="http://schemas.microsoft.com/office/drawing/2014/main" id="{282B8847-818A-FF40-ACB2-927E0882F91B}"/>
                  </a:ext>
                </a:extLst>
              </p:cNvPr>
              <p:cNvSpPr/>
              <p:nvPr/>
            </p:nvSpPr>
            <p:spPr>
              <a:xfrm>
                <a:off x="1660662" y="3613166"/>
                <a:ext cx="6620877" cy="720000"/>
              </a:xfrm>
              <a:custGeom>
                <a:avLst/>
                <a:gdLst>
                  <a:gd name="connsiteX0" fmla="*/ 0 w 5054956"/>
                  <a:gd name="connsiteY0" fmla="*/ 0 h 873244"/>
                  <a:gd name="connsiteX1" fmla="*/ 5054956 w 5054956"/>
                  <a:gd name="connsiteY1" fmla="*/ 0 h 873244"/>
                  <a:gd name="connsiteX2" fmla="*/ 5054956 w 5054956"/>
                  <a:gd name="connsiteY2" fmla="*/ 873244 h 873244"/>
                  <a:gd name="connsiteX3" fmla="*/ 0 w 5054956"/>
                  <a:gd name="connsiteY3" fmla="*/ 873244 h 873244"/>
                  <a:gd name="connsiteX4" fmla="*/ 0 w 5054956"/>
                  <a:gd name="connsiteY4" fmla="*/ 0 h 8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956" h="873244">
                    <a:moveTo>
                      <a:pt x="0" y="0"/>
                    </a:moveTo>
                    <a:lnTo>
                      <a:pt x="5054956" y="0"/>
                    </a:lnTo>
                    <a:lnTo>
                      <a:pt x="5054956" y="873244"/>
                    </a:lnTo>
                    <a:lnTo>
                      <a:pt x="0" y="873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2000" tIns="50800" rIns="324000" bIns="50800" numCol="1" spcCol="1270" anchor="ctr" anchorCtr="0">
                <a:noAutofit/>
              </a:bodyPr>
              <a:lstStyle/>
              <a:p>
                <a:pPr>
                  <a:buClr>
                    <a:srgbClr val="006600"/>
                  </a:buClr>
                </a:pPr>
                <a:r>
                  <a:rPr lang="es-ES" sz="1800" kern="0" dirty="0">
                    <a:solidFill>
                      <a:schemeClr val="tx1"/>
                    </a:solidFill>
                    <a:latin typeface="ACHS Nueva Sans Medium" pitchFamily="2" charset="77"/>
                    <a:ea typeface="Arial"/>
                    <a:cs typeface="Arial"/>
                    <a:sym typeface="Arial"/>
                  </a:rPr>
                  <a:t>Se puede manipular hacia adelante o atrás.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="" xmlns:a16="http://schemas.microsoft.com/office/drawing/2014/main" id="{0A254222-B720-504C-98DF-010013FAAE52}"/>
                  </a:ext>
                </a:extLst>
              </p:cNvPr>
              <p:cNvSpPr/>
              <p:nvPr/>
            </p:nvSpPr>
            <p:spPr>
              <a:xfrm>
                <a:off x="927616" y="3456941"/>
                <a:ext cx="964438" cy="912839"/>
              </a:xfrm>
              <a:prstGeom prst="ellipse">
                <a:avLst/>
              </a:prstGeom>
              <a:solidFill>
                <a:schemeClr val="accent1"/>
              </a:solidFill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CHS Nueva Sans Medium" pitchFamily="2" charset="77"/>
                  </a:rPr>
                  <a:t>1</a:t>
                </a: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="" xmlns:a16="http://schemas.microsoft.com/office/drawing/2014/main" id="{D3D0FAD6-0757-B94B-87F3-6C79F08F77AB}"/>
                </a:ext>
              </a:extLst>
            </p:cNvPr>
            <p:cNvGrpSpPr/>
            <p:nvPr/>
          </p:nvGrpSpPr>
          <p:grpSpPr>
            <a:xfrm>
              <a:off x="449262" y="3719757"/>
              <a:ext cx="7353923" cy="912839"/>
              <a:chOff x="927616" y="3456941"/>
              <a:chExt cx="7353923" cy="912839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="" xmlns:a16="http://schemas.microsoft.com/office/drawing/2014/main" id="{96A06077-6074-6946-AA49-4B5A7F17F1E4}"/>
                  </a:ext>
                </a:extLst>
              </p:cNvPr>
              <p:cNvSpPr/>
              <p:nvPr/>
            </p:nvSpPr>
            <p:spPr>
              <a:xfrm>
                <a:off x="1660662" y="3649780"/>
                <a:ext cx="6620877" cy="720000"/>
              </a:xfrm>
              <a:custGeom>
                <a:avLst/>
                <a:gdLst>
                  <a:gd name="connsiteX0" fmla="*/ 0 w 5054956"/>
                  <a:gd name="connsiteY0" fmla="*/ 0 h 873244"/>
                  <a:gd name="connsiteX1" fmla="*/ 5054956 w 5054956"/>
                  <a:gd name="connsiteY1" fmla="*/ 0 h 873244"/>
                  <a:gd name="connsiteX2" fmla="*/ 5054956 w 5054956"/>
                  <a:gd name="connsiteY2" fmla="*/ 873244 h 873244"/>
                  <a:gd name="connsiteX3" fmla="*/ 0 w 5054956"/>
                  <a:gd name="connsiteY3" fmla="*/ 873244 h 873244"/>
                  <a:gd name="connsiteX4" fmla="*/ 0 w 5054956"/>
                  <a:gd name="connsiteY4" fmla="*/ 0 h 8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956" h="873244">
                    <a:moveTo>
                      <a:pt x="0" y="0"/>
                    </a:moveTo>
                    <a:lnTo>
                      <a:pt x="5054956" y="0"/>
                    </a:lnTo>
                    <a:lnTo>
                      <a:pt x="5054956" y="873244"/>
                    </a:lnTo>
                    <a:lnTo>
                      <a:pt x="0" y="873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2000" tIns="50800" rIns="324000" bIns="50800" numCol="1" spcCol="1270" anchor="ctr" anchorCtr="0">
                <a:noAutofit/>
              </a:bodyPr>
              <a:lstStyle/>
              <a:p>
                <a:pPr>
                  <a:buClr>
                    <a:srgbClr val="006600"/>
                  </a:buClr>
                </a:pPr>
                <a:r>
                  <a:rPr lang="es-ES" sz="1800" kern="0" dirty="0">
                    <a:solidFill>
                      <a:schemeClr val="tx1"/>
                    </a:solidFill>
                    <a:latin typeface="ACHS Nueva Sans Medium" pitchFamily="2" charset="77"/>
                    <a:ea typeface="Arial"/>
                    <a:cs typeface="Arial"/>
                    <a:sym typeface="Arial"/>
                  </a:rPr>
                  <a:t>Se pueden tomar productos en distintos niveles.</a:t>
                </a: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="" xmlns:a16="http://schemas.microsoft.com/office/drawing/2014/main" id="{EF8E09B4-A00C-3843-84BC-4F77B666D6CB}"/>
                  </a:ext>
                </a:extLst>
              </p:cNvPr>
              <p:cNvSpPr/>
              <p:nvPr/>
            </p:nvSpPr>
            <p:spPr>
              <a:xfrm>
                <a:off x="927616" y="3456941"/>
                <a:ext cx="964438" cy="912839"/>
              </a:xfrm>
              <a:prstGeom prst="ellipse">
                <a:avLst/>
              </a:prstGeom>
              <a:solidFill>
                <a:schemeClr val="bg2"/>
              </a:solidFill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CHS Nueva Sans Medium" pitchFamily="2" charset="77"/>
                  </a:rPr>
                  <a:t>2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="" xmlns:a16="http://schemas.microsoft.com/office/drawing/2014/main" id="{A51DDD15-0972-394C-9ED1-29D43B38D696}"/>
                </a:ext>
              </a:extLst>
            </p:cNvPr>
            <p:cNvGrpSpPr/>
            <p:nvPr/>
          </p:nvGrpSpPr>
          <p:grpSpPr>
            <a:xfrm>
              <a:off x="449262" y="5256058"/>
              <a:ext cx="7353923" cy="912839"/>
              <a:chOff x="927616" y="3456941"/>
              <a:chExt cx="7353923" cy="912839"/>
            </a:xfrm>
          </p:grpSpPr>
          <p:sp>
            <p:nvSpPr>
              <p:cNvPr id="22" name="Forma libre 21">
                <a:extLst>
                  <a:ext uri="{FF2B5EF4-FFF2-40B4-BE49-F238E27FC236}">
                    <a16:creationId xmlns="" xmlns:a16="http://schemas.microsoft.com/office/drawing/2014/main" id="{77BFAAF8-FB41-924D-919F-DA48AD1440BF}"/>
                  </a:ext>
                </a:extLst>
              </p:cNvPr>
              <p:cNvSpPr/>
              <p:nvPr/>
            </p:nvSpPr>
            <p:spPr>
              <a:xfrm>
                <a:off x="1660662" y="3649780"/>
                <a:ext cx="6620877" cy="720000"/>
              </a:xfrm>
              <a:custGeom>
                <a:avLst/>
                <a:gdLst>
                  <a:gd name="connsiteX0" fmla="*/ 0 w 5054956"/>
                  <a:gd name="connsiteY0" fmla="*/ 0 h 873244"/>
                  <a:gd name="connsiteX1" fmla="*/ 5054956 w 5054956"/>
                  <a:gd name="connsiteY1" fmla="*/ 0 h 873244"/>
                  <a:gd name="connsiteX2" fmla="*/ 5054956 w 5054956"/>
                  <a:gd name="connsiteY2" fmla="*/ 873244 h 873244"/>
                  <a:gd name="connsiteX3" fmla="*/ 0 w 5054956"/>
                  <a:gd name="connsiteY3" fmla="*/ 873244 h 873244"/>
                  <a:gd name="connsiteX4" fmla="*/ 0 w 5054956"/>
                  <a:gd name="connsiteY4" fmla="*/ 0 h 8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956" h="873244">
                    <a:moveTo>
                      <a:pt x="0" y="0"/>
                    </a:moveTo>
                    <a:lnTo>
                      <a:pt x="5054956" y="0"/>
                    </a:lnTo>
                    <a:lnTo>
                      <a:pt x="5054956" y="873244"/>
                    </a:lnTo>
                    <a:lnTo>
                      <a:pt x="0" y="873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2000" tIns="50800" rIns="324000" bIns="50800" numCol="1" spcCol="1270" anchor="ctr" anchorCtr="0">
                <a:noAutofit/>
              </a:bodyPr>
              <a:lstStyle/>
              <a:p>
                <a:pPr>
                  <a:buClr>
                    <a:srgbClr val="006600"/>
                  </a:buClr>
                </a:pPr>
                <a:r>
                  <a:rPr lang="es-ES" sz="1800" kern="0" dirty="0">
                    <a:solidFill>
                      <a:schemeClr val="tx1"/>
                    </a:solidFill>
                    <a:latin typeface="ACHS Nueva Sans Medium" pitchFamily="2" charset="77"/>
                    <a:ea typeface="Arial"/>
                    <a:cs typeface="Arial"/>
                    <a:sym typeface="Arial"/>
                  </a:rPr>
                  <a:t>Para su desplazamiento cuenta con un motor eléctrico que permite su autopropulsión.</a:t>
                </a:r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="" xmlns:a16="http://schemas.microsoft.com/office/drawing/2014/main" id="{8C2DF17D-842E-A244-A8AD-0AC3B97BB560}"/>
                  </a:ext>
                </a:extLst>
              </p:cNvPr>
              <p:cNvSpPr/>
              <p:nvPr/>
            </p:nvSpPr>
            <p:spPr>
              <a:xfrm>
                <a:off x="927616" y="3456941"/>
                <a:ext cx="964438" cy="912839"/>
              </a:xfrm>
              <a:prstGeom prst="ellipse">
                <a:avLst/>
              </a:prstGeom>
              <a:solidFill>
                <a:schemeClr val="accent1"/>
              </a:solidFill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CHS Nueva Sans Medium" pitchFamily="2" charset="77"/>
                  </a:rPr>
                  <a:t>3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15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  <p:cxnSp>
        <p:nvCxnSpPr>
          <p:cNvPr id="6" name="Straight Connector 33">
            <a:extLst>
              <a:ext uri="{FF2B5EF4-FFF2-40B4-BE49-F238E27FC236}">
                <a16:creationId xmlns="" xmlns:a16="http://schemas.microsoft.com/office/drawing/2014/main" id="{369613DE-CA00-184B-BAC0-F366D183035C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 flipV="1">
            <a:off x="5670272" y="2807945"/>
            <a:ext cx="1396587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>
            <a:extLst>
              <a:ext uri="{FF2B5EF4-FFF2-40B4-BE49-F238E27FC236}">
                <a16:creationId xmlns="" xmlns:a16="http://schemas.microsoft.com/office/drawing/2014/main" id="{4F768295-65E3-E041-B241-18BDA0BCE756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 flipV="1">
            <a:off x="7655185" y="2807945"/>
            <a:ext cx="1386710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>
            <a:extLst>
              <a:ext uri="{FF2B5EF4-FFF2-40B4-BE49-F238E27FC236}">
                <a16:creationId xmlns="" xmlns:a16="http://schemas.microsoft.com/office/drawing/2014/main" id="{C869AB8E-A734-FF4C-A6E7-628569ACCEC9}"/>
              </a:ext>
            </a:extLst>
          </p:cNvPr>
          <p:cNvCxnSpPr>
            <a:cxnSpLocks/>
            <a:stCxn id="22" idx="6"/>
            <a:endCxn id="29" idx="2"/>
          </p:cNvCxnSpPr>
          <p:nvPr/>
        </p:nvCxnSpPr>
        <p:spPr>
          <a:xfrm flipV="1">
            <a:off x="9630222" y="2807945"/>
            <a:ext cx="1282310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>
            <a:extLst>
              <a:ext uri="{FF2B5EF4-FFF2-40B4-BE49-F238E27FC236}">
                <a16:creationId xmlns="" xmlns:a16="http://schemas.microsoft.com/office/drawing/2014/main" id="{CD6B9140-74ED-3442-BFD6-EA6BF14C1F8A}"/>
              </a:ext>
            </a:extLst>
          </p:cNvPr>
          <p:cNvCxnSpPr>
            <a:cxnSpLocks/>
            <a:stCxn id="18" idx="2"/>
            <a:endCxn id="17" idx="3"/>
          </p:cNvCxnSpPr>
          <p:nvPr/>
        </p:nvCxnSpPr>
        <p:spPr>
          <a:xfrm flipH="1" flipV="1">
            <a:off x="3523727" y="2786744"/>
            <a:ext cx="1558217" cy="10528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7">
            <a:extLst>
              <a:ext uri="{FF2B5EF4-FFF2-40B4-BE49-F238E27FC236}">
                <a16:creationId xmlns="" xmlns:a16="http://schemas.microsoft.com/office/drawing/2014/main" id="{0F24823B-10ED-B44D-AC56-DB2B99A5536F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1601400" y="2755280"/>
            <a:ext cx="1608069" cy="10878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">
            <a:extLst>
              <a:ext uri="{FF2B5EF4-FFF2-40B4-BE49-F238E27FC236}">
                <a16:creationId xmlns="" xmlns:a16="http://schemas.microsoft.com/office/drawing/2014/main" id="{B964A9B0-543C-9646-BAD3-51436D25A669}"/>
              </a:ext>
            </a:extLst>
          </p:cNvPr>
          <p:cNvSpPr/>
          <p:nvPr/>
        </p:nvSpPr>
        <p:spPr>
          <a:xfrm>
            <a:off x="1013073" y="3549008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="" xmlns:a16="http://schemas.microsoft.com/office/drawing/2014/main" id="{FC5FEC1F-7826-BF42-9593-6753ECE9FFF3}"/>
              </a:ext>
            </a:extLst>
          </p:cNvPr>
          <p:cNvSpPr txBox="1"/>
          <p:nvPr/>
        </p:nvSpPr>
        <p:spPr>
          <a:xfrm>
            <a:off x="1105485" y="3567595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40">
            <a:extLst>
              <a:ext uri="{FF2B5EF4-FFF2-40B4-BE49-F238E27FC236}">
                <a16:creationId xmlns="" xmlns:a16="http://schemas.microsoft.com/office/drawing/2014/main" id="{73A6B248-D4A1-ED41-A75D-E53569B8E4CF}"/>
              </a:ext>
            </a:extLst>
          </p:cNvPr>
          <p:cNvSpPr/>
          <p:nvPr/>
        </p:nvSpPr>
        <p:spPr>
          <a:xfrm>
            <a:off x="3037962" y="2503958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="" xmlns:a16="http://schemas.microsoft.com/office/drawing/2014/main" id="{F5760B11-032C-DA48-9988-4CC80B3F5A19}"/>
              </a:ext>
            </a:extLst>
          </p:cNvPr>
          <p:cNvSpPr txBox="1"/>
          <p:nvPr/>
        </p:nvSpPr>
        <p:spPr>
          <a:xfrm>
            <a:off x="3140524" y="2509817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42">
            <a:extLst>
              <a:ext uri="{FF2B5EF4-FFF2-40B4-BE49-F238E27FC236}">
                <a16:creationId xmlns="" xmlns:a16="http://schemas.microsoft.com/office/drawing/2014/main" id="{C8CC0D71-A9D3-D24F-9B06-71E865485873}"/>
              </a:ext>
            </a:extLst>
          </p:cNvPr>
          <p:cNvSpPr/>
          <p:nvPr/>
        </p:nvSpPr>
        <p:spPr>
          <a:xfrm>
            <a:off x="5081944" y="3545441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43">
            <a:extLst>
              <a:ext uri="{FF2B5EF4-FFF2-40B4-BE49-F238E27FC236}">
                <a16:creationId xmlns="" xmlns:a16="http://schemas.microsoft.com/office/drawing/2014/main" id="{62CE0B4C-E187-0946-BB6E-437FE7B86CC3}"/>
              </a:ext>
            </a:extLst>
          </p:cNvPr>
          <p:cNvSpPr txBox="1"/>
          <p:nvPr/>
        </p:nvSpPr>
        <p:spPr>
          <a:xfrm>
            <a:off x="5184506" y="3549008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44">
            <a:extLst>
              <a:ext uri="{FF2B5EF4-FFF2-40B4-BE49-F238E27FC236}">
                <a16:creationId xmlns="" xmlns:a16="http://schemas.microsoft.com/office/drawing/2014/main" id="{1C1742F8-3A62-6542-BFCB-1C5FF33C2C98}"/>
              </a:ext>
            </a:extLst>
          </p:cNvPr>
          <p:cNvSpPr/>
          <p:nvPr/>
        </p:nvSpPr>
        <p:spPr>
          <a:xfrm>
            <a:off x="7066858" y="2513781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5">
            <a:extLst>
              <a:ext uri="{FF2B5EF4-FFF2-40B4-BE49-F238E27FC236}">
                <a16:creationId xmlns="" xmlns:a16="http://schemas.microsoft.com/office/drawing/2014/main" id="{E01FF8E9-DE13-0D47-8959-2A40901C1A3B}"/>
              </a:ext>
            </a:extLst>
          </p:cNvPr>
          <p:cNvSpPr txBox="1"/>
          <p:nvPr/>
        </p:nvSpPr>
        <p:spPr>
          <a:xfrm>
            <a:off x="7152582" y="2506922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46">
            <a:extLst>
              <a:ext uri="{FF2B5EF4-FFF2-40B4-BE49-F238E27FC236}">
                <a16:creationId xmlns="" xmlns:a16="http://schemas.microsoft.com/office/drawing/2014/main" id="{6AD003AC-860A-DA42-BC40-3B74C5DF194C}"/>
              </a:ext>
            </a:extLst>
          </p:cNvPr>
          <p:cNvSpPr/>
          <p:nvPr/>
        </p:nvSpPr>
        <p:spPr>
          <a:xfrm>
            <a:off x="9041895" y="3545441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="" xmlns:a16="http://schemas.microsoft.com/office/drawing/2014/main" id="{707D11E9-8B4A-2E43-AFA7-551D55D12617}"/>
              </a:ext>
            </a:extLst>
          </p:cNvPr>
          <p:cNvSpPr txBox="1"/>
          <p:nvPr/>
        </p:nvSpPr>
        <p:spPr>
          <a:xfrm>
            <a:off x="9144457" y="3549008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="" xmlns:a16="http://schemas.microsoft.com/office/drawing/2014/main" id="{B1F8BAAC-38D0-454B-BFF0-7FB2D02D4564}"/>
              </a:ext>
            </a:extLst>
          </p:cNvPr>
          <p:cNvSpPr txBox="1"/>
          <p:nvPr/>
        </p:nvSpPr>
        <p:spPr>
          <a:xfrm>
            <a:off x="8019046" y="4275721"/>
            <a:ext cx="263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ES" sz="1600" dirty="0">
                <a:latin typeface="ACHS Nueva Sans Medium" pitchFamily="2" charset="77"/>
                <a:cs typeface="Arial" pitchFamily="34" charset="0"/>
              </a:rPr>
              <a:t>Manipulación y proceso de carga de batería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="" xmlns:a16="http://schemas.microsoft.com/office/drawing/2014/main" id="{7693951D-2FA1-684F-916B-0A74C5D9B8DF}"/>
              </a:ext>
            </a:extLst>
          </p:cNvPr>
          <p:cNvSpPr txBox="1"/>
          <p:nvPr/>
        </p:nvSpPr>
        <p:spPr>
          <a:xfrm>
            <a:off x="2111061" y="1745949"/>
            <a:ext cx="2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Desplazamiento y transporte horizontal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6" name="TextBox 51">
            <a:extLst>
              <a:ext uri="{FF2B5EF4-FFF2-40B4-BE49-F238E27FC236}">
                <a16:creationId xmlns="" xmlns:a16="http://schemas.microsoft.com/office/drawing/2014/main" id="{ACF39572-10F7-3343-B749-6E75694990F1}"/>
              </a:ext>
            </a:extLst>
          </p:cNvPr>
          <p:cNvSpPr txBox="1"/>
          <p:nvPr/>
        </p:nvSpPr>
        <p:spPr>
          <a:xfrm>
            <a:off x="443461" y="4312758"/>
            <a:ext cx="172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Revisión y prueba diaria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="" xmlns:a16="http://schemas.microsoft.com/office/drawing/2014/main" id="{10CBAAB4-CF4C-6944-ACD4-F9D37988006A}"/>
              </a:ext>
            </a:extLst>
          </p:cNvPr>
          <p:cNvSpPr txBox="1"/>
          <p:nvPr/>
        </p:nvSpPr>
        <p:spPr>
          <a:xfrm>
            <a:off x="4435039" y="4307690"/>
            <a:ext cx="226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Operación en altura y transporte vertical 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8" name="TextBox 53">
            <a:extLst>
              <a:ext uri="{FF2B5EF4-FFF2-40B4-BE49-F238E27FC236}">
                <a16:creationId xmlns="" xmlns:a16="http://schemas.microsoft.com/office/drawing/2014/main" id="{8E3165C2-40AB-4942-8634-9F02D59EE9F7}"/>
              </a:ext>
            </a:extLst>
          </p:cNvPr>
          <p:cNvSpPr txBox="1"/>
          <p:nvPr/>
        </p:nvSpPr>
        <p:spPr>
          <a:xfrm>
            <a:off x="6410439" y="1844724"/>
            <a:ext cx="186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600" dirty="0">
                <a:latin typeface="ACHS Nueva Sans Medium" pitchFamily="2" charset="77"/>
                <a:cs typeface="Arial" pitchFamily="34" charset="0"/>
              </a:rPr>
              <a:t>Estacionamiento</a:t>
            </a:r>
          </a:p>
        </p:txBody>
      </p:sp>
      <p:sp>
        <p:nvSpPr>
          <p:cNvPr id="29" name="Oval 55">
            <a:extLst>
              <a:ext uri="{FF2B5EF4-FFF2-40B4-BE49-F238E27FC236}">
                <a16:creationId xmlns="" xmlns:a16="http://schemas.microsoft.com/office/drawing/2014/main" id="{80DBE48E-1338-1A40-A598-84C84953D560}"/>
              </a:ext>
            </a:extLst>
          </p:cNvPr>
          <p:cNvSpPr/>
          <p:nvPr/>
        </p:nvSpPr>
        <p:spPr>
          <a:xfrm>
            <a:off x="10912532" y="2513781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6">
            <a:extLst>
              <a:ext uri="{FF2B5EF4-FFF2-40B4-BE49-F238E27FC236}">
                <a16:creationId xmlns="" xmlns:a16="http://schemas.microsoft.com/office/drawing/2014/main" id="{7625983F-BEE9-F54E-8E3A-136D25F76BCA}"/>
              </a:ext>
            </a:extLst>
          </p:cNvPr>
          <p:cNvSpPr txBox="1"/>
          <p:nvPr/>
        </p:nvSpPr>
        <p:spPr>
          <a:xfrm>
            <a:off x="11015094" y="2502751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61">
            <a:extLst>
              <a:ext uri="{FF2B5EF4-FFF2-40B4-BE49-F238E27FC236}">
                <a16:creationId xmlns="" xmlns:a16="http://schemas.microsoft.com/office/drawing/2014/main" id="{A8B510AF-ED40-6A41-9A49-9A7FBEF9D5F8}"/>
              </a:ext>
            </a:extLst>
          </p:cNvPr>
          <p:cNvSpPr txBox="1"/>
          <p:nvPr/>
        </p:nvSpPr>
        <p:spPr>
          <a:xfrm>
            <a:off x="10483970" y="1893999"/>
            <a:ext cx="144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CL" sz="1600" dirty="0">
                <a:latin typeface="ACHS Nueva Sans Medium" pitchFamily="2" charset="77"/>
                <a:cs typeface="Arial" pitchFamily="34" charset="0"/>
              </a:rPr>
              <a:t>Mantención</a:t>
            </a:r>
            <a:endParaRPr lang="es-CL" sz="1600" b="1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ABBD26B7-4AF5-9E47-BE74-C828BEF01FB1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Si eres operador, estas tareas debes hacer: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F7D82CCE-77FB-8249-BDA6-C160134EBE2F}"/>
              </a:ext>
            </a:extLst>
          </p:cNvPr>
          <p:cNvGrpSpPr/>
          <p:nvPr/>
        </p:nvGrpSpPr>
        <p:grpSpPr>
          <a:xfrm>
            <a:off x="492176" y="4996618"/>
            <a:ext cx="4489870" cy="1079833"/>
            <a:chOff x="875906" y="7407986"/>
            <a:chExt cx="5815330" cy="1398612"/>
          </a:xfrm>
        </p:grpSpPr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B488909B-CFD0-E641-B81A-CFDA106365A3}"/>
                </a:ext>
              </a:extLst>
            </p:cNvPr>
            <p:cNvSpPr/>
            <p:nvPr/>
          </p:nvSpPr>
          <p:spPr>
            <a:xfrm>
              <a:off x="875906" y="8107104"/>
              <a:ext cx="5815330" cy="699494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CHS Nueva Sans Medium" pitchFamily="2" charset="77"/>
                </a:rPr>
                <a:t>En cada tarea estás expuesto a incidentes</a:t>
              </a:r>
              <a:endPara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37" name="Flecha abajo 36">
              <a:extLst>
                <a:ext uri="{FF2B5EF4-FFF2-40B4-BE49-F238E27FC236}">
                  <a16:creationId xmlns="" xmlns:a16="http://schemas.microsoft.com/office/drawing/2014/main" id="{87319F9A-32B5-3A40-8DC9-F4E2129FED52}"/>
                </a:ext>
              </a:extLst>
            </p:cNvPr>
            <p:cNvSpPr/>
            <p:nvPr/>
          </p:nvSpPr>
          <p:spPr>
            <a:xfrm rot="10800000">
              <a:off x="3266003" y="7407986"/>
              <a:ext cx="1115482" cy="72008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CHS Nueva Sans Medium" pitchFamily="2" charset="77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9954B65E-B596-CB4C-9605-2967257CE6F9}"/>
              </a:ext>
            </a:extLst>
          </p:cNvPr>
          <p:cNvGrpSpPr/>
          <p:nvPr/>
        </p:nvGrpSpPr>
        <p:grpSpPr>
          <a:xfrm>
            <a:off x="7151154" y="5007432"/>
            <a:ext cx="4443754" cy="1079666"/>
            <a:chOff x="9541172" y="7407987"/>
            <a:chExt cx="5755601" cy="1398395"/>
          </a:xfrm>
        </p:grpSpPr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0D9E9E31-6602-9946-92B6-D27E25CBB067}"/>
                </a:ext>
              </a:extLst>
            </p:cNvPr>
            <p:cNvSpPr/>
            <p:nvPr/>
          </p:nvSpPr>
          <p:spPr>
            <a:xfrm>
              <a:off x="9541172" y="8106888"/>
              <a:ext cx="5755601" cy="69949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CHS Nueva Sans Medium" pitchFamily="2" charset="77"/>
                </a:rPr>
                <a:t>Por lo que sigue las siguientes recomendaciones</a:t>
              </a:r>
              <a:endPara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40" name="Flecha abajo 39">
              <a:extLst>
                <a:ext uri="{FF2B5EF4-FFF2-40B4-BE49-F238E27FC236}">
                  <a16:creationId xmlns="" xmlns:a16="http://schemas.microsoft.com/office/drawing/2014/main" id="{827A8B52-F5E4-9F45-B6D7-E436047412AB}"/>
                </a:ext>
              </a:extLst>
            </p:cNvPr>
            <p:cNvSpPr/>
            <p:nvPr/>
          </p:nvSpPr>
          <p:spPr>
            <a:xfrm rot="10800000">
              <a:off x="11861231" y="7407987"/>
              <a:ext cx="1115482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CHS Nueva Sans Medium" pitchFamily="2" charset="7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64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F4C75DEF-90EB-CD46-8BB2-5BFC10A87843}"/>
              </a:ext>
            </a:extLst>
          </p:cNvPr>
          <p:cNvGrpSpPr/>
          <p:nvPr/>
        </p:nvGrpSpPr>
        <p:grpSpPr>
          <a:xfrm>
            <a:off x="601473" y="2487177"/>
            <a:ext cx="10532422" cy="3210943"/>
            <a:chOff x="769113" y="3021460"/>
            <a:chExt cx="10532422" cy="3210943"/>
          </a:xfrm>
        </p:grpSpPr>
        <p:sp>
          <p:nvSpPr>
            <p:cNvPr id="8" name="Rounded Rectangle 29">
              <a:extLst>
                <a:ext uri="{FF2B5EF4-FFF2-40B4-BE49-F238E27FC236}">
                  <a16:creationId xmlns="" xmlns:a16="http://schemas.microsoft.com/office/drawing/2014/main" id="{40CD901F-EDD6-E746-B7B5-CD97582B925D}"/>
                </a:ext>
              </a:extLst>
            </p:cNvPr>
            <p:cNvSpPr/>
            <p:nvPr/>
          </p:nvSpPr>
          <p:spPr>
            <a:xfrm>
              <a:off x="769113" y="3164571"/>
              <a:ext cx="2925868" cy="88978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Arial" panose="020B0604020202020204" pitchFamily="34" charset="0"/>
              </a:endParaRPr>
            </a:p>
            <a:p>
              <a:pPr lvl="0" algn="ctr" defTabSz="914400">
                <a:defRPr/>
              </a:pPr>
              <a:r>
                <a:rPr lang="es-ES" sz="1400" kern="0" dirty="0">
                  <a:latin typeface="ACHS Nueva Sans Medium" pitchFamily="2" charset="77"/>
                  <a:cs typeface="Arial" panose="020B0604020202020204" pitchFamily="34" charset="0"/>
                </a:rPr>
                <a:t>El movimiento de las horquillas al subir y bajar cargas o durante su desplazamiento.</a:t>
              </a: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29">
              <a:extLst>
                <a:ext uri="{FF2B5EF4-FFF2-40B4-BE49-F238E27FC236}">
                  <a16:creationId xmlns="" xmlns:a16="http://schemas.microsoft.com/office/drawing/2014/main" id="{36CE8423-7A94-0F43-A5AE-8C142DF0AB6F}"/>
                </a:ext>
              </a:extLst>
            </p:cNvPr>
            <p:cNvSpPr/>
            <p:nvPr/>
          </p:nvSpPr>
          <p:spPr>
            <a:xfrm>
              <a:off x="769113" y="4194859"/>
              <a:ext cx="2925868" cy="88978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r>
                <a:rPr lang="es-ES" sz="1400" kern="0" dirty="0">
                  <a:latin typeface="ACHS Nueva Sans Medium" pitchFamily="2" charset="77"/>
                  <a:cs typeface="Arial" panose="020B0604020202020204" pitchFamily="34" charset="0"/>
                </a:rPr>
                <a:t>La carga en altura con posibilidad de caer.</a:t>
              </a: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29">
              <a:extLst>
                <a:ext uri="{FF2B5EF4-FFF2-40B4-BE49-F238E27FC236}">
                  <a16:creationId xmlns="" xmlns:a16="http://schemas.microsoft.com/office/drawing/2014/main" id="{B03C41E7-CFCC-D94F-8591-4AC4C19AF39A}"/>
                </a:ext>
              </a:extLst>
            </p:cNvPr>
            <p:cNvSpPr/>
            <p:nvPr/>
          </p:nvSpPr>
          <p:spPr>
            <a:xfrm>
              <a:off x="8375666" y="5342623"/>
              <a:ext cx="2925867" cy="889780"/>
            </a:xfrm>
            <a:prstGeom prst="round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r>
                <a:rPr lang="es-ES" sz="1400" kern="0" dirty="0">
                  <a:solidFill>
                    <a:srgbClr val="FFFFFF"/>
                  </a:solidFill>
                  <a:latin typeface="ACHS Nueva Sans Medium" pitchFamily="2" charset="77"/>
                  <a:cs typeface="Calibri" panose="020F0502020204030204" pitchFamily="34" charset="0"/>
                </a:rPr>
                <a:t>El desplazamiento del equipo en presencia de peatones.</a:t>
              </a:r>
            </a:p>
          </p:txBody>
        </p:sp>
        <p:sp>
          <p:nvSpPr>
            <p:cNvPr id="14" name="Rounded Rectangle 29">
              <a:extLst>
                <a:ext uri="{FF2B5EF4-FFF2-40B4-BE49-F238E27FC236}">
                  <a16:creationId xmlns="" xmlns:a16="http://schemas.microsoft.com/office/drawing/2014/main" id="{9B21CD61-8F71-CD46-8D08-0C976ACC7C5F}"/>
                </a:ext>
              </a:extLst>
            </p:cNvPr>
            <p:cNvSpPr/>
            <p:nvPr/>
          </p:nvSpPr>
          <p:spPr>
            <a:xfrm>
              <a:off x="8375666" y="4272681"/>
              <a:ext cx="2925867" cy="889780"/>
            </a:xfrm>
            <a:prstGeom prst="round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r>
                <a:rPr lang="es-ES" sz="1400" kern="0" dirty="0">
                  <a:solidFill>
                    <a:srgbClr val="FFFFFF"/>
                  </a:solidFill>
                  <a:latin typeface="ACHS Nueva Sans Medium" pitchFamily="2" charset="77"/>
                  <a:cs typeface="Calibri" panose="020F0502020204030204" pitchFamily="34" charset="0"/>
                </a:rPr>
                <a:t>La filtración de electrolito de batería o fluido hidráulico.</a:t>
              </a:r>
            </a:p>
          </p:txBody>
        </p:sp>
        <p:sp>
          <p:nvSpPr>
            <p:cNvPr id="15" name="Rounded Rectangle 29">
              <a:extLst>
                <a:ext uri="{FF2B5EF4-FFF2-40B4-BE49-F238E27FC236}">
                  <a16:creationId xmlns="" xmlns:a16="http://schemas.microsoft.com/office/drawing/2014/main" id="{A09B085C-0FA6-1643-BC96-1F18D16B9810}"/>
                </a:ext>
              </a:extLst>
            </p:cNvPr>
            <p:cNvSpPr/>
            <p:nvPr/>
          </p:nvSpPr>
          <p:spPr>
            <a:xfrm>
              <a:off x="8375668" y="3204827"/>
              <a:ext cx="2925867" cy="889780"/>
            </a:xfrm>
            <a:prstGeom prst="round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r>
                <a:rPr lang="es-ES" sz="1300" kern="0" dirty="0">
                  <a:solidFill>
                    <a:srgbClr val="FFFFFF"/>
                  </a:solidFill>
                  <a:latin typeface="ACHS Nueva Sans Medium" pitchFamily="2" charset="77"/>
                  <a:cs typeface="Calibri" panose="020F0502020204030204" pitchFamily="34" charset="0"/>
                </a:rPr>
                <a:t>Las partes del equipo energizadas o cables y conectores de batería en mal estado.</a:t>
              </a: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135276CC-66D8-B74B-9D79-9F8B4C07785B}"/>
                </a:ext>
              </a:extLst>
            </p:cNvPr>
            <p:cNvGrpSpPr/>
            <p:nvPr/>
          </p:nvGrpSpPr>
          <p:grpSpPr>
            <a:xfrm>
              <a:off x="4056713" y="3021460"/>
              <a:ext cx="3623018" cy="1886704"/>
              <a:chOff x="5513281" y="3103385"/>
              <a:chExt cx="4397561" cy="2290050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="" xmlns:a16="http://schemas.microsoft.com/office/drawing/2014/main" id="{688582B8-EE7E-6746-A0DC-57534BF47E84}"/>
                  </a:ext>
                </a:extLst>
              </p:cNvPr>
              <p:cNvGrpSpPr/>
              <p:nvPr/>
            </p:nvGrpSpPr>
            <p:grpSpPr>
              <a:xfrm>
                <a:off x="7113913" y="3103385"/>
                <a:ext cx="1224137" cy="1148595"/>
                <a:chOff x="7113913" y="3103385"/>
                <a:chExt cx="1224137" cy="1148595"/>
              </a:xfrm>
            </p:grpSpPr>
            <p:sp>
              <p:nvSpPr>
                <p:cNvPr id="23" name="Rounded Rectangle 29">
                  <a:extLst>
                    <a:ext uri="{FF2B5EF4-FFF2-40B4-BE49-F238E27FC236}">
                      <a16:creationId xmlns="" xmlns:a16="http://schemas.microsoft.com/office/drawing/2014/main" id="{E56D64C3-75DF-154F-94CC-D5EFB1E3A8B8}"/>
                    </a:ext>
                  </a:extLst>
                </p:cNvPr>
                <p:cNvSpPr/>
                <p:nvPr/>
              </p:nvSpPr>
              <p:spPr>
                <a:xfrm>
                  <a:off x="7113913" y="3103385"/>
                  <a:ext cx="1224137" cy="1148595"/>
                </a:xfrm>
                <a:prstGeom prst="roundRect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90000" rtlCol="0" anchor="ctr"/>
                <a:lstStyle/>
                <a:p>
                  <a:pPr lvl="0" algn="ctr" defTabSz="914400">
                    <a:defRPr/>
                  </a:pPr>
                  <a:endParaRPr lang="es-ES" sz="2000" kern="0" dirty="0">
                    <a:solidFill>
                      <a:srgbClr val="FFFFFF"/>
                    </a:solidFill>
                    <a:cs typeface="Calibri" panose="020F0502020204030204" pitchFamily="34" charset="0"/>
                  </a:endParaRPr>
                </a:p>
                <a:p>
                  <a:pPr lvl="0" algn="ctr" defTabSz="914400">
                    <a:defRPr/>
                  </a:pPr>
                  <a:endParaRPr lang="es-ES" sz="2000" kern="0" dirty="0">
                    <a:solidFill>
                      <a:srgbClr val="FFFFFF"/>
                    </a:solidFill>
                    <a:cs typeface="Calibri" panose="020F0502020204030204" pitchFamily="34" charset="0"/>
                  </a:endParaRPr>
                </a:p>
                <a:p>
                  <a:pPr lvl="0" algn="ctr" defTabSz="914400">
                    <a:defRPr/>
                  </a:pPr>
                  <a:endParaRPr lang="es-ES" kern="0" dirty="0">
                    <a:solidFill>
                      <a:srgbClr val="FFFFFF"/>
                    </a:solidFill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4" name="Imagen 23">
                  <a:extLst>
                    <a:ext uri="{FF2B5EF4-FFF2-40B4-BE49-F238E27FC236}">
                      <a16:creationId xmlns="" xmlns:a16="http://schemas.microsoft.com/office/drawing/2014/main" id="{AF3593E6-BEEF-EA40-B83B-47D2A1F857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2923" y="3326923"/>
                  <a:ext cx="610999" cy="701517"/>
                </a:xfrm>
                <a:prstGeom prst="rect">
                  <a:avLst/>
                </a:prstGeom>
              </p:spPr>
            </p:pic>
          </p:grpSp>
          <p:cxnSp>
            <p:nvCxnSpPr>
              <p:cNvPr id="20" name="Straight Arrow Connector 36">
                <a:extLst>
                  <a:ext uri="{FF2B5EF4-FFF2-40B4-BE49-F238E27FC236}">
                    <a16:creationId xmlns="" xmlns:a16="http://schemas.microsoft.com/office/drawing/2014/main" id="{94FFBE34-98ED-2642-B334-89BACA0C6A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513281" y="3791818"/>
                <a:ext cx="1440000" cy="1334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36">
                <a:extLst>
                  <a:ext uri="{FF2B5EF4-FFF2-40B4-BE49-F238E27FC236}">
                    <a16:creationId xmlns="" xmlns:a16="http://schemas.microsoft.com/office/drawing/2014/main" id="{C3DD2F07-BB83-C847-BF7B-EEE0438EA2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470842" y="3791614"/>
                <a:ext cx="1440000" cy="687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36">
                <a:extLst>
                  <a:ext uri="{FF2B5EF4-FFF2-40B4-BE49-F238E27FC236}">
                    <a16:creationId xmlns="" xmlns:a16="http://schemas.microsoft.com/office/drawing/2014/main" id="{61FA796F-C5B2-C54E-8DD0-1ADD0FFA14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708423" y="4328340"/>
                <a:ext cx="2612" cy="106509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7" name="Rounded Rectangle 29">
              <a:extLst>
                <a:ext uri="{FF2B5EF4-FFF2-40B4-BE49-F238E27FC236}">
                  <a16:creationId xmlns="" xmlns:a16="http://schemas.microsoft.com/office/drawing/2014/main" id="{BD3D969C-91C6-AF4B-A058-D9624D01CFF2}"/>
                </a:ext>
              </a:extLst>
            </p:cNvPr>
            <p:cNvSpPr/>
            <p:nvPr/>
          </p:nvSpPr>
          <p:spPr>
            <a:xfrm>
              <a:off x="769113" y="5281210"/>
              <a:ext cx="2925868" cy="88978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r>
                <a:rPr lang="es-ES" sz="1400" kern="0" dirty="0">
                  <a:latin typeface="ACHS Nueva Sans Medium" pitchFamily="2" charset="77"/>
                  <a:cs typeface="Arial" panose="020B0604020202020204" pitchFamily="34" charset="0"/>
                </a:rPr>
                <a:t>El mal estado de ruedas de tracción.</a:t>
              </a: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29">
              <a:extLst>
                <a:ext uri="{FF2B5EF4-FFF2-40B4-BE49-F238E27FC236}">
                  <a16:creationId xmlns="" xmlns:a16="http://schemas.microsoft.com/office/drawing/2014/main" id="{409B494A-4E5E-2748-95F0-AABFAD111CE1}"/>
                </a:ext>
              </a:extLst>
            </p:cNvPr>
            <p:cNvSpPr/>
            <p:nvPr/>
          </p:nvSpPr>
          <p:spPr>
            <a:xfrm>
              <a:off x="4405289" y="5263680"/>
              <a:ext cx="2925867" cy="88978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r>
                <a:rPr lang="es-ES" sz="1400" kern="0" dirty="0">
                  <a:solidFill>
                    <a:srgbClr val="FFFFFF"/>
                  </a:solidFill>
                  <a:latin typeface="ACHS Nueva Sans Medium" pitchFamily="2" charset="77"/>
                  <a:cs typeface="Calibri" panose="020F0502020204030204" pitchFamily="34" charset="0"/>
                </a:rPr>
                <a:t>No contar con espejo retrovisor en los equipos con cabina o mástil.</a:t>
              </a:r>
            </a:p>
          </p:txBody>
        </p:sp>
      </p:grpSp>
      <p:sp>
        <p:nvSpPr>
          <p:cNvPr id="26" name="Text Placeholder 15">
            <a:extLst>
              <a:ext uri="{FF2B5EF4-FFF2-40B4-BE49-F238E27FC236}">
                <a16:creationId xmlns="" xmlns:a16="http://schemas.microsoft.com/office/drawing/2014/main" id="{87035736-D8E9-0C4D-A652-D9445EB30E54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Al ejecutar cualquiera de los pasos, ten principal cuidado con: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CDD25A23-7064-004A-8ED2-DB6A10EB811C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8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>
            <a:extLst>
              <a:ext uri="{FF2B5EF4-FFF2-40B4-BE49-F238E27FC236}">
                <a16:creationId xmlns="" xmlns:a16="http://schemas.microsoft.com/office/drawing/2014/main" id="{C639FEEF-2BC7-5047-9B23-2806AF842B03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Para las labores asociadas al apilador eléctrico, utiliza siempre: 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="" xmlns:a16="http://schemas.microsoft.com/office/drawing/2014/main" id="{6EDE25F6-2801-424C-92BB-5349D83E0E6A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0076F3CA-C2DC-0E41-A43A-A37880D81C50}"/>
              </a:ext>
            </a:extLst>
          </p:cNvPr>
          <p:cNvGrpSpPr/>
          <p:nvPr/>
        </p:nvGrpSpPr>
        <p:grpSpPr>
          <a:xfrm>
            <a:off x="586429" y="3087975"/>
            <a:ext cx="11021530" cy="1922500"/>
            <a:chOff x="586429" y="3087975"/>
            <a:chExt cx="11021530" cy="1922500"/>
          </a:xfrm>
        </p:grpSpPr>
        <p:sp>
          <p:nvSpPr>
            <p:cNvPr id="23" name="Rectángulo redondeado 22">
              <a:extLst>
                <a:ext uri="{FF2B5EF4-FFF2-40B4-BE49-F238E27FC236}">
                  <a16:creationId xmlns="" xmlns:a16="http://schemas.microsoft.com/office/drawing/2014/main" id="{86C51502-00E8-614D-9151-CE8B92121990}"/>
                </a:ext>
              </a:extLst>
            </p:cNvPr>
            <p:cNvSpPr/>
            <p:nvPr/>
          </p:nvSpPr>
          <p:spPr>
            <a:xfrm>
              <a:off x="2864934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4" name="Rectángulo redondeado 23">
              <a:extLst>
                <a:ext uri="{FF2B5EF4-FFF2-40B4-BE49-F238E27FC236}">
                  <a16:creationId xmlns="" xmlns:a16="http://schemas.microsoft.com/office/drawing/2014/main" id="{6B96FF5C-1389-EF41-BFE4-718776F7F7E9}"/>
                </a:ext>
              </a:extLst>
            </p:cNvPr>
            <p:cNvSpPr/>
            <p:nvPr/>
          </p:nvSpPr>
          <p:spPr>
            <a:xfrm>
              <a:off x="5143439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Rectángulo redondeado 24">
              <a:extLst>
                <a:ext uri="{FF2B5EF4-FFF2-40B4-BE49-F238E27FC236}">
                  <a16:creationId xmlns="" xmlns:a16="http://schemas.microsoft.com/office/drawing/2014/main" id="{6F80FB75-0F42-8D4C-899E-D654C19E6ADC}"/>
                </a:ext>
              </a:extLst>
            </p:cNvPr>
            <p:cNvSpPr/>
            <p:nvPr/>
          </p:nvSpPr>
          <p:spPr>
            <a:xfrm>
              <a:off x="7421944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6" name="Rectángulo redondeado 25">
              <a:extLst>
                <a:ext uri="{FF2B5EF4-FFF2-40B4-BE49-F238E27FC236}">
                  <a16:creationId xmlns="" xmlns:a16="http://schemas.microsoft.com/office/drawing/2014/main" id="{7B8E6A65-318F-6C45-86C9-A8E6C64A6CD8}"/>
                </a:ext>
              </a:extLst>
            </p:cNvPr>
            <p:cNvSpPr/>
            <p:nvPr/>
          </p:nvSpPr>
          <p:spPr>
            <a:xfrm>
              <a:off x="9685459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7" name="Rectángulo redondeado 26">
              <a:extLst>
                <a:ext uri="{FF2B5EF4-FFF2-40B4-BE49-F238E27FC236}">
                  <a16:creationId xmlns="" xmlns:a16="http://schemas.microsoft.com/office/drawing/2014/main" id="{037A0D4B-816E-424F-B207-FB83A3F91FC8}"/>
                </a:ext>
              </a:extLst>
            </p:cNvPr>
            <p:cNvSpPr/>
            <p:nvPr/>
          </p:nvSpPr>
          <p:spPr>
            <a:xfrm>
              <a:off x="586429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8" name="Imagen 27">
              <a:extLst>
                <a:ext uri="{FF2B5EF4-FFF2-40B4-BE49-F238E27FC236}">
                  <a16:creationId xmlns="" xmlns:a16="http://schemas.microsoft.com/office/drawing/2014/main" id="{6A1E42E1-F1D3-644E-8808-426486485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958" y="3534166"/>
              <a:ext cx="1347595" cy="940509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="" xmlns:a16="http://schemas.microsoft.com/office/drawing/2014/main" id="{B51BB6DD-C383-5F4E-A55D-69D369E6E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6059" y="3777521"/>
              <a:ext cx="1545882" cy="515294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="" xmlns:a16="http://schemas.microsoft.com/office/drawing/2014/main" id="{38172319-5AD9-5B4A-B02E-2FF7F5B22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40927" y="3326373"/>
              <a:ext cx="1510145" cy="152400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="" xmlns:a16="http://schemas.microsoft.com/office/drawing/2014/main" id="{3DB61880-417F-784A-823C-9D5F6DF63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9910" y="3223725"/>
              <a:ext cx="1460500" cy="1651000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="" xmlns:a16="http://schemas.microsoft.com/office/drawing/2014/main" id="{9BEEB1C2-C3B8-1B44-ADE6-53D5C450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2071" y="3411557"/>
              <a:ext cx="1564500" cy="11857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392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orma libre 84">
            <a:extLst>
              <a:ext uri="{FF2B5EF4-FFF2-40B4-BE49-F238E27FC236}">
                <a16:creationId xmlns="" xmlns:a16="http://schemas.microsoft.com/office/drawing/2014/main" id="{DEF81100-0A60-8949-AE7F-E27E11084FF6}"/>
              </a:ext>
            </a:extLst>
          </p:cNvPr>
          <p:cNvSpPr/>
          <p:nvPr/>
        </p:nvSpPr>
        <p:spPr>
          <a:xfrm flipV="1">
            <a:off x="1124022" y="161684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="" xmlns:a16="http://schemas.microsoft.com/office/drawing/2014/main" id="{AEFA1DC0-681D-E640-B566-8E301B3A0D2F}"/>
              </a:ext>
            </a:extLst>
          </p:cNvPr>
          <p:cNvSpPr/>
          <p:nvPr/>
        </p:nvSpPr>
        <p:spPr>
          <a:xfrm flipV="1">
            <a:off x="696734" y="159635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="" xmlns:a16="http://schemas.microsoft.com/office/drawing/2014/main" id="{5B9AA71B-D870-DA4C-A08D-98465C49F66E}"/>
              </a:ext>
            </a:extLst>
          </p:cNvPr>
          <p:cNvSpPr txBox="1"/>
          <p:nvPr/>
        </p:nvSpPr>
        <p:spPr>
          <a:xfrm>
            <a:off x="829684" y="169877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="" xmlns:a16="http://schemas.microsoft.com/office/drawing/2014/main" id="{D1C89D2A-36E9-9B40-9266-A5B5A8BA8359}"/>
              </a:ext>
            </a:extLst>
          </p:cNvPr>
          <p:cNvSpPr txBox="1"/>
          <p:nvPr/>
        </p:nvSpPr>
        <p:spPr>
          <a:xfrm>
            <a:off x="1473366" y="1760935"/>
            <a:ext cx="32154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Siempre utiliza tus EPP.</a:t>
            </a:r>
          </a:p>
        </p:txBody>
      </p:sp>
      <p:sp>
        <p:nvSpPr>
          <p:cNvPr id="89" name="Forma libre 88">
            <a:extLst>
              <a:ext uri="{FF2B5EF4-FFF2-40B4-BE49-F238E27FC236}">
                <a16:creationId xmlns="" xmlns:a16="http://schemas.microsoft.com/office/drawing/2014/main" id="{F308611A-A402-C749-A31A-4A7465B38936}"/>
              </a:ext>
            </a:extLst>
          </p:cNvPr>
          <p:cNvSpPr/>
          <p:nvPr/>
        </p:nvSpPr>
        <p:spPr>
          <a:xfrm flipV="1">
            <a:off x="1124022" y="2379319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="" xmlns:a16="http://schemas.microsoft.com/office/drawing/2014/main" id="{7C39056B-BD11-D940-A90C-099D9C8C3F86}"/>
              </a:ext>
            </a:extLst>
          </p:cNvPr>
          <p:cNvSpPr/>
          <p:nvPr/>
        </p:nvSpPr>
        <p:spPr>
          <a:xfrm flipV="1">
            <a:off x="696734" y="238340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="" xmlns:a16="http://schemas.microsoft.com/office/drawing/2014/main" id="{48E03A0C-B6F5-5C40-A362-CDAD571E90C4}"/>
              </a:ext>
            </a:extLst>
          </p:cNvPr>
          <p:cNvSpPr txBox="1"/>
          <p:nvPr/>
        </p:nvSpPr>
        <p:spPr>
          <a:xfrm>
            <a:off x="839732" y="247578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="" xmlns:a16="http://schemas.microsoft.com/office/drawing/2014/main" id="{26FF3E0F-2354-4743-B7AC-260B9FFA8341}"/>
              </a:ext>
            </a:extLst>
          </p:cNvPr>
          <p:cNvSpPr txBox="1"/>
          <p:nvPr/>
        </p:nvSpPr>
        <p:spPr>
          <a:xfrm>
            <a:off x="1473366" y="249631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uses elementos susceptibles de ser atrapados. </a:t>
            </a:r>
          </a:p>
        </p:txBody>
      </p:sp>
      <p:sp>
        <p:nvSpPr>
          <p:cNvPr id="93" name="Forma libre 92">
            <a:extLst>
              <a:ext uri="{FF2B5EF4-FFF2-40B4-BE49-F238E27FC236}">
                <a16:creationId xmlns="" xmlns:a16="http://schemas.microsoft.com/office/drawing/2014/main" id="{B122EC16-C1DA-FF45-9D4E-947A33A53084}"/>
              </a:ext>
            </a:extLst>
          </p:cNvPr>
          <p:cNvSpPr/>
          <p:nvPr/>
        </p:nvSpPr>
        <p:spPr>
          <a:xfrm flipV="1">
            <a:off x="1124022" y="3141792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="" xmlns:a16="http://schemas.microsoft.com/office/drawing/2014/main" id="{CDB32C51-030A-6D42-A747-70853CD9EBDA}"/>
              </a:ext>
            </a:extLst>
          </p:cNvPr>
          <p:cNvSpPr/>
          <p:nvPr/>
        </p:nvSpPr>
        <p:spPr>
          <a:xfrm flipV="1">
            <a:off x="696734" y="3117359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="" xmlns:a16="http://schemas.microsoft.com/office/drawing/2014/main" id="{5F3DC6BE-0786-5944-BC9F-9FD7F2DC36CB}"/>
              </a:ext>
            </a:extLst>
          </p:cNvPr>
          <p:cNvSpPr txBox="1"/>
          <p:nvPr/>
        </p:nvSpPr>
        <p:spPr>
          <a:xfrm>
            <a:off x="839732" y="3209735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="" xmlns:a16="http://schemas.microsoft.com/office/drawing/2014/main" id="{21C2A8F2-2CDC-BD40-90C9-2937F5B6376C}"/>
              </a:ext>
            </a:extLst>
          </p:cNvPr>
          <p:cNvSpPr txBox="1"/>
          <p:nvPr/>
        </p:nvSpPr>
        <p:spPr>
          <a:xfrm>
            <a:off x="1473366" y="3260201"/>
            <a:ext cx="7099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operes equipos que presenten daños o fallas. </a:t>
            </a:r>
          </a:p>
        </p:txBody>
      </p:sp>
      <p:sp>
        <p:nvSpPr>
          <p:cNvPr id="97" name="Forma libre 96">
            <a:extLst>
              <a:ext uri="{FF2B5EF4-FFF2-40B4-BE49-F238E27FC236}">
                <a16:creationId xmlns="" xmlns:a16="http://schemas.microsoft.com/office/drawing/2014/main" id="{9EE5E0E2-76A6-9F4E-B8D6-557EBADB073E}"/>
              </a:ext>
            </a:extLst>
          </p:cNvPr>
          <p:cNvSpPr/>
          <p:nvPr/>
        </p:nvSpPr>
        <p:spPr>
          <a:xfrm flipV="1">
            <a:off x="1124022" y="3903164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="" xmlns:a16="http://schemas.microsoft.com/office/drawing/2014/main" id="{038DE227-8528-D64E-B66B-DE6FFFF6ED4B}"/>
              </a:ext>
            </a:extLst>
          </p:cNvPr>
          <p:cNvSpPr/>
          <p:nvPr/>
        </p:nvSpPr>
        <p:spPr>
          <a:xfrm flipV="1">
            <a:off x="696734" y="3904411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="" xmlns:a16="http://schemas.microsoft.com/office/drawing/2014/main" id="{F9D315F1-478D-EA48-9159-82E0C92554D2}"/>
              </a:ext>
            </a:extLst>
          </p:cNvPr>
          <p:cNvSpPr txBox="1"/>
          <p:nvPr/>
        </p:nvSpPr>
        <p:spPr>
          <a:xfrm>
            <a:off x="839732" y="399678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="" xmlns:a16="http://schemas.microsoft.com/office/drawing/2014/main" id="{7908BDBD-8078-5945-90B2-90810E8E4C8A}"/>
              </a:ext>
            </a:extLst>
          </p:cNvPr>
          <p:cNvSpPr txBox="1"/>
          <p:nvPr/>
        </p:nvSpPr>
        <p:spPr>
          <a:xfrm>
            <a:off x="1473365" y="402157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Mantén la vista en la tarea que estás realizando.</a:t>
            </a:r>
          </a:p>
        </p:txBody>
      </p:sp>
      <p:sp>
        <p:nvSpPr>
          <p:cNvPr id="101" name="Forma libre 100">
            <a:extLst>
              <a:ext uri="{FF2B5EF4-FFF2-40B4-BE49-F238E27FC236}">
                <a16:creationId xmlns="" xmlns:a16="http://schemas.microsoft.com/office/drawing/2014/main" id="{2BCA9369-33E7-F24A-90BC-75CE9CC3F2B0}"/>
              </a:ext>
            </a:extLst>
          </p:cNvPr>
          <p:cNvSpPr/>
          <p:nvPr/>
        </p:nvSpPr>
        <p:spPr>
          <a:xfrm flipV="1">
            <a:off x="1124022" y="466453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02" name="Elipse 101">
            <a:extLst>
              <a:ext uri="{FF2B5EF4-FFF2-40B4-BE49-F238E27FC236}">
                <a16:creationId xmlns="" xmlns:a16="http://schemas.microsoft.com/office/drawing/2014/main" id="{83EDC7B0-D682-0945-AE3E-FDEBD8864302}"/>
              </a:ext>
            </a:extLst>
          </p:cNvPr>
          <p:cNvSpPr/>
          <p:nvPr/>
        </p:nvSpPr>
        <p:spPr>
          <a:xfrm flipV="1">
            <a:off x="696734" y="464010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="" xmlns:a16="http://schemas.microsoft.com/office/drawing/2014/main" id="{6332DD95-F056-DC4F-A63D-7BA72E1E9197}"/>
              </a:ext>
            </a:extLst>
          </p:cNvPr>
          <p:cNvSpPr txBox="1"/>
          <p:nvPr/>
        </p:nvSpPr>
        <p:spPr>
          <a:xfrm>
            <a:off x="839732" y="4732479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="" xmlns:a16="http://schemas.microsoft.com/office/drawing/2014/main" id="{B8C42AB2-8ACC-D743-9FDB-DFF7ED8EA7AD}"/>
              </a:ext>
            </a:extLst>
          </p:cNvPr>
          <p:cNvSpPr txBox="1"/>
          <p:nvPr/>
        </p:nvSpPr>
        <p:spPr>
          <a:xfrm>
            <a:off x="1473366" y="4782945"/>
            <a:ext cx="81648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Nunca operes el equipo con las manos sucias con aceite o mojadas.</a:t>
            </a:r>
          </a:p>
        </p:txBody>
      </p:sp>
      <p:sp>
        <p:nvSpPr>
          <p:cNvPr id="105" name="Forma libre 104">
            <a:extLst>
              <a:ext uri="{FF2B5EF4-FFF2-40B4-BE49-F238E27FC236}">
                <a16:creationId xmlns="" xmlns:a16="http://schemas.microsoft.com/office/drawing/2014/main" id="{567013C3-8F90-D045-907F-5C646ABAA5DC}"/>
              </a:ext>
            </a:extLst>
          </p:cNvPr>
          <p:cNvSpPr/>
          <p:nvPr/>
        </p:nvSpPr>
        <p:spPr>
          <a:xfrm flipV="1">
            <a:off x="1124022" y="5425908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="" xmlns:a16="http://schemas.microsoft.com/office/drawing/2014/main" id="{B549857F-09E8-C94D-A53B-E73626FA900C}"/>
              </a:ext>
            </a:extLst>
          </p:cNvPr>
          <p:cNvSpPr/>
          <p:nvPr/>
        </p:nvSpPr>
        <p:spPr>
          <a:xfrm flipV="1">
            <a:off x="696734" y="542715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="" xmlns:a16="http://schemas.microsoft.com/office/drawing/2014/main" id="{946B238A-5F8F-2542-86C0-3B22FDAA7387}"/>
              </a:ext>
            </a:extLst>
          </p:cNvPr>
          <p:cNvSpPr txBox="1"/>
          <p:nvPr/>
        </p:nvSpPr>
        <p:spPr>
          <a:xfrm>
            <a:off x="839732" y="551953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="" xmlns:a16="http://schemas.microsoft.com/office/drawing/2014/main" id="{CA8FEE83-8FA8-454C-AB7B-F519C4B95321}"/>
              </a:ext>
            </a:extLst>
          </p:cNvPr>
          <p:cNvSpPr txBox="1"/>
          <p:nvPr/>
        </p:nvSpPr>
        <p:spPr>
          <a:xfrm>
            <a:off x="1473365" y="5544317"/>
            <a:ext cx="8697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Antes de tocar diversas partes del equipo, observa que no existan superficies filosas.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="" xmlns:a16="http://schemas.microsoft.com/office/drawing/2014/main" id="{74AC7DE5-64A2-5640-A0B7-A0294A06E758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Y sigue estas recomendaciones: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C8452548-3B86-934D-A508-11DC17BA6658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/>
      <p:bldP spid="100" grpId="0"/>
      <p:bldP spid="101" grpId="0" animBg="1"/>
      <p:bldP spid="102" grpId="0" animBg="1"/>
      <p:bldP spid="103" grpId="0"/>
      <p:bldP spid="104" grpId="0"/>
      <p:bldP spid="105" grpId="0" animBg="1"/>
      <p:bldP spid="106" grpId="0" animBg="1"/>
      <p:bldP spid="107" grpId="0"/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ARTICULATE_PROJECT_OPEN" val="0"/>
  <p:tag name="ARTICULATE_DESIGN_ID_TEMA DE OFFICE" val="8CfmbXkY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05C811B5-AE98-4991-B1C2-96487C42DF2F}"/>
</file>

<file path=customXml/itemProps2.xml><?xml version="1.0" encoding="utf-8"?>
<ds:datastoreItem xmlns:ds="http://schemas.openxmlformats.org/officeDocument/2006/customXml" ds:itemID="{B49285DC-1D6C-4ADE-BC82-58DD3CC60C40}"/>
</file>

<file path=customXml/itemProps3.xml><?xml version="1.0" encoding="utf-8"?>
<ds:datastoreItem xmlns:ds="http://schemas.openxmlformats.org/officeDocument/2006/customXml" ds:itemID="{20BEB492-A97E-4241-AA15-5FCDDC0B62DE}"/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1909</Words>
  <Application>Microsoft Office PowerPoint</Application>
  <PresentationFormat>Panorámica</PresentationFormat>
  <Paragraphs>237</Paragraphs>
  <Slides>25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ＭＳ Ｐゴシック</vt:lpstr>
      <vt:lpstr>ACHS Nueva Sans</vt:lpstr>
      <vt:lpstr>ACHS Nueva Sans Medium</vt:lpstr>
      <vt:lpstr>ACHS Nueva Sans SemiBold</vt:lpstr>
      <vt:lpstr>ACHS Nueva Serif</vt:lpstr>
      <vt:lpstr>Arial</vt:lpstr>
      <vt:lpstr>Calibri</vt:lpstr>
      <vt:lpstr>Calibri Light</vt:lpstr>
      <vt:lpstr>Helvetica Neue Medium</vt:lpstr>
      <vt:lpstr>Tw Cen MT</vt:lpstr>
      <vt:lpstr>Wingdings</vt:lpstr>
      <vt:lpstr>Tema de Office</vt:lpstr>
      <vt:lpstr>Portadas y cierres_Achs Seguro Laboral</vt:lpstr>
      <vt:lpstr>2_Tema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ALEJANDRO VALDÉS SAAVEDRA</dc:creator>
  <cp:lastModifiedBy>Saldaño Carreño, Carlos Antonio</cp:lastModifiedBy>
  <cp:revision>441</cp:revision>
  <dcterms:created xsi:type="dcterms:W3CDTF">2023-07-11T20:17:04Z</dcterms:created>
  <dcterms:modified xsi:type="dcterms:W3CDTF">2025-02-18T00:12:50Z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EB261F9E-936D-4686-BBF0-1D225118FBBA</vt:lpwstr>
  </property>
  <property fmtid="{D5CDD505-2E9C-101B-9397-08002B2CF9AE}" pid="3" name="ArticulatePath">
    <vt:lpwstr>659718~1</vt:lpwstr>
  </property>
  <property fmtid="{D5CDD505-2E9C-101B-9397-08002B2CF9AE}" pid="4" name="ContentTypeId">
    <vt:lpwstr>0x0101007C36543F3D857D488921B9E8F0F0A212</vt:lpwstr>
  </property>
</Properties>
</file>