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3.xml" ContentType="application/vnd.openxmlformats-officedocument.theme+xml"/>
  <Override PartName="/ppt/tags/tag42.xml" ContentType="application/vnd.openxmlformats-officedocument.presentationml.tags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4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5.xml" ContentType="application/vnd.openxmlformats-officedocument.them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6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2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notesSlides/notesSlide3.xml" ContentType="application/vnd.openxmlformats-officedocument.presentationml.notesSlid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notesSlides/notesSlide4.xml" ContentType="application/vnd.openxmlformats-officedocument.presentationml.notesSlid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5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6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notesSlides/notesSlide7.xml" ContentType="application/vnd.openxmlformats-officedocument.presentationml.notesSlide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8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notesSlides/notesSlide10.xml" ContentType="application/vnd.openxmlformats-officedocument.presentationml.notesSlide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11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2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3.xml" ContentType="application/vnd.openxmlformats-officedocument.presentationml.notesSlide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5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6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notesSlides/notesSlide17.xml" ContentType="application/vnd.openxmlformats-officedocument.presentationml.notesSlide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8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19.xml" ContentType="application/vnd.openxmlformats-officedocument.presentationml.notesSlid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notesSlides/notesSlide20.xml" ContentType="application/vnd.openxmlformats-officedocument.presentationml.notesSlide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21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notesSlides/notesSlide22.xml" ContentType="application/vnd.openxmlformats-officedocument.presentationml.notesSlide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2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24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25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  <p:sldMasterId id="2147483721" r:id="rId5"/>
    <p:sldMasterId id="2147483800" r:id="rId6"/>
    <p:sldMasterId id="2147484071" r:id="rId7"/>
    <p:sldMasterId id="2147484083" r:id="rId8"/>
  </p:sldMasterIdLst>
  <p:notesMasterIdLst>
    <p:notesMasterId r:id="rId37"/>
  </p:notesMasterIdLst>
  <p:sldIdLst>
    <p:sldId id="1809" r:id="rId9"/>
    <p:sldId id="1365" r:id="rId10"/>
    <p:sldId id="1885" r:id="rId11"/>
    <p:sldId id="1922" r:id="rId12"/>
    <p:sldId id="1923" r:id="rId13"/>
    <p:sldId id="1924" r:id="rId14"/>
    <p:sldId id="1925" r:id="rId15"/>
    <p:sldId id="1886" r:id="rId16"/>
    <p:sldId id="1926" r:id="rId17"/>
    <p:sldId id="1927" r:id="rId18"/>
    <p:sldId id="1943" r:id="rId19"/>
    <p:sldId id="1929" r:id="rId20"/>
    <p:sldId id="1945" r:id="rId21"/>
    <p:sldId id="1931" r:id="rId22"/>
    <p:sldId id="1887" r:id="rId23"/>
    <p:sldId id="1948" r:id="rId24"/>
    <p:sldId id="1949" r:id="rId25"/>
    <p:sldId id="1934" r:id="rId26"/>
    <p:sldId id="1950" r:id="rId27"/>
    <p:sldId id="1936" r:id="rId28"/>
    <p:sldId id="1937" r:id="rId29"/>
    <p:sldId id="1952" r:id="rId30"/>
    <p:sldId id="1938" r:id="rId31"/>
    <p:sldId id="1904" r:id="rId32"/>
    <p:sldId id="1953" r:id="rId33"/>
    <p:sldId id="1955" r:id="rId34"/>
    <p:sldId id="1956" r:id="rId35"/>
    <p:sldId id="1957" r:id="rId36"/>
  </p:sldIdLst>
  <p:sldSz cx="12193588" cy="6858000"/>
  <p:notesSz cx="6858000" cy="9144000"/>
  <p:custDataLst>
    <p:tags r:id="rId38"/>
  </p:custDataLst>
  <p:defaultTextStyle>
    <a:defPPr>
      <a:defRPr lang="es-CL"/>
    </a:defPPr>
    <a:lvl1pPr marL="0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1pPr>
    <a:lvl2pPr marL="548637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2pPr>
    <a:lvl3pPr marL="109727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3pPr>
    <a:lvl4pPr marL="1645910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4pPr>
    <a:lvl5pPr marL="2194546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5pPr>
    <a:lvl6pPr marL="274318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3291819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3840456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4389093" algn="l" defTabSz="109727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w0gQd+U2SsBsmudlHmGmPA==" hashData="x5nLQMgYP2V7ItWmiAYNBGlJ0AHdmiOjvgxTSQl75pvAFWTkGStKfIPYLVTuY2jAri5WRkewqOtTdBMZ2TR9fw=="/>
  <p:extLst>
    <p:ext uri="{EFAFB233-063F-42B5-8137-9DF3F51BA10A}">
      <p15:sldGuideLst xmlns:p15="http://schemas.microsoft.com/office/powerpoint/2012/main">
        <p15:guide id="8" pos="4113" userDrawn="1">
          <p15:clr>
            <a:srgbClr val="A4A3A4"/>
          </p15:clr>
        </p15:guide>
        <p15:guide id="9" pos="7379" userDrawn="1">
          <p15:clr>
            <a:srgbClr val="A4A3A4"/>
          </p15:clr>
        </p15:guide>
        <p15:guide id="10" pos="302" userDrawn="1">
          <p15:clr>
            <a:srgbClr val="A4A3A4"/>
          </p15:clr>
        </p15:guide>
        <p15:guide id="11" orient="horz" pos="935" userDrawn="1">
          <p15:clr>
            <a:srgbClr val="A4A3A4"/>
          </p15:clr>
        </p15:guide>
        <p15:guide id="12" pos="5882" userDrawn="1">
          <p15:clr>
            <a:srgbClr val="A4A3A4"/>
          </p15:clr>
        </p15:guide>
        <p15:guide id="13" orient="horz" pos="1706" userDrawn="1">
          <p15:clr>
            <a:srgbClr val="A4A3A4"/>
          </p15:clr>
        </p15:guide>
        <p15:guide id="14" orient="horz" pos="2205" userDrawn="1">
          <p15:clr>
            <a:srgbClr val="A4A3A4"/>
          </p15:clr>
        </p15:guide>
        <p15:guide id="15" pos="8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62F"/>
    <a:srgbClr val="15C047"/>
    <a:srgbClr val="E9EADD"/>
    <a:srgbClr val="EAEADE"/>
    <a:srgbClr val="F4F4ED"/>
    <a:srgbClr val="8D004C"/>
    <a:srgbClr val="179188"/>
    <a:srgbClr val="004B54"/>
    <a:srgbClr val="00454C"/>
    <a:srgbClr val="83B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8801" autoAdjust="0"/>
  </p:normalViewPr>
  <p:slideViewPr>
    <p:cSldViewPr>
      <p:cViewPr varScale="1">
        <p:scale>
          <a:sx n="66" d="100"/>
          <a:sy n="66" d="100"/>
        </p:scale>
        <p:origin x="44" y="52"/>
      </p:cViewPr>
      <p:guideLst>
        <p:guide pos="4113"/>
        <p:guide pos="7379"/>
        <p:guide pos="302"/>
        <p:guide orient="horz" pos="935"/>
        <p:guide pos="5882"/>
        <p:guide orient="horz" pos="1706"/>
        <p:guide orient="horz" pos="2205"/>
        <p:guide pos="892"/>
      </p:guideLst>
    </p:cSldViewPr>
  </p:slideViewPr>
  <p:outlineViewPr>
    <p:cViewPr>
      <p:scale>
        <a:sx n="33" d="100"/>
        <a:sy n="33" d="100"/>
      </p:scale>
      <p:origin x="0" y="40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227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9BDEC-D5F1-48D1-BE8A-46E3339F7C0E}" type="datetimeFigureOut">
              <a:rPr lang="es-CL" smtClean="0"/>
              <a:t>16-02-2025</a:t>
            </a:fld>
            <a:endParaRPr lang="es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9BE5-650B-45F0-8090-C917A304833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419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1pPr>
    <a:lvl2pPr marL="548637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2pPr>
    <a:lvl3pPr marL="109727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3pPr>
    <a:lvl4pPr marL="1645910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4pPr>
    <a:lvl5pPr marL="2194546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5pPr>
    <a:lvl6pPr marL="274318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6pPr>
    <a:lvl7pPr marL="3291819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7pPr>
    <a:lvl8pPr marL="3840456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8pPr>
    <a:lvl9pPr marL="4389093" algn="l" defTabSz="1097273" rtl="0" eaLnBrk="1" latinLnBrk="0" hangingPunct="1">
      <a:defRPr sz="144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1373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0158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3240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263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1882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6729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9569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22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0409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02813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19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8858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50BD5-19AB-4EED-8D66-56BE71A9253E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687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20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32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21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180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22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52758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23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254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7CA1-92AC-534A-96DC-E6CBA5CA8CC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4323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CB7CA1-92AC-534A-96DC-E6CBA5CA8CC9}" type="slidenum">
              <a:rPr kumimoji="0" lang="es-C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L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209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3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537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4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7163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5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0135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6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755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7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9966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8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32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400">
              <a:defRPr/>
            </a:pPr>
            <a:fld id="{66D50BD5-19AB-4EED-8D66-56BE71A9253E}" type="slidenum">
              <a:rPr lang="es-CL" smtClean="0">
                <a:solidFill>
                  <a:prstClr val="black"/>
                </a:solidFill>
                <a:cs typeface="Arial"/>
                <a:sym typeface="Arial"/>
              </a:rPr>
              <a:pPr defTabSz="914400">
                <a:defRPr/>
              </a:pPr>
              <a:t>9</a:t>
            </a:fld>
            <a:endParaRPr lang="es-CL" dirty="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2636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6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2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3.bin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2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34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2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35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9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2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36.bin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7.bin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38.bin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1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2.jpg"/><Relationship Id="rId4" Type="http://schemas.openxmlformats.org/officeDocument/2006/relationships/image" Target="../media/image33.png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45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1.bin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46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6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2.bin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6.svg"/><Relationship Id="rId2" Type="http://schemas.openxmlformats.org/officeDocument/2006/relationships/tags" Target="../tags/tag47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8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4.svg"/></Relationships>
</file>

<file path=ppt/slideLayouts/_rels/slideLayout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7.png"/><Relationship Id="rId2" Type="http://schemas.openxmlformats.org/officeDocument/2006/relationships/tags" Target="../tags/tag48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40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4.bin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49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41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5.bin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tags" Target="../tags/tag51.xml"/><Relationship Id="rId7" Type="http://schemas.openxmlformats.org/officeDocument/2006/relationships/image" Target="../media/image42.png"/><Relationship Id="rId2" Type="http://schemas.openxmlformats.org/officeDocument/2006/relationships/tags" Target="../tags/tag50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5.emf"/><Relationship Id="rId5" Type="http://schemas.openxmlformats.org/officeDocument/2006/relationships/oleObject" Target="../embeddings/oleObject46.bin"/><Relationship Id="rId4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52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43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47.bin"/></Relationships>
</file>

<file path=ppt/slideLayouts/_rels/slideLayout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37.png"/><Relationship Id="rId2" Type="http://schemas.openxmlformats.org/officeDocument/2006/relationships/tags" Target="../tags/tag53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44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8.bin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9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.svg"/><Relationship Id="rId2" Type="http://schemas.openxmlformats.org/officeDocument/2006/relationships/tags" Target="../tags/tag54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37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49.bin"/></Relationships>
</file>

<file path=ppt/slideLayouts/_rels/slideLayout1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Master" Target="../slideMasters/slideMaster5.xml"/><Relationship Id="rId7" Type="http://schemas.openxmlformats.org/officeDocument/2006/relationships/image" Target="../media/image47.png"/><Relationship Id="rId2" Type="http://schemas.openxmlformats.org/officeDocument/2006/relationships/tags" Target="../tags/tag55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45.pn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0.bin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.emf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emf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6.jp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emf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6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7.bin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8.bin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9.bin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0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11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2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2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4.bin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6.sv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2.emf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5.bin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2.emf"/><Relationship Id="rId5" Type="http://schemas.openxmlformats.org/officeDocument/2006/relationships/image" Target="../media/image20.emf"/><Relationship Id="rId4" Type="http://schemas.openxmlformats.org/officeDocument/2006/relationships/oleObject" Target="../embeddings/oleObject16.bin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2.emf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7.bin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2.emf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8.bin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24.emf"/><Relationship Id="rId4" Type="http://schemas.openxmlformats.org/officeDocument/2006/relationships/oleObject" Target="../embeddings/oleObject19.bin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oleObject" Target="../embeddings/oleObject20.bin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.emf"/><Relationship Id="rId5" Type="http://schemas.openxmlformats.org/officeDocument/2006/relationships/image" Target="../media/image4.emf"/><Relationship Id="rId4" Type="http://schemas.openxmlformats.org/officeDocument/2006/relationships/oleObject" Target="../embeddings/oleObject21.bin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emf"/><Relationship Id="rId2" Type="http://schemas.openxmlformats.org/officeDocument/2006/relationships/tags" Target="../tags/tag25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.jp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.emf"/><Relationship Id="rId2" Type="http://schemas.openxmlformats.org/officeDocument/2006/relationships/tags" Target="../tags/tag26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4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25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2.emf"/><Relationship Id="rId5" Type="http://schemas.openxmlformats.org/officeDocument/2006/relationships/image" Target="../media/image9.emf"/><Relationship Id="rId4" Type="http://schemas.openxmlformats.org/officeDocument/2006/relationships/oleObject" Target="../embeddings/oleObject26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0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2.em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7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1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2.emf"/><Relationship Id="rId5" Type="http://schemas.openxmlformats.org/officeDocument/2006/relationships/image" Target="../media/image11.emf"/><Relationship Id="rId4" Type="http://schemas.openxmlformats.org/officeDocument/2006/relationships/oleObject" Target="../embeddings/oleObject28.bin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.emf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9.bin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3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2.emf"/><Relationship Id="rId5" Type="http://schemas.openxmlformats.org/officeDocument/2006/relationships/image" Target="../media/image13.emf"/><Relationship Id="rId4" Type="http://schemas.openxmlformats.org/officeDocument/2006/relationships/oleObject" Target="../embeddings/oleObject30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4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2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1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35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2.emf"/><Relationship Id="rId5" Type="http://schemas.openxmlformats.org/officeDocument/2006/relationships/image" Target="../media/image14.emf"/><Relationship Id="rId4" Type="http://schemas.openxmlformats.org/officeDocument/2006/relationships/oleObject" Target="../embeddings/oleObject32.bin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6.sv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sv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6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0A6E24E-9F3D-5945-98B9-F4261D7E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9" y="1709746"/>
            <a:ext cx="10516969" cy="2852737"/>
          </a:xfrm>
        </p:spPr>
        <p:txBody>
          <a:bodyPr anchor="b"/>
          <a:lstStyle>
            <a:lvl1pPr>
              <a:defRPr sz="5992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3285529A-2FAE-FA45-819C-1CEC68F4E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9" y="4589471"/>
            <a:ext cx="10516969" cy="1500187"/>
          </a:xfrm>
        </p:spPr>
        <p:txBody>
          <a:bodyPr/>
          <a:lstStyle>
            <a:lvl1pPr marL="0" indent="0">
              <a:buNone/>
              <a:defRPr sz="2396">
                <a:solidFill>
                  <a:schemeClr val="tx1">
                    <a:tint val="75000"/>
                  </a:schemeClr>
                </a:solidFill>
              </a:defRPr>
            </a:lvl1pPr>
            <a:lvl2pPr marL="456682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3363" indent="0">
              <a:buNone/>
              <a:defRPr sz="1797">
                <a:solidFill>
                  <a:schemeClr val="tx1">
                    <a:tint val="75000"/>
                  </a:schemeClr>
                </a:solidFill>
              </a:defRPr>
            </a:lvl3pPr>
            <a:lvl4pPr marL="1370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0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7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4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43511E9-EDCD-A34B-9FE9-DAAA96C30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ABAC7FA-7702-2F4A-A839-40CE1926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07B5360-3C90-B74A-9EFC-E5B5B3F9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6810511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740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04163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13603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624" y="1175882"/>
            <a:ext cx="9526095" cy="56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094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8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9216452" y="3740420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2902381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5633095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8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4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72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724" y="3654541"/>
            <a:ext cx="1993255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405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8405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631" y="2493112"/>
            <a:ext cx="2385540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4631" y="3020651"/>
            <a:ext cx="2385540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72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8405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23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4518"/>
            <a:ext cx="8377595" cy="384019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8512614" y="2318311"/>
            <a:ext cx="280117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218812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52" userDrawn="1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5761618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93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130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7704" y="3984500"/>
            <a:ext cx="1993255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975911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93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130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704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91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9130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7699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3171" y="3744639"/>
            <a:ext cx="2556333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360" y="2033486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360" y="2623930"/>
            <a:ext cx="238301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950" y="6467632"/>
            <a:ext cx="8377595" cy="371826"/>
          </a:xfrm>
          <a:prstGeom prst="rect">
            <a:avLst/>
          </a:prstGeom>
        </p:spPr>
        <p:txBody>
          <a:bodyPr anchor="t"/>
          <a:lstStyle>
            <a:lvl1pPr marL="228339" marR="0" indent="-228339" algn="l" defTabSz="1217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339" marR="0" lvl="0" indent="-228339" algn="l" defTabSz="121702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8512614" y="1899777"/>
            <a:ext cx="280117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55042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903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0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9219176" y="3726359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853" y="2386495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1933629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717" y="2587447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853" y="3602233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1933629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7" y="3803184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853" y="4814980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1933629" y="4807863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717" y="5015932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6236" y="2501440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6236" y="3011602"/>
            <a:ext cx="238301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8319866" y="2345408"/>
            <a:ext cx="280117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2406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2734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3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9216073" y="367292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8617048" y="2134630"/>
            <a:ext cx="280117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735" y="2134630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590" y="2457416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67" y="2134630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506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735" y="3429039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590" y="3704325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67" y="3429039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506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735" y="4722386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590" y="5045172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67" y="4722386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506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2205763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733300"/>
            <a:ext cx="238301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6621" y="646112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188260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4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5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9216073" y="361160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C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88" y="3116979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017" y="2169127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90068" y="2169127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90068" y="1733847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90068" y="2042377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322" y="2169127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88" y="4688604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7017" y="3740752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90068" y="374075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0068" y="330547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90068" y="3614001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322" y="3740752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7017" y="5313411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90068" y="531341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90068" y="487813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90068" y="5186662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322" y="5313411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1932631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507670"/>
            <a:ext cx="238301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8735928" y="1744736"/>
            <a:ext cx="280117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93027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  <p15:guide id="2" orient="horz" pos="834" userDrawn="1">
          <p15:clr>
            <a:srgbClr val="FBAE40"/>
          </p15:clr>
        </p15:guide>
        <p15:guide id="3" orient="horz" pos="1940" userDrawn="1">
          <p15:clr>
            <a:srgbClr val="FBAE40"/>
          </p15:clr>
        </p15:guide>
        <p15:guide id="4" orient="horz" pos="2907" userDrawn="1">
          <p15:clr>
            <a:srgbClr val="FBAE40"/>
          </p15:clr>
        </p15:guide>
        <p15:guide id="5" pos="1146" userDrawn="1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789" y="2074603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449322" y="2074612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230203" y="2074612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83B727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0204" y="1635140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30207" y="1932778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793" y="1635140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789" y="1932778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3392" y="2074610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3392" y="1635140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3392" y="1932778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447" y="209891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81" y="209891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789" y="3688250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449322" y="3688254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230203" y="3688254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30204" y="3248791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30202" y="3546425"/>
            <a:ext cx="203755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793" y="3248791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789" y="3546425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3392" y="3688252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3392" y="3248791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3392" y="3546425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447" y="3712568"/>
            <a:ext cx="1602376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81" y="3712562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789" y="5452834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449322" y="5452843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230203" y="5452843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rgbClr val="FFFFFF"/>
              </a:solidFill>
              <a:ea typeface="Barlow Regular"/>
              <a:cs typeface="Arial" panose="020B0604020202020204" pitchFamily="34" charset="0"/>
              <a:sym typeface="Barlow Regular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30204" y="5013374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30207" y="5311009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853" y="5013374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973" y="5311009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3388" y="5452841"/>
            <a:ext cx="2354707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9454" y="5013374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9453" y="5311009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447" y="547714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81" y="547714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64719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8478C3A-C42D-5E47-A331-FDE9C71C0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168E356-9573-F142-B06A-2A0F692227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10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3F42313E-41F7-C642-906F-CC0DD60E0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8" y="1825625"/>
            <a:ext cx="5182275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7765427-D403-944B-98D3-7ADDF0B85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4CD0E6C-F286-3D4D-91C9-D0F379E2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1EFCC6C5-06B8-4748-B4D2-66D54177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328823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325" y="1620839"/>
            <a:ext cx="1128708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455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8908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3363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7816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197264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854" y="2023281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7216" y="2196212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778241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854" y="3114899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7216" y="328782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778241" y="306975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854" y="4206516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216" y="4379447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778241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854" y="5298133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7216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778241" y="5252992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766" y="207952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766" y="3158310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766" y="424737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975" y="5336432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533182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710" y="1667640"/>
            <a:ext cx="3615285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9068" y="1840571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600092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706" y="2877805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068" y="3050735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600092" y="283662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706" y="4087968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068" y="426089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600092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710" y="5298133"/>
            <a:ext cx="3615281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9068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600092" y="526486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5323" y="1667640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5323" y="3930697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618" y="1723883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618" y="293149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618" y="4139099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618" y="5346707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97297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919" userDrawn="1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86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294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159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898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86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9294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8159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898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87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899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8155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9291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899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8155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9291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87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2107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4292" userDrawn="1">
          <p15:clr>
            <a:srgbClr val="FBAE40"/>
          </p15:clr>
        </p15:guide>
        <p15:guide id="3" pos="2926" userDrawn="1">
          <p15:clr>
            <a:srgbClr val="FBAE40"/>
          </p15:clr>
        </p15:guide>
        <p15:guide id="4" pos="1561" userDrawn="1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2490404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64" y="1712995"/>
            <a:ext cx="7735494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077341" y="2797290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186925" y="2856636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7745563" y="3795582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7861270" y="3849402"/>
            <a:ext cx="205405" cy="311624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5152317" y="1773241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5259955" y="1832579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5046557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7627553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solidFill>
                <a:srgbClr val="FFFFFF"/>
              </a:solidFill>
              <a:ea typeface="Helvetica Neue Medium"/>
              <a:cs typeface="Arial" panose="020B0604020202020204" pitchFamily="34" charset="0"/>
              <a:sym typeface="Helvetica Neue Medium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404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1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979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553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bg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404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979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7553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2468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13" userDrawn="1">
          <p15:clr>
            <a:srgbClr val="FBAE40"/>
          </p15:clr>
        </p15:guide>
        <p15:guide id="2" pos="919" userDrawn="1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430847" y="3429000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553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49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55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3285258" y="2606955"/>
            <a:ext cx="2736414" cy="425105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641" y="421568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637" y="312678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642" y="3685650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6139666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9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901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906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8994072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96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9598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960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8010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52" userDrawn="1">
          <p15:clr>
            <a:srgbClr val="FBAE40"/>
          </p15:clr>
        </p15:guide>
        <p15:guide id="3" orient="horz" pos="1248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pos="4309" userDrawn="1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436624" y="2598739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2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2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367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3285258" y="2597945"/>
            <a:ext cx="2736414" cy="4283076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460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460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45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6139665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1728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1727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71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8994071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423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24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8411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09902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52" userDrawn="1">
          <p15:clr>
            <a:srgbClr val="FBAE40"/>
          </p15:clr>
        </p15:guide>
        <p15:guide id="3" orient="horz" pos="1247" userDrawn="1">
          <p15:clr>
            <a:srgbClr val="FBAE40"/>
          </p15:clr>
        </p15:guide>
        <p15:guide id="4" pos="1578" userDrawn="1">
          <p15:clr>
            <a:srgbClr val="FBAE40"/>
          </p15:clr>
        </p15:guide>
        <p15:guide id="5" pos="4309" userDrawn="1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8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816" y="1629752"/>
            <a:ext cx="7355289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526" y="1629753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526" y="4039866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538767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orient="horz" pos="298" userDrawn="1">
          <p15:clr>
            <a:srgbClr val="FBAE40"/>
          </p15:clr>
        </p15:guide>
        <p15:guide id="4" pos="5622" userDrawn="1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452" y="635000"/>
            <a:ext cx="7085935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3289" y="635000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3289" y="3551238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59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3" orient="horz" pos="298" userDrawn="1">
          <p15:clr>
            <a:srgbClr val="FBAE40"/>
          </p15:clr>
        </p15:guide>
        <p15:guide id="4" pos="5631" userDrawn="1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8156407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7C9BE3A-C113-F246-861B-ABE56937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365130"/>
            <a:ext cx="10516969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047F12B-21B1-784B-A327-F733D57F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8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682" indent="0">
              <a:buNone/>
              <a:defRPr sz="1996" b="1"/>
            </a:lvl2pPr>
            <a:lvl3pPr marL="913363" indent="0">
              <a:buNone/>
              <a:defRPr sz="1797" b="1"/>
            </a:lvl3pPr>
            <a:lvl4pPr marL="1370046" indent="0">
              <a:buNone/>
              <a:defRPr sz="1600" b="1"/>
            </a:lvl4pPr>
            <a:lvl5pPr marL="1826726" indent="0">
              <a:buNone/>
              <a:defRPr sz="1600" b="1"/>
            </a:lvl5pPr>
            <a:lvl6pPr marL="2283407" indent="0">
              <a:buNone/>
              <a:defRPr sz="1600" b="1"/>
            </a:lvl6pPr>
            <a:lvl7pPr marL="2740089" indent="0">
              <a:buNone/>
              <a:defRPr sz="1600" b="1"/>
            </a:lvl7pPr>
            <a:lvl8pPr marL="3196769" indent="0">
              <a:buNone/>
              <a:defRPr sz="1600" b="1"/>
            </a:lvl8pPr>
            <a:lvl9pPr marL="3653451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69E54B02-FA3F-F940-BF3B-610597E71D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9EEA8726-B371-7E42-99BE-CF0F1168A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4" cy="823912"/>
          </a:xfrm>
        </p:spPr>
        <p:txBody>
          <a:bodyPr anchor="b"/>
          <a:lstStyle>
            <a:lvl1pPr marL="0" indent="0">
              <a:buNone/>
              <a:defRPr sz="2396" b="1"/>
            </a:lvl1pPr>
            <a:lvl2pPr marL="456682" indent="0">
              <a:buNone/>
              <a:defRPr sz="1996" b="1"/>
            </a:lvl2pPr>
            <a:lvl3pPr marL="913363" indent="0">
              <a:buNone/>
              <a:defRPr sz="1797" b="1"/>
            </a:lvl3pPr>
            <a:lvl4pPr marL="1370046" indent="0">
              <a:buNone/>
              <a:defRPr sz="1600" b="1"/>
            </a:lvl4pPr>
            <a:lvl5pPr marL="1826726" indent="0">
              <a:buNone/>
              <a:defRPr sz="1600" b="1"/>
            </a:lvl5pPr>
            <a:lvl6pPr marL="2283407" indent="0">
              <a:buNone/>
              <a:defRPr sz="1600" b="1"/>
            </a:lvl6pPr>
            <a:lvl7pPr marL="2740089" indent="0">
              <a:buNone/>
              <a:defRPr sz="1600" b="1"/>
            </a:lvl7pPr>
            <a:lvl8pPr marL="3196769" indent="0">
              <a:buNone/>
              <a:defRPr sz="1600" b="1"/>
            </a:lvl8pPr>
            <a:lvl9pPr marL="3653451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E062E792-6391-B84A-9433-2A8590BF5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4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9D9B00F4-F105-214D-A58B-78C3FA0C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637FA3A5-63FD-514B-9239-B315A185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59DF646A-E7D9-774F-8939-D9B9E855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475556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185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255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8255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2782282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0212927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17822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283608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34608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283563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12213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665EF9D-D16E-A64E-8BD3-09BCB6C6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E6BE26EA-A8CD-8842-933F-949D4F4C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ECF64E7F-F27A-1142-8C95-7AFB1D11D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F67096DC-A03C-FA41-8973-685F21DB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679588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1248665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9007515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4" y="0"/>
            <a:ext cx="1220721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0961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218383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261840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5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05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=""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63" y="2468884"/>
            <a:ext cx="2541827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604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26" userDrawn="1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D69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4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3076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2496863" y="0"/>
            <a:ext cx="734386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268362" y="1037715"/>
            <a:ext cx="36568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98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65371" y="1628800"/>
            <a:ext cx="862848" cy="50044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G:\Work\ACHS\138_Trailer ppts\03_EmergenciaEvacuación\imags\port01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4268362" y="1037715"/>
            <a:ext cx="3656867" cy="399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998" dirty="0">
                <a:solidFill>
                  <a:prstClr val="white"/>
                </a:solidFill>
                <a:latin typeface="Tw Cen MT" pitchFamily="34" charset="0"/>
                <a:cs typeface="Arial" pitchFamily="34" charset="0"/>
              </a:rPr>
              <a:t>VIDEO: ¿QUÉ ES LA ACHS?</a:t>
            </a: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5665371" y="1628800"/>
            <a:ext cx="862848" cy="50044"/>
            <a:chOff x="5012716" y="1129776"/>
            <a:chExt cx="3148718" cy="103072"/>
          </a:xfrm>
        </p:grpSpPr>
        <p:sp>
          <p:nvSpPr>
            <p:cNvPr id="11" name="Rounded Rectangle 10"/>
            <p:cNvSpPr/>
            <p:nvPr/>
          </p:nvSpPr>
          <p:spPr>
            <a:xfrm>
              <a:off x="5012716" y="1129776"/>
              <a:ext cx="1623093" cy="103072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6910165" y="1129776"/>
              <a:ext cx="660462" cy="103072"/>
            </a:xfrm>
            <a:prstGeom prst="roundRect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831205" y="1129776"/>
              <a:ext cx="330229" cy="10307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prstClr val="black">
                    <a:lumMod val="75000"/>
                    <a:lumOff val="25000"/>
                  </a:prstClr>
                </a:solidFill>
                <a:latin typeface="Tw Cen MT" pitchFamily="34" charset="0"/>
              </a:endParaRPr>
            </a:p>
          </p:txBody>
        </p:sp>
      </p:grpSp>
      <p:pic>
        <p:nvPicPr>
          <p:cNvPr id="14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 userDrawn="1"/>
        </p:nvSpPr>
        <p:spPr>
          <a:xfrm>
            <a:off x="-1247066" y="-171400"/>
            <a:ext cx="7343860" cy="7200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096794" y="-171400"/>
            <a:ext cx="7343860" cy="7200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9495E-6 -3.7037E-7 L 0.2715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68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5" grpId="0" animBg="1"/>
    </p:bld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6367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CCCE32A-0599-45EA-B81F-3A370EA4CA18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prstClr val="white"/>
              </a:solidFill>
            </a:endParaRPr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4379" y="301866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010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traFoto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>
            <a:extLst>
              <a:ext uri="{FF2B5EF4-FFF2-40B4-BE49-F238E27FC236}">
                <a16:creationId xmlns="" xmlns:a16="http://schemas.microsoft.com/office/drawing/2014/main" id="{953188DC-3A67-40B2-849A-612769CB307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104774" y="0"/>
            <a:ext cx="5088814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pic>
        <p:nvPicPr>
          <p:cNvPr id="3" name="Picture 2" descr="G:\Work\ACHS\Logos\log 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20702" y="448410"/>
            <a:ext cx="767936" cy="748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EE570241-355A-A344-8F43-B9318B4E1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1C64B54-3E7A-B147-8BBB-269A29404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8B20F085-45C2-DC48-B18A-B019E9B0D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4464233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490" y="4406903"/>
            <a:ext cx="10365026" cy="1362075"/>
          </a:xfrm>
          <a:prstGeom prst="rect">
            <a:avLst/>
          </a:prstGeom>
        </p:spPr>
        <p:txBody>
          <a:bodyPr anchor="t"/>
          <a:lstStyle>
            <a:lvl1pPr algn="l">
              <a:defRPr sz="3998" b="1" cap="all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490" y="2906714"/>
            <a:ext cx="1036502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1pPr>
            <a:lvl2pPr marL="45695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39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7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6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8385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3"/>
            <a:ext cx="5411083" cy="4525963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985" y="1600203"/>
            <a:ext cx="5411083" cy="4525963"/>
          </a:xfrm>
          <a:prstGeom prst="rect">
            <a:avLst/>
          </a:prstGeom>
        </p:spPr>
        <p:txBody>
          <a:bodyPr/>
          <a:lstStyle>
            <a:lvl1pPr>
              <a:defRPr sz="2798"/>
            </a:lvl1pPr>
            <a:lvl2pPr>
              <a:defRPr sz="2398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540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113"/>
            <a:ext cx="538727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56" indent="0">
              <a:buNone/>
              <a:defRPr sz="1998" b="1"/>
            </a:lvl2pPr>
            <a:lvl3pPr marL="913911" indent="0">
              <a:buNone/>
              <a:defRPr sz="1799" b="1"/>
            </a:lvl3pPr>
            <a:lvl4pPr marL="1370867" indent="0">
              <a:buNone/>
              <a:defRPr sz="1600" b="1"/>
            </a:lvl4pPr>
            <a:lvl5pPr marL="1827822" indent="0">
              <a:buNone/>
              <a:defRPr sz="1600" b="1"/>
            </a:lvl5pPr>
            <a:lvl6pPr marL="2284777" indent="0">
              <a:buNone/>
              <a:defRPr sz="1600" b="1"/>
            </a:lvl6pPr>
            <a:lvl7pPr marL="2741733" indent="0">
              <a:buNone/>
              <a:defRPr sz="1600" b="1"/>
            </a:lvl7pPr>
            <a:lvl8pPr marL="3198689" indent="0">
              <a:buNone/>
              <a:defRPr sz="1600" b="1"/>
            </a:lvl8pPr>
            <a:lvl9pPr marL="3655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4875"/>
            <a:ext cx="5387274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19" y="1535113"/>
            <a:ext cx="539044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8" b="1"/>
            </a:lvl1pPr>
            <a:lvl2pPr marL="456956" indent="0">
              <a:buNone/>
              <a:defRPr sz="1998" b="1"/>
            </a:lvl2pPr>
            <a:lvl3pPr marL="913911" indent="0">
              <a:buNone/>
              <a:defRPr sz="1799" b="1"/>
            </a:lvl3pPr>
            <a:lvl4pPr marL="1370867" indent="0">
              <a:buNone/>
              <a:defRPr sz="1600" b="1"/>
            </a:lvl4pPr>
            <a:lvl5pPr marL="1827822" indent="0">
              <a:buNone/>
              <a:defRPr sz="1600" b="1"/>
            </a:lvl5pPr>
            <a:lvl6pPr marL="2284777" indent="0">
              <a:buNone/>
              <a:defRPr sz="1600" b="1"/>
            </a:lvl6pPr>
            <a:lvl7pPr marL="2741733" indent="0">
              <a:buNone/>
              <a:defRPr sz="1600" b="1"/>
            </a:lvl7pPr>
            <a:lvl8pPr marL="3198689" indent="0">
              <a:buNone/>
              <a:defRPr sz="1600" b="1"/>
            </a:lvl8pPr>
            <a:lvl9pPr marL="365564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19" y="2174875"/>
            <a:ext cx="5390448" cy="3951288"/>
          </a:xfrm>
          <a:prstGeom prst="rect">
            <a:avLst/>
          </a:prstGeom>
        </p:spPr>
        <p:txBody>
          <a:bodyPr/>
          <a:lstStyle>
            <a:lvl1pPr>
              <a:defRPr sz="2398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02883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0654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506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1091" cy="1162050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644" y="273053"/>
            <a:ext cx="6817425" cy="5853113"/>
          </a:xfrm>
          <a:prstGeom prst="rect">
            <a:avLst/>
          </a:prstGeom>
        </p:spPr>
        <p:txBody>
          <a:bodyPr/>
          <a:lstStyle>
            <a:lvl1pPr>
              <a:defRPr sz="3198"/>
            </a:lvl1pPr>
            <a:lvl2pPr>
              <a:defRPr sz="2798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1091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6956" indent="0">
              <a:buNone/>
              <a:defRPr sz="1200"/>
            </a:lvl2pPr>
            <a:lvl3pPr marL="913911" indent="0">
              <a:buNone/>
              <a:defRPr sz="1000"/>
            </a:lvl3pPr>
            <a:lvl4pPr marL="1370867" indent="0">
              <a:buNone/>
              <a:defRPr sz="900"/>
            </a:lvl4pPr>
            <a:lvl5pPr marL="1827822" indent="0">
              <a:buNone/>
              <a:defRPr sz="900"/>
            </a:lvl5pPr>
            <a:lvl6pPr marL="2284777" indent="0">
              <a:buNone/>
              <a:defRPr sz="900"/>
            </a:lvl6pPr>
            <a:lvl7pPr marL="2741733" indent="0">
              <a:buNone/>
              <a:defRPr sz="900"/>
            </a:lvl7pPr>
            <a:lvl8pPr marL="3198689" indent="0">
              <a:buNone/>
              <a:defRPr sz="900"/>
            </a:lvl8pPr>
            <a:lvl9pPr marL="3655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6223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465" y="4800600"/>
            <a:ext cx="7315836" cy="566738"/>
          </a:xfrm>
          <a:prstGeom prst="rect">
            <a:avLst/>
          </a:prstGeo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465" y="612775"/>
            <a:ext cx="7315836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8"/>
            </a:lvl1pPr>
            <a:lvl2pPr marL="456956" indent="0">
              <a:buNone/>
              <a:defRPr sz="2798"/>
            </a:lvl2pPr>
            <a:lvl3pPr marL="913911" indent="0">
              <a:buNone/>
              <a:defRPr sz="2398"/>
            </a:lvl3pPr>
            <a:lvl4pPr marL="1370867" indent="0">
              <a:buNone/>
              <a:defRPr sz="1998"/>
            </a:lvl4pPr>
            <a:lvl5pPr marL="1827822" indent="0">
              <a:buNone/>
              <a:defRPr sz="1998"/>
            </a:lvl5pPr>
            <a:lvl6pPr marL="2284777" indent="0">
              <a:buNone/>
              <a:defRPr sz="1998"/>
            </a:lvl6pPr>
            <a:lvl7pPr marL="2741733" indent="0">
              <a:buNone/>
              <a:defRPr sz="1998"/>
            </a:lvl7pPr>
            <a:lvl8pPr marL="3198689" indent="0">
              <a:buNone/>
              <a:defRPr sz="1998"/>
            </a:lvl8pPr>
            <a:lvl9pPr marL="3655644" indent="0">
              <a:buNone/>
              <a:defRPr sz="1998"/>
            </a:lvl9pPr>
          </a:lstStyle>
          <a:p>
            <a:endParaRPr lang="es-C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465" y="5367338"/>
            <a:ext cx="7315836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6956" indent="0">
              <a:buNone/>
              <a:defRPr sz="1200"/>
            </a:lvl2pPr>
            <a:lvl3pPr marL="913911" indent="0">
              <a:buNone/>
              <a:defRPr sz="1000"/>
            </a:lvl3pPr>
            <a:lvl4pPr marL="1370867" indent="0">
              <a:buNone/>
              <a:defRPr sz="900"/>
            </a:lvl4pPr>
            <a:lvl5pPr marL="1827822" indent="0">
              <a:buNone/>
              <a:defRPr sz="900"/>
            </a:lvl5pPr>
            <a:lvl6pPr marL="2284777" indent="0">
              <a:buNone/>
              <a:defRPr sz="900"/>
            </a:lvl6pPr>
            <a:lvl7pPr marL="2741733" indent="0">
              <a:buNone/>
              <a:defRPr sz="900"/>
            </a:lvl7pPr>
            <a:lvl8pPr marL="3198689" indent="0">
              <a:buNone/>
              <a:defRPr sz="900"/>
            </a:lvl8pPr>
            <a:lvl9pPr marL="365564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396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2" y="274638"/>
            <a:ext cx="10974547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1600203"/>
            <a:ext cx="10974547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8566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224" y="274641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3" y="274641"/>
            <a:ext cx="8079323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6353"/>
            <a:ext cx="2846018" cy="365125"/>
          </a:xfrm>
          <a:prstGeom prst="rect">
            <a:avLst/>
          </a:prstGeom>
        </p:spPr>
        <p:txBody>
          <a:bodyPr/>
          <a:lstStyle/>
          <a:p>
            <a:fld id="{A4B5BA33-A585-40AB-949E-1242675F0AA5}" type="datetimeFigureOut">
              <a:rPr lang="es-CL" smtClean="0">
                <a:solidFill>
                  <a:prstClr val="black"/>
                </a:solidFill>
              </a:rPr>
              <a:pPr/>
              <a:t>16-02-2025</a:t>
            </a:fld>
            <a:endParaRPr lang="es-CL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47" y="6356353"/>
            <a:ext cx="3860298" cy="365125"/>
          </a:xfrm>
          <a:prstGeom prst="rect">
            <a:avLst/>
          </a:prstGeom>
        </p:spPr>
        <p:txBody>
          <a:bodyPr/>
          <a:lstStyle/>
          <a:p>
            <a:endParaRPr lang="es-CL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052" y="6356353"/>
            <a:ext cx="2846016" cy="365125"/>
          </a:xfrm>
          <a:prstGeom prst="rect">
            <a:avLst/>
          </a:prstGeom>
        </p:spPr>
        <p:txBody>
          <a:bodyPr/>
          <a:lstStyle/>
          <a:p>
            <a:fld id="{7B4E7E1F-514A-4F93-8638-CA992D3E2960}" type="slidenum">
              <a:rPr lang="es-CL" smtClean="0">
                <a:solidFill>
                  <a:prstClr val="black"/>
                </a:solidFill>
              </a:rPr>
              <a:pPr/>
              <a:t>‹Nº›</a:t>
            </a:fld>
            <a:endParaRPr lang="es-C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47823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9C18FE8-0749-2C42-B198-0F4DC5680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199" y="1122363"/>
            <a:ext cx="9145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353F16A4-AA9E-234F-B410-8DFF50025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199" y="3602038"/>
            <a:ext cx="9145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387DE06-223E-2244-A571-B284E954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907C2FDC-5719-904E-A060-B6058680B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D64D61-8CDF-454B-88D3-8B532544D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612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1B4263E-BE80-E442-93F6-0AB0BCAB5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2" y="457201"/>
            <a:ext cx="3932749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48DC82D-A5D1-C84D-AF8B-BAEEA0AB8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6" y="987433"/>
            <a:ext cx="6173004" cy="4873625"/>
          </a:xfrm>
        </p:spPr>
        <p:txBody>
          <a:bodyPr/>
          <a:lstStyle>
            <a:lvl1pPr>
              <a:defRPr sz="3196"/>
            </a:lvl1pPr>
            <a:lvl2pPr>
              <a:defRPr sz="2796"/>
            </a:lvl2pPr>
            <a:lvl3pPr>
              <a:defRPr sz="2396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C49CC57-C6A1-D54E-8A61-96C007D20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2" y="2057401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2" indent="0">
              <a:buNone/>
              <a:defRPr sz="1400"/>
            </a:lvl2pPr>
            <a:lvl3pPr marL="913363" indent="0">
              <a:buNone/>
              <a:defRPr sz="1200"/>
            </a:lvl3pPr>
            <a:lvl4pPr marL="1370046" indent="0">
              <a:buNone/>
              <a:defRPr sz="1000"/>
            </a:lvl4pPr>
            <a:lvl5pPr marL="1826726" indent="0">
              <a:buNone/>
              <a:defRPr sz="1000"/>
            </a:lvl5pPr>
            <a:lvl6pPr marL="2283407" indent="0">
              <a:buNone/>
              <a:defRPr sz="1000"/>
            </a:lvl6pPr>
            <a:lvl7pPr marL="2740089" indent="0">
              <a:buNone/>
              <a:defRPr sz="1000"/>
            </a:lvl7pPr>
            <a:lvl8pPr marL="3196769" indent="0">
              <a:buNone/>
              <a:defRPr sz="1000"/>
            </a:lvl8pPr>
            <a:lvl9pPr marL="3653451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A9FC915-FFA2-F144-88CF-B754E538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DE79E84-07C5-754E-AE37-00592C89C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4FD8097-72D1-A949-B948-F26A7564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810857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884828A-099E-2347-B19D-1C80ECCE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44F8E1F0-E41D-D545-A40F-6BADA7C0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F3CF82D-BAD7-484A-98E4-BE01FD421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E583DE5-4464-0F40-BA02-E9FAF4A93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7F6F050-6708-6A42-92DD-7E0D834B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9157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1FDD8CC-7D23-574F-832E-026B7C97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5EE044A-675D-ED4C-A767-9BC712FA1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958" y="4589464"/>
            <a:ext cx="105169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61BA5BFD-9126-B440-90F1-F47A625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2731A68-3B59-8C40-AFDF-CCAB350F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51D325D-637D-9649-ADB0-A86349747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454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A881FB-4F42-8046-ABC6-B04A53866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62BF278-7035-F148-AFCF-4FA196416E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309" y="1825625"/>
            <a:ext cx="5182275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CA97817-07AA-5E4B-97F1-F783A4A74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3004" y="1825625"/>
            <a:ext cx="5182275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1EDC9D8F-2F49-EA47-AA74-DD02ACE0F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E329F-D94A-0A44-AC1D-F3C7944A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6F475A9C-0876-284E-8D0F-C653941F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315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AB87EF9-D2CA-1F40-85B8-4D5B5EA77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7" y="365126"/>
            <a:ext cx="105169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2F78C959-5C05-5A42-B241-D5C724512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98" y="1681163"/>
            <a:ext cx="51584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201F5C5C-CFA9-8947-9E7F-EAEF055FB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898" y="2505075"/>
            <a:ext cx="5158459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62A23890-50DA-BF48-BF51-6D023D6F56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3004" y="1681163"/>
            <a:ext cx="51838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2669B336-F8D7-1244-9AEF-B3D4CF221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3004" y="2505075"/>
            <a:ext cx="5183863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0EDC099B-DF1B-2449-9A08-9318A4FD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75F737D9-C32F-2346-A5CA-E61781AC7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A1704B97-9C58-804B-8BDF-B18CF564C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58925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F8977A6-5208-D946-973F-FD471EA0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31CC0EF0-3CAD-9D41-8E5E-8E9F5E305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639BA876-8B0B-7F41-9383-7EA4CF6AE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DDEC1E57-3812-B243-8646-D1D2C1A1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52368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BD45F530-C227-BA42-AB23-739B64D07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B554A6B6-6BFD-044B-A1BD-94AE28B5F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E9094E48-E8C6-FB4D-BF96-987F5B77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8678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F24450B-F42B-FB4D-89A9-CA59CC3E3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3E39D99-AAAB-4145-A36D-C8F424A99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69F24E0-BBF4-CC49-B05E-FACC0CEA5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806DF0AF-C098-5B48-829D-DB56DAD24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B13E2C68-9F65-2F48-BDAA-BF825D31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4D7BD95A-BA1D-F445-8878-128B3761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798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313084-ED99-9E4D-BE6C-2CE065652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8" y="457200"/>
            <a:ext cx="39327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8F3066EA-AB7D-814F-8929-75A7F98C1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3" y="987426"/>
            <a:ext cx="617300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C8449CCE-225C-284F-846D-5AC4E78A7C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8" y="2057400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30D8D557-0D49-EC48-A3B7-15D7C5C92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E1D28889-5E0B-9147-ABC2-A94291DD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8DB87C00-1C7E-584F-89FD-D7F418C4E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165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5CA2BA3-7E7A-6042-9A7D-C221AEDC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6407B4BC-AFE8-3341-B25E-9E072D02B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36FFC573-089B-E647-AFE6-37263961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DA080199-4A5D-7049-B631-4AA803EB2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65DCC475-665A-E44B-AFDB-9E3FFD824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853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AE300FBC-0B96-604A-8C1A-82366ED1FE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37" y="365125"/>
            <a:ext cx="2629242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9CDD020B-FC82-8A4C-842D-35FC3DCBB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5"/>
            <a:ext cx="7735307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0F747D2-B59F-5E4D-B65E-F47D39459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3D477E8-49AB-FF4B-8553-D73F13CB6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035512FF-35ED-1C44-ADB9-F8DF8881F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79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CBEC0E-B438-D64A-80A9-C7666B1A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902" y="457201"/>
            <a:ext cx="3932749" cy="1600200"/>
          </a:xfrm>
        </p:spPr>
        <p:txBody>
          <a:bodyPr anchor="b"/>
          <a:lstStyle>
            <a:lvl1pPr>
              <a:defRPr sz="3196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A899540-803C-0C43-AA4D-08DD8657E4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866" y="987433"/>
            <a:ext cx="6173004" cy="4873625"/>
          </a:xfrm>
        </p:spPr>
        <p:txBody>
          <a:bodyPr/>
          <a:lstStyle>
            <a:lvl1pPr marL="0" indent="0">
              <a:buNone/>
              <a:defRPr sz="3196"/>
            </a:lvl1pPr>
            <a:lvl2pPr marL="456682" indent="0">
              <a:buNone/>
              <a:defRPr sz="2796"/>
            </a:lvl2pPr>
            <a:lvl3pPr marL="913363" indent="0">
              <a:buNone/>
              <a:defRPr sz="2396"/>
            </a:lvl3pPr>
            <a:lvl4pPr marL="1370046" indent="0">
              <a:buNone/>
              <a:defRPr sz="1996"/>
            </a:lvl4pPr>
            <a:lvl5pPr marL="1826726" indent="0">
              <a:buNone/>
              <a:defRPr sz="1996"/>
            </a:lvl5pPr>
            <a:lvl6pPr marL="2283407" indent="0">
              <a:buNone/>
              <a:defRPr sz="1996"/>
            </a:lvl6pPr>
            <a:lvl7pPr marL="2740089" indent="0">
              <a:buNone/>
              <a:defRPr sz="1996"/>
            </a:lvl7pPr>
            <a:lvl8pPr marL="3196769" indent="0">
              <a:buNone/>
              <a:defRPr sz="1996"/>
            </a:lvl8pPr>
            <a:lvl9pPr marL="3653451" indent="0">
              <a:buNone/>
              <a:defRPr sz="1996"/>
            </a:lvl9pPr>
          </a:lstStyle>
          <a:p>
            <a:r>
              <a:rPr lang="es-ES" dirty="0"/>
              <a:t>Haga clic en el icono para agregar una imagen</a:t>
            </a:r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5AA703B4-01BE-2D4E-893C-E3F18C2D1C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902" y="2057401"/>
            <a:ext cx="39327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682" indent="0">
              <a:buNone/>
              <a:defRPr sz="1400"/>
            </a:lvl2pPr>
            <a:lvl3pPr marL="913363" indent="0">
              <a:buNone/>
              <a:defRPr sz="1200"/>
            </a:lvl3pPr>
            <a:lvl4pPr marL="1370046" indent="0">
              <a:buNone/>
              <a:defRPr sz="1000"/>
            </a:lvl4pPr>
            <a:lvl5pPr marL="1826726" indent="0">
              <a:buNone/>
              <a:defRPr sz="1000"/>
            </a:lvl5pPr>
            <a:lvl6pPr marL="2283407" indent="0">
              <a:buNone/>
              <a:defRPr sz="1000"/>
            </a:lvl6pPr>
            <a:lvl7pPr marL="2740089" indent="0">
              <a:buNone/>
              <a:defRPr sz="1000"/>
            </a:lvl7pPr>
            <a:lvl8pPr marL="3196769" indent="0">
              <a:buNone/>
              <a:defRPr sz="1000"/>
            </a:lvl8pPr>
            <a:lvl9pPr marL="3653451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19FD8E75-EE75-EE4C-BEE9-2DC36522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B93D739B-09F0-8842-8EBF-3B3C6D45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E4D000A8-F8A7-4743-A651-998A6DED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150220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0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74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:a16="http://schemas.microsoft.com/office/drawing/2014/main" xmlns="" id="{7158EF60-E659-4F3D-DDFF-B4430EFEAE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85427" y="2291215"/>
            <a:ext cx="874337" cy="2519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pic>
        <p:nvPicPr>
          <p:cNvPr id="9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4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98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texto 7">
            <a:extLst>
              <a:ext uri="{FF2B5EF4-FFF2-40B4-BE49-F238E27FC236}">
                <a16:creationId xmlns:a16="http://schemas.microsoft.com/office/drawing/2014/main" xmlns="" id="{BF82C2D2-470B-340E-2C53-AE2D841982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6576" y="4302040"/>
            <a:ext cx="5371506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15</a:t>
            </a:r>
            <a:endParaRPr lang="es-CL" dirty="0"/>
          </a:p>
        </p:txBody>
      </p:sp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871C39F7-EBC2-2D1D-3771-B165ED5021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85427" y="2762488"/>
            <a:ext cx="536265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Arial </a:t>
            </a:r>
            <a:r>
              <a:rPr lang="es-ES" dirty="0" err="1"/>
              <a:t>bold</a:t>
            </a:r>
            <a:r>
              <a:rPr lang="es-ES" dirty="0"/>
              <a:t>- 30 puntos</a:t>
            </a:r>
            <a:endParaRPr lang="es-CL" dirty="0"/>
          </a:p>
        </p:txBody>
      </p:sp>
      <p:pic>
        <p:nvPicPr>
          <p:cNvPr id="6" name="Gráfico 2">
            <a:extLst>
              <a:ext uri="{FF2B5EF4-FFF2-40B4-BE49-F238E27FC236}">
                <a16:creationId xmlns="" xmlns:a16="http://schemas.microsoft.com/office/drawing/2014/main" id="{8066F590-0543-6B5C-7B40-D3EBC4B4162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4117" y="2543117"/>
            <a:ext cx="3713048" cy="153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82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:a16="http://schemas.microsoft.com/office/drawing/2014/main" xmlns="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3174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Clic al centro para incorporar una imagen</a:t>
            </a:r>
          </a:p>
        </p:txBody>
      </p:sp>
      <p:sp>
        <p:nvSpPr>
          <p:cNvPr id="5" name="Marcador de texto 7">
            <a:extLst>
              <a:ext uri="{FF2B5EF4-FFF2-40B4-BE49-F238E27FC236}">
                <a16:creationId xmlns:a16="http://schemas.microsoft.com/office/drawing/2014/main" xmlns="" id="{73577CB4-5A03-9E4B-AB3D-120C9169EF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5177791"/>
            <a:ext cx="4261515" cy="1205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r>
              <a:rPr lang="es-ES_tradnl" dirty="0"/>
              <a:t>Título presentación Máximo 3 líneas   </a:t>
            </a:r>
            <a:br>
              <a:rPr lang="es-ES_tradnl" dirty="0"/>
            </a:br>
            <a:r>
              <a:rPr lang="es-ES_tradnl" dirty="0"/>
              <a:t>Arial Bold - 30 puntos </a:t>
            </a:r>
          </a:p>
        </p:txBody>
      </p:sp>
      <p:pic>
        <p:nvPicPr>
          <p:cNvPr id="8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79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2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49318" y="6307025"/>
            <a:ext cx="1039797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/>
              <a:t>Fecha</a:t>
            </a:r>
            <a:endParaRPr lang="es-CL"/>
          </a:p>
        </p:txBody>
      </p:sp>
      <p:sp>
        <p:nvSpPr>
          <p:cNvPr id="12" name="Marcador de texto 7">
            <a:extLst>
              <a:ext uri="{FF2B5EF4-FFF2-40B4-BE49-F238E27FC236}">
                <a16:creationId xmlns:a16="http://schemas.microsoft.com/office/drawing/2014/main" xmlns="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380" y="1881408"/>
            <a:ext cx="9657385" cy="30951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6000" b="1">
                <a:solidFill>
                  <a:schemeClr val="tx1"/>
                </a:solidFill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presentación Máximo 3 líneas </a:t>
            </a:r>
          </a:p>
          <a:p>
            <a:pPr lvl="0"/>
            <a:r>
              <a:rPr lang="es-ES" dirty="0"/>
              <a:t>Arial Bold - 60 puntos</a:t>
            </a:r>
            <a:endParaRPr lang="es-CL" dirty="0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xmlns="" id="{DFB54729-0CF1-4AB4-9937-C811A0CD9D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234103" y="1"/>
            <a:ext cx="2959485" cy="2959100"/>
          </a:xfrm>
          <a:prstGeom prst="rect">
            <a:avLst/>
          </a:prstGeom>
        </p:spPr>
      </p:pic>
      <p:pic>
        <p:nvPicPr>
          <p:cNvPr id="9" name="Gráfico 3">
            <a:extLst>
              <a:ext uri="{FF2B5EF4-FFF2-40B4-BE49-F238E27FC236}">
                <a16:creationId xmlns="" xmlns:a16="http://schemas.microsoft.com/office/drawing/2014/main" id="{A9074783-5EE3-1AC8-78B3-3BBE53D6D9B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7379" y="386738"/>
            <a:ext cx="1923072" cy="79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17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4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9FAA23D5-B1A8-589C-8ED5-F341FFFEA5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00225" y="4046752"/>
            <a:ext cx="3980344" cy="504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marL="0" marR="0" lvl="0" indent="0" algn="l" defTabSz="1218406" eaLnBrk="1" fontAlgn="auto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/>
            </a:pPr>
            <a:r>
              <a:rPr lang="es-ES" dirty="0"/>
              <a:t>Subtítulo</a:t>
            </a:r>
            <a:r>
              <a:rPr lang="es-CL" dirty="0"/>
              <a:t> Arial 15</a:t>
            </a:r>
          </a:p>
        </p:txBody>
      </p:sp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0B08D841-0276-33C3-3666-53CC67862A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00224" y="2413733"/>
            <a:ext cx="3980345" cy="130036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30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portada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Regular - 30 puntos</a:t>
            </a:r>
            <a:endParaRPr lang="es-CL" dirty="0"/>
          </a:p>
        </p:txBody>
      </p:sp>
      <p:pic>
        <p:nvPicPr>
          <p:cNvPr id="9" name="Picture 6">
            <a:extLst>
              <a:ext uri="{FF2B5EF4-FFF2-40B4-BE49-F238E27FC236}">
                <a16:creationId xmlns="" xmlns:a16="http://schemas.microsoft.com/office/drawing/2014/main" id="{98BA7C6B-DB5F-EE2E-B534-7324B6BC8C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r="11749"/>
          <a:stretch/>
        </p:blipFill>
        <p:spPr>
          <a:xfrm>
            <a:off x="-1082216" y="-130002"/>
            <a:ext cx="8863649" cy="7495698"/>
          </a:xfrm>
          <a:prstGeom prst="rect">
            <a:avLst/>
          </a:prstGeom>
        </p:spPr>
      </p:pic>
      <p:pic>
        <p:nvPicPr>
          <p:cNvPr id="11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60820" y="367978"/>
            <a:ext cx="1224729" cy="5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8325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5 con vide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37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texto 7">
            <a:extLst>
              <a:ext uri="{FF2B5EF4-FFF2-40B4-BE49-F238E27FC236}">
                <a16:creationId xmlns="" xmlns:a16="http://schemas.microsoft.com/office/drawing/2014/main" id="{6E2DA3E9-55EC-34EB-6661-D855024744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79" y="811343"/>
            <a:ext cx="3975111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Máximo </a:t>
            </a:r>
            <a:r>
              <a:rPr lang="es-ES" dirty="0"/>
              <a:t>3 líneas Arial - 36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04BBC7BC-8DF5-7A55-6DE5-FF82D71ABDC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79" y="2747718"/>
            <a:ext cx="3496690" cy="1591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24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complementario Arial - 24 puntos</a:t>
            </a:r>
            <a:endParaRPr lang="es-CL" dirty="0"/>
          </a:p>
        </p:txBody>
      </p:sp>
      <p:sp>
        <p:nvSpPr>
          <p:cNvPr id="11" name="Marcador de medios 2">
            <a:extLst>
              <a:ext uri="{FF2B5EF4-FFF2-40B4-BE49-F238E27FC236}">
                <a16:creationId xmlns="" xmlns:a16="http://schemas.microsoft.com/office/drawing/2014/main" id="{EB2F4E9D-D8AF-7CE1-E65D-298040BE1DF2}"/>
              </a:ext>
            </a:extLst>
          </p:cNvPr>
          <p:cNvSpPr>
            <a:spLocks noGrp="1"/>
          </p:cNvSpPr>
          <p:nvPr>
            <p:ph type="media" sz="quarter" idx="18" hasCustomPrompt="1"/>
          </p:nvPr>
        </p:nvSpPr>
        <p:spPr>
          <a:xfrm>
            <a:off x="4805706" y="0"/>
            <a:ext cx="738788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Doble clic para incorporar un video</a:t>
            </a:r>
          </a:p>
        </p:txBody>
      </p:sp>
      <p:pic>
        <p:nvPicPr>
          <p:cNvPr id="9" name="Gráfico 7">
            <a:extLst>
              <a:ext uri="{FF2B5EF4-FFF2-40B4-BE49-F238E27FC236}">
                <a16:creationId xmlns="" xmlns:a16="http://schemas.microsoft.com/office/drawing/2014/main" id="{FDEC0ABD-6C88-E5D1-ED52-F3677C45D7F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946684"/>
            <a:ext cx="1223949" cy="50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63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ierr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394" name="Diapositiva de think-cell" r:id="rId5" imgW="395" imgH="396" progId="TCLayout.ActiveDocument.1">
                  <p:embed/>
                </p:oleObj>
              </mc:Choice>
              <mc:Fallback>
                <p:oleObj name="Diapositiva de think-cell" r:id="rId5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55A1FD02-61B9-9362-9931-2500DDF39A2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81837" y="2512391"/>
            <a:ext cx="4429915" cy="183321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6305499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orient="horz" pos="2160">
          <p15:clr>
            <a:srgbClr val="FBAE40"/>
          </p15:clr>
        </p15:guide>
        <p15:guide id="4294967295" pos="3840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418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áfico 1">
            <a:extLst>
              <a:ext uri="{FF2B5EF4-FFF2-40B4-BE49-F238E27FC236}">
                <a16:creationId xmlns="" xmlns:a16="http://schemas.microsoft.com/office/drawing/2014/main" id="{0379CD50-C859-A3A9-6E4D-42577F12391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81844" y="2512392"/>
            <a:ext cx="4429901" cy="183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56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3840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42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53813F30-C9BF-C3FA-97C6-539F7B586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6636" y="1325118"/>
            <a:ext cx="5341623" cy="32933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11500" b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CL" dirty="0" smtClean="0"/>
              <a:t>Texto</a:t>
            </a:r>
            <a:endParaRPr lang="es-CL" dirty="0"/>
          </a:p>
        </p:txBody>
      </p:sp>
      <p:sp>
        <p:nvSpPr>
          <p:cNvPr id="10" name="Marcador de texto 7">
            <a:extLst>
              <a:ext uri="{FF2B5EF4-FFF2-40B4-BE49-F238E27FC236}">
                <a16:creationId xmlns:a16="http://schemas.microsoft.com/office/drawing/2014/main" xmlns="" id="{6FB70D57-6140-544B-66BD-B9086F39FEA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66636" y="4903910"/>
            <a:ext cx="2138990" cy="2394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200" b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 err="1"/>
              <a:t>www.achs.cl</a:t>
            </a:r>
            <a:endParaRPr lang="es-C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9B54E3A-1114-3FDB-72FE-1E2602E9D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6" t="-1005" r="24290" b="18450"/>
          <a:stretch/>
        </p:blipFill>
        <p:spPr>
          <a:xfrm>
            <a:off x="380006" y="696192"/>
            <a:ext cx="5955008" cy="6161809"/>
          </a:xfrm>
          <a:prstGeom prst="rect">
            <a:avLst/>
          </a:prstGeom>
        </p:spPr>
      </p:pic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E3F7E20D-B774-856A-0346-DD0814DF82B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66636" y="5428822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86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7">
            <a:extLst>
              <a:ext uri="{FF2B5EF4-FFF2-40B4-BE49-F238E27FC236}">
                <a16:creationId xmlns:a16="http://schemas.microsoft.com/office/drawing/2014/main" xmlns="" id="{7D61C88C-2C0C-7B1D-6536-0F4590425B1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64409" y="4868685"/>
            <a:ext cx="5864620" cy="35628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xmlns="" id="{F8BF8D9D-FA7C-CE9E-07AE-288D7938C1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864409" y="1989316"/>
            <a:ext cx="7793039" cy="234683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6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  <a:r>
              <a:rPr lang="es-ES" dirty="0" smtClean="0"/>
              <a:t>Regular</a:t>
            </a:r>
            <a:br>
              <a:rPr lang="es-ES" dirty="0" smtClean="0"/>
            </a:br>
            <a:r>
              <a:rPr lang="es-ES" dirty="0" smtClean="0"/>
              <a:t>60 </a:t>
            </a:r>
            <a:r>
              <a:rPr lang="es-ES" dirty="0"/>
              <a:t>puntos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269E2A7-5379-587D-1CF3-26750B56C6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10812478" y="5477070"/>
            <a:ext cx="1381111" cy="1380931"/>
          </a:xfrm>
          <a:prstGeom prst="rect">
            <a:avLst/>
          </a:prstGeom>
        </p:spPr>
      </p:pic>
      <p:pic>
        <p:nvPicPr>
          <p:cNvPr id="6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59932" y="367978"/>
            <a:ext cx="1225712" cy="50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048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4EF53E-0A25-F749-935D-D8D50DE60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62ACBBAE-76E3-1948-BFE6-DD5FAB9F1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CC26E5AF-D5F5-7745-A119-C4DB5DFFD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F0220E68-EE97-AE4A-B0E4-6D89252B3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02935D9-2275-AA45-BD21-727B980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3337308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66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Marcador de texto 7">
            <a:extLst>
              <a:ext uri="{FF2B5EF4-FFF2-40B4-BE49-F238E27FC236}">
                <a16:creationId xmlns:a16="http://schemas.microsoft.com/office/drawing/2014/main" xmlns="" id="{01FF962A-1313-2AFA-B1E2-6B5A9591ADC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71" y="512764"/>
            <a:ext cx="11342577" cy="56530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88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Texto importante Arial Regular - 88 puntos máximo 5 líneas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7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8" name="Gráfico 2">
            <a:extLst>
              <a:ext uri="{FF2B5EF4-FFF2-40B4-BE49-F238E27FC236}">
                <a16:creationId xmlns="" xmlns:a16="http://schemas.microsoft.com/office/drawing/2014/main" id="{A64637E1-155F-2BEB-4A13-EFCF598D097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2971" y="5658760"/>
            <a:ext cx="1225367" cy="50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558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do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:a16="http://schemas.microsoft.com/office/drawing/2014/main" xmlns="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90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ounded Rectangle 1">
            <a:extLst>
              <a:ext uri="{FF2B5EF4-FFF2-40B4-BE49-F238E27FC236}">
                <a16:creationId xmlns:a16="http://schemas.microsoft.com/office/drawing/2014/main" xmlns="" id="{817A15A5-B715-CEBF-D3E2-601769F1BD85}"/>
              </a:ext>
            </a:extLst>
          </p:cNvPr>
          <p:cNvSpPr/>
          <p:nvPr userDrawn="1"/>
        </p:nvSpPr>
        <p:spPr>
          <a:xfrm>
            <a:off x="425507" y="3099832"/>
            <a:ext cx="11342576" cy="658336"/>
          </a:xfrm>
          <a:prstGeom prst="round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825500" hangingPunct="0"/>
            <a:endParaRPr lang="x-none" sz="320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2893AAB8-CDEC-DF57-25D7-289B58ACCA0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10395058" y="4883057"/>
            <a:ext cx="1381111" cy="1380931"/>
          </a:xfrm>
          <a:prstGeom prst="rect">
            <a:avLst/>
          </a:prstGeom>
        </p:spPr>
      </p:pic>
      <p:sp>
        <p:nvSpPr>
          <p:cNvPr id="6" name="Marcador de texto 7">
            <a:extLst>
              <a:ext uri="{FF2B5EF4-FFF2-40B4-BE49-F238E27FC236}">
                <a16:creationId xmlns:a16="http://schemas.microsoft.com/office/drawing/2014/main" xmlns="" id="{FA4EA27C-2903-E664-A909-96FA2D6C63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9382" y="1033743"/>
            <a:ext cx="9954824" cy="47905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tabLst/>
              <a:defRPr sz="5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0" indent="0">
              <a:buNone/>
              <a:defRPr/>
            </a:lvl2pPr>
            <a:lvl3pPr marL="609600" indent="0">
              <a:buNone/>
              <a:defRPr/>
            </a:lvl3pPr>
            <a:lvl4pPr marL="914400" indent="0">
              <a:buNone/>
              <a:defRPr/>
            </a:lvl4pPr>
            <a:lvl5pPr marL="1219200" indent="0">
              <a:buNone/>
              <a:defRPr/>
            </a:lvl5pPr>
          </a:lstStyle>
          <a:p>
            <a:pPr lvl="0"/>
            <a:r>
              <a:rPr lang="es-ES" dirty="0"/>
              <a:t>“Frase entre comillas” </a:t>
            </a:r>
          </a:p>
          <a:p>
            <a:pPr lvl="0"/>
            <a:r>
              <a:rPr lang="es-ES" dirty="0"/>
              <a:t>Arial</a:t>
            </a:r>
            <a:endParaRPr lang="es-CL" dirty="0"/>
          </a:p>
        </p:txBody>
      </p:sp>
      <p:sp>
        <p:nvSpPr>
          <p:cNvPr id="10" name="Marcador de número de diapositiva 23">
            <a:extLst>
              <a:ext uri="{FF2B5EF4-FFF2-40B4-BE49-F238E27FC236}">
                <a16:creationId xmlns:a16="http://schemas.microsoft.com/office/drawing/2014/main" xmlns="" id="{832595A6-04B9-5CB5-FC4C-B92263D41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793" y="6474653"/>
            <a:ext cx="505509" cy="234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914400"/>
            <a:fld id="{4B90B3AC-360D-4C0F-BB2D-EFC963FB8AB1}" type="slidenum">
              <a:rPr lang="es-CL" smtClean="0">
                <a:solidFill>
                  <a:srgbClr val="000000"/>
                </a:solidFill>
              </a:rPr>
              <a:pPr defTabSz="914400"/>
              <a:t>‹Nº›</a:t>
            </a:fld>
            <a:endParaRPr lang="es-CL" dirty="0">
              <a:solidFill>
                <a:srgbClr val="000000"/>
              </a:solidFill>
            </a:endParaRPr>
          </a:p>
        </p:txBody>
      </p:sp>
      <p:sp>
        <p:nvSpPr>
          <p:cNvPr id="11" name="Marcador de pie de página 2">
            <a:extLst>
              <a:ext uri="{FF2B5EF4-FFF2-40B4-BE49-F238E27FC236}">
                <a16:creationId xmlns:a16="http://schemas.microsoft.com/office/drawing/2014/main" xmlns="" id="{1E9659C6-FF96-0824-B9C3-D5B47FA10C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7637" y="6474654"/>
            <a:ext cx="10954536" cy="234291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pPr defTabSz="914400"/>
            <a:endParaRPr lang="es-CL" dirty="0">
              <a:solidFill>
                <a:srgbClr val="000000"/>
              </a:solidFill>
            </a:endParaRPr>
          </a:p>
        </p:txBody>
      </p:sp>
      <p:pic>
        <p:nvPicPr>
          <p:cNvPr id="12" name="Gráfico 1">
            <a:extLst>
              <a:ext uri="{FF2B5EF4-FFF2-40B4-BE49-F238E27FC236}">
                <a16:creationId xmlns="" xmlns:a16="http://schemas.microsoft.com/office/drawing/2014/main" id="{8439E0E9-8B07-843D-A908-1FA718640EB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1188" y="5297738"/>
            <a:ext cx="1246637" cy="5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43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4294967295" pos="6584">
          <p15:clr>
            <a:srgbClr val="FBAE40"/>
          </p15:clr>
        </p15:guide>
        <p15:guide id="4294967295" pos="35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47515E44-5580-CE40-8C8A-630A5D991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6040" y="365126"/>
            <a:ext cx="2629243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00493DAB-3F0B-814D-B310-78CA42CE8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309" y="365126"/>
            <a:ext cx="7735308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B10D730-F762-A14F-82F1-9AED8700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DC6B97F-F7E5-2D41-8D56-1E7B0A09B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81B1FF36-DCD5-0241-97A1-91DED0056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300298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2F7C922-2B35-488C-90C3-78D02206D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22033A6-C6C2-40D6-AAB1-5B9FB01C4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2A108EC1-DB56-4789-89D8-F63AFC52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760D5-0A4F-46CB-966E-D7A789D304D4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5A8A96D-0DB6-4B62-A310-6A525D782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0AF4B7E-8BF3-43F2-8130-2B50445CA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CCA99-CF64-451F-A9BB-06365FA9480C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5151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79005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61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B0334AC3-1221-0D47-8376-248BE6D996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800471" y="5528099"/>
            <a:ext cx="10397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tx1"/>
                </a:solidFill>
              </a:rPr>
              <a:t>Asociación</a:t>
            </a:r>
            <a:r>
              <a:rPr sz="1400" dirty="0">
                <a:solidFill>
                  <a:schemeClr val="tx1"/>
                </a:solidFill>
              </a:rPr>
              <a:t> </a:t>
            </a:r>
            <a:r>
              <a:rPr sz="1400" dirty="0" err="1">
                <a:solidFill>
                  <a:schemeClr val="tx1"/>
                </a:solidFill>
              </a:rPr>
              <a:t>Chilena</a:t>
            </a:r>
            <a:r>
              <a:rPr sz="1400" dirty="0">
                <a:solidFill>
                  <a:schemeClr val="tx1"/>
                </a:solidFill>
              </a:rPr>
              <a:t> de </a:t>
            </a:r>
            <a:r>
              <a:rPr sz="1400" dirty="0" err="1">
                <a:solidFill>
                  <a:schemeClr val="tx1"/>
                </a:solidFill>
              </a:rPr>
              <a:t>Seguridad</a:t>
            </a:r>
            <a:endParaRPr sz="1400" dirty="0">
              <a:solidFill>
                <a:schemeClr val="tx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34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471" y="6307032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227755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609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0453461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5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693091" y="5859192"/>
            <a:ext cx="10798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rgbClr val="106737"/>
                </a:solidFill>
              </a:rPr>
              <a:t>Asociación</a:t>
            </a:r>
            <a:r>
              <a:rPr sz="1400" dirty="0">
                <a:solidFill>
                  <a:srgbClr val="106737"/>
                </a:solidFill>
              </a:rPr>
              <a:t> </a:t>
            </a:r>
            <a:r>
              <a:rPr sz="1400" dirty="0" err="1">
                <a:solidFill>
                  <a:srgbClr val="106737"/>
                </a:solidFill>
              </a:rPr>
              <a:t>Chilena</a:t>
            </a:r>
            <a:r>
              <a:rPr sz="1400" dirty="0">
                <a:solidFill>
                  <a:srgbClr val="106737"/>
                </a:solidFill>
              </a:rPr>
              <a:t> de </a:t>
            </a:r>
            <a:r>
              <a:rPr sz="1400" dirty="0" err="1">
                <a:solidFill>
                  <a:srgbClr val="106737"/>
                </a:solidFill>
              </a:rPr>
              <a:t>Seguridad</a:t>
            </a:r>
            <a:endParaRPr sz="1400" dirty="0">
              <a:solidFill>
                <a:srgbClr val="106737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1" y="6260414"/>
            <a:ext cx="1039798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06737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280013"/>
            <a:ext cx="5639607" cy="1942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39164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pos="5125" userDrawn="1">
          <p15:clr>
            <a:srgbClr val="FBAE40"/>
          </p15:clr>
        </p15:guide>
        <p15:guide id="4" orient="horz" pos="3176" userDrawn="1">
          <p15:clr>
            <a:srgbClr val="FBAE40"/>
          </p15:clr>
        </p15:guide>
        <p15:guide id="5" orient="horz" pos="609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9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762327" y="5528098"/>
            <a:ext cx="11448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bg2"/>
                </a:solidFill>
              </a:rPr>
              <a:t>Asociación</a:t>
            </a:r>
            <a:r>
              <a:rPr sz="1400" dirty="0">
                <a:solidFill>
                  <a:schemeClr val="bg2"/>
                </a:solidFill>
              </a:rPr>
              <a:t> </a:t>
            </a:r>
            <a:r>
              <a:rPr sz="1400" dirty="0" err="1">
                <a:solidFill>
                  <a:schemeClr val="bg2"/>
                </a:solidFill>
              </a:rPr>
              <a:t>Chilena</a:t>
            </a:r>
            <a:r>
              <a:rPr sz="1400" dirty="0">
                <a:solidFill>
                  <a:schemeClr val="bg2"/>
                </a:solidFill>
              </a:rPr>
              <a:t> de </a:t>
            </a:r>
            <a:r>
              <a:rPr sz="1400" dirty="0" err="1">
                <a:solidFill>
                  <a:schemeClr val="bg2"/>
                </a:solidFill>
              </a:rPr>
              <a:t>Seguridad</a:t>
            </a:r>
            <a:endParaRPr sz="1400" dirty="0">
              <a:solidFill>
                <a:schemeClr val="bg2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2331" y="6307032"/>
            <a:ext cx="1193703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160463"/>
            <a:ext cx="5639607" cy="2798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847603" y="2372398"/>
            <a:ext cx="274007" cy="134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47" tIns="50747" rIns="50747" bIns="50747" numCol="1" spcCol="38100" rtlCol="0" anchor="ctr">
            <a:spAutoFit/>
          </a:bodyPr>
          <a:lstStyle/>
          <a:p>
            <a:pPr marL="0" marR="0" indent="0" algn="l" defTabSz="2435572" rtl="0" fontAlgn="auto" latinLnBrk="0" hangingPunct="0">
              <a:lnSpc>
                <a:spcPct val="90000"/>
              </a:lnSpc>
              <a:spcBef>
                <a:spcPts val="4496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L" sz="4796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27669" y="3662905"/>
            <a:ext cx="2925793" cy="27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60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557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8675230" y="3120437"/>
            <a:ext cx="3428896" cy="59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3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8999042" y="5635821"/>
            <a:ext cx="20309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 err="1">
                <a:solidFill>
                  <a:schemeClr val="accent1"/>
                </a:solidFill>
              </a:rPr>
              <a:t>Asociación</a:t>
            </a:r>
            <a:r>
              <a:rPr sz="1400" dirty="0">
                <a:solidFill>
                  <a:schemeClr val="accent1"/>
                </a:solidFill>
              </a:rPr>
              <a:t> </a:t>
            </a:r>
            <a:r>
              <a:rPr sz="1400" dirty="0" err="1">
                <a:solidFill>
                  <a:schemeClr val="accent1"/>
                </a:solidFill>
              </a:rPr>
              <a:t>Chilena</a:t>
            </a:r>
            <a:r>
              <a:rPr sz="1400" dirty="0">
                <a:solidFill>
                  <a:schemeClr val="accent1"/>
                </a:solidFill>
              </a:rPr>
              <a:t> de </a:t>
            </a:r>
            <a:r>
              <a:rPr sz="1400" dirty="0" err="1">
                <a:solidFill>
                  <a:schemeClr val="accent1"/>
                </a:solidFill>
              </a:rPr>
              <a:t>Seguridad</a:t>
            </a:r>
            <a:endParaRPr sz="1400" dirty="0">
              <a:solidFill>
                <a:schemeClr val="accent1"/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038" y="6298305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89463" y="69580"/>
            <a:ext cx="8498095" cy="6696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no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_tradn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624" y="1160463"/>
            <a:ext cx="5660174" cy="20287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79642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orient="horz" pos="55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2" name="Objeto 1" hidden="1">
                        <a:extLst>
                          <a:ext uri="{FF2B5EF4-FFF2-40B4-BE49-F238E27FC236}">
                            <a16:creationId xmlns="" xmlns:a16="http://schemas.microsoft.com/office/drawing/2014/main" id="{7D264631-F2A2-F64D-95FE-2D276C78EE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0" y="6231252"/>
            <a:ext cx="5320694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790" y="3746811"/>
            <a:ext cx="5602152" cy="17534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448656" y="3746818"/>
            <a:ext cx="0" cy="31406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5471" y="550984"/>
            <a:ext cx="591248" cy="591171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71950" y="0"/>
            <a:ext cx="4821637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54937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2" pos="5017" userDrawn="1">
          <p15:clr>
            <a:srgbClr val="FBAE40"/>
          </p15:clr>
        </p15:guide>
        <p15:guide id="3" pos="2736" userDrawn="1">
          <p15:clr>
            <a:srgbClr val="FBAE40"/>
          </p15:clr>
        </p15:guide>
        <p15:guide id="4" pos="2559" userDrawn="1">
          <p15:clr>
            <a:srgbClr val="FBAE40"/>
          </p15:clr>
        </p15:guide>
        <p15:guide id="5" orient="horz" pos="262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8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77718931-CD11-D846-99ED-DA7F8C29E6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0536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" userDrawn="1">
          <p15:clr>
            <a:srgbClr val="FBAE40"/>
          </p15:clr>
        </p15:guide>
        <p15:guide id="2" orient="horz" pos="1179" userDrawn="1">
          <p15:clr>
            <a:srgbClr val="FBAE40"/>
          </p15:clr>
        </p15:guide>
        <p15:guide id="3" pos="939" userDrawn="1">
          <p15:clr>
            <a:srgbClr val="FBAE40"/>
          </p15:clr>
        </p15:guide>
        <p15:guide id="4" pos="2500" userDrawn="1">
          <p15:clr>
            <a:srgbClr val="FBAE40"/>
          </p15:clr>
        </p15:guide>
        <p15:guide id="5" pos="4068" userDrawn="1">
          <p15:clr>
            <a:srgbClr val="FBAE40"/>
          </p15:clr>
        </p15:guide>
        <p15:guide id="6" orient="horz" pos="21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0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2" name="Objeto 11" hidden="1">
                        <a:extLst>
                          <a:ext uri="{FF2B5EF4-FFF2-40B4-BE49-F238E27FC236}">
                            <a16:creationId xmlns="" xmlns:a16="http://schemas.microsoft.com/office/drawing/2014/main" id="{5A6D60D2-2296-5945-875B-EFE4B97EF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149" y="1753128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149" y="3543046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149" y="5289304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4826389" y="1808503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4826389" y="3591818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4822322" y="5344706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98217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26" userDrawn="1">
          <p15:clr>
            <a:srgbClr val="FBAE40"/>
          </p15:clr>
        </p15:guide>
        <p15:guide id="2" orient="horz" pos="1786" userDrawn="1">
          <p15:clr>
            <a:srgbClr val="FBAE40"/>
          </p15:clr>
        </p15:guide>
        <p15:guide id="3" orient="horz" pos="2570" userDrawn="1">
          <p15:clr>
            <a:srgbClr val="FBAE40"/>
          </p15:clr>
        </p15:guide>
        <p15:guide id="4" orient="horz" pos="2623" userDrawn="1">
          <p15:clr>
            <a:srgbClr val="FBAE40"/>
          </p15:clr>
        </p15:guide>
        <p15:guide id="5" orient="horz" pos="1732" userDrawn="1">
          <p15:clr>
            <a:srgbClr val="FBAE40"/>
          </p15:clr>
        </p15:guide>
        <p15:guide id="6" orient="horz" pos="873" userDrawn="1">
          <p15:clr>
            <a:srgbClr val="FBAE40"/>
          </p15:clr>
        </p15:guide>
        <p15:guide id="7" pos="242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2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8C5653FB-0B55-DF49-89A0-7BB644B8BB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4826389" y="1793189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923" y="173960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923" y="2988579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923" y="4220046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923" y="5451514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4826389" y="3040100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4826389" y="4273882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4826389" y="5503291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708761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4" orient="horz" pos="1522" userDrawn="1">
          <p15:clr>
            <a:srgbClr val="FBAE40"/>
          </p15:clr>
        </p15:guide>
        <p15:guide id="6" orient="horz" pos="2705" userDrawn="1">
          <p15:clr>
            <a:srgbClr val="FBAE40"/>
          </p15:clr>
        </p15:guide>
        <p15:guide id="7" orient="horz" pos="920" userDrawn="1">
          <p15:clr>
            <a:srgbClr val="FBAE40"/>
          </p15:clr>
        </p15:guide>
        <p15:guide id="8" orient="horz" pos="1646" userDrawn="1">
          <p15:clr>
            <a:srgbClr val="FBAE40"/>
          </p15:clr>
        </p15:guide>
        <p15:guide id="9" orient="horz" pos="868" userDrawn="1">
          <p15:clr>
            <a:srgbClr val="FBAE40"/>
          </p15:clr>
        </p15:guide>
        <p15:guide id="10" orient="horz" pos="1459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5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13" name="Objeto 12" hidden="1">
                        <a:extLst>
                          <a:ext uri="{FF2B5EF4-FFF2-40B4-BE49-F238E27FC236}">
                            <a16:creationId xmlns="" xmlns:a16="http://schemas.microsoft.com/office/drawing/2014/main" id="{1B3CF53D-25D4-9646-AB92-B8AA4975E6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66813" algn="l"/>
              </a:tabLst>
              <a:defRPr sz="2396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6347" y="1754571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6347" y="2718577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6347" y="3682578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347" y="4646583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6347" y="561058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4892172" y="1855059"/>
            <a:ext cx="0" cy="5002949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4824352" y="1787239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4824352" y="5649226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4824352" y="2766318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4824352" y="4693551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4824352" y="3728343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9041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427" userDrawn="1">
          <p15:clr>
            <a:srgbClr val="FBAE40"/>
          </p15:clr>
        </p15:guide>
        <p15:guide id="9" orient="horz" pos="3291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7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99C22FEA-59FA-1540-A939-F039EF19B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00" y="2474555"/>
            <a:ext cx="1541898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08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1">
                <a:solidFill>
                  <a:schemeClr val="bg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082" y="2474555"/>
            <a:ext cx="1538321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9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726" y="2474555"/>
            <a:ext cx="1532952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044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6629" y="2474555"/>
            <a:ext cx="1541893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7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2282" y="2474555"/>
            <a:ext cx="1541895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2282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32889145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83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4" orient="horz" pos="212" userDrawn="1">
          <p15:clr>
            <a:srgbClr val="FBAE40"/>
          </p15:clr>
        </p15:guide>
        <p15:guide id="5" pos="25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03637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0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459" y="4082327"/>
            <a:ext cx="191074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8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89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910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853722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4CC8A321-110D-F84C-BC3A-3F4DCCDAB0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62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283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904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97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27686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0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443765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354" y="2750750"/>
            <a:ext cx="1266273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9858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9326700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8936" y="2750750"/>
            <a:ext cx="132775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92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6385924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2516" y="2750750"/>
            <a:ext cx="1399329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45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3415452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170" y="2750750"/>
            <a:ext cx="134033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8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45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928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4224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2316668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1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pos="1371" userDrawn="1">
          <p15:clr>
            <a:srgbClr val="FBAE40"/>
          </p15:clr>
        </p15:guide>
        <p15:guide id="4" orient="horz" pos="219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37326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="" xmlns:a16="http://schemas.microsoft.com/office/drawing/2014/main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663515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70" y="1620839"/>
            <a:ext cx="50831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808" y="2120356"/>
            <a:ext cx="3173463" cy="4340777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5048" y="1620839"/>
            <a:ext cx="47979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79672" y="2120356"/>
            <a:ext cx="4736779" cy="4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72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906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85242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16455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7627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rgbClr val="0C69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1577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69852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031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/>
            </a:lvl1pPr>
          </a:lstStyle>
          <a:p>
            <a:r>
              <a:rPr lang="es-ES_tradnl"/>
              <a:t>Fuente o Pie de página Arial 9</a:t>
            </a:r>
            <a:endParaRPr lang="es-ES_tradnl" dirty="0"/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5037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256036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olo texto y bullets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/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61742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, sub titulo y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A5BC562B-8075-3C4C-A449-F53BCE586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5333086C-D4D2-BC41-8D23-66AB3DB0C5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1CEF97AF-E50E-F247-98FC-7FB6FC2DFFE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F4EE69C-994D-B54F-88AE-FEC32892E1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87506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, sub titulo y logo fondo ver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9333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, sub titulo y logo fondo ver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025838F8-F232-B04E-AF29-81617EA8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904E778F-A13F-5640-8DFB-735443F011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0" name="Conector recto 9">
            <a:extLst>
              <a:ext uri="{FF2B5EF4-FFF2-40B4-BE49-F238E27FC236}">
                <a16:creationId xmlns="" xmlns:a16="http://schemas.microsoft.com/office/drawing/2014/main" id="{2159500B-EE7D-4543-ACA3-AE25BD6887C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DBEC4E9D-A2F1-4644-8BDF-6223E8BD35C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B3541E17-32DC-304A-AF37-ADA7A69CC7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6624" y="1175882"/>
            <a:ext cx="9526095" cy="568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1991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F257A930-1B12-7B4A-B402-734BCB48BA0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4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F257A930-1B12-7B4A-B402-734BCB48BA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43C07928-B23C-C049-8D57-638AEAE25D0A}"/>
              </a:ext>
            </a:extLst>
          </p:cNvPr>
          <p:cNvSpPr/>
          <p:nvPr userDrawn="1"/>
        </p:nvSpPr>
        <p:spPr>
          <a:xfrm>
            <a:off x="9216452" y="3740420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Conector recto 74">
            <a:extLst>
              <a:ext uri="{FF2B5EF4-FFF2-40B4-BE49-F238E27FC236}">
                <a16:creationId xmlns="" xmlns:a16="http://schemas.microsoft.com/office/drawing/2014/main" id="{D53F8420-F737-A142-8C02-3370D732A139}"/>
              </a:ext>
            </a:extLst>
          </p:cNvPr>
          <p:cNvSpPr/>
          <p:nvPr userDrawn="1"/>
        </p:nvSpPr>
        <p:spPr>
          <a:xfrm flipH="1">
            <a:off x="2902381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 flipH="1">
            <a:off x="5633095" y="2346859"/>
            <a:ext cx="1" cy="340070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7B419ADE-2D25-974C-863D-0EC0DFC0A5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28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4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0" name="Marcador de texto 7">
            <a:extLst>
              <a:ext uri="{FF2B5EF4-FFF2-40B4-BE49-F238E27FC236}">
                <a16:creationId xmlns="" xmlns:a16="http://schemas.microsoft.com/office/drawing/2014/main" id="{AA696213-3CE3-8141-BE88-BE027163D6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83724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83724" y="3654541"/>
            <a:ext cx="1993255" cy="20930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C95A676F-0AE0-C944-BE25-BD527CB9FE8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38405" y="3117333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s-CL" sz="1600" b="1" dirty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Título Arial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dirty="0"/>
              <a:t>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38405" y="3665997"/>
            <a:ext cx="1993255" cy="2081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0" name="Marcador de texto 7">
            <a:extLst>
              <a:ext uri="{FF2B5EF4-FFF2-40B4-BE49-F238E27FC236}">
                <a16:creationId xmlns="" xmlns:a16="http://schemas.microsoft.com/office/drawing/2014/main" id="{CBFD6792-9E13-7E48-9CEA-7FCD45D83A3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4631" y="2493112"/>
            <a:ext cx="2385540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1" name="Marcador de texto 7">
            <a:extLst>
              <a:ext uri="{FF2B5EF4-FFF2-40B4-BE49-F238E27FC236}">
                <a16:creationId xmlns="" xmlns:a16="http://schemas.microsoft.com/office/drawing/2014/main" id="{108DB484-1780-D345-A1D5-E256BC389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4631" y="3020651"/>
            <a:ext cx="2385540" cy="2619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="" xmlns:a16="http://schemas.microsoft.com/office/drawing/2014/main" id="{DC8111CA-F1A2-044A-A61E-5D535C8840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318372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0" name="Marcador de posición de imagen 3">
            <a:extLst>
              <a:ext uri="{FF2B5EF4-FFF2-40B4-BE49-F238E27FC236}">
                <a16:creationId xmlns="" xmlns:a16="http://schemas.microsoft.com/office/drawing/2014/main" id="{6F2BA060-6F09-A74D-BBF5-6F8F93A5EEF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5938405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1" name="Marcador de posición de imagen 3">
            <a:extLst>
              <a:ext uri="{FF2B5EF4-FFF2-40B4-BE49-F238E27FC236}">
                <a16:creationId xmlns="" xmlns:a16="http://schemas.microsoft.com/office/drawing/2014/main" id="{F49B1752-2690-5047-BF37-65DC322FED3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454230" y="2310725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35" name="Marcador de texto 4">
            <a:extLst>
              <a:ext uri="{FF2B5EF4-FFF2-40B4-BE49-F238E27FC236}">
                <a16:creationId xmlns="" xmlns:a16="http://schemas.microsoft.com/office/drawing/2014/main" id="{535EAA60-8045-0240-8A28-73BA9C14F5A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4518"/>
            <a:ext cx="8377595" cy="384019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6" name="Línea">
            <a:extLst>
              <a:ext uri="{FF2B5EF4-FFF2-40B4-BE49-F238E27FC236}">
                <a16:creationId xmlns="" xmlns:a16="http://schemas.microsoft.com/office/drawing/2014/main" id="{2444CEDB-830B-134F-A2D4-D6873E299AB1}"/>
              </a:ext>
            </a:extLst>
          </p:cNvPr>
          <p:cNvSpPr/>
          <p:nvPr userDrawn="1"/>
        </p:nvSpPr>
        <p:spPr>
          <a:xfrm>
            <a:off x="8512614" y="2318311"/>
            <a:ext cx="280117" cy="3429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34BED3D6-BA71-8C4F-B456-2184D1F7C75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25E4DCC9-BFDD-214C-8A37-D2631A73A1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7BEEAA3-8A69-6742-A85F-8DE31548C73D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14500FF3-659D-5B46-B3EA-B3149442A4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115305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752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comparativa con foto/lámina comparativa foto/ico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1" name="Conector recto 74">
            <a:extLst>
              <a:ext uri="{FF2B5EF4-FFF2-40B4-BE49-F238E27FC236}">
                <a16:creationId xmlns="" xmlns:a16="http://schemas.microsoft.com/office/drawing/2014/main" id="{D6D37DC4-4EA6-9544-8D43-FDA98A0A4224}"/>
              </a:ext>
            </a:extLst>
          </p:cNvPr>
          <p:cNvSpPr/>
          <p:nvPr userDrawn="1"/>
        </p:nvSpPr>
        <p:spPr>
          <a:xfrm>
            <a:off x="5761618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293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DFE9962-D69F-9F46-8D1F-D4F2B672D8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9130" y="3984493"/>
            <a:ext cx="19932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40F028AC-5B4A-9844-94D7-770F95E501E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27704" y="3984500"/>
            <a:ext cx="1993255" cy="22154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2975911" y="1888949"/>
            <a:ext cx="0" cy="4358665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8293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5" name="Marcador de texto 7">
            <a:extLst>
              <a:ext uri="{FF2B5EF4-FFF2-40B4-BE49-F238E27FC236}">
                <a16:creationId xmlns="" xmlns:a16="http://schemas.microsoft.com/office/drawing/2014/main" id="{02CB12F5-EDD8-E346-9DE9-3A19237D42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9130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6" name="Marcador de texto 7">
            <a:extLst>
              <a:ext uri="{FF2B5EF4-FFF2-40B4-BE49-F238E27FC236}">
                <a16:creationId xmlns="" xmlns:a16="http://schemas.microsoft.com/office/drawing/2014/main" id="{5D9451A5-0C90-6A4B-9663-51CDE3D8B0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27704" y="3424296"/>
            <a:ext cx="1993255" cy="46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</a:t>
            </a:r>
          </a:p>
          <a:p>
            <a:pPr lvl="0"/>
            <a:r>
              <a:rPr lang="es-ES" dirty="0"/>
              <a:t>Bold 16</a:t>
            </a:r>
            <a:endParaRPr lang="es-CL" dirty="0"/>
          </a:p>
        </p:txBody>
      </p:sp>
      <p:sp>
        <p:nvSpPr>
          <p:cNvPr id="57" name="Marcador de posición de imagen 2">
            <a:extLst>
              <a:ext uri="{FF2B5EF4-FFF2-40B4-BE49-F238E27FC236}">
                <a16:creationId xmlns="" xmlns:a16="http://schemas.microsoft.com/office/drawing/2014/main" id="{D3DF0AC5-CFA7-6341-8507-840E9C986E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8291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2">
            <a:extLst>
              <a:ext uri="{FF2B5EF4-FFF2-40B4-BE49-F238E27FC236}">
                <a16:creationId xmlns="" xmlns:a16="http://schemas.microsoft.com/office/drawing/2014/main" id="{17B499AE-C5B2-794D-8551-F1F602A885B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3249130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9" name="Marcador de posición de imagen 2">
            <a:extLst>
              <a:ext uri="{FF2B5EF4-FFF2-40B4-BE49-F238E27FC236}">
                <a16:creationId xmlns="" xmlns:a16="http://schemas.microsoft.com/office/drawing/2014/main" id="{DE550592-7ED0-A544-9D4F-0101680080E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27699" y="1889084"/>
            <a:ext cx="1619461" cy="12136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="" xmlns:a16="http://schemas.microsoft.com/office/drawing/2014/main" id="{2C43F09E-A773-E547-95D6-CF8477D8072A}"/>
              </a:ext>
            </a:extLst>
          </p:cNvPr>
          <p:cNvSpPr>
            <a:spLocks/>
          </p:cNvSpPr>
          <p:nvPr userDrawn="1"/>
        </p:nvSpPr>
        <p:spPr>
          <a:xfrm>
            <a:off x="9183171" y="3744639"/>
            <a:ext cx="2556333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ADDB372D-3C0A-9843-8A24-4C447B4FFF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74360" y="2033486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4F4164F6-0B99-AC40-82D2-06A1C9776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74360" y="2623930"/>
            <a:ext cx="2383013" cy="34455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63743F2B-A5AE-3F4C-B767-B2E9EB7AA46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48950" y="6467632"/>
            <a:ext cx="8377595" cy="371826"/>
          </a:xfrm>
          <a:prstGeom prst="rect">
            <a:avLst/>
          </a:prstGeom>
        </p:spPr>
        <p:txBody>
          <a:bodyPr anchor="t"/>
          <a:lstStyle>
            <a:lvl1pPr marL="228339" marR="0" indent="-228339" algn="l" defTabSz="121702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marL="228339" marR="0" lvl="0" indent="-228339" algn="l" defTabSz="1217024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+mj-lt"/>
              <a:buAutoNum type="arabicPeriod"/>
              <a:tabLst/>
              <a:defRPr/>
            </a:pPr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secundario fuente Arial 9</a:t>
            </a:r>
          </a:p>
        </p:txBody>
      </p:sp>
      <p:sp>
        <p:nvSpPr>
          <p:cNvPr id="24" name="Línea">
            <a:extLst>
              <a:ext uri="{FF2B5EF4-FFF2-40B4-BE49-F238E27FC236}">
                <a16:creationId xmlns="" xmlns:a16="http://schemas.microsoft.com/office/drawing/2014/main" id="{6381C55E-71FA-7248-BF78-2A722399DBD5}"/>
              </a:ext>
            </a:extLst>
          </p:cNvPr>
          <p:cNvSpPr/>
          <p:nvPr userDrawn="1"/>
        </p:nvSpPr>
        <p:spPr>
          <a:xfrm>
            <a:off x="8512614" y="1899777"/>
            <a:ext cx="280117" cy="430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5BAD7F1D-419D-FF40-B4CE-455DD130ED7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F454693-6D1A-2246-86B9-7924B68505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6FE459EB-A05F-0346-B414-0F58EBD5D5E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8957E07-7EBE-8B42-986C-CCD0C8363C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65457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976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903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11EC41E5-806D-2E4E-AAA0-2EC2EC18FE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7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11EC41E5-806D-2E4E-AAA0-2EC2EC18FE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="" xmlns:a16="http://schemas.microsoft.com/office/drawing/2014/main" id="{2911EB5D-1BA9-2A4A-845D-FB2FAE605904}"/>
              </a:ext>
            </a:extLst>
          </p:cNvPr>
          <p:cNvSpPr/>
          <p:nvPr userDrawn="1"/>
        </p:nvSpPr>
        <p:spPr>
          <a:xfrm>
            <a:off x="9219176" y="3726359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7853" y="2386495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>
            <a:off x="1933629" y="2379377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9717" y="2587447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50306EC6-0DBE-CA43-A0DD-EF256EA8F1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47853" y="3602233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6" name="Conector recto 74">
            <a:extLst>
              <a:ext uri="{FF2B5EF4-FFF2-40B4-BE49-F238E27FC236}">
                <a16:creationId xmlns="" xmlns:a16="http://schemas.microsoft.com/office/drawing/2014/main" id="{66BC8E95-AD01-7340-AEF4-FA9267A7B96C}"/>
              </a:ext>
            </a:extLst>
          </p:cNvPr>
          <p:cNvSpPr/>
          <p:nvPr userDrawn="1"/>
        </p:nvSpPr>
        <p:spPr>
          <a:xfrm>
            <a:off x="1933629" y="3595114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D0EF8C13-D250-3B48-93E5-9C3D6F1E4C9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7" y="3803184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0B4D78F6-630E-0648-BAC8-17387BDBB3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47853" y="4814980"/>
            <a:ext cx="5352814" cy="882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9" name="Conector recto 74">
            <a:extLst>
              <a:ext uri="{FF2B5EF4-FFF2-40B4-BE49-F238E27FC236}">
                <a16:creationId xmlns="" xmlns:a16="http://schemas.microsoft.com/office/drawing/2014/main" id="{0F490E9C-14C0-9941-B731-8CF1EB77CFB0}"/>
              </a:ext>
            </a:extLst>
          </p:cNvPr>
          <p:cNvSpPr/>
          <p:nvPr userDrawn="1"/>
        </p:nvSpPr>
        <p:spPr>
          <a:xfrm>
            <a:off x="1933629" y="4807863"/>
            <a:ext cx="0" cy="888534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EF047069-CE19-1842-BAD4-C26C6CDE055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9717" y="5015932"/>
            <a:ext cx="1268922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02342014-A163-7C4D-8310-87B690C18D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86236" y="2501440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89A58E29-5BE1-E74F-82E9-E7C5220EE4D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86236" y="3011602"/>
            <a:ext cx="2383013" cy="25675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43" name="Marcador de texto 4">
            <a:extLst>
              <a:ext uri="{FF2B5EF4-FFF2-40B4-BE49-F238E27FC236}">
                <a16:creationId xmlns="" xmlns:a16="http://schemas.microsoft.com/office/drawing/2014/main" id="{7E4CF988-A96C-B747-AC71-EB9FDD4EAE7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3" name="Línea">
            <a:extLst>
              <a:ext uri="{FF2B5EF4-FFF2-40B4-BE49-F238E27FC236}">
                <a16:creationId xmlns="" xmlns:a16="http://schemas.microsoft.com/office/drawing/2014/main" id="{CF1F37D8-7FD7-DB46-90C0-999038641338}"/>
              </a:ext>
            </a:extLst>
          </p:cNvPr>
          <p:cNvSpPr/>
          <p:nvPr userDrawn="1"/>
        </p:nvSpPr>
        <p:spPr>
          <a:xfrm>
            <a:off x="8319866" y="2345408"/>
            <a:ext cx="280117" cy="334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1" name="Marcador de número de diapositiva 1">
            <a:extLst>
              <a:ext uri="{FF2B5EF4-FFF2-40B4-BE49-F238E27FC236}">
                <a16:creationId xmlns="" xmlns:a16="http://schemas.microsoft.com/office/drawing/2014/main" id="{B5FADFF0-C5A7-6C44-B11D-F86CE0FE0063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396EC5D0-EB4A-3A42-8898-1FDF29DB2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2" name="Conector recto 31">
            <a:extLst>
              <a:ext uri="{FF2B5EF4-FFF2-40B4-BE49-F238E27FC236}">
                <a16:creationId xmlns="" xmlns:a16="http://schemas.microsoft.com/office/drawing/2014/main" id="{26AB80EE-EB42-3B4D-A955-092EDBA364E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A238EFE4-5978-AF43-A7D8-8F70217F9A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83487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28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orient="horz" pos="273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83B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6668453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5531200A-67B4-814A-95C6-ABA059808CF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9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5531200A-67B4-814A-95C6-ABA059808C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27BAF180-D9D1-0C4D-852E-CDC458C6A5AD}"/>
              </a:ext>
            </a:extLst>
          </p:cNvPr>
          <p:cNvSpPr/>
          <p:nvPr userDrawn="1"/>
        </p:nvSpPr>
        <p:spPr>
          <a:xfrm>
            <a:off x="9216073" y="367292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Línea">
            <a:extLst>
              <a:ext uri="{FF2B5EF4-FFF2-40B4-BE49-F238E27FC236}">
                <a16:creationId xmlns="" xmlns:a16="http://schemas.microsoft.com/office/drawing/2014/main" id="{92245F91-D7B9-BE4A-83D9-E37F606258CA}"/>
              </a:ext>
            </a:extLst>
          </p:cNvPr>
          <p:cNvSpPr/>
          <p:nvPr userDrawn="1"/>
        </p:nvSpPr>
        <p:spPr>
          <a:xfrm>
            <a:off x="8617048" y="2134630"/>
            <a:ext cx="280117" cy="3672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05735" y="2134630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17590" y="2457416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4" name="Marcador de posición de imagen 2">
            <a:extLst>
              <a:ext uri="{FF2B5EF4-FFF2-40B4-BE49-F238E27FC236}">
                <a16:creationId xmlns="" xmlns:a16="http://schemas.microsoft.com/office/drawing/2014/main" id="{01391A15-7249-EE4F-A688-E4680B66FA1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6967" y="2134630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35" name="Conector recto 34">
            <a:extLst>
              <a:ext uri="{FF2B5EF4-FFF2-40B4-BE49-F238E27FC236}">
                <a16:creationId xmlns="" xmlns:a16="http://schemas.microsoft.com/office/drawing/2014/main" id="{CBC1B177-B50F-5E40-B15D-0EC5384F83A6}"/>
              </a:ext>
            </a:extLst>
          </p:cNvPr>
          <p:cNvCxnSpPr>
            <a:cxnSpLocks/>
          </p:cNvCxnSpPr>
          <p:nvPr userDrawn="1"/>
        </p:nvCxnSpPr>
        <p:spPr>
          <a:xfrm>
            <a:off x="3691506" y="2134630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5D64D211-8E0C-C94B-88E7-E1C991DD3E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05735" y="3429039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17CE4B52-3BE3-2F44-84B5-ACEA2C0D72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17590" y="3704325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0ECC6833-D921-F248-810B-5EEE0E76CE1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56967" y="3429039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="" xmlns:a16="http://schemas.microsoft.com/office/drawing/2014/main" id="{94711B5F-DD02-6648-B446-B9333D6370A5}"/>
              </a:ext>
            </a:extLst>
          </p:cNvPr>
          <p:cNvCxnSpPr>
            <a:cxnSpLocks/>
          </p:cNvCxnSpPr>
          <p:nvPr userDrawn="1"/>
        </p:nvCxnSpPr>
        <p:spPr>
          <a:xfrm>
            <a:off x="3691506" y="3429039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05735" y="4722386"/>
            <a:ext cx="4033860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2" name="Marcador de texto 7">
            <a:extLst>
              <a:ext uri="{FF2B5EF4-FFF2-40B4-BE49-F238E27FC236}">
                <a16:creationId xmlns="" xmlns:a16="http://schemas.microsoft.com/office/drawing/2014/main" id="{2A601485-B11B-7B46-9F04-9A94F7E41A4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17590" y="5045172"/>
            <a:ext cx="127959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3" name="Marcador de posición de imagen 2">
            <a:extLst>
              <a:ext uri="{FF2B5EF4-FFF2-40B4-BE49-F238E27FC236}">
                <a16:creationId xmlns="" xmlns:a16="http://schemas.microsoft.com/office/drawing/2014/main" id="{AEA8A8BB-FA5E-874E-AAB9-F559CF5B08D6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456967" y="4722386"/>
            <a:ext cx="1475539" cy="108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s-CL" dirty="0"/>
              <a:t>Doble click para incorporar una imagen</a:t>
            </a:r>
          </a:p>
        </p:txBody>
      </p:sp>
      <p:cxnSp>
        <p:nvCxnSpPr>
          <p:cNvPr id="44" name="Conector recto 43">
            <a:extLst>
              <a:ext uri="{FF2B5EF4-FFF2-40B4-BE49-F238E27FC236}">
                <a16:creationId xmlns="" xmlns:a16="http://schemas.microsoft.com/office/drawing/2014/main" id="{E4F06A31-FE62-FA43-82D4-43BC324386A3}"/>
              </a:ext>
            </a:extLst>
          </p:cNvPr>
          <p:cNvCxnSpPr>
            <a:cxnSpLocks/>
          </p:cNvCxnSpPr>
          <p:nvPr userDrawn="1"/>
        </p:nvCxnSpPr>
        <p:spPr>
          <a:xfrm>
            <a:off x="3691506" y="4722386"/>
            <a:ext cx="0" cy="108000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Marcador de texto 7">
            <a:extLst>
              <a:ext uri="{FF2B5EF4-FFF2-40B4-BE49-F238E27FC236}">
                <a16:creationId xmlns="" xmlns:a16="http://schemas.microsoft.com/office/drawing/2014/main" id="{86474526-7DF2-164F-B33E-6141E63E9B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2205763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D3D12324-E365-794E-9EF0-965E7CA66F2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733300"/>
            <a:ext cx="2383013" cy="29668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2" name="Marcador de texto 4">
            <a:extLst>
              <a:ext uri="{FF2B5EF4-FFF2-40B4-BE49-F238E27FC236}">
                <a16:creationId xmlns="" xmlns:a16="http://schemas.microsoft.com/office/drawing/2014/main" id="{3A8DF9D6-5EAA-1441-80FE-873F0F2A7A1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36621" y="646112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7F75FD05-741A-804D-B57C-7FACD50F96E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5ED000E-D5A6-F144-A663-DE3BA9659C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9" name="Conector recto 28">
            <a:extLst>
              <a:ext uri="{FF2B5EF4-FFF2-40B4-BE49-F238E27FC236}">
                <a16:creationId xmlns="" xmlns:a16="http://schemas.microsoft.com/office/drawing/2014/main" id="{C321E7CF-1D96-004A-B00A-89BB11E1F662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65EEA7E1-D0E6-3F46-BEDD-59A005047D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956194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4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2 categorías y descripci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0B42D332-2844-E942-96BC-37A626E3034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2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4" name="Objeto 3" hidden="1">
                        <a:extLst>
                          <a:ext uri="{FF2B5EF4-FFF2-40B4-BE49-F238E27FC236}">
                            <a16:creationId xmlns="" xmlns:a16="http://schemas.microsoft.com/office/drawing/2014/main" id="{0B42D332-2844-E942-96BC-37A626E303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52ED1F8C-1BD3-014F-996B-FFB80867B4C0}"/>
              </a:ext>
            </a:extLst>
          </p:cNvPr>
          <p:cNvSpPr/>
          <p:nvPr userDrawn="1"/>
        </p:nvSpPr>
        <p:spPr>
          <a:xfrm>
            <a:off x="9216073" y="3611601"/>
            <a:ext cx="2520328" cy="5942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marL="0" marR="0" indent="0" algn="ctr" defTabSz="82456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3196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41C22BEC-E3DB-B444-918C-AC167E7F1462}"/>
              </a:ext>
            </a:extLst>
          </p:cNvPr>
          <p:cNvCxnSpPr>
            <a:cxnSpLocks/>
          </p:cNvCxnSpPr>
          <p:nvPr userDrawn="1"/>
        </p:nvCxnSpPr>
        <p:spPr>
          <a:xfrm>
            <a:off x="457188" y="3116979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017017" y="2169127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3" name="Marcador de texto 7">
            <a:extLst>
              <a:ext uri="{FF2B5EF4-FFF2-40B4-BE49-F238E27FC236}">
                <a16:creationId xmlns="" xmlns:a16="http://schemas.microsoft.com/office/drawing/2014/main" id="{9381C1C0-80DF-6749-9C03-56994A4072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390068" y="2169127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89620A1F-682C-3E4E-85BD-1A4E04D84C0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90068" y="1733847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55" name="Conector recto 54">
            <a:extLst>
              <a:ext uri="{FF2B5EF4-FFF2-40B4-BE49-F238E27FC236}">
                <a16:creationId xmlns="" xmlns:a16="http://schemas.microsoft.com/office/drawing/2014/main" id="{5880D28B-3A3F-674A-8248-0EF336123F8D}"/>
              </a:ext>
            </a:extLst>
          </p:cNvPr>
          <p:cNvCxnSpPr>
            <a:cxnSpLocks/>
          </p:cNvCxnSpPr>
          <p:nvPr userDrawn="1"/>
        </p:nvCxnSpPr>
        <p:spPr>
          <a:xfrm>
            <a:off x="2390068" y="2042377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Marcador de texto 7">
            <a:extLst>
              <a:ext uri="{FF2B5EF4-FFF2-40B4-BE49-F238E27FC236}">
                <a16:creationId xmlns="" xmlns:a16="http://schemas.microsoft.com/office/drawing/2014/main" id="{60D2818D-89F2-5146-96F4-FE5CC94A3B64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49322" y="2169127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cxnSp>
        <p:nvCxnSpPr>
          <p:cNvPr id="70" name="Conector recto 69">
            <a:extLst>
              <a:ext uri="{FF2B5EF4-FFF2-40B4-BE49-F238E27FC236}">
                <a16:creationId xmlns="" xmlns:a16="http://schemas.microsoft.com/office/drawing/2014/main" id="{4F3DCFE7-4201-D24B-8EB4-FA55068862F1}"/>
              </a:ext>
            </a:extLst>
          </p:cNvPr>
          <p:cNvCxnSpPr>
            <a:cxnSpLocks/>
          </p:cNvCxnSpPr>
          <p:nvPr userDrawn="1"/>
        </p:nvCxnSpPr>
        <p:spPr>
          <a:xfrm>
            <a:off x="457188" y="4688604"/>
            <a:ext cx="8044983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2" name="Marcador de texto 7">
            <a:extLst>
              <a:ext uri="{FF2B5EF4-FFF2-40B4-BE49-F238E27FC236}">
                <a16:creationId xmlns="" xmlns:a16="http://schemas.microsoft.com/office/drawing/2014/main" id="{2DFAEEC3-0D14-C64D-8AC4-8560CCC11D5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7017" y="3740752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7BB34F7A-9153-7E41-8706-B75E12C61FAF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390068" y="374075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D350E885-470E-4544-9B96-6265ACDD38B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0068" y="330547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75" name="Conector recto 74">
            <a:extLst>
              <a:ext uri="{FF2B5EF4-FFF2-40B4-BE49-F238E27FC236}">
                <a16:creationId xmlns="" xmlns:a16="http://schemas.microsoft.com/office/drawing/2014/main" id="{0DA84D03-C754-C246-AC09-A3CAE3A0D217}"/>
              </a:ext>
            </a:extLst>
          </p:cNvPr>
          <p:cNvCxnSpPr>
            <a:cxnSpLocks/>
          </p:cNvCxnSpPr>
          <p:nvPr userDrawn="1"/>
        </p:nvCxnSpPr>
        <p:spPr>
          <a:xfrm>
            <a:off x="2390068" y="3614001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5F033970-6C8B-0E48-A2EF-5615634E1F3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49322" y="3740752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D63CF391-BF7F-E946-8EBB-B83AE538B4E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17017" y="5313411"/>
            <a:ext cx="1242881" cy="73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22EF754-D625-F14C-8B51-B265491331F8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390068" y="5313411"/>
            <a:ext cx="6112106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83" name="Marcador de texto 7">
            <a:extLst>
              <a:ext uri="{FF2B5EF4-FFF2-40B4-BE49-F238E27FC236}">
                <a16:creationId xmlns="" xmlns:a16="http://schemas.microsoft.com/office/drawing/2014/main" id="{977B32BB-9DE9-AE4E-B3F6-BC2F0A20688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390068" y="4878132"/>
            <a:ext cx="4087779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84" name="Conector recto 83">
            <a:extLst>
              <a:ext uri="{FF2B5EF4-FFF2-40B4-BE49-F238E27FC236}">
                <a16:creationId xmlns="" xmlns:a16="http://schemas.microsoft.com/office/drawing/2014/main" id="{075E9141-63D8-A545-AC28-243D934CB544}"/>
              </a:ext>
            </a:extLst>
          </p:cNvPr>
          <p:cNvCxnSpPr>
            <a:cxnSpLocks/>
          </p:cNvCxnSpPr>
          <p:nvPr userDrawn="1"/>
        </p:nvCxnSpPr>
        <p:spPr>
          <a:xfrm>
            <a:off x="2390068" y="5186662"/>
            <a:ext cx="6112106" cy="2948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8" name="Marcador de texto 7">
            <a:extLst>
              <a:ext uri="{FF2B5EF4-FFF2-40B4-BE49-F238E27FC236}">
                <a16:creationId xmlns="" xmlns:a16="http://schemas.microsoft.com/office/drawing/2014/main" id="{B99DB37B-609E-1B46-AF58-881DFC2469EA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49322" y="5313411"/>
            <a:ext cx="468061" cy="39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8668C0C2-6225-9D4F-ABD5-08A2EAB9673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299489" y="1932631"/>
            <a:ext cx="238301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FE6A9022-71A7-0D4D-94F7-2B454E9F5A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99489" y="2507670"/>
            <a:ext cx="2383013" cy="34537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39" name="Marcador de texto 4">
            <a:extLst>
              <a:ext uri="{FF2B5EF4-FFF2-40B4-BE49-F238E27FC236}">
                <a16:creationId xmlns="" xmlns:a16="http://schemas.microsoft.com/office/drawing/2014/main" id="{7CE877C8-6FB2-CF43-A084-04A7252530E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segunda fuente Arial 9</a:t>
            </a:r>
          </a:p>
        </p:txBody>
      </p: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E4A7219B-443C-494D-9076-3FC55AAAD0AF}"/>
              </a:ext>
            </a:extLst>
          </p:cNvPr>
          <p:cNvSpPr/>
          <p:nvPr userDrawn="1"/>
        </p:nvSpPr>
        <p:spPr>
          <a:xfrm>
            <a:off x="8735928" y="1744736"/>
            <a:ext cx="280117" cy="43221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11" y="0"/>
                </a:moveTo>
                <a:lnTo>
                  <a:pt x="21600" y="10870"/>
                </a:lnTo>
                <a:lnTo>
                  <a:pt x="0" y="21600"/>
                </a:lnTo>
              </a:path>
            </a:pathLst>
          </a:custGeom>
          <a:ln w="114300">
            <a:solidFill>
              <a:schemeClr val="accent3">
                <a:lumMod val="40000"/>
                <a:lumOff val="60000"/>
              </a:schemeClr>
            </a:solidFill>
            <a:prstDash val="solid"/>
            <a:miter lim="400000"/>
          </a:ln>
        </p:spPr>
        <p:txBody>
          <a:bodyPr lIns="25372" tIns="25372" rIns="25372" bIns="25372" anchor="ctr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latin typeface="Arial"/>
              <a:cs typeface="Arial"/>
              <a:sym typeface="Arial"/>
            </a:endParaRPr>
          </a:p>
        </p:txBody>
      </p:sp>
      <p:sp>
        <p:nvSpPr>
          <p:cNvPr id="32" name="Marcador de número de diapositiva 1">
            <a:extLst>
              <a:ext uri="{FF2B5EF4-FFF2-40B4-BE49-F238E27FC236}">
                <a16:creationId xmlns="" xmlns:a16="http://schemas.microsoft.com/office/drawing/2014/main" id="{F52DF2DF-D41E-4045-821A-45609E7A60D8}"/>
              </a:ext>
            </a:extLst>
          </p:cNvPr>
          <p:cNvSpPr>
            <a:spLocks noGrp="1"/>
          </p:cNvSpPr>
          <p:nvPr>
            <p:ph type="sldNum" sz="quarter" idx="62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30" name="Marcador de texto 7">
            <a:extLst>
              <a:ext uri="{FF2B5EF4-FFF2-40B4-BE49-F238E27FC236}">
                <a16:creationId xmlns="" xmlns:a16="http://schemas.microsoft.com/office/drawing/2014/main" id="{2126314B-96AE-6A44-81BF-02ABCCDC3E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3" name="Conector recto 32">
            <a:extLst>
              <a:ext uri="{FF2B5EF4-FFF2-40B4-BE49-F238E27FC236}">
                <a16:creationId xmlns="" xmlns:a16="http://schemas.microsoft.com/office/drawing/2014/main" id="{CEC4F83F-C3E6-C749-981A-0852F322060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C0822B04-AEDE-8844-9C60-0E23AD5314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59465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  <p15:guide id="3" orient="horz" pos="834" userDrawn="1">
          <p15:clr>
            <a:srgbClr val="FBAE40"/>
          </p15:clr>
        </p15:guide>
        <p15:guide id="4" orient="horz" pos="1940" userDrawn="1">
          <p15:clr>
            <a:srgbClr val="FBAE40"/>
          </p15:clr>
        </p15:guide>
        <p15:guide id="5" orient="horz" pos="2907" userDrawn="1">
          <p15:clr>
            <a:srgbClr val="FBAE40"/>
          </p15:clr>
        </p15:guide>
        <p15:guide id="6" pos="1146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comparativa 1 categorías y descripciones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1" name="Marcador de texto 7">
            <a:extLst>
              <a:ext uri="{FF2B5EF4-FFF2-40B4-BE49-F238E27FC236}">
                <a16:creationId xmlns="" xmlns:a16="http://schemas.microsoft.com/office/drawing/2014/main" id="{4B4FD424-FA2D-1B46-A149-58EF233359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30789" y="2074603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6" name="Rectángulo">
            <a:extLst>
              <a:ext uri="{FF2B5EF4-FFF2-40B4-BE49-F238E27FC236}">
                <a16:creationId xmlns="" xmlns:a16="http://schemas.microsoft.com/office/drawing/2014/main" id="{6702EB9E-A1FA-954C-A832-0A7EDF090520}"/>
              </a:ext>
            </a:extLst>
          </p:cNvPr>
          <p:cNvSpPr/>
          <p:nvPr userDrawn="1"/>
        </p:nvSpPr>
        <p:spPr>
          <a:xfrm>
            <a:off x="449322" y="2074612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60" name="Flecha">
            <a:extLst>
              <a:ext uri="{FF2B5EF4-FFF2-40B4-BE49-F238E27FC236}">
                <a16:creationId xmlns="" xmlns:a16="http://schemas.microsoft.com/office/drawing/2014/main" id="{E6B1C39A-FDE2-BC40-B223-3FEEA317B028}"/>
              </a:ext>
            </a:extLst>
          </p:cNvPr>
          <p:cNvSpPr/>
          <p:nvPr userDrawn="1"/>
        </p:nvSpPr>
        <p:spPr>
          <a:xfrm>
            <a:off x="2230203" y="2074612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bg2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arcador de texto 7">
            <a:extLst>
              <a:ext uri="{FF2B5EF4-FFF2-40B4-BE49-F238E27FC236}">
                <a16:creationId xmlns="" xmlns:a16="http://schemas.microsoft.com/office/drawing/2014/main" id="{D011EE18-427A-614E-A45B-317571E7FB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30204" y="1635140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3" name="Conector recto 2">
            <a:extLst>
              <a:ext uri="{FF2B5EF4-FFF2-40B4-BE49-F238E27FC236}">
                <a16:creationId xmlns="" xmlns:a16="http://schemas.microsoft.com/office/drawing/2014/main" id="{E707E9D6-1E74-A645-A036-DEA93AAF701B}"/>
              </a:ext>
            </a:extLst>
          </p:cNvPr>
          <p:cNvCxnSpPr>
            <a:cxnSpLocks/>
          </p:cNvCxnSpPr>
          <p:nvPr userDrawn="1"/>
        </p:nvCxnSpPr>
        <p:spPr>
          <a:xfrm>
            <a:off x="2230207" y="1932778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3" name="Marcador de texto 7">
            <a:extLst>
              <a:ext uri="{FF2B5EF4-FFF2-40B4-BE49-F238E27FC236}">
                <a16:creationId xmlns="" xmlns:a16="http://schemas.microsoft.com/office/drawing/2014/main" id="{DFCEB778-9AFC-7B4A-9AA5-3D853AD078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30793" y="1635140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14</a:t>
            </a:r>
            <a:endParaRPr lang="es-CL" dirty="0"/>
          </a:p>
        </p:txBody>
      </p:sp>
      <p:cxnSp>
        <p:nvCxnSpPr>
          <p:cNvPr id="64" name="Conector recto 63">
            <a:extLst>
              <a:ext uri="{FF2B5EF4-FFF2-40B4-BE49-F238E27FC236}">
                <a16:creationId xmlns="" xmlns:a16="http://schemas.microsoft.com/office/drawing/2014/main" id="{516A11E3-D171-8641-AA4E-29E854F66822}"/>
              </a:ext>
            </a:extLst>
          </p:cNvPr>
          <p:cNvCxnSpPr>
            <a:cxnSpLocks/>
          </p:cNvCxnSpPr>
          <p:nvPr userDrawn="1"/>
        </p:nvCxnSpPr>
        <p:spPr>
          <a:xfrm>
            <a:off x="4430789" y="1932778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D5CE23AB-F9F3-1C45-A483-0BE13E6B14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383392" y="2074610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B692A92-E8A9-7C47-AD18-4649F0D2100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383392" y="1635140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67" name="Conector recto 66">
            <a:extLst>
              <a:ext uri="{FF2B5EF4-FFF2-40B4-BE49-F238E27FC236}">
                <a16:creationId xmlns="" xmlns:a16="http://schemas.microsoft.com/office/drawing/2014/main" id="{4F85BE26-F0D1-724D-91CA-79E04ECAC02F}"/>
              </a:ext>
            </a:extLst>
          </p:cNvPr>
          <p:cNvCxnSpPr>
            <a:cxnSpLocks/>
          </p:cNvCxnSpPr>
          <p:nvPr userDrawn="1"/>
        </p:nvCxnSpPr>
        <p:spPr>
          <a:xfrm>
            <a:off x="9383392" y="1932778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661B3AB6-9A76-2B4A-8C31-709E7AD6C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97447" y="209891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6DF521A9-C541-1D4C-879C-AB754287F02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29181" y="209891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98" name="Marcador de texto 7">
            <a:extLst>
              <a:ext uri="{FF2B5EF4-FFF2-40B4-BE49-F238E27FC236}">
                <a16:creationId xmlns="" xmlns:a16="http://schemas.microsoft.com/office/drawing/2014/main" id="{2B2B38A7-1E90-DD47-A64D-948E5F2F8B1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430789" y="3688250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9" name="Rectángulo">
            <a:extLst>
              <a:ext uri="{FF2B5EF4-FFF2-40B4-BE49-F238E27FC236}">
                <a16:creationId xmlns="" xmlns:a16="http://schemas.microsoft.com/office/drawing/2014/main" id="{FD1CB431-1820-2345-98EC-38025759AF2F}"/>
              </a:ext>
            </a:extLst>
          </p:cNvPr>
          <p:cNvSpPr/>
          <p:nvPr userDrawn="1"/>
        </p:nvSpPr>
        <p:spPr>
          <a:xfrm>
            <a:off x="449322" y="3688254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100" name="Flecha">
            <a:extLst>
              <a:ext uri="{FF2B5EF4-FFF2-40B4-BE49-F238E27FC236}">
                <a16:creationId xmlns="" xmlns:a16="http://schemas.microsoft.com/office/drawing/2014/main" id="{51D30188-BA2F-E041-9E44-E9C991347A3B}"/>
              </a:ext>
            </a:extLst>
          </p:cNvPr>
          <p:cNvSpPr/>
          <p:nvPr userDrawn="1"/>
        </p:nvSpPr>
        <p:spPr>
          <a:xfrm>
            <a:off x="2230203" y="3688254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BE0B497D-B44F-C24C-8E29-BD07AF0EDD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230204" y="3248791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FA62AC02-A4CB-9E42-9966-0638ADE12337}"/>
              </a:ext>
            </a:extLst>
          </p:cNvPr>
          <p:cNvCxnSpPr>
            <a:cxnSpLocks/>
          </p:cNvCxnSpPr>
          <p:nvPr userDrawn="1"/>
        </p:nvCxnSpPr>
        <p:spPr>
          <a:xfrm>
            <a:off x="2230202" y="3546425"/>
            <a:ext cx="203755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3" name="Marcador de texto 7">
            <a:extLst>
              <a:ext uri="{FF2B5EF4-FFF2-40B4-BE49-F238E27FC236}">
                <a16:creationId xmlns="" xmlns:a16="http://schemas.microsoft.com/office/drawing/2014/main" id="{1BD4B4BB-F73A-8C47-9D90-CEC7DD3B41B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30793" y="3248791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4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4" name="Conector recto 103">
            <a:extLst>
              <a:ext uri="{FF2B5EF4-FFF2-40B4-BE49-F238E27FC236}">
                <a16:creationId xmlns="" xmlns:a16="http://schemas.microsoft.com/office/drawing/2014/main" id="{0C6E77F8-65E8-494D-8105-C0A16B41DC03}"/>
              </a:ext>
            </a:extLst>
          </p:cNvPr>
          <p:cNvCxnSpPr>
            <a:cxnSpLocks/>
          </p:cNvCxnSpPr>
          <p:nvPr userDrawn="1"/>
        </p:nvCxnSpPr>
        <p:spPr>
          <a:xfrm>
            <a:off x="4430789" y="3546425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5" name="Marcador de texto 7">
            <a:extLst>
              <a:ext uri="{FF2B5EF4-FFF2-40B4-BE49-F238E27FC236}">
                <a16:creationId xmlns="" xmlns:a16="http://schemas.microsoft.com/office/drawing/2014/main" id="{15E1D5D8-969C-0C47-A83E-5B4A68DB30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83392" y="3688252"/>
            <a:ext cx="2354941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5DC833E3-6DB7-4D44-8269-BEE4CDA6C72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83392" y="3248791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7" name="Conector recto 106">
            <a:extLst>
              <a:ext uri="{FF2B5EF4-FFF2-40B4-BE49-F238E27FC236}">
                <a16:creationId xmlns="" xmlns:a16="http://schemas.microsoft.com/office/drawing/2014/main" id="{3DD43F7B-D2ED-9042-8179-8A0FE56FD61C}"/>
              </a:ext>
            </a:extLst>
          </p:cNvPr>
          <p:cNvCxnSpPr>
            <a:cxnSpLocks/>
          </p:cNvCxnSpPr>
          <p:nvPr userDrawn="1"/>
        </p:nvCxnSpPr>
        <p:spPr>
          <a:xfrm>
            <a:off x="9383392" y="3546425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B64B1C12-DD64-304A-8558-8A688B33972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297447" y="3712568"/>
            <a:ext cx="1602376" cy="4448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0" name="Marcador de texto 7">
            <a:extLst>
              <a:ext uri="{FF2B5EF4-FFF2-40B4-BE49-F238E27FC236}">
                <a16:creationId xmlns="" xmlns:a16="http://schemas.microsoft.com/office/drawing/2014/main" id="{D674B401-78C8-414C-A501-6F69894D59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29181" y="3712562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11" name="Marcador de texto 7">
            <a:extLst>
              <a:ext uri="{FF2B5EF4-FFF2-40B4-BE49-F238E27FC236}">
                <a16:creationId xmlns="" xmlns:a16="http://schemas.microsoft.com/office/drawing/2014/main" id="{61CDEF0A-D72C-2648-9BF7-D2A388DD586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0789" y="5452834"/>
            <a:ext cx="4701318" cy="73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2" name="Rectángulo">
            <a:extLst>
              <a:ext uri="{FF2B5EF4-FFF2-40B4-BE49-F238E27FC236}">
                <a16:creationId xmlns="" xmlns:a16="http://schemas.microsoft.com/office/drawing/2014/main" id="{82768CE9-E1C4-3D4C-81F7-4374324630CD}"/>
              </a:ext>
            </a:extLst>
          </p:cNvPr>
          <p:cNvSpPr/>
          <p:nvPr userDrawn="1"/>
        </p:nvSpPr>
        <p:spPr>
          <a:xfrm>
            <a:off x="449322" y="5452843"/>
            <a:ext cx="1513013" cy="528415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/>
          </a:p>
        </p:txBody>
      </p:sp>
      <p:sp>
        <p:nvSpPr>
          <p:cNvPr id="113" name="Flecha">
            <a:extLst>
              <a:ext uri="{FF2B5EF4-FFF2-40B4-BE49-F238E27FC236}">
                <a16:creationId xmlns="" xmlns:a16="http://schemas.microsoft.com/office/drawing/2014/main" id="{11B2D5B3-C3A5-5A46-B783-E9DB7956E3FC}"/>
              </a:ext>
            </a:extLst>
          </p:cNvPr>
          <p:cNvSpPr/>
          <p:nvPr userDrawn="1"/>
        </p:nvSpPr>
        <p:spPr>
          <a:xfrm>
            <a:off x="2230203" y="5452843"/>
            <a:ext cx="1820683" cy="528415"/>
          </a:xfrm>
          <a:prstGeom prst="rightArrow">
            <a:avLst>
              <a:gd name="adj1" fmla="val 97321"/>
              <a:gd name="adj2" fmla="val 24371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/>
          <a:lstStyle/>
          <a:p>
            <a:pPr algn="ctr" defTabSz="228339">
              <a:defRPr sz="2400">
                <a:solidFill>
                  <a:srgbClr val="595959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endParaRPr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arcador de texto 7">
            <a:extLst>
              <a:ext uri="{FF2B5EF4-FFF2-40B4-BE49-F238E27FC236}">
                <a16:creationId xmlns="" xmlns:a16="http://schemas.microsoft.com/office/drawing/2014/main" id="{130CF308-4F12-CF40-8431-48ED26F5E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230204" y="5013374"/>
            <a:ext cx="20375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5" name="Conector recto 114">
            <a:extLst>
              <a:ext uri="{FF2B5EF4-FFF2-40B4-BE49-F238E27FC236}">
                <a16:creationId xmlns="" xmlns:a16="http://schemas.microsoft.com/office/drawing/2014/main" id="{0312E910-2788-3D48-B437-F32CE1E92226}"/>
              </a:ext>
            </a:extLst>
          </p:cNvPr>
          <p:cNvCxnSpPr>
            <a:cxnSpLocks/>
          </p:cNvCxnSpPr>
          <p:nvPr userDrawn="1"/>
        </p:nvCxnSpPr>
        <p:spPr>
          <a:xfrm>
            <a:off x="2230207" y="5311009"/>
            <a:ext cx="2037865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6" name="Marcador de texto 7">
            <a:extLst>
              <a:ext uri="{FF2B5EF4-FFF2-40B4-BE49-F238E27FC236}">
                <a16:creationId xmlns="" xmlns:a16="http://schemas.microsoft.com/office/drawing/2014/main" id="{F003F3C9-833A-0E40-989F-A1E89E66731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456853" y="5013374"/>
            <a:ext cx="3046253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17" name="Conector recto 116">
            <a:extLst>
              <a:ext uri="{FF2B5EF4-FFF2-40B4-BE49-F238E27FC236}">
                <a16:creationId xmlns="" xmlns:a16="http://schemas.microsoft.com/office/drawing/2014/main" id="{D297A162-44E6-444F-B15F-B309FAC6EC0E}"/>
              </a:ext>
            </a:extLst>
          </p:cNvPr>
          <p:cNvCxnSpPr>
            <a:cxnSpLocks/>
          </p:cNvCxnSpPr>
          <p:nvPr userDrawn="1"/>
        </p:nvCxnSpPr>
        <p:spPr>
          <a:xfrm>
            <a:off x="4444973" y="5311009"/>
            <a:ext cx="4701318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8" name="Marcador de texto 7">
            <a:extLst>
              <a:ext uri="{FF2B5EF4-FFF2-40B4-BE49-F238E27FC236}">
                <a16:creationId xmlns="" xmlns:a16="http://schemas.microsoft.com/office/drawing/2014/main" id="{B40D342A-9934-D247-8506-3C04BA2012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383388" y="5452841"/>
            <a:ext cx="2354707" cy="737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19" name="Marcador de texto 7">
            <a:extLst>
              <a:ext uri="{FF2B5EF4-FFF2-40B4-BE49-F238E27FC236}">
                <a16:creationId xmlns="" xmlns:a16="http://schemas.microsoft.com/office/drawing/2014/main" id="{DDA9AE97-84A3-694E-9294-BAFBA6FBC7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409454" y="5013374"/>
            <a:ext cx="2326952" cy="2189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20" name="Conector recto 119">
            <a:extLst>
              <a:ext uri="{FF2B5EF4-FFF2-40B4-BE49-F238E27FC236}">
                <a16:creationId xmlns="" xmlns:a16="http://schemas.microsoft.com/office/drawing/2014/main" id="{52E5032A-A04E-AF48-A2B4-4FCA1E59EB6C}"/>
              </a:ext>
            </a:extLst>
          </p:cNvPr>
          <p:cNvCxnSpPr>
            <a:cxnSpLocks/>
          </p:cNvCxnSpPr>
          <p:nvPr userDrawn="1"/>
        </p:nvCxnSpPr>
        <p:spPr>
          <a:xfrm>
            <a:off x="9409453" y="5311009"/>
            <a:ext cx="2354941" cy="0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2" name="Marcador de texto 7">
            <a:extLst>
              <a:ext uri="{FF2B5EF4-FFF2-40B4-BE49-F238E27FC236}">
                <a16:creationId xmlns="" xmlns:a16="http://schemas.microsoft.com/office/drawing/2014/main" id="{EE07E9DC-AD79-9F43-9AA5-4C2F72B701E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297447" y="5477146"/>
            <a:ext cx="1602376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3" name="Marcador de texto 7">
            <a:extLst>
              <a:ext uri="{FF2B5EF4-FFF2-40B4-BE49-F238E27FC236}">
                <a16:creationId xmlns="" xmlns:a16="http://schemas.microsoft.com/office/drawing/2014/main" id="{9E332173-B33D-EE42-B963-112D06843FB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29181" y="5477146"/>
            <a:ext cx="1308175" cy="4702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47" name="Marcador de texto 4">
            <a:extLst>
              <a:ext uri="{FF2B5EF4-FFF2-40B4-BE49-F238E27FC236}">
                <a16:creationId xmlns="" xmlns:a16="http://schemas.microsoft.com/office/drawing/2014/main" id="{5A23BCE0-B3C8-6349-8275-A9F9C298620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57264" y="6475945"/>
            <a:ext cx="8377595" cy="371826"/>
          </a:xfrm>
          <a:prstGeom prst="rect">
            <a:avLst/>
          </a:prstGeom>
        </p:spPr>
        <p:txBody>
          <a:bodyPr/>
          <a:lstStyle>
            <a:lvl1pPr marL="228339" indent="-228339">
              <a:lnSpc>
                <a:spcPct val="100000"/>
              </a:lnSpc>
              <a:spcBef>
                <a:spcPts val="100"/>
              </a:spcBef>
              <a:buClr>
                <a:schemeClr val="accent1"/>
              </a:buClr>
              <a:buSzPct val="90000"/>
              <a:buFont typeface="+mj-lt"/>
              <a:buAutoNum type="arabicPeriod"/>
              <a:tabLst/>
              <a:defRPr sz="90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Texto primera fuente Arial 9</a:t>
            </a:r>
          </a:p>
          <a:p>
            <a:pPr lvl="0"/>
            <a:r>
              <a:rPr lang="es-CL" dirty="0"/>
              <a:t>Texto sfuente Arial 9</a:t>
            </a:r>
          </a:p>
        </p:txBody>
      </p:sp>
      <p:sp>
        <p:nvSpPr>
          <p:cNvPr id="48" name="Marcador de número de diapositiva 1">
            <a:extLst>
              <a:ext uri="{FF2B5EF4-FFF2-40B4-BE49-F238E27FC236}">
                <a16:creationId xmlns="" xmlns:a16="http://schemas.microsoft.com/office/drawing/2014/main" id="{4D3AD217-54D1-EB46-9D9E-E3862C7770C2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1EBA4C2B-415F-F647-8DDB-B89719D2FE4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51" name="Conector recto 50">
            <a:extLst>
              <a:ext uri="{FF2B5EF4-FFF2-40B4-BE49-F238E27FC236}">
                <a16:creationId xmlns="" xmlns:a16="http://schemas.microsoft.com/office/drawing/2014/main" id="{39D63CAF-5D43-CF41-B5C6-DB3590DD9B6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Marcador de texto 7">
            <a:extLst>
              <a:ext uri="{FF2B5EF4-FFF2-40B4-BE49-F238E27FC236}">
                <a16:creationId xmlns="" xmlns:a16="http://schemas.microsoft.com/office/drawing/2014/main" id="{973FAB7E-A456-F442-8185-B05E394C55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140231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rta Gantt Think-C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7" name="Marcador de contenido 6">
            <a:extLst>
              <a:ext uri="{FF2B5EF4-FFF2-40B4-BE49-F238E27FC236}">
                <a16:creationId xmlns="" xmlns:a16="http://schemas.microsoft.com/office/drawing/2014/main" id="{C1B8FB80-D582-7D41-94DF-9DC79634318C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9325" y="1620839"/>
            <a:ext cx="11287080" cy="473036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455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8908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3363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17816" indent="0">
              <a:buFontTx/>
              <a:buNone/>
              <a:defRPr sz="130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Insertar gráfico o carta </a:t>
            </a:r>
            <a:r>
              <a:rPr lang="es-ES" dirty="0" err="1"/>
              <a:t>gantt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A92E6723-6A59-0246-B1F5-4E38B0A329F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F8D15FBA-E309-7841-A774-A131E4439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9A186DD1-24AC-5146-808E-C8D243C0762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548673D1-134B-6041-B11F-D6B0AB5EF9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996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3854" y="2023281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07216" y="2196212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778241" y="1978138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3854" y="3114899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07216" y="328782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778241" y="3069756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183854" y="4206516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07216" y="4379447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778241" y="416137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83854" y="5298133"/>
            <a:ext cx="6997101" cy="7587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107216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778241" y="5252992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6" name="Marcador de posición de imagen 3">
            <a:extLst>
              <a:ext uri="{FF2B5EF4-FFF2-40B4-BE49-F238E27FC236}">
                <a16:creationId xmlns="" xmlns:a16="http://schemas.microsoft.com/office/drawing/2014/main" id="{5383AF3D-2849-A44D-B460-812DA0F91F39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82766" y="207952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7" name="Marcador de posición de imagen 3">
            <a:extLst>
              <a:ext uri="{FF2B5EF4-FFF2-40B4-BE49-F238E27FC236}">
                <a16:creationId xmlns="" xmlns:a16="http://schemas.microsoft.com/office/drawing/2014/main" id="{A3E9D49A-7FEB-CA48-A0DA-D7F0AD0B39D2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82766" y="3158310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8" name="Marcador de posición de imagen 3">
            <a:extLst>
              <a:ext uri="{FF2B5EF4-FFF2-40B4-BE49-F238E27FC236}">
                <a16:creationId xmlns="" xmlns:a16="http://schemas.microsoft.com/office/drawing/2014/main" id="{21F56DF0-CFA8-3E4A-A473-7B4F791BB3B2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982766" y="424737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967F9466-8202-8F4B-94E1-63B831183C4E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69975" y="5336432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CAFA77C0-C295-3D4D-88B5-DE00CB583A44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ABA5F40A-3B8B-424C-BB2D-DB2FE8043F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F00B6F94-336F-6C45-B09A-2B54444109B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BB17032C-0F93-3144-A7BD-E7670DF717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244135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2" pos="213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enumeración 3 +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Marcador de texto 7">
            <a:extLst>
              <a:ext uri="{FF2B5EF4-FFF2-40B4-BE49-F238E27FC236}">
                <a16:creationId xmlns="" xmlns:a16="http://schemas.microsoft.com/office/drawing/2014/main" id="{CF985600-E7D8-9E44-82E9-F97AD68006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05710" y="1667640"/>
            <a:ext cx="3615285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9068" y="1840571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0" name="Conector recto 89">
            <a:extLst>
              <a:ext uri="{FF2B5EF4-FFF2-40B4-BE49-F238E27FC236}">
                <a16:creationId xmlns="" xmlns:a16="http://schemas.microsoft.com/office/drawing/2014/main" id="{918C4B25-4DE6-4C44-8031-9999A5B2D42B}"/>
              </a:ext>
            </a:extLst>
          </p:cNvPr>
          <p:cNvCxnSpPr/>
          <p:nvPr userDrawn="1"/>
        </p:nvCxnSpPr>
        <p:spPr>
          <a:xfrm>
            <a:off x="3600092" y="162249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E88A7927-DC3B-3544-BD64-28D716E9EF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5706" y="2877805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95" name="Marcador de texto 7">
            <a:extLst>
              <a:ext uri="{FF2B5EF4-FFF2-40B4-BE49-F238E27FC236}">
                <a16:creationId xmlns="" xmlns:a16="http://schemas.microsoft.com/office/drawing/2014/main" id="{F1AE937D-E749-AB49-A58B-96D93517F82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29068" y="3050735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96" name="Conector recto 95">
            <a:extLst>
              <a:ext uri="{FF2B5EF4-FFF2-40B4-BE49-F238E27FC236}">
                <a16:creationId xmlns="" xmlns:a16="http://schemas.microsoft.com/office/drawing/2014/main" id="{82B8DDEA-E931-994F-86BA-42BAB21F35DB}"/>
              </a:ext>
            </a:extLst>
          </p:cNvPr>
          <p:cNvCxnSpPr/>
          <p:nvPr userDrawn="1"/>
        </p:nvCxnSpPr>
        <p:spPr>
          <a:xfrm>
            <a:off x="3600092" y="2836621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Marcador de texto 7">
            <a:extLst>
              <a:ext uri="{FF2B5EF4-FFF2-40B4-BE49-F238E27FC236}">
                <a16:creationId xmlns="" xmlns:a16="http://schemas.microsoft.com/office/drawing/2014/main" id="{32B82F2E-C60E-4F49-9E04-817DE4A46A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05706" y="4087968"/>
            <a:ext cx="3611270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1" name="Marcador de texto 7">
            <a:extLst>
              <a:ext uri="{FF2B5EF4-FFF2-40B4-BE49-F238E27FC236}">
                <a16:creationId xmlns="" xmlns:a16="http://schemas.microsoft.com/office/drawing/2014/main" id="{53ACC097-9A1C-3241-80E5-4FA2DBCD5E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29068" y="4260899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2" name="Conector recto 101">
            <a:extLst>
              <a:ext uri="{FF2B5EF4-FFF2-40B4-BE49-F238E27FC236}">
                <a16:creationId xmlns="" xmlns:a16="http://schemas.microsoft.com/office/drawing/2014/main" id="{25F53A69-89D3-734D-9B06-56318A2B5E6E}"/>
              </a:ext>
            </a:extLst>
          </p:cNvPr>
          <p:cNvCxnSpPr/>
          <p:nvPr userDrawn="1"/>
        </p:nvCxnSpPr>
        <p:spPr>
          <a:xfrm>
            <a:off x="3600092" y="4050743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6" name="Marcador de texto 7">
            <a:extLst>
              <a:ext uri="{FF2B5EF4-FFF2-40B4-BE49-F238E27FC236}">
                <a16:creationId xmlns="" xmlns:a16="http://schemas.microsoft.com/office/drawing/2014/main" id="{E5228B0D-DF98-794A-B213-566DD6D000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05710" y="5298133"/>
            <a:ext cx="3615281" cy="758780"/>
          </a:xfrm>
          <a:prstGeom prst="rect">
            <a:avLst/>
          </a:prstGeom>
        </p:spPr>
        <p:txBody>
          <a:bodyPr/>
          <a:lstStyle>
            <a:lvl1pPr marL="171257" indent="-17125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120000"/>
              <a:buFont typeface="Wingdings" pitchFamily="2" charset="2"/>
              <a:buChar char="§"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</a:p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107" name="Marcador de texto 7">
            <a:extLst>
              <a:ext uri="{FF2B5EF4-FFF2-40B4-BE49-F238E27FC236}">
                <a16:creationId xmlns="" xmlns:a16="http://schemas.microsoft.com/office/drawing/2014/main" id="{12AA98F3-ECF0-0846-98CE-48B524FC17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929068" y="5471064"/>
            <a:ext cx="125746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cxnSp>
        <p:nvCxnSpPr>
          <p:cNvPr id="108" name="Conector recto 107">
            <a:extLst>
              <a:ext uri="{FF2B5EF4-FFF2-40B4-BE49-F238E27FC236}">
                <a16:creationId xmlns="" xmlns:a16="http://schemas.microsoft.com/office/drawing/2014/main" id="{A420EF3B-A9EA-F74A-AFB4-B01AC7830323}"/>
              </a:ext>
            </a:extLst>
          </p:cNvPr>
          <p:cNvCxnSpPr/>
          <p:nvPr userDrawn="1"/>
        </p:nvCxnSpPr>
        <p:spPr>
          <a:xfrm>
            <a:off x="3600092" y="5264867"/>
            <a:ext cx="0" cy="849066"/>
          </a:xfrm>
          <a:prstGeom prst="line">
            <a:avLst/>
          </a:prstGeom>
          <a:noFill/>
          <a:ln w="12700" cap="flat">
            <a:solidFill>
              <a:schemeClr val="bg2"/>
            </a:solidFill>
            <a:prstDash val="sysDot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Marcador de posición de imagen 2">
            <a:extLst>
              <a:ext uri="{FF2B5EF4-FFF2-40B4-BE49-F238E27FC236}">
                <a16:creationId xmlns="" xmlns:a16="http://schemas.microsoft.com/office/drawing/2014/main" id="{8FCD531C-778A-2E4A-9ABA-A34D464868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405323" y="1667640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9" name="Marcador de posición de imagen 2">
            <a:extLst>
              <a:ext uri="{FF2B5EF4-FFF2-40B4-BE49-F238E27FC236}">
                <a16:creationId xmlns="" xmlns:a16="http://schemas.microsoft.com/office/drawing/2014/main" id="{E1719074-B64D-B840-B12F-779CE3A91C3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405323" y="3930697"/>
            <a:ext cx="3323864" cy="212780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>
                <a:solidFill>
                  <a:schemeClr val="accent3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BF352FCF-2840-F641-B261-0E6B39E92845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804618" y="1723883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9" name="Marcador de posición de imagen 3">
            <a:extLst>
              <a:ext uri="{FF2B5EF4-FFF2-40B4-BE49-F238E27FC236}">
                <a16:creationId xmlns="" xmlns:a16="http://schemas.microsoft.com/office/drawing/2014/main" id="{FC5D998E-8878-364C-B535-4672C2DA176D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804618" y="2931491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0" name="Marcador de posición de imagen 3">
            <a:extLst>
              <a:ext uri="{FF2B5EF4-FFF2-40B4-BE49-F238E27FC236}">
                <a16:creationId xmlns="" xmlns:a16="http://schemas.microsoft.com/office/drawing/2014/main" id="{7BE1B078-7F8B-5649-8CC2-046FD74D82BE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04618" y="4139099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1" name="Marcador de posición de imagen 3">
            <a:extLst>
              <a:ext uri="{FF2B5EF4-FFF2-40B4-BE49-F238E27FC236}">
                <a16:creationId xmlns="" xmlns:a16="http://schemas.microsoft.com/office/drawing/2014/main" id="{7C49BCC0-4D4D-EB4A-8268-F60F518F5523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04618" y="5346707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7" name="Marcador de número de diapositiva 1">
            <a:extLst>
              <a:ext uri="{FF2B5EF4-FFF2-40B4-BE49-F238E27FC236}">
                <a16:creationId xmlns="" xmlns:a16="http://schemas.microsoft.com/office/drawing/2014/main" id="{16214E9B-558A-2D4A-9C33-FF08516D28F6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DB616B56-1C98-BE46-90F9-A7ECD693AE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0" name="Conector recto 29">
            <a:extLst>
              <a:ext uri="{FF2B5EF4-FFF2-40B4-BE49-F238E27FC236}">
                <a16:creationId xmlns="" xmlns:a16="http://schemas.microsoft.com/office/drawing/2014/main" id="{8083ABBE-7E08-4446-9B1A-B775BB2E303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Marcador de texto 7">
            <a:extLst>
              <a:ext uri="{FF2B5EF4-FFF2-40B4-BE49-F238E27FC236}">
                <a16:creationId xmlns="" xmlns:a16="http://schemas.microsoft.com/office/drawing/2014/main" id="{C48A1F36-466C-1043-87C1-B756E52975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7323387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3" pos="919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solo íco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4" name="Marcador de texto 7">
            <a:extLst>
              <a:ext uri="{FF2B5EF4-FFF2-40B4-BE49-F238E27FC236}">
                <a16:creationId xmlns="" xmlns:a16="http://schemas.microsoft.com/office/drawing/2014/main" id="{06EBF3F5-82CF-3447-9CBB-BB0F933A65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3386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78" name="Marcador de texto 7">
            <a:extLst>
              <a:ext uri="{FF2B5EF4-FFF2-40B4-BE49-F238E27FC236}">
                <a16:creationId xmlns="" xmlns:a16="http://schemas.microsoft.com/office/drawing/2014/main" id="{5FD5CE98-A125-7D47-90B3-6D68BF0AD1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69294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2" name="Marcador de texto 7">
            <a:extLst>
              <a:ext uri="{FF2B5EF4-FFF2-40B4-BE49-F238E27FC236}">
                <a16:creationId xmlns="" xmlns:a16="http://schemas.microsoft.com/office/drawing/2014/main" id="{BB03827E-9E73-F54D-91ED-F37E18DF6D6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18159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86" name="Marcador de texto 7">
            <a:extLst>
              <a:ext uri="{FF2B5EF4-FFF2-40B4-BE49-F238E27FC236}">
                <a16:creationId xmlns="" xmlns:a16="http://schemas.microsoft.com/office/drawing/2014/main" id="{D3E3EFE6-6F4B-B54D-AF2C-EAD0435E5D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8898" y="2965399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09" name="Marcador de texto 7">
            <a:extLst>
              <a:ext uri="{FF2B5EF4-FFF2-40B4-BE49-F238E27FC236}">
                <a16:creationId xmlns="" xmlns:a16="http://schemas.microsoft.com/office/drawing/2014/main" id="{991112FC-F65D-FA43-B1F6-7F488AE779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3386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3" name="Marcador de texto 7">
            <a:extLst>
              <a:ext uri="{FF2B5EF4-FFF2-40B4-BE49-F238E27FC236}">
                <a16:creationId xmlns="" xmlns:a16="http://schemas.microsoft.com/office/drawing/2014/main" id="{2595DA74-33F5-8E48-A29B-0384767D56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9294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17" name="Marcador de texto 7">
            <a:extLst>
              <a:ext uri="{FF2B5EF4-FFF2-40B4-BE49-F238E27FC236}">
                <a16:creationId xmlns="" xmlns:a16="http://schemas.microsoft.com/office/drawing/2014/main" id="{B9DD7AC7-E6A2-1A49-8E09-B1BBD97180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8159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121" name="Marcador de texto 7">
            <a:extLst>
              <a:ext uri="{FF2B5EF4-FFF2-40B4-BE49-F238E27FC236}">
                <a16:creationId xmlns="" xmlns:a16="http://schemas.microsoft.com/office/drawing/2014/main" id="{57427875-4083-0746-9C0D-BFCA937A31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278898" y="5074754"/>
            <a:ext cx="1482446" cy="635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Bold 16</a:t>
            </a:r>
            <a:endParaRPr lang="es-CL" dirty="0"/>
          </a:p>
        </p:txBody>
      </p:sp>
      <p:sp>
        <p:nvSpPr>
          <p:cNvPr id="54" name="Marcador de posición de imagen 3">
            <a:extLst>
              <a:ext uri="{FF2B5EF4-FFF2-40B4-BE49-F238E27FC236}">
                <a16:creationId xmlns="" xmlns:a16="http://schemas.microsoft.com/office/drawing/2014/main" id="{EE3102D7-7297-9344-91F2-85FF3C368D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463387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5" name="Marcador de posición de imagen 3">
            <a:extLst>
              <a:ext uri="{FF2B5EF4-FFF2-40B4-BE49-F238E27FC236}">
                <a16:creationId xmlns="" xmlns:a16="http://schemas.microsoft.com/office/drawing/2014/main" id="{9FBDFC9B-7C8B-DC45-B9F9-55498656D1B0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278899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6" name="Marcador de posición de imagen 3">
            <a:extLst>
              <a:ext uri="{FF2B5EF4-FFF2-40B4-BE49-F238E27FC236}">
                <a16:creationId xmlns="" xmlns:a16="http://schemas.microsoft.com/office/drawing/2014/main" id="{559CBD6C-2DC7-224F-B729-9E291911C669}"/>
              </a:ext>
            </a:extLst>
          </p:cNvPr>
          <p:cNvSpPr>
            <a:spLocks noGrp="1"/>
          </p:cNvSpPr>
          <p:nvPr>
            <p:ph type="pic" sz="quarter" idx="55" hasCustomPrompt="1"/>
          </p:nvPr>
        </p:nvSpPr>
        <p:spPr>
          <a:xfrm>
            <a:off x="6118155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7" name="Marcador de posición de imagen 3">
            <a:extLst>
              <a:ext uri="{FF2B5EF4-FFF2-40B4-BE49-F238E27FC236}">
                <a16:creationId xmlns="" xmlns:a16="http://schemas.microsoft.com/office/drawing/2014/main" id="{073AEE27-09DF-6543-BB4D-7D5DFB1B4B3D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8969291" y="4209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8" name="Marcador de posición de imagen 3">
            <a:extLst>
              <a:ext uri="{FF2B5EF4-FFF2-40B4-BE49-F238E27FC236}">
                <a16:creationId xmlns="" xmlns:a16="http://schemas.microsoft.com/office/drawing/2014/main" id="{70515F09-3022-7248-97FD-AF60E7A637A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278899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59" name="Marcador de posición de imagen 3">
            <a:extLst>
              <a:ext uri="{FF2B5EF4-FFF2-40B4-BE49-F238E27FC236}">
                <a16:creationId xmlns="" xmlns:a16="http://schemas.microsoft.com/office/drawing/2014/main" id="{E7CAD503-A102-B44B-9C6B-B30F3C55AFE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118155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0" name="Marcador de posición de imagen 3">
            <a:extLst>
              <a:ext uri="{FF2B5EF4-FFF2-40B4-BE49-F238E27FC236}">
                <a16:creationId xmlns="" xmlns:a16="http://schemas.microsoft.com/office/drawing/2014/main" id="{B55D27B1-5A3C-974C-BE65-F74B63816EF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8969291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61" name="Marcador de posición de imagen 3">
            <a:extLst>
              <a:ext uri="{FF2B5EF4-FFF2-40B4-BE49-F238E27FC236}">
                <a16:creationId xmlns="" xmlns:a16="http://schemas.microsoft.com/office/drawing/2014/main" id="{537522F4-CAC5-624A-9444-E535A83A84B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63387" y="2103084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A6AECD0F-9426-464D-BB7E-B8E60D81534C}"/>
              </a:ext>
            </a:extLst>
          </p:cNvPr>
          <p:cNvSpPr>
            <a:spLocks noGrp="1"/>
          </p:cNvSpPr>
          <p:nvPr>
            <p:ph type="sldNum" sz="quarter" idx="57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9B217198-0325-2343-8826-2BB07C45F3E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DEFE2DED-0681-564C-B5DA-C9707DEC98D3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85D0DB1A-42C3-6F4B-9095-3EDE2D6A3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401933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86" userDrawn="1">
          <p15:clr>
            <a:srgbClr val="FBAE40"/>
          </p15:clr>
        </p15:guide>
        <p15:guide id="3" pos="4292" userDrawn="1">
          <p15:clr>
            <a:srgbClr val="FBAE40"/>
          </p15:clr>
        </p15:guide>
        <p15:guide id="4" pos="2926" userDrawn="1">
          <p15:clr>
            <a:srgbClr val="FBAE40"/>
          </p15:clr>
        </p15:guide>
        <p15:guide id="5" pos="1561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dia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9" name="Conector recto 74">
            <a:extLst>
              <a:ext uri="{FF2B5EF4-FFF2-40B4-BE49-F238E27FC236}">
                <a16:creationId xmlns="" xmlns:a16="http://schemas.microsoft.com/office/drawing/2014/main" id="{2E83A0D3-D9D1-6D40-A776-3D97DAAA669E}"/>
              </a:ext>
            </a:extLst>
          </p:cNvPr>
          <p:cNvSpPr/>
          <p:nvPr userDrawn="1"/>
        </p:nvSpPr>
        <p:spPr>
          <a:xfrm flipH="1">
            <a:off x="2490404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34783B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Imagen" descr="Imagen">
            <a:extLst>
              <a:ext uri="{FF2B5EF4-FFF2-40B4-BE49-F238E27FC236}">
                <a16:creationId xmlns="" xmlns:a16="http://schemas.microsoft.com/office/drawing/2014/main" id="{9779F4AF-5D4E-794B-A466-FB22A903A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61764" y="1712995"/>
            <a:ext cx="7735494" cy="25815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2" name="Círculo">
            <a:extLst>
              <a:ext uri="{FF2B5EF4-FFF2-40B4-BE49-F238E27FC236}">
                <a16:creationId xmlns="" xmlns:a16="http://schemas.microsoft.com/office/drawing/2014/main" id="{47C42AAE-D2EA-A84A-871A-0C47609DE7C1}"/>
              </a:ext>
            </a:extLst>
          </p:cNvPr>
          <p:cNvSpPr/>
          <p:nvPr userDrawn="1"/>
        </p:nvSpPr>
        <p:spPr>
          <a:xfrm>
            <a:off x="2077341" y="2797290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1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3">
            <a:extLst>
              <a:ext uri="{FF2B5EF4-FFF2-40B4-BE49-F238E27FC236}">
                <a16:creationId xmlns="" xmlns:a16="http://schemas.microsoft.com/office/drawing/2014/main" id="{0FCA73FE-D49A-7545-825C-40B69769AC2B}"/>
              </a:ext>
            </a:extLst>
          </p:cNvPr>
          <p:cNvSpPr txBox="1"/>
          <p:nvPr userDrawn="1"/>
        </p:nvSpPr>
        <p:spPr>
          <a:xfrm>
            <a:off x="2186925" y="2856636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3478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1</a:t>
            </a:r>
          </a:p>
        </p:txBody>
      </p:sp>
      <p:sp>
        <p:nvSpPr>
          <p:cNvPr id="47" name="Círculo">
            <a:extLst>
              <a:ext uri="{FF2B5EF4-FFF2-40B4-BE49-F238E27FC236}">
                <a16:creationId xmlns="" xmlns:a16="http://schemas.microsoft.com/office/drawing/2014/main" id="{45ECB7D4-EDAE-FE48-9F43-04C457C03100}"/>
              </a:ext>
            </a:extLst>
          </p:cNvPr>
          <p:cNvSpPr/>
          <p:nvPr userDrawn="1"/>
        </p:nvSpPr>
        <p:spPr>
          <a:xfrm>
            <a:off x="7745563" y="3795582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rgbClr val="90BB3A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3">
            <a:extLst>
              <a:ext uri="{FF2B5EF4-FFF2-40B4-BE49-F238E27FC236}">
                <a16:creationId xmlns="" xmlns:a16="http://schemas.microsoft.com/office/drawing/2014/main" id="{ECA73037-CC25-994E-B9C4-3D9D5FEDFBCF}"/>
              </a:ext>
            </a:extLst>
          </p:cNvPr>
          <p:cNvSpPr txBox="1"/>
          <p:nvPr userDrawn="1"/>
        </p:nvSpPr>
        <p:spPr>
          <a:xfrm>
            <a:off x="7861270" y="3849402"/>
            <a:ext cx="205405" cy="311624"/>
          </a:xfrm>
          <a:prstGeom prst="rect">
            <a:avLst/>
          </a:prstGeom>
          <a:noFill/>
          <a:ln w="12700" cap="flat">
            <a:solidFill>
              <a:schemeClr val="bg1"/>
            </a:solidFill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90BB3A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3</a:t>
            </a:r>
          </a:p>
        </p:txBody>
      </p:sp>
      <p:sp>
        <p:nvSpPr>
          <p:cNvPr id="49" name="Círculo">
            <a:extLst>
              <a:ext uri="{FF2B5EF4-FFF2-40B4-BE49-F238E27FC236}">
                <a16:creationId xmlns="" xmlns:a16="http://schemas.microsoft.com/office/drawing/2014/main" id="{B91AEEFA-2801-0E4A-A557-935B69C160C0}"/>
              </a:ext>
            </a:extLst>
          </p:cNvPr>
          <p:cNvSpPr/>
          <p:nvPr userDrawn="1"/>
        </p:nvSpPr>
        <p:spPr>
          <a:xfrm>
            <a:off x="5152317" y="1773241"/>
            <a:ext cx="413060" cy="413006"/>
          </a:xfrm>
          <a:prstGeom prst="ellipse">
            <a:avLst/>
          </a:prstGeom>
          <a:solidFill>
            <a:srgbClr val="FFFFFF"/>
          </a:solidFill>
          <a:ln w="31750" cap="flat">
            <a:solidFill>
              <a:schemeClr val="tx2"/>
            </a:solidFill>
            <a:prstDash val="solid"/>
            <a:miter lim="400000"/>
          </a:ln>
          <a:effectLst/>
        </p:spPr>
        <p:txBody>
          <a:bodyPr wrap="square" lIns="25372" tIns="25372" rIns="25372" bIns="25372" numCol="1" anchor="ctr">
            <a:noAutofit/>
          </a:bodyPr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3">
            <a:extLst>
              <a:ext uri="{FF2B5EF4-FFF2-40B4-BE49-F238E27FC236}">
                <a16:creationId xmlns="" xmlns:a16="http://schemas.microsoft.com/office/drawing/2014/main" id="{5CB1B3A6-600F-8646-AE4B-9007700B8084}"/>
              </a:ext>
            </a:extLst>
          </p:cNvPr>
          <p:cNvSpPr txBox="1"/>
          <p:nvPr userDrawn="1"/>
        </p:nvSpPr>
        <p:spPr>
          <a:xfrm>
            <a:off x="5259955" y="1832579"/>
            <a:ext cx="205405" cy="3116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spAutoFit/>
          </a:bodyPr>
          <a:lstStyle>
            <a:lvl1pPr algn="ctr" defTabSz="1828800">
              <a:lnSpc>
                <a:spcPct val="110000"/>
              </a:lnSpc>
              <a:spcBef>
                <a:spcPts val="0"/>
              </a:spcBef>
              <a:defRPr sz="4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996" dirty="0"/>
              <a:t>2</a:t>
            </a:r>
          </a:p>
        </p:txBody>
      </p:sp>
      <p:sp>
        <p:nvSpPr>
          <p:cNvPr id="51" name="Conector recto 74">
            <a:extLst>
              <a:ext uri="{FF2B5EF4-FFF2-40B4-BE49-F238E27FC236}">
                <a16:creationId xmlns="" xmlns:a16="http://schemas.microsoft.com/office/drawing/2014/main" id="{5581399F-60DC-C146-9774-D7BD814FB18C}"/>
              </a:ext>
            </a:extLst>
          </p:cNvPr>
          <p:cNvSpPr/>
          <p:nvPr userDrawn="1"/>
        </p:nvSpPr>
        <p:spPr>
          <a:xfrm flipH="1">
            <a:off x="5046557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5E5E5E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ector recto 74">
            <a:extLst>
              <a:ext uri="{FF2B5EF4-FFF2-40B4-BE49-F238E27FC236}">
                <a16:creationId xmlns="" xmlns:a16="http://schemas.microsoft.com/office/drawing/2014/main" id="{27D50CA8-0FE2-7645-830A-F4271EB0ED40}"/>
              </a:ext>
            </a:extLst>
          </p:cNvPr>
          <p:cNvSpPr/>
          <p:nvPr userDrawn="1"/>
        </p:nvSpPr>
        <p:spPr>
          <a:xfrm flipH="1">
            <a:off x="7627553" y="4761361"/>
            <a:ext cx="2100482" cy="1"/>
          </a:xfrm>
          <a:prstGeom prst="line">
            <a:avLst/>
          </a:prstGeom>
          <a:solidFill>
            <a:srgbClr val="FFFFFF"/>
          </a:solidFill>
          <a:ln w="15875">
            <a:solidFill>
              <a:srgbClr val="90BB3A"/>
            </a:solidFill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Marcador de texto 7">
            <a:extLst>
              <a:ext uri="{FF2B5EF4-FFF2-40B4-BE49-F238E27FC236}">
                <a16:creationId xmlns="" xmlns:a16="http://schemas.microsoft.com/office/drawing/2014/main" id="{CB581C8C-78B0-CF47-B07E-37D4BD3657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0404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1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8" name="Marcador de texto 7">
            <a:extLst>
              <a:ext uri="{FF2B5EF4-FFF2-40B4-BE49-F238E27FC236}">
                <a16:creationId xmlns="" xmlns:a16="http://schemas.microsoft.com/office/drawing/2014/main" id="{F6152E70-DB5D-FB46-AC42-E25D388437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8979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tx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59" name="Marcador de texto 7">
            <a:extLst>
              <a:ext uri="{FF2B5EF4-FFF2-40B4-BE49-F238E27FC236}">
                <a16:creationId xmlns="" xmlns:a16="http://schemas.microsoft.com/office/drawing/2014/main" id="{97E32544-5D63-C045-A2C9-208A3A350E2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27553" y="4999498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>
              <a:buClr>
                <a:schemeClr val="bg2"/>
              </a:buClr>
              <a:buSzPct val="80000"/>
              <a:buFont typeface="Wingdings" pitchFamily="2" charset="2"/>
              <a:buChar char="§"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14</a:t>
            </a:r>
            <a:endParaRPr lang="es-CL" dirty="0"/>
          </a:p>
        </p:txBody>
      </p:sp>
      <p:sp>
        <p:nvSpPr>
          <p:cNvPr id="25" name="Marcador de número de diapositiva 1">
            <a:extLst>
              <a:ext uri="{FF2B5EF4-FFF2-40B4-BE49-F238E27FC236}">
                <a16:creationId xmlns="" xmlns:a16="http://schemas.microsoft.com/office/drawing/2014/main" id="{BD2892FD-8B11-D94E-92D6-35A1466F2AC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4D8C07C6-F038-574C-9447-EE5D23F2AED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490404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1"/>
              </a:buClr>
              <a:buSzPct val="80000"/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078480EC-C091-BE4F-BA1A-99D711D37C60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58979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tx2"/>
              </a:buClr>
              <a:buSzPct val="80000"/>
              <a:buFontTx/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A2A206CD-450F-6D4C-9ED9-D8B8580AA5F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627553" y="2789699"/>
            <a:ext cx="2100482" cy="758780"/>
          </a:xfrm>
          <a:prstGeom prst="rect">
            <a:avLst/>
          </a:prstGeom>
        </p:spPr>
        <p:txBody>
          <a:bodyPr/>
          <a:lstStyle>
            <a:lvl1pPr marL="171257" indent="-171257" algn="ctr">
              <a:buClr>
                <a:schemeClr val="bg2"/>
              </a:buClr>
              <a:buSzPct val="80000"/>
              <a:buFontTx/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E4807BBE-DF36-9645-BE4E-3486868EFE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31" name="Conector recto 30">
            <a:extLst>
              <a:ext uri="{FF2B5EF4-FFF2-40B4-BE49-F238E27FC236}">
                <a16:creationId xmlns="" xmlns:a16="http://schemas.microsoft.com/office/drawing/2014/main" id="{3C1110E9-A7AE-874A-A8A4-0C61FCC549F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Marcador de texto 7">
            <a:extLst>
              <a:ext uri="{FF2B5EF4-FFF2-40B4-BE49-F238E27FC236}">
                <a16:creationId xmlns="" xmlns:a16="http://schemas.microsoft.com/office/drawing/2014/main" id="{CE8087DE-913C-CE43-A9AD-19E1C79C5C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954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13" userDrawn="1">
          <p15:clr>
            <a:srgbClr val="FBAE40"/>
          </p15:clr>
        </p15:guide>
        <p15:guide id="3" pos="919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3" name="Rectángulo">
            <a:extLst>
              <a:ext uri="{FF2B5EF4-FFF2-40B4-BE49-F238E27FC236}">
                <a16:creationId xmlns="" xmlns:a16="http://schemas.microsoft.com/office/drawing/2014/main" id="{42316AC7-064E-6646-A5F4-425D51B6A2C9}"/>
              </a:ext>
            </a:extLst>
          </p:cNvPr>
          <p:cNvSpPr/>
          <p:nvPr userDrawn="1"/>
        </p:nvSpPr>
        <p:spPr>
          <a:xfrm>
            <a:off x="430847" y="3429000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5" name="Marcador de texto 7">
            <a:extLst>
              <a:ext uri="{FF2B5EF4-FFF2-40B4-BE49-F238E27FC236}">
                <a16:creationId xmlns="" xmlns:a16="http://schemas.microsoft.com/office/drawing/2014/main" id="{6BF8A88C-2650-B342-AC6A-0910D46C631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553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 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66" name="Marcador de texto 7">
            <a:extLst>
              <a:ext uri="{FF2B5EF4-FFF2-40B4-BE49-F238E27FC236}">
                <a16:creationId xmlns="" xmlns:a16="http://schemas.microsoft.com/office/drawing/2014/main" id="{8FBF1655-AF76-F945-B38F-FE31E3035D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7549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67" name="Marcador de texto 7">
            <a:extLst>
              <a:ext uri="{FF2B5EF4-FFF2-40B4-BE49-F238E27FC236}">
                <a16:creationId xmlns="" xmlns:a16="http://schemas.microsoft.com/office/drawing/2014/main" id="{D09FBF73-0F86-334D-A640-40FA6422E5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755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68" name="Rectángulo">
            <a:extLst>
              <a:ext uri="{FF2B5EF4-FFF2-40B4-BE49-F238E27FC236}">
                <a16:creationId xmlns="" xmlns:a16="http://schemas.microsoft.com/office/drawing/2014/main" id="{276E5EE1-B3E1-3F4B-83B9-25BBCDB7164A}"/>
              </a:ext>
            </a:extLst>
          </p:cNvPr>
          <p:cNvSpPr/>
          <p:nvPr userDrawn="1"/>
        </p:nvSpPr>
        <p:spPr>
          <a:xfrm>
            <a:off x="3285258" y="2606955"/>
            <a:ext cx="2736414" cy="4251053"/>
          </a:xfrm>
          <a:prstGeom prst="rect">
            <a:avLst/>
          </a:prstGeom>
          <a:solidFill>
            <a:schemeClr val="bg2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69" name="Marcador de texto 7">
            <a:extLst>
              <a:ext uri="{FF2B5EF4-FFF2-40B4-BE49-F238E27FC236}">
                <a16:creationId xmlns="" xmlns:a16="http://schemas.microsoft.com/office/drawing/2014/main" id="{8DAFB3E8-F17D-0145-B3D7-D9F9A58CEA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44641" y="421568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0" name="Marcador de texto 7">
            <a:extLst>
              <a:ext uri="{FF2B5EF4-FFF2-40B4-BE49-F238E27FC236}">
                <a16:creationId xmlns="" xmlns:a16="http://schemas.microsoft.com/office/drawing/2014/main" id="{69AEA284-6214-104E-8E27-8BB480AF74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44637" y="312678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71" name="Marcador de texto 7">
            <a:extLst>
              <a:ext uri="{FF2B5EF4-FFF2-40B4-BE49-F238E27FC236}">
                <a16:creationId xmlns="" xmlns:a16="http://schemas.microsoft.com/office/drawing/2014/main" id="{38C79E41-A17D-4B48-8B91-1215DC2A1A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44642" y="3685650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72" name="Rectángulo">
            <a:extLst>
              <a:ext uri="{FF2B5EF4-FFF2-40B4-BE49-F238E27FC236}">
                <a16:creationId xmlns="" xmlns:a16="http://schemas.microsoft.com/office/drawing/2014/main" id="{34114B99-D22D-E64B-9FCB-2F541FEA6055}"/>
              </a:ext>
            </a:extLst>
          </p:cNvPr>
          <p:cNvSpPr/>
          <p:nvPr userDrawn="1"/>
        </p:nvSpPr>
        <p:spPr>
          <a:xfrm>
            <a:off x="6139666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E6767AED-37F8-A841-8040-0EEB3BC4FF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29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74" name="Marcador de texto 7">
            <a:extLst>
              <a:ext uri="{FF2B5EF4-FFF2-40B4-BE49-F238E27FC236}">
                <a16:creationId xmlns="" xmlns:a16="http://schemas.microsoft.com/office/drawing/2014/main" id="{55E7DFFB-09B1-2241-828E-6853EF3F217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12901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0" name="Marcador de texto 7">
            <a:extLst>
              <a:ext uri="{FF2B5EF4-FFF2-40B4-BE49-F238E27FC236}">
                <a16:creationId xmlns="" xmlns:a16="http://schemas.microsoft.com/office/drawing/2014/main" id="{A458015D-8739-2F48-BD8C-5FAB6F27784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12906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91" name="Rectángulo">
            <a:extLst>
              <a:ext uri="{FF2B5EF4-FFF2-40B4-BE49-F238E27FC236}">
                <a16:creationId xmlns="" xmlns:a16="http://schemas.microsoft.com/office/drawing/2014/main" id="{10682241-31DE-024D-A676-34E4EE3DCF6E}"/>
              </a:ext>
            </a:extLst>
          </p:cNvPr>
          <p:cNvSpPr/>
          <p:nvPr userDrawn="1"/>
        </p:nvSpPr>
        <p:spPr>
          <a:xfrm>
            <a:off x="8994072" y="3427828"/>
            <a:ext cx="2736414" cy="34301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92" name="Marcador de texto 7">
            <a:extLst>
              <a:ext uri="{FF2B5EF4-FFF2-40B4-BE49-F238E27FC236}">
                <a16:creationId xmlns="" xmlns:a16="http://schemas.microsoft.com/office/drawing/2014/main" id="{37B63F82-511B-904F-AE58-F9D3280955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39602" y="5036560"/>
            <a:ext cx="2186603" cy="15397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explicativo</a:t>
            </a:r>
          </a:p>
          <a:p>
            <a:pPr lvl="0"/>
            <a:r>
              <a:rPr lang="es-ES" dirty="0"/>
              <a:t>Arial Bold 16</a:t>
            </a:r>
            <a:endParaRPr lang="es-CL" dirty="0"/>
          </a:p>
        </p:txBody>
      </p:sp>
      <p:sp>
        <p:nvSpPr>
          <p:cNvPr id="93" name="Marcador de texto 7">
            <a:extLst>
              <a:ext uri="{FF2B5EF4-FFF2-40B4-BE49-F238E27FC236}">
                <a16:creationId xmlns="" xmlns:a16="http://schemas.microsoft.com/office/drawing/2014/main" id="{1B33BBFE-9406-CE41-ACA3-CFE95C7448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39598" y="3947663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94" name="Marcador de texto 7">
            <a:extLst>
              <a:ext uri="{FF2B5EF4-FFF2-40B4-BE49-F238E27FC236}">
                <a16:creationId xmlns="" xmlns:a16="http://schemas.microsoft.com/office/drawing/2014/main" id="{C874917F-D4AC-584B-91E6-BD1A3D307C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39601" y="4506531"/>
            <a:ext cx="1339726" cy="252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923FBA97-E4C3-5E41-BDE8-E626368C787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6D2B90F-BF7C-5749-A862-DAE4947F632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F4B6FA18-E24C-1C4B-AA39-656A4DB12F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198682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3" pos="2952" userDrawn="1">
          <p15:clr>
            <a:srgbClr val="FBAE40"/>
          </p15:clr>
        </p15:guide>
        <p15:guide id="4" orient="horz" pos="1248" userDrawn="1">
          <p15:clr>
            <a:srgbClr val="FBAE40"/>
          </p15:clr>
        </p15:guide>
        <p15:guide id="5" pos="1578" userDrawn="1">
          <p15:clr>
            <a:srgbClr val="FBAE40"/>
          </p15:clr>
        </p15:guide>
        <p15:guide id="6" pos="4309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ámina noticias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="" xmlns:a16="http://schemas.microsoft.com/office/drawing/2014/main" id="{A18F745A-2F94-7047-844D-CB79FE04F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2" name="Rectángulo">
            <a:extLst>
              <a:ext uri="{FF2B5EF4-FFF2-40B4-BE49-F238E27FC236}">
                <a16:creationId xmlns="" xmlns:a16="http://schemas.microsoft.com/office/drawing/2014/main" id="{924593A7-BA3B-134F-B552-3C8E240BE639}"/>
              </a:ext>
            </a:extLst>
          </p:cNvPr>
          <p:cNvSpPr/>
          <p:nvPr userDrawn="1"/>
        </p:nvSpPr>
        <p:spPr>
          <a:xfrm>
            <a:off x="436624" y="2598739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28" name="Marcador de texto 7">
            <a:extLst>
              <a:ext uri="{FF2B5EF4-FFF2-40B4-BE49-F238E27FC236}">
                <a16:creationId xmlns="" xmlns:a16="http://schemas.microsoft.com/office/drawing/2014/main" id="{F57E9CCB-4FEF-3B4C-BB29-A871DC96C8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6372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29" name="Marcador de texto 7">
            <a:extLst>
              <a:ext uri="{FF2B5EF4-FFF2-40B4-BE49-F238E27FC236}">
                <a16:creationId xmlns="" xmlns:a16="http://schemas.microsoft.com/office/drawing/2014/main" id="{D012B9D1-835B-7745-97E3-74B7D8ED94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6372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0EA17AB2-535B-3E41-9012-14AE4DF3B69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6367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2" name="Rectángulo">
            <a:extLst>
              <a:ext uri="{FF2B5EF4-FFF2-40B4-BE49-F238E27FC236}">
                <a16:creationId xmlns="" xmlns:a16="http://schemas.microsoft.com/office/drawing/2014/main" id="{47872927-EDEB-034D-AB0F-40AD76882404}"/>
              </a:ext>
            </a:extLst>
          </p:cNvPr>
          <p:cNvSpPr/>
          <p:nvPr userDrawn="1"/>
        </p:nvSpPr>
        <p:spPr>
          <a:xfrm>
            <a:off x="3285258" y="2597945"/>
            <a:ext cx="2736414" cy="4283076"/>
          </a:xfrm>
          <a:prstGeom prst="rect">
            <a:avLst/>
          </a:prstGeom>
          <a:solidFill>
            <a:schemeClr val="accent4"/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33" name="Marcador de texto 7">
            <a:extLst>
              <a:ext uri="{FF2B5EF4-FFF2-40B4-BE49-F238E27FC236}">
                <a16:creationId xmlns="" xmlns:a16="http://schemas.microsoft.com/office/drawing/2014/main" id="{0DCF0A1D-0E92-3E4E-AE6C-06E920D6E6E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3460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4" name="Marcador de texto 7">
            <a:extLst>
              <a:ext uri="{FF2B5EF4-FFF2-40B4-BE49-F238E27FC236}">
                <a16:creationId xmlns="" xmlns:a16="http://schemas.microsoft.com/office/drawing/2014/main" id="{6C423F7D-EEBF-3A44-B527-08BE6EB1B0E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13460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35" name="Marcador de posición de imagen 2">
            <a:extLst>
              <a:ext uri="{FF2B5EF4-FFF2-40B4-BE49-F238E27FC236}">
                <a16:creationId xmlns="" xmlns:a16="http://schemas.microsoft.com/office/drawing/2014/main" id="{93186F0C-C7B9-764C-B99E-96FA0437C4C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1345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6" name="Rectángulo">
            <a:extLst>
              <a:ext uri="{FF2B5EF4-FFF2-40B4-BE49-F238E27FC236}">
                <a16:creationId xmlns="" xmlns:a16="http://schemas.microsoft.com/office/drawing/2014/main" id="{43BC13CA-7E2D-6E45-8712-486D874903DD}"/>
              </a:ext>
            </a:extLst>
          </p:cNvPr>
          <p:cNvSpPr/>
          <p:nvPr userDrawn="1"/>
        </p:nvSpPr>
        <p:spPr>
          <a:xfrm>
            <a:off x="6139665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37" name="Marcador de texto 7">
            <a:extLst>
              <a:ext uri="{FF2B5EF4-FFF2-40B4-BE49-F238E27FC236}">
                <a16:creationId xmlns="" xmlns:a16="http://schemas.microsoft.com/office/drawing/2014/main" id="{B61C247D-37DA-1141-B436-E9CA5E4D938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81728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BBA61BC9-7FB0-9C4F-B8DC-AC4C5F1DD8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81727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4" name="Marcador de posición de imagen 2">
            <a:extLst>
              <a:ext uri="{FF2B5EF4-FFF2-40B4-BE49-F238E27FC236}">
                <a16:creationId xmlns="" xmlns:a16="http://schemas.microsoft.com/office/drawing/2014/main" id="{57D13356-69C7-2542-A744-E65AE47B81E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381715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5" name="Rectángulo">
            <a:extLst>
              <a:ext uri="{FF2B5EF4-FFF2-40B4-BE49-F238E27FC236}">
                <a16:creationId xmlns="" xmlns:a16="http://schemas.microsoft.com/office/drawing/2014/main" id="{8FB68190-D7E3-B141-817A-FAF1FE4B4632}"/>
              </a:ext>
            </a:extLst>
          </p:cNvPr>
          <p:cNvSpPr/>
          <p:nvPr userDrawn="1"/>
        </p:nvSpPr>
        <p:spPr>
          <a:xfrm>
            <a:off x="8994071" y="2597945"/>
            <a:ext cx="2736414" cy="42830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912570">
              <a:defRPr sz="36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3596"/>
          </a:p>
        </p:txBody>
      </p:sp>
      <p:sp>
        <p:nvSpPr>
          <p:cNvPr id="46" name="Marcador de texto 7">
            <a:extLst>
              <a:ext uri="{FF2B5EF4-FFF2-40B4-BE49-F238E27FC236}">
                <a16:creationId xmlns="" xmlns:a16="http://schemas.microsoft.com/office/drawing/2014/main" id="{31421233-7F3D-574E-9B40-A3D57BE496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208423" y="2870424"/>
            <a:ext cx="1257464" cy="5118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</a:t>
            </a:r>
            <a:endParaRPr lang="es-CL" dirty="0"/>
          </a:p>
        </p:txBody>
      </p:sp>
      <p:sp>
        <p:nvSpPr>
          <p:cNvPr id="47" name="Marcador de texto 7">
            <a:extLst>
              <a:ext uri="{FF2B5EF4-FFF2-40B4-BE49-F238E27FC236}">
                <a16:creationId xmlns="" xmlns:a16="http://schemas.microsoft.com/office/drawing/2014/main" id="{B2A73391-D262-9140-B309-BB12AA19FA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08424" y="3429292"/>
            <a:ext cx="2337096" cy="1239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CL" dirty="0"/>
              <a:t>Texto explicativo Arial 16</a:t>
            </a:r>
          </a:p>
        </p:txBody>
      </p:sp>
      <p:sp>
        <p:nvSpPr>
          <p:cNvPr id="48" name="Marcador de posición de imagen 2">
            <a:extLst>
              <a:ext uri="{FF2B5EF4-FFF2-40B4-BE49-F238E27FC236}">
                <a16:creationId xmlns="" xmlns:a16="http://schemas.microsoft.com/office/drawing/2014/main" id="{45275E7E-6C59-1249-AD15-26DA1036953E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208411" y="4852201"/>
            <a:ext cx="2337105" cy="1465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0DF2D4F5-BFF4-BA42-A5F2-9F63B0B8C8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="" xmlns:a16="http://schemas.microsoft.com/office/drawing/2014/main" id="{9FF6CE03-CA68-3A41-8651-B0B0DBE026D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Marcador de texto 7">
            <a:extLst>
              <a:ext uri="{FF2B5EF4-FFF2-40B4-BE49-F238E27FC236}">
                <a16:creationId xmlns="" xmlns:a16="http://schemas.microsoft.com/office/drawing/2014/main" id="{10623B86-9F71-884B-B968-29A25EF80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12470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3" pos="2952" userDrawn="1">
          <p15:clr>
            <a:srgbClr val="FBAE40"/>
          </p15:clr>
        </p15:guide>
        <p15:guide id="4" orient="horz" pos="1247" userDrawn="1">
          <p15:clr>
            <a:srgbClr val="FBAE40"/>
          </p15:clr>
        </p15:guide>
        <p15:guide id="5" pos="1578" userDrawn="1">
          <p15:clr>
            <a:srgbClr val="FBAE40"/>
          </p15:clr>
        </p15:guide>
        <p15:guide id="6" pos="430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1185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479273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 hidden="1">
            <a:extLst>
              <a:ext uri="{FF2B5EF4-FFF2-40B4-BE49-F238E27FC236}">
                <a16:creationId xmlns="" xmlns:a16="http://schemas.microsoft.com/office/drawing/2014/main" id="{C6F6EF54-31B0-E446-AA5A-A0BC24DEC5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4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3" name="Objeto 2" hidden="1">
                        <a:extLst>
                          <a:ext uri="{FF2B5EF4-FFF2-40B4-BE49-F238E27FC236}">
                            <a16:creationId xmlns="" xmlns:a16="http://schemas.microsoft.com/office/drawing/2014/main" id="{C6F6EF54-31B0-E446-AA5A-A0BC24DEC5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8816" y="1629752"/>
            <a:ext cx="7355289" cy="46457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0526" y="1629753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0526" y="4039866"/>
            <a:ext cx="3599491" cy="22356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576392FD-B02F-5841-A6D5-3B95F612C7B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0D5B4A80-FF98-5043-9DB4-65A4E4D2B4D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1A2BD6C8-D199-F243-AC0C-40BCCDBBEE9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8393B422-31BD-8F49-8CAF-F352986358D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010905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4" orient="horz" pos="298" userDrawn="1">
          <p15:clr>
            <a:srgbClr val="FBAE40"/>
          </p15:clr>
        </p15:guide>
        <p15:guide id="6" pos="5622" userDrawn="1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452" y="635000"/>
            <a:ext cx="7085935" cy="562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30" name="Marcador de posición de imagen 5">
            <a:extLst>
              <a:ext uri="{FF2B5EF4-FFF2-40B4-BE49-F238E27FC236}">
                <a16:creationId xmlns="" xmlns:a16="http://schemas.microsoft.com/office/drawing/2014/main" id="{57FDAB6D-EC3D-AD46-90D9-9F81574BB8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893289" y="635000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43" name="Marcador de posición de imagen 5">
            <a:extLst>
              <a:ext uri="{FF2B5EF4-FFF2-40B4-BE49-F238E27FC236}">
                <a16:creationId xmlns="" xmlns:a16="http://schemas.microsoft.com/office/drawing/2014/main" id="{2934B818-E267-2047-A000-A4E61AED264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893289" y="3551238"/>
            <a:ext cx="3839075" cy="2705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53F0F98A-0BE7-C445-8A01-4DF67FEAEA39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</p:spTree>
    <p:extLst>
      <p:ext uri="{BB962C8B-B14F-4D97-AF65-F5344CB8AC3E}">
        <p14:creationId xmlns:p14="http://schemas.microsoft.com/office/powerpoint/2010/main" val="16859354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011" userDrawn="1">
          <p15:clr>
            <a:srgbClr val="FBAE40"/>
          </p15:clr>
        </p15:guide>
        <p15:guide id="2" pos="282" userDrawn="1">
          <p15:clr>
            <a:srgbClr val="FBAE40"/>
          </p15:clr>
        </p15:guide>
        <p15:guide id="4" orient="horz" pos="298" userDrawn="1">
          <p15:clr>
            <a:srgbClr val="FBAE40"/>
          </p15:clr>
        </p15:guide>
        <p15:guide id="6" pos="5631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o co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posición de imagen 3">
            <a:extLst>
              <a:ext uri="{FF2B5EF4-FFF2-40B4-BE49-F238E27FC236}">
                <a16:creationId xmlns="" xmlns:a16="http://schemas.microsoft.com/office/drawing/2014/main" id="{602734B2-65B4-284E-AF5A-74CF40B766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7" name="Marcador de número de diapositiva 1">
            <a:extLst>
              <a:ext uri="{FF2B5EF4-FFF2-40B4-BE49-F238E27FC236}">
                <a16:creationId xmlns="" xmlns:a16="http://schemas.microsoft.com/office/drawing/2014/main" id="{8C7E3B29-93C0-E749-825D-83469FC29305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/>
              <a:pPr/>
              <a:t>‹Nº›</a:t>
            </a:fld>
            <a:endParaRPr lang="es-CL" sz="1000" dirty="0"/>
          </a:p>
        </p:txBody>
      </p:sp>
      <p:sp>
        <p:nvSpPr>
          <p:cNvPr id="6" name="Marcador de texto 7">
            <a:extLst>
              <a:ext uri="{FF2B5EF4-FFF2-40B4-BE49-F238E27FC236}">
                <a16:creationId xmlns="" xmlns:a16="http://schemas.microsoft.com/office/drawing/2014/main" id="{373DB92C-D7BC-D841-9636-BA32205DEC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1FC4C35B-D955-E047-9893-C6E4CC236A38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Marcador de texto 7">
            <a:extLst>
              <a:ext uri="{FF2B5EF4-FFF2-40B4-BE49-F238E27FC236}">
                <a16:creationId xmlns="" xmlns:a16="http://schemas.microsoft.com/office/drawing/2014/main" id="{9E69417E-6B74-E443-B820-1EE059052A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868446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78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915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842F5C6-0515-1145-9807-C80362D28B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452439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rgbClr val="004F59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4934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="" xmlns:a16="http://schemas.microsoft.com/office/drawing/2014/main" id="{51915D89-6592-B349-92CA-2C1DC6AFBE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4F59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5056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72B59E6F-F136-6641-AB57-1842D5D39A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18756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erde Portadilla capitulo c titulo y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DF6EE129-4872-0A4A-B055-6213AA0EA0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19AEBDCF-F640-B141-94AC-8D95A0E222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="" xmlns:a16="http://schemas.microsoft.com/office/drawing/2014/main" id="{BFEBE4AB-C2D5-C14F-9C76-26149131A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8" y="507313"/>
            <a:ext cx="9337445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773D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2799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Achs_sin logo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52A0A78E-9C19-6E4A-A9C5-010B72700B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9275DFA3-80D5-1740-B90A-EB45398A631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00133179-9783-FE43-9A77-EC2141CDFCD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4FE243A2-320F-5C4F-849B-AE525629BAE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7016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064F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4517951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de Achs_sin log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2640811A-8CC8-A046-A4CF-F235EF5F64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2062270F-C64B-6540-AA09-829F60E762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A747E280-0B20-7149-B59B-3D4EA440D82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6CC95EA1-DB75-9F47-A02F-9BE0DB0D56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423156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Achs_sin log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00FF3ED5-CC62-284F-960E-CC143DB8E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7">
            <a:extLst>
              <a:ext uri="{FF2B5EF4-FFF2-40B4-BE49-F238E27FC236}">
                <a16:creationId xmlns="" xmlns:a16="http://schemas.microsoft.com/office/drawing/2014/main" id="{412316CD-85B2-1F4A-9F37-E12D776066E8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B4B865D6-A588-344B-B0D4-C631F4CA6C6F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Marcador de texto 7">
            <a:extLst>
              <a:ext uri="{FF2B5EF4-FFF2-40B4-BE49-F238E27FC236}">
                <a16:creationId xmlns="" xmlns:a16="http://schemas.microsoft.com/office/drawing/2014/main" id="{26DEB4F9-DC74-FA40-B2D6-FE63917C38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53140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erde Portadilla capitulo c titulo y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AE778524-FF3E-854B-8354-9055B254C1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DC54188A-B9E9-1D4B-8950-07E76EB9848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487C25FB-2509-FF4C-9730-F2421E8A6DE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Marcador de texto 7">
            <a:extLst>
              <a:ext uri="{FF2B5EF4-FFF2-40B4-BE49-F238E27FC236}">
                <a16:creationId xmlns="" xmlns:a16="http://schemas.microsoft.com/office/drawing/2014/main" id="{63559D8E-DA94-FE4A-8F9E-B86ECB18AC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6532171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de Portadilla capitulo c titulo y log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="" xmlns:a16="http://schemas.microsoft.com/office/drawing/2014/main" id="{543D02BF-D139-924D-9792-878836A73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87" y="1248665"/>
            <a:ext cx="5918660" cy="1821130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6181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FEBAE79F-82DE-FA46-9E55-37BE80AA77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9" b="9220"/>
          <a:stretch/>
        </p:blipFill>
        <p:spPr>
          <a:xfrm>
            <a:off x="4" y="0"/>
            <a:ext cx="1220721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7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de Portadilla capitulo c titulo y logo">
    <p:bg>
      <p:bgPr>
        <a:solidFill>
          <a:srgbClr val="F0B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8F4FC2CC-9110-8647-AB81-F21ACEBC81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45" b="3683"/>
          <a:stretch/>
        </p:blipFill>
        <p:spPr>
          <a:xfrm>
            <a:off x="0" y="0"/>
            <a:ext cx="12183832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D995375A-BF6D-374E-9047-693FB87BEE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="" xmlns:a16="http://schemas.microsoft.com/office/drawing/2014/main" id="{B7C81B1C-716A-524C-87BE-8235AA58E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000000"/>
                </a:highlight>
              </a:defRPr>
            </a:lvl1pPr>
          </a:lstStyle>
          <a:p>
            <a:r>
              <a:rPr lang="es-ES" dirty="0"/>
              <a:t>Título portadilla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12076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5" y="0"/>
          <a:ext cx="211695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669" name="Diapositiva de think-cell" r:id="rId4" imgW="270" imgH="270" progId="TCLayout.ActiveDocument.1">
                  <p:embed/>
                </p:oleObj>
              </mc:Choice>
              <mc:Fallback>
                <p:oleObj name="Diapositiva de think-cell" r:id="rId4" imgW="270" imgH="270" progId="TCLayout.ActiveDocument.1">
                  <p:embed/>
                  <p:pic>
                    <p:nvPicPr>
                      <p:cNvPr id="4" name="3 Objeto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" y="0"/>
                        <a:ext cx="211695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="" xmlns:a16="http://schemas.microsoft.com/office/drawing/2014/main" id="{20A0342B-5805-5D44-B673-DB8532F5CEE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063" y="2468884"/>
            <a:ext cx="2541827" cy="192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9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926" userDrawn="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portada con vide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B0334AC3-1221-0D47-8376-248BE6D996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9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800471" y="5528099"/>
            <a:ext cx="103979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0C662F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0C662F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3" name="Marcador de medios 2">
            <a:extLst>
              <a:ext uri="{FF2B5EF4-FFF2-40B4-BE49-F238E27FC236}">
                <a16:creationId xmlns="" xmlns:a16="http://schemas.microsoft.com/office/drawing/2014/main" id="{C973E70C-A82E-2D4A-9356-A6B7BEB2D9E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045346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5F5F5F"/>
                </a:solidFill>
              </a:defRPr>
            </a:lvl1pPr>
          </a:lstStyle>
          <a:p>
            <a:r>
              <a:rPr lang="es-CL" dirty="0"/>
              <a:t>Doble click para incorporar un video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D10FCCA8-322A-C443-B02C-264CC9F3E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151" y="1268421"/>
            <a:ext cx="5918660" cy="2021853"/>
          </a:xfrm>
          <a:prstGeom prst="rect">
            <a:avLst/>
          </a:prstGeom>
        </p:spPr>
        <p:txBody>
          <a:bodyPr/>
          <a:lstStyle>
            <a:lvl1pPr>
              <a:lnSpc>
                <a:spcPts val="3996"/>
              </a:lnSpc>
              <a:defRPr sz="3996">
                <a:solidFill>
                  <a:schemeClr val="bg1"/>
                </a:solidFill>
                <a:highlight>
                  <a:srgbClr val="C98539"/>
                </a:highlight>
              </a:defRPr>
            </a:lvl1pPr>
          </a:lstStyle>
          <a:p>
            <a:r>
              <a:rPr lang="es-ES" dirty="0"/>
              <a:t>Título presentación</a:t>
            </a:r>
            <a:br>
              <a:rPr lang="es-ES" dirty="0"/>
            </a:br>
            <a:r>
              <a:rPr lang="es-ES" dirty="0"/>
              <a:t>Máximo 3 líneas</a:t>
            </a:r>
            <a:br>
              <a:rPr lang="es-ES" dirty="0"/>
            </a:br>
            <a:r>
              <a:rPr lang="es-ES" dirty="0"/>
              <a:t>Arial Bold – 40 puntos</a:t>
            </a:r>
            <a:endParaRPr lang="es-C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E34CFCBD-6BB7-F648-9E9C-2744D1559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00471" y="6307032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26892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609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ortada con f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fábrica, exterior, moto acuática, edificio&#10;&#10;Descripción generada automáticamente">
            <a:extLst>
              <a:ext uri="{FF2B5EF4-FFF2-40B4-BE49-F238E27FC236}">
                <a16:creationId xmlns="" xmlns:a16="http://schemas.microsoft.com/office/drawing/2014/main" id="{524F57FB-FFCF-3249-91AB-3A11BFDD2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 r="5852"/>
          <a:stretch/>
        </p:blipFill>
        <p:spPr>
          <a:xfrm>
            <a:off x="0" y="0"/>
            <a:ext cx="10453461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221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693091" y="5859192"/>
            <a:ext cx="1079870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106737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106737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106737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40072" y="452446"/>
            <a:ext cx="796330" cy="796227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1" y="6260414"/>
            <a:ext cx="1039798" cy="396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106737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280013"/>
            <a:ext cx="5639607" cy="194269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2"/>
                </a:solidFill>
                <a:highlight>
                  <a:srgbClr val="106737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38853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pos="5125" userDrawn="1">
          <p15:clr>
            <a:srgbClr val="FBAE40"/>
          </p15:clr>
        </p15:guide>
        <p15:guide id="3" orient="horz" pos="3176" userDrawn="1">
          <p15:clr>
            <a:srgbClr val="FBAE40"/>
          </p15:clr>
        </p15:guide>
        <p15:guide id="4" orient="horz" pos="609" userDrawn="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portada con patron">
    <p:bg>
      <p:bgPr>
        <a:solidFill>
          <a:schemeClr val="bg1">
            <a:lumMod val="95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Patrón de fondo&#10;&#10;Descripción generada automáticamente">
            <a:extLst>
              <a:ext uri="{FF2B5EF4-FFF2-40B4-BE49-F238E27FC236}">
                <a16:creationId xmlns="" xmlns:a16="http://schemas.microsoft.com/office/drawing/2014/main" id="{0CF543EF-BC20-D44B-8976-CAF21AF152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130" r="6404"/>
          <a:stretch/>
        </p:blipFill>
        <p:spPr>
          <a:xfrm>
            <a:off x="1" y="0"/>
            <a:ext cx="12193588" cy="6858000"/>
          </a:xfrm>
          <a:prstGeom prst="rect">
            <a:avLst/>
          </a:prstGeom>
        </p:spPr>
      </p:pic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5" name="Diapositiva de think-cell" r:id="rId5" imgW="7772400" imgH="10058400" progId="TCLayout.ActiveDocument.1">
                  <p:embed/>
                </p:oleObj>
              </mc:Choice>
              <mc:Fallback>
                <p:oleObj name="Diapositiva de think-cell" r:id="rId5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10762327" y="5528098"/>
            <a:ext cx="11448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83B727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83B727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83B727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762331" y="6307032"/>
            <a:ext cx="1193703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1" y="1160463"/>
            <a:ext cx="5639607" cy="27982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46A82000-D5F4-8949-BD2C-BDC53F0D950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E3E943E2-2E14-7347-9CE0-C80FFE6C2A3C}"/>
              </a:ext>
            </a:extLst>
          </p:cNvPr>
          <p:cNvSpPr txBox="1"/>
          <p:nvPr userDrawn="1"/>
        </p:nvSpPr>
        <p:spPr>
          <a:xfrm>
            <a:off x="-847603" y="2372398"/>
            <a:ext cx="274007" cy="1343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747" tIns="50747" rIns="50747" bIns="50747" numCol="1" spcCol="38100" rtlCol="0" anchor="ctr">
            <a:spAutoFit/>
          </a:bodyPr>
          <a:lstStyle/>
          <a:p>
            <a:pPr defTabSz="2435572" hangingPunct="0">
              <a:lnSpc>
                <a:spcPct val="90000"/>
              </a:lnSpc>
              <a:spcBef>
                <a:spcPts val="4496"/>
              </a:spcBef>
            </a:pPr>
            <a:r>
              <a:rPr lang="es-CL" sz="4796" dirty="0">
                <a:solidFill>
                  <a:srgbClr val="000000"/>
                </a:solidFill>
                <a:sym typeface="Helvetica Neue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C97B8F6C-6316-0B49-B9D2-1DCA59C9539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527669" y="3662905"/>
            <a:ext cx="2925793" cy="27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179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55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C0B972A3-E7F3-0A4F-BEE6-2EE7AC84380C}"/>
              </a:ext>
            </a:extLst>
          </p:cNvPr>
          <p:cNvSpPr/>
          <p:nvPr userDrawn="1"/>
        </p:nvSpPr>
        <p:spPr>
          <a:xfrm>
            <a:off x="1" y="0"/>
            <a:ext cx="12193588" cy="6858000"/>
          </a:xfrm>
          <a:prstGeom prst="rect">
            <a:avLst/>
          </a:prstGeom>
          <a:solidFill>
            <a:srgbClr val="FDBF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797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1645024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 portada con patr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99B42066-7866-0240-9F49-E05D36DA944D}"/>
              </a:ext>
            </a:extLst>
          </p:cNvPr>
          <p:cNvSpPr/>
          <p:nvPr userDrawn="1"/>
        </p:nvSpPr>
        <p:spPr>
          <a:xfrm>
            <a:off x="8675230" y="3120437"/>
            <a:ext cx="3428896" cy="59428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spAutoFit/>
          </a:bodyPr>
          <a:lstStyle/>
          <a:p>
            <a:pPr algn="ctr" defTabSz="824562" hangingPunct="0"/>
            <a:endParaRPr lang="es-ES_tradn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6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Asociación Chilena de Seguridad…">
            <a:extLst>
              <a:ext uri="{FF2B5EF4-FFF2-40B4-BE49-F238E27FC236}">
                <a16:creationId xmlns="" xmlns:a16="http://schemas.microsoft.com/office/drawing/2014/main" id="{FF98E1B1-3B0B-3241-93AC-BE8D1054EBCA}"/>
              </a:ext>
            </a:extLst>
          </p:cNvPr>
          <p:cNvSpPr txBox="1"/>
          <p:nvPr userDrawn="1"/>
        </p:nvSpPr>
        <p:spPr>
          <a:xfrm>
            <a:off x="8999042" y="5635821"/>
            <a:ext cx="2030954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>
              <a:spcBef>
                <a:spcPts val="600"/>
              </a:spcBef>
              <a:defRPr sz="3000" b="1">
                <a:solidFill>
                  <a:srgbClr val="79B025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Asociación</a:t>
            </a:r>
            <a:r>
              <a:rPr sz="1400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</a:t>
            </a: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Chilena</a:t>
            </a:r>
            <a:r>
              <a:rPr sz="1400" b="1" dirty="0">
                <a:solidFill>
                  <a:srgbClr val="00857D"/>
                </a:solidFill>
                <a:ea typeface="Arial"/>
                <a:cs typeface="Arial"/>
                <a:sym typeface="Arial"/>
              </a:rPr>
              <a:t> de </a:t>
            </a:r>
            <a:r>
              <a:rPr sz="1400" b="1" dirty="0" err="1">
                <a:solidFill>
                  <a:srgbClr val="00857D"/>
                </a:solidFill>
                <a:ea typeface="Arial"/>
                <a:cs typeface="Arial"/>
                <a:sym typeface="Arial"/>
              </a:rPr>
              <a:t>Seguridad</a:t>
            </a:r>
            <a:endParaRPr sz="1400" b="1" dirty="0">
              <a:solidFill>
                <a:srgbClr val="00857D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E516A13A-EE62-714D-B8F2-66374C530E6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45157" y="550984"/>
            <a:ext cx="591248" cy="591171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999038" y="6298305"/>
            <a:ext cx="1039798" cy="5043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5" name="Rectángulo 4">
            <a:extLst>
              <a:ext uri="{FF2B5EF4-FFF2-40B4-BE49-F238E27FC236}">
                <a16:creationId xmlns="" xmlns:a16="http://schemas.microsoft.com/office/drawing/2014/main" id="{35C4F852-544B-1A44-835E-3F7740F060ED}"/>
              </a:ext>
            </a:extLst>
          </p:cNvPr>
          <p:cNvSpPr/>
          <p:nvPr userDrawn="1"/>
        </p:nvSpPr>
        <p:spPr>
          <a:xfrm>
            <a:off x="89463" y="69580"/>
            <a:ext cx="8498095" cy="669600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747" tIns="50747" rIns="50747" bIns="50747" numCol="1" spcCol="38100" rtlCol="0" anchor="ctr">
            <a:noAutofit/>
          </a:bodyPr>
          <a:lstStyle/>
          <a:p>
            <a:pPr algn="ctr" defTabSz="824562" hangingPunct="0"/>
            <a:endParaRPr lang="es-ES_tradnl" sz="3196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6624" y="1160463"/>
            <a:ext cx="5660174" cy="202878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7789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orient="horz" pos="557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7 portada sim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>
            <a:extLst>
              <a:ext uri="{FF2B5EF4-FFF2-40B4-BE49-F238E27FC236}">
                <a16:creationId xmlns="" xmlns:a16="http://schemas.microsoft.com/office/drawing/2014/main" id="{7D264631-F2A2-F64D-95FE-2D276C78EE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9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0BE0170-29F6-464B-92DA-5BCC02F0774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9940" y="6231252"/>
            <a:ext cx="5320694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Fecha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125E5D5D-7C4C-E44B-A9D3-89AF144C0E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8790" y="3746811"/>
            <a:ext cx="5602152" cy="1753422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3996"/>
              </a:lnSpc>
              <a:spcBef>
                <a:spcPts val="0"/>
              </a:spcBef>
              <a:buNone/>
              <a:defRPr sz="3996" b="1">
                <a:solidFill>
                  <a:schemeClr val="accent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presentación</a:t>
            </a:r>
          </a:p>
          <a:p>
            <a:pPr lvl="0"/>
            <a:r>
              <a:rPr lang="es-ES" dirty="0"/>
              <a:t>Máximo 3 líneas</a:t>
            </a:r>
          </a:p>
          <a:p>
            <a:pPr lvl="0"/>
            <a:r>
              <a:rPr lang="es-ES" dirty="0"/>
              <a:t>Arial Bold – 40 puntos</a:t>
            </a:r>
            <a:endParaRPr lang="es-CL" dirty="0"/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AAD3EDA4-60A2-6D48-8A60-78FAD23C1DE5}"/>
              </a:ext>
            </a:extLst>
          </p:cNvPr>
          <p:cNvCxnSpPr>
            <a:cxnSpLocks/>
          </p:cNvCxnSpPr>
          <p:nvPr userDrawn="1"/>
        </p:nvCxnSpPr>
        <p:spPr>
          <a:xfrm>
            <a:off x="448656" y="3746818"/>
            <a:ext cx="0" cy="3140655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47DA58F1-71B8-AB43-90F7-8300E93C922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5471" y="550984"/>
            <a:ext cx="591248" cy="591171"/>
          </a:xfrm>
          <a:prstGeom prst="rect">
            <a:avLst/>
          </a:prstGeom>
        </p:spPr>
      </p:pic>
      <p:sp>
        <p:nvSpPr>
          <p:cNvPr id="5" name="Marcador de posición de imagen 4">
            <a:extLst>
              <a:ext uri="{FF2B5EF4-FFF2-40B4-BE49-F238E27FC236}">
                <a16:creationId xmlns="" xmlns:a16="http://schemas.microsoft.com/office/drawing/2014/main" id="{0594BF77-0851-EB45-9E81-37B1FA31036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71950" y="0"/>
            <a:ext cx="4821637" cy="6858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814992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 mod="1">
    <p:ext uri="{DCECCB84-F9BA-43D5-87BE-67443E8EF086}">
      <p15:sldGuideLst xmlns:p15="http://schemas.microsoft.com/office/powerpoint/2012/main">
        <p15:guide id="1" pos="5017" userDrawn="1">
          <p15:clr>
            <a:srgbClr val="FBAE40"/>
          </p15:clr>
        </p15:guide>
        <p15:guide id="2" pos="2736" userDrawn="1">
          <p15:clr>
            <a:srgbClr val="FBAE40"/>
          </p15:clr>
        </p15:guide>
        <p15:guide id="3" pos="2559" userDrawn="1">
          <p15:clr>
            <a:srgbClr val="FBAE40"/>
          </p15:clr>
        </p15:guide>
        <p15:guide id="4" orient="horz" pos="262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 blanco con log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77718931-CD11-D846-99ED-DA7F8C29E68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31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="" xmlns:a16="http://schemas.microsoft.com/office/drawing/2014/main" id="{8EDD70E6-9719-384C-98E1-944F830A10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1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22" userDrawn="1">
          <p15:clr>
            <a:srgbClr val="FBAE40"/>
          </p15:clr>
        </p15:guide>
        <p15:guide id="2" orient="horz" pos="1179" userDrawn="1">
          <p15:clr>
            <a:srgbClr val="FBAE40"/>
          </p15:clr>
        </p15:guide>
        <p15:guide id="3" pos="939" userDrawn="1">
          <p15:clr>
            <a:srgbClr val="FBAE40"/>
          </p15:clr>
        </p15:guide>
        <p15:guide id="4" pos="2500" userDrawn="1">
          <p15:clr>
            <a:srgbClr val="FBAE40"/>
          </p15:clr>
        </p15:guide>
        <p15:guide id="5" pos="4068" userDrawn="1">
          <p15:clr>
            <a:srgbClr val="FBAE40"/>
          </p15:clr>
        </p15:guide>
        <p15:guide id="6" orient="horz" pos="2140" userDrawn="1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3 puntos">
    <p:bg>
      <p:bgPr>
        <a:solidFill>
          <a:schemeClr val="accent3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to 11" hidden="1">
            <a:extLst>
              <a:ext uri="{FF2B5EF4-FFF2-40B4-BE49-F238E27FC236}">
                <a16:creationId xmlns="" xmlns:a16="http://schemas.microsoft.com/office/drawing/2014/main" id="{5A6D60D2-2296-5945-875B-EFE4B97EFF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34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E2B3526A-E352-6B42-9A86-8AA9AFCEC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44149" y="1753128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1B703A3D-4A7A-A34D-8B38-7D59E6C8C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4149" y="3543046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8D533A59-3325-A644-A68A-14B901EDB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44149" y="5289304"/>
            <a:ext cx="5362655" cy="7537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20" name="Línea">
            <a:extLst>
              <a:ext uri="{FF2B5EF4-FFF2-40B4-BE49-F238E27FC236}">
                <a16:creationId xmlns="" xmlns:a16="http://schemas.microsoft.com/office/drawing/2014/main" id="{ACAFD732-0024-AB4A-B6C4-1C266EDA27A5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Círculo">
            <a:extLst>
              <a:ext uri="{FF2B5EF4-FFF2-40B4-BE49-F238E27FC236}">
                <a16:creationId xmlns="" xmlns:a16="http://schemas.microsoft.com/office/drawing/2014/main" id="{226E99C8-C103-A44C-975B-FAA291C5B817}"/>
              </a:ext>
            </a:extLst>
          </p:cNvPr>
          <p:cNvSpPr/>
          <p:nvPr userDrawn="1"/>
        </p:nvSpPr>
        <p:spPr>
          <a:xfrm>
            <a:off x="4826389" y="1808503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" name="Círculo">
            <a:extLst>
              <a:ext uri="{FF2B5EF4-FFF2-40B4-BE49-F238E27FC236}">
                <a16:creationId xmlns="" xmlns:a16="http://schemas.microsoft.com/office/drawing/2014/main" id="{6E4561DF-A601-CB46-8EC7-590DDB38AD6B}"/>
              </a:ext>
            </a:extLst>
          </p:cNvPr>
          <p:cNvSpPr/>
          <p:nvPr userDrawn="1"/>
        </p:nvSpPr>
        <p:spPr>
          <a:xfrm>
            <a:off x="4826389" y="3591818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5" name="Círculo">
            <a:extLst>
              <a:ext uri="{FF2B5EF4-FFF2-40B4-BE49-F238E27FC236}">
                <a16:creationId xmlns="" xmlns:a16="http://schemas.microsoft.com/office/drawing/2014/main" id="{588AF64C-EC8A-E946-B69F-F94B0EDE600F}"/>
              </a:ext>
            </a:extLst>
          </p:cNvPr>
          <p:cNvSpPr/>
          <p:nvPr userDrawn="1"/>
        </p:nvSpPr>
        <p:spPr>
          <a:xfrm>
            <a:off x="4822322" y="5344706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F73F49AB-4F17-0C44-8DE0-127845E989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4E9B333E-F9E9-B640-822A-ECDF87BD7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bg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69FA0287-96F3-5D42-90E6-09CBE56BB314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08120840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926" userDrawn="1">
          <p15:clr>
            <a:srgbClr val="FBAE40"/>
          </p15:clr>
        </p15:guide>
        <p15:guide id="2" orient="horz" pos="1786" userDrawn="1">
          <p15:clr>
            <a:srgbClr val="FBAE40"/>
          </p15:clr>
        </p15:guide>
        <p15:guide id="3" orient="horz" pos="2570" userDrawn="1">
          <p15:clr>
            <a:srgbClr val="FBAE40"/>
          </p15:clr>
        </p15:guide>
        <p15:guide id="4" orient="horz" pos="2623" userDrawn="1">
          <p15:clr>
            <a:srgbClr val="FBAE40"/>
          </p15:clr>
        </p15:guide>
        <p15:guide id="5" orient="horz" pos="1732" userDrawn="1">
          <p15:clr>
            <a:srgbClr val="FBAE40"/>
          </p15:clr>
        </p15:guide>
        <p15:guide id="6" orient="horz" pos="873" userDrawn="1">
          <p15:clr>
            <a:srgbClr val="FBAE40"/>
          </p15:clr>
        </p15:guide>
        <p15:guide id="7" pos="2421" userDrawn="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4 pun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8C5653FB-0B55-DF49-89A0-7BB644B8BB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65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Línea">
            <a:extLst>
              <a:ext uri="{FF2B5EF4-FFF2-40B4-BE49-F238E27FC236}">
                <a16:creationId xmlns="" xmlns:a16="http://schemas.microsoft.com/office/drawing/2014/main" id="{832578E3-BC08-FD4F-8D2A-99D9B2768843}"/>
              </a:ext>
            </a:extLst>
          </p:cNvPr>
          <p:cNvSpPr/>
          <p:nvPr userDrawn="1"/>
        </p:nvSpPr>
        <p:spPr>
          <a:xfrm flipV="1">
            <a:off x="4890139" y="1855052"/>
            <a:ext cx="0" cy="5102340"/>
          </a:xfrm>
          <a:prstGeom prst="line">
            <a:avLst/>
          </a:prstGeom>
          <a:ln w="25400">
            <a:solidFill>
              <a:schemeClr val="tx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4" name="Círculo">
            <a:extLst>
              <a:ext uri="{FF2B5EF4-FFF2-40B4-BE49-F238E27FC236}">
                <a16:creationId xmlns="" xmlns:a16="http://schemas.microsoft.com/office/drawing/2014/main" id="{BBD7799B-2501-484A-BE95-7AFA110DBA90}"/>
              </a:ext>
            </a:extLst>
          </p:cNvPr>
          <p:cNvSpPr/>
          <p:nvPr userDrawn="1"/>
        </p:nvSpPr>
        <p:spPr>
          <a:xfrm>
            <a:off x="4826389" y="1793189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3D05D424-30B2-7E47-9AB6-C83E1B90EA12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55923" y="173960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0" name="Marcador de texto 7">
            <a:extLst>
              <a:ext uri="{FF2B5EF4-FFF2-40B4-BE49-F238E27FC236}">
                <a16:creationId xmlns="" xmlns:a16="http://schemas.microsoft.com/office/drawing/2014/main" id="{8893FAC1-DC9D-9440-985E-77B4520EBDFC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55923" y="2988579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1" name="Marcador de texto 7">
            <a:extLst>
              <a:ext uri="{FF2B5EF4-FFF2-40B4-BE49-F238E27FC236}">
                <a16:creationId xmlns="" xmlns:a16="http://schemas.microsoft.com/office/drawing/2014/main" id="{1CDC6F2A-CD43-DC44-B35F-7AD48BD85D36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055923" y="4220046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2E8EE67D-954B-1E4C-87F1-A82DF7427D5B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055923" y="5451514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Círculo">
            <a:extLst>
              <a:ext uri="{FF2B5EF4-FFF2-40B4-BE49-F238E27FC236}">
                <a16:creationId xmlns="" xmlns:a16="http://schemas.microsoft.com/office/drawing/2014/main" id="{26684165-1847-124A-8CE4-11A82C20E684}"/>
              </a:ext>
            </a:extLst>
          </p:cNvPr>
          <p:cNvSpPr/>
          <p:nvPr userDrawn="1"/>
        </p:nvSpPr>
        <p:spPr>
          <a:xfrm>
            <a:off x="4826389" y="3040100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8" name="Círculo">
            <a:extLst>
              <a:ext uri="{FF2B5EF4-FFF2-40B4-BE49-F238E27FC236}">
                <a16:creationId xmlns="" xmlns:a16="http://schemas.microsoft.com/office/drawing/2014/main" id="{74EA298D-42E8-344C-8163-3E74A5E92824}"/>
              </a:ext>
            </a:extLst>
          </p:cNvPr>
          <p:cNvSpPr/>
          <p:nvPr userDrawn="1"/>
        </p:nvSpPr>
        <p:spPr>
          <a:xfrm>
            <a:off x="4826389" y="4273882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" name="Círculo">
            <a:extLst>
              <a:ext uri="{FF2B5EF4-FFF2-40B4-BE49-F238E27FC236}">
                <a16:creationId xmlns="" xmlns:a16="http://schemas.microsoft.com/office/drawing/2014/main" id="{26A67EF5-217F-5545-A3D7-AB10AB73A118}"/>
              </a:ext>
            </a:extLst>
          </p:cNvPr>
          <p:cNvSpPr/>
          <p:nvPr userDrawn="1"/>
        </p:nvSpPr>
        <p:spPr>
          <a:xfrm>
            <a:off x="4826389" y="5503291"/>
            <a:ext cx="135641" cy="135624"/>
          </a:xfrm>
          <a:prstGeom prst="ellipse">
            <a:avLst/>
          </a:prstGeom>
          <a:solidFill>
            <a:schemeClr val="tx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" name="Marcador de número de diapositiva 1">
            <a:extLst>
              <a:ext uri="{FF2B5EF4-FFF2-40B4-BE49-F238E27FC236}">
                <a16:creationId xmlns="" xmlns:a16="http://schemas.microsoft.com/office/drawing/2014/main" id="{4FA18335-D169-9344-A6C5-91AFEDE303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="" xmlns:a16="http://schemas.microsoft.com/office/drawing/2014/main" id="{8FC2E1CB-47B5-B24C-9758-AA3055BF9F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18" name="Conector recto 17">
            <a:extLst>
              <a:ext uri="{FF2B5EF4-FFF2-40B4-BE49-F238E27FC236}">
                <a16:creationId xmlns="" xmlns:a16="http://schemas.microsoft.com/office/drawing/2014/main" id="{E7E695FD-9A45-7843-9097-C406D605F206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99440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1522" userDrawn="1">
          <p15:clr>
            <a:srgbClr val="FBAE40"/>
          </p15:clr>
        </p15:guide>
        <p15:guide id="4" orient="horz" pos="2705" userDrawn="1">
          <p15:clr>
            <a:srgbClr val="FBAE40"/>
          </p15:clr>
        </p15:guide>
        <p15:guide id="5" orient="horz" pos="920" userDrawn="1">
          <p15:clr>
            <a:srgbClr val="FBAE40"/>
          </p15:clr>
        </p15:guide>
        <p15:guide id="6" orient="horz" pos="1646" userDrawn="1">
          <p15:clr>
            <a:srgbClr val="FBAE40"/>
          </p15:clr>
        </p15:guide>
        <p15:guide id="7" orient="horz" pos="868" userDrawn="1">
          <p15:clr>
            <a:srgbClr val="FBAE40"/>
          </p15:clr>
        </p15:guide>
        <p15:guide id="8" orient="horz" pos="1459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jetivos 5 punto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to 12" hidden="1">
            <a:extLst>
              <a:ext uri="{FF2B5EF4-FFF2-40B4-BE49-F238E27FC236}">
                <a16:creationId xmlns="" xmlns:a16="http://schemas.microsoft.com/office/drawing/2014/main" id="{1B3CF53D-25D4-9646-AB92-B8AA4975E66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89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85F7771C-C889-3F4D-9422-EADBF00AF25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66813" algn="l"/>
              </a:tabLst>
              <a:defRPr sz="2396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sp>
        <p:nvSpPr>
          <p:cNvPr id="22" name="Marcador de texto 7">
            <a:extLst>
              <a:ext uri="{FF2B5EF4-FFF2-40B4-BE49-F238E27FC236}">
                <a16:creationId xmlns="" xmlns:a16="http://schemas.microsoft.com/office/drawing/2014/main" id="{033F232C-1A9F-1C4B-B63A-72AD25EAD3C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066347" y="1754571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3" name="Marcador de texto 7">
            <a:extLst>
              <a:ext uri="{FF2B5EF4-FFF2-40B4-BE49-F238E27FC236}">
                <a16:creationId xmlns="" xmlns:a16="http://schemas.microsoft.com/office/drawing/2014/main" id="{F6EA4AA6-F211-574A-BE31-1CA2875DC6C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66347" y="2718577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4" name="Marcador de texto 7">
            <a:extLst>
              <a:ext uri="{FF2B5EF4-FFF2-40B4-BE49-F238E27FC236}">
                <a16:creationId xmlns="" xmlns:a16="http://schemas.microsoft.com/office/drawing/2014/main" id="{863D69D1-EFC7-7243-988E-9B4FE12219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66347" y="3682578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C34B0237-B084-C74D-8391-D82249AAD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66347" y="4646583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26E294F-5837-2245-BE2D-D36BCA4C5A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6347" y="5610585"/>
            <a:ext cx="5362655" cy="5043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18</a:t>
            </a:r>
            <a:endParaRPr lang="es-CL" dirty="0"/>
          </a:p>
        </p:txBody>
      </p:sp>
      <p:cxnSp>
        <p:nvCxnSpPr>
          <p:cNvPr id="28" name="Conector recto 27">
            <a:extLst>
              <a:ext uri="{FF2B5EF4-FFF2-40B4-BE49-F238E27FC236}">
                <a16:creationId xmlns="" xmlns:a16="http://schemas.microsoft.com/office/drawing/2014/main" id="{328CA6FF-8AB6-A846-8F9F-58E6916942E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1" name="Línea">
            <a:extLst>
              <a:ext uri="{FF2B5EF4-FFF2-40B4-BE49-F238E27FC236}">
                <a16:creationId xmlns="" xmlns:a16="http://schemas.microsoft.com/office/drawing/2014/main" id="{2F0252DA-0526-E04B-A5AB-565A0999DFA9}"/>
              </a:ext>
            </a:extLst>
          </p:cNvPr>
          <p:cNvSpPr/>
          <p:nvPr userDrawn="1"/>
        </p:nvSpPr>
        <p:spPr>
          <a:xfrm flipV="1">
            <a:off x="4892172" y="1855059"/>
            <a:ext cx="0" cy="5002949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2" name="Círculo">
            <a:extLst>
              <a:ext uri="{FF2B5EF4-FFF2-40B4-BE49-F238E27FC236}">
                <a16:creationId xmlns="" xmlns:a16="http://schemas.microsoft.com/office/drawing/2014/main" id="{5EBD3BAA-E338-E74B-B4DF-431734FDCD27}"/>
              </a:ext>
            </a:extLst>
          </p:cNvPr>
          <p:cNvSpPr/>
          <p:nvPr userDrawn="1"/>
        </p:nvSpPr>
        <p:spPr>
          <a:xfrm>
            <a:off x="4824352" y="1787239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" name="Círculo">
            <a:extLst>
              <a:ext uri="{FF2B5EF4-FFF2-40B4-BE49-F238E27FC236}">
                <a16:creationId xmlns="" xmlns:a16="http://schemas.microsoft.com/office/drawing/2014/main" id="{DB2D0711-71D5-FD4B-9481-A3307B3A6ACA}"/>
              </a:ext>
            </a:extLst>
          </p:cNvPr>
          <p:cNvSpPr/>
          <p:nvPr userDrawn="1"/>
        </p:nvSpPr>
        <p:spPr>
          <a:xfrm>
            <a:off x="4824352" y="5649226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5" name="Círculo">
            <a:extLst>
              <a:ext uri="{FF2B5EF4-FFF2-40B4-BE49-F238E27FC236}">
                <a16:creationId xmlns="" xmlns:a16="http://schemas.microsoft.com/office/drawing/2014/main" id="{29E659B7-9E82-A14F-95D0-FF7ED8812D9C}"/>
              </a:ext>
            </a:extLst>
          </p:cNvPr>
          <p:cNvSpPr/>
          <p:nvPr userDrawn="1"/>
        </p:nvSpPr>
        <p:spPr>
          <a:xfrm>
            <a:off x="4824352" y="2766318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" name="Círculo">
            <a:extLst>
              <a:ext uri="{FF2B5EF4-FFF2-40B4-BE49-F238E27FC236}">
                <a16:creationId xmlns="" xmlns:a16="http://schemas.microsoft.com/office/drawing/2014/main" id="{73632F4F-FE52-304C-A320-85BDCD0F035B}"/>
              </a:ext>
            </a:extLst>
          </p:cNvPr>
          <p:cNvSpPr/>
          <p:nvPr userDrawn="1"/>
        </p:nvSpPr>
        <p:spPr>
          <a:xfrm>
            <a:off x="4824352" y="4693551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7" name="Círculo">
            <a:extLst>
              <a:ext uri="{FF2B5EF4-FFF2-40B4-BE49-F238E27FC236}">
                <a16:creationId xmlns="" xmlns:a16="http://schemas.microsoft.com/office/drawing/2014/main" id="{8C591567-7AA5-CA4B-AAB8-A9F364E11F51}"/>
              </a:ext>
            </a:extLst>
          </p:cNvPr>
          <p:cNvSpPr/>
          <p:nvPr userDrawn="1"/>
        </p:nvSpPr>
        <p:spPr>
          <a:xfrm>
            <a:off x="4824352" y="3728343"/>
            <a:ext cx="135641" cy="135624"/>
          </a:xfrm>
          <a:prstGeom prst="ellipse">
            <a:avLst/>
          </a:prstGeom>
          <a:solidFill>
            <a:schemeClr val="accent1"/>
          </a:solidFill>
          <a:ln w="25400">
            <a:noFill/>
            <a:miter lim="400000"/>
          </a:ln>
        </p:spPr>
        <p:txBody>
          <a:bodyPr lIns="25372" tIns="25372" rIns="25372" bIns="25372" anchor="ctr"/>
          <a:lstStyle/>
          <a:p>
            <a:pPr algn="ctr" defTabSz="412281">
              <a:defRPr sz="3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600" b="1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Marcador de número de diapositiva 1">
            <a:extLst>
              <a:ext uri="{FF2B5EF4-FFF2-40B4-BE49-F238E27FC236}">
                <a16:creationId xmlns="" xmlns:a16="http://schemas.microsoft.com/office/drawing/2014/main" id="{8F02C25E-E0A2-3D4A-834C-C91E9B0B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07357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27" userDrawn="1">
          <p15:clr>
            <a:srgbClr val="FBAE40"/>
          </p15:clr>
        </p15:guide>
        <p15:guide id="2" orient="horz" pos="3291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si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99C22FEA-59FA-1540-A939-F039EF19BD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13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29" name="Marcador de texto 4">
            <a:extLst>
              <a:ext uri="{FF2B5EF4-FFF2-40B4-BE49-F238E27FC236}">
                <a16:creationId xmlns="" xmlns:a16="http://schemas.microsoft.com/office/drawing/2014/main" id="{D4D8DB34-4EB6-A44E-A2E9-0DDD94FE7C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5100" y="2474555"/>
            <a:ext cx="1541898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0" name="Marcador de texto 6">
            <a:extLst>
              <a:ext uri="{FF2B5EF4-FFF2-40B4-BE49-F238E27FC236}">
                <a16:creationId xmlns="" xmlns:a16="http://schemas.microsoft.com/office/drawing/2014/main" id="{5F4649B2-5AD6-AD4B-9530-EB8FA0B79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5108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1">
                <a:solidFill>
                  <a:schemeClr val="bg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Bold 18</a:t>
            </a:r>
            <a:endParaRPr lang="es-CL" dirty="0"/>
          </a:p>
        </p:txBody>
      </p:sp>
      <p:sp>
        <p:nvSpPr>
          <p:cNvPr id="33" name="Marcador de texto 4">
            <a:extLst>
              <a:ext uri="{FF2B5EF4-FFF2-40B4-BE49-F238E27FC236}">
                <a16:creationId xmlns="" xmlns:a16="http://schemas.microsoft.com/office/drawing/2014/main" id="{6FA40A4D-EF21-A64B-BF59-22654E0FC5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875082" y="2474555"/>
            <a:ext cx="1538321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4" name="Marcador de texto 6">
            <a:extLst>
              <a:ext uri="{FF2B5EF4-FFF2-40B4-BE49-F238E27FC236}">
                <a16:creationId xmlns="" xmlns:a16="http://schemas.microsoft.com/office/drawing/2014/main" id="{C2173465-02A7-5A42-9000-8BF6B7BE71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719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37" name="Marcador de texto 4">
            <a:extLst>
              <a:ext uri="{FF2B5EF4-FFF2-40B4-BE49-F238E27FC236}">
                <a16:creationId xmlns="" xmlns:a16="http://schemas.microsoft.com/office/drawing/2014/main" id="{74DCED2A-9C58-454A-8FD8-C41F485815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85726" y="2474555"/>
            <a:ext cx="1532952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38" name="Marcador de texto 6">
            <a:extLst>
              <a:ext uri="{FF2B5EF4-FFF2-40B4-BE49-F238E27FC236}">
                <a16:creationId xmlns="" xmlns:a16="http://schemas.microsoft.com/office/drawing/2014/main" id="{6538BA82-AE2C-E44B-A64C-98F8724D6B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83044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1" name="Marcador de texto 4">
            <a:extLst>
              <a:ext uri="{FF2B5EF4-FFF2-40B4-BE49-F238E27FC236}">
                <a16:creationId xmlns="" xmlns:a16="http://schemas.microsoft.com/office/drawing/2014/main" id="{5E38B824-3D4A-4C46-8594-092BE3AC50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26629" y="2474555"/>
            <a:ext cx="1541893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2" name="Marcador de texto 6">
            <a:extLst>
              <a:ext uri="{FF2B5EF4-FFF2-40B4-BE49-F238E27FC236}">
                <a16:creationId xmlns="" xmlns:a16="http://schemas.microsoft.com/office/drawing/2014/main" id="{42923E17-3BCD-4148-B7F1-DC9E8DE35F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29757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45" name="Marcador de texto 4">
            <a:extLst>
              <a:ext uri="{FF2B5EF4-FFF2-40B4-BE49-F238E27FC236}">
                <a16:creationId xmlns="" xmlns:a16="http://schemas.microsoft.com/office/drawing/2014/main" id="{D0656489-C7FB-6E4C-BCFA-62074E56C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82282" y="2474555"/>
            <a:ext cx="1541895" cy="8792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6993" b="0">
                <a:solidFill>
                  <a:schemeClr val="tx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46" name="Marcador de texto 6">
            <a:extLst>
              <a:ext uri="{FF2B5EF4-FFF2-40B4-BE49-F238E27FC236}">
                <a16:creationId xmlns="" xmlns:a16="http://schemas.microsoft.com/office/drawing/2014/main" id="{F1B36306-245B-3644-B2F3-99F2E4A0EE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182282" y="3678869"/>
            <a:ext cx="1541898" cy="12477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  <a:defRPr sz="1797" b="0">
                <a:solidFill>
                  <a:schemeClr val="tx2"/>
                </a:solidFill>
              </a:defRPr>
            </a:lvl1pPr>
            <a:lvl2pPr marL="304455" indent="0">
              <a:buNone/>
              <a:defRPr sz="1499">
                <a:solidFill>
                  <a:schemeClr val="tx2"/>
                </a:solidFill>
              </a:defRPr>
            </a:lvl2pPr>
            <a:lvl3pPr marL="608908" indent="0">
              <a:buNone/>
              <a:defRPr sz="1499">
                <a:solidFill>
                  <a:schemeClr val="tx2"/>
                </a:solidFill>
              </a:defRPr>
            </a:lvl3pPr>
            <a:lvl4pPr marL="913363" indent="0">
              <a:buNone/>
              <a:defRPr sz="1499">
                <a:solidFill>
                  <a:schemeClr val="tx2"/>
                </a:solidFill>
              </a:defRPr>
            </a:lvl4pPr>
            <a:lvl5pPr marL="1217816" indent="0">
              <a:buNone/>
              <a:defRPr sz="1499">
                <a:solidFill>
                  <a:schemeClr val="tx2"/>
                </a:solidFill>
              </a:defRPr>
            </a:lvl5pPr>
          </a:lstStyle>
          <a:p>
            <a:pPr lvl="0"/>
            <a:r>
              <a:rPr lang="es-ES" dirty="0"/>
              <a:t>Hacer clic para modificar los textos</a:t>
            </a:r>
          </a:p>
          <a:p>
            <a:pPr lvl="0"/>
            <a:r>
              <a:rPr lang="es-ES" dirty="0"/>
              <a:t>Arial 18</a:t>
            </a:r>
          </a:p>
        </p:txBody>
      </p:sp>
      <p:sp>
        <p:nvSpPr>
          <p:cNvPr id="24" name="Marcador de número de diapositiva 1">
            <a:extLst>
              <a:ext uri="{FF2B5EF4-FFF2-40B4-BE49-F238E27FC236}">
                <a16:creationId xmlns="" xmlns:a16="http://schemas.microsoft.com/office/drawing/2014/main" id="{A62BA8AF-38A5-5D4F-8563-B2CC53A243F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400" b="1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="" xmlns:a16="http://schemas.microsoft.com/office/drawing/2014/main" id="{7D052E2E-E151-E64A-A37E-82F3AB51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6" name="Conector recto 25">
            <a:extLst>
              <a:ext uri="{FF2B5EF4-FFF2-40B4-BE49-F238E27FC236}">
                <a16:creationId xmlns="" xmlns:a16="http://schemas.microsoft.com/office/drawing/2014/main" id="{AEDEA3B5-7762-144D-8DAA-B6F8DEC998FB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749631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83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12" userDrawn="1">
          <p15:clr>
            <a:srgbClr val="FBAE40"/>
          </p15:clr>
        </p15:guide>
        <p15:guide id="4" pos="251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37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s-CL" dirty="0"/>
              <a:t>Doble click para incorporar una imagen</a:t>
            </a:r>
          </a:p>
        </p:txBody>
      </p:sp>
      <p:sp>
        <p:nvSpPr>
          <p:cNvPr id="15" name="Marcador de texto 7">
            <a:extLst>
              <a:ext uri="{FF2B5EF4-FFF2-40B4-BE49-F238E27FC236}">
                <a16:creationId xmlns="" xmlns:a16="http://schemas.microsoft.com/office/drawing/2014/main" id="{6A7883B1-3426-A549-92EA-BD1A4023AD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4459" y="4082327"/>
            <a:ext cx="1910746" cy="1563912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000"/>
              </a:spcBef>
              <a:spcAft>
                <a:spcPts val="1000"/>
              </a:spcAft>
              <a:buNone/>
              <a:defRPr sz="1600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r>
              <a:rPr lang="es-ES" dirty="0">
                <a:solidFill>
                  <a:schemeClr val="bg2"/>
                </a:solidFill>
              </a:rPr>
              <a:t>Texto que indica el capítulo en el que estamos</a:t>
            </a:r>
          </a:p>
          <a:p>
            <a:r>
              <a:rPr lang="es-ES" dirty="0">
                <a:solidFill>
                  <a:schemeClr val="bg2"/>
                </a:solidFill>
              </a:rPr>
              <a:t>Arial Bold 16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2668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1289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9910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93" b="1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7654580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con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>
            <a:extLst>
              <a:ext uri="{FF2B5EF4-FFF2-40B4-BE49-F238E27FC236}">
                <a16:creationId xmlns="" xmlns:a16="http://schemas.microsoft.com/office/drawing/2014/main" id="{4CC8A321-110D-F84C-BC3A-3F4DCCDAB07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93" y="1596"/>
          <a:ext cx="158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61" name="Diapositiva de think-cell" r:id="rId4" imgW="7772400" imgH="10058400" progId="TCLayout.ActiveDocument.1">
                  <p:embed/>
                </p:oleObj>
              </mc:Choice>
              <mc:Fallback>
                <p:oleObj name="Diapositiva de think-cell" r:id="rId4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93" y="1596"/>
                        <a:ext cx="158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Marcador de posición de imagen 48">
            <a:extLst>
              <a:ext uri="{FF2B5EF4-FFF2-40B4-BE49-F238E27FC236}">
                <a16:creationId xmlns="" xmlns:a16="http://schemas.microsoft.com/office/drawing/2014/main" id="{1B440493-E3F4-1342-A810-C3F9FAEC89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4460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F0F13478-20D7-DB4D-8994-4442E9CD0E5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56" name="Marcador de posición de imagen 48">
            <a:extLst>
              <a:ext uri="{FF2B5EF4-FFF2-40B4-BE49-F238E27FC236}">
                <a16:creationId xmlns="" xmlns:a16="http://schemas.microsoft.com/office/drawing/2014/main" id="{E5FAA08C-8A49-324F-84B7-1DB2F697B2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667472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58" name="Marcador de posición de imagen 48">
            <a:extLst>
              <a:ext uri="{FF2B5EF4-FFF2-40B4-BE49-F238E27FC236}">
                <a16:creationId xmlns="" xmlns:a16="http://schemas.microsoft.com/office/drawing/2014/main" id="{34FF0757-2DED-4B4A-B2FA-00557BE8963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0484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9" name="Marcador de posición de imagen 48">
            <a:extLst>
              <a:ext uri="{FF2B5EF4-FFF2-40B4-BE49-F238E27FC236}">
                <a16:creationId xmlns="" xmlns:a16="http://schemas.microsoft.com/office/drawing/2014/main" id="{2DFEDD8C-A34C-B34F-A4D7-68530375A69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33496" y="2470016"/>
            <a:ext cx="1910805" cy="1404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s-CL" dirty="0"/>
              <a:t>Insertar ícono o foto</a:t>
            </a:r>
          </a:p>
        </p:txBody>
      </p:sp>
      <p:sp>
        <p:nvSpPr>
          <p:cNvPr id="17" name="Marcador de texto 7">
            <a:extLst>
              <a:ext uri="{FF2B5EF4-FFF2-40B4-BE49-F238E27FC236}">
                <a16:creationId xmlns="" xmlns:a16="http://schemas.microsoft.com/office/drawing/2014/main" id="{57CED1DC-47B6-A343-BB28-616597DA9F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7492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2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D2B3CAFC-D9A0-A34F-BD98-4510B8194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50524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3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19" name="Marcador de texto 7">
            <a:extLst>
              <a:ext uri="{FF2B5EF4-FFF2-40B4-BE49-F238E27FC236}">
                <a16:creationId xmlns="" xmlns:a16="http://schemas.microsoft.com/office/drawing/2014/main" id="{BB19E2D3-8F9F-1C41-92D8-77569D29022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833555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4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  <p:sp>
        <p:nvSpPr>
          <p:cNvPr id="21" name="Marcador de texto 4">
            <a:extLst>
              <a:ext uri="{FF2B5EF4-FFF2-40B4-BE49-F238E27FC236}">
                <a16:creationId xmlns="" xmlns:a16="http://schemas.microsoft.com/office/drawing/2014/main" id="{9440AD7B-097E-C24C-A4EE-30C53E3EC6E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6620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2" name="Marcador de texto 4">
            <a:extLst>
              <a:ext uri="{FF2B5EF4-FFF2-40B4-BE49-F238E27FC236}">
                <a16:creationId xmlns="" xmlns:a16="http://schemas.microsoft.com/office/drawing/2014/main" id="{0BD763DB-BA4F-3A45-83C4-B7A958FB745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522832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3" name="Marcador de texto 4">
            <a:extLst>
              <a:ext uri="{FF2B5EF4-FFF2-40B4-BE49-F238E27FC236}">
                <a16:creationId xmlns="" xmlns:a16="http://schemas.microsoft.com/office/drawing/2014/main" id="{D9664D75-F6A1-C840-9C99-011D8555528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09044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4" name="Marcador de texto 4">
            <a:extLst>
              <a:ext uri="{FF2B5EF4-FFF2-40B4-BE49-F238E27FC236}">
                <a16:creationId xmlns="" xmlns:a16="http://schemas.microsoft.com/office/drawing/2014/main" id="{F564BB9F-E578-B04F-B48F-901C810196C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85316" y="1926722"/>
            <a:ext cx="1200112" cy="8792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393" b="0">
                <a:solidFill>
                  <a:schemeClr val="bg2"/>
                </a:solidFill>
              </a:defRPr>
            </a:lvl1pPr>
          </a:lstStyle>
          <a:p>
            <a:pPr lvl="0"/>
            <a:r>
              <a:rPr lang="es-ES" dirty="0"/>
              <a:t>Nº</a:t>
            </a:r>
            <a:endParaRPr lang="es-CL" dirty="0"/>
          </a:p>
        </p:txBody>
      </p:sp>
      <p:sp>
        <p:nvSpPr>
          <p:cNvPr id="20" name="Marcador de número de diapositiva 1">
            <a:extLst>
              <a:ext uri="{FF2B5EF4-FFF2-40B4-BE49-F238E27FC236}">
                <a16:creationId xmlns="" xmlns:a16="http://schemas.microsoft.com/office/drawing/2014/main" id="{FDE431FB-014C-F048-8EDC-BF5DCEA4DFD4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="" xmlns:a16="http://schemas.microsoft.com/office/drawing/2014/main" id="{40A1A5D0-A042-D549-BD19-F82C25506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967" y="458787"/>
            <a:ext cx="9889036" cy="720000"/>
          </a:xfrm>
          <a:prstGeom prst="rect">
            <a:avLst/>
          </a:prstGeom>
        </p:spPr>
        <p:txBody>
          <a:bodyPr lIns="0" tIns="0" rIns="0" bIns="0"/>
          <a:lstStyle>
            <a:lvl1pPr marL="11102" indent="-111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sz="2396">
                <a:solidFill>
                  <a:schemeClr val="accent3"/>
                </a:solidFill>
              </a:defRPr>
            </a:lvl1pPr>
          </a:lstStyle>
          <a:p>
            <a:r>
              <a:rPr lang="es-ES" dirty="0"/>
              <a:t>Título Arial</a:t>
            </a:r>
            <a:br>
              <a:rPr lang="es-ES" dirty="0"/>
            </a:br>
            <a:r>
              <a:rPr lang="es-ES" dirty="0"/>
              <a:t>Bold 24</a:t>
            </a:r>
            <a:endParaRPr lang="es-CL" dirty="0"/>
          </a:p>
        </p:txBody>
      </p:sp>
      <p:cxnSp>
        <p:nvCxnSpPr>
          <p:cNvPr id="27" name="Conector recto 26">
            <a:extLst>
              <a:ext uri="{FF2B5EF4-FFF2-40B4-BE49-F238E27FC236}">
                <a16:creationId xmlns="" xmlns:a16="http://schemas.microsoft.com/office/drawing/2014/main" id="{D9520A27-4D1A-F840-A66E-86B449130909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Marcador de texto 7">
            <a:extLst>
              <a:ext uri="{FF2B5EF4-FFF2-40B4-BE49-F238E27FC236}">
                <a16:creationId xmlns="" xmlns:a16="http://schemas.microsoft.com/office/drawing/2014/main" id="{81493573-B933-2E4C-830B-A9B9EBC3DD2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72197" y="4082782"/>
            <a:ext cx="1910746" cy="156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Nombre Capítulo 1</a:t>
            </a:r>
            <a:br>
              <a:rPr lang="es-ES" dirty="0"/>
            </a:br>
            <a:r>
              <a:rPr lang="es-ES" dirty="0"/>
              <a:t>Arial 16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453408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04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orient="horz" pos="220" userDrawn="1">
          <p15:clr>
            <a:srgbClr val="FBAE40"/>
          </p15:clr>
        </p15:guide>
        <p15:guide id="4" pos="5381" userDrawn="1">
          <p15:clr>
            <a:srgbClr val="FBAE40"/>
          </p15:clr>
        </p15:guide>
        <p15:guide id="5" orient="horz" pos="1183" userDrawn="1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ámina enumeraci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6" name="Marcador de texto 7">
            <a:extLst>
              <a:ext uri="{FF2B5EF4-FFF2-40B4-BE49-F238E27FC236}">
                <a16:creationId xmlns="" xmlns:a16="http://schemas.microsoft.com/office/drawing/2014/main" id="{F98F0A76-E459-7040-92DF-0796E35D7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280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53" name="Conector recto 74">
            <a:extLst>
              <a:ext uri="{FF2B5EF4-FFF2-40B4-BE49-F238E27FC236}">
                <a16:creationId xmlns="" xmlns:a16="http://schemas.microsoft.com/office/drawing/2014/main" id="{5BEE3994-12D6-1249-9576-D8A33A059B6C}"/>
              </a:ext>
            </a:extLst>
          </p:cNvPr>
          <p:cNvSpPr/>
          <p:nvPr userDrawn="1"/>
        </p:nvSpPr>
        <p:spPr>
          <a:xfrm flipH="1">
            <a:off x="443765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7">
            <a:extLst>
              <a:ext uri="{FF2B5EF4-FFF2-40B4-BE49-F238E27FC236}">
                <a16:creationId xmlns="" xmlns:a16="http://schemas.microsoft.com/office/drawing/2014/main" id="{42F8710E-2DE8-074A-B6FC-EE460A7B8A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10354" y="2750750"/>
            <a:ext cx="1266273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73" name="Marcador de texto 7">
            <a:extLst>
              <a:ext uri="{FF2B5EF4-FFF2-40B4-BE49-F238E27FC236}">
                <a16:creationId xmlns="" xmlns:a16="http://schemas.microsoft.com/office/drawing/2014/main" id="{09EEDC92-36AB-3740-B395-D2782D6591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29858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74" name="Conector recto 74">
            <a:extLst>
              <a:ext uri="{FF2B5EF4-FFF2-40B4-BE49-F238E27FC236}">
                <a16:creationId xmlns="" xmlns:a16="http://schemas.microsoft.com/office/drawing/2014/main" id="{1892524C-5625-4F43-95F1-2336FF662D99}"/>
              </a:ext>
            </a:extLst>
          </p:cNvPr>
          <p:cNvSpPr/>
          <p:nvPr userDrawn="1"/>
        </p:nvSpPr>
        <p:spPr>
          <a:xfrm flipH="1">
            <a:off x="9326700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5" name="Marcador de texto 7">
            <a:extLst>
              <a:ext uri="{FF2B5EF4-FFF2-40B4-BE49-F238E27FC236}">
                <a16:creationId xmlns="" xmlns:a16="http://schemas.microsoft.com/office/drawing/2014/main" id="{FBDEA04A-F7FF-7A4B-A6D6-7B80347F9CC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488936" y="2750750"/>
            <a:ext cx="1327750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</a:p>
          <a:p>
            <a:pPr lvl="0"/>
            <a:endParaRPr lang="es-CL" dirty="0"/>
          </a:p>
        </p:txBody>
      </p:sp>
      <p:sp>
        <p:nvSpPr>
          <p:cNvPr id="79" name="Marcador de texto 7">
            <a:extLst>
              <a:ext uri="{FF2B5EF4-FFF2-40B4-BE49-F238E27FC236}">
                <a16:creationId xmlns="" xmlns:a16="http://schemas.microsoft.com/office/drawing/2014/main" id="{F5423D24-59DD-744A-8BC7-9DE94EAB41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92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0" name="Conector recto 74">
            <a:extLst>
              <a:ext uri="{FF2B5EF4-FFF2-40B4-BE49-F238E27FC236}">
                <a16:creationId xmlns="" xmlns:a16="http://schemas.microsoft.com/office/drawing/2014/main" id="{4B745506-C1E7-2346-B2DA-DBC633F63A51}"/>
              </a:ext>
            </a:extLst>
          </p:cNvPr>
          <p:cNvSpPr/>
          <p:nvPr userDrawn="1"/>
        </p:nvSpPr>
        <p:spPr>
          <a:xfrm flipH="1">
            <a:off x="6385924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1" name="Marcador de texto 7">
            <a:extLst>
              <a:ext uri="{FF2B5EF4-FFF2-40B4-BE49-F238E27FC236}">
                <a16:creationId xmlns="" xmlns:a16="http://schemas.microsoft.com/office/drawing/2014/main" id="{A81970EB-E356-9143-BA0B-A32ACF2264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2516" y="2750750"/>
            <a:ext cx="1399329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85" name="Marcador de texto 7">
            <a:extLst>
              <a:ext uri="{FF2B5EF4-FFF2-40B4-BE49-F238E27FC236}">
                <a16:creationId xmlns="" xmlns:a16="http://schemas.microsoft.com/office/drawing/2014/main" id="{CBB12395-7669-B540-A483-15E3C0663AA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15454" y="3613261"/>
            <a:ext cx="2401955" cy="2215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>
                <a:solidFill>
                  <a:schemeClr val="tx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Texto Arial 16</a:t>
            </a:r>
            <a:endParaRPr lang="es-CL" dirty="0"/>
          </a:p>
        </p:txBody>
      </p:sp>
      <p:sp>
        <p:nvSpPr>
          <p:cNvPr id="86" name="Conector recto 74">
            <a:extLst>
              <a:ext uri="{FF2B5EF4-FFF2-40B4-BE49-F238E27FC236}">
                <a16:creationId xmlns="" xmlns:a16="http://schemas.microsoft.com/office/drawing/2014/main" id="{F48F5271-2008-8D47-8756-E000ADACC1E6}"/>
              </a:ext>
            </a:extLst>
          </p:cNvPr>
          <p:cNvSpPr/>
          <p:nvPr userDrawn="1"/>
        </p:nvSpPr>
        <p:spPr>
          <a:xfrm flipH="1">
            <a:off x="3415452" y="3340780"/>
            <a:ext cx="2405113" cy="0"/>
          </a:xfrm>
          <a:prstGeom prst="line">
            <a:avLst/>
          </a:prstGeom>
          <a:ln w="12700">
            <a:solidFill>
              <a:srgbClr val="79B025"/>
            </a:solidFill>
            <a:prstDash val="sysDot"/>
            <a:miter lim="400000"/>
          </a:ln>
        </p:spPr>
        <p:txBody>
          <a:bodyPr lIns="22836" rIns="22836"/>
          <a:lstStyle/>
          <a:p>
            <a:pPr defTabSz="1217024">
              <a:defRPr>
                <a:latin typeface="Arial"/>
                <a:ea typeface="Arial"/>
                <a:cs typeface="Arial"/>
                <a:sym typeface="Arial"/>
              </a:defRPr>
            </a:pPr>
            <a:endParaRPr sz="1200">
              <a:solidFill>
                <a:srgbClr val="0C662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7" name="Marcador de texto 7">
            <a:extLst>
              <a:ext uri="{FF2B5EF4-FFF2-40B4-BE49-F238E27FC236}">
                <a16:creationId xmlns="" xmlns:a16="http://schemas.microsoft.com/office/drawing/2014/main" id="{A9A75FA4-4920-B749-9B33-9A58CCB533B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70170" y="2750750"/>
            <a:ext cx="1340337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38" name="Marcador de texto 7">
            <a:extLst>
              <a:ext uri="{FF2B5EF4-FFF2-40B4-BE49-F238E27FC236}">
                <a16:creationId xmlns="" xmlns:a16="http://schemas.microsoft.com/office/drawing/2014/main" id="{0A11C487-0115-5F4D-9992-15BD35A4BC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42" name="Marcador de posición de imagen 3">
            <a:extLst>
              <a:ext uri="{FF2B5EF4-FFF2-40B4-BE49-F238E27FC236}">
                <a16:creationId xmlns="" xmlns:a16="http://schemas.microsoft.com/office/drawing/2014/main" id="{0E8ACCB5-DDCA-6E42-A59F-C19DA54AD941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45128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3" name="Marcador de posición de imagen 3">
            <a:extLst>
              <a:ext uri="{FF2B5EF4-FFF2-40B4-BE49-F238E27FC236}">
                <a16:creationId xmlns="" xmlns:a16="http://schemas.microsoft.com/office/drawing/2014/main" id="{A6B8CBED-9A8C-2E41-87A9-A4B4A73095C3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3415453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4" name="Marcador de posición de imagen 3">
            <a:extLst>
              <a:ext uri="{FF2B5EF4-FFF2-40B4-BE49-F238E27FC236}">
                <a16:creationId xmlns="" xmlns:a16="http://schemas.microsoft.com/office/drawing/2014/main" id="{F8CBC851-6BCB-564E-829F-58E5E2D2ABA4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385928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sp>
        <p:nvSpPr>
          <p:cNvPr id="45" name="Marcador de posición de imagen 3">
            <a:extLst>
              <a:ext uri="{FF2B5EF4-FFF2-40B4-BE49-F238E27FC236}">
                <a16:creationId xmlns="" xmlns:a16="http://schemas.microsoft.com/office/drawing/2014/main" id="{34ABF4E0-6CDE-E249-95A2-A7A05A1C8A22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9334224" y="2552286"/>
            <a:ext cx="772334" cy="661702"/>
          </a:xfrm>
          <a:prstGeom prst="rect">
            <a:avLst/>
          </a:prstGeom>
        </p:spPr>
        <p:txBody>
          <a:bodyPr anchor="ctr"/>
          <a:lstStyle>
            <a:lvl1pPr marL="232227" marR="0" indent="-232227" algn="l" defTabSz="928304" rtl="0" eaLnBrk="1" latinLnBrk="0" hangingPunct="1">
              <a:lnSpc>
                <a:spcPct val="90000"/>
              </a:lnSpc>
              <a:spcBef>
                <a:spcPts val="1714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900"/>
            </a:lvl1pPr>
          </a:lstStyle>
          <a:p>
            <a:pPr marL="304800" marR="0" indent="-304800" algn="l" defTabSz="1218406" rtl="0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</a:pPr>
            <a:r>
              <a:rPr lang="es-CL" dirty="0"/>
              <a:t>Insertar icono</a:t>
            </a:r>
          </a:p>
        </p:txBody>
      </p:sp>
      <p:cxnSp>
        <p:nvCxnSpPr>
          <p:cNvPr id="24" name="Conector recto 23">
            <a:extLst>
              <a:ext uri="{FF2B5EF4-FFF2-40B4-BE49-F238E27FC236}">
                <a16:creationId xmlns="" xmlns:a16="http://schemas.microsoft.com/office/drawing/2014/main" id="{2EB6015A-54E5-CE40-8931-D2744599943C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Marcador de texto 7">
            <a:extLst>
              <a:ext uri="{FF2B5EF4-FFF2-40B4-BE49-F238E27FC236}">
                <a16:creationId xmlns="" xmlns:a16="http://schemas.microsoft.com/office/drawing/2014/main" id="{9F9272ED-A3F0-4441-B27D-226E54937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26" name="Marcador de número de diapositiva 1">
            <a:extLst>
              <a:ext uri="{FF2B5EF4-FFF2-40B4-BE49-F238E27FC236}">
                <a16:creationId xmlns="" xmlns:a16="http://schemas.microsoft.com/office/drawing/2014/main" id="{291A3B44-4A83-A74C-8554-067ABD362AD5}"/>
              </a:ext>
            </a:extLst>
          </p:cNvPr>
          <p:cNvSpPr>
            <a:spLocks noGrp="1"/>
          </p:cNvSpPr>
          <p:nvPr>
            <p:ph type="sldNum" sz="quarter" idx="5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970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1" userDrawn="1">
          <p15:clr>
            <a:srgbClr val="FBAE40"/>
          </p15:clr>
        </p15:guide>
        <p15:guide id="2" pos="213" userDrawn="1">
          <p15:clr>
            <a:srgbClr val="FBAE40"/>
          </p15:clr>
        </p15:guide>
        <p15:guide id="3" pos="1371" userDrawn="1">
          <p15:clr>
            <a:srgbClr val="FBAE40"/>
          </p15:clr>
        </p15:guide>
        <p15:guide id="4" orient="horz" pos="21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B27FC5C6-A3C9-B245-94AB-13439C5977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750" y="-19139"/>
            <a:ext cx="12263906" cy="691757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18404275-C21C-B344-92AA-B363C5F8F2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2E94A797-3320-F543-B24F-6FE8F5A4A301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rgbClr val="0D693C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319171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49068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medios 8">
            <a:extLst>
              <a:ext uri="{FF2B5EF4-FFF2-40B4-BE49-F238E27FC236}">
                <a16:creationId xmlns="" xmlns:a16="http://schemas.microsoft.com/office/drawing/2014/main" id="{B50F09F5-DFBA-914B-B374-0A611E354B16}"/>
              </a:ext>
            </a:extLst>
          </p:cNvPr>
          <p:cNvSpPr>
            <a:spLocks noGrp="1"/>
          </p:cNvSpPr>
          <p:nvPr>
            <p:ph type="media" sz="quarter" idx="14" hasCustomPrompt="1"/>
          </p:nvPr>
        </p:nvSpPr>
        <p:spPr>
          <a:xfrm>
            <a:off x="1" y="0"/>
            <a:ext cx="1219358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s-CL" dirty="0"/>
              <a:t>Insertar Video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/>
                </a:solidFill>
                <a:highlight>
                  <a:srgbClr val="004F59"/>
                </a:highlight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="" xmlns:a16="http://schemas.microsoft.com/office/drawing/2014/main" id="{1BDF212F-F0A1-C249-8021-3BAB18C79B0E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05863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olo texto y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3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7" name="Marcador de texto 2">
            <a:extLst>
              <a:ext uri="{FF2B5EF4-FFF2-40B4-BE49-F238E27FC236}">
                <a16:creationId xmlns="" xmlns:a16="http://schemas.microsoft.com/office/drawing/2014/main" id="{E9B64F24-F822-574E-B187-6EE8A12CB4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70" y="1620839"/>
            <a:ext cx="50831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4A94FAB7-6C84-9C45-B972-6903FF920FC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90808" y="2120356"/>
            <a:ext cx="3173463" cy="4340777"/>
          </a:xfrm>
          <a:prstGeom prst="rect">
            <a:avLst/>
          </a:prstGeom>
        </p:spPr>
      </p:pic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DEC83E7D-5280-9340-AA1D-4E0B3B7B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45048" y="1620839"/>
            <a:ext cx="4797912" cy="645284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 b="1">
                <a:solidFill>
                  <a:schemeClr val="tx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5CB79A3D-90F5-2046-9941-CC131C5067A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79672" y="2120356"/>
            <a:ext cx="4736779" cy="43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67627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  <p15:guide id="2" pos="2926" userDrawn="1">
          <p15:clr>
            <a:srgbClr val="FBAE40"/>
          </p15:clr>
        </p15:guide>
        <p15:guide id="3" pos="1423" userDrawn="1">
          <p15:clr>
            <a:srgbClr val="FBAE40"/>
          </p15:clr>
        </p15:guide>
        <p15:guide id="4" pos="4491" userDrawn="1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ct val="100000"/>
              <a:buFont typeface="Tipo de letra del sistema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77338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número de diapositiva 1">
            <a:extLst>
              <a:ext uri="{FF2B5EF4-FFF2-40B4-BE49-F238E27FC236}">
                <a16:creationId xmlns="" xmlns:a16="http://schemas.microsoft.com/office/drawing/2014/main" id="{29A3CDD8-DB45-3C4B-9DEB-D4CFB5DFC35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accent3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8A8A8A"/>
                </a:solidFill>
              </a:rPr>
              <a:pPr/>
              <a:t>‹Nº›</a:t>
            </a:fld>
            <a:endParaRPr lang="es-CL" dirty="0">
              <a:solidFill>
                <a:srgbClr val="8A8A8A"/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53576B9-B83C-5443-BD15-16C8689F59A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="" xmlns:a16="http://schemas.microsoft.com/office/drawing/2014/main" id="{DB116DFD-5134-FA4F-91F9-1CCA47213E9A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862270DA-512C-4649-A656-87AADE1488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1483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46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is-con titulo y texto">
    <p:bg>
      <p:bgPr>
        <a:solidFill>
          <a:srgbClr val="5E5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72131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is-con titulo y texto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643F07F7-0867-CD45-9983-D25FA61D8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CBD9B6F1-F225-3642-A507-6C25CF7337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3765" y="1620839"/>
            <a:ext cx="11292564" cy="479821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50000"/>
              <a:buFontTx/>
              <a:buBlip>
                <a:blip r:embed="rId3">
                  <a:extLst>
                    <a:ext uri="{96DAC541-7B7A-43D3-8B79-37D633B846F1}">
                      <asvg:svgBlip xmlns="" xmlns:asvg="http://schemas.microsoft.com/office/drawing/2016/SVG/main" r:embed="rId4"/>
                    </a:ext>
                  </a:extLst>
                </a:blip>
              </a:buBlip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sólo texto Arial 17</a:t>
            </a:r>
          </a:p>
          <a:p>
            <a:pPr lvl="1"/>
            <a:r>
              <a:rPr lang="es-ES" dirty="0" err="1"/>
              <a:t>Bullet</a:t>
            </a:r>
            <a:r>
              <a:rPr lang="es-ES" dirty="0"/>
              <a:t> Arial 16</a:t>
            </a:r>
          </a:p>
          <a:p>
            <a:pPr lvl="2"/>
            <a:r>
              <a:rPr lang="es-ES" dirty="0"/>
              <a:t>Sub </a:t>
            </a:r>
            <a:r>
              <a:rPr lang="es-ES" dirty="0" err="1"/>
              <a:t>Bullet</a:t>
            </a:r>
            <a:r>
              <a:rPr lang="es-ES" dirty="0"/>
              <a:t>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9" name="Marcador de número de diapositiva 1">
            <a:extLst>
              <a:ext uri="{FF2B5EF4-FFF2-40B4-BE49-F238E27FC236}">
                <a16:creationId xmlns="" xmlns:a16="http://schemas.microsoft.com/office/drawing/2014/main" id="{B6005794-B1A7-8346-8A09-45216AB23D5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803C210-104B-0645-823D-B2A1204D96A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38541" y="450851"/>
            <a:ext cx="8338558" cy="4129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BA48638C-BCB3-3740-A045-C812921D4987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Marcador de texto 7">
            <a:extLst>
              <a:ext uri="{FF2B5EF4-FFF2-40B4-BE49-F238E27FC236}">
                <a16:creationId xmlns="" xmlns:a16="http://schemas.microsoft.com/office/drawing/2014/main" id="{91AB0884-4043-5742-99DC-1D09567E9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541" y="878297"/>
            <a:ext cx="8338558" cy="3562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9882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olo texto y bulle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CB5C4F44-F91F-5E4D-8C11-403F649E4C91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26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olo texto y bullet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6031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rgbClr val="5F5F5F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rgbClr val="5F5F5F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rgbClr val="5F5F5F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rgbClr val="5F5F5F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/>
            </a:lvl1pPr>
          </a:lstStyle>
          <a:p>
            <a:r>
              <a:rPr lang="es-ES_tradnl">
                <a:solidFill>
                  <a:srgbClr val="616161"/>
                </a:solidFill>
              </a:rPr>
              <a:t>Fuente o Pie de página Arial 9</a:t>
            </a:r>
            <a:endParaRPr lang="es-ES_tradnl" dirty="0">
              <a:solidFill>
                <a:srgbClr val="616161"/>
              </a:solidFill>
            </a:endParaRP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tx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bg1">
                    <a:lumMod val="50000"/>
                  </a:schemeClr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0217BBB0-F8CF-654F-8533-C0D0CE94A1DF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tx2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616161"/>
                </a:solidFill>
              </a:rPr>
              <a:pPr/>
              <a:t>‹Nº›</a:t>
            </a:fld>
            <a:endParaRPr lang="es-CL" dirty="0">
              <a:solidFill>
                <a:srgbClr val="6161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6802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olo texto y bullet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BB9DBB79-AEF3-7142-B494-A8145235B4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2462" y="452447"/>
            <a:ext cx="523943" cy="523875"/>
          </a:xfrm>
          <a:prstGeom prst="rect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79371C62-644E-E74F-8E59-C304941771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2049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0" name="Marcador de texto 2">
            <a:extLst>
              <a:ext uri="{FF2B5EF4-FFF2-40B4-BE49-F238E27FC236}">
                <a16:creationId xmlns="" xmlns:a16="http://schemas.microsoft.com/office/drawing/2014/main" id="{46352864-5CDA-6748-9BE7-AB525715B10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265" y="2204864"/>
            <a:ext cx="5474279" cy="4145136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defRPr sz="1697">
                <a:solidFill>
                  <a:schemeClr val="bg1"/>
                </a:solidFill>
              </a:defRPr>
            </a:lvl1pPr>
            <a:lvl2pPr marL="675507" indent="-371055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Wingdings" pitchFamily="2" charset="2"/>
              <a:buChar char="§"/>
              <a:tabLst/>
              <a:defRPr lang="es-ES" sz="1600" b="0" i="0" u="none" strike="noStrike" cap="none" spc="0" baseline="0" dirty="0" smtClean="0">
                <a:solidFill>
                  <a:schemeClr val="bg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29120" indent="-332997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3pPr>
            <a:lvl4pPr marL="1340709" indent="-332204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/>
              <a:defRPr sz="1400">
                <a:solidFill>
                  <a:schemeClr val="bg1"/>
                </a:solidFill>
              </a:defRPr>
            </a:lvl4pPr>
            <a:lvl5pPr marL="1673706" indent="-363919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SzPct val="95000"/>
              <a:buFont typeface=".Lucida Grande UI Regular"/>
              <a:buChar char="▫"/>
              <a:tabLst>
                <a:tab pos="1569843" algn="l"/>
              </a:tabLst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Párrafo texto Arial 17</a:t>
            </a:r>
          </a:p>
          <a:p>
            <a:pPr lvl="1"/>
            <a:r>
              <a:rPr lang="es-ES" dirty="0"/>
              <a:t>Segundo nivel Arial 16</a:t>
            </a:r>
          </a:p>
          <a:p>
            <a:pPr lvl="2"/>
            <a:r>
              <a:rPr lang="es-ES" dirty="0"/>
              <a:t>Tercer nivel Arial 14</a:t>
            </a:r>
          </a:p>
          <a:p>
            <a:pPr lvl="3"/>
            <a:r>
              <a:rPr lang="es-ES" dirty="0"/>
              <a:t>Cuarto nivel Arial 14</a:t>
            </a:r>
          </a:p>
          <a:p>
            <a:pPr lvl="4"/>
            <a:r>
              <a:rPr lang="es-ES" dirty="0"/>
              <a:t>Quinto nivel Arial 14</a:t>
            </a:r>
            <a:endParaRPr lang="es-CL" dirty="0"/>
          </a:p>
        </p:txBody>
      </p:sp>
      <p:sp>
        <p:nvSpPr>
          <p:cNvPr id="11" name="Marcador de texto 7">
            <a:extLst>
              <a:ext uri="{FF2B5EF4-FFF2-40B4-BE49-F238E27FC236}">
                <a16:creationId xmlns="" xmlns:a16="http://schemas.microsoft.com/office/drawing/2014/main" id="{77E70C03-1C9A-9648-B425-8A31D2E87E4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9714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21A27CE4-2D15-A94A-A97D-35B2F8DDC9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2049" y="1608138"/>
            <a:ext cx="5460593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16</a:t>
            </a:r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421C23CA-A9EE-274A-A27A-3F1E699A6425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>
          <a:xfrm flipH="1">
            <a:off x="427719" y="6587193"/>
            <a:ext cx="5492592" cy="174851"/>
          </a:xfrm>
          <a:noFill/>
          <a:effectLst/>
        </p:spPr>
        <p:txBody>
          <a:bodyPr wrap="square" lIns="0" tIns="0" rIns="0" bIns="36000">
            <a:spAutoFit/>
          </a:bodyPr>
          <a:lstStyle>
            <a:lvl1pPr marL="136370" indent="0">
              <a:tabLst/>
              <a:defRPr>
                <a:solidFill>
                  <a:schemeClr val="accent2"/>
                </a:solidFill>
              </a:defRPr>
            </a:lvl1pPr>
          </a:lstStyle>
          <a:p>
            <a:r>
              <a:rPr lang="es-ES_tradnl" dirty="0">
                <a:solidFill>
                  <a:srgbClr val="F2E500"/>
                </a:solidFill>
              </a:rPr>
              <a:t>Fuente o Pie de página Arial 9</a:t>
            </a:r>
          </a:p>
        </p:txBody>
      </p:sp>
      <p:sp>
        <p:nvSpPr>
          <p:cNvPr id="13" name="Marcador de texto 7">
            <a:extLst>
              <a:ext uri="{FF2B5EF4-FFF2-40B4-BE49-F238E27FC236}">
                <a16:creationId xmlns="" xmlns:a16="http://schemas.microsoft.com/office/drawing/2014/main" id="{DD32D3F5-60C4-4548-B9FD-5B2B534B5D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22" y="450851"/>
            <a:ext cx="8338558" cy="412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6" b="1">
                <a:solidFill>
                  <a:schemeClr val="bg1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Título Arial Bold 24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="" xmlns:a16="http://schemas.microsoft.com/office/drawing/2014/main" id="{FC4CE323-2991-0741-84BF-4FC66AF6EEA5}"/>
              </a:ext>
            </a:extLst>
          </p:cNvPr>
          <p:cNvCxnSpPr>
            <a:cxnSpLocks/>
          </p:cNvCxnSpPr>
          <p:nvPr userDrawn="1"/>
        </p:nvCxnSpPr>
        <p:spPr>
          <a:xfrm>
            <a:off x="539966" y="385812"/>
            <a:ext cx="1297390" cy="0"/>
          </a:xfrm>
          <a:prstGeom prst="line">
            <a:avLst/>
          </a:prstGeom>
          <a:noFill/>
          <a:ln w="22225" cap="flat">
            <a:solidFill>
              <a:schemeClr val="accent2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Marcador de texto 7">
            <a:extLst>
              <a:ext uri="{FF2B5EF4-FFF2-40B4-BE49-F238E27FC236}">
                <a16:creationId xmlns="" xmlns:a16="http://schemas.microsoft.com/office/drawing/2014/main" id="{A8F90AAC-3411-5E49-A60E-F9BE61D397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9322" y="878297"/>
            <a:ext cx="8338558" cy="356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6" b="0">
                <a:solidFill>
                  <a:schemeClr val="accent2"/>
                </a:solidFill>
              </a:defRPr>
            </a:lvl1pPr>
            <a:lvl2pPr marL="304455" indent="0">
              <a:buNone/>
              <a:defRPr/>
            </a:lvl2pPr>
            <a:lvl3pPr marL="608908" indent="0">
              <a:buNone/>
              <a:defRPr/>
            </a:lvl3pPr>
            <a:lvl4pPr marL="913363" indent="0">
              <a:buNone/>
              <a:defRPr/>
            </a:lvl4pPr>
            <a:lvl5pPr marL="1217816" indent="0">
              <a:buNone/>
              <a:defRPr/>
            </a:lvl5pPr>
          </a:lstStyle>
          <a:p>
            <a:pPr lvl="0"/>
            <a:r>
              <a:rPr lang="es-ES" dirty="0"/>
              <a:t>Subtítulo Arial 20</a:t>
            </a:r>
            <a:endParaRPr lang="es-CL" dirty="0"/>
          </a:p>
        </p:txBody>
      </p:sp>
      <p:sp>
        <p:nvSpPr>
          <p:cNvPr id="14" name="Marcador de número de diapositiva 1">
            <a:extLst>
              <a:ext uri="{FF2B5EF4-FFF2-40B4-BE49-F238E27FC236}">
                <a16:creationId xmlns="" xmlns:a16="http://schemas.microsoft.com/office/drawing/2014/main" id="{1F8842AD-E05A-0F45-8A8A-37431DBD738A}"/>
              </a:ext>
            </a:extLst>
          </p:cNvPr>
          <p:cNvSpPr>
            <a:spLocks noGrp="1"/>
          </p:cNvSpPr>
          <p:nvPr>
            <p:ph type="sldNum" sz="quarter" idx="49"/>
          </p:nvPr>
        </p:nvSpPr>
        <p:spPr>
          <a:xfrm>
            <a:off x="9972278" y="6463760"/>
            <a:ext cx="1844404" cy="365125"/>
          </a:xfrm>
        </p:spPr>
        <p:txBody>
          <a:bodyPr anchor="t"/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B37290F3-BA30-9341-A10E-737EC97582C1}" type="slidenum">
              <a:rPr lang="es-CL" smtClean="0">
                <a:solidFill>
                  <a:srgbClr val="FFFFFF"/>
                </a:solidFill>
              </a:rPr>
              <a:pPr/>
              <a:t>‹Nº›</a:t>
            </a:fld>
            <a:endParaRPr lang="es-C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9599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212" userDrawn="1">
          <p15:clr>
            <a:srgbClr val="FBAE40"/>
          </p15:clr>
        </p15:guide>
        <p15:guide id="2" pos="292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.xml"/><Relationship Id="rId117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22.xml"/><Relationship Id="rId42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8.xml"/><Relationship Id="rId63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9.xml"/><Relationship Id="rId84" Type="http://schemas.openxmlformats.org/officeDocument/2006/relationships/slideLayout" Target="../slideLayouts/slideLayout85.xml"/><Relationship Id="rId89" Type="http://schemas.openxmlformats.org/officeDocument/2006/relationships/slideLayout" Target="../slideLayouts/slideLayout90.xml"/><Relationship Id="rId112" Type="http://schemas.openxmlformats.org/officeDocument/2006/relationships/slideLayout" Target="../slideLayouts/slideLayout113.xml"/><Relationship Id="rId133" Type="http://schemas.openxmlformats.org/officeDocument/2006/relationships/slideLayout" Target="../slideLayouts/slideLayout134.xml"/><Relationship Id="rId138" Type="http://schemas.openxmlformats.org/officeDocument/2006/relationships/image" Target="../media/image1.emf"/><Relationship Id="rId16" Type="http://schemas.openxmlformats.org/officeDocument/2006/relationships/slideLayout" Target="../slideLayouts/slideLayout17.xml"/><Relationship Id="rId107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2.xml"/><Relationship Id="rId32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8.xml"/><Relationship Id="rId53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9.xml"/><Relationship Id="rId74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80.xml"/><Relationship Id="rId102" Type="http://schemas.openxmlformats.org/officeDocument/2006/relationships/slideLayout" Target="../slideLayouts/slideLayout103.xml"/><Relationship Id="rId123" Type="http://schemas.openxmlformats.org/officeDocument/2006/relationships/slideLayout" Target="../slideLayouts/slideLayout124.xml"/><Relationship Id="rId128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6.xml"/><Relationship Id="rId90" Type="http://schemas.openxmlformats.org/officeDocument/2006/relationships/slideLayout" Target="../slideLayouts/slideLayout91.xml"/><Relationship Id="rId95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6.xml"/><Relationship Id="rId43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9.xml"/><Relationship Id="rId56" Type="http://schemas.openxmlformats.org/officeDocument/2006/relationships/slideLayout" Target="../slideLayouts/slideLayout57.xml"/><Relationship Id="rId64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70.xml"/><Relationship Id="rId77" Type="http://schemas.openxmlformats.org/officeDocument/2006/relationships/slideLayout" Target="../slideLayouts/slideLayout78.xml"/><Relationship Id="rId100" Type="http://schemas.openxmlformats.org/officeDocument/2006/relationships/slideLayout" Target="../slideLayouts/slideLayout101.xml"/><Relationship Id="rId105" Type="http://schemas.openxmlformats.org/officeDocument/2006/relationships/slideLayout" Target="../slideLayouts/slideLayout106.xml"/><Relationship Id="rId113" Type="http://schemas.openxmlformats.org/officeDocument/2006/relationships/slideLayout" Target="../slideLayouts/slideLayout114.xml"/><Relationship Id="rId118" Type="http://schemas.openxmlformats.org/officeDocument/2006/relationships/slideLayout" Target="../slideLayouts/slideLayout119.xml"/><Relationship Id="rId126" Type="http://schemas.openxmlformats.org/officeDocument/2006/relationships/slideLayout" Target="../slideLayouts/slideLayout127.xml"/><Relationship Id="rId134" Type="http://schemas.openxmlformats.org/officeDocument/2006/relationships/theme" Target="../theme/theme2.xml"/><Relationship Id="rId8" Type="http://schemas.openxmlformats.org/officeDocument/2006/relationships/slideLayout" Target="../slideLayouts/slideLayout9.xml"/><Relationship Id="rId51" Type="http://schemas.openxmlformats.org/officeDocument/2006/relationships/slideLayout" Target="../slideLayouts/slideLayout52.xml"/><Relationship Id="rId72" Type="http://schemas.openxmlformats.org/officeDocument/2006/relationships/slideLayout" Target="../slideLayouts/slideLayout73.xml"/><Relationship Id="rId80" Type="http://schemas.openxmlformats.org/officeDocument/2006/relationships/slideLayout" Target="../slideLayouts/slideLayout81.xml"/><Relationship Id="rId85" Type="http://schemas.openxmlformats.org/officeDocument/2006/relationships/slideLayout" Target="../slideLayouts/slideLayout86.xml"/><Relationship Id="rId93" Type="http://schemas.openxmlformats.org/officeDocument/2006/relationships/slideLayout" Target="../slideLayouts/slideLayout94.xml"/><Relationship Id="rId98" Type="http://schemas.openxmlformats.org/officeDocument/2006/relationships/slideLayout" Target="../slideLayouts/slideLayout99.xml"/><Relationship Id="rId12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4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33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9.xml"/><Relationship Id="rId46" Type="http://schemas.openxmlformats.org/officeDocument/2006/relationships/slideLayout" Target="../slideLayouts/slideLayout47.xml"/><Relationship Id="rId59" Type="http://schemas.openxmlformats.org/officeDocument/2006/relationships/slideLayout" Target="../slideLayouts/slideLayout60.xml"/><Relationship Id="rId67" Type="http://schemas.openxmlformats.org/officeDocument/2006/relationships/slideLayout" Target="../slideLayouts/slideLayout68.xml"/><Relationship Id="rId103" Type="http://schemas.openxmlformats.org/officeDocument/2006/relationships/slideLayout" Target="../slideLayouts/slideLayout104.xml"/><Relationship Id="rId108" Type="http://schemas.openxmlformats.org/officeDocument/2006/relationships/slideLayout" Target="../slideLayouts/slideLayout109.xml"/><Relationship Id="rId116" Type="http://schemas.openxmlformats.org/officeDocument/2006/relationships/slideLayout" Target="../slideLayouts/slideLayout117.xml"/><Relationship Id="rId124" Type="http://schemas.openxmlformats.org/officeDocument/2006/relationships/slideLayout" Target="../slideLayouts/slideLayout125.xml"/><Relationship Id="rId129" Type="http://schemas.openxmlformats.org/officeDocument/2006/relationships/slideLayout" Target="../slideLayouts/slideLayout130.xml"/><Relationship Id="rId137" Type="http://schemas.openxmlformats.org/officeDocument/2006/relationships/oleObject" Target="../embeddings/oleObject2.bin"/><Relationship Id="rId20" Type="http://schemas.openxmlformats.org/officeDocument/2006/relationships/slideLayout" Target="../slideLayouts/slideLayout21.xml"/><Relationship Id="rId41" Type="http://schemas.openxmlformats.org/officeDocument/2006/relationships/slideLayout" Target="../slideLayouts/slideLayout42.xml"/><Relationship Id="rId54" Type="http://schemas.openxmlformats.org/officeDocument/2006/relationships/slideLayout" Target="../slideLayouts/slideLayout55.xml"/><Relationship Id="rId62" Type="http://schemas.openxmlformats.org/officeDocument/2006/relationships/slideLayout" Target="../slideLayouts/slideLayout63.xml"/><Relationship Id="rId70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6.xml"/><Relationship Id="rId83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9.xml"/><Relationship Id="rId91" Type="http://schemas.openxmlformats.org/officeDocument/2006/relationships/slideLayout" Target="../slideLayouts/slideLayout92.xml"/><Relationship Id="rId96" Type="http://schemas.openxmlformats.org/officeDocument/2006/relationships/slideLayout" Target="../slideLayouts/slideLayout97.xml"/><Relationship Id="rId111" Type="http://schemas.openxmlformats.org/officeDocument/2006/relationships/slideLayout" Target="../slideLayouts/slideLayout112.xml"/><Relationship Id="rId13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9.xml"/><Relationship Id="rId36" Type="http://schemas.openxmlformats.org/officeDocument/2006/relationships/slideLayout" Target="../slideLayouts/slideLayout37.xml"/><Relationship Id="rId49" Type="http://schemas.openxmlformats.org/officeDocument/2006/relationships/slideLayout" Target="../slideLayouts/slideLayout50.xml"/><Relationship Id="rId57" Type="http://schemas.openxmlformats.org/officeDocument/2006/relationships/slideLayout" Target="../slideLayouts/slideLayout58.xml"/><Relationship Id="rId106" Type="http://schemas.openxmlformats.org/officeDocument/2006/relationships/slideLayout" Target="../slideLayouts/slideLayout107.xml"/><Relationship Id="rId114" Type="http://schemas.openxmlformats.org/officeDocument/2006/relationships/slideLayout" Target="../slideLayouts/slideLayout115.xml"/><Relationship Id="rId119" Type="http://schemas.openxmlformats.org/officeDocument/2006/relationships/slideLayout" Target="../slideLayouts/slideLayout120.xml"/><Relationship Id="rId127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1.xml"/><Relationship Id="rId31" Type="http://schemas.openxmlformats.org/officeDocument/2006/relationships/slideLayout" Target="../slideLayouts/slideLayout32.xml"/><Relationship Id="rId44" Type="http://schemas.openxmlformats.org/officeDocument/2006/relationships/slideLayout" Target="../slideLayouts/slideLayout45.xml"/><Relationship Id="rId52" Type="http://schemas.openxmlformats.org/officeDocument/2006/relationships/slideLayout" Target="../slideLayouts/slideLayout53.xml"/><Relationship Id="rId60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6.xml"/><Relationship Id="rId73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9.xml"/><Relationship Id="rId81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7.xml"/><Relationship Id="rId94" Type="http://schemas.openxmlformats.org/officeDocument/2006/relationships/slideLayout" Target="../slideLayouts/slideLayout95.xml"/><Relationship Id="rId99" Type="http://schemas.openxmlformats.org/officeDocument/2006/relationships/slideLayout" Target="../slideLayouts/slideLayout100.xml"/><Relationship Id="rId101" Type="http://schemas.openxmlformats.org/officeDocument/2006/relationships/slideLayout" Target="../slideLayouts/slideLayout102.xml"/><Relationship Id="rId122" Type="http://schemas.openxmlformats.org/officeDocument/2006/relationships/slideLayout" Target="../slideLayouts/slideLayout123.xml"/><Relationship Id="rId130" Type="http://schemas.openxmlformats.org/officeDocument/2006/relationships/slideLayout" Target="../slideLayouts/slideLayout131.xml"/><Relationship Id="rId135" Type="http://schemas.openxmlformats.org/officeDocument/2006/relationships/vmlDrawing" Target="../drawings/vmlDrawing2.v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9" Type="http://schemas.openxmlformats.org/officeDocument/2006/relationships/slideLayout" Target="../slideLayouts/slideLayout40.xml"/><Relationship Id="rId109" Type="http://schemas.openxmlformats.org/officeDocument/2006/relationships/slideLayout" Target="../slideLayouts/slideLayout110.xml"/><Relationship Id="rId34" Type="http://schemas.openxmlformats.org/officeDocument/2006/relationships/slideLayout" Target="../slideLayouts/slideLayout35.xml"/><Relationship Id="rId50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6.xml"/><Relationship Id="rId76" Type="http://schemas.openxmlformats.org/officeDocument/2006/relationships/slideLayout" Target="../slideLayouts/slideLayout77.xml"/><Relationship Id="rId97" Type="http://schemas.openxmlformats.org/officeDocument/2006/relationships/slideLayout" Target="../slideLayouts/slideLayout98.xml"/><Relationship Id="rId104" Type="http://schemas.openxmlformats.org/officeDocument/2006/relationships/slideLayout" Target="../slideLayouts/slideLayout105.xml"/><Relationship Id="rId120" Type="http://schemas.openxmlformats.org/officeDocument/2006/relationships/slideLayout" Target="../slideLayouts/slideLayout121.xml"/><Relationship Id="rId125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8.xml"/><Relationship Id="rId71" Type="http://schemas.openxmlformats.org/officeDocument/2006/relationships/slideLayout" Target="../slideLayouts/slideLayout72.xml"/><Relationship Id="rId9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3.xml"/><Relationship Id="rId29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25.xml"/><Relationship Id="rId40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6.xml"/><Relationship Id="rId66" Type="http://schemas.openxmlformats.org/officeDocument/2006/relationships/slideLayout" Target="../slideLayouts/slideLayout67.xml"/><Relationship Id="rId87" Type="http://schemas.openxmlformats.org/officeDocument/2006/relationships/slideLayout" Target="../slideLayouts/slideLayout88.xml"/><Relationship Id="rId110" Type="http://schemas.openxmlformats.org/officeDocument/2006/relationships/slideLayout" Target="../slideLayouts/slideLayout111.xml"/><Relationship Id="rId115" Type="http://schemas.openxmlformats.org/officeDocument/2006/relationships/slideLayout" Target="../slideLayouts/slideLayout116.xml"/><Relationship Id="rId131" Type="http://schemas.openxmlformats.org/officeDocument/2006/relationships/slideLayout" Target="../slideLayouts/slideLayout132.xml"/><Relationship Id="rId136" Type="http://schemas.openxmlformats.org/officeDocument/2006/relationships/tags" Target="../tags/tag3.xml"/><Relationship Id="rId61" Type="http://schemas.openxmlformats.org/officeDocument/2006/relationships/slideLayout" Target="../slideLayouts/slideLayout62.xml"/><Relationship Id="rId82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oleObject" Target="../embeddings/oleObject39.bin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136.xml"/><Relationship Id="rId16" Type="http://schemas.openxmlformats.org/officeDocument/2006/relationships/vmlDrawing" Target="../drawings/vmlDrawing39.v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44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5.xml"/><Relationship Id="rId18" Type="http://schemas.openxmlformats.org/officeDocument/2006/relationships/image" Target="../media/image35.emf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oleObject" Target="../embeddings/oleObject40.bin"/><Relationship Id="rId2" Type="http://schemas.openxmlformats.org/officeDocument/2006/relationships/slideLayout" Target="../slideLayouts/slideLayout161.xml"/><Relationship Id="rId16" Type="http://schemas.openxmlformats.org/officeDocument/2006/relationships/tags" Target="../tags/tag44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5" Type="http://schemas.openxmlformats.org/officeDocument/2006/relationships/tags" Target="../tags/tag43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vmlDrawing" Target="../drawings/vmlDrawing40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to 10" hidden="1"/>
          <p:cNvGraphicFramePr>
            <a:graphicFrameLocks noChangeAspect="1"/>
          </p:cNvGraphicFramePr>
          <p:nvPr userDrawn="1"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081095944"/>
              </p:ext>
            </p:extLst>
          </p:nvPr>
        </p:nvGraphicFramePr>
        <p:xfrm>
          <a:off x="1210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428" name="Diapositiva de think-cell" r:id="rId5" imgW="415" imgH="416" progId="TCLayout.ActiveDocument.1">
                  <p:embed/>
                </p:oleObj>
              </mc:Choice>
              <mc:Fallback>
                <p:oleObj name="Diapositiva de think-cell" r:id="rId5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0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322" y="274563"/>
            <a:ext cx="1097494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322" y="1600202"/>
            <a:ext cx="10974946" cy="4526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s-C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321" y="6356049"/>
            <a:ext cx="2845888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083" y="6356049"/>
            <a:ext cx="3861423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380" y="6356049"/>
            <a:ext cx="2845888" cy="365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AC92D-A6F9-4366-8D77-DC34AE477EA9}" type="slidenum">
              <a:rPr lang="es-CL" smtClean="0"/>
              <a:t>‹Nº›</a:t>
            </a:fld>
            <a:endParaRPr lang="es-CL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358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107" dirty="0"/>
          </a:p>
        </p:txBody>
      </p:sp>
      <p:sp>
        <p:nvSpPr>
          <p:cNvPr id="9" name="Slide Number Placeholder 1"/>
          <p:cNvSpPr txBox="1">
            <a:spLocks/>
          </p:cNvSpPr>
          <p:nvPr userDrawn="1"/>
        </p:nvSpPr>
        <p:spPr>
          <a:xfrm>
            <a:off x="9103747" y="6487184"/>
            <a:ext cx="2845888" cy="365276"/>
          </a:xfrm>
          <a:prstGeom prst="rect">
            <a:avLst/>
          </a:prstGeom>
        </p:spPr>
        <p:txBody>
          <a:bodyPr vert="horz" lIns="68808" tIns="34405" rIns="68808" bIns="34405" rtlCol="0" anchor="ctr"/>
          <a:lstStyle>
            <a:defPPr>
              <a:defRPr lang="es-CL"/>
            </a:defPPr>
            <a:lvl1pPr marL="0" algn="r" defTabSz="1440180" rtl="0" eaLnBrk="1" latinLnBrk="0" hangingPunct="1">
              <a:defRPr sz="2400" kern="1200">
                <a:solidFill>
                  <a:srgbClr val="FF3399"/>
                </a:solidFill>
                <a:latin typeface="Tw Cen MT" pitchFamily="34" charset="0"/>
                <a:ea typeface="+mn-ea"/>
                <a:cs typeface="+mn-cs"/>
              </a:defRPr>
            </a:lvl1pPr>
            <a:lvl2pPr marL="72009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6027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8036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0045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54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4063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60720" algn="l" defTabSz="144018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F2FB80-0D90-44FD-B9C0-03B43FA6E588}" type="slidenum">
              <a:rPr lang="es-CL" sz="1505" b="1" smtClean="0"/>
              <a:pPr/>
              <a:t>‹Nº›</a:t>
            </a:fld>
            <a:endParaRPr lang="es-CL" sz="1505" b="1" dirty="0"/>
          </a:p>
        </p:txBody>
      </p:sp>
    </p:spTree>
    <p:extLst>
      <p:ext uri="{BB962C8B-B14F-4D97-AF65-F5344CB8AC3E}">
        <p14:creationId xmlns:p14="http://schemas.microsoft.com/office/powerpoint/2010/main" val="158362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  <p:hf hdr="0" dt="0"/>
  <p:txStyles>
    <p:titleStyle>
      <a:lvl1pPr algn="ctr" defTabSz="688112" rtl="0" eaLnBrk="1" latinLnBrk="0" hangingPunct="1">
        <a:spcBef>
          <a:spcPct val="0"/>
        </a:spcBef>
        <a:buNone/>
        <a:defRPr sz="3311" kern="1200">
          <a:solidFill>
            <a:schemeClr val="tx1"/>
          </a:solidFill>
          <a:latin typeface="Tw Cen MT" pitchFamily="34" charset="0"/>
          <a:ea typeface="+mj-ea"/>
          <a:cs typeface="+mj-cs"/>
        </a:defRPr>
      </a:lvl1pPr>
    </p:titleStyle>
    <p:bodyStyle>
      <a:lvl1pPr marL="258042" indent="-258042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408" kern="1200">
          <a:solidFill>
            <a:schemeClr val="tx1"/>
          </a:solidFill>
          <a:latin typeface="Tw Cen MT" pitchFamily="34" charset="0"/>
          <a:ea typeface="+mn-ea"/>
          <a:cs typeface="+mn-cs"/>
        </a:defRPr>
      </a:lvl1pPr>
      <a:lvl2pPr marL="559091" indent="-215035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2107" kern="1200">
          <a:solidFill>
            <a:schemeClr val="tx1"/>
          </a:solidFill>
          <a:latin typeface="Tw Cen MT" pitchFamily="34" charset="0"/>
          <a:ea typeface="+mn-ea"/>
          <a:cs typeface="+mn-cs"/>
        </a:defRPr>
      </a:lvl2pPr>
      <a:lvl3pPr marL="860140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806" kern="1200">
          <a:solidFill>
            <a:schemeClr val="tx1"/>
          </a:solidFill>
          <a:latin typeface="Tw Cen MT" pitchFamily="34" charset="0"/>
          <a:ea typeface="+mn-ea"/>
          <a:cs typeface="+mn-cs"/>
        </a:defRPr>
      </a:lvl3pPr>
      <a:lvl4pPr marL="1204197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505" kern="1200">
          <a:solidFill>
            <a:schemeClr val="tx1"/>
          </a:solidFill>
          <a:latin typeface="Tw Cen MT" pitchFamily="34" charset="0"/>
          <a:ea typeface="+mn-ea"/>
          <a:cs typeface="+mn-cs"/>
        </a:defRPr>
      </a:lvl4pPr>
      <a:lvl5pPr marL="1548252" indent="-172028" algn="l" defTabSz="688112" rtl="0" eaLnBrk="1" latinLnBrk="0" hangingPunct="1">
        <a:spcBef>
          <a:spcPct val="20000"/>
        </a:spcBef>
        <a:buClr>
          <a:srgbClr val="FF3399"/>
        </a:buClr>
        <a:buFont typeface="Wingdings" pitchFamily="2" charset="2"/>
        <a:buChar char="ü"/>
        <a:defRPr sz="1505" kern="1200">
          <a:solidFill>
            <a:schemeClr val="tx1"/>
          </a:solidFill>
          <a:latin typeface="Tw Cen MT" pitchFamily="34" charset="0"/>
          <a:ea typeface="+mn-ea"/>
          <a:cs typeface="+mn-cs"/>
        </a:defRPr>
      </a:lvl5pPr>
      <a:lvl6pPr marL="1892308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6pPr>
      <a:lvl7pPr marL="2236365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7pPr>
      <a:lvl8pPr marL="2580420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8pPr>
      <a:lvl9pPr marL="2924477" indent="-172028" algn="l" defTabSz="688112" rtl="0" eaLnBrk="1" latinLnBrk="0" hangingPunct="1">
        <a:spcBef>
          <a:spcPct val="20000"/>
        </a:spcBef>
        <a:buFont typeface="Arial" pitchFamily="34" charset="0"/>
        <a:buChar char="•"/>
        <a:defRPr sz="15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1pPr>
      <a:lvl2pPr marL="344056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2pPr>
      <a:lvl3pPr marL="688112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3pPr>
      <a:lvl4pPr marL="1032168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4pPr>
      <a:lvl5pPr marL="1376225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5pPr>
      <a:lvl6pPr marL="1720280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6pPr>
      <a:lvl7pPr marL="2064337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7pPr>
      <a:lvl8pPr marL="2408393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8pPr>
      <a:lvl9pPr marL="2752449" algn="l" defTabSz="688112" rtl="0" eaLnBrk="1" latinLnBrk="0" hangingPunct="1">
        <a:defRPr sz="135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to 7" hidden="1"/>
          <p:cNvGraphicFramePr>
            <a:graphicFrameLocks noChangeAspect="1"/>
          </p:cNvGraphicFramePr>
          <p:nvPr userDrawn="1">
            <p:custDataLst>
              <p:tags r:id="rId136"/>
            </p:custDataLst>
            <p:extLst>
              <p:ext uri="{D42A27DB-BD31-4B8C-83A1-F6EECF244321}">
                <p14:modId xmlns:p14="http://schemas.microsoft.com/office/powerpoint/2010/main" val="12541500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89" name="Diapositiva de think-cell" r:id="rId137" imgW="415" imgH="416" progId="TCLayout.ActiveDocument.1">
                  <p:embed/>
                </p:oleObj>
              </mc:Choice>
              <mc:Fallback>
                <p:oleObj name="Diapositiva de think-cell" r:id="rId137" imgW="415" imgH="416" progId="TCLayout.ActiveDocument.1">
                  <p:embed/>
                  <p:pic>
                    <p:nvPicPr>
                      <p:cNvPr id="8" name="Objeto 7" hidden="1"/>
                      <p:cNvPicPr/>
                      <p:nvPr/>
                    </p:nvPicPr>
                    <p:blipFill>
                      <a:blip r:embed="rId13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3FDF6499-BF75-2B43-873E-5F8A11B0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10" y="365130"/>
            <a:ext cx="105169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AE4DACB6-C16E-AD4D-A050-D8371C5A5F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10" y="1825625"/>
            <a:ext cx="105169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A4EF3D5B-E3F7-9F4F-A990-962CE7AE31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8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B3C94-6D56-164E-BA24-E6E2F14D2128}" type="datetimeFigureOut">
              <a:rPr lang="es-CL" smtClean="0"/>
              <a:t>16-02-2025</a:t>
            </a:fld>
            <a:endParaRPr lang="es-CL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48991B7-C8D3-BA4C-977D-6C4B10D1E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8"/>
            <a:ext cx="41153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0CC28B88-4B6B-1549-9AC7-3FB21D7B07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8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3AE60-A720-A443-B80B-BB7E1A5C8997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7881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4017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746" r:id="rId25"/>
    <p:sldLayoutId id="2147483747" r:id="rId26"/>
    <p:sldLayoutId id="2147483748" r:id="rId27"/>
    <p:sldLayoutId id="2147483749" r:id="rId28"/>
    <p:sldLayoutId id="2147483750" r:id="rId29"/>
    <p:sldLayoutId id="2147483751" r:id="rId30"/>
    <p:sldLayoutId id="2147483752" r:id="rId31"/>
    <p:sldLayoutId id="2147483753" r:id="rId32"/>
    <p:sldLayoutId id="2147483754" r:id="rId33"/>
    <p:sldLayoutId id="2147483755" r:id="rId34"/>
    <p:sldLayoutId id="2147483756" r:id="rId35"/>
    <p:sldLayoutId id="2147483757" r:id="rId36"/>
    <p:sldLayoutId id="2147483758" r:id="rId37"/>
    <p:sldLayoutId id="2147483759" r:id="rId38"/>
    <p:sldLayoutId id="2147483760" r:id="rId39"/>
    <p:sldLayoutId id="2147483761" r:id="rId40"/>
    <p:sldLayoutId id="2147483762" r:id="rId41"/>
    <p:sldLayoutId id="2147483763" r:id="rId42"/>
    <p:sldLayoutId id="2147483764" r:id="rId43"/>
    <p:sldLayoutId id="2147483765" r:id="rId44"/>
    <p:sldLayoutId id="2147483766" r:id="rId45"/>
    <p:sldLayoutId id="2147483767" r:id="rId46"/>
    <p:sldLayoutId id="2147483768" r:id="rId47"/>
    <p:sldLayoutId id="2147483769" r:id="rId48"/>
    <p:sldLayoutId id="2147483770" r:id="rId49"/>
    <p:sldLayoutId id="2147483771" r:id="rId50"/>
    <p:sldLayoutId id="2147483772" r:id="rId51"/>
    <p:sldLayoutId id="2147483773" r:id="rId52"/>
    <p:sldLayoutId id="2147483774" r:id="rId53"/>
    <p:sldLayoutId id="2147483775" r:id="rId54"/>
    <p:sldLayoutId id="2147483776" r:id="rId55"/>
    <p:sldLayoutId id="2147483777" r:id="rId56"/>
    <p:sldLayoutId id="2147483778" r:id="rId57"/>
    <p:sldLayoutId id="2147483779" r:id="rId58"/>
    <p:sldLayoutId id="2147483780" r:id="rId59"/>
    <p:sldLayoutId id="2147483781" r:id="rId60"/>
    <p:sldLayoutId id="2147483782" r:id="rId61"/>
    <p:sldLayoutId id="2147483783" r:id="rId62"/>
    <p:sldLayoutId id="2147483784" r:id="rId63"/>
    <p:sldLayoutId id="2147483785" r:id="rId64"/>
    <p:sldLayoutId id="2147483786" r:id="rId65"/>
    <p:sldLayoutId id="2147483787" r:id="rId66"/>
    <p:sldLayoutId id="2147483788" r:id="rId67"/>
    <p:sldLayoutId id="2147483790" r:id="rId68"/>
    <p:sldLayoutId id="2147483791" r:id="rId69"/>
    <p:sldLayoutId id="2147483792" r:id="rId70"/>
    <p:sldLayoutId id="2147483793" r:id="rId71"/>
    <p:sldLayoutId id="2147483794" r:id="rId72"/>
    <p:sldLayoutId id="2147483795" r:id="rId73"/>
    <p:sldLayoutId id="2147483796" r:id="rId74"/>
    <p:sldLayoutId id="2147483798" r:id="rId75"/>
    <p:sldLayoutId id="2147483955" r:id="rId76"/>
    <p:sldLayoutId id="2147483956" r:id="rId77"/>
    <p:sldLayoutId id="2147483957" r:id="rId78"/>
    <p:sldLayoutId id="2147483958" r:id="rId79"/>
    <p:sldLayoutId id="2147483959" r:id="rId80"/>
    <p:sldLayoutId id="2147483960" r:id="rId81"/>
    <p:sldLayoutId id="2147483961" r:id="rId82"/>
    <p:sldLayoutId id="2147483962" r:id="rId83"/>
    <p:sldLayoutId id="2147483963" r:id="rId84"/>
    <p:sldLayoutId id="2147483964" r:id="rId85"/>
    <p:sldLayoutId id="2147483965" r:id="rId86"/>
    <p:sldLayoutId id="2147483966" r:id="rId87"/>
    <p:sldLayoutId id="2147483967" r:id="rId88"/>
    <p:sldLayoutId id="2147483968" r:id="rId89"/>
    <p:sldLayoutId id="2147483969" r:id="rId90"/>
    <p:sldLayoutId id="2147483970" r:id="rId91"/>
    <p:sldLayoutId id="2147483971" r:id="rId92"/>
    <p:sldLayoutId id="2147483972" r:id="rId93"/>
    <p:sldLayoutId id="2147483973" r:id="rId94"/>
    <p:sldLayoutId id="2147483974" r:id="rId95"/>
    <p:sldLayoutId id="2147483975" r:id="rId96"/>
    <p:sldLayoutId id="2147483976" r:id="rId97"/>
    <p:sldLayoutId id="2147483977" r:id="rId98"/>
    <p:sldLayoutId id="2147483978" r:id="rId99"/>
    <p:sldLayoutId id="2147483979" r:id="rId100"/>
    <p:sldLayoutId id="2147483980" r:id="rId101"/>
    <p:sldLayoutId id="2147483981" r:id="rId102"/>
    <p:sldLayoutId id="2147483982" r:id="rId103"/>
    <p:sldLayoutId id="2147483983" r:id="rId104"/>
    <p:sldLayoutId id="2147483984" r:id="rId105"/>
    <p:sldLayoutId id="2147483985" r:id="rId106"/>
    <p:sldLayoutId id="2147483986" r:id="rId107"/>
    <p:sldLayoutId id="2147483987" r:id="rId108"/>
    <p:sldLayoutId id="2147483988" r:id="rId109"/>
    <p:sldLayoutId id="2147483989" r:id="rId110"/>
    <p:sldLayoutId id="2147483990" r:id="rId111"/>
    <p:sldLayoutId id="2147483991" r:id="rId112"/>
    <p:sldLayoutId id="2147483992" r:id="rId113"/>
    <p:sldLayoutId id="2147483993" r:id="rId114"/>
    <p:sldLayoutId id="2147483994" r:id="rId115"/>
    <p:sldLayoutId id="2147483995" r:id="rId116"/>
    <p:sldLayoutId id="2147483996" r:id="rId117"/>
    <p:sldLayoutId id="2147483997" r:id="rId118"/>
    <p:sldLayoutId id="2147483998" r:id="rId119"/>
    <p:sldLayoutId id="2147483999" r:id="rId120"/>
    <p:sldLayoutId id="2147484000" r:id="rId121"/>
    <p:sldLayoutId id="2147484001" r:id="rId122"/>
    <p:sldLayoutId id="2147484002" r:id="rId123"/>
    <p:sldLayoutId id="2147484003" r:id="rId124"/>
    <p:sldLayoutId id="2147484005" r:id="rId125"/>
    <p:sldLayoutId id="2147484006" r:id="rId126"/>
    <p:sldLayoutId id="2147484007" r:id="rId127"/>
    <p:sldLayoutId id="2147484008" r:id="rId128"/>
    <p:sldLayoutId id="2147484009" r:id="rId129"/>
    <p:sldLayoutId id="2147484010" r:id="rId130"/>
    <p:sldLayoutId id="2147484011" r:id="rId131"/>
    <p:sldLayoutId id="2147484013" r:id="rId132"/>
    <p:sldLayoutId id="2147484015" r:id="rId133"/>
  </p:sldLayoutIdLst>
  <p:txStyles>
    <p:titleStyle>
      <a:lvl1pPr algn="l" defTabSz="913363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39" indent="-228339" algn="l" defTabSz="913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502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703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8385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2055066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511748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968429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42511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881791" indent="-228339" algn="l" defTabSz="913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1pPr>
      <a:lvl2pPr marL="456682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2pPr>
      <a:lvl3pPr marL="913363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3pPr>
      <a:lvl4pPr marL="1370046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6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5pPr>
      <a:lvl6pPr marL="2283407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6pPr>
      <a:lvl7pPr marL="2740089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7pPr>
      <a:lvl8pPr marL="3196769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8pPr>
      <a:lvl9pPr marL="3653451" algn="l" defTabSz="913363" rtl="0" eaLnBrk="1" latinLnBrk="0" hangingPunct="1">
        <a:defRPr sz="17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17"/>
            </p:custDataLst>
            <p:extLst/>
          </p:nvPr>
        </p:nvGraphicFramePr>
        <p:xfrm>
          <a:off x="1589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7" name="Diapositiva de think-cell" r:id="rId18" imgW="415" imgH="416" progId="TCLayout.ActiveDocument.1">
                  <p:embed/>
                </p:oleObj>
              </mc:Choice>
              <mc:Fallback>
                <p:oleObj name="Diapositiva de think-cell" r:id="rId18" imgW="415" imgH="416" progId="TCLayout.ActiveDocument.1">
                  <p:embed/>
                  <p:pic>
                    <p:nvPicPr>
                      <p:cNvPr id="2" name="Objeto 1" hidden="1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9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6162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</p:sldLayoutIdLst>
  <p:txStyles>
    <p:titleStyle>
      <a:lvl1pPr algn="ctr" defTabSz="913911" rtl="0" eaLnBrk="1" latinLnBrk="0" hangingPunct="1">
        <a:spcBef>
          <a:spcPct val="0"/>
        </a:spcBef>
        <a:buNone/>
        <a:defRPr sz="43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6" indent="-342716" algn="l" defTabSz="913911" rtl="0" eaLnBrk="1" latinLnBrk="0" hangingPunct="1">
        <a:spcBef>
          <a:spcPct val="20000"/>
        </a:spcBef>
        <a:buFont typeface="Arial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1pPr>
      <a:lvl2pPr marL="742552" indent="-285597" algn="l" defTabSz="913911" rtl="0" eaLnBrk="1" latinLnBrk="0" hangingPunct="1">
        <a:spcBef>
          <a:spcPct val="20000"/>
        </a:spcBef>
        <a:buFont typeface="Arial" pitchFamily="34" charset="0"/>
        <a:buChar char="–"/>
        <a:defRPr sz="2798" kern="1200">
          <a:solidFill>
            <a:schemeClr val="tx1"/>
          </a:solidFill>
          <a:latin typeface="+mn-lt"/>
          <a:ea typeface="+mn-ea"/>
          <a:cs typeface="+mn-cs"/>
        </a:defRPr>
      </a:lvl2pPr>
      <a:lvl3pPr marL="1142389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599345" indent="-228477" algn="l" defTabSz="913911" rtl="0" eaLnBrk="1" latinLnBrk="0" hangingPunct="1">
        <a:spcBef>
          <a:spcPct val="20000"/>
        </a:spcBef>
        <a:buFont typeface="Arial" pitchFamily="34" charset="0"/>
        <a:buChar char="–"/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56300" indent="-228477" algn="l" defTabSz="913911" rtl="0" eaLnBrk="1" latinLnBrk="0" hangingPunct="1">
        <a:spcBef>
          <a:spcPct val="20000"/>
        </a:spcBef>
        <a:buFont typeface="Arial" pitchFamily="34" charset="0"/>
        <a:buChar char="»"/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13256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2970210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427166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3884122" indent="-228477" algn="l" defTabSz="913911" rtl="0" eaLnBrk="1" latinLnBrk="0" hangingPunct="1">
        <a:spcBef>
          <a:spcPct val="20000"/>
        </a:spcBef>
        <a:buFont typeface="Arial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56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11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867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22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777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733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689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644" algn="l" defTabSz="9139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7EAE2FC3-E8D4-FE4D-98F5-925B84F58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309" y="365126"/>
            <a:ext cx="105169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48AB11D-457D-7D41-8335-147C4E4C2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1D5EA07A-1424-0F4F-BD85-682D60C45C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309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DACA158-DF4D-074D-AE31-E9964B8F1811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400"/>
              <a:t>16-02-2025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F5D46D7D-5D94-DD44-BA69-DBCCFDB9C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9126" y="6356351"/>
            <a:ext cx="41153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1C3A2914-F0B2-F043-8D6A-7832AE91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1722" y="6356351"/>
            <a:ext cx="2743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E6E91D1-4FE0-7F41-A762-E8DCE95C4189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4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to 6" hidden="1">
            <a:extLst>
              <a:ext uri="{FF2B5EF4-FFF2-40B4-BE49-F238E27FC236}">
                <a16:creationId xmlns:a16="http://schemas.microsoft.com/office/drawing/2014/main" xmlns="" id="{7E22C0DD-7EC0-CB13-19EE-F05783A24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0" name="Diapositiva de think-cell" r:id="rId17" imgW="395" imgH="396" progId="TCLayout.ActiveDocument.1">
                  <p:embed/>
                </p:oleObj>
              </mc:Choice>
              <mc:Fallback>
                <p:oleObj name="Diapositiva de think-cell" r:id="rId17" imgW="395" imgH="39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15"/>
    </p:custDataLst>
    <p:extLst>
      <p:ext uri="{BB962C8B-B14F-4D97-AF65-F5344CB8AC3E}">
        <p14:creationId xmlns:p14="http://schemas.microsoft.com/office/powerpoint/2010/main" val="801247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4" r:id="rId1"/>
    <p:sldLayoutId id="2147484085" r:id="rId2"/>
    <p:sldLayoutId id="2147484086" r:id="rId3"/>
    <p:sldLayoutId id="2147484087" r:id="rId4"/>
    <p:sldLayoutId id="2147484088" r:id="rId5"/>
    <p:sldLayoutId id="2147484089" r:id="rId6"/>
    <p:sldLayoutId id="2147484090" r:id="rId7"/>
    <p:sldLayoutId id="2147484091" r:id="rId8"/>
    <p:sldLayoutId id="2147484092" r:id="rId9"/>
    <p:sldLayoutId id="2147484093" r:id="rId10"/>
    <p:sldLayoutId id="2147484094" r:id="rId11"/>
    <p:sldLayoutId id="2147484095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es-ES" sz="2000" b="0" i="0" u="none" strike="noStrike" kern="1200" cap="none" spc="0" normalizeH="0" baseline="0" dirty="0" smtClean="0">
          <a:ln>
            <a:noFill/>
          </a:ln>
          <a:solidFill>
            <a:srgbClr val="15BF45"/>
          </a:solidFill>
          <a:effectLst/>
          <a:uLnTx/>
          <a:uFillTx/>
          <a:latin typeface="Arial" panose="020B0604020202020204" pitchFamily="34" charset="0"/>
          <a:ea typeface="+mn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-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4294967295" orient="horz" pos="981">
          <p15:clr>
            <a:srgbClr val="F26B43"/>
          </p15:clr>
        </p15:guide>
        <p15:guide id="4294967295" pos="279">
          <p15:clr>
            <a:srgbClr val="F26B43"/>
          </p15:clr>
        </p15:guide>
        <p15:guide id="4294967295" pos="7423">
          <p15:clr>
            <a:srgbClr val="F26B43"/>
          </p15:clr>
        </p15:guide>
        <p15:guide id="4294967295" orient="horz" pos="3884">
          <p15:clr>
            <a:srgbClr val="F26B43"/>
          </p15:clr>
        </p15:guide>
        <p15:guide id="4294967295" orient="horz" pos="232">
          <p15:clr>
            <a:srgbClr val="F26B43"/>
          </p15:clr>
        </p15:guide>
        <p15:guide id="4294967295" orient="horz" pos="323">
          <p15:clr>
            <a:srgbClr val="F26B43"/>
          </p15:clr>
        </p15:guide>
        <p15:guide id="4294967295" orient="horz" pos="406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57.xml"/><Relationship Id="rId7" Type="http://schemas.openxmlformats.org/officeDocument/2006/relationships/oleObject" Target="../embeddings/oleObject51.bin"/><Relationship Id="rId2" Type="http://schemas.openxmlformats.org/officeDocument/2006/relationships/tags" Target="../tags/tag56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48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tags" Target="../tags/tag75.xml"/><Relationship Id="rId7" Type="http://schemas.openxmlformats.org/officeDocument/2006/relationships/image" Target="../media/image1.emf"/><Relationship Id="rId2" Type="http://schemas.openxmlformats.org/officeDocument/2006/relationships/tags" Target="../tags/tag74.xml"/><Relationship Id="rId1" Type="http://schemas.openxmlformats.org/officeDocument/2006/relationships/vmlDrawing" Target="../drawings/vmlDrawing60.vml"/><Relationship Id="rId6" Type="http://schemas.openxmlformats.org/officeDocument/2006/relationships/oleObject" Target="../embeddings/oleObject60.bin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63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77.xml"/><Relationship Id="rId7" Type="http://schemas.openxmlformats.org/officeDocument/2006/relationships/image" Target="../media/image1.emf"/><Relationship Id="rId2" Type="http://schemas.openxmlformats.org/officeDocument/2006/relationships/tags" Target="../tags/tag76.xml"/><Relationship Id="rId1" Type="http://schemas.openxmlformats.org/officeDocument/2006/relationships/vmlDrawing" Target="../drawings/vmlDrawing61.vml"/><Relationship Id="rId6" Type="http://schemas.openxmlformats.org/officeDocument/2006/relationships/oleObject" Target="../embeddings/oleObject61.bin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6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79.xml"/><Relationship Id="rId7" Type="http://schemas.openxmlformats.org/officeDocument/2006/relationships/image" Target="../media/image1.emf"/><Relationship Id="rId2" Type="http://schemas.openxmlformats.org/officeDocument/2006/relationships/tags" Target="../tags/tag78.xml"/><Relationship Id="rId1" Type="http://schemas.openxmlformats.org/officeDocument/2006/relationships/vmlDrawing" Target="../drawings/vmlDrawing62.vml"/><Relationship Id="rId6" Type="http://schemas.openxmlformats.org/officeDocument/2006/relationships/oleObject" Target="../embeddings/oleObject62.bin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81.xml"/><Relationship Id="rId7" Type="http://schemas.openxmlformats.org/officeDocument/2006/relationships/image" Target="../media/image1.emf"/><Relationship Id="rId2" Type="http://schemas.openxmlformats.org/officeDocument/2006/relationships/tags" Target="../tags/tag80.xml"/><Relationship Id="rId1" Type="http://schemas.openxmlformats.org/officeDocument/2006/relationships/vmlDrawing" Target="../drawings/vmlDrawing63.v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50.png"/><Relationship Id="rId5" Type="http://schemas.openxmlformats.org/officeDocument/2006/relationships/notesSlide" Target="../notesSlides/notesSlide13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83.xml"/><Relationship Id="rId7" Type="http://schemas.openxmlformats.org/officeDocument/2006/relationships/oleObject" Target="../embeddings/oleObject64.bin"/><Relationship Id="rId2" Type="http://schemas.openxmlformats.org/officeDocument/2006/relationships/tags" Target="../tags/tag82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7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85.xml"/><Relationship Id="rId7" Type="http://schemas.openxmlformats.org/officeDocument/2006/relationships/image" Target="../media/image1.emf"/><Relationship Id="rId2" Type="http://schemas.openxmlformats.org/officeDocument/2006/relationships/tags" Target="../tags/tag84.xml"/><Relationship Id="rId1" Type="http://schemas.openxmlformats.org/officeDocument/2006/relationships/vmlDrawing" Target="../drawings/vmlDrawing65.vml"/><Relationship Id="rId6" Type="http://schemas.openxmlformats.org/officeDocument/2006/relationships/oleObject" Target="../embeddings/oleObject65.bin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tags" Target="../tags/tag87.xml"/><Relationship Id="rId7" Type="http://schemas.openxmlformats.org/officeDocument/2006/relationships/image" Target="../media/image1.emf"/><Relationship Id="rId2" Type="http://schemas.openxmlformats.org/officeDocument/2006/relationships/tags" Target="../tags/tag86.xml"/><Relationship Id="rId1" Type="http://schemas.openxmlformats.org/officeDocument/2006/relationships/vmlDrawing" Target="../drawings/vmlDrawing66.vml"/><Relationship Id="rId6" Type="http://schemas.openxmlformats.org/officeDocument/2006/relationships/oleObject" Target="../embeddings/oleObject66.bin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tags" Target="../tags/tag89.xml"/><Relationship Id="rId7" Type="http://schemas.openxmlformats.org/officeDocument/2006/relationships/image" Target="../media/image1.emf"/><Relationship Id="rId2" Type="http://schemas.openxmlformats.org/officeDocument/2006/relationships/tags" Target="../tags/tag88.xml"/><Relationship Id="rId1" Type="http://schemas.openxmlformats.org/officeDocument/2006/relationships/vmlDrawing" Target="../drawings/vmlDrawing67.vml"/><Relationship Id="rId6" Type="http://schemas.openxmlformats.org/officeDocument/2006/relationships/oleObject" Target="../embeddings/oleObject67.bin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91.xml"/><Relationship Id="rId7" Type="http://schemas.openxmlformats.org/officeDocument/2006/relationships/image" Target="../media/image1.emf"/><Relationship Id="rId2" Type="http://schemas.openxmlformats.org/officeDocument/2006/relationships/tags" Target="../tags/tag90.xml"/><Relationship Id="rId1" Type="http://schemas.openxmlformats.org/officeDocument/2006/relationships/vmlDrawing" Target="../drawings/vmlDrawing68.vml"/><Relationship Id="rId6" Type="http://schemas.openxmlformats.org/officeDocument/2006/relationships/oleObject" Target="../embeddings/oleObject68.bin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tags" Target="../tags/tag93.xml"/><Relationship Id="rId7" Type="http://schemas.openxmlformats.org/officeDocument/2006/relationships/image" Target="../media/image1.emf"/><Relationship Id="rId2" Type="http://schemas.openxmlformats.org/officeDocument/2006/relationships/tags" Target="../tags/tag92.xml"/><Relationship Id="rId1" Type="http://schemas.openxmlformats.org/officeDocument/2006/relationships/vmlDrawing" Target="../drawings/vmlDrawing69.vml"/><Relationship Id="rId6" Type="http://schemas.openxmlformats.org/officeDocument/2006/relationships/oleObject" Target="../embeddings/oleObject69.bin"/><Relationship Id="rId5" Type="http://schemas.openxmlformats.org/officeDocument/2006/relationships/notesSlide" Target="../notesSlides/notesSlide19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59.xml"/><Relationship Id="rId7" Type="http://schemas.openxmlformats.org/officeDocument/2006/relationships/image" Target="../media/image1.emf"/><Relationship Id="rId2" Type="http://schemas.openxmlformats.org/officeDocument/2006/relationships/tags" Target="../tags/tag58.xml"/><Relationship Id="rId1" Type="http://schemas.openxmlformats.org/officeDocument/2006/relationships/vmlDrawing" Target="../drawings/vmlDrawing52.vml"/><Relationship Id="rId6" Type="http://schemas.openxmlformats.org/officeDocument/2006/relationships/oleObject" Target="../embeddings/oleObject52.bin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52.tif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1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tags" Target="../tags/tag95.xml"/><Relationship Id="rId7" Type="http://schemas.openxmlformats.org/officeDocument/2006/relationships/image" Target="../media/image1.emf"/><Relationship Id="rId2" Type="http://schemas.openxmlformats.org/officeDocument/2006/relationships/tags" Target="../tags/tag94.xml"/><Relationship Id="rId1" Type="http://schemas.openxmlformats.org/officeDocument/2006/relationships/vmlDrawing" Target="../drawings/vmlDrawing70.vml"/><Relationship Id="rId6" Type="http://schemas.openxmlformats.org/officeDocument/2006/relationships/oleObject" Target="../embeddings/oleObject70.bin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97.xml"/><Relationship Id="rId7" Type="http://schemas.openxmlformats.org/officeDocument/2006/relationships/oleObject" Target="../embeddings/oleObject71.bin"/><Relationship Id="rId2" Type="http://schemas.openxmlformats.org/officeDocument/2006/relationships/tags" Target="../tags/tag96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99.xml"/><Relationship Id="rId7" Type="http://schemas.openxmlformats.org/officeDocument/2006/relationships/oleObject" Target="../embeddings/oleObject72.bin"/><Relationship Id="rId2" Type="http://schemas.openxmlformats.org/officeDocument/2006/relationships/tags" Target="../tags/tag98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80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tags" Target="../tags/tag101.xml"/><Relationship Id="rId7" Type="http://schemas.openxmlformats.org/officeDocument/2006/relationships/image" Target="../media/image1.emf"/><Relationship Id="rId2" Type="http://schemas.openxmlformats.org/officeDocument/2006/relationships/tags" Target="../tags/tag100.xml"/><Relationship Id="rId1" Type="http://schemas.openxmlformats.org/officeDocument/2006/relationships/vmlDrawing" Target="../drawings/vmlDrawing73.vml"/><Relationship Id="rId6" Type="http://schemas.openxmlformats.org/officeDocument/2006/relationships/oleObject" Target="../embeddings/oleObject73.bin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03.xml"/><Relationship Id="rId7" Type="http://schemas.openxmlformats.org/officeDocument/2006/relationships/oleObject" Target="../embeddings/oleObject74.bin"/><Relationship Id="rId2" Type="http://schemas.openxmlformats.org/officeDocument/2006/relationships/tags" Target="../tags/tag102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82.jp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105.xml"/><Relationship Id="rId7" Type="http://schemas.openxmlformats.org/officeDocument/2006/relationships/oleObject" Target="../embeddings/oleObject75.bin"/><Relationship Id="rId2" Type="http://schemas.openxmlformats.org/officeDocument/2006/relationships/tags" Target="../tags/tag104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82.jp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106.xml"/><Relationship Id="rId6" Type="http://schemas.openxmlformats.org/officeDocument/2006/relationships/image" Target="../media/image85.png"/><Relationship Id="rId5" Type="http://schemas.openxmlformats.org/officeDocument/2006/relationships/image" Target="../media/image59.sv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50.xml"/><Relationship Id="rId1" Type="http://schemas.openxmlformats.org/officeDocument/2006/relationships/tags" Target="../tags/tag107.xml"/><Relationship Id="rId6" Type="http://schemas.openxmlformats.org/officeDocument/2006/relationships/image" Target="../media/image86.png"/><Relationship Id="rId5" Type="http://schemas.openxmlformats.org/officeDocument/2006/relationships/image" Target="../media/image59.sv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6.xml"/><Relationship Id="rId1" Type="http://schemas.openxmlformats.org/officeDocument/2006/relationships/tags" Target="../tags/tag10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tags" Target="../tags/tag61.xml"/><Relationship Id="rId7" Type="http://schemas.openxmlformats.org/officeDocument/2006/relationships/image" Target="../media/image1.emf"/><Relationship Id="rId2" Type="http://schemas.openxmlformats.org/officeDocument/2006/relationships/tags" Target="../tags/tag60.xml"/><Relationship Id="rId1" Type="http://schemas.openxmlformats.org/officeDocument/2006/relationships/vmlDrawing" Target="../drawings/vmlDrawing53.vml"/><Relationship Id="rId6" Type="http://schemas.openxmlformats.org/officeDocument/2006/relationships/oleObject" Target="../embeddings/oleObject53.bin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tags" Target="../tags/tag63.xml"/><Relationship Id="rId7" Type="http://schemas.openxmlformats.org/officeDocument/2006/relationships/image" Target="../media/image1.emf"/><Relationship Id="rId2" Type="http://schemas.openxmlformats.org/officeDocument/2006/relationships/tags" Target="../tags/tag62.xml"/><Relationship Id="rId1" Type="http://schemas.openxmlformats.org/officeDocument/2006/relationships/vmlDrawing" Target="../drawings/vmlDrawing54.vml"/><Relationship Id="rId6" Type="http://schemas.openxmlformats.org/officeDocument/2006/relationships/oleObject" Target="../embeddings/oleObject54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tags" Target="../tags/tag65.xml"/><Relationship Id="rId7" Type="http://schemas.openxmlformats.org/officeDocument/2006/relationships/image" Target="../media/image1.emf"/><Relationship Id="rId2" Type="http://schemas.openxmlformats.org/officeDocument/2006/relationships/tags" Target="../tags/tag64.xml"/><Relationship Id="rId1" Type="http://schemas.openxmlformats.org/officeDocument/2006/relationships/vmlDrawing" Target="../drawings/vmlDrawing55.vml"/><Relationship Id="rId6" Type="http://schemas.openxmlformats.org/officeDocument/2006/relationships/oleObject" Target="../embeddings/oleObject55.bin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tags" Target="../tags/tag67.xml"/><Relationship Id="rId7" Type="http://schemas.openxmlformats.org/officeDocument/2006/relationships/image" Target="../media/image1.emf"/><Relationship Id="rId2" Type="http://schemas.openxmlformats.org/officeDocument/2006/relationships/tags" Target="../tags/tag66.xml"/><Relationship Id="rId1" Type="http://schemas.openxmlformats.org/officeDocument/2006/relationships/vmlDrawing" Target="../drawings/vmlDrawing56.vml"/><Relationship Id="rId6" Type="http://schemas.openxmlformats.org/officeDocument/2006/relationships/oleObject" Target="../embeddings/oleObject56.bin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tags" Target="../tags/tag69.xml"/><Relationship Id="rId7" Type="http://schemas.openxmlformats.org/officeDocument/2006/relationships/oleObject" Target="../embeddings/oleObject57.bin"/><Relationship Id="rId2" Type="http://schemas.openxmlformats.org/officeDocument/2006/relationships/tags" Target="../tags/tag68.xml"/><Relationship Id="rId1" Type="http://schemas.openxmlformats.org/officeDocument/2006/relationships/vmlDrawing" Target="../drawings/vmlDrawing57.v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59.jpe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tags" Target="../tags/tag71.xml"/><Relationship Id="rId7" Type="http://schemas.openxmlformats.org/officeDocument/2006/relationships/image" Target="../media/image1.emf"/><Relationship Id="rId2" Type="http://schemas.openxmlformats.org/officeDocument/2006/relationships/tags" Target="../tags/tag70.xml"/><Relationship Id="rId1" Type="http://schemas.openxmlformats.org/officeDocument/2006/relationships/vmlDrawing" Target="../drawings/vmlDrawing58.vml"/><Relationship Id="rId6" Type="http://schemas.openxmlformats.org/officeDocument/2006/relationships/oleObject" Target="../embeddings/oleObject58.bin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tags" Target="../tags/tag73.xml"/><Relationship Id="rId7" Type="http://schemas.openxmlformats.org/officeDocument/2006/relationships/image" Target="../media/image1.emf"/><Relationship Id="rId2" Type="http://schemas.openxmlformats.org/officeDocument/2006/relationships/tags" Target="../tags/tag72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59.bin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1">
            <a:extLst>
              <a:ext uri="{FF2B5EF4-FFF2-40B4-BE49-F238E27FC236}">
                <a16:creationId xmlns="" xmlns:a16="http://schemas.microsoft.com/office/drawing/2014/main" id="{471D6976-62DA-5448-B8DD-E017E01E20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10" t="-44" r="5634" b="-1219"/>
          <a:stretch/>
        </p:blipFill>
        <p:spPr>
          <a:xfrm>
            <a:off x="0" y="-41111"/>
            <a:ext cx="7921099" cy="7021699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7369606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9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ángulo 20">
            <a:extLst>
              <a:ext uri="{FF2B5EF4-FFF2-40B4-BE49-F238E27FC236}">
                <a16:creationId xmlns="" xmlns:a16="http://schemas.microsoft.com/office/drawing/2014/main" id="{DBF8B931-709D-4240-BDFE-CE25CB2D809F}"/>
              </a:ext>
            </a:extLst>
          </p:cNvPr>
          <p:cNvSpPr/>
          <p:nvPr/>
        </p:nvSpPr>
        <p:spPr>
          <a:xfrm>
            <a:off x="7921099" y="-48616"/>
            <a:ext cx="4424909" cy="6944629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72" dirty="0"/>
          </a:p>
        </p:txBody>
      </p:sp>
      <p:pic>
        <p:nvPicPr>
          <p:cNvPr id="17" name="Imagen 14">
            <a:extLst>
              <a:ext uri="{FF2B5EF4-FFF2-40B4-BE49-F238E27FC236}">
                <a16:creationId xmlns="" xmlns:a16="http://schemas.microsoft.com/office/drawing/2014/main" id="{587049E0-12CE-5149-A1F9-82F9E61905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6208" y="401655"/>
            <a:ext cx="833536" cy="1303457"/>
          </a:xfrm>
          <a:prstGeom prst="rect">
            <a:avLst/>
          </a:prstGeom>
        </p:spPr>
      </p:pic>
      <p:sp>
        <p:nvSpPr>
          <p:cNvPr id="24" name="Marcador de texto 1">
            <a:extLst>
              <a:ext uri="{FF2B5EF4-FFF2-40B4-BE49-F238E27FC236}">
                <a16:creationId xmlns="" xmlns:a16="http://schemas.microsoft.com/office/drawing/2014/main" id="{557F78A5-5111-2A4C-9D48-5127632ECA6F}"/>
              </a:ext>
            </a:extLst>
          </p:cNvPr>
          <p:cNvSpPr txBox="1">
            <a:spLocks/>
          </p:cNvSpPr>
          <p:nvPr/>
        </p:nvSpPr>
        <p:spPr>
          <a:xfrm>
            <a:off x="8093466" y="5013176"/>
            <a:ext cx="6145484" cy="1205622"/>
          </a:xfrm>
          <a:prstGeom prst="rect">
            <a:avLst/>
          </a:prstGeom>
        </p:spPr>
        <p:txBody>
          <a:bodyPr vert="horz" lIns="91452" tIns="45726" rIns="91452" bIns="45726" rtlCol="0" anchor="ctr"/>
          <a:lstStyle>
            <a:defPPr>
              <a:defRPr lang="es-C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3200" dirty="0">
                <a:solidFill>
                  <a:srgbClr val="0C662F"/>
                </a:solidFill>
                <a:latin typeface="ACHS Nueva Serif" pitchFamily="2" charset="77"/>
                <a:sym typeface="Arial"/>
              </a:rPr>
              <a:t>Estrobero de torre </a:t>
            </a:r>
          </a:p>
          <a:p>
            <a:pPr algn="l"/>
            <a:r>
              <a:rPr lang="es-ES" sz="3200" dirty="0">
                <a:solidFill>
                  <a:srgbClr val="0C662F"/>
                </a:solidFill>
                <a:latin typeface="ACHS Nueva Serif" pitchFamily="2" charset="77"/>
                <a:sym typeface="Arial"/>
              </a:rPr>
              <a:t>de madereo</a:t>
            </a:r>
          </a:p>
          <a:p>
            <a:pPr algn="l"/>
            <a:endParaRPr lang="es-ES" sz="3200" dirty="0">
              <a:solidFill>
                <a:srgbClr val="0C662F"/>
              </a:solidFill>
              <a:latin typeface="ACHS Nueva Serif" pitchFamily="2" charset="77"/>
              <a:sym typeface="Arial"/>
            </a:endParaRPr>
          </a:p>
          <a:p>
            <a:pPr algn="l"/>
            <a:endParaRPr lang="es-CL" sz="3200" spc="-114" dirty="0">
              <a:solidFill>
                <a:srgbClr val="0C662F"/>
              </a:solidFill>
              <a:latin typeface="ACHS Nueva Serif" pitchFamily="2" charset="77"/>
              <a:cs typeface="Arial" panose="020B0604020202020204" pitchFamily="34" charset="0"/>
            </a:endParaRPr>
          </a:p>
          <a:p>
            <a:pPr algn="l"/>
            <a:endParaRPr lang="es-CL" sz="3200" dirty="0">
              <a:solidFill>
                <a:srgbClr val="0C662F"/>
              </a:solidFill>
              <a:latin typeface="ACHS Nueva Serif" pitchFamily="2" charset="77"/>
            </a:endParaRPr>
          </a:p>
        </p:txBody>
      </p:sp>
      <p:sp>
        <p:nvSpPr>
          <p:cNvPr id="25" name="Rectángulo redondeado 12">
            <a:extLst>
              <a:ext uri="{FF2B5EF4-FFF2-40B4-BE49-F238E27FC236}">
                <a16:creationId xmlns="" xmlns:a16="http://schemas.microsoft.com/office/drawing/2014/main" id="{31D7EC58-CB7E-FB4C-92F7-4FAF9B6EEF7B}"/>
              </a:ext>
            </a:extLst>
          </p:cNvPr>
          <p:cNvSpPr/>
          <p:nvPr/>
        </p:nvSpPr>
        <p:spPr>
          <a:xfrm>
            <a:off x="8203208" y="3859912"/>
            <a:ext cx="2227028" cy="369060"/>
          </a:xfrm>
          <a:prstGeom prst="roundRect">
            <a:avLst/>
          </a:prstGeom>
          <a:solidFill>
            <a:srgbClr val="74E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800" dirty="0"/>
          </a:p>
        </p:txBody>
      </p:sp>
      <p:sp>
        <p:nvSpPr>
          <p:cNvPr id="26" name="Rectángulo 13">
            <a:extLst>
              <a:ext uri="{FF2B5EF4-FFF2-40B4-BE49-F238E27FC236}">
                <a16:creationId xmlns="" xmlns:a16="http://schemas.microsoft.com/office/drawing/2014/main" id="{B9986618-A524-6A4D-94E6-9CBF98451738}"/>
              </a:ext>
            </a:extLst>
          </p:cNvPr>
          <p:cNvSpPr/>
          <p:nvPr/>
        </p:nvSpPr>
        <p:spPr>
          <a:xfrm>
            <a:off x="8203207" y="3859912"/>
            <a:ext cx="2214068" cy="369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966">
              <a:defRPr/>
            </a:pPr>
            <a:r>
              <a:rPr lang="es-ES" sz="1798" dirty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Charla / </a:t>
            </a:r>
            <a:r>
              <a:rPr lang="es-ES" sz="1798" dirty="0" smtClean="0">
                <a:solidFill>
                  <a:srgbClr val="004C14"/>
                </a:solidFill>
                <a:latin typeface="ACHS Nueva Serif" pitchFamily="2" charset="77"/>
                <a:cs typeface="Arial" panose="020B0604020202020204" pitchFamily="34" charset="0"/>
              </a:rPr>
              <a:t>Presencial</a:t>
            </a:r>
            <a:endParaRPr lang="es-ES" sz="1798" dirty="0">
              <a:solidFill>
                <a:srgbClr val="004C14"/>
              </a:solidFill>
              <a:latin typeface="ACHS Nueva Serif" pitchFamily="2" charset="77"/>
              <a:cs typeface="Arial" panose="020B060402020202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64707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580819979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5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="" xmlns:a16="http://schemas.microsoft.com/office/drawing/2014/main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Técnicas de estrobado</a:t>
            </a:r>
          </a:p>
        </p:txBody>
      </p:sp>
      <p:sp>
        <p:nvSpPr>
          <p:cNvPr id="34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676792" y="2604079"/>
            <a:ext cx="3256046" cy="141035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400" kern="0" dirty="0">
                <a:solidFill>
                  <a:schemeClr val="tx1"/>
                </a:solidFill>
                <a:latin typeface="ACHS Nueva Sans Medium" pitchFamily="2" charset="77"/>
              </a:rPr>
              <a:t>Estrobo fuertemente apretado deslizador apegado a la troza y puesto en extremo a no más de 50 cm. de su base, para evitar atascamientos en tocones.</a:t>
            </a: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5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4581070" y="2602789"/>
            <a:ext cx="3256046" cy="771348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400" kern="0" dirty="0">
                <a:solidFill>
                  <a:schemeClr val="tx1"/>
                </a:solidFill>
                <a:latin typeface="ACHS Nueva Sans Medium" pitchFamily="2" charset="77"/>
              </a:rPr>
              <a:t>Hacer rodar el tronco para salvar obstáculos y tener salida más fácil.</a:t>
            </a: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5" t="6780" r="6577" b="5077"/>
          <a:stretch/>
        </p:blipFill>
        <p:spPr bwMode="auto">
          <a:xfrm>
            <a:off x="631672" y="4197086"/>
            <a:ext cx="3346286" cy="159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7" name="Picture 2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43" r="4409" b="6912"/>
          <a:stretch/>
        </p:blipFill>
        <p:spPr bwMode="auto">
          <a:xfrm>
            <a:off x="4490830" y="3918952"/>
            <a:ext cx="3346286" cy="15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8493573" y="2602789"/>
            <a:ext cx="3256046" cy="771348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400" kern="0" dirty="0">
                <a:solidFill>
                  <a:schemeClr val="tx1"/>
                </a:solidFill>
                <a:latin typeface="ACHS Nueva Sans Medium" pitchFamily="2" charset="77"/>
              </a:rPr>
              <a:t>Cable entre trozo y obstáculo para golpearlo en el costado y/o saltarlo.</a:t>
            </a: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4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60" name="Picture 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0066" y="4014430"/>
            <a:ext cx="3491328" cy="1590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Imagen 5">
            <a:extLst>
              <a:ext uri="{FF2B5EF4-FFF2-40B4-BE49-F238E27FC236}">
                <a16:creationId xmlns="" xmlns:a16="http://schemas.microsoft.com/office/drawing/2014/main" id="{E63E7A39-74B8-FC48-9C46-EA6CCCDCE3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6" name="Conector recto 6">
            <a:extLst>
              <a:ext uri="{FF2B5EF4-FFF2-40B4-BE49-F238E27FC236}">
                <a16:creationId xmlns="" xmlns:a16="http://schemas.microsoft.com/office/drawing/2014/main" id="{6809954D-B11D-7846-A6A6-9883E141BD47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48FDF7A-8FBA-ED44-AF07-D0E91B812F8E}"/>
              </a:ext>
            </a:extLst>
          </p:cNvPr>
          <p:cNvGrpSpPr/>
          <p:nvPr/>
        </p:nvGrpSpPr>
        <p:grpSpPr>
          <a:xfrm>
            <a:off x="577708" y="1621937"/>
            <a:ext cx="3135457" cy="755195"/>
            <a:chOff x="479914" y="1628453"/>
            <a:chExt cx="3135457" cy="755195"/>
          </a:xfrm>
        </p:grpSpPr>
        <p:sp>
          <p:nvSpPr>
            <p:cNvPr id="27" name="Google Shape;1428;p39">
              <a:extLst>
                <a:ext uri="{FF2B5EF4-FFF2-40B4-BE49-F238E27FC236}">
                  <a16:creationId xmlns="" xmlns:a16="http://schemas.microsoft.com/office/drawing/2014/main" id="{1521991A-1ACF-9146-8A95-C2D76A3CE78B}"/>
                </a:ext>
              </a:extLst>
            </p:cNvPr>
            <p:cNvSpPr/>
            <p:nvPr/>
          </p:nvSpPr>
          <p:spPr>
            <a:xfrm>
              <a:off x="783258" y="1631869"/>
              <a:ext cx="2832113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29" name="Google Shape;1431;p39">
              <a:extLst>
                <a:ext uri="{FF2B5EF4-FFF2-40B4-BE49-F238E27FC236}">
                  <a16:creationId xmlns="" xmlns:a16="http://schemas.microsoft.com/office/drawing/2014/main" id="{BBD2142C-E4C0-CD4F-A115-4DDA5B10DF0B}"/>
                </a:ext>
              </a:extLst>
            </p:cNvPr>
            <p:cNvSpPr/>
            <p:nvPr/>
          </p:nvSpPr>
          <p:spPr>
            <a:xfrm>
              <a:off x="479914" y="1628453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Marcador de texto 31">
              <a:extLst>
                <a:ext uri="{FF2B5EF4-FFF2-40B4-BE49-F238E27FC236}">
                  <a16:creationId xmlns="" xmlns:a16="http://schemas.microsoft.com/office/drawing/2014/main" id="{3D637F0B-8C60-F04C-8400-BEBB2FA388D2}"/>
                </a:ext>
              </a:extLst>
            </p:cNvPr>
            <p:cNvSpPr txBox="1">
              <a:spLocks/>
            </p:cNvSpPr>
            <p:nvPr/>
          </p:nvSpPr>
          <p:spPr>
            <a:xfrm>
              <a:off x="654751" y="1660637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1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28" name="Marcador de texto 31">
              <a:extLst>
                <a:ext uri="{FF2B5EF4-FFF2-40B4-BE49-F238E27FC236}">
                  <a16:creationId xmlns="" xmlns:a16="http://schemas.microsoft.com/office/drawing/2014/main" id="{BD869C79-D573-5A42-A9A7-38BC9DC42C05}"/>
                </a:ext>
              </a:extLst>
            </p:cNvPr>
            <p:cNvSpPr txBox="1">
              <a:spLocks/>
            </p:cNvSpPr>
            <p:nvPr/>
          </p:nvSpPr>
          <p:spPr>
            <a:xfrm>
              <a:off x="1289027" y="1866201"/>
              <a:ext cx="1922073" cy="3801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Estrobado normal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D8161C0-3713-EB46-BD8F-C6192A180642}"/>
              </a:ext>
            </a:extLst>
          </p:cNvPr>
          <p:cNvGrpSpPr/>
          <p:nvPr/>
        </p:nvGrpSpPr>
        <p:grpSpPr>
          <a:xfrm>
            <a:off x="4460084" y="1628800"/>
            <a:ext cx="3135458" cy="755195"/>
            <a:chOff x="3967297" y="1625037"/>
            <a:chExt cx="3135458" cy="755195"/>
          </a:xfrm>
        </p:grpSpPr>
        <p:sp>
          <p:nvSpPr>
            <p:cNvPr id="32" name="Google Shape;1428;p39">
              <a:extLst>
                <a:ext uri="{FF2B5EF4-FFF2-40B4-BE49-F238E27FC236}">
                  <a16:creationId xmlns="" xmlns:a16="http://schemas.microsoft.com/office/drawing/2014/main" id="{E70D4402-B32A-094D-A12F-D199964C1380}"/>
                </a:ext>
              </a:extLst>
            </p:cNvPr>
            <p:cNvSpPr/>
            <p:nvPr/>
          </p:nvSpPr>
          <p:spPr>
            <a:xfrm>
              <a:off x="4270641" y="1628453"/>
              <a:ext cx="2832114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33" name="Google Shape;1431;p39">
              <a:extLst>
                <a:ext uri="{FF2B5EF4-FFF2-40B4-BE49-F238E27FC236}">
                  <a16:creationId xmlns="" xmlns:a16="http://schemas.microsoft.com/office/drawing/2014/main" id="{30CFFBFD-A681-6744-8623-2CB0AB5CF801}"/>
                </a:ext>
              </a:extLst>
            </p:cNvPr>
            <p:cNvSpPr/>
            <p:nvPr/>
          </p:nvSpPr>
          <p:spPr>
            <a:xfrm>
              <a:off x="3967297" y="1625037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Marcador de texto 31">
              <a:extLst>
                <a:ext uri="{FF2B5EF4-FFF2-40B4-BE49-F238E27FC236}">
                  <a16:creationId xmlns="" xmlns:a16="http://schemas.microsoft.com/office/drawing/2014/main" id="{C9EF341E-C41B-B74E-8426-DA518346050A}"/>
                </a:ext>
              </a:extLst>
            </p:cNvPr>
            <p:cNvSpPr txBox="1">
              <a:spLocks/>
            </p:cNvSpPr>
            <p:nvPr/>
          </p:nvSpPr>
          <p:spPr>
            <a:xfrm>
              <a:off x="4076035" y="1658252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2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40" name="Marcador de texto 31">
              <a:extLst>
                <a:ext uri="{FF2B5EF4-FFF2-40B4-BE49-F238E27FC236}">
                  <a16:creationId xmlns="" xmlns:a16="http://schemas.microsoft.com/office/drawing/2014/main" id="{BD869C79-D573-5A42-A9A7-38BC9DC42C05}"/>
                </a:ext>
              </a:extLst>
            </p:cNvPr>
            <p:cNvSpPr txBox="1">
              <a:spLocks/>
            </p:cNvSpPr>
            <p:nvPr/>
          </p:nvSpPr>
          <p:spPr>
            <a:xfrm>
              <a:off x="4770371" y="1866201"/>
              <a:ext cx="2039461" cy="3088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Estrobado rodillo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7FD5836-9F1D-5847-8F95-68B2F577A8E4}"/>
              </a:ext>
            </a:extLst>
          </p:cNvPr>
          <p:cNvGrpSpPr/>
          <p:nvPr/>
        </p:nvGrpSpPr>
        <p:grpSpPr>
          <a:xfrm>
            <a:off x="8289715" y="1628800"/>
            <a:ext cx="3151328" cy="755195"/>
            <a:chOff x="8655987" y="1643018"/>
            <a:chExt cx="3151328" cy="755195"/>
          </a:xfrm>
        </p:grpSpPr>
        <p:sp>
          <p:nvSpPr>
            <p:cNvPr id="48" name="Google Shape;1428;p39">
              <a:extLst>
                <a:ext uri="{FF2B5EF4-FFF2-40B4-BE49-F238E27FC236}">
                  <a16:creationId xmlns="" xmlns:a16="http://schemas.microsoft.com/office/drawing/2014/main" id="{8B968ECC-B20C-B049-8B9A-EE9B9D4C588D}"/>
                </a:ext>
              </a:extLst>
            </p:cNvPr>
            <p:cNvSpPr/>
            <p:nvPr/>
          </p:nvSpPr>
          <p:spPr>
            <a:xfrm>
              <a:off x="8959331" y="1646434"/>
              <a:ext cx="2832113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49" name="Google Shape;1431;p39">
              <a:extLst>
                <a:ext uri="{FF2B5EF4-FFF2-40B4-BE49-F238E27FC236}">
                  <a16:creationId xmlns="" xmlns:a16="http://schemas.microsoft.com/office/drawing/2014/main" id="{6FF41D52-0D93-6F42-8374-10EED26471F0}"/>
                </a:ext>
              </a:extLst>
            </p:cNvPr>
            <p:cNvSpPr/>
            <p:nvPr/>
          </p:nvSpPr>
          <p:spPr>
            <a:xfrm>
              <a:off x="8655987" y="1643018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Marcador de texto 31">
              <a:extLst>
                <a:ext uri="{FF2B5EF4-FFF2-40B4-BE49-F238E27FC236}">
                  <a16:creationId xmlns="" xmlns:a16="http://schemas.microsoft.com/office/drawing/2014/main" id="{BD809527-8160-5443-B305-53384C92267A}"/>
                </a:ext>
              </a:extLst>
            </p:cNvPr>
            <p:cNvSpPr txBox="1">
              <a:spLocks/>
            </p:cNvSpPr>
            <p:nvPr/>
          </p:nvSpPr>
          <p:spPr>
            <a:xfrm>
              <a:off x="8755924" y="1679388"/>
              <a:ext cx="58746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3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44" name="Marcador de texto 31">
              <a:extLst>
                <a:ext uri="{FF2B5EF4-FFF2-40B4-BE49-F238E27FC236}">
                  <a16:creationId xmlns="" xmlns:a16="http://schemas.microsoft.com/office/drawing/2014/main" id="{BD869C79-D573-5A42-A9A7-38BC9DC42C05}"/>
                </a:ext>
              </a:extLst>
            </p:cNvPr>
            <p:cNvSpPr txBox="1">
              <a:spLocks/>
            </p:cNvSpPr>
            <p:nvPr/>
          </p:nvSpPr>
          <p:spPr>
            <a:xfrm>
              <a:off x="9459061" y="1877021"/>
              <a:ext cx="2348254" cy="3088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Estrobado golpe/salto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4239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5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676792" y="2604079"/>
            <a:ext cx="3256046" cy="141035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Dos o más trozos en un solo estrobo.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35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4678590" y="2733850"/>
            <a:ext cx="3256046" cy="768456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Usando 2 estrobos y se utiliza habitualmente para trozas grandes.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59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8493573" y="2602789"/>
            <a:ext cx="3256046" cy="1411641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Cable alrededor del árbol o trozo a rozar para mover levemente la troza. Después, estrobe nuevamente o pase cable sobre tocón.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24" name="Picture 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37" t="7944" b="5261"/>
          <a:stretch/>
        </p:blipFill>
        <p:spPr bwMode="auto">
          <a:xfrm>
            <a:off x="4600185" y="3847631"/>
            <a:ext cx="3236931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2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4" t="10631" r="7096" b="5042"/>
          <a:stretch/>
        </p:blipFill>
        <p:spPr bwMode="auto">
          <a:xfrm>
            <a:off x="8493573" y="3949563"/>
            <a:ext cx="325604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6" name="Picture 2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52" t="4780" r="3448" b="6789"/>
          <a:stretch/>
        </p:blipFill>
        <p:spPr bwMode="auto">
          <a:xfrm>
            <a:off x="665510" y="3847631"/>
            <a:ext cx="3346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ítulo 30">
            <a:extLst>
              <a:ext uri="{FF2B5EF4-FFF2-40B4-BE49-F238E27FC236}">
                <a16:creationId xmlns="" xmlns:a16="http://schemas.microsoft.com/office/drawing/2014/main" id="{6E9BBEC4-CBDD-D54F-86C2-FE8D7361C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Técnicas de estrobado</a:t>
            </a:r>
          </a:p>
        </p:txBody>
      </p:sp>
      <p:pic>
        <p:nvPicPr>
          <p:cNvPr id="47" name="Imagen 5">
            <a:extLst>
              <a:ext uri="{FF2B5EF4-FFF2-40B4-BE49-F238E27FC236}">
                <a16:creationId xmlns="" xmlns:a16="http://schemas.microsoft.com/office/drawing/2014/main" id="{704E1AC7-A81E-644B-A5A3-0F3C325D4B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48" name="Conector recto 6">
            <a:extLst>
              <a:ext uri="{FF2B5EF4-FFF2-40B4-BE49-F238E27FC236}">
                <a16:creationId xmlns="" xmlns:a16="http://schemas.microsoft.com/office/drawing/2014/main" id="{7B960ED3-C09F-CB44-9F1E-18CCD4EFF641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0" name="Google Shape;1428;p39">
            <a:extLst>
              <a:ext uri="{FF2B5EF4-FFF2-40B4-BE49-F238E27FC236}">
                <a16:creationId xmlns="" xmlns:a16="http://schemas.microsoft.com/office/drawing/2014/main" id="{518BEC87-3193-5F44-8287-FEF32401C474}"/>
              </a:ext>
            </a:extLst>
          </p:cNvPr>
          <p:cNvSpPr/>
          <p:nvPr/>
        </p:nvSpPr>
        <p:spPr>
          <a:xfrm>
            <a:off x="961845" y="1632216"/>
            <a:ext cx="2752404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1" name="Google Shape;1431;p39">
            <a:extLst>
              <a:ext uri="{FF2B5EF4-FFF2-40B4-BE49-F238E27FC236}">
                <a16:creationId xmlns="" xmlns:a16="http://schemas.microsoft.com/office/drawing/2014/main" id="{D87DEB4E-9A62-7B4F-881E-FB82B03F31E3}"/>
              </a:ext>
            </a:extLst>
          </p:cNvPr>
          <p:cNvSpPr/>
          <p:nvPr/>
        </p:nvSpPr>
        <p:spPr>
          <a:xfrm>
            <a:off x="578792" y="1628800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Marcador de texto 31">
            <a:extLst>
              <a:ext uri="{FF2B5EF4-FFF2-40B4-BE49-F238E27FC236}">
                <a16:creationId xmlns="" xmlns:a16="http://schemas.microsoft.com/office/drawing/2014/main" id="{AE2F979B-65F1-E149-9D1B-2E757982E28F}"/>
              </a:ext>
            </a:extLst>
          </p:cNvPr>
          <p:cNvSpPr txBox="1">
            <a:spLocks/>
          </p:cNvSpPr>
          <p:nvPr/>
        </p:nvSpPr>
        <p:spPr>
          <a:xfrm>
            <a:off x="666027" y="1676088"/>
            <a:ext cx="569354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4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55" name="Google Shape;1428;p39">
            <a:extLst>
              <a:ext uri="{FF2B5EF4-FFF2-40B4-BE49-F238E27FC236}">
                <a16:creationId xmlns="" xmlns:a16="http://schemas.microsoft.com/office/drawing/2014/main" id="{8556D035-1C24-B14C-801F-911FE4D3FC17}"/>
              </a:ext>
            </a:extLst>
          </p:cNvPr>
          <p:cNvSpPr/>
          <p:nvPr/>
        </p:nvSpPr>
        <p:spPr>
          <a:xfrm>
            <a:off x="4835145" y="1637044"/>
            <a:ext cx="2752404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6" name="Google Shape;1431;p39">
            <a:extLst>
              <a:ext uri="{FF2B5EF4-FFF2-40B4-BE49-F238E27FC236}">
                <a16:creationId xmlns="" xmlns:a16="http://schemas.microsoft.com/office/drawing/2014/main" id="{A244B026-FAB0-3046-AC7F-EE855263E8B2}"/>
              </a:ext>
            </a:extLst>
          </p:cNvPr>
          <p:cNvSpPr/>
          <p:nvPr/>
        </p:nvSpPr>
        <p:spPr>
          <a:xfrm>
            <a:off x="4452091" y="1633628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Marcador de texto 31">
            <a:extLst>
              <a:ext uri="{FF2B5EF4-FFF2-40B4-BE49-F238E27FC236}">
                <a16:creationId xmlns="" xmlns:a16="http://schemas.microsoft.com/office/drawing/2014/main" id="{DE0CAF1B-5EE7-2E4B-A824-A28867D9E48B}"/>
              </a:ext>
            </a:extLst>
          </p:cNvPr>
          <p:cNvSpPr txBox="1">
            <a:spLocks/>
          </p:cNvSpPr>
          <p:nvPr/>
        </p:nvSpPr>
        <p:spPr>
          <a:xfrm>
            <a:off x="4560829" y="1666843"/>
            <a:ext cx="274316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5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61" name="Google Shape;1428;p39">
            <a:extLst>
              <a:ext uri="{FF2B5EF4-FFF2-40B4-BE49-F238E27FC236}">
                <a16:creationId xmlns="" xmlns:a16="http://schemas.microsoft.com/office/drawing/2014/main" id="{6E9109E1-F474-7543-A0C6-D14655B1C232}"/>
              </a:ext>
            </a:extLst>
          </p:cNvPr>
          <p:cNvSpPr/>
          <p:nvPr/>
        </p:nvSpPr>
        <p:spPr>
          <a:xfrm>
            <a:off x="8671197" y="1617908"/>
            <a:ext cx="2788370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62" name="Google Shape;1431;p39">
            <a:extLst>
              <a:ext uri="{FF2B5EF4-FFF2-40B4-BE49-F238E27FC236}">
                <a16:creationId xmlns="" xmlns:a16="http://schemas.microsoft.com/office/drawing/2014/main" id="{5A11C26C-E605-D648-9BF4-092D3C76EBC9}"/>
              </a:ext>
            </a:extLst>
          </p:cNvPr>
          <p:cNvSpPr/>
          <p:nvPr/>
        </p:nvSpPr>
        <p:spPr>
          <a:xfrm>
            <a:off x="8324110" y="1614492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Marcador de texto 31">
            <a:extLst>
              <a:ext uri="{FF2B5EF4-FFF2-40B4-BE49-F238E27FC236}">
                <a16:creationId xmlns="" xmlns:a16="http://schemas.microsoft.com/office/drawing/2014/main" id="{DB94386D-59EE-8045-B42A-97DFC6056955}"/>
              </a:ext>
            </a:extLst>
          </p:cNvPr>
          <p:cNvSpPr txBox="1">
            <a:spLocks/>
          </p:cNvSpPr>
          <p:nvPr/>
        </p:nvSpPr>
        <p:spPr>
          <a:xfrm>
            <a:off x="8377466" y="1653655"/>
            <a:ext cx="587461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6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65" name="Marcador de texto 31">
            <a:extLst>
              <a:ext uri="{FF2B5EF4-FFF2-40B4-BE49-F238E27FC236}">
                <a16:creationId xmlns="" xmlns:a16="http://schemas.microsoft.com/office/drawing/2014/main" id="{5B0F91F1-3EF2-D341-A94F-CC84F6BD3BF2}"/>
              </a:ext>
            </a:extLst>
          </p:cNvPr>
          <p:cNvSpPr txBox="1">
            <a:spLocks/>
          </p:cNvSpPr>
          <p:nvPr/>
        </p:nvSpPr>
        <p:spPr>
          <a:xfrm>
            <a:off x="1468407" y="1844824"/>
            <a:ext cx="2580842" cy="321860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rgbClr val="15C047"/>
                </a:solidFill>
                <a:latin typeface="ACHS Nueva Serif" pitchFamily="2" charset="77"/>
              </a:rPr>
              <a:t>Estrobado llapa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15C047"/>
              </a:solidFill>
              <a:latin typeface="ACHS Nueva Serif" pitchFamily="2" charset="77"/>
            </a:endParaRPr>
          </a:p>
        </p:txBody>
      </p:sp>
      <p:sp>
        <p:nvSpPr>
          <p:cNvPr id="66" name="Marcador de texto 31">
            <a:extLst>
              <a:ext uri="{FF2B5EF4-FFF2-40B4-BE49-F238E27FC236}">
                <a16:creationId xmlns="" xmlns:a16="http://schemas.microsoft.com/office/drawing/2014/main" id="{76ADA3BD-E71F-8449-9966-F909640C184F}"/>
              </a:ext>
            </a:extLst>
          </p:cNvPr>
          <p:cNvSpPr txBox="1">
            <a:spLocks/>
          </p:cNvSpPr>
          <p:nvPr/>
        </p:nvSpPr>
        <p:spPr>
          <a:xfrm>
            <a:off x="5353794" y="1844824"/>
            <a:ext cx="2580842" cy="24877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rgbClr val="15C047"/>
                </a:solidFill>
                <a:latin typeface="ACHS Nueva Serif" pitchFamily="2" charset="77"/>
              </a:rPr>
              <a:t>Estrobado sueco</a:t>
            </a:r>
          </a:p>
        </p:txBody>
      </p:sp>
      <p:sp>
        <p:nvSpPr>
          <p:cNvPr id="67" name="Marcador de texto 31">
            <a:extLst>
              <a:ext uri="{FF2B5EF4-FFF2-40B4-BE49-F238E27FC236}">
                <a16:creationId xmlns="" xmlns:a16="http://schemas.microsoft.com/office/drawing/2014/main" id="{8DAF16EE-733B-564E-8165-32E8C1E4C975}"/>
              </a:ext>
            </a:extLst>
          </p:cNvPr>
          <p:cNvSpPr txBox="1">
            <a:spLocks/>
          </p:cNvSpPr>
          <p:nvPr/>
        </p:nvSpPr>
        <p:spPr>
          <a:xfrm>
            <a:off x="9214915" y="1844824"/>
            <a:ext cx="2315982" cy="32940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rgbClr val="15C047"/>
                </a:solidFill>
                <a:latin typeface="ACHS Nueva Serif" pitchFamily="2" charset="77"/>
              </a:rPr>
              <a:t>Estrobado roce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15C047"/>
              </a:solidFill>
              <a:latin typeface="ACHS Nueva Serif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rgbClr val="15C047"/>
              </a:solidFill>
              <a:latin typeface="ACHS Nueva Serif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1181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11621039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60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84" t="7436" r="6789" b="3329"/>
          <a:stretch/>
        </p:blipFill>
        <p:spPr bwMode="auto">
          <a:xfrm>
            <a:off x="4490830" y="3832376"/>
            <a:ext cx="3346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4581070" y="2660544"/>
            <a:ext cx="3346286" cy="768456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0" kern="0" dirty="0">
                <a:solidFill>
                  <a:schemeClr val="tx1"/>
                </a:solidFill>
                <a:latin typeface="ACHS Nueva Sans Medium" pitchFamily="2" charset="77"/>
              </a:rPr>
              <a:t>Estrobado firme de dos trozas cruzadas.</a:t>
            </a:r>
            <a:endParaRPr lang="es-CL" sz="137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22" name="Título 30">
            <a:extLst>
              <a:ext uri="{FF2B5EF4-FFF2-40B4-BE49-F238E27FC236}">
                <a16:creationId xmlns="" xmlns:a16="http://schemas.microsoft.com/office/drawing/2014/main" id="{49AFFF24-4365-7542-B07F-DB37C3F8F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Técnicas de estrobado</a:t>
            </a:r>
          </a:p>
        </p:txBody>
      </p:sp>
      <p:pic>
        <p:nvPicPr>
          <p:cNvPr id="23" name="Imagen 5">
            <a:extLst>
              <a:ext uri="{FF2B5EF4-FFF2-40B4-BE49-F238E27FC236}">
                <a16:creationId xmlns="" xmlns:a16="http://schemas.microsoft.com/office/drawing/2014/main" id="{267E8477-90FF-E54A-9CF7-64D4324B3A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C31DD00D-BF63-5E4E-884D-7830B298609B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66EDD1E-3A50-F64E-BBD7-31396E2B43D2}"/>
              </a:ext>
            </a:extLst>
          </p:cNvPr>
          <p:cNvGrpSpPr/>
          <p:nvPr/>
        </p:nvGrpSpPr>
        <p:grpSpPr>
          <a:xfrm>
            <a:off x="4361565" y="1628800"/>
            <a:ext cx="3470457" cy="755195"/>
            <a:chOff x="578792" y="1628800"/>
            <a:chExt cx="3470457" cy="755195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4281116C-9043-944C-9DDF-9195C39D5BC2}"/>
                </a:ext>
              </a:extLst>
            </p:cNvPr>
            <p:cNvGrpSpPr/>
            <p:nvPr/>
          </p:nvGrpSpPr>
          <p:grpSpPr>
            <a:xfrm>
              <a:off x="578792" y="1628800"/>
              <a:ext cx="3135457" cy="755195"/>
              <a:chOff x="578792" y="1628800"/>
              <a:chExt cx="3135457" cy="755195"/>
            </a:xfrm>
          </p:grpSpPr>
          <p:sp>
            <p:nvSpPr>
              <p:cNvPr id="25" name="Google Shape;1428;p39">
                <a:extLst>
                  <a:ext uri="{FF2B5EF4-FFF2-40B4-BE49-F238E27FC236}">
                    <a16:creationId xmlns="" xmlns:a16="http://schemas.microsoft.com/office/drawing/2014/main" id="{25669DA8-509C-8542-8B7B-59E1787D90C1}"/>
                  </a:ext>
                </a:extLst>
              </p:cNvPr>
              <p:cNvSpPr/>
              <p:nvPr/>
            </p:nvSpPr>
            <p:spPr>
              <a:xfrm>
                <a:off x="945868" y="1632216"/>
                <a:ext cx="276838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26" name="Google Shape;1431;p39">
                <a:extLst>
                  <a:ext uri="{FF2B5EF4-FFF2-40B4-BE49-F238E27FC236}">
                    <a16:creationId xmlns="" xmlns:a16="http://schemas.microsoft.com/office/drawing/2014/main" id="{C217E665-0A74-8F44-8249-B5B025904178}"/>
                  </a:ext>
                </a:extLst>
              </p:cNvPr>
              <p:cNvSpPr/>
              <p:nvPr/>
            </p:nvSpPr>
            <p:spPr>
              <a:xfrm>
                <a:off x="578792" y="1628800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Marcador de texto 31">
                <a:extLst>
                  <a:ext uri="{FF2B5EF4-FFF2-40B4-BE49-F238E27FC236}">
                    <a16:creationId xmlns="" xmlns:a16="http://schemas.microsoft.com/office/drawing/2014/main" id="{2715CED0-713C-4D45-A4FA-50BB7BE446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66027" y="1676088"/>
                <a:ext cx="569354" cy="60704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399600" marR="0" indent="-399600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1pPr>
                <a:lvl2pPr marL="1465196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2pPr>
                <a:lvl3pPr marL="1864794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3pPr>
                <a:lvl4pPr marL="2264393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4pPr>
                <a:lvl5pPr marL="2663992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•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5pPr>
                <a:lvl6pPr marL="2963690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6pPr>
                <a:lvl7pPr marL="32633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7pPr>
                <a:lvl8pPr marL="3563089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8pPr>
                <a:lvl9pPr marL="3862787" marR="0" indent="-1065596" algn="l" defTabSz="1597354" eaLnBrk="1" latinLnBrk="0" hangingPunct="1">
                  <a:lnSpc>
                    <a:spcPct val="90000"/>
                  </a:lnSpc>
                  <a:spcBef>
                    <a:spcPts val="2949"/>
                  </a:spcBef>
                  <a:spcAft>
                    <a:spcPts val="0"/>
                  </a:spcAft>
                  <a:buClrTx/>
                  <a:buSzPct val="123000"/>
                  <a:buFontTx/>
                  <a:buChar char=""/>
                  <a:tabLst/>
                  <a:defRPr sz="3145" b="0" i="0" u="none" strike="noStrike" cap="none" spc="0" baseline="0">
                    <a:solidFill>
                      <a:srgbClr val="000000"/>
                    </a:solidFill>
                    <a:uFillTx/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r>
                  <a:rPr lang="es-CL" sz="4800" b="1" kern="0" dirty="0">
                    <a:solidFill>
                      <a:schemeClr val="bg1"/>
                    </a:solidFill>
                    <a:latin typeface="ACHS Nueva Sans SemiBold" pitchFamily="2" charset="77"/>
                  </a:rPr>
                  <a:t>7</a:t>
                </a: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  <a:p>
                <a:pPr marL="0" indent="0">
                  <a:spcBef>
                    <a:spcPts val="0"/>
                  </a:spcBef>
                  <a:buClr>
                    <a:srgbClr val="004B54"/>
                  </a:buClr>
                  <a:buSzPct val="100000"/>
                  <a:buNone/>
                </a:pPr>
                <a:endParaRPr lang="es-CL" sz="4800" b="1" kern="0" dirty="0">
                  <a:solidFill>
                    <a:schemeClr val="bg1"/>
                  </a:solidFill>
                  <a:latin typeface="ACHS Nueva Sans SemiBold" pitchFamily="2" charset="77"/>
                </a:endParaRPr>
              </a:p>
            </p:txBody>
          </p:sp>
        </p:grpSp>
        <p:sp>
          <p:nvSpPr>
            <p:cNvPr id="37" name="Marcador de texto 31">
              <a:extLst>
                <a:ext uri="{FF2B5EF4-FFF2-40B4-BE49-F238E27FC236}">
                  <a16:creationId xmlns="" xmlns:a16="http://schemas.microsoft.com/office/drawing/2014/main" id="{BD0697F6-F26F-2048-9352-62CA097814CA}"/>
                </a:ext>
              </a:extLst>
            </p:cNvPr>
            <p:cNvSpPr txBox="1">
              <a:spLocks/>
            </p:cNvSpPr>
            <p:nvPr/>
          </p:nvSpPr>
          <p:spPr>
            <a:xfrm>
              <a:off x="1468407" y="1844824"/>
              <a:ext cx="2580842" cy="32186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rgbClr val="15C047"/>
                  </a:solidFill>
                  <a:latin typeface="ACHS Nueva Serif" pitchFamily="2" charset="77"/>
                </a:rPr>
                <a:t>Estrobado cruzado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rgbClr val="15C047"/>
                </a:solidFill>
                <a:latin typeface="ACHS Nueva Serif" pitchFamily="2" charset="77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41440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90" b="4707"/>
          <a:stretch/>
        </p:blipFill>
        <p:spPr bwMode="auto">
          <a:xfrm>
            <a:off x="8513166" y="3918952"/>
            <a:ext cx="3346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7" t="6313" r="5487" b="9001"/>
          <a:stretch/>
        </p:blipFill>
        <p:spPr bwMode="auto">
          <a:xfrm>
            <a:off x="596165" y="3918952"/>
            <a:ext cx="3346286" cy="16182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2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3" t="2330" r="3989" b="2118"/>
          <a:stretch/>
        </p:blipFill>
        <p:spPr bwMode="auto">
          <a:xfrm>
            <a:off x="4540062" y="3918952"/>
            <a:ext cx="3346286" cy="161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ítulo 30">
            <a:extLst>
              <a:ext uri="{FF2B5EF4-FFF2-40B4-BE49-F238E27FC236}">
                <a16:creationId xmlns="" xmlns:a16="http://schemas.microsoft.com/office/drawing/2014/main" id="{03AFA497-61ED-E94E-8BBE-55CB3A173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Técnicas de estrobado auxiliares</a:t>
            </a:r>
          </a:p>
        </p:txBody>
      </p:sp>
      <p:pic>
        <p:nvPicPr>
          <p:cNvPr id="49" name="Imagen 5">
            <a:extLst>
              <a:ext uri="{FF2B5EF4-FFF2-40B4-BE49-F238E27FC236}">
                <a16:creationId xmlns="" xmlns:a16="http://schemas.microsoft.com/office/drawing/2014/main" id="{364AB151-DDA1-B24F-B3C7-DD99D67784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50" name="Conector recto 6">
            <a:extLst>
              <a:ext uri="{FF2B5EF4-FFF2-40B4-BE49-F238E27FC236}">
                <a16:creationId xmlns="" xmlns:a16="http://schemas.microsoft.com/office/drawing/2014/main" id="{1F049A44-A6F7-F447-8B20-2B4F4794BF5C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Google Shape;1428;p39">
            <a:extLst>
              <a:ext uri="{FF2B5EF4-FFF2-40B4-BE49-F238E27FC236}">
                <a16:creationId xmlns="" xmlns:a16="http://schemas.microsoft.com/office/drawing/2014/main" id="{1F2D15E4-AC02-624B-96FE-BA0CBC037E43}"/>
              </a:ext>
            </a:extLst>
          </p:cNvPr>
          <p:cNvSpPr/>
          <p:nvPr/>
        </p:nvSpPr>
        <p:spPr>
          <a:xfrm>
            <a:off x="977076" y="1625353"/>
            <a:ext cx="2736090" cy="751481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3" name="Google Shape;1431;p39">
            <a:extLst>
              <a:ext uri="{FF2B5EF4-FFF2-40B4-BE49-F238E27FC236}">
                <a16:creationId xmlns="" xmlns:a16="http://schemas.microsoft.com/office/drawing/2014/main" id="{896FDE7B-382B-EF43-8D3E-DF8C2666D5F1}"/>
              </a:ext>
            </a:extLst>
          </p:cNvPr>
          <p:cNvSpPr/>
          <p:nvPr/>
        </p:nvSpPr>
        <p:spPr>
          <a:xfrm>
            <a:off x="577708" y="1621937"/>
            <a:ext cx="755195" cy="755195"/>
          </a:xfrm>
          <a:prstGeom prst="ellipse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Marcador de texto 31">
            <a:extLst>
              <a:ext uri="{FF2B5EF4-FFF2-40B4-BE49-F238E27FC236}">
                <a16:creationId xmlns="" xmlns:a16="http://schemas.microsoft.com/office/drawing/2014/main" id="{E46EBC2E-4E51-A449-B757-BE535852C83B}"/>
              </a:ext>
            </a:extLst>
          </p:cNvPr>
          <p:cNvSpPr txBox="1">
            <a:spLocks/>
          </p:cNvSpPr>
          <p:nvPr/>
        </p:nvSpPr>
        <p:spPr>
          <a:xfrm>
            <a:off x="752545" y="1654121"/>
            <a:ext cx="274316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rgbClr val="15C047"/>
                </a:solidFill>
                <a:latin typeface="ACHS Nueva Sans SemiBold" pitchFamily="2" charset="77"/>
              </a:rPr>
              <a:t>1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rgbClr val="15C047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55" name="Marcador de texto 31">
            <a:extLst>
              <a:ext uri="{FF2B5EF4-FFF2-40B4-BE49-F238E27FC236}">
                <a16:creationId xmlns="" xmlns:a16="http://schemas.microsoft.com/office/drawing/2014/main" id="{F3A7B16F-50B5-9243-80DF-357ABBCE672E}"/>
              </a:ext>
            </a:extLst>
          </p:cNvPr>
          <p:cNvSpPr txBox="1">
            <a:spLocks/>
          </p:cNvSpPr>
          <p:nvPr/>
        </p:nvSpPr>
        <p:spPr>
          <a:xfrm>
            <a:off x="1371164" y="1859685"/>
            <a:ext cx="2374223" cy="38019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bg1"/>
                </a:solidFill>
                <a:latin typeface="ACHS Nueva Serif" pitchFamily="2" charset="77"/>
              </a:rPr>
              <a:t>Estrobado enganche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chemeClr val="bg1"/>
              </a:solidFill>
              <a:latin typeface="ACHS Nueva Serif" pitchFamily="2" charset="77"/>
            </a:endParaRPr>
          </a:p>
        </p:txBody>
      </p:sp>
      <p:sp>
        <p:nvSpPr>
          <p:cNvPr id="57" name="Google Shape;1428;p39">
            <a:extLst>
              <a:ext uri="{FF2B5EF4-FFF2-40B4-BE49-F238E27FC236}">
                <a16:creationId xmlns="" xmlns:a16="http://schemas.microsoft.com/office/drawing/2014/main" id="{065C9F38-D231-B94D-8B39-1B5CBF1C91B9}"/>
              </a:ext>
            </a:extLst>
          </p:cNvPr>
          <p:cNvSpPr/>
          <p:nvPr/>
        </p:nvSpPr>
        <p:spPr>
          <a:xfrm>
            <a:off x="4843138" y="1632216"/>
            <a:ext cx="2752404" cy="751481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58" name="Google Shape;1431;p39">
            <a:extLst>
              <a:ext uri="{FF2B5EF4-FFF2-40B4-BE49-F238E27FC236}">
                <a16:creationId xmlns="" xmlns:a16="http://schemas.microsoft.com/office/drawing/2014/main" id="{ECC87C68-6C35-544F-B1FF-C6DA66AD3546}"/>
              </a:ext>
            </a:extLst>
          </p:cNvPr>
          <p:cNvSpPr/>
          <p:nvPr/>
        </p:nvSpPr>
        <p:spPr>
          <a:xfrm>
            <a:off x="4460084" y="1628800"/>
            <a:ext cx="755195" cy="755195"/>
          </a:xfrm>
          <a:prstGeom prst="ellipse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Marcador de texto 31">
            <a:extLst>
              <a:ext uri="{FF2B5EF4-FFF2-40B4-BE49-F238E27FC236}">
                <a16:creationId xmlns="" xmlns:a16="http://schemas.microsoft.com/office/drawing/2014/main" id="{C242E45A-E93F-0D4F-A06B-F53174E79612}"/>
              </a:ext>
            </a:extLst>
          </p:cNvPr>
          <p:cNvSpPr txBox="1">
            <a:spLocks/>
          </p:cNvSpPr>
          <p:nvPr/>
        </p:nvSpPr>
        <p:spPr>
          <a:xfrm>
            <a:off x="4568822" y="1662015"/>
            <a:ext cx="274316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rgbClr val="15C047"/>
                </a:solidFill>
                <a:latin typeface="ACHS Nueva Sans SemiBold" pitchFamily="2" charset="77"/>
              </a:rPr>
              <a:t>2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rgbClr val="15C047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61" name="Marcador de texto 31">
            <a:extLst>
              <a:ext uri="{FF2B5EF4-FFF2-40B4-BE49-F238E27FC236}">
                <a16:creationId xmlns="" xmlns:a16="http://schemas.microsoft.com/office/drawing/2014/main" id="{B09448BC-E018-3B42-9663-E993B23D6B9E}"/>
              </a:ext>
            </a:extLst>
          </p:cNvPr>
          <p:cNvSpPr txBox="1">
            <a:spLocks/>
          </p:cNvSpPr>
          <p:nvPr/>
        </p:nvSpPr>
        <p:spPr>
          <a:xfrm>
            <a:off x="5247501" y="1869964"/>
            <a:ext cx="2039461" cy="30882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bg1"/>
                </a:solidFill>
                <a:latin typeface="ACHS Nueva Serif" pitchFamily="2" charset="77"/>
              </a:rPr>
              <a:t>Estrobado brida</a:t>
            </a:r>
          </a:p>
        </p:txBody>
      </p:sp>
      <p:sp>
        <p:nvSpPr>
          <p:cNvPr id="63" name="Google Shape;1428;p39">
            <a:extLst>
              <a:ext uri="{FF2B5EF4-FFF2-40B4-BE49-F238E27FC236}">
                <a16:creationId xmlns="" xmlns:a16="http://schemas.microsoft.com/office/drawing/2014/main" id="{69BF9B0F-D0E8-CB43-A906-ED497442B990}"/>
              </a:ext>
            </a:extLst>
          </p:cNvPr>
          <p:cNvSpPr/>
          <p:nvPr/>
        </p:nvSpPr>
        <p:spPr>
          <a:xfrm>
            <a:off x="8689082" y="1632216"/>
            <a:ext cx="2736090" cy="751481"/>
          </a:xfrm>
          <a:prstGeom prst="rect">
            <a:avLst/>
          </a:prstGeom>
          <a:solidFill>
            <a:srgbClr val="15C047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64" name="Google Shape;1431;p39">
            <a:extLst>
              <a:ext uri="{FF2B5EF4-FFF2-40B4-BE49-F238E27FC236}">
                <a16:creationId xmlns="" xmlns:a16="http://schemas.microsoft.com/office/drawing/2014/main" id="{DD93C0AB-B2D3-DD41-998C-325713E1F74A}"/>
              </a:ext>
            </a:extLst>
          </p:cNvPr>
          <p:cNvSpPr/>
          <p:nvPr/>
        </p:nvSpPr>
        <p:spPr>
          <a:xfrm>
            <a:off x="8289715" y="1628800"/>
            <a:ext cx="755195" cy="755195"/>
          </a:xfrm>
          <a:prstGeom prst="ellipse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Marcador de texto 31">
            <a:extLst>
              <a:ext uri="{FF2B5EF4-FFF2-40B4-BE49-F238E27FC236}">
                <a16:creationId xmlns="" xmlns:a16="http://schemas.microsoft.com/office/drawing/2014/main" id="{18E56577-42D9-DB40-8E85-FE449B577B14}"/>
              </a:ext>
            </a:extLst>
          </p:cNvPr>
          <p:cNvSpPr txBox="1">
            <a:spLocks/>
          </p:cNvSpPr>
          <p:nvPr/>
        </p:nvSpPr>
        <p:spPr>
          <a:xfrm>
            <a:off x="8389652" y="1665170"/>
            <a:ext cx="587461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rgbClr val="15C047"/>
                </a:solidFill>
                <a:latin typeface="ACHS Nueva Sans SemiBold" pitchFamily="2" charset="77"/>
              </a:rPr>
              <a:t>3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rgbClr val="15C047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rgbClr val="15C047"/>
              </a:solidFill>
              <a:latin typeface="ACHS Nueva Sans SemiBold" pitchFamily="2" charset="77"/>
            </a:endParaRPr>
          </a:p>
        </p:txBody>
      </p:sp>
      <p:sp>
        <p:nvSpPr>
          <p:cNvPr id="66" name="Marcador de texto 31">
            <a:extLst>
              <a:ext uri="{FF2B5EF4-FFF2-40B4-BE49-F238E27FC236}">
                <a16:creationId xmlns="" xmlns:a16="http://schemas.microsoft.com/office/drawing/2014/main" id="{6CB8CF5B-1529-274F-9482-D9840BC8DA6B}"/>
              </a:ext>
            </a:extLst>
          </p:cNvPr>
          <p:cNvSpPr txBox="1">
            <a:spLocks/>
          </p:cNvSpPr>
          <p:nvPr/>
        </p:nvSpPr>
        <p:spPr>
          <a:xfrm>
            <a:off x="9077132" y="1862803"/>
            <a:ext cx="2348254" cy="308827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bg1"/>
                </a:solidFill>
                <a:latin typeface="ACHS Nueva Serif" pitchFamily="2" charset="77"/>
              </a:rPr>
              <a:t>Estrobado tirante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chemeClr val="bg1"/>
              </a:solidFill>
              <a:latin typeface="ACHS Nueva Serif" pitchFamily="2" charset="77"/>
            </a:endParaRPr>
          </a:p>
        </p:txBody>
      </p:sp>
      <p:sp>
        <p:nvSpPr>
          <p:cNvPr id="67" name="Marcador de texto 31">
            <a:extLst>
              <a:ext uri="{FF2B5EF4-FFF2-40B4-BE49-F238E27FC236}">
                <a16:creationId xmlns="" xmlns:a16="http://schemas.microsoft.com/office/drawing/2014/main" id="{DF757402-91AC-BC4B-BA9F-7EF79EF1F1D8}"/>
              </a:ext>
            </a:extLst>
          </p:cNvPr>
          <p:cNvSpPr txBox="1">
            <a:spLocks/>
          </p:cNvSpPr>
          <p:nvPr/>
        </p:nvSpPr>
        <p:spPr>
          <a:xfrm>
            <a:off x="676792" y="2604079"/>
            <a:ext cx="3256046" cy="838486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Mueve troza a corta distancia. Permite facilitar estrobado posterior.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68" name="Marcador de texto 31">
            <a:extLst>
              <a:ext uri="{FF2B5EF4-FFF2-40B4-BE49-F238E27FC236}">
                <a16:creationId xmlns="" xmlns:a16="http://schemas.microsoft.com/office/drawing/2014/main" id="{C47483B4-1391-D14D-92BF-6A117392BE7E}"/>
              </a:ext>
            </a:extLst>
          </p:cNvPr>
          <p:cNvSpPr txBox="1">
            <a:spLocks/>
          </p:cNvSpPr>
          <p:nvPr/>
        </p:nvSpPr>
        <p:spPr>
          <a:xfrm>
            <a:off x="4581070" y="2602789"/>
            <a:ext cx="3256046" cy="771348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Para trozas grandes usando un           solo estrobo.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sp>
        <p:nvSpPr>
          <p:cNvPr id="69" name="Marcador de texto 31">
            <a:extLst>
              <a:ext uri="{FF2B5EF4-FFF2-40B4-BE49-F238E27FC236}">
                <a16:creationId xmlns="" xmlns:a16="http://schemas.microsoft.com/office/drawing/2014/main" id="{AA255C4D-EFC2-0345-9517-37F465E8AFE7}"/>
              </a:ext>
            </a:extLst>
          </p:cNvPr>
          <p:cNvSpPr txBox="1">
            <a:spLocks/>
          </p:cNvSpPr>
          <p:nvPr/>
        </p:nvSpPr>
        <p:spPr>
          <a:xfrm>
            <a:off x="8493573" y="2602789"/>
            <a:ext cx="3256046" cy="771348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371" kern="0" dirty="0">
                <a:solidFill>
                  <a:schemeClr val="tx1"/>
                </a:solidFill>
                <a:latin typeface="ACHS Nueva Sans Medium" pitchFamily="2" charset="77"/>
              </a:rPr>
              <a:t>Para mover trozos o desechos                  del bosque.</a:t>
            </a: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ES" sz="1371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3513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5">
            <a:extLst>
              <a:ext uri="{FF2B5EF4-FFF2-40B4-BE49-F238E27FC236}">
                <a16:creationId xmlns="" xmlns:a16="http://schemas.microsoft.com/office/drawing/2014/main" id="{5F38E46E-6D7B-DF46-A2E1-E4798354D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5" name="Conector recto 6">
            <a:extLst>
              <a:ext uri="{FF2B5EF4-FFF2-40B4-BE49-F238E27FC236}">
                <a16:creationId xmlns="" xmlns:a16="http://schemas.microsoft.com/office/drawing/2014/main" id="{0B2D8891-CE0F-EE46-8252-E1F0A30466F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22700247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51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FA7EC956-FB29-3A4D-861A-CEF556AD4AE0}"/>
              </a:ext>
            </a:extLst>
          </p:cNvPr>
          <p:cNvGrpSpPr/>
          <p:nvPr/>
        </p:nvGrpSpPr>
        <p:grpSpPr>
          <a:xfrm>
            <a:off x="2467090" y="1628775"/>
            <a:ext cx="7259408" cy="3924528"/>
            <a:chOff x="577708" y="1621937"/>
            <a:chExt cx="7259408" cy="3924528"/>
          </a:xfrm>
        </p:grpSpPr>
        <p:pic>
          <p:nvPicPr>
            <p:cNvPr id="24" name="Picture 2"/>
            <p:cNvPicPr>
              <a:picLocks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0830" y="3917664"/>
              <a:ext cx="3346286" cy="16182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4" name="Marcador de texto 31">
              <a:extLst>
                <a:ext uri="{FF2B5EF4-FFF2-40B4-BE49-F238E27FC236}">
                  <a16:creationId xmlns="" xmlns:a16="http://schemas.microsoft.com/office/drawing/2014/main" id="{BD869C79-D573-5A42-A9A7-38BC9DC42C05}"/>
                </a:ext>
              </a:extLst>
            </p:cNvPr>
            <p:cNvSpPr txBox="1">
              <a:spLocks/>
            </p:cNvSpPr>
            <p:nvPr/>
          </p:nvSpPr>
          <p:spPr>
            <a:xfrm>
              <a:off x="676792" y="2604079"/>
              <a:ext cx="3256046" cy="83848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s-ES" sz="1371" kern="0" dirty="0">
                  <a:solidFill>
                    <a:schemeClr val="tx1"/>
                  </a:solidFill>
                  <a:latin typeface="ACHS Nueva Sans Medium" pitchFamily="2" charset="77"/>
                </a:rPr>
                <a:t>Con suplemento estrobo para que alcance troza distante.</a:t>
              </a:r>
              <a:endParaRPr lang="es-CL" sz="1371" kern="0" dirty="0">
                <a:solidFill>
                  <a:schemeClr val="tx1"/>
                </a:solidFill>
                <a:latin typeface="ACHS Nueva Sans Medium" pitchFamily="2" charset="77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ES" sz="1371" kern="0" dirty="0">
                <a:solidFill>
                  <a:schemeClr val="tx1"/>
                </a:solidFill>
                <a:latin typeface="ACHS Nueva Sans Medium" pitchFamily="2" charset="77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CL" sz="1371" kern="0" dirty="0">
                <a:solidFill>
                  <a:schemeClr val="tx1"/>
                </a:solidFill>
                <a:latin typeface="ACHS Nueva Sans Medium" pitchFamily="2" charset="77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ES" sz="1371" kern="0" dirty="0">
                <a:solidFill>
                  <a:schemeClr val="tx1"/>
                </a:solidFill>
                <a:latin typeface="ACHS Nueva Sans Medium" pitchFamily="2" charset="77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CL" sz="1676" kern="0" dirty="0">
                <a:solidFill>
                  <a:schemeClr val="tx1"/>
                </a:solidFill>
                <a:latin typeface="ACHS Nueva Sans Medium" pitchFamily="2" charset="77"/>
              </a:endParaRPr>
            </a:p>
          </p:txBody>
        </p:sp>
        <p:sp>
          <p:nvSpPr>
            <p:cNvPr id="35" name="Marcador de texto 31">
              <a:extLst>
                <a:ext uri="{FF2B5EF4-FFF2-40B4-BE49-F238E27FC236}">
                  <a16:creationId xmlns="" xmlns:a16="http://schemas.microsoft.com/office/drawing/2014/main" id="{BD869C79-D573-5A42-A9A7-38BC9DC42C05}"/>
                </a:ext>
              </a:extLst>
            </p:cNvPr>
            <p:cNvSpPr txBox="1">
              <a:spLocks/>
            </p:cNvSpPr>
            <p:nvPr/>
          </p:nvSpPr>
          <p:spPr>
            <a:xfrm>
              <a:off x="4581070" y="2602789"/>
              <a:ext cx="3256046" cy="771348"/>
            </a:xfrm>
            <a:prstGeom prst="rect">
              <a:avLst/>
            </a:prstGeom>
          </p:spPr>
          <p:txBody>
            <a:bodyPr>
              <a:normAutofit fontScale="92500" lnSpcReduction="10000"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s-ES" sz="1371" kern="0" dirty="0">
                  <a:solidFill>
                    <a:schemeClr val="tx1"/>
                  </a:solidFill>
                  <a:latin typeface="ACHS Nueva Sans Medium" pitchFamily="2" charset="77"/>
                </a:rPr>
                <a:t>Para acercar troza a línea, usando una cola para estrobo o saltar tocón/obstáculo.</a:t>
              </a:r>
              <a:endParaRPr lang="es-CL" sz="1371" kern="0" dirty="0">
                <a:solidFill>
                  <a:schemeClr val="tx1"/>
                </a:solidFill>
                <a:latin typeface="ACHS Nueva Sans Medium" pitchFamily="2" charset="77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ES" sz="1371" kern="0" dirty="0">
                <a:solidFill>
                  <a:schemeClr val="tx1"/>
                </a:solidFill>
                <a:latin typeface="ACHS Nueva Sans Medium" pitchFamily="2" charset="77"/>
              </a:endParaRPr>
            </a:p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</a:pPr>
              <a:endParaRPr lang="es-CL" sz="1676" kern="0" dirty="0">
                <a:solidFill>
                  <a:schemeClr val="tx1"/>
                </a:solidFill>
                <a:latin typeface="ACHS Nueva Sans Medium" pitchFamily="2" charset="77"/>
              </a:endParaRPr>
            </a:p>
          </p:txBody>
        </p:sp>
        <p:pic>
          <p:nvPicPr>
            <p:cNvPr id="26" name="Picture 2"/>
            <p:cNvPicPr>
              <a:picLocks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719" t="9999" r="7365" b="14001"/>
            <a:stretch/>
          </p:blipFill>
          <p:spPr bwMode="auto">
            <a:xfrm>
              <a:off x="628557" y="3928179"/>
              <a:ext cx="3346286" cy="1618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Google Shape;1428;p39">
              <a:extLst>
                <a:ext uri="{FF2B5EF4-FFF2-40B4-BE49-F238E27FC236}">
                  <a16:creationId xmlns="" xmlns:a16="http://schemas.microsoft.com/office/drawing/2014/main" id="{754398FF-96E6-E24C-9D1F-3189BC5467EB}"/>
                </a:ext>
              </a:extLst>
            </p:cNvPr>
            <p:cNvSpPr/>
            <p:nvPr/>
          </p:nvSpPr>
          <p:spPr>
            <a:xfrm>
              <a:off x="977076" y="1625353"/>
              <a:ext cx="2736090" cy="751481"/>
            </a:xfrm>
            <a:prstGeom prst="rect">
              <a:avLst/>
            </a:prstGeom>
            <a:solidFill>
              <a:srgbClr val="15C047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29" name="Google Shape;1431;p39">
              <a:extLst>
                <a:ext uri="{FF2B5EF4-FFF2-40B4-BE49-F238E27FC236}">
                  <a16:creationId xmlns="" xmlns:a16="http://schemas.microsoft.com/office/drawing/2014/main" id="{5D829399-243B-5E44-A8E2-7F2CBE90F00F}"/>
                </a:ext>
              </a:extLst>
            </p:cNvPr>
            <p:cNvSpPr/>
            <p:nvPr/>
          </p:nvSpPr>
          <p:spPr>
            <a:xfrm>
              <a:off x="577708" y="1621937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Marcador de texto 31">
              <a:extLst>
                <a:ext uri="{FF2B5EF4-FFF2-40B4-BE49-F238E27FC236}">
                  <a16:creationId xmlns="" xmlns:a16="http://schemas.microsoft.com/office/drawing/2014/main" id="{F21B1D9E-0712-F54D-8952-04978108F4F1}"/>
                </a:ext>
              </a:extLst>
            </p:cNvPr>
            <p:cNvSpPr txBox="1">
              <a:spLocks/>
            </p:cNvSpPr>
            <p:nvPr/>
          </p:nvSpPr>
          <p:spPr>
            <a:xfrm>
              <a:off x="640234" y="1662015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rgbClr val="15C047"/>
                  </a:solidFill>
                  <a:latin typeface="ACHS Nueva Sans SemiBold" pitchFamily="2" charset="77"/>
                </a:rPr>
                <a:t>4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rgbClr val="15C047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rgbClr val="15C047"/>
                </a:solidFill>
                <a:latin typeface="ACHS Nueva Sans SemiBold" pitchFamily="2" charset="77"/>
              </a:endParaRPr>
            </a:p>
          </p:txBody>
        </p:sp>
        <p:sp>
          <p:nvSpPr>
            <p:cNvPr id="32" name="Marcador de texto 31">
              <a:extLst>
                <a:ext uri="{FF2B5EF4-FFF2-40B4-BE49-F238E27FC236}">
                  <a16:creationId xmlns="" xmlns:a16="http://schemas.microsoft.com/office/drawing/2014/main" id="{341011E3-3AD4-9F41-B747-7C28E3813589}"/>
                </a:ext>
              </a:extLst>
            </p:cNvPr>
            <p:cNvSpPr txBox="1">
              <a:spLocks/>
            </p:cNvSpPr>
            <p:nvPr/>
          </p:nvSpPr>
          <p:spPr>
            <a:xfrm>
              <a:off x="1371164" y="1859685"/>
              <a:ext cx="2374223" cy="38019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chemeClr val="bg1"/>
                  </a:solidFill>
                  <a:latin typeface="ACHS Nueva Serif" pitchFamily="2" charset="77"/>
                </a:rPr>
                <a:t>Estrobado cola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1600" kern="0" dirty="0">
                <a:solidFill>
                  <a:schemeClr val="bg1"/>
                </a:solidFill>
                <a:latin typeface="ACHS Nueva Serif" pitchFamily="2" charset="77"/>
              </a:endParaRPr>
            </a:p>
          </p:txBody>
        </p:sp>
        <p:sp>
          <p:nvSpPr>
            <p:cNvPr id="33" name="Google Shape;1428;p39">
              <a:extLst>
                <a:ext uri="{FF2B5EF4-FFF2-40B4-BE49-F238E27FC236}">
                  <a16:creationId xmlns="" xmlns:a16="http://schemas.microsoft.com/office/drawing/2014/main" id="{C0262082-0C9E-0F49-986B-7B629D5AEC79}"/>
                </a:ext>
              </a:extLst>
            </p:cNvPr>
            <p:cNvSpPr/>
            <p:nvPr/>
          </p:nvSpPr>
          <p:spPr>
            <a:xfrm>
              <a:off x="4843138" y="1632216"/>
              <a:ext cx="2752404" cy="751481"/>
            </a:xfrm>
            <a:prstGeom prst="rect">
              <a:avLst/>
            </a:prstGeom>
            <a:solidFill>
              <a:srgbClr val="15C047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36" name="Google Shape;1431;p39">
              <a:extLst>
                <a:ext uri="{FF2B5EF4-FFF2-40B4-BE49-F238E27FC236}">
                  <a16:creationId xmlns="" xmlns:a16="http://schemas.microsoft.com/office/drawing/2014/main" id="{31E59FAF-37D4-6946-9B27-D0A71CAC32B0}"/>
                </a:ext>
              </a:extLst>
            </p:cNvPr>
            <p:cNvSpPr/>
            <p:nvPr/>
          </p:nvSpPr>
          <p:spPr>
            <a:xfrm>
              <a:off x="4460084" y="1628800"/>
              <a:ext cx="755195" cy="755195"/>
            </a:xfrm>
            <a:prstGeom prst="ellipse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Marcador de texto 31">
              <a:extLst>
                <a:ext uri="{FF2B5EF4-FFF2-40B4-BE49-F238E27FC236}">
                  <a16:creationId xmlns="" xmlns:a16="http://schemas.microsoft.com/office/drawing/2014/main" id="{3F6F3FE1-9FFF-1D40-8FC3-D55C6E34E220}"/>
                </a:ext>
              </a:extLst>
            </p:cNvPr>
            <p:cNvSpPr txBox="1">
              <a:spLocks/>
            </p:cNvSpPr>
            <p:nvPr/>
          </p:nvSpPr>
          <p:spPr>
            <a:xfrm>
              <a:off x="4568822" y="1662015"/>
              <a:ext cx="274316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rgbClr val="15C047"/>
                  </a:solidFill>
                  <a:latin typeface="ACHS Nueva Sans SemiBold" pitchFamily="2" charset="77"/>
                </a:rPr>
                <a:t>5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rgbClr val="15C047"/>
                </a:solidFill>
                <a:latin typeface="ACHS Nueva Sans SemiBold" pitchFamily="2" charset="77"/>
              </a:endParaRP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rgbClr val="15C047"/>
                </a:solidFill>
                <a:latin typeface="ACHS Nueva Sans SemiBold" pitchFamily="2" charset="77"/>
              </a:endParaRPr>
            </a:p>
          </p:txBody>
        </p:sp>
        <p:sp>
          <p:nvSpPr>
            <p:cNvPr id="43" name="Marcador de texto 31">
              <a:extLst>
                <a:ext uri="{FF2B5EF4-FFF2-40B4-BE49-F238E27FC236}">
                  <a16:creationId xmlns="" xmlns:a16="http://schemas.microsoft.com/office/drawing/2014/main" id="{293C4B68-D677-014F-8F00-D2C4E422EDE3}"/>
                </a:ext>
              </a:extLst>
            </p:cNvPr>
            <p:cNvSpPr txBox="1">
              <a:spLocks/>
            </p:cNvSpPr>
            <p:nvPr/>
          </p:nvSpPr>
          <p:spPr>
            <a:xfrm>
              <a:off x="5247501" y="1869964"/>
              <a:ext cx="2039461" cy="30882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1600" kern="0" dirty="0">
                  <a:solidFill>
                    <a:schemeClr val="bg1"/>
                  </a:solidFill>
                  <a:latin typeface="ACHS Nueva Serif" pitchFamily="2" charset="77"/>
                </a:rPr>
                <a:t>Estrobado tiravira</a:t>
              </a:r>
            </a:p>
          </p:txBody>
        </p:sp>
      </p:grpSp>
      <p:sp>
        <p:nvSpPr>
          <p:cNvPr id="51" name="Título 30">
            <a:extLst>
              <a:ext uri="{FF2B5EF4-FFF2-40B4-BE49-F238E27FC236}">
                <a16:creationId xmlns="" xmlns:a16="http://schemas.microsoft.com/office/drawing/2014/main" id="{FEFCB5F8-22BA-544F-A7FD-C15B71243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Técnicas de estrobado auxiliares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723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83525E3A-DC8C-D647-BBEB-A2DF31C4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7393890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30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471" t="3659" r="16275" b="5907"/>
          <a:stretch/>
        </p:blipFill>
        <p:spPr>
          <a:xfrm>
            <a:off x="4484214" y="1512329"/>
            <a:ext cx="7708578" cy="5345671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A54F4314-B948-4547-9C4B-B69EAF9FE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751F2706-9C6E-2548-8B4D-CD07487A9E75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789333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Estrobado: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1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</a:rPr>
              <a:t>Evaluar las condiciones en el lugar de madereo, considerando temas operacionales y seguridad. </a:t>
            </a:r>
          </a:p>
          <a:p>
            <a:pPr marL="261256" indent="-261256">
              <a:lnSpc>
                <a:spcPct val="100000"/>
              </a:lnSpc>
              <a:spcBef>
                <a:spcPts val="1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</a:rPr>
              <a:t>Comunicarse con operador de torre a través de equipo                   de radio. </a:t>
            </a:r>
          </a:p>
          <a:p>
            <a:pPr marL="261256" indent="-261256">
              <a:lnSpc>
                <a:spcPct val="100000"/>
              </a:lnSpc>
              <a:spcBef>
                <a:spcPts val="1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</a:rPr>
              <a:t>Avisar al operador sobre cualquier condición de peligro en forma oportuna.</a:t>
            </a:r>
          </a:p>
          <a:p>
            <a:pPr marL="261256" indent="-261256">
              <a:lnSpc>
                <a:spcPct val="100000"/>
              </a:lnSpc>
              <a:spcBef>
                <a:spcPts val="1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</a:rPr>
              <a:t>La distancia de seguridad desde el estrobado a un frente de volteo es dos veces el largo de árbol.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DADE7F91-634F-B34A-B6F5-7F3CAC6FF166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8768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30">
            <a:extLst>
              <a:ext uri="{FF2B5EF4-FFF2-40B4-BE49-F238E27FC236}">
                <a16:creationId xmlns="" xmlns:a16="http://schemas.microsoft.com/office/drawing/2014/main" id="{83525E3A-DC8C-D647-BBEB-A2DF31C4D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8"/>
          <a:srcRect l="471" t="3659" r="16275" b="5907"/>
          <a:stretch/>
        </p:blipFill>
        <p:spPr>
          <a:xfrm>
            <a:off x="4484214" y="1512329"/>
            <a:ext cx="7708578" cy="5345671"/>
          </a:xfrm>
          <a:prstGeom prst="rect">
            <a:avLst/>
          </a:prstGeom>
        </p:spPr>
      </p:pic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A54F4314-B948-4547-9C4B-B69EAF9FED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751F2706-9C6E-2548-8B4D-CD07487A9E75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7893335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Estrobado: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1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</a:rPr>
              <a:t>Respecto del madereo son mínimo 15 metros               pendiente arriba. </a:t>
            </a:r>
          </a:p>
          <a:p>
            <a:pPr marL="261256" indent="-261256">
              <a:lnSpc>
                <a:spcPct val="100000"/>
              </a:lnSpc>
              <a:spcBef>
                <a:spcPts val="1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</a:rPr>
              <a:t>Cuando se encuentre estrobando cerca de soportes, la distancia de seguridad es de mínimo 1 largo de árbol del soporte al momento de iniciar el movimiento de fustes.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DADE7F91-634F-B34A-B6F5-7F3CAC6FF166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2508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2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Marcador de texto 5">
            <a:extLst>
              <a:ext uri="{FF2B5EF4-FFF2-40B4-BE49-F238E27FC236}">
                <a16:creationId xmlns="" xmlns:a16="http://schemas.microsoft.com/office/drawing/2014/main" id="{8D4710F9-2EAC-0D45-BE9D-3F428F92374F}"/>
              </a:ext>
            </a:extLst>
          </p:cNvPr>
          <p:cNvSpPr txBox="1">
            <a:spLocks/>
          </p:cNvSpPr>
          <p:nvPr/>
        </p:nvSpPr>
        <p:spPr>
          <a:xfrm>
            <a:off x="595394" y="1673377"/>
            <a:ext cx="4513862" cy="5486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1829" b="1" kern="0" dirty="0">
                <a:solidFill>
                  <a:schemeClr val="tx1"/>
                </a:solidFill>
                <a:latin typeface="ACHS Nueva Serif" pitchFamily="2" charset="77"/>
              </a:rPr>
              <a:t>Estrobado:</a:t>
            </a:r>
          </a:p>
        </p:txBody>
      </p:sp>
      <p:pic>
        <p:nvPicPr>
          <p:cNvPr id="9" name="Picture 2" descr="C:\Users\Pc\AppData\Local\Temp\x10sctmp6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2" r="1738" b="1392"/>
          <a:stretch/>
        </p:blipFill>
        <p:spPr bwMode="auto">
          <a:xfrm>
            <a:off x="2712418" y="1423063"/>
            <a:ext cx="9229126" cy="510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30">
            <a:extLst>
              <a:ext uri="{FF2B5EF4-FFF2-40B4-BE49-F238E27FC236}">
                <a16:creationId xmlns="" xmlns:a16="http://schemas.microsoft.com/office/drawing/2014/main" id="{4493632D-BCBA-4D44-9675-7BBFD1A20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pic>
        <p:nvPicPr>
          <p:cNvPr id="12" name="Imagen 5">
            <a:extLst>
              <a:ext uri="{FF2B5EF4-FFF2-40B4-BE49-F238E27FC236}">
                <a16:creationId xmlns="" xmlns:a16="http://schemas.microsoft.com/office/drawing/2014/main" id="{14EAAADA-02AC-7549-843A-9AF4F52AA79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4" name="Conector recto 6">
            <a:extLst>
              <a:ext uri="{FF2B5EF4-FFF2-40B4-BE49-F238E27FC236}">
                <a16:creationId xmlns="" xmlns:a16="http://schemas.microsoft.com/office/drawing/2014/main" id="{8C70C66C-DDB2-BC47-8571-1DF1E3BE108F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2568402" y="1484784"/>
            <a:ext cx="2808312" cy="7248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MX" sz="1370" dirty="0" smtClean="0">
                <a:latin typeface="ACHS Nueva Sans" pitchFamily="2" charset="0"/>
              </a:rPr>
              <a:t>Recuerda posicionarte a mínimo 15 metros alejado de línea de </a:t>
            </a:r>
            <a:r>
              <a:rPr lang="es-MX" sz="1370" dirty="0" err="1" smtClean="0">
                <a:latin typeface="ACHS Nueva Sans" pitchFamily="2" charset="0"/>
              </a:rPr>
              <a:t>madereo</a:t>
            </a:r>
            <a:r>
              <a:rPr lang="es-MX" sz="1370" dirty="0" smtClean="0">
                <a:latin typeface="ACHS Nueva Sans" pitchFamily="2" charset="0"/>
              </a:rPr>
              <a:t> a la espera del carro.</a:t>
            </a:r>
            <a:endParaRPr lang="es-CL" sz="1370" dirty="0">
              <a:latin typeface="ACHS Nueva Sans" pitchFamily="2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496394" y="5877272"/>
            <a:ext cx="2808312" cy="51398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MX" sz="1370" dirty="0" smtClean="0">
                <a:latin typeface="ACHS Nueva Sans" pitchFamily="2" charset="0"/>
              </a:rPr>
              <a:t>Amarra a 50 cm. de base de árbol.</a:t>
            </a:r>
            <a:endParaRPr lang="es-CL" sz="1370" dirty="0">
              <a:latin typeface="ACHS Nueva Sans" pitchFamily="2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9904161" y="1805104"/>
            <a:ext cx="2005369" cy="93564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MX" sz="1370" dirty="0" smtClean="0">
                <a:latin typeface="ACHS Nueva Sans" pitchFamily="2" charset="0"/>
              </a:rPr>
              <a:t>Ingresa a recoger estrobos y cables de arrastre cuando carro esté detenido.</a:t>
            </a:r>
            <a:endParaRPr lang="es-CL" sz="1370" dirty="0">
              <a:latin typeface="ACHS Nueva Sans" pitchFamily="2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10201250" y="5409451"/>
            <a:ext cx="1740294" cy="114646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s-MX" sz="1370" dirty="0" err="1">
                <a:latin typeface="ACHS Nueva Sans" pitchFamily="2" charset="0"/>
              </a:rPr>
              <a:t>Estroba</a:t>
            </a:r>
            <a:r>
              <a:rPr lang="es-MX" sz="1370" dirty="0">
                <a:latin typeface="ACHS Nueva Sans" pitchFamily="2" charset="0"/>
              </a:rPr>
              <a:t> siempre los fustes que se encuentran arriba. Nunca los aplastados.</a:t>
            </a:r>
            <a:endParaRPr lang="es-CL" sz="1370" dirty="0">
              <a:latin typeface="ACHS Nueva Sans" pitchFamily="2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70036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2884482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9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BC724135-DEB7-1046-96CA-166DDBE01A3C}"/>
              </a:ext>
            </a:extLst>
          </p:cNvPr>
          <p:cNvGrpSpPr/>
          <p:nvPr/>
        </p:nvGrpSpPr>
        <p:grpSpPr>
          <a:xfrm>
            <a:off x="7402202" y="1484313"/>
            <a:ext cx="4791386" cy="5373687"/>
            <a:chOff x="6094852" y="9485"/>
            <a:chExt cx="6097943" cy="6839030"/>
          </a:xfrm>
        </p:grpSpPr>
        <p:pic>
          <p:nvPicPr>
            <p:cNvPr id="9" name="8 Imagen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422" y="9485"/>
              <a:ext cx="6095370" cy="34382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0" name="8 Imagen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4852" y="3438229"/>
              <a:ext cx="6097943" cy="34102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4D1A981F-4502-3144-AA34-ED567EC6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5FADD678-547F-4147-BC17-875A5C42D5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1A5D33A1-5150-5F45-BEC2-C217E25625E4}"/>
              </a:ext>
            </a:extLst>
          </p:cNvPr>
          <p:cNvSpPr txBox="1">
            <a:spLocks/>
          </p:cNvSpPr>
          <p:nvPr/>
        </p:nvSpPr>
        <p:spPr>
          <a:xfrm>
            <a:off x="568550" y="1440323"/>
            <a:ext cx="5960838" cy="940550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Estrobado:</a:t>
            </a:r>
          </a:p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endParaRPr lang="es-CL" sz="1800" kern="0" dirty="0">
              <a:solidFill>
                <a:srgbClr val="15C047"/>
              </a:solidFill>
              <a:latin typeface="ACHS Nueva Serif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</a:rPr>
              <a:t>Considerar estrobar siempre los fustes que se encuentran arriba de otros, nunca aprisionados. 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</a:rPr>
              <a:t>Se recomienda amarrar a 50 centímetros de la base                del árbol.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latin typeface="ACHS Nueva Sans Medium" pitchFamily="2" charset="77"/>
              </a:rPr>
              <a:t>Conocer la capacidad máxima de arrastre de la máquina, para seleccionar una carga homogénea, sin sobrecargar   el equipo.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Campana o deslizador de estrobo debe quedar con abertura hacia fuera para que no se contamine y           dificulte soltar.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Transitar con precaución entre los </a:t>
            </a:r>
            <a:r>
              <a:rPr lang="es-CL" sz="1600" dirty="0" smtClean="0">
                <a:latin typeface="ACHS Nueva Sans Medium" pitchFamily="2" charset="77"/>
              </a:rPr>
              <a:t>árboles</a:t>
            </a:r>
            <a:r>
              <a:rPr lang="es-CL" sz="1600" dirty="0">
                <a:latin typeface="ACHS Nueva Sans Medium" pitchFamily="2" charset="77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endParaRPr lang="es-CL" sz="1800" kern="0" dirty="0">
              <a:solidFill>
                <a:srgbClr val="15C047"/>
              </a:solidFill>
              <a:latin typeface="ACHS Nueva Serif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D5F6BBD9-8F44-9147-AD0B-BF98CB47DD9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1D3B42-2BBF-0449-B25A-1F48F63C4B21}"/>
              </a:ext>
            </a:extLst>
          </p:cNvPr>
          <p:cNvSpPr txBox="1"/>
          <p:nvPr/>
        </p:nvSpPr>
        <p:spPr>
          <a:xfrm>
            <a:off x="14107886" y="2514600"/>
            <a:ext cx="1847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6563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6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719F93A3-653F-4F4B-92DA-2225855D09B4}"/>
              </a:ext>
            </a:extLst>
          </p:cNvPr>
          <p:cNvGrpSpPr/>
          <p:nvPr/>
        </p:nvGrpSpPr>
        <p:grpSpPr>
          <a:xfrm>
            <a:off x="7415097" y="1484313"/>
            <a:ext cx="4777696" cy="5364202"/>
            <a:chOff x="6093074" y="0"/>
            <a:chExt cx="6099719" cy="6848515"/>
          </a:xfrm>
        </p:grpSpPr>
        <p:pic>
          <p:nvPicPr>
            <p:cNvPr id="13" name="16 Imagen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4335" y="3438229"/>
              <a:ext cx="6088457" cy="34102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15 Imagen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3074" y="0"/>
              <a:ext cx="6099719" cy="34382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noFill/>
            </a:ln>
            <a:effectLst/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20" name="Título 30">
            <a:extLst>
              <a:ext uri="{FF2B5EF4-FFF2-40B4-BE49-F238E27FC236}">
                <a16:creationId xmlns="" xmlns:a16="http://schemas.microsoft.com/office/drawing/2014/main" id="{68F3D482-EB5E-434A-BFDB-8D017AB0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pic>
        <p:nvPicPr>
          <p:cNvPr id="22" name="Imagen 5">
            <a:extLst>
              <a:ext uri="{FF2B5EF4-FFF2-40B4-BE49-F238E27FC236}">
                <a16:creationId xmlns="" xmlns:a16="http://schemas.microsoft.com/office/drawing/2014/main" id="{6680870F-A557-1647-A09F-927249B2FD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23" name="Marcador de texto 31">
            <a:extLst>
              <a:ext uri="{FF2B5EF4-FFF2-40B4-BE49-F238E27FC236}">
                <a16:creationId xmlns="" xmlns:a16="http://schemas.microsoft.com/office/drawing/2014/main" id="{4EB0D451-56DD-D44E-AAC5-64E65FEC9D19}"/>
              </a:ext>
            </a:extLst>
          </p:cNvPr>
          <p:cNvSpPr txBox="1">
            <a:spLocks/>
          </p:cNvSpPr>
          <p:nvPr/>
        </p:nvSpPr>
        <p:spPr>
          <a:xfrm>
            <a:off x="568550" y="1440323"/>
            <a:ext cx="5960292" cy="940550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Zona de seguridad en el madereo:</a:t>
            </a:r>
          </a:p>
          <a:p>
            <a:pPr marL="0" indent="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None/>
            </a:pPr>
            <a:endParaRPr lang="es-CL" sz="1600" kern="0" dirty="0">
              <a:solidFill>
                <a:srgbClr val="15C047"/>
              </a:solidFill>
              <a:latin typeface="ACHS Nueva Sans Medium" pitchFamily="2" charset="77"/>
            </a:endParaRP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Mínimo un largo de árbol entre máquina  y personas.</a:t>
            </a: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Cuando realice aviso por radio de tirar al operador, el estrobero debe estar ubicado en zona de seguridad, a una distancia  donde no sea alcanzado por el árbol. </a:t>
            </a: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Se recomienda no sea menor a 15 metros pendiente arriba o un largo de árbol de soportes.</a:t>
            </a: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73050" indent="-260350">
              <a:lnSpc>
                <a:spcPct val="100000"/>
              </a:lnSpc>
              <a:spcBef>
                <a:spcPts val="5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altLang="es-CL" sz="1600" dirty="0">
                <a:latin typeface="ACHS Nueva Sans Medium" pitchFamily="2" charset="77"/>
              </a:rPr>
              <a:t>Cuando realice aviso por radio de tirar al operador, el estrobero debe estar ubicado en zona de seguridad, a una distancia donde no sea alcanzado por árbol. Se recomienda no sea menor a 15 metros pendiente arriba o un largo de árbol de soportes.</a:t>
            </a:r>
          </a:p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endParaRPr lang="es-CL" sz="1800" kern="0" dirty="0">
              <a:solidFill>
                <a:srgbClr val="15C047"/>
              </a:solidFill>
              <a:latin typeface="ACHS Nueva Serif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24" name="Conector recto 6">
            <a:extLst>
              <a:ext uri="{FF2B5EF4-FFF2-40B4-BE49-F238E27FC236}">
                <a16:creationId xmlns="" xmlns:a16="http://schemas.microsoft.com/office/drawing/2014/main" id="{3532AA16-3C25-AD43-AE7F-EC08E8BD266E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A40D1AA3-A73A-FC47-9AE0-9FCD2543C6EE}"/>
              </a:ext>
            </a:extLst>
          </p:cNvPr>
          <p:cNvSpPr txBox="1"/>
          <p:nvPr/>
        </p:nvSpPr>
        <p:spPr>
          <a:xfrm>
            <a:off x="14107886" y="2514600"/>
            <a:ext cx="18473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334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20">
            <a:extLst>
              <a:ext uri="{FF2B5EF4-FFF2-40B4-BE49-F238E27FC236}">
                <a16:creationId xmlns="" xmlns:a16="http://schemas.microsoft.com/office/drawing/2014/main" id="{702166F7-6047-5E48-BE09-28B3374FBC92}"/>
              </a:ext>
            </a:extLst>
          </p:cNvPr>
          <p:cNvSpPr/>
          <p:nvPr/>
        </p:nvSpPr>
        <p:spPr>
          <a:xfrm>
            <a:off x="0" y="159"/>
            <a:ext cx="6173003" cy="6858893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372" dirty="0"/>
          </a:p>
        </p:txBody>
      </p:sp>
      <p:sp>
        <p:nvSpPr>
          <p:cNvPr id="46" name="Título 30">
            <a:extLst>
              <a:ext uri="{FF2B5EF4-FFF2-40B4-BE49-F238E27FC236}">
                <a16:creationId xmlns="" xmlns:a16="http://schemas.microsoft.com/office/drawing/2014/main" id="{E581FB47-DC09-C344-B566-7067FFC0CCA5}"/>
              </a:ext>
            </a:extLst>
          </p:cNvPr>
          <p:cNvSpPr txBox="1">
            <a:spLocks/>
          </p:cNvSpPr>
          <p:nvPr/>
        </p:nvSpPr>
        <p:spPr>
          <a:xfrm>
            <a:off x="-1171794" y="494999"/>
            <a:ext cx="4711019" cy="464911"/>
          </a:xfrm>
          <a:prstGeom prst="rect">
            <a:avLst/>
          </a:prstGeom>
        </p:spPr>
        <p:txBody>
          <a:bodyPr vert="horz" lIns="109742" tIns="54871" rIns="109742" bIns="54871" rtlCol="0" anchor="ctr">
            <a:normAutofit/>
          </a:bodyPr>
          <a:lstStyle>
            <a:lvl1pPr algn="ctr" defTabSz="1422402" rtl="0" eaLnBrk="1" latinLnBrk="0" hangingPunct="1">
              <a:spcBef>
                <a:spcPct val="0"/>
              </a:spcBef>
              <a:buNone/>
              <a:defRPr sz="681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Objetivos</a:t>
            </a:r>
          </a:p>
        </p:txBody>
      </p:sp>
      <p:graphicFrame>
        <p:nvGraphicFramePr>
          <p:cNvPr id="2" name="Objeto 1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0060766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5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Imagen 5">
            <a:extLst>
              <a:ext uri="{FF2B5EF4-FFF2-40B4-BE49-F238E27FC236}">
                <a16:creationId xmlns="" xmlns:a16="http://schemas.microsoft.com/office/drawing/2014/main" id="{C2C6696A-7735-0141-A9F6-4DCCDE34A7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39" name="Conector recto 6">
            <a:extLst>
              <a:ext uri="{FF2B5EF4-FFF2-40B4-BE49-F238E27FC236}">
                <a16:creationId xmlns="" xmlns:a16="http://schemas.microsoft.com/office/drawing/2014/main" id="{83F72745-A699-4742-A9E5-B4703022FCB5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0" name="21 Rectángulo">
            <a:extLst>
              <a:ext uri="{FF2B5EF4-FFF2-40B4-BE49-F238E27FC236}">
                <a16:creationId xmlns="" xmlns:a16="http://schemas.microsoft.com/office/drawing/2014/main" id="{F2C0D02C-3C5A-6C4A-9B2F-79F3C20D45AC}"/>
              </a:ext>
            </a:extLst>
          </p:cNvPr>
          <p:cNvSpPr/>
          <p:nvPr/>
        </p:nvSpPr>
        <p:spPr>
          <a:xfrm>
            <a:off x="1128352" y="2979594"/>
            <a:ext cx="3519302" cy="348511"/>
          </a:xfrm>
          <a:prstGeom prst="rect">
            <a:avLst/>
          </a:prstGeom>
        </p:spPr>
        <p:txBody>
          <a:bodyPr wrap="square" lIns="69669" tIns="35986" rIns="69669" bIns="34834">
            <a:spAutoFit/>
          </a:bodyPr>
          <a:lstStyle/>
          <a:p>
            <a:pPr defTabSz="914031">
              <a:defRPr/>
            </a:pPr>
            <a:r>
              <a:rPr lang="es-ES" sz="18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OBJETIVO:</a:t>
            </a:r>
          </a:p>
        </p:txBody>
      </p:sp>
      <p:sp>
        <p:nvSpPr>
          <p:cNvPr id="41" name="18 Rectángulo">
            <a:extLst>
              <a:ext uri="{FF2B5EF4-FFF2-40B4-BE49-F238E27FC236}">
                <a16:creationId xmlns="" xmlns:a16="http://schemas.microsoft.com/office/drawing/2014/main" id="{BBA07400-CAD6-FC45-8C08-58E6E151BB76}"/>
              </a:ext>
            </a:extLst>
          </p:cNvPr>
          <p:cNvSpPr/>
          <p:nvPr/>
        </p:nvSpPr>
        <p:spPr>
          <a:xfrm>
            <a:off x="6748367" y="3438203"/>
            <a:ext cx="47494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290" indent="-26129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Ser trabajador de empresas que se encuentra adheridas a la </a:t>
            </a:r>
            <a:r>
              <a:rPr lang="es-CL" sz="1600" dirty="0" smtClean="0">
                <a:latin typeface="ACHS Nueva Sans Medium" pitchFamily="2" charset="77"/>
              </a:rPr>
              <a:t>ACHS.</a:t>
            </a:r>
            <a:endParaRPr lang="es-CL" sz="1600" dirty="0">
              <a:latin typeface="ACHS Nueva Sans Medium" pitchFamily="2" charset="77"/>
              <a:sym typeface="Helvetica" charset="0"/>
            </a:endParaRPr>
          </a:p>
          <a:p>
            <a:pPr>
              <a:buClr>
                <a:srgbClr val="15C047"/>
              </a:buClr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42" name="21 Rectángulo">
            <a:extLst>
              <a:ext uri="{FF2B5EF4-FFF2-40B4-BE49-F238E27FC236}">
                <a16:creationId xmlns="" xmlns:a16="http://schemas.microsoft.com/office/drawing/2014/main" id="{E9682350-1474-3C42-8693-D691C8D1C6B9}"/>
              </a:ext>
            </a:extLst>
          </p:cNvPr>
          <p:cNvSpPr/>
          <p:nvPr/>
        </p:nvSpPr>
        <p:spPr>
          <a:xfrm>
            <a:off x="1128353" y="3446862"/>
            <a:ext cx="430669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1290" indent="-261290"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CHS Nueva Sans Medium" pitchFamily="2" charset="77"/>
              </a:rPr>
              <a:t>Aplicar prácticas seguras en las labores de estrobero de torre de madereo, según los lineamientos de  la ACHS.</a:t>
            </a:r>
            <a:endParaRPr lang="es-CL" sz="1600" dirty="0">
              <a:latin typeface="ACHS Nueva Sans Medium" pitchFamily="2" charset="77"/>
            </a:endParaRPr>
          </a:p>
          <a:p>
            <a:pPr>
              <a:buClr>
                <a:srgbClr val="15C047"/>
              </a:buClr>
            </a:pPr>
            <a:endParaRPr lang="es-CL" sz="1600" dirty="0">
              <a:latin typeface="ACHS Nueva Sans Medium" pitchFamily="2" charset="77"/>
            </a:endParaRPr>
          </a:p>
          <a:p>
            <a:pPr>
              <a:buClr>
                <a:srgbClr val="15C047"/>
              </a:buClr>
            </a:pPr>
            <a:endParaRPr lang="es-ES" sz="1600" dirty="0">
              <a:latin typeface="ACHS Nueva Sans Medium" pitchFamily="2" charset="77"/>
              <a:cs typeface="Arial" panose="020B0604020202020204" pitchFamily="34" charset="0"/>
            </a:endParaRPr>
          </a:p>
        </p:txBody>
      </p:sp>
      <p:sp>
        <p:nvSpPr>
          <p:cNvPr id="43" name="21 Rectángulo">
            <a:extLst>
              <a:ext uri="{FF2B5EF4-FFF2-40B4-BE49-F238E27FC236}">
                <a16:creationId xmlns="" xmlns:a16="http://schemas.microsoft.com/office/drawing/2014/main" id="{B51069CB-418E-984F-ADA3-EA71D337DF9E}"/>
              </a:ext>
            </a:extLst>
          </p:cNvPr>
          <p:cNvSpPr/>
          <p:nvPr/>
        </p:nvSpPr>
        <p:spPr>
          <a:xfrm>
            <a:off x="6752027" y="2970936"/>
            <a:ext cx="3519302" cy="348511"/>
          </a:xfrm>
          <a:prstGeom prst="rect">
            <a:avLst/>
          </a:prstGeom>
        </p:spPr>
        <p:txBody>
          <a:bodyPr wrap="square" lIns="69669" tIns="35986" rIns="69669" bIns="34834">
            <a:spAutoFit/>
          </a:bodyPr>
          <a:lstStyle/>
          <a:p>
            <a:pPr defTabSz="914031">
              <a:defRPr/>
            </a:pPr>
            <a:r>
              <a:rPr lang="es-ES" sz="1800" b="1" dirty="0">
                <a:solidFill>
                  <a:srgbClr val="0C693C"/>
                </a:solidFill>
                <a:latin typeface="ACHS Nueva Serif" pitchFamily="2" charset="77"/>
                <a:cs typeface="Arial" panose="020B0604020202020204" pitchFamily="34" charset="0"/>
                <a:sym typeface="Helvetica Neue"/>
              </a:rPr>
              <a:t>PÚBLICO OBJETIVO: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0A9552DD-F022-7B4C-A1C6-D9EE6658B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929" y="1892216"/>
            <a:ext cx="788315" cy="7756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AAA20CB7-12D1-4948-A477-C06A76D332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8366" y="1859232"/>
            <a:ext cx="801030" cy="80103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86485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4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Marcador de texto 5">
            <a:extLst>
              <a:ext uri="{FF2B5EF4-FFF2-40B4-BE49-F238E27FC236}">
                <a16:creationId xmlns="" xmlns:a16="http://schemas.microsoft.com/office/drawing/2014/main" id="{8D4710F9-2EAC-0D45-BE9D-3F428F92374F}"/>
              </a:ext>
            </a:extLst>
          </p:cNvPr>
          <p:cNvSpPr txBox="1">
            <a:spLocks/>
          </p:cNvSpPr>
          <p:nvPr/>
        </p:nvSpPr>
        <p:spPr>
          <a:xfrm>
            <a:off x="595394" y="1673376"/>
            <a:ext cx="4513862" cy="1179559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None/>
            </a:pPr>
            <a:r>
              <a:rPr lang="es-CL" sz="1800" b="1" kern="0" dirty="0">
                <a:solidFill>
                  <a:schemeClr val="tx1"/>
                </a:solidFill>
                <a:latin typeface="ACHS Nueva Serif" pitchFamily="2" charset="77"/>
              </a:rPr>
              <a:t>Zona de seguridad en el </a:t>
            </a:r>
          </a:p>
          <a:p>
            <a:pPr marL="0" indent="0">
              <a:lnSpc>
                <a:spcPct val="100000"/>
              </a:lnSpc>
              <a:spcBef>
                <a:spcPts val="549"/>
              </a:spcBef>
              <a:buNone/>
            </a:pPr>
            <a:r>
              <a:rPr lang="es-CL" sz="1800" b="1" kern="0" dirty="0">
                <a:solidFill>
                  <a:schemeClr val="tx1"/>
                </a:solidFill>
                <a:latin typeface="ACHS Nueva Serif" pitchFamily="2" charset="77"/>
              </a:rPr>
              <a:t>madereo: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564FC6A-186F-644C-825B-579D59A7FDDD}"/>
              </a:ext>
            </a:extLst>
          </p:cNvPr>
          <p:cNvGrpSpPr/>
          <p:nvPr/>
        </p:nvGrpSpPr>
        <p:grpSpPr>
          <a:xfrm>
            <a:off x="4741866" y="1673377"/>
            <a:ext cx="7180354" cy="4319370"/>
            <a:chOff x="4121717" y="2002782"/>
            <a:chExt cx="7180354" cy="4319370"/>
          </a:xfrm>
        </p:grpSpPr>
        <p:pic>
          <p:nvPicPr>
            <p:cNvPr id="27" name="Picture 5" descr="C:\Users\Pc\AppData\Local\Temp\x10sctmp9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241" y="2002782"/>
              <a:ext cx="5993139" cy="4319370"/>
            </a:xfrm>
            <a:prstGeom prst="rect">
              <a:avLst/>
            </a:prstGeom>
            <a:noFill/>
            <a:ln w="15875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CuadroTexto 27"/>
            <p:cNvSpPr txBox="1"/>
            <p:nvPr/>
          </p:nvSpPr>
          <p:spPr>
            <a:xfrm>
              <a:off x="9409162" y="4547382"/>
              <a:ext cx="1892909" cy="843821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s-CL" sz="1371" dirty="0">
                  <a:latin typeface="ACHS Nueva Sans Medium" pitchFamily="2" charset="77"/>
                  <a:cs typeface="Catamaran Light" panose="00000400000000000000" pitchFamily="2" charset="0"/>
                </a:rPr>
                <a:t>En madero orilla soportes, distancias mínima de seguridad de un largo de árbol.</a:t>
              </a: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4121717" y="2369202"/>
              <a:ext cx="1729789" cy="1054776"/>
            </a:xfrm>
            <a:prstGeom prst="rect">
              <a:avLst/>
            </a:prstGeom>
            <a:solidFill>
              <a:schemeClr val="bg1"/>
            </a:solidFill>
            <a:ln w="15875">
              <a:noFill/>
            </a:ln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s-CL" sz="1371" dirty="0">
                  <a:latin typeface="ACHS Nueva Sans Medium" pitchFamily="2" charset="77"/>
                  <a:cs typeface="Catamaran Light" panose="00000400000000000000" pitchFamily="2" charset="0"/>
                </a:rPr>
                <a:t>Una vez amarrado los fustes aléjate a mínimo 15 metros pendiente arriba de la carga.  </a:t>
              </a:r>
            </a:p>
          </p:txBody>
        </p:sp>
      </p:grpSp>
      <p:sp>
        <p:nvSpPr>
          <p:cNvPr id="30" name="Rectángulo 29"/>
          <p:cNvSpPr/>
          <p:nvPr/>
        </p:nvSpPr>
        <p:spPr>
          <a:xfrm>
            <a:off x="3847401" y="1837966"/>
            <a:ext cx="7707429" cy="4690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524" dirty="0"/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BA05C110-3423-664A-BEE0-7C4EDA171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FFFFE58F-5FE5-1F45-BCF0-CC0F513FFE9C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ítulo 30">
            <a:extLst>
              <a:ext uri="{FF2B5EF4-FFF2-40B4-BE49-F238E27FC236}">
                <a16:creationId xmlns="" xmlns:a16="http://schemas.microsoft.com/office/drawing/2014/main" id="{B3867212-BF4F-F243-A176-A213C0BF1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59496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8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" r="2644"/>
          <a:stretch/>
        </p:blipFill>
        <p:spPr bwMode="auto">
          <a:xfrm>
            <a:off x="4484215" y="1512328"/>
            <a:ext cx="7708578" cy="5345670"/>
          </a:xfrm>
          <a:prstGeom prst="rect">
            <a:avLst/>
          </a:prstGeom>
          <a:solidFill>
            <a:srgbClr val="FFFFFF">
              <a:shade val="85000"/>
              <a:alpha val="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71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B6F42C95-F4C9-3B4C-B318-509873CD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81EC58E5-D42C-BD47-A513-F87221E4C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73A978AA-F44B-F347-9A00-E3C2A8957C6F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10485624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Desestrobado:</a:t>
            </a:r>
          </a:p>
          <a:p>
            <a:pPr marL="261256" indent="-261256">
              <a:lnSpc>
                <a:spcPct val="100000"/>
              </a:lnSpc>
              <a:spcBef>
                <a:spcPts val="549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ES" sz="160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Espere en zona de seguridad que la máquina se detenga y suelte la carga. 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Posteriormente ingrese                        a desestrobar.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Evalúe que no existan ramas tensionadas y soltar estrobos.</a:t>
            </a:r>
          </a:p>
          <a:p>
            <a:pPr marL="0" indent="0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None/>
            </a:pPr>
            <a:endParaRPr lang="es-CL" sz="1600" dirty="0"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FFB06224-DA7C-D647-94B4-846FE5E47398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90330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8 Imagen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44" r="2644"/>
          <a:stretch/>
        </p:blipFill>
        <p:spPr bwMode="auto">
          <a:xfrm>
            <a:off x="4484215" y="1512328"/>
            <a:ext cx="7708578" cy="5345670"/>
          </a:xfrm>
          <a:prstGeom prst="rect">
            <a:avLst/>
          </a:prstGeom>
          <a:solidFill>
            <a:srgbClr val="FFFFFF">
              <a:shade val="85000"/>
              <a:alpha val="0"/>
            </a:srgbClr>
          </a:solidFill>
          <a:ln w="190500" cap="rnd">
            <a:noFill/>
          </a:ln>
          <a:effectLst/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02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4" name="Objeto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ítulo 30">
            <a:extLst>
              <a:ext uri="{FF2B5EF4-FFF2-40B4-BE49-F238E27FC236}">
                <a16:creationId xmlns="" xmlns:a16="http://schemas.microsoft.com/office/drawing/2014/main" id="{B6F42C95-F4C9-3B4C-B318-509873CD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81EC58E5-D42C-BD47-A513-F87221E4C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7" name="Marcador de texto 31">
            <a:extLst>
              <a:ext uri="{FF2B5EF4-FFF2-40B4-BE49-F238E27FC236}">
                <a16:creationId xmlns="" xmlns:a16="http://schemas.microsoft.com/office/drawing/2014/main" id="{73A978AA-F44B-F347-9A00-E3C2A8957C6F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10485624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Si algún estrobo se encuentra con la abertura del deslizador hacia la corteza, apretado o debajo del trozo, ubíquese en zona de seguridad e indicar al operador que levante carga y luego suelte. 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Recuerde que al realizar esto, debe alejarse a 15 metros de         la carga.</a:t>
            </a: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endParaRPr lang="es-CL" sz="1600" dirty="0">
              <a:latin typeface="ACHS Nueva Sans Medium" pitchFamily="2" charset="77"/>
            </a:endParaRPr>
          </a:p>
          <a:p>
            <a:pPr marL="261256" indent="-261256">
              <a:lnSpc>
                <a:spcPct val="100000"/>
              </a:lnSpc>
              <a:spcBef>
                <a:spcPts val="2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latin typeface="ACHS Nueva Sans Medium" pitchFamily="2" charset="77"/>
              </a:rPr>
              <a:t>Si aún no logra liberar los estrobos, solicite apoyo a la máquina de ordenamiento          en cancha.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FFB06224-DA7C-D647-94B4-846FE5E47398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408995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9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Marcador de texto 5">
            <a:extLst>
              <a:ext uri="{FF2B5EF4-FFF2-40B4-BE49-F238E27FC236}">
                <a16:creationId xmlns="" xmlns:a16="http://schemas.microsoft.com/office/drawing/2014/main" id="{8D4710F9-2EAC-0D45-BE9D-3F428F92374F}"/>
              </a:ext>
            </a:extLst>
          </p:cNvPr>
          <p:cNvSpPr txBox="1">
            <a:spLocks/>
          </p:cNvSpPr>
          <p:nvPr/>
        </p:nvSpPr>
        <p:spPr>
          <a:xfrm>
            <a:off x="646828" y="1673377"/>
            <a:ext cx="4513862" cy="54863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CL" sz="1829" b="1" kern="0" dirty="0">
                <a:solidFill>
                  <a:schemeClr val="tx1"/>
                </a:solidFill>
                <a:latin typeface="ACHS Nueva Serif" pitchFamily="2" charset="77"/>
              </a:rPr>
              <a:t>Desestrobado: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4679112" y="1556792"/>
            <a:ext cx="7132221" cy="4287540"/>
            <a:chOff x="1187624" y="737869"/>
            <a:chExt cx="7093913" cy="5627395"/>
          </a:xfrm>
        </p:grpSpPr>
        <p:pic>
          <p:nvPicPr>
            <p:cNvPr id="13" name="Picture 4" descr="C:\Users\Pc\AppData\Local\Temp\x10sctmp10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908720"/>
              <a:ext cx="6624371" cy="5345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uadroTexto 13"/>
            <p:cNvSpPr txBox="1"/>
            <p:nvPr/>
          </p:nvSpPr>
          <p:spPr>
            <a:xfrm>
              <a:off x="1403648" y="1222013"/>
              <a:ext cx="1512168" cy="276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s-CL" sz="1371" dirty="0">
                <a:cs typeface="Arial" pitchFamily="34" charset="0"/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3563888" y="1437457"/>
              <a:ext cx="1800200" cy="276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s-CL" sz="1371" dirty="0">
                <a:cs typeface="Arial" pitchFamily="34" charset="0"/>
              </a:endParaRP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6084168" y="1437457"/>
              <a:ext cx="1656184" cy="276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s-CL" sz="1371" dirty="0">
                <a:cs typeface="Arial" pitchFamily="34" charset="0"/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1259632" y="5805264"/>
              <a:ext cx="2448272" cy="276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s-CL" sz="1371" dirty="0">
                <a:cs typeface="Arial" pitchFamily="34" charset="0"/>
              </a:endParaRP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3995936" y="5805264"/>
              <a:ext cx="2592288" cy="27687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s-CL" sz="1371" dirty="0">
                <a:cs typeface="Arial" pitchFamily="34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952855" y="4742359"/>
              <a:ext cx="2673563" cy="83063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L" sz="1371" b="1" spc="229" dirty="0">
                  <a:latin typeface="ACHS Nueva Sans SemiBold" pitchFamily="2" charset="77"/>
                  <a:cs typeface="Catamaran Light" panose="00000400000000000000" pitchFamily="2" charset="0"/>
                </a:rPr>
                <a:t>Zona de seguridad debe estar distante de maquinas.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1678741" y="5534627"/>
              <a:ext cx="1773281" cy="8306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CL" sz="1371" b="1" spc="229" dirty="0">
                  <a:latin typeface="ACHS Nueva Sans SemiBold" pitchFamily="2" charset="77"/>
                  <a:cs typeface="Catamaran Light" panose="00000400000000000000" pitchFamily="2" charset="0"/>
                </a:rPr>
                <a:t>Zona de seguridad estrobero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1187624" y="887026"/>
              <a:ext cx="1636875" cy="83063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s-CL" sz="1371" b="1" spc="229" dirty="0">
                  <a:latin typeface="ACHS Nueva Sans SemiBold" pitchFamily="2" charset="77"/>
                  <a:cs typeface="Catamaran Light" panose="00000400000000000000" pitchFamily="2" charset="0"/>
                </a:rPr>
                <a:t>Línea de madereo de torre.</a:t>
              </a: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3235533" y="737869"/>
              <a:ext cx="1909688" cy="830637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CL" sz="1371" b="1" spc="229" dirty="0">
                  <a:latin typeface="ACHS Nueva Sans SemiBold" pitchFamily="2" charset="77"/>
                  <a:cs typeface="Catamaran Light" panose="00000400000000000000" pitchFamily="2" charset="0"/>
                </a:rPr>
                <a:t>Zona de acumulación de fustes.</a:t>
              </a:r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6262725" y="832379"/>
              <a:ext cx="2018812" cy="830636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/>
              <a:r>
                <a:rPr lang="es-CL" sz="1371" b="1" spc="229" dirty="0">
                  <a:latin typeface="ACHS Nueva Sans SemiBold" pitchFamily="2" charset="77"/>
                  <a:cs typeface="Catamaran Light" panose="00000400000000000000" pitchFamily="2" charset="0"/>
                </a:rPr>
                <a:t>Zona de ordenamiento de trozos.</a:t>
              </a:r>
            </a:p>
          </p:txBody>
        </p:sp>
      </p:grpSp>
      <p:pic>
        <p:nvPicPr>
          <p:cNvPr id="21" name="Imagen 5">
            <a:extLst>
              <a:ext uri="{FF2B5EF4-FFF2-40B4-BE49-F238E27FC236}">
                <a16:creationId xmlns="" xmlns:a16="http://schemas.microsoft.com/office/drawing/2014/main" id="{490FF797-CF17-994F-B26C-078F6F239E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28" name="Conector recto 6">
            <a:extLst>
              <a:ext uri="{FF2B5EF4-FFF2-40B4-BE49-F238E27FC236}">
                <a16:creationId xmlns="" xmlns:a16="http://schemas.microsoft.com/office/drawing/2014/main" id="{BCE7C940-AFA9-884C-9E6B-68AC4468D1B2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Título 30">
            <a:extLst>
              <a:ext uri="{FF2B5EF4-FFF2-40B4-BE49-F238E27FC236}">
                <a16:creationId xmlns="" xmlns:a16="http://schemas.microsoft.com/office/drawing/2014/main" id="{1AEB2931-3BBB-8A4A-9472-09587D25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94" y="663943"/>
            <a:ext cx="4391330" cy="464608"/>
          </a:xfrm>
        </p:spPr>
        <p:txBody>
          <a:bodyPr vert="horz">
            <a:normAutofit fontScale="90000"/>
          </a:bodyPr>
          <a:lstStyle/>
          <a:p>
            <a:r>
              <a:rPr lang="es-CL" sz="2438" dirty="0">
                <a:solidFill>
                  <a:srgbClr val="15C047"/>
                </a:solidFill>
                <a:latin typeface="ACHS Nueva Serif" pitchFamily="2" charset="77"/>
              </a:rPr>
              <a:t>Operación de estrobado y desestrobado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8091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6"/>
          <a:stretch/>
        </p:blipFill>
        <p:spPr>
          <a:xfrm>
            <a:off x="4508896" y="1512330"/>
            <a:ext cx="7708578" cy="5345670"/>
          </a:xfrm>
          <a:prstGeom prst="rect">
            <a:avLst/>
          </a:prstGeom>
        </p:spPr>
      </p:pic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091044630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036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6B021113-EC3F-1D42-AC54-452B24DEC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D78E5773-7AC1-544D-A421-C65EB3C0B7C6}"/>
              </a:ext>
            </a:extLst>
          </p:cNvPr>
          <p:cNvSpPr txBox="1">
            <a:spLocks/>
          </p:cNvSpPr>
          <p:nvPr/>
        </p:nvSpPr>
        <p:spPr>
          <a:xfrm>
            <a:off x="582494" y="1512330"/>
            <a:ext cx="3433449" cy="508501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None/>
            </a:pPr>
            <a:r>
              <a:rPr lang="es-CL" sz="1600" dirty="0">
                <a:solidFill>
                  <a:srgbClr val="0C662F"/>
                </a:solidFill>
                <a:latin typeface="ACHS Nueva Serif" pitchFamily="2" charset="77"/>
                <a:cs typeface="Catamaran Light" panose="00000400000000000000" pitchFamily="2" charset="0"/>
              </a:rPr>
              <a:t>Siempre tenga presente las siguientes recomendaciones para hacer un trabajo seguro eficiente: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None/>
            </a:pPr>
            <a:endParaRPr lang="es-CL" sz="1600" dirty="0">
              <a:solidFill>
                <a:srgbClr val="0C662F"/>
              </a:solidFill>
              <a:latin typeface="ACHS Nueva Serif" pitchFamily="2" charset="77"/>
              <a:cs typeface="Catamaran Light" panose="00000400000000000000" pitchFamily="2" charset="0"/>
            </a:endParaRP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CL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Utilizar todos sus EPP,</a:t>
            </a: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 los cuales deben estar en buen estado. 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Respetar la distancia de seguridad con equipos de madereo y frentes de volteo.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Realizar el estrobado de árboles desde su base, a una distancia que evite los atascos.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Utilizar siempre cables y estrobos en buen estado.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Realizar el estrobado siempre en coordinación radial con operador del Torre.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0D32C635-D39C-4C4C-9481-0B4D04F81A6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FB4B66A8-CB0B-A94F-87B2-40321DEB167A}"/>
              </a:ext>
            </a:extLst>
          </p:cNvPr>
          <p:cNvSpPr txBox="1">
            <a:spLocks/>
          </p:cNvSpPr>
          <p:nvPr/>
        </p:nvSpPr>
        <p:spPr>
          <a:xfrm>
            <a:off x="582494" y="623527"/>
            <a:ext cx="4391330" cy="464608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Conclusiones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8116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86"/>
          <a:stretch/>
        </p:blipFill>
        <p:spPr>
          <a:xfrm>
            <a:off x="4508896" y="1512330"/>
            <a:ext cx="7708578" cy="5345670"/>
          </a:xfrm>
          <a:prstGeom prst="rect">
            <a:avLst/>
          </a:prstGeom>
        </p:spPr>
      </p:pic>
      <p:graphicFrame>
        <p:nvGraphicFramePr>
          <p:cNvPr id="5" name="Objeto 4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9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5" name="Objeto 4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5">
            <a:extLst>
              <a:ext uri="{FF2B5EF4-FFF2-40B4-BE49-F238E27FC236}">
                <a16:creationId xmlns="" xmlns:a16="http://schemas.microsoft.com/office/drawing/2014/main" id="{6B021113-EC3F-1D42-AC54-452B24DECC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D78E5773-7AC1-544D-A421-C65EB3C0B7C6}"/>
              </a:ext>
            </a:extLst>
          </p:cNvPr>
          <p:cNvSpPr txBox="1">
            <a:spLocks/>
          </p:cNvSpPr>
          <p:nvPr/>
        </p:nvSpPr>
        <p:spPr>
          <a:xfrm>
            <a:off x="582494" y="1512330"/>
            <a:ext cx="3433449" cy="508501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Amarrar cantidad de árboles de acuerdo a la capacidad de arrastre de la Torre.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Estrobar árboles que se encuentren sobre otros, nunca los que estén aplastado                            o aprisionados. 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Tener definida y señalizada zona de seguridad en cancha.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Desestrobar siempre desde el suelo, nunca se suba sobre los fustes que va a desestrobar.</a:t>
            </a:r>
          </a:p>
          <a:p>
            <a:pPr marL="135466" indent="-135466">
              <a:lnSpc>
                <a:spcPct val="100000"/>
              </a:lnSpc>
              <a:spcBef>
                <a:spcPts val="600"/>
              </a:spcBef>
              <a:buClr>
                <a:srgbClr val="15C047"/>
              </a:buClr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chemeClr val="tx1"/>
                </a:solidFill>
                <a:latin typeface="ACHS Nueva Sans Medium" pitchFamily="2" charset="77"/>
                <a:cs typeface="Catamaran Light" panose="00000400000000000000" pitchFamily="2" charset="0"/>
              </a:rPr>
              <a:t>Cuando máquinas estén operando en cancha, no realice estrobado ni circule             pendiente abajo.</a:t>
            </a:r>
            <a:endParaRPr lang="es-CL" sz="1600" dirty="0">
              <a:solidFill>
                <a:schemeClr val="tx1"/>
              </a:solidFill>
              <a:latin typeface="ACHS Nueva Sans Medium" pitchFamily="2" charset="77"/>
              <a:cs typeface="Catamaran Light" panose="00000400000000000000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0D32C635-D39C-4C4C-9481-0B4D04F81A6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ítulo 30">
            <a:extLst>
              <a:ext uri="{FF2B5EF4-FFF2-40B4-BE49-F238E27FC236}">
                <a16:creationId xmlns="" xmlns:a16="http://schemas.microsoft.com/office/drawing/2014/main" id="{FB4B66A8-CB0B-A94F-87B2-40321DEB167A}"/>
              </a:ext>
            </a:extLst>
          </p:cNvPr>
          <p:cNvSpPr txBox="1">
            <a:spLocks/>
          </p:cNvSpPr>
          <p:nvPr/>
        </p:nvSpPr>
        <p:spPr>
          <a:xfrm>
            <a:off x="582494" y="623527"/>
            <a:ext cx="4391330" cy="464608"/>
          </a:xfrm>
          <a:prstGeom prst="rect">
            <a:avLst/>
          </a:prstGeom>
        </p:spPr>
        <p:txBody>
          <a:bodyPr vert="horz">
            <a:normAutofit fontScale="97500"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Conclusiones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46608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035BA01-3820-0D49-B44E-B4F99E74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8FF4BCEE-EF67-F649-AF32-944821D8E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09574CC7-AE90-D142-A007-56E366130952}"/>
              </a:ext>
            </a:extLst>
          </p:cNvPr>
          <p:cNvSpPr/>
          <p:nvPr/>
        </p:nvSpPr>
        <p:spPr>
          <a:xfrm>
            <a:off x="794" y="118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L" sz="1800" dirty="0">
              <a:solidFill>
                <a:prstClr val="white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22AF48BE-1D16-174E-9D61-AAAA6E1FDA71}"/>
              </a:ext>
            </a:extLst>
          </p:cNvPr>
          <p:cNvGrpSpPr>
            <a:grpSpLocks/>
          </p:cNvGrpSpPr>
          <p:nvPr/>
        </p:nvGrpSpPr>
        <p:grpSpPr bwMode="auto">
          <a:xfrm>
            <a:off x="1357843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34DA0A71-997A-6648-A38D-B5CEF703E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88DFC691-DBE8-004F-A13D-664670C5C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1274D962-464B-6A4E-BB2A-5D7CFEA38C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916A0246-60AB-E848-807A-41356E60F15C}"/>
              </a:ext>
            </a:extLst>
          </p:cNvPr>
          <p:cNvSpPr>
            <a:spLocks noEditPoints="1"/>
          </p:cNvSpPr>
          <p:nvPr/>
        </p:nvSpPr>
        <p:spPr bwMode="auto">
          <a:xfrm>
            <a:off x="5593557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E4AD6C16-93E3-E145-953C-336B7AACA87C}"/>
              </a:ext>
            </a:extLst>
          </p:cNvPr>
          <p:cNvSpPr/>
          <p:nvPr/>
        </p:nvSpPr>
        <p:spPr>
          <a:xfrm>
            <a:off x="453749" y="440791"/>
            <a:ext cx="62808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abierto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B6014957-C826-9C45-BC05-9121603F1D0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01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6074E660-AA37-9E45-8D6E-CAAC7EB0A77B}"/>
              </a:ext>
            </a:extLst>
          </p:cNvPr>
          <p:cNvCxnSpPr>
            <a:cxnSpLocks/>
          </p:cNvCxnSpPr>
          <p:nvPr/>
        </p:nvCxnSpPr>
        <p:spPr>
          <a:xfrm>
            <a:off x="535924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F0CB735D-06B5-B341-AC4F-A43926FC2125}"/>
              </a:ext>
            </a:extLst>
          </p:cNvPr>
          <p:cNvSpPr/>
          <p:nvPr/>
        </p:nvSpPr>
        <p:spPr>
          <a:xfrm>
            <a:off x="1357843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94D5BD24-B25B-0348-81AE-8B0005A9356E}"/>
              </a:ext>
            </a:extLst>
          </p:cNvPr>
          <p:cNvSpPr/>
          <p:nvPr/>
        </p:nvSpPr>
        <p:spPr>
          <a:xfrm>
            <a:off x="7366876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92C80F6-197E-164E-929B-FF5B71010328}"/>
              </a:ext>
            </a:extLst>
          </p:cNvPr>
          <p:cNvSpPr txBox="1">
            <a:spLocks/>
          </p:cNvSpPr>
          <p:nvPr/>
        </p:nvSpPr>
        <p:spPr>
          <a:xfrm>
            <a:off x="5959246" y="2923973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tinyurl.com/26vbepn4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34643A48-629B-8542-A236-DED458AE96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7913" y="2627956"/>
            <a:ext cx="1625051" cy="16288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879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F0317DA-7C74-1548-9D23-0BFB8866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7CC3F05D-7E38-9645-BAA9-459EE81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="" xmlns:a16="http://schemas.microsoft.com/office/drawing/2014/main" id="{52BD712E-6A3D-4342-B8CA-C4A51CDB477B}"/>
              </a:ext>
            </a:extLst>
          </p:cNvPr>
          <p:cNvSpPr/>
          <p:nvPr/>
        </p:nvSpPr>
        <p:spPr>
          <a:xfrm>
            <a:off x="794" y="0"/>
            <a:ext cx="12192000" cy="6858000"/>
          </a:xfrm>
          <a:prstGeom prst="rect">
            <a:avLst/>
          </a:prstGeom>
          <a:solidFill>
            <a:srgbClr val="EBE9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CL" sz="1800" dirty="0">
              <a:solidFill>
                <a:srgbClr val="13C045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3C7CAB-FA4F-1745-9571-70574C4DB2EB}"/>
              </a:ext>
            </a:extLst>
          </p:cNvPr>
          <p:cNvGrpSpPr>
            <a:grpSpLocks/>
          </p:cNvGrpSpPr>
          <p:nvPr/>
        </p:nvGrpSpPr>
        <p:grpSpPr bwMode="auto">
          <a:xfrm>
            <a:off x="1357843" y="1571875"/>
            <a:ext cx="2203200" cy="3715200"/>
            <a:chOff x="495" y="1002"/>
            <a:chExt cx="258" cy="473"/>
          </a:xfrm>
          <a:solidFill>
            <a:srgbClr val="0CC144"/>
          </a:solidFill>
        </p:grpSpPr>
        <p:sp>
          <p:nvSpPr>
            <p:cNvPr id="6" name="Freeform 5">
              <a:extLst>
                <a:ext uri="{FF2B5EF4-FFF2-40B4-BE49-F238E27FC236}">
                  <a16:creationId xmlns="" xmlns:a16="http://schemas.microsoft.com/office/drawing/2014/main" id="{9CBA5BF2-5B2A-484C-8814-AFFB5F9C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" y="1427"/>
              <a:ext cx="22" cy="21"/>
            </a:xfrm>
            <a:custGeom>
              <a:avLst/>
              <a:gdLst>
                <a:gd name="T0" fmla="*/ 18 w 36"/>
                <a:gd name="T1" fmla="*/ 35 h 35"/>
                <a:gd name="T2" fmla="*/ 18 w 36"/>
                <a:gd name="T3" fmla="*/ 35 h 35"/>
                <a:gd name="T4" fmla="*/ 36 w 36"/>
                <a:gd name="T5" fmla="*/ 17 h 35"/>
                <a:gd name="T6" fmla="*/ 18 w 36"/>
                <a:gd name="T7" fmla="*/ 0 h 35"/>
                <a:gd name="T8" fmla="*/ 0 w 36"/>
                <a:gd name="T9" fmla="*/ 17 h 35"/>
                <a:gd name="T10" fmla="*/ 18 w 36"/>
                <a:gd name="T1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5">
                  <a:moveTo>
                    <a:pt x="18" y="35"/>
                  </a:moveTo>
                  <a:lnTo>
                    <a:pt x="18" y="35"/>
                  </a:lnTo>
                  <a:cubicBezTo>
                    <a:pt x="28" y="35"/>
                    <a:pt x="36" y="27"/>
                    <a:pt x="36" y="17"/>
                  </a:cubicBezTo>
                  <a:cubicBezTo>
                    <a:pt x="36" y="7"/>
                    <a:pt x="28" y="0"/>
                    <a:pt x="18" y="0"/>
                  </a:cubicBezTo>
                  <a:cubicBezTo>
                    <a:pt x="8" y="0"/>
                    <a:pt x="0" y="7"/>
                    <a:pt x="0" y="17"/>
                  </a:cubicBezTo>
                  <a:cubicBezTo>
                    <a:pt x="0" y="27"/>
                    <a:pt x="8" y="35"/>
                    <a:pt x="18" y="3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="" xmlns:a16="http://schemas.microsoft.com/office/drawing/2014/main" id="{4E3359A4-44E0-1547-8EA4-A8EF46656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" y="1035"/>
              <a:ext cx="43" cy="22"/>
            </a:xfrm>
            <a:custGeom>
              <a:avLst/>
              <a:gdLst>
                <a:gd name="T0" fmla="*/ 54 w 71"/>
                <a:gd name="T1" fmla="*/ 0 h 36"/>
                <a:gd name="T2" fmla="*/ 54 w 71"/>
                <a:gd name="T3" fmla="*/ 0 h 36"/>
                <a:gd name="T4" fmla="*/ 18 w 71"/>
                <a:gd name="T5" fmla="*/ 0 h 36"/>
                <a:gd name="T6" fmla="*/ 0 w 71"/>
                <a:gd name="T7" fmla="*/ 18 h 36"/>
                <a:gd name="T8" fmla="*/ 18 w 71"/>
                <a:gd name="T9" fmla="*/ 36 h 36"/>
                <a:gd name="T10" fmla="*/ 54 w 71"/>
                <a:gd name="T11" fmla="*/ 36 h 36"/>
                <a:gd name="T12" fmla="*/ 71 w 71"/>
                <a:gd name="T13" fmla="*/ 18 h 36"/>
                <a:gd name="T14" fmla="*/ 54 w 71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36">
                  <a:moveTo>
                    <a:pt x="54" y="0"/>
                  </a:moveTo>
                  <a:lnTo>
                    <a:pt x="54" y="0"/>
                  </a:lnTo>
                  <a:lnTo>
                    <a:pt x="18" y="0"/>
                  </a:ln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6"/>
                    <a:pt x="18" y="36"/>
                  </a:cubicBezTo>
                  <a:lnTo>
                    <a:pt x="54" y="36"/>
                  </a:lnTo>
                  <a:cubicBezTo>
                    <a:pt x="63" y="36"/>
                    <a:pt x="71" y="28"/>
                    <a:pt x="71" y="18"/>
                  </a:cubicBezTo>
                  <a:cubicBezTo>
                    <a:pt x="71" y="8"/>
                    <a:pt x="63" y="0"/>
                    <a:pt x="5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="" xmlns:a16="http://schemas.microsoft.com/office/drawing/2014/main" id="{50DEDFD7-C412-3C40-AB72-78E8FFC623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" y="1002"/>
              <a:ext cx="258" cy="473"/>
            </a:xfrm>
            <a:custGeom>
              <a:avLst/>
              <a:gdLst>
                <a:gd name="T0" fmla="*/ 390 w 418"/>
                <a:gd name="T1" fmla="*/ 105 h 772"/>
                <a:gd name="T2" fmla="*/ 390 w 418"/>
                <a:gd name="T3" fmla="*/ 105 h 772"/>
                <a:gd name="T4" fmla="*/ 27 w 418"/>
                <a:gd name="T5" fmla="*/ 105 h 772"/>
                <a:gd name="T6" fmla="*/ 27 w 418"/>
                <a:gd name="T7" fmla="*/ 66 h 772"/>
                <a:gd name="T8" fmla="*/ 67 w 418"/>
                <a:gd name="T9" fmla="*/ 27 h 772"/>
                <a:gd name="T10" fmla="*/ 351 w 418"/>
                <a:gd name="T11" fmla="*/ 27 h 772"/>
                <a:gd name="T12" fmla="*/ 390 w 418"/>
                <a:gd name="T13" fmla="*/ 66 h 772"/>
                <a:gd name="T14" fmla="*/ 390 w 418"/>
                <a:gd name="T15" fmla="*/ 105 h 772"/>
                <a:gd name="T16" fmla="*/ 390 w 418"/>
                <a:gd name="T17" fmla="*/ 638 h 772"/>
                <a:gd name="T18" fmla="*/ 390 w 418"/>
                <a:gd name="T19" fmla="*/ 638 h 772"/>
                <a:gd name="T20" fmla="*/ 27 w 418"/>
                <a:gd name="T21" fmla="*/ 638 h 772"/>
                <a:gd name="T22" fmla="*/ 27 w 418"/>
                <a:gd name="T23" fmla="*/ 133 h 772"/>
                <a:gd name="T24" fmla="*/ 390 w 418"/>
                <a:gd name="T25" fmla="*/ 133 h 772"/>
                <a:gd name="T26" fmla="*/ 390 w 418"/>
                <a:gd name="T27" fmla="*/ 638 h 772"/>
                <a:gd name="T28" fmla="*/ 390 w 418"/>
                <a:gd name="T29" fmla="*/ 705 h 772"/>
                <a:gd name="T30" fmla="*/ 390 w 418"/>
                <a:gd name="T31" fmla="*/ 705 h 772"/>
                <a:gd name="T32" fmla="*/ 351 w 418"/>
                <a:gd name="T33" fmla="*/ 745 h 772"/>
                <a:gd name="T34" fmla="*/ 67 w 418"/>
                <a:gd name="T35" fmla="*/ 745 h 772"/>
                <a:gd name="T36" fmla="*/ 27 w 418"/>
                <a:gd name="T37" fmla="*/ 705 h 772"/>
                <a:gd name="T38" fmla="*/ 27 w 418"/>
                <a:gd name="T39" fmla="*/ 666 h 772"/>
                <a:gd name="T40" fmla="*/ 390 w 418"/>
                <a:gd name="T41" fmla="*/ 666 h 772"/>
                <a:gd name="T42" fmla="*/ 390 w 418"/>
                <a:gd name="T43" fmla="*/ 705 h 772"/>
                <a:gd name="T44" fmla="*/ 351 w 418"/>
                <a:gd name="T45" fmla="*/ 0 h 772"/>
                <a:gd name="T46" fmla="*/ 351 w 418"/>
                <a:gd name="T47" fmla="*/ 0 h 772"/>
                <a:gd name="T48" fmla="*/ 67 w 418"/>
                <a:gd name="T49" fmla="*/ 0 h 772"/>
                <a:gd name="T50" fmla="*/ 0 w 418"/>
                <a:gd name="T51" fmla="*/ 66 h 772"/>
                <a:gd name="T52" fmla="*/ 0 w 418"/>
                <a:gd name="T53" fmla="*/ 705 h 772"/>
                <a:gd name="T54" fmla="*/ 67 w 418"/>
                <a:gd name="T55" fmla="*/ 772 h 772"/>
                <a:gd name="T56" fmla="*/ 351 w 418"/>
                <a:gd name="T57" fmla="*/ 772 h 772"/>
                <a:gd name="T58" fmla="*/ 418 w 418"/>
                <a:gd name="T59" fmla="*/ 705 h 772"/>
                <a:gd name="T60" fmla="*/ 418 w 418"/>
                <a:gd name="T61" fmla="*/ 66 h 772"/>
                <a:gd name="T62" fmla="*/ 351 w 418"/>
                <a:gd name="T63" fmla="*/ 0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8" h="772">
                  <a:moveTo>
                    <a:pt x="390" y="105"/>
                  </a:moveTo>
                  <a:lnTo>
                    <a:pt x="390" y="105"/>
                  </a:lnTo>
                  <a:lnTo>
                    <a:pt x="27" y="105"/>
                  </a:lnTo>
                  <a:lnTo>
                    <a:pt x="27" y="66"/>
                  </a:lnTo>
                  <a:cubicBezTo>
                    <a:pt x="27" y="44"/>
                    <a:pt x="45" y="27"/>
                    <a:pt x="67" y="27"/>
                  </a:cubicBezTo>
                  <a:lnTo>
                    <a:pt x="351" y="27"/>
                  </a:lnTo>
                  <a:cubicBezTo>
                    <a:pt x="372" y="27"/>
                    <a:pt x="390" y="44"/>
                    <a:pt x="390" y="66"/>
                  </a:cubicBezTo>
                  <a:lnTo>
                    <a:pt x="390" y="105"/>
                  </a:lnTo>
                  <a:close/>
                  <a:moveTo>
                    <a:pt x="390" y="638"/>
                  </a:moveTo>
                  <a:lnTo>
                    <a:pt x="390" y="638"/>
                  </a:lnTo>
                  <a:lnTo>
                    <a:pt x="27" y="638"/>
                  </a:lnTo>
                  <a:lnTo>
                    <a:pt x="27" y="133"/>
                  </a:lnTo>
                  <a:lnTo>
                    <a:pt x="390" y="133"/>
                  </a:lnTo>
                  <a:lnTo>
                    <a:pt x="390" y="638"/>
                  </a:lnTo>
                  <a:close/>
                  <a:moveTo>
                    <a:pt x="390" y="705"/>
                  </a:moveTo>
                  <a:lnTo>
                    <a:pt x="390" y="705"/>
                  </a:lnTo>
                  <a:cubicBezTo>
                    <a:pt x="390" y="727"/>
                    <a:pt x="372" y="745"/>
                    <a:pt x="351" y="745"/>
                  </a:cubicBezTo>
                  <a:lnTo>
                    <a:pt x="67" y="745"/>
                  </a:lnTo>
                  <a:cubicBezTo>
                    <a:pt x="45" y="745"/>
                    <a:pt x="27" y="727"/>
                    <a:pt x="27" y="705"/>
                  </a:cubicBezTo>
                  <a:lnTo>
                    <a:pt x="27" y="666"/>
                  </a:lnTo>
                  <a:lnTo>
                    <a:pt x="390" y="666"/>
                  </a:lnTo>
                  <a:lnTo>
                    <a:pt x="390" y="705"/>
                  </a:lnTo>
                  <a:close/>
                  <a:moveTo>
                    <a:pt x="351" y="0"/>
                  </a:moveTo>
                  <a:lnTo>
                    <a:pt x="351" y="0"/>
                  </a:lnTo>
                  <a:lnTo>
                    <a:pt x="67" y="0"/>
                  </a:lnTo>
                  <a:cubicBezTo>
                    <a:pt x="30" y="0"/>
                    <a:pt x="0" y="29"/>
                    <a:pt x="0" y="66"/>
                  </a:cubicBezTo>
                  <a:lnTo>
                    <a:pt x="0" y="705"/>
                  </a:lnTo>
                  <a:cubicBezTo>
                    <a:pt x="0" y="742"/>
                    <a:pt x="30" y="772"/>
                    <a:pt x="67" y="772"/>
                  </a:cubicBezTo>
                  <a:lnTo>
                    <a:pt x="351" y="772"/>
                  </a:lnTo>
                  <a:cubicBezTo>
                    <a:pt x="388" y="772"/>
                    <a:pt x="418" y="742"/>
                    <a:pt x="418" y="705"/>
                  </a:cubicBezTo>
                  <a:lnTo>
                    <a:pt x="418" y="66"/>
                  </a:lnTo>
                  <a:cubicBezTo>
                    <a:pt x="418" y="29"/>
                    <a:pt x="388" y="0"/>
                    <a:pt x="35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es-CL" sz="1800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22">
            <a:extLst>
              <a:ext uri="{FF2B5EF4-FFF2-40B4-BE49-F238E27FC236}">
                <a16:creationId xmlns="" xmlns:a16="http://schemas.microsoft.com/office/drawing/2014/main" id="{255B9AF1-52CC-2343-85D3-3845CBB0F8CC}"/>
              </a:ext>
            </a:extLst>
          </p:cNvPr>
          <p:cNvSpPr>
            <a:spLocks noEditPoints="1"/>
          </p:cNvSpPr>
          <p:nvPr/>
        </p:nvSpPr>
        <p:spPr bwMode="auto">
          <a:xfrm>
            <a:off x="5593557" y="1641600"/>
            <a:ext cx="5284800" cy="3574800"/>
          </a:xfrm>
          <a:custGeom>
            <a:avLst/>
            <a:gdLst>
              <a:gd name="T0" fmla="*/ 43 w 847"/>
              <a:gd name="T1" fmla="*/ 582 h 613"/>
              <a:gd name="T2" fmla="*/ 43 w 847"/>
              <a:gd name="T3" fmla="*/ 582 h 613"/>
              <a:gd name="T4" fmla="*/ 102 w 847"/>
              <a:gd name="T5" fmla="*/ 494 h 613"/>
              <a:gd name="T6" fmla="*/ 105 w 847"/>
              <a:gd name="T7" fmla="*/ 495 h 613"/>
              <a:gd name="T8" fmla="*/ 112 w 847"/>
              <a:gd name="T9" fmla="*/ 496 h 613"/>
              <a:gd name="T10" fmla="*/ 734 w 847"/>
              <a:gd name="T11" fmla="*/ 496 h 613"/>
              <a:gd name="T12" fmla="*/ 741 w 847"/>
              <a:gd name="T13" fmla="*/ 495 h 613"/>
              <a:gd name="T14" fmla="*/ 744 w 847"/>
              <a:gd name="T15" fmla="*/ 494 h 613"/>
              <a:gd name="T16" fmla="*/ 746 w 847"/>
              <a:gd name="T17" fmla="*/ 496 h 613"/>
              <a:gd name="T18" fmla="*/ 803 w 847"/>
              <a:gd name="T19" fmla="*/ 582 h 613"/>
              <a:gd name="T20" fmla="*/ 43 w 847"/>
              <a:gd name="T21" fmla="*/ 582 h 613"/>
              <a:gd name="T22" fmla="*/ 108 w 847"/>
              <a:gd name="T23" fmla="*/ 29 h 613"/>
              <a:gd name="T24" fmla="*/ 108 w 847"/>
              <a:gd name="T25" fmla="*/ 29 h 613"/>
              <a:gd name="T26" fmla="*/ 738 w 847"/>
              <a:gd name="T27" fmla="*/ 29 h 613"/>
              <a:gd name="T28" fmla="*/ 738 w 847"/>
              <a:gd name="T29" fmla="*/ 465 h 613"/>
              <a:gd name="T30" fmla="*/ 108 w 847"/>
              <a:gd name="T31" fmla="*/ 465 h 613"/>
              <a:gd name="T32" fmla="*/ 108 w 847"/>
              <a:gd name="T33" fmla="*/ 29 h 613"/>
              <a:gd name="T34" fmla="*/ 844 w 847"/>
              <a:gd name="T35" fmla="*/ 589 h 613"/>
              <a:gd name="T36" fmla="*/ 844 w 847"/>
              <a:gd name="T37" fmla="*/ 589 h 613"/>
              <a:gd name="T38" fmla="*/ 842 w 847"/>
              <a:gd name="T39" fmla="*/ 585 h 613"/>
              <a:gd name="T40" fmla="*/ 842 w 847"/>
              <a:gd name="T41" fmla="*/ 585 h 613"/>
              <a:gd name="T42" fmla="*/ 767 w 847"/>
              <a:gd name="T43" fmla="*/ 473 h 613"/>
              <a:gd name="T44" fmla="*/ 767 w 847"/>
              <a:gd name="T45" fmla="*/ 471 h 613"/>
              <a:gd name="T46" fmla="*/ 769 w 847"/>
              <a:gd name="T47" fmla="*/ 461 h 613"/>
              <a:gd name="T48" fmla="*/ 769 w 847"/>
              <a:gd name="T49" fmla="*/ 33 h 613"/>
              <a:gd name="T50" fmla="*/ 734 w 847"/>
              <a:gd name="T51" fmla="*/ 0 h 613"/>
              <a:gd name="T52" fmla="*/ 112 w 847"/>
              <a:gd name="T53" fmla="*/ 0 h 613"/>
              <a:gd name="T54" fmla="*/ 77 w 847"/>
              <a:gd name="T55" fmla="*/ 33 h 613"/>
              <a:gd name="T56" fmla="*/ 77 w 847"/>
              <a:gd name="T57" fmla="*/ 461 h 613"/>
              <a:gd name="T58" fmla="*/ 79 w 847"/>
              <a:gd name="T59" fmla="*/ 471 h 613"/>
              <a:gd name="T60" fmla="*/ 79 w 847"/>
              <a:gd name="T61" fmla="*/ 473 h 613"/>
              <a:gd name="T62" fmla="*/ 4 w 847"/>
              <a:gd name="T63" fmla="*/ 585 h 613"/>
              <a:gd name="T64" fmla="*/ 4 w 847"/>
              <a:gd name="T65" fmla="*/ 585 h 613"/>
              <a:gd name="T66" fmla="*/ 2 w 847"/>
              <a:gd name="T67" fmla="*/ 589 h 613"/>
              <a:gd name="T68" fmla="*/ 0 w 847"/>
              <a:gd name="T69" fmla="*/ 597 h 613"/>
              <a:gd name="T70" fmla="*/ 15 w 847"/>
              <a:gd name="T71" fmla="*/ 613 h 613"/>
              <a:gd name="T72" fmla="*/ 831 w 847"/>
              <a:gd name="T73" fmla="*/ 613 h 613"/>
              <a:gd name="T74" fmla="*/ 847 w 847"/>
              <a:gd name="T75" fmla="*/ 597 h 613"/>
              <a:gd name="T76" fmla="*/ 844 w 847"/>
              <a:gd name="T77" fmla="*/ 58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47" h="613">
                <a:moveTo>
                  <a:pt x="43" y="582"/>
                </a:moveTo>
                <a:lnTo>
                  <a:pt x="43" y="582"/>
                </a:lnTo>
                <a:lnTo>
                  <a:pt x="102" y="494"/>
                </a:lnTo>
                <a:lnTo>
                  <a:pt x="105" y="495"/>
                </a:lnTo>
                <a:cubicBezTo>
                  <a:pt x="108" y="495"/>
                  <a:pt x="110" y="496"/>
                  <a:pt x="112" y="496"/>
                </a:cubicBezTo>
                <a:lnTo>
                  <a:pt x="734" y="496"/>
                </a:lnTo>
                <a:cubicBezTo>
                  <a:pt x="736" y="496"/>
                  <a:pt x="739" y="495"/>
                  <a:pt x="741" y="495"/>
                </a:cubicBezTo>
                <a:lnTo>
                  <a:pt x="744" y="494"/>
                </a:lnTo>
                <a:lnTo>
                  <a:pt x="746" y="496"/>
                </a:lnTo>
                <a:lnTo>
                  <a:pt x="803" y="582"/>
                </a:lnTo>
                <a:lnTo>
                  <a:pt x="43" y="582"/>
                </a:lnTo>
                <a:close/>
                <a:moveTo>
                  <a:pt x="108" y="29"/>
                </a:moveTo>
                <a:lnTo>
                  <a:pt x="108" y="29"/>
                </a:lnTo>
                <a:lnTo>
                  <a:pt x="738" y="29"/>
                </a:lnTo>
                <a:lnTo>
                  <a:pt x="738" y="465"/>
                </a:lnTo>
                <a:lnTo>
                  <a:pt x="108" y="465"/>
                </a:lnTo>
                <a:lnTo>
                  <a:pt x="108" y="29"/>
                </a:lnTo>
                <a:close/>
                <a:moveTo>
                  <a:pt x="844" y="589"/>
                </a:moveTo>
                <a:lnTo>
                  <a:pt x="844" y="589"/>
                </a:lnTo>
                <a:lnTo>
                  <a:pt x="842" y="585"/>
                </a:lnTo>
                <a:lnTo>
                  <a:pt x="842" y="585"/>
                </a:lnTo>
                <a:lnTo>
                  <a:pt x="767" y="473"/>
                </a:lnTo>
                <a:lnTo>
                  <a:pt x="767" y="471"/>
                </a:lnTo>
                <a:cubicBezTo>
                  <a:pt x="768" y="467"/>
                  <a:pt x="769" y="464"/>
                  <a:pt x="769" y="461"/>
                </a:cubicBezTo>
                <a:lnTo>
                  <a:pt x="769" y="33"/>
                </a:lnTo>
                <a:cubicBezTo>
                  <a:pt x="769" y="14"/>
                  <a:pt x="753" y="0"/>
                  <a:pt x="734" y="0"/>
                </a:cubicBezTo>
                <a:lnTo>
                  <a:pt x="112" y="0"/>
                </a:lnTo>
                <a:cubicBezTo>
                  <a:pt x="93" y="0"/>
                  <a:pt x="77" y="14"/>
                  <a:pt x="77" y="33"/>
                </a:cubicBezTo>
                <a:lnTo>
                  <a:pt x="77" y="461"/>
                </a:lnTo>
                <a:cubicBezTo>
                  <a:pt x="77" y="464"/>
                  <a:pt x="78" y="467"/>
                  <a:pt x="79" y="471"/>
                </a:cubicBezTo>
                <a:lnTo>
                  <a:pt x="79" y="473"/>
                </a:lnTo>
                <a:lnTo>
                  <a:pt x="4" y="585"/>
                </a:lnTo>
                <a:lnTo>
                  <a:pt x="4" y="585"/>
                </a:lnTo>
                <a:lnTo>
                  <a:pt x="2" y="589"/>
                </a:lnTo>
                <a:cubicBezTo>
                  <a:pt x="0" y="592"/>
                  <a:pt x="0" y="595"/>
                  <a:pt x="0" y="597"/>
                </a:cubicBezTo>
                <a:cubicBezTo>
                  <a:pt x="0" y="606"/>
                  <a:pt x="6" y="613"/>
                  <a:pt x="15" y="613"/>
                </a:cubicBezTo>
                <a:lnTo>
                  <a:pt x="831" y="613"/>
                </a:lnTo>
                <a:cubicBezTo>
                  <a:pt x="840" y="613"/>
                  <a:pt x="847" y="606"/>
                  <a:pt x="847" y="597"/>
                </a:cubicBezTo>
                <a:cubicBezTo>
                  <a:pt x="847" y="595"/>
                  <a:pt x="846" y="592"/>
                  <a:pt x="844" y="589"/>
                </a:cubicBezTo>
                <a:close/>
              </a:path>
            </a:pathLst>
          </a:custGeom>
          <a:solidFill>
            <a:srgbClr val="0CC14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s-CL" sz="1800">
              <a:solidFill>
                <a:prstClr val="black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52DB2E02-B54A-514F-BDA4-EFDA7F802CB0}"/>
              </a:ext>
            </a:extLst>
          </p:cNvPr>
          <p:cNvSpPr/>
          <p:nvPr/>
        </p:nvSpPr>
        <p:spPr>
          <a:xfrm>
            <a:off x="474056" y="411644"/>
            <a:ext cx="6330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/>
            <a:r>
              <a:rPr lang="es-CL" sz="2000" dirty="0">
                <a:solidFill>
                  <a:srgbClr val="15C047"/>
                </a:solidFill>
                <a:latin typeface="ACHS Nueva Serif" pitchFamily="2" charset="77"/>
                <a:cs typeface="Arial" panose="020B0604020202020204" pitchFamily="34" charset="0"/>
              </a:rPr>
              <a:t>Encuesta de satisfacción – Curso  cerrado presencial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F7E0F5A1-98C2-AD4B-8707-ABC2A7D517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901" y="496800"/>
            <a:ext cx="1239633" cy="506414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="" xmlns:a16="http://schemas.microsoft.com/office/drawing/2014/main" id="{A9D57230-4199-4046-BF66-AFC00D33CA09}"/>
              </a:ext>
            </a:extLst>
          </p:cNvPr>
          <p:cNvCxnSpPr>
            <a:cxnSpLocks/>
          </p:cNvCxnSpPr>
          <p:nvPr/>
        </p:nvCxnSpPr>
        <p:spPr>
          <a:xfrm>
            <a:off x="535924" y="386604"/>
            <a:ext cx="1297221" cy="0"/>
          </a:xfrm>
          <a:prstGeom prst="line">
            <a:avLst/>
          </a:prstGeom>
          <a:noFill/>
          <a:ln w="22225" cap="flat">
            <a:solidFill>
              <a:srgbClr val="13C045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Rectángulo 12">
            <a:extLst>
              <a:ext uri="{FF2B5EF4-FFF2-40B4-BE49-F238E27FC236}">
                <a16:creationId xmlns="" xmlns:a16="http://schemas.microsoft.com/office/drawing/2014/main" id="{86BC6BC7-E20A-9247-A50E-0570BBC7EEAE}"/>
              </a:ext>
            </a:extLst>
          </p:cNvPr>
          <p:cNvSpPr/>
          <p:nvPr/>
        </p:nvSpPr>
        <p:spPr>
          <a:xfrm>
            <a:off x="1357843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Escanea este código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="" xmlns:a16="http://schemas.microsoft.com/office/drawing/2014/main" id="{E086CC3D-33B0-3144-9EF3-77898E9C108B}"/>
              </a:ext>
            </a:extLst>
          </p:cNvPr>
          <p:cNvSpPr/>
          <p:nvPr/>
        </p:nvSpPr>
        <p:spPr>
          <a:xfrm>
            <a:off x="7366876" y="5488534"/>
            <a:ext cx="22201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CL" sz="1600" b="1" dirty="0">
                <a:solidFill>
                  <a:srgbClr val="15C047"/>
                </a:solidFill>
                <a:latin typeface="ACHS Nueva Sans" pitchFamily="2" charset="77"/>
                <a:cs typeface="Arial" panose="020B0604020202020204" pitchFamily="34" charset="0"/>
              </a:rPr>
              <a:t>O ingresa a este link</a:t>
            </a:r>
          </a:p>
        </p:txBody>
      </p:sp>
      <p:sp>
        <p:nvSpPr>
          <p:cNvPr id="17" name="Marcador de texto 11">
            <a:extLst>
              <a:ext uri="{FF2B5EF4-FFF2-40B4-BE49-F238E27FC236}">
                <a16:creationId xmlns="" xmlns:a16="http://schemas.microsoft.com/office/drawing/2014/main" id="{72A2680E-4576-5A4B-A104-46E1C4C9804A}"/>
              </a:ext>
            </a:extLst>
          </p:cNvPr>
          <p:cNvSpPr txBox="1">
            <a:spLocks/>
          </p:cNvSpPr>
          <p:nvPr/>
        </p:nvSpPr>
        <p:spPr>
          <a:xfrm>
            <a:off x="5852478" y="2967164"/>
            <a:ext cx="4766959" cy="5238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Tx/>
              <a:buNone/>
              <a:tabLst/>
              <a:defRPr sz="17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676275" marR="0" indent="-3714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95000"/>
              <a:buFont typeface="Wingdings" pitchFamily="2" charset="2"/>
              <a:buChar char="§"/>
              <a:tabLst/>
              <a:defRPr lang="es-ES" sz="1600" b="1" i="0" u="none" strike="noStrike" cap="none" spc="0" baseline="0" dirty="0" smtClean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030288" marR="0" indent="-333375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1342232" marR="0" indent="-33258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/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1675607" marR="0" indent="-364332" algn="ctr" defTabSz="1218406" eaLnBrk="1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chemeClr val="bg2"/>
              </a:buClr>
              <a:buSzPct val="50000"/>
              <a:buFontTx/>
              <a:buBlip>
                <a:blip r:embed="rId4">
                  <a:extLst>
                    <a:ext uri="{96DAC541-7B7A-43D3-8B79-37D633B846F1}">
                      <asvg:svgBlip xmlns="" xmlns:asvg="http://schemas.microsoft.com/office/drawing/2016/SVG/main" r:embed="rId5"/>
                    </a:ext>
                  </a:extLst>
                </a:blip>
              </a:buBlip>
              <a:tabLst>
                <a:tab pos="1571625" algn="l"/>
              </a:tabLst>
              <a:defRPr sz="1400" b="1" i="0" u="none" strike="noStrike" cap="none" spc="0" baseline="0">
                <a:solidFill>
                  <a:schemeClr val="tx1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2606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4892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7178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946400" marR="0" indent="-812800" algn="l" defTabSz="1218406" eaLnBrk="1" latinLnBrk="0" hangingPunct="1">
              <a:lnSpc>
                <a:spcPct val="90000"/>
              </a:lnSpc>
              <a:spcBef>
                <a:spcPts val="2250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24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83B727"/>
              </a:buClr>
              <a:defRPr/>
            </a:pP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tinyurl.</a:t>
            </a:r>
            <a:r>
              <a:rPr lang="es-CL" sz="2400" b="0" u="sng" kern="0" dirty="0">
                <a:solidFill>
                  <a:srgbClr val="00C42A"/>
                </a:solidFill>
                <a:latin typeface="ACHS Nueva Sans" pitchFamily="2" charset="77"/>
              </a:rPr>
              <a:t>com</a:t>
            </a:r>
            <a:r>
              <a:rPr lang="es-CL" sz="2400" b="0" u="sng" kern="0" dirty="0">
                <a:solidFill>
                  <a:srgbClr val="00C42A"/>
                </a:solidFill>
                <a:latin typeface="ACHS Nueva Sans Medium" pitchFamily="2" charset="77"/>
              </a:rPr>
              <a:t>/</a:t>
            </a:r>
            <a:r>
              <a:rPr lang="es-CL" sz="2400" b="0" u="sng" kern="0" dirty="0" err="1">
                <a:solidFill>
                  <a:srgbClr val="00C42A"/>
                </a:solidFill>
                <a:latin typeface="ACHS Nueva Sans Medium" pitchFamily="2" charset="77"/>
              </a:rPr>
              <a:t>ujnzkjew</a:t>
            </a:r>
            <a:endParaRPr lang="es-CL" sz="2400" b="0" u="sng" kern="0" dirty="0">
              <a:solidFill>
                <a:srgbClr val="00C42A"/>
              </a:solidFill>
              <a:latin typeface="ACHS Nueva Sans Medium" pitchFamily="2" charset="77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2702EFA0-33F1-4245-8373-7B1B27325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4475" y="2590800"/>
            <a:ext cx="1657927" cy="167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970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390636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ítulo 30">
            <a:extLst>
              <a:ext uri="{FF2B5EF4-FFF2-40B4-BE49-F238E27FC236}">
                <a16:creationId xmlns="" xmlns:a16="http://schemas.microsoft.com/office/drawing/2014/main" id="{F3C513C7-E4A1-3C4D-9108-890675A3B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17959"/>
            <a:ext cx="5528244" cy="464608"/>
          </a:xfrm>
        </p:spPr>
        <p:txBody>
          <a:bodyPr vert="horz">
            <a:no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Introducción: Definiciones</a:t>
            </a:r>
          </a:p>
        </p:txBody>
      </p:sp>
      <p:sp>
        <p:nvSpPr>
          <p:cNvPr id="16" name="Marcador de texto 31">
            <a:extLst>
              <a:ext uri="{FF2B5EF4-FFF2-40B4-BE49-F238E27FC236}">
                <a16:creationId xmlns="" xmlns:a16="http://schemas.microsoft.com/office/drawing/2014/main" id="{46B0F002-2798-D544-957E-DDE8D7A27617}"/>
              </a:ext>
            </a:extLst>
          </p:cNvPr>
          <p:cNvSpPr txBox="1">
            <a:spLocks/>
          </p:cNvSpPr>
          <p:nvPr/>
        </p:nvSpPr>
        <p:spPr>
          <a:xfrm>
            <a:off x="568550" y="1386571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Torre de maderero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8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Máquina diseñada para el acarreo aéreo de fustes desde zonas de volteo hasta canchas o áreas de acopio. Y fueron ideadas para trabajar en altas pendientes, donde no es factible que pueda ingresar una máquina. 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El personal especializado, amarra árboles con un estrobo, el cual es enganchado en cable de arrastre de máquina. 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La capacidad de arrastre depende de la potencia de la máquina, el tipo de cable utilizado y características del carro 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de madereo.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76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76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79230346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79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C:\Users\Pc\AppData\Local\Temp\x10sctmp0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48" b="1703"/>
          <a:stretch/>
        </p:blipFill>
        <p:spPr bwMode="auto">
          <a:xfrm>
            <a:off x="4484213" y="1472701"/>
            <a:ext cx="7709375" cy="5385300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5">
            <a:extLst>
              <a:ext uri="{FF2B5EF4-FFF2-40B4-BE49-F238E27FC236}">
                <a16:creationId xmlns="" xmlns:a16="http://schemas.microsoft.com/office/drawing/2014/main" id="{A807FF14-8640-8E40-A58F-D8D8E8D36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3" name="Conector recto 6">
            <a:extLst>
              <a:ext uri="{FF2B5EF4-FFF2-40B4-BE49-F238E27FC236}">
                <a16:creationId xmlns="" xmlns:a16="http://schemas.microsoft.com/office/drawing/2014/main" id="{36506F3F-FCC4-0C47-97F7-81F733B2C547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7733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63783804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9437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3" r="1445" b="886"/>
          <a:stretch/>
        </p:blipFill>
        <p:spPr>
          <a:xfrm>
            <a:off x="4484214" y="1512329"/>
            <a:ext cx="7709374" cy="5345671"/>
          </a:xfrm>
          <a:prstGeom prst="rect">
            <a:avLst/>
          </a:prstGeom>
        </p:spPr>
      </p:pic>
      <p:sp>
        <p:nvSpPr>
          <p:cNvPr id="11" name="Título 30">
            <a:extLst>
              <a:ext uri="{FF2B5EF4-FFF2-40B4-BE49-F238E27FC236}">
                <a16:creationId xmlns="" xmlns:a16="http://schemas.microsoft.com/office/drawing/2014/main" id="{6C4BC6C1-A151-A346-8806-13E567217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550" y="517959"/>
            <a:ext cx="5528244" cy="464608"/>
          </a:xfrm>
        </p:spPr>
        <p:txBody>
          <a:bodyPr vert="horz">
            <a:no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Introducción: Definiciones</a:t>
            </a:r>
          </a:p>
        </p:txBody>
      </p:sp>
      <p:sp>
        <p:nvSpPr>
          <p:cNvPr id="12" name="Marcador de texto 31">
            <a:extLst>
              <a:ext uri="{FF2B5EF4-FFF2-40B4-BE49-F238E27FC236}">
                <a16:creationId xmlns="" xmlns:a16="http://schemas.microsoft.com/office/drawing/2014/main" id="{9F0457F1-21BA-7646-9654-F853B05011E9}"/>
              </a:ext>
            </a:extLst>
          </p:cNvPr>
          <p:cNvSpPr txBox="1">
            <a:spLocks/>
          </p:cNvSpPr>
          <p:nvPr/>
        </p:nvSpPr>
        <p:spPr>
          <a:xfrm>
            <a:off x="569769" y="1512329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800" kern="0" dirty="0">
                <a:solidFill>
                  <a:srgbClr val="15C047"/>
                </a:solidFill>
                <a:latin typeface="ACHS Nueva Serif" pitchFamily="2" charset="77"/>
              </a:rPr>
              <a:t>Estrobero: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Persona encargada de seleccionar los fustes y amarrarlos con un estrobo. Posteriormente los engancha a un  cable a través de una “T”, para finalmente ser madereados por Torre en dirección a canchas            de acopio.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El Estrobero también puede realizar la función de Desestrobado, la cual consiste en soltar los estrobos en cancha para liberar la carga.</a:t>
            </a: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14" name="Imagen 5">
            <a:extLst>
              <a:ext uri="{FF2B5EF4-FFF2-40B4-BE49-F238E27FC236}">
                <a16:creationId xmlns="" xmlns:a16="http://schemas.microsoft.com/office/drawing/2014/main" id="{6643D027-BDBA-9643-A4CA-2390D51434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6" name="Conector recto 6">
            <a:extLst>
              <a:ext uri="{FF2B5EF4-FFF2-40B4-BE49-F238E27FC236}">
                <a16:creationId xmlns="" xmlns:a16="http://schemas.microsoft.com/office/drawing/2014/main" id="{8C5C0AE6-4C31-1D49-A85D-01591F789F32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9175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ítulo 30">
            <a:extLst>
              <a:ext uri="{FF2B5EF4-FFF2-40B4-BE49-F238E27FC236}">
                <a16:creationId xmlns="" xmlns:a16="http://schemas.microsoft.com/office/drawing/2014/main" id="{FF949BBF-04C4-4645-9800-62C4D4DB8B2D}"/>
              </a:ext>
            </a:extLst>
          </p:cNvPr>
          <p:cNvSpPr txBox="1">
            <a:spLocks/>
          </p:cNvSpPr>
          <p:nvPr/>
        </p:nvSpPr>
        <p:spPr>
          <a:xfrm>
            <a:off x="568550" y="659492"/>
            <a:ext cx="43913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Tipos de cables y estrobos:</a:t>
            </a:r>
            <a:b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</a:br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Cables de acero</a:t>
            </a: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67039160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461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6AAF44B-BB92-EB47-B5B9-CA946E0D5B3C}"/>
              </a:ext>
            </a:extLst>
          </p:cNvPr>
          <p:cNvGrpSpPr/>
          <p:nvPr/>
        </p:nvGrpSpPr>
        <p:grpSpPr>
          <a:xfrm>
            <a:off x="4872659" y="1512328"/>
            <a:ext cx="5904656" cy="4885855"/>
            <a:chOff x="6045816" y="1323575"/>
            <a:chExt cx="6153663" cy="5091897"/>
          </a:xfrm>
        </p:grpSpPr>
        <p:pic>
          <p:nvPicPr>
            <p:cNvPr id="13" name="Picture 2" descr="C:\Users\Pc\AppData\Local\Temp\x10sctmp24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816" y="1323575"/>
              <a:ext cx="3471852" cy="509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C:\Users\Pc\AppData\Local\Temp\x10sctmp28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312626" y="2528618"/>
              <a:ext cx="5091896" cy="2681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Marcador de texto 31">
            <a:extLst>
              <a:ext uri="{FF2B5EF4-FFF2-40B4-BE49-F238E27FC236}">
                <a16:creationId xmlns="" xmlns:a16="http://schemas.microsoft.com/office/drawing/2014/main" id="{93A019C0-AE02-E34A-B2CE-05C414AB106B}"/>
              </a:ext>
            </a:extLst>
          </p:cNvPr>
          <p:cNvSpPr txBox="1">
            <a:spLocks/>
          </p:cNvSpPr>
          <p:nvPr/>
        </p:nvSpPr>
        <p:spPr>
          <a:xfrm>
            <a:off x="568550" y="1512328"/>
            <a:ext cx="3433449" cy="6885223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  <a:buNone/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La Torre de Madereo utiliza cables de los siguientes diámetros:</a:t>
            </a:r>
          </a:p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  <a:buNone/>
            </a:pP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b="1" kern="0" dirty="0">
                <a:solidFill>
                  <a:schemeClr val="tx1"/>
                </a:solidFill>
                <a:latin typeface="ACHS Nueva Sans SemiBold" pitchFamily="2" charset="77"/>
              </a:rPr>
              <a:t>Aéreo: </a:t>
            </a: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      7/8, 13/16 ó 3/4. 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b="1" kern="0" dirty="0">
                <a:solidFill>
                  <a:schemeClr val="tx1"/>
                </a:solidFill>
                <a:latin typeface="ACHS Nueva Sans SemiBold" pitchFamily="2" charset="77"/>
              </a:rPr>
              <a:t>Tracción:    </a:t>
            </a: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½ ó 9/16 </a:t>
            </a:r>
          </a:p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  <a:buNone/>
            </a:pPr>
            <a:r>
              <a:rPr lang="es-ES" sz="1200" b="1" kern="0" dirty="0">
                <a:solidFill>
                  <a:srgbClr val="15C047"/>
                </a:solidFill>
                <a:latin typeface="ACHS Nueva Sans SemiBold" pitchFamily="2" charset="77"/>
              </a:rPr>
              <a:t>El cable debe cumplir las siguientes características:</a:t>
            </a:r>
          </a:p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  <a:buNone/>
            </a:pP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Mayor carga de rotura.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Elevada superficie de contacto               (cable martillado).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Flexible.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Alta resistencia a la abrasión y poca tendencia formar  “espinas”.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Gran resistencia al aplastamiento y deformaciones causadas por ángulos de desviación.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Cable debe permitir un fácil corte                      y manejo.</a:t>
            </a: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</a:pP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20"/>
              </a:spcBef>
              <a:buClr>
                <a:srgbClr val="15C047"/>
              </a:buClr>
              <a:buNone/>
            </a:pPr>
            <a:r>
              <a:rPr lang="es-ES" sz="1200" kern="0" dirty="0">
                <a:solidFill>
                  <a:schemeClr val="tx1"/>
                </a:solidFill>
                <a:latin typeface="ACHS Nueva Sans Medium" pitchFamily="2" charset="77"/>
              </a:rPr>
              <a:t>Los más utilizados son aquellos conocidos como 6x26 (6 torones con 26 alambres) y 6x19 (6 torones con 19 alambres).</a:t>
            </a: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2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alt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alt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CL" alt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CL" sz="12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pic>
        <p:nvPicPr>
          <p:cNvPr id="17" name="Imagen 5">
            <a:extLst>
              <a:ext uri="{FF2B5EF4-FFF2-40B4-BE49-F238E27FC236}">
                <a16:creationId xmlns="" xmlns:a16="http://schemas.microsoft.com/office/drawing/2014/main" id="{63023828-0DAF-434F-A8CC-0A18A8463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19" name="Conector recto 6">
            <a:extLst>
              <a:ext uri="{FF2B5EF4-FFF2-40B4-BE49-F238E27FC236}">
                <a16:creationId xmlns="" xmlns:a16="http://schemas.microsoft.com/office/drawing/2014/main" id="{82292969-3E2B-3443-9D90-4A751B8F5D31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26130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53558146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485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upo 25"/>
          <p:cNvGrpSpPr/>
          <p:nvPr/>
        </p:nvGrpSpPr>
        <p:grpSpPr>
          <a:xfrm>
            <a:off x="2822102" y="2331735"/>
            <a:ext cx="8991509" cy="3730700"/>
            <a:chOff x="13661" y="2427271"/>
            <a:chExt cx="8009894" cy="3613331"/>
          </a:xfrm>
        </p:grpSpPr>
        <p:pic>
          <p:nvPicPr>
            <p:cNvPr id="28" name="Picture 4" descr="C:\Users\Pc\AppData\Local\Temp\x10sctmp2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562" y="2427271"/>
              <a:ext cx="4243993" cy="3613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 Box 2"/>
            <p:cNvSpPr txBox="1">
              <a:spLocks noChangeArrowheads="1"/>
            </p:cNvSpPr>
            <p:nvPr/>
          </p:nvSpPr>
          <p:spPr bwMode="auto">
            <a:xfrm>
              <a:off x="13661" y="3195139"/>
              <a:ext cx="2664296" cy="114681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rot="0" vert="horz" wrap="square" lIns="69669" tIns="34834" rIns="69669" bIns="34834" anchor="ctr" anchorCtr="0" upright="1">
              <a:noAutofit/>
            </a:bodyPr>
            <a:lstStyle>
              <a:defPPr>
                <a:defRPr lang="es-CL"/>
              </a:defPPr>
              <a:lvl1pPr marL="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2009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44018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16027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8036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60045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32054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04063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760720" algn="l" defTabSz="1440180" rtl="0" eaLnBrk="1" latinLnBrk="0" hangingPunct="1"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 defTabSz="1097273">
                <a:defRPr/>
              </a:pPr>
              <a:r>
                <a:rPr lang="es-ES" sz="1524" b="1" dirty="0">
                  <a:solidFill>
                    <a:srgbClr val="15C047"/>
                  </a:solidFill>
                  <a:latin typeface="ACHS Nueva Sans SemiBold" pitchFamily="2" charset="77"/>
                  <a:ea typeface="Times New Roman"/>
                  <a:cs typeface="Times New Roman"/>
                </a:rPr>
                <a:t>Argolla</a:t>
              </a:r>
            </a:p>
            <a:p>
              <a:pPr algn="r" defTabSz="1097273">
                <a:defRPr/>
              </a:pPr>
              <a:endParaRPr lang="es-CL" sz="1524" b="1" dirty="0">
                <a:solidFill>
                  <a:srgbClr val="15C047"/>
                </a:solidFill>
                <a:latin typeface="ACHS Nueva Sans SemiBold" pitchFamily="2" charset="77"/>
                <a:ea typeface="Times New Roman"/>
                <a:cs typeface="Times New Roman"/>
              </a:endParaRPr>
            </a:p>
            <a:p>
              <a:pPr algn="r" defTabSz="1097273">
                <a:defRPr/>
              </a:pPr>
              <a:endParaRPr lang="es-CL" sz="1524" b="1" dirty="0">
                <a:solidFill>
                  <a:srgbClr val="15C047"/>
                </a:solidFill>
                <a:latin typeface="ACHS Nueva Sans SemiBold" pitchFamily="2" charset="77"/>
                <a:ea typeface="Times New Roman"/>
                <a:cs typeface="Times New Roman"/>
              </a:endParaRPr>
            </a:p>
            <a:p>
              <a:pPr algn="r" defTabSz="1097273">
                <a:defRPr/>
              </a:pPr>
              <a:r>
                <a:rPr lang="es-ES" sz="1524" b="1" dirty="0">
                  <a:solidFill>
                    <a:srgbClr val="15C047"/>
                  </a:solidFill>
                  <a:latin typeface="ACHS Nueva Sans SemiBold" pitchFamily="2" charset="77"/>
                  <a:ea typeface="Times New Roman"/>
                  <a:cs typeface="Times New Roman"/>
                </a:rPr>
                <a:t>Deslizador (campana)</a:t>
              </a:r>
            </a:p>
            <a:p>
              <a:pPr algn="r" defTabSz="1097273">
                <a:defRPr/>
              </a:pPr>
              <a:endParaRPr lang="es-CL" sz="1524" b="1" dirty="0">
                <a:solidFill>
                  <a:srgbClr val="15C047"/>
                </a:solidFill>
                <a:latin typeface="ACHS Nueva Sans SemiBold" pitchFamily="2" charset="77"/>
                <a:ea typeface="Times New Roman"/>
                <a:cs typeface="Times New Roman"/>
              </a:endParaRPr>
            </a:p>
            <a:p>
              <a:pPr algn="r" defTabSz="1097273">
                <a:defRPr/>
              </a:pPr>
              <a:endParaRPr lang="es-CL" sz="1524" b="1" dirty="0">
                <a:solidFill>
                  <a:srgbClr val="15C047"/>
                </a:solidFill>
                <a:latin typeface="ACHS Nueva Sans SemiBold" pitchFamily="2" charset="77"/>
                <a:ea typeface="Times New Roman"/>
                <a:cs typeface="Times New Roman"/>
              </a:endParaRPr>
            </a:p>
            <a:p>
              <a:pPr algn="r" defTabSz="1097273">
                <a:defRPr/>
              </a:pPr>
              <a:r>
                <a:rPr lang="es-ES" sz="1524" b="1" dirty="0">
                  <a:solidFill>
                    <a:srgbClr val="15C047"/>
                  </a:solidFill>
                  <a:latin typeface="ACHS Nueva Sans SemiBold" pitchFamily="2" charset="77"/>
                  <a:ea typeface="Times New Roman"/>
                  <a:cs typeface="Times New Roman"/>
                </a:rPr>
                <a:t>Cable 9/16¨ </a:t>
              </a:r>
              <a:endParaRPr lang="es-CL" sz="1524" b="1" dirty="0">
                <a:solidFill>
                  <a:srgbClr val="15C047"/>
                </a:solidFill>
                <a:latin typeface="ACHS Nueva Sans SemiBold" pitchFamily="2" charset="77"/>
                <a:ea typeface="Times New Roman"/>
                <a:cs typeface="Times New Roman"/>
              </a:endParaRPr>
            </a:p>
          </p:txBody>
        </p:sp>
        <p:sp>
          <p:nvSpPr>
            <p:cNvPr id="34" name="24 Rectángulo"/>
            <p:cNvSpPr/>
            <p:nvPr/>
          </p:nvSpPr>
          <p:spPr>
            <a:xfrm>
              <a:off x="6382423" y="5445224"/>
              <a:ext cx="1501944" cy="40011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69669" tIns="34834" rIns="69669" bIns="34834" anchor="ctr" anchorCtr="0" upright="1">
              <a:noAutofit/>
            </a:bodyPr>
            <a:lstStyle/>
            <a:p>
              <a:pPr algn="r"/>
              <a:r>
                <a:rPr lang="es-ES" sz="1524" b="1" dirty="0">
                  <a:solidFill>
                    <a:srgbClr val="15C047"/>
                  </a:solidFill>
                  <a:latin typeface="ACHS Nueva Sans SemiBold" pitchFamily="2" charset="77"/>
                  <a:ea typeface="Times New Roman"/>
                  <a:cs typeface="Times New Roman"/>
                </a:rPr>
                <a:t>Deslizador </a:t>
              </a:r>
            </a:p>
            <a:p>
              <a:pPr algn="r"/>
              <a:r>
                <a:rPr lang="es-ES" sz="1524" b="1" dirty="0">
                  <a:solidFill>
                    <a:srgbClr val="15C047"/>
                  </a:solidFill>
                  <a:latin typeface="ACHS Nueva Sans SemiBold" pitchFamily="2" charset="77"/>
                  <a:ea typeface="Times New Roman"/>
                  <a:cs typeface="Times New Roman"/>
                </a:rPr>
                <a:t>(campana)</a:t>
              </a:r>
              <a:endParaRPr lang="es-CL" sz="1524" b="1" dirty="0">
                <a:solidFill>
                  <a:srgbClr val="15C047"/>
                </a:solidFill>
                <a:latin typeface="ACHS Nueva Sans SemiBold" pitchFamily="2" charset="77"/>
                <a:ea typeface="Times New Roman"/>
                <a:cs typeface="Times New Roman"/>
              </a:endParaRPr>
            </a:p>
          </p:txBody>
        </p:sp>
      </p:grpSp>
      <p:cxnSp>
        <p:nvCxnSpPr>
          <p:cNvPr id="5" name="Conector recto de flecha 4"/>
          <p:cNvCxnSpPr/>
          <p:nvPr/>
        </p:nvCxnSpPr>
        <p:spPr>
          <a:xfrm flipH="1">
            <a:off x="5918252" y="2722447"/>
            <a:ext cx="3681217" cy="24872"/>
          </a:xfrm>
          <a:prstGeom prst="straightConnector1">
            <a:avLst/>
          </a:prstGeom>
          <a:noFill/>
          <a:ln w="25400" cap="flat">
            <a:solidFill>
              <a:srgbClr val="15C047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Conector recto de flecha 35"/>
          <p:cNvCxnSpPr/>
          <p:nvPr/>
        </p:nvCxnSpPr>
        <p:spPr>
          <a:xfrm flipH="1">
            <a:off x="5918252" y="3673005"/>
            <a:ext cx="3027877" cy="23111"/>
          </a:xfrm>
          <a:prstGeom prst="straightConnector1">
            <a:avLst/>
          </a:prstGeom>
          <a:noFill/>
          <a:ln w="25400" cap="flat">
            <a:solidFill>
              <a:srgbClr val="15C047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7" name="Conector recto de flecha 36"/>
          <p:cNvCxnSpPr/>
          <p:nvPr/>
        </p:nvCxnSpPr>
        <p:spPr>
          <a:xfrm flipH="1" flipV="1">
            <a:off x="5918252" y="4621801"/>
            <a:ext cx="2701208" cy="14312"/>
          </a:xfrm>
          <a:prstGeom prst="straightConnector1">
            <a:avLst/>
          </a:prstGeom>
          <a:noFill/>
          <a:ln w="25400" cap="flat">
            <a:solidFill>
              <a:srgbClr val="15C047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Conector recto de flecha 37"/>
          <p:cNvCxnSpPr/>
          <p:nvPr/>
        </p:nvCxnSpPr>
        <p:spPr>
          <a:xfrm>
            <a:off x="9301957" y="3936871"/>
            <a:ext cx="966913" cy="0"/>
          </a:xfrm>
          <a:prstGeom prst="straightConnector1">
            <a:avLst/>
          </a:prstGeom>
          <a:noFill/>
          <a:ln w="25400" cap="flat">
            <a:solidFill>
              <a:srgbClr val="15C047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0" name="Título 30">
            <a:extLst>
              <a:ext uri="{FF2B5EF4-FFF2-40B4-BE49-F238E27FC236}">
                <a16:creationId xmlns="" xmlns:a16="http://schemas.microsoft.com/office/drawing/2014/main" id="{BCC3ABC3-0BDF-F342-BDA8-2F93D0767BEC}"/>
              </a:ext>
            </a:extLst>
          </p:cNvPr>
          <p:cNvSpPr txBox="1">
            <a:spLocks/>
          </p:cNvSpPr>
          <p:nvPr/>
        </p:nvSpPr>
        <p:spPr>
          <a:xfrm>
            <a:off x="568550" y="659492"/>
            <a:ext cx="43913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Tipos de cables y estrobos:</a:t>
            </a:r>
            <a:b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</a:br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Estrobos</a:t>
            </a:r>
          </a:p>
        </p:txBody>
      </p:sp>
      <p:sp>
        <p:nvSpPr>
          <p:cNvPr id="39" name="Marcador de texto 31">
            <a:extLst>
              <a:ext uri="{FF2B5EF4-FFF2-40B4-BE49-F238E27FC236}">
                <a16:creationId xmlns="" xmlns:a16="http://schemas.microsoft.com/office/drawing/2014/main" id="{07F988C4-1788-DD40-B0D4-DAEB84B191FC}"/>
              </a:ext>
            </a:extLst>
          </p:cNvPr>
          <p:cNvSpPr txBox="1">
            <a:spLocks/>
          </p:cNvSpPr>
          <p:nvPr/>
        </p:nvSpPr>
        <p:spPr>
          <a:xfrm>
            <a:off x="568550" y="2331735"/>
            <a:ext cx="3433449" cy="1052576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r>
              <a:rPr lang="es-ES" sz="1600" b="1" kern="0" dirty="0">
                <a:solidFill>
                  <a:schemeClr val="tx1"/>
                </a:solidFill>
                <a:latin typeface="ACHS Nueva Sans SemiBold" pitchFamily="2" charset="77"/>
              </a:rPr>
              <a:t>Cables de acero de 2 metros de largo y diámetro de 9/16´´, con deslizador, tope y argolla: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sz="1600" b="1" kern="0" dirty="0">
              <a:solidFill>
                <a:schemeClr val="tx1"/>
              </a:solidFill>
              <a:latin typeface="ACHS Nueva Sans SemiBold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altLang="es-CL" sz="1600" b="1" kern="0" dirty="0">
              <a:solidFill>
                <a:schemeClr val="tx1"/>
              </a:solidFill>
              <a:latin typeface="ACHS Nueva Sans SemiBold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ES" altLang="es-CL" sz="1600" b="1" kern="0" dirty="0">
              <a:solidFill>
                <a:schemeClr val="tx1"/>
              </a:solidFill>
              <a:latin typeface="ACHS Nueva Sans SemiBold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CL" altLang="es-CL" sz="1600" b="1" kern="0" dirty="0">
              <a:solidFill>
                <a:schemeClr val="tx1"/>
              </a:solidFill>
              <a:latin typeface="ACHS Nueva Sans SemiBold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CL" sz="1600" b="1" kern="0" dirty="0">
              <a:solidFill>
                <a:schemeClr val="tx1"/>
              </a:solidFill>
              <a:latin typeface="ACHS Nueva Sans SemiBold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Clr>
                <a:srgbClr val="15C047"/>
              </a:buClr>
              <a:buSzPct val="100000"/>
              <a:buNone/>
            </a:pPr>
            <a:endParaRPr lang="es-CL" sz="1600" b="1" kern="0" dirty="0">
              <a:solidFill>
                <a:schemeClr val="tx1"/>
              </a:solidFill>
              <a:latin typeface="ACHS Nueva Sans SemiBold" pitchFamily="2" charset="77"/>
            </a:endParaRPr>
          </a:p>
        </p:txBody>
      </p:sp>
      <p:pic>
        <p:nvPicPr>
          <p:cNvPr id="40" name="Imagen 5">
            <a:extLst>
              <a:ext uri="{FF2B5EF4-FFF2-40B4-BE49-F238E27FC236}">
                <a16:creationId xmlns="" xmlns:a16="http://schemas.microsoft.com/office/drawing/2014/main" id="{ED335F05-0854-A74F-AAF4-BF91A79F09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41" name="Conector recto 6">
            <a:extLst>
              <a:ext uri="{FF2B5EF4-FFF2-40B4-BE49-F238E27FC236}">
                <a16:creationId xmlns="" xmlns:a16="http://schemas.microsoft.com/office/drawing/2014/main" id="{ED5E2463-D705-1942-B0B4-9A6ED90E1A14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307020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5">
            <a:extLst>
              <a:ext uri="{FF2B5EF4-FFF2-40B4-BE49-F238E27FC236}">
                <a16:creationId xmlns="" xmlns:a16="http://schemas.microsoft.com/office/drawing/2014/main" id="{7CE6F24A-8BA7-AE42-98AE-520C5C8D9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440911158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508" name="Diapositiva de think-cell" r:id="rId7" imgW="415" imgH="416" progId="TCLayout.ActiveDocument.1">
                  <p:embed/>
                </p:oleObj>
              </mc:Choice>
              <mc:Fallback>
                <p:oleObj name="Diapositiva de think-cell" r:id="rId7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17 Imagen" descr="C:\ACHS\FOTOS PROYECTO\ACOPLE RAPIDO\la foto 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8519" y="3999073"/>
            <a:ext cx="6094273" cy="2858927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3" name="18 Imagen" descr="C:\ACHS\FOTOS PROYECTO\ACOPLE RAPIDO\la foto 2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745"/>
          <a:stretch/>
        </p:blipFill>
        <p:spPr bwMode="auto">
          <a:xfrm>
            <a:off x="4484214" y="1512329"/>
            <a:ext cx="7708578" cy="5365191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4" name="Marcador de texto 31">
            <a:extLst>
              <a:ext uri="{FF2B5EF4-FFF2-40B4-BE49-F238E27FC236}">
                <a16:creationId xmlns="" xmlns:a16="http://schemas.microsoft.com/office/drawing/2014/main" id="{831DD6F6-FA25-DC42-B62A-E40745D24567}"/>
              </a:ext>
            </a:extLst>
          </p:cNvPr>
          <p:cNvSpPr txBox="1">
            <a:spLocks/>
          </p:cNvSpPr>
          <p:nvPr/>
        </p:nvSpPr>
        <p:spPr>
          <a:xfrm>
            <a:off x="568550" y="1512329"/>
            <a:ext cx="3433449" cy="5478552"/>
          </a:xfrm>
          <a:prstGeom prst="rect">
            <a:avLst/>
          </a:prstGeom>
        </p:spPr>
        <p:txBody>
          <a:bodyPr>
            <a:norm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Consiste en</a:t>
            </a:r>
            <a:r>
              <a:rPr lang="es-CL" sz="1600" kern="0" dirty="0">
                <a:solidFill>
                  <a:schemeClr val="tx1"/>
                </a:solidFill>
                <a:latin typeface="ACHS Nueva Sans Medium" pitchFamily="2" charset="77"/>
              </a:rPr>
              <a:t> un par de eslabones que presentan una pequeña abertura, lo que permite acoplar y desacoplar. De esta manera, se puede conectar rápidamente un nuevo eslabón inferior con su correspondiente “T” y juego de estrobos.</a:t>
            </a: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 Se utiliza para madereos en bosques de            menor diámetro.</a:t>
            </a: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buNone/>
            </a:pPr>
            <a:r>
              <a:rPr lang="es-ES" sz="1600" kern="0" dirty="0">
                <a:solidFill>
                  <a:schemeClr val="tx1"/>
                </a:solidFill>
                <a:latin typeface="ACHS Nueva Sans Medium" pitchFamily="2" charset="77"/>
              </a:rPr>
              <a:t>Se toman ambos acoples, colocando uno de ellos frente al otro en forma perpendicular. Luego se conecta y se gira, quedando unidos y formando algo similar a los eslabones de una cadena. </a:t>
            </a: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sz="1600" kern="0" dirty="0">
              <a:solidFill>
                <a:schemeClr val="tx1"/>
              </a:solidFill>
              <a:latin typeface="ACHS Nueva Sans Medium" pitchFamily="2" charset="77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ES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alt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15C047"/>
              </a:buClr>
              <a:buSzPct val="100000"/>
              <a:buNone/>
            </a:pPr>
            <a:endParaRPr lang="es-CL" sz="1600" kern="0" dirty="0">
              <a:solidFill>
                <a:schemeClr val="tx1"/>
              </a:solidFill>
              <a:latin typeface="ACHS Nueva Sans Medium" pitchFamily="2" charset="77"/>
            </a:endParaRPr>
          </a:p>
        </p:txBody>
      </p:sp>
      <p:cxnSp>
        <p:nvCxnSpPr>
          <p:cNvPr id="17" name="Conector recto 6">
            <a:extLst>
              <a:ext uri="{FF2B5EF4-FFF2-40B4-BE49-F238E27FC236}">
                <a16:creationId xmlns="" xmlns:a16="http://schemas.microsoft.com/office/drawing/2014/main" id="{9942BFC7-CEC5-B345-957D-4DAFCD4086D2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ítulo 30">
            <a:extLst>
              <a:ext uri="{FF2B5EF4-FFF2-40B4-BE49-F238E27FC236}">
                <a16:creationId xmlns="" xmlns:a16="http://schemas.microsoft.com/office/drawing/2014/main" id="{2B1A5156-9657-B64B-9C0A-CCCBF13504F2}"/>
              </a:ext>
            </a:extLst>
          </p:cNvPr>
          <p:cNvSpPr txBox="1">
            <a:spLocks/>
          </p:cNvSpPr>
          <p:nvPr/>
        </p:nvSpPr>
        <p:spPr>
          <a:xfrm>
            <a:off x="568550" y="659492"/>
            <a:ext cx="4391330" cy="4646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3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6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Tipos de cables y estrobos:</a:t>
            </a:r>
            <a:b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</a:br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Acople y desacople rápido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263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roup 96">
            <a:extLst>
              <a:ext uri="{FF2B5EF4-FFF2-40B4-BE49-F238E27FC236}">
                <a16:creationId xmlns="" xmlns:a16="http://schemas.microsoft.com/office/drawing/2014/main" id="{BC9ABD5E-4B05-764D-A421-4E10FBC7C7A8}"/>
              </a:ext>
            </a:extLst>
          </p:cNvPr>
          <p:cNvGrpSpPr/>
          <p:nvPr/>
        </p:nvGrpSpPr>
        <p:grpSpPr>
          <a:xfrm>
            <a:off x="405415" y="3822985"/>
            <a:ext cx="3575885" cy="755195"/>
            <a:chOff x="4339177" y="3819567"/>
            <a:chExt cx="3575885" cy="755195"/>
          </a:xfrm>
        </p:grpSpPr>
        <p:grpSp>
          <p:nvGrpSpPr>
            <p:cNvPr id="98" name="Group 97">
              <a:extLst>
                <a:ext uri="{FF2B5EF4-FFF2-40B4-BE49-F238E27FC236}">
                  <a16:creationId xmlns="" xmlns:a16="http://schemas.microsoft.com/office/drawing/2014/main" id="{B90226EE-3FB6-C540-939B-6BAB9E9A3A2A}"/>
                </a:ext>
              </a:extLst>
            </p:cNvPr>
            <p:cNvGrpSpPr/>
            <p:nvPr/>
          </p:nvGrpSpPr>
          <p:grpSpPr>
            <a:xfrm>
              <a:off x="4339177" y="3819567"/>
              <a:ext cx="3572298" cy="755195"/>
              <a:chOff x="3182926" y="5568619"/>
              <a:chExt cx="3572298" cy="755195"/>
            </a:xfrm>
          </p:grpSpPr>
          <p:sp>
            <p:nvSpPr>
              <p:cNvPr id="101" name="Google Shape;1428;p39">
                <a:extLst>
                  <a:ext uri="{FF2B5EF4-FFF2-40B4-BE49-F238E27FC236}">
                    <a16:creationId xmlns="" xmlns:a16="http://schemas.microsoft.com/office/drawing/2014/main" id="{AD959521-6DD2-084C-9440-28CF7203393D}"/>
                  </a:ext>
                </a:extLst>
              </p:cNvPr>
              <p:cNvSpPr/>
              <p:nvPr/>
            </p:nvSpPr>
            <p:spPr>
              <a:xfrm>
                <a:off x="3560523" y="5572333"/>
                <a:ext cx="319470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102" name="Google Shape;1431;p39">
                <a:extLst>
                  <a:ext uri="{FF2B5EF4-FFF2-40B4-BE49-F238E27FC236}">
                    <a16:creationId xmlns="" xmlns:a16="http://schemas.microsoft.com/office/drawing/2014/main" id="{FBC8AB21-F324-4F4B-81F3-5AF557673DE3}"/>
                  </a:ext>
                </a:extLst>
              </p:cNvPr>
              <p:cNvSpPr/>
              <p:nvPr/>
            </p:nvSpPr>
            <p:spPr>
              <a:xfrm>
                <a:off x="3182926" y="5568619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" name="Marcador de texto 31">
              <a:extLst>
                <a:ext uri="{FF2B5EF4-FFF2-40B4-BE49-F238E27FC236}">
                  <a16:creationId xmlns="" xmlns:a16="http://schemas.microsoft.com/office/drawing/2014/main" id="{7DE1759C-F38D-E240-A43A-7007F4782EAB}"/>
                </a:ext>
              </a:extLst>
            </p:cNvPr>
            <p:cNvSpPr txBox="1">
              <a:spLocks/>
            </p:cNvSpPr>
            <p:nvPr/>
          </p:nvSpPr>
          <p:spPr>
            <a:xfrm>
              <a:off x="4435694" y="3861897"/>
              <a:ext cx="45455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4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="" xmlns:a16="http://schemas.microsoft.com/office/drawing/2014/main" id="{6A2F2FEC-5014-D64C-AC34-4D0327890528}"/>
                </a:ext>
              </a:extLst>
            </p:cNvPr>
            <p:cNvSpPr/>
            <p:nvPr/>
          </p:nvSpPr>
          <p:spPr>
            <a:xfrm>
              <a:off x="5180854" y="3856099"/>
              <a:ext cx="2734208" cy="6924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Casaca con refuerzo en hombros, de color vistoso               que contraste con el bosque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="" xmlns:a16="http://schemas.microsoft.com/office/drawing/2014/main" id="{951FC0C5-D0CC-C04E-955E-FA7745F7F54C}"/>
              </a:ext>
            </a:extLst>
          </p:cNvPr>
          <p:cNvGrpSpPr/>
          <p:nvPr/>
        </p:nvGrpSpPr>
        <p:grpSpPr>
          <a:xfrm>
            <a:off x="4310645" y="3822985"/>
            <a:ext cx="3572298" cy="755195"/>
            <a:chOff x="415112" y="3815275"/>
            <a:chExt cx="3572298" cy="755195"/>
          </a:xfrm>
        </p:grpSpPr>
        <p:grpSp>
          <p:nvGrpSpPr>
            <p:cNvPr id="104" name="Group 103">
              <a:extLst>
                <a:ext uri="{FF2B5EF4-FFF2-40B4-BE49-F238E27FC236}">
                  <a16:creationId xmlns="" xmlns:a16="http://schemas.microsoft.com/office/drawing/2014/main" id="{C92054D9-F521-D645-B671-0754D2629D19}"/>
                </a:ext>
              </a:extLst>
            </p:cNvPr>
            <p:cNvGrpSpPr/>
            <p:nvPr/>
          </p:nvGrpSpPr>
          <p:grpSpPr>
            <a:xfrm>
              <a:off x="415112" y="3815275"/>
              <a:ext cx="3572298" cy="755195"/>
              <a:chOff x="3182926" y="5568619"/>
              <a:chExt cx="3572298" cy="755195"/>
            </a:xfrm>
          </p:grpSpPr>
          <p:sp>
            <p:nvSpPr>
              <p:cNvPr id="107" name="Google Shape;1428;p39">
                <a:extLst>
                  <a:ext uri="{FF2B5EF4-FFF2-40B4-BE49-F238E27FC236}">
                    <a16:creationId xmlns="" xmlns:a16="http://schemas.microsoft.com/office/drawing/2014/main" id="{A4950F9B-C2D8-274B-828F-CB29DCF3D1C7}"/>
                  </a:ext>
                </a:extLst>
              </p:cNvPr>
              <p:cNvSpPr/>
              <p:nvPr/>
            </p:nvSpPr>
            <p:spPr>
              <a:xfrm>
                <a:off x="3560523" y="5572333"/>
                <a:ext cx="3194701" cy="751481"/>
              </a:xfrm>
              <a:prstGeom prst="rect">
                <a:avLst/>
              </a:prstGeom>
              <a:solidFill>
                <a:srgbClr val="E9EADD"/>
              </a:solidFill>
              <a:ln>
                <a:noFill/>
              </a:ln>
            </p:spPr>
            <p:txBody>
              <a:bodyPr spcFirstLastPara="1" wrap="square" lIns="900000" tIns="0" rIns="0" bIns="0" anchor="ctr" anchorCtr="0">
                <a:noAutofit/>
              </a:bodyPr>
              <a:lstStyle/>
              <a:p>
                <a:pPr>
                  <a:buClr>
                    <a:srgbClr val="004B54"/>
                  </a:buClr>
                  <a:buSzPct val="100000"/>
                </a:pPr>
                <a:endParaRPr lang="es-CL" sz="1400" kern="0" dirty="0">
                  <a:solidFill>
                    <a:srgbClr val="15C047"/>
                  </a:solidFill>
                  <a:latin typeface="ACHS Nueva Sans Medium" pitchFamily="2" charset="77"/>
                </a:endParaRPr>
              </a:p>
            </p:txBody>
          </p:sp>
          <p:sp>
            <p:nvSpPr>
              <p:cNvPr id="108" name="Google Shape;1431;p39">
                <a:extLst>
                  <a:ext uri="{FF2B5EF4-FFF2-40B4-BE49-F238E27FC236}">
                    <a16:creationId xmlns="" xmlns:a16="http://schemas.microsoft.com/office/drawing/2014/main" id="{1D2FD32D-9185-0944-828A-01668567AF70}"/>
                  </a:ext>
                </a:extLst>
              </p:cNvPr>
              <p:cNvSpPr/>
              <p:nvPr/>
            </p:nvSpPr>
            <p:spPr>
              <a:xfrm>
                <a:off x="3182926" y="5568619"/>
                <a:ext cx="755195" cy="755195"/>
              </a:xfrm>
              <a:prstGeom prst="ellipse">
                <a:avLst/>
              </a:prstGeom>
              <a:solidFill>
                <a:srgbClr val="15BF45"/>
              </a:solidFill>
              <a:ln>
                <a:noFill/>
              </a:ln>
            </p:spPr>
            <p:txBody>
              <a:bodyPr spcFirstLastPara="1" wrap="square" lIns="72000" tIns="72000" rIns="72000" bIns="7200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F3F3F"/>
                  </a:buClr>
                  <a:buSzPts val="1200"/>
                  <a:buFont typeface="Arial"/>
                  <a:buNone/>
                  <a:tabLst/>
                  <a:defRPr/>
                </a:pPr>
                <a:endPara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616161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5" name="Marcador de texto 31">
              <a:extLst>
                <a:ext uri="{FF2B5EF4-FFF2-40B4-BE49-F238E27FC236}">
                  <a16:creationId xmlns="" xmlns:a16="http://schemas.microsoft.com/office/drawing/2014/main" id="{E8544E03-346F-9F42-B06E-237368822EED}"/>
                </a:ext>
              </a:extLst>
            </p:cNvPr>
            <p:cNvSpPr txBox="1">
              <a:spLocks/>
            </p:cNvSpPr>
            <p:nvPr/>
          </p:nvSpPr>
          <p:spPr>
            <a:xfrm>
              <a:off x="555037" y="3861896"/>
              <a:ext cx="454551" cy="6070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99600" marR="0" indent="-399600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1pPr>
              <a:lvl2pPr marL="1465196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2pPr>
              <a:lvl3pPr marL="1864794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3pPr>
              <a:lvl4pPr marL="2264393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4pPr>
              <a:lvl5pPr marL="2663992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5pPr>
              <a:lvl6pPr marL="2963690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6pPr>
              <a:lvl7pPr marL="32633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7pPr>
              <a:lvl8pPr marL="3563089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8pPr>
              <a:lvl9pPr marL="3862787" marR="0" indent="-1065596" algn="l" defTabSz="1597354" eaLnBrk="1" latinLnBrk="0" hangingPunct="1">
                <a:lnSpc>
                  <a:spcPct val="90000"/>
                </a:lnSpc>
                <a:spcBef>
                  <a:spcPts val="2949"/>
                </a:spcBef>
                <a:spcAft>
                  <a:spcPts val="0"/>
                </a:spcAft>
                <a:buClrTx/>
                <a:buSzPct val="123000"/>
                <a:buFontTx/>
                <a:buChar char=""/>
                <a:tabLst/>
                <a:defRPr sz="3145" b="0" i="0" u="none" strike="noStrike" cap="none" spc="0" baseline="0">
                  <a:solidFill>
                    <a:srgbClr val="000000"/>
                  </a:solidFill>
                  <a:uFillTx/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r>
                <a:rPr lang="es-CL" sz="4800" b="1" kern="0" dirty="0">
                  <a:solidFill>
                    <a:schemeClr val="bg1"/>
                  </a:solidFill>
                  <a:latin typeface="ACHS Nueva Sans SemiBold" pitchFamily="2" charset="77"/>
                </a:rPr>
                <a:t>5</a:t>
              </a:r>
            </a:p>
            <a:p>
              <a:pPr marL="0" indent="0">
                <a:spcBef>
                  <a:spcPts val="0"/>
                </a:spcBef>
                <a:buClr>
                  <a:srgbClr val="004B54"/>
                </a:buClr>
                <a:buSzPct val="100000"/>
                <a:buNone/>
              </a:pPr>
              <a:endParaRPr lang="es-CL" sz="4800" b="1" kern="0" dirty="0">
                <a:solidFill>
                  <a:schemeClr val="bg1"/>
                </a:solidFill>
                <a:latin typeface="ACHS Nueva Sans SemiBold" pitchFamily="2" charset="77"/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="" xmlns:a16="http://schemas.microsoft.com/office/drawing/2014/main" id="{DCA24E7A-C5AE-0046-877D-FFB20C467984}"/>
                </a:ext>
              </a:extLst>
            </p:cNvPr>
            <p:cNvSpPr/>
            <p:nvPr/>
          </p:nvSpPr>
          <p:spPr>
            <a:xfrm>
              <a:off x="1307734" y="4049525"/>
              <a:ext cx="1566454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rgbClr val="004B54"/>
                </a:buClr>
                <a:buSzPct val="100000"/>
              </a:pPr>
              <a:r>
                <a:rPr lang="es-CL" sz="1300" kern="0" dirty="0">
                  <a:solidFill>
                    <a:srgbClr val="15C047"/>
                  </a:solidFill>
                  <a:latin typeface="ACHS Nueva Sans Medium" pitchFamily="2" charset="77"/>
                </a:rPr>
                <a:t>Traje para el agua</a:t>
              </a:r>
            </a:p>
          </p:txBody>
        </p:sp>
      </p:grpSp>
      <p:cxnSp>
        <p:nvCxnSpPr>
          <p:cNvPr id="96" name="Conector recto 6">
            <a:extLst>
              <a:ext uri="{FF2B5EF4-FFF2-40B4-BE49-F238E27FC236}">
                <a16:creationId xmlns="" xmlns:a16="http://schemas.microsoft.com/office/drawing/2014/main" id="{4E25AEF3-68D0-BF4B-A564-628D12D4B25A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Título 30">
            <a:extLst>
              <a:ext uri="{FF2B5EF4-FFF2-40B4-BE49-F238E27FC236}">
                <a16:creationId xmlns="" xmlns:a16="http://schemas.microsoft.com/office/drawing/2014/main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4391330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ans Medium" pitchFamily="2" charset="77"/>
              </a:rPr>
              <a:t>Equipos de protección personal</a:t>
            </a:r>
          </a:p>
        </p:txBody>
      </p:sp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52946683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04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10BB6A1C-C9F3-484E-9536-A7947B0E28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2582" y="455951"/>
            <a:ext cx="527037" cy="52703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A958A86-14C3-374B-A11E-AEE6A66BE945}"/>
              </a:ext>
            </a:extLst>
          </p:cNvPr>
          <p:cNvGrpSpPr/>
          <p:nvPr/>
        </p:nvGrpSpPr>
        <p:grpSpPr>
          <a:xfrm>
            <a:off x="4339177" y="2279821"/>
            <a:ext cx="3572298" cy="755195"/>
            <a:chOff x="3182926" y="5568619"/>
            <a:chExt cx="3572298" cy="755195"/>
          </a:xfrm>
        </p:grpSpPr>
        <p:sp>
          <p:nvSpPr>
            <p:cNvPr id="80" name="Google Shape;1428;p39">
              <a:extLst>
                <a:ext uri="{FF2B5EF4-FFF2-40B4-BE49-F238E27FC236}">
                  <a16:creationId xmlns="" xmlns:a16="http://schemas.microsoft.com/office/drawing/2014/main" id="{DA3A2C09-9F8F-BB43-91E0-59CBF9F3FFF4}"/>
                </a:ext>
              </a:extLst>
            </p:cNvPr>
            <p:cNvSpPr/>
            <p:nvPr/>
          </p:nvSpPr>
          <p:spPr>
            <a:xfrm>
              <a:off x="3560523" y="5572333"/>
              <a:ext cx="3194701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81" name="Google Shape;1431;p39">
              <a:extLst>
                <a:ext uri="{FF2B5EF4-FFF2-40B4-BE49-F238E27FC236}">
                  <a16:creationId xmlns="" xmlns:a16="http://schemas.microsoft.com/office/drawing/2014/main" id="{0C5D10F9-EB12-D04A-869B-31390C0D12F8}"/>
                </a:ext>
              </a:extLst>
            </p:cNvPr>
            <p:cNvSpPr/>
            <p:nvPr/>
          </p:nvSpPr>
          <p:spPr>
            <a:xfrm>
              <a:off x="3182926" y="5568619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="" xmlns:a16="http://schemas.microsoft.com/office/drawing/2014/main" id="{BA68C63C-CF6B-B644-B042-D0D5DF644254}"/>
              </a:ext>
            </a:extLst>
          </p:cNvPr>
          <p:cNvGrpSpPr/>
          <p:nvPr/>
        </p:nvGrpSpPr>
        <p:grpSpPr>
          <a:xfrm>
            <a:off x="8206178" y="2279523"/>
            <a:ext cx="3572298" cy="755195"/>
            <a:chOff x="3182926" y="5568619"/>
            <a:chExt cx="3572298" cy="755195"/>
          </a:xfrm>
        </p:grpSpPr>
        <p:sp>
          <p:nvSpPr>
            <p:cNvPr id="83" name="Google Shape;1428;p39">
              <a:extLst>
                <a:ext uri="{FF2B5EF4-FFF2-40B4-BE49-F238E27FC236}">
                  <a16:creationId xmlns="" xmlns:a16="http://schemas.microsoft.com/office/drawing/2014/main" id="{66D84B09-632A-2142-9E0F-3EFD8A446C33}"/>
                </a:ext>
              </a:extLst>
            </p:cNvPr>
            <p:cNvSpPr/>
            <p:nvPr/>
          </p:nvSpPr>
          <p:spPr>
            <a:xfrm>
              <a:off x="3560523" y="5572333"/>
              <a:ext cx="3194701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84" name="Google Shape;1431;p39">
              <a:extLst>
                <a:ext uri="{FF2B5EF4-FFF2-40B4-BE49-F238E27FC236}">
                  <a16:creationId xmlns="" xmlns:a16="http://schemas.microsoft.com/office/drawing/2014/main" id="{DA46902B-6E94-3446-B5CB-A950C78D3FF2}"/>
                </a:ext>
              </a:extLst>
            </p:cNvPr>
            <p:cNvSpPr/>
            <p:nvPr/>
          </p:nvSpPr>
          <p:spPr>
            <a:xfrm>
              <a:off x="3182926" y="5568619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="" xmlns:a16="http://schemas.microsoft.com/office/drawing/2014/main" id="{34DB23DF-4009-A14D-920B-4BC05CDA4C01}"/>
              </a:ext>
            </a:extLst>
          </p:cNvPr>
          <p:cNvGrpSpPr/>
          <p:nvPr/>
        </p:nvGrpSpPr>
        <p:grpSpPr>
          <a:xfrm>
            <a:off x="8206178" y="3815274"/>
            <a:ext cx="3572298" cy="755195"/>
            <a:chOff x="3182926" y="5568619"/>
            <a:chExt cx="3572298" cy="755195"/>
          </a:xfrm>
        </p:grpSpPr>
        <p:sp>
          <p:nvSpPr>
            <p:cNvPr id="89" name="Google Shape;1428;p39">
              <a:extLst>
                <a:ext uri="{FF2B5EF4-FFF2-40B4-BE49-F238E27FC236}">
                  <a16:creationId xmlns="" xmlns:a16="http://schemas.microsoft.com/office/drawing/2014/main" id="{6FC00B0F-B6FC-E048-B169-600D87174D7E}"/>
                </a:ext>
              </a:extLst>
            </p:cNvPr>
            <p:cNvSpPr/>
            <p:nvPr/>
          </p:nvSpPr>
          <p:spPr>
            <a:xfrm>
              <a:off x="3560523" y="5572333"/>
              <a:ext cx="3194701" cy="751481"/>
            </a:xfrm>
            <a:prstGeom prst="rect">
              <a:avLst/>
            </a:prstGeom>
            <a:solidFill>
              <a:srgbClr val="E9EADD"/>
            </a:solidFill>
            <a:ln>
              <a:noFill/>
            </a:ln>
          </p:spPr>
          <p:txBody>
            <a:bodyPr spcFirstLastPara="1" wrap="square" lIns="900000" tIns="0" rIns="0" bIns="0" anchor="ctr" anchorCtr="0">
              <a:noAutofit/>
            </a:bodyPr>
            <a:lstStyle/>
            <a:p>
              <a:pPr>
                <a:buClr>
                  <a:srgbClr val="004B54"/>
                </a:buClr>
                <a:buSzPct val="100000"/>
              </a:pPr>
              <a:endParaRPr lang="es-CL" sz="1400" kern="0" dirty="0">
                <a:solidFill>
                  <a:srgbClr val="15C047"/>
                </a:solidFill>
                <a:latin typeface="ACHS Nueva Sans Medium" pitchFamily="2" charset="77"/>
              </a:endParaRPr>
            </a:p>
          </p:txBody>
        </p:sp>
        <p:sp>
          <p:nvSpPr>
            <p:cNvPr id="90" name="Google Shape;1431;p39">
              <a:extLst>
                <a:ext uri="{FF2B5EF4-FFF2-40B4-BE49-F238E27FC236}">
                  <a16:creationId xmlns="" xmlns:a16="http://schemas.microsoft.com/office/drawing/2014/main" id="{B8BB5A0B-8E0C-BC41-A4D7-5C233DF6BA6D}"/>
                </a:ext>
              </a:extLst>
            </p:cNvPr>
            <p:cNvSpPr/>
            <p:nvPr/>
          </p:nvSpPr>
          <p:spPr>
            <a:xfrm>
              <a:off x="3182926" y="5568619"/>
              <a:ext cx="755195" cy="755195"/>
            </a:xfrm>
            <a:prstGeom prst="ellipse">
              <a:avLst/>
            </a:prstGeom>
            <a:solidFill>
              <a:srgbClr val="15BF45"/>
            </a:solidFill>
            <a:ln>
              <a:noFill/>
            </a:ln>
          </p:spPr>
          <p:txBody>
            <a:bodyPr spcFirstLastPara="1" wrap="square" lIns="72000" tIns="72000" rIns="72000" bIns="720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200"/>
                <a:buFont typeface="Arial"/>
                <a:buNone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61616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1202891" y="2898975"/>
            <a:ext cx="2580842" cy="486969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24" kern="0" dirty="0">
                <a:solidFill>
                  <a:schemeClr val="bg1"/>
                </a:solidFill>
              </a:rPr>
              <a:t>Casco de seguridad 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1524" kern="0" dirty="0">
                <a:solidFill>
                  <a:schemeClr val="bg1"/>
                </a:solidFill>
              </a:rPr>
              <a:t>con barbiquejo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24" kern="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1524" kern="0" dirty="0">
              <a:solidFill>
                <a:schemeClr val="bg1"/>
              </a:solidFill>
            </a:endParaRPr>
          </a:p>
        </p:txBody>
      </p:sp>
      <p:sp>
        <p:nvSpPr>
          <p:cNvPr id="33" name="Google Shape;1428;p39">
            <a:extLst>
              <a:ext uri="{FF2B5EF4-FFF2-40B4-BE49-F238E27FC236}">
                <a16:creationId xmlns="" xmlns:a16="http://schemas.microsoft.com/office/drawing/2014/main" id="{54202CE4-84BB-ED40-85AA-C1B7620A8BE2}"/>
              </a:ext>
            </a:extLst>
          </p:cNvPr>
          <p:cNvSpPr/>
          <p:nvPr/>
        </p:nvSpPr>
        <p:spPr>
          <a:xfrm>
            <a:off x="733459" y="2283237"/>
            <a:ext cx="3194701" cy="751481"/>
          </a:xfrm>
          <a:prstGeom prst="rect">
            <a:avLst/>
          </a:prstGeom>
          <a:solidFill>
            <a:srgbClr val="E9EADD"/>
          </a:solidFill>
          <a:ln>
            <a:noFill/>
          </a:ln>
        </p:spPr>
        <p:txBody>
          <a:bodyPr spcFirstLastPara="1" wrap="square" lIns="900000" tIns="0" rIns="0" bIns="0" anchor="ctr" anchorCtr="0">
            <a:noAutofit/>
          </a:bodyPr>
          <a:lstStyle/>
          <a:p>
            <a:pPr>
              <a:buClr>
                <a:srgbClr val="004B54"/>
              </a:buClr>
              <a:buSzPct val="100000"/>
            </a:pPr>
            <a:endParaRPr lang="es-CL" sz="1400" kern="0" dirty="0">
              <a:solidFill>
                <a:srgbClr val="15C047"/>
              </a:solidFill>
              <a:latin typeface="ACHS Nueva Sans Medium" pitchFamily="2" charset="77"/>
            </a:endParaRPr>
          </a:p>
        </p:txBody>
      </p:sp>
      <p:sp>
        <p:nvSpPr>
          <p:cNvPr id="34" name="Google Shape;1431;p39">
            <a:extLst>
              <a:ext uri="{FF2B5EF4-FFF2-40B4-BE49-F238E27FC236}">
                <a16:creationId xmlns="" xmlns:a16="http://schemas.microsoft.com/office/drawing/2014/main" id="{11FD8828-B72A-3440-806D-CF1B6301492B}"/>
              </a:ext>
            </a:extLst>
          </p:cNvPr>
          <p:cNvSpPr/>
          <p:nvPr/>
        </p:nvSpPr>
        <p:spPr>
          <a:xfrm>
            <a:off x="430116" y="2279821"/>
            <a:ext cx="755195" cy="755195"/>
          </a:xfrm>
          <a:prstGeom prst="ellipse">
            <a:avLst/>
          </a:prstGeom>
          <a:solidFill>
            <a:srgbClr val="15BF45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61616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Marcador de texto 31">
            <a:extLst>
              <a:ext uri="{FF2B5EF4-FFF2-40B4-BE49-F238E27FC236}">
                <a16:creationId xmlns="" xmlns:a16="http://schemas.microsoft.com/office/drawing/2014/main" id="{BD869C79-D573-5A42-A9A7-38BC9DC42C05}"/>
              </a:ext>
            </a:extLst>
          </p:cNvPr>
          <p:cNvSpPr txBox="1">
            <a:spLocks/>
          </p:cNvSpPr>
          <p:nvPr/>
        </p:nvSpPr>
        <p:spPr>
          <a:xfrm>
            <a:off x="604953" y="2312005"/>
            <a:ext cx="274316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1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C324F7B-9126-2347-BE30-32F5F95BA5BE}"/>
              </a:ext>
            </a:extLst>
          </p:cNvPr>
          <p:cNvSpPr/>
          <p:nvPr/>
        </p:nvSpPr>
        <p:spPr>
          <a:xfrm>
            <a:off x="1269217" y="2430745"/>
            <a:ext cx="211308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4B54"/>
              </a:buClr>
              <a:buSzPct val="100000"/>
            </a:pPr>
            <a:r>
              <a:rPr lang="es-CL" sz="1300" kern="0" dirty="0">
                <a:solidFill>
                  <a:srgbClr val="15C047"/>
                </a:solidFill>
                <a:latin typeface="ACHS Nueva Sans Medium" pitchFamily="2" charset="77"/>
              </a:rPr>
              <a:t>Casco de seguridad </a:t>
            </a:r>
          </a:p>
          <a:p>
            <a:pPr>
              <a:buClr>
                <a:srgbClr val="004B54"/>
              </a:buClr>
              <a:buSzPct val="100000"/>
            </a:pPr>
            <a:r>
              <a:rPr lang="es-CL" sz="1300" kern="0" dirty="0">
                <a:solidFill>
                  <a:srgbClr val="15C047"/>
                </a:solidFill>
                <a:latin typeface="ACHS Nueva Sans Medium" pitchFamily="2" charset="77"/>
              </a:rPr>
              <a:t>con barbiquejo</a:t>
            </a:r>
          </a:p>
        </p:txBody>
      </p:sp>
      <p:sp>
        <p:nvSpPr>
          <p:cNvPr id="61" name="Marcador de texto 31">
            <a:extLst>
              <a:ext uri="{FF2B5EF4-FFF2-40B4-BE49-F238E27FC236}">
                <a16:creationId xmlns="" xmlns:a16="http://schemas.microsoft.com/office/drawing/2014/main" id="{CBE06409-8D79-8B44-9873-BBD00E07E04C}"/>
              </a:ext>
            </a:extLst>
          </p:cNvPr>
          <p:cNvSpPr txBox="1">
            <a:spLocks/>
          </p:cNvSpPr>
          <p:nvPr/>
        </p:nvSpPr>
        <p:spPr>
          <a:xfrm>
            <a:off x="4456225" y="2335659"/>
            <a:ext cx="454551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2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869F3EF5-550E-664E-837E-85FF56A99278}"/>
              </a:ext>
            </a:extLst>
          </p:cNvPr>
          <p:cNvSpPr/>
          <p:nvPr/>
        </p:nvSpPr>
        <p:spPr>
          <a:xfrm>
            <a:off x="5179363" y="2430744"/>
            <a:ext cx="27342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4B54"/>
              </a:buClr>
              <a:buSzPct val="100000"/>
            </a:pPr>
            <a:r>
              <a:rPr lang="es-CL" sz="1300" kern="0" dirty="0">
                <a:solidFill>
                  <a:srgbClr val="15C047"/>
                </a:solidFill>
                <a:latin typeface="ACHS Nueva Sans Medium" pitchFamily="2" charset="77"/>
              </a:rPr>
              <a:t>Guantes de cuero reforzados        en el palmar</a:t>
            </a:r>
          </a:p>
        </p:txBody>
      </p:sp>
      <p:sp>
        <p:nvSpPr>
          <p:cNvPr id="65" name="Marcador de texto 31">
            <a:extLst>
              <a:ext uri="{FF2B5EF4-FFF2-40B4-BE49-F238E27FC236}">
                <a16:creationId xmlns="" xmlns:a16="http://schemas.microsoft.com/office/drawing/2014/main" id="{7442E364-2CD0-2445-BA69-704C2E3AA8A4}"/>
              </a:ext>
            </a:extLst>
          </p:cNvPr>
          <p:cNvSpPr txBox="1">
            <a:spLocks/>
          </p:cNvSpPr>
          <p:nvPr/>
        </p:nvSpPr>
        <p:spPr>
          <a:xfrm>
            <a:off x="8326148" y="2335658"/>
            <a:ext cx="454551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3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9F23379-FCA4-9B42-AC2F-E891E05C589B}"/>
              </a:ext>
            </a:extLst>
          </p:cNvPr>
          <p:cNvSpPr/>
          <p:nvPr/>
        </p:nvSpPr>
        <p:spPr>
          <a:xfrm>
            <a:off x="9054576" y="2430744"/>
            <a:ext cx="234396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4B54"/>
              </a:buClr>
              <a:buSzPct val="100000"/>
            </a:pPr>
            <a:r>
              <a:rPr lang="es-CL" sz="1300" kern="0" dirty="0">
                <a:solidFill>
                  <a:srgbClr val="15C047"/>
                </a:solidFill>
                <a:latin typeface="ACHS Nueva Sans Medium" pitchFamily="2" charset="77"/>
              </a:rPr>
              <a:t>Botas de cuero o goma, con puntera de acero y clavos</a:t>
            </a:r>
          </a:p>
        </p:txBody>
      </p:sp>
      <p:sp>
        <p:nvSpPr>
          <p:cNvPr id="78" name="Marcador de texto 31">
            <a:extLst>
              <a:ext uri="{FF2B5EF4-FFF2-40B4-BE49-F238E27FC236}">
                <a16:creationId xmlns="" xmlns:a16="http://schemas.microsoft.com/office/drawing/2014/main" id="{61BE14C9-8B2F-7C4D-98FE-38F6C15C8D68}"/>
              </a:ext>
            </a:extLst>
          </p:cNvPr>
          <p:cNvSpPr txBox="1">
            <a:spLocks/>
          </p:cNvSpPr>
          <p:nvPr/>
        </p:nvSpPr>
        <p:spPr>
          <a:xfrm>
            <a:off x="8290951" y="3861898"/>
            <a:ext cx="454551" cy="607041"/>
          </a:xfrm>
          <a:prstGeom prst="rect">
            <a:avLst/>
          </a:prstGeom>
        </p:spPr>
        <p:txBody>
          <a:bodyPr>
            <a:noAutofit/>
          </a:bodyPr>
          <a:lstStyle>
            <a:lvl1pPr marL="399600" marR="0" indent="-399600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465196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1864794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2264393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63992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2963690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32633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3563089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3862787" marR="0" indent="-1065596" algn="l" defTabSz="1597354" eaLnBrk="1" latinLnBrk="0" hangingPunct="1">
              <a:lnSpc>
                <a:spcPct val="90000"/>
              </a:lnSpc>
              <a:spcBef>
                <a:spcPts val="2949"/>
              </a:spcBef>
              <a:spcAft>
                <a:spcPts val="0"/>
              </a:spcAft>
              <a:buClrTx/>
              <a:buSzPct val="123000"/>
              <a:buFontTx/>
              <a:buChar char=""/>
              <a:tabLst/>
              <a:defRPr sz="3145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r>
              <a:rPr lang="es-CL" sz="4800" b="1" kern="0" dirty="0">
                <a:solidFill>
                  <a:schemeClr val="bg1"/>
                </a:solidFill>
                <a:latin typeface="ACHS Nueva Sans SemiBold" pitchFamily="2" charset="77"/>
              </a:rPr>
              <a:t>6</a:t>
            </a:r>
          </a:p>
          <a:p>
            <a:pPr marL="0" indent="0">
              <a:spcBef>
                <a:spcPts val="0"/>
              </a:spcBef>
              <a:buClr>
                <a:srgbClr val="004B54"/>
              </a:buClr>
              <a:buSzPct val="100000"/>
              <a:buNone/>
            </a:pPr>
            <a:endParaRPr lang="es-CL" sz="4800" b="1" kern="0" dirty="0">
              <a:solidFill>
                <a:schemeClr val="bg1"/>
              </a:solidFill>
              <a:latin typeface="ACHS Nueva Sans SemiBold" pitchFamily="2" charset="77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5C2B02A-2A8D-D645-9A00-7F9242A7AC7F}"/>
              </a:ext>
            </a:extLst>
          </p:cNvPr>
          <p:cNvSpPr/>
          <p:nvPr/>
        </p:nvSpPr>
        <p:spPr>
          <a:xfrm>
            <a:off x="9068714" y="3962461"/>
            <a:ext cx="249865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4B54"/>
              </a:buClr>
              <a:buSzPct val="100000"/>
            </a:pPr>
            <a:r>
              <a:rPr lang="es-CL" sz="1300" kern="0" dirty="0">
                <a:solidFill>
                  <a:srgbClr val="15C047"/>
                </a:solidFill>
                <a:latin typeface="ACHS Nueva Sans Medium" pitchFamily="2" charset="77"/>
              </a:rPr>
              <a:t>Protección visual con UV y/o malla de protección facial</a:t>
            </a:r>
          </a:p>
        </p:txBody>
      </p:sp>
      <p:pic>
        <p:nvPicPr>
          <p:cNvPr id="95" name="Imagen 5">
            <a:extLst>
              <a:ext uri="{FF2B5EF4-FFF2-40B4-BE49-F238E27FC236}">
                <a16:creationId xmlns="" xmlns:a16="http://schemas.microsoft.com/office/drawing/2014/main" id="{828BAC33-4F04-A647-B951-412CFEDC58C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5721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o 3" hidden="1"/>
          <p:cNvGraphicFramePr>
            <a:graphicFrameLocks noChangeAspect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984309986"/>
              </p:ext>
            </p:extLst>
          </p:nvPr>
        </p:nvGraphicFramePr>
        <p:xfrm>
          <a:off x="2004" y="1210"/>
          <a:ext cx="1210" cy="1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33" name="Diapositiva de think-cell" r:id="rId6" imgW="415" imgH="416" progId="TCLayout.ActiveDocument.1">
                  <p:embed/>
                </p:oleObj>
              </mc:Choice>
              <mc:Fallback>
                <p:oleObj name="Diapositiva de think-cell" r:id="rId6" imgW="415" imgH="416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4" y="1210"/>
                        <a:ext cx="1210" cy="12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ítulo 30">
            <a:extLst>
              <a:ext uri="{FF2B5EF4-FFF2-40B4-BE49-F238E27FC236}">
                <a16:creationId xmlns="" xmlns:a16="http://schemas.microsoft.com/office/drawing/2014/main" id="{80832A9A-ADDB-E845-8443-9D1670CD8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200" y="534186"/>
            <a:ext cx="3400362" cy="464608"/>
          </a:xfrm>
        </p:spPr>
        <p:txBody>
          <a:bodyPr vert="horz">
            <a:normAutofit/>
          </a:bodyPr>
          <a:lstStyle/>
          <a:p>
            <a:r>
              <a:rPr lang="es-CL" sz="2000" dirty="0">
                <a:solidFill>
                  <a:srgbClr val="15C047"/>
                </a:solidFill>
                <a:latin typeface="ACHS Nueva Serif" pitchFamily="2" charset="77"/>
              </a:rPr>
              <a:t>Situaciones de peligro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9613014"/>
              </p:ext>
            </p:extLst>
          </p:nvPr>
        </p:nvGraphicFramePr>
        <p:xfrm>
          <a:off x="1378556" y="1289334"/>
          <a:ext cx="9657842" cy="515714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8289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8289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9753">
                <a:tc>
                  <a:txBody>
                    <a:bodyPr/>
                    <a:lstStyle/>
                    <a:p>
                      <a:r>
                        <a:rPr lang="es-CL" sz="1600" b="0" i="0" dirty="0">
                          <a:latin typeface="ACHS Nueva Serif" pitchFamily="2" charset="77"/>
                        </a:rPr>
                        <a:t>SITUACIÓN DE PELIGRO</a:t>
                      </a:r>
                    </a:p>
                  </a:txBody>
                  <a:tcPr marL="69669" marR="69669" marT="34834" marB="34834" anchor="ctr">
                    <a:solidFill>
                      <a:srgbClr val="15C04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600" b="0" i="0" dirty="0">
                          <a:latin typeface="ACHS Nueva Serif" pitchFamily="2" charset="77"/>
                        </a:rPr>
                        <a:t>INCIDENTE</a:t>
                      </a:r>
                    </a:p>
                  </a:txBody>
                  <a:tcPr marL="69669" marR="69669" marT="34834" marB="34834" anchor="ctr">
                    <a:solidFill>
                      <a:srgbClr val="15C047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3750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No uso de protección visual en estrobado y corte                    de cable.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ramas.</a:t>
                      </a: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Proyección de esquirlas de cable a los ojos y cara.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Desplazarse cercano a la línea de madereo.</a:t>
                      </a: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fuste, cable.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Estrobos tensionados.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Golpes  por estrobo y ramas.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Beber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agua de cursos de agua en el bosque </a:t>
                      </a:r>
                      <a:r>
                        <a:rPr lang="es-CL" sz="1400" b="0" i="0" baseline="0" dirty="0" smtClean="0">
                          <a:latin typeface="ACHS Nueva Sans Medium" pitchFamily="2" charset="77"/>
                        </a:rPr>
                        <a:t>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Exposición a agente biológico (virus hanta).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63750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Ubicarse pendiente abajo a menos de la distancia de seguridad definida.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árboles.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Estrobar cercano a zona de volteo.</a:t>
                      </a: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árbol.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Sobrecargar equipo.</a:t>
                      </a: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proyección de cables y estrobos.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Cables y estrobos con hebras cortadas.</a:t>
                      </a: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Contacto con objetos punzantes en las manos.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63750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Estrobar o circular pendiente debajo de cancha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con máquinas operando.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EAEAD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proyección de desechos.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EAEAD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75163">
                <a:tc>
                  <a:txBody>
                    <a:bodyPr/>
                    <a:lstStyle/>
                    <a:p>
                      <a:pPr algn="l"/>
                      <a:r>
                        <a:rPr lang="es-CL" sz="1400" b="0" i="0" dirty="0">
                          <a:latin typeface="ACHS Nueva Sans Medium" pitchFamily="2" charset="77"/>
                        </a:rPr>
                        <a:t>Estrobar cercano</a:t>
                      </a:r>
                      <a:r>
                        <a:rPr lang="es-CL" sz="1400" b="0" i="0" baseline="0" dirty="0">
                          <a:latin typeface="ACHS Nueva Sans Medium" pitchFamily="2" charset="77"/>
                        </a:rPr>
                        <a:t> a bosque con viento fuerte.</a:t>
                      </a:r>
                      <a:endParaRPr lang="es-CL" sz="1400" b="0" i="0" dirty="0">
                        <a:latin typeface="ACHS Nueva Sans Medium" pitchFamily="2" charset="77"/>
                      </a:endParaRPr>
                    </a:p>
                  </a:txBody>
                  <a:tcPr marL="69669" marR="69669" marT="34834" marB="34834" anchor="ctr">
                    <a:solidFill>
                      <a:srgbClr val="F4F4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400" b="0" i="0" spc="0" dirty="0">
                          <a:effectLst/>
                          <a:latin typeface="ACHS Nueva Sans Medium" pitchFamily="2" charset="77"/>
                        </a:rPr>
                        <a:t>Golpeado por árboles y ramas.</a:t>
                      </a:r>
                      <a:endParaRPr lang="es-CL" sz="1400" b="0" i="0" spc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ACHS Nueva Sans Medium" pitchFamily="2" charset="77"/>
                        <a:ea typeface="Times New Roman"/>
                        <a:cs typeface="Catamaran Light" panose="00000400000000000000" pitchFamily="2" charset="0"/>
                      </a:endParaRPr>
                    </a:p>
                  </a:txBody>
                  <a:tcPr marL="29986" marR="29986" marT="0" marB="0" anchor="ctr">
                    <a:solidFill>
                      <a:srgbClr val="F4F4E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8" name="Imagen 5">
            <a:extLst>
              <a:ext uri="{FF2B5EF4-FFF2-40B4-BE49-F238E27FC236}">
                <a16:creationId xmlns="" xmlns:a16="http://schemas.microsoft.com/office/drawing/2014/main" id="{3BCEE83D-1C96-7D44-9B4A-317025AA63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6681" y="497023"/>
            <a:ext cx="1239794" cy="506480"/>
          </a:xfrm>
          <a:prstGeom prst="rect">
            <a:avLst/>
          </a:prstGeom>
        </p:spPr>
      </p:pic>
      <p:cxnSp>
        <p:nvCxnSpPr>
          <p:cNvPr id="9" name="Conector recto 6">
            <a:extLst>
              <a:ext uri="{FF2B5EF4-FFF2-40B4-BE49-F238E27FC236}">
                <a16:creationId xmlns="" xmlns:a16="http://schemas.microsoft.com/office/drawing/2014/main" id="{C6E95CA5-BB25-304C-9E89-080A0C94B64C}"/>
              </a:ext>
            </a:extLst>
          </p:cNvPr>
          <p:cNvCxnSpPr/>
          <p:nvPr/>
        </p:nvCxnSpPr>
        <p:spPr>
          <a:xfrm>
            <a:off x="511867" y="363806"/>
            <a:ext cx="1629316" cy="0"/>
          </a:xfrm>
          <a:prstGeom prst="line">
            <a:avLst/>
          </a:prstGeom>
          <a:ln w="25400">
            <a:solidFill>
              <a:srgbClr val="15C047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86557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ARTICULATE_PROJECT_OPEN" val="0"/>
  <p:tag name="ARTICULATE_DESIGN_ID_1_TEMA DE OFFICE" val="ePMEBW67"/>
  <p:tag name="ARTICULATE_SLIDE_COUNT" val="2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Quiet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ACHS - ACHS " id="{19419B8D-C314-5542-9B80-DEB6F6691CFB}" vid="{79EE064A-CD47-7944-902B-FA8A120399C7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ortadas y cierres_Achs Seguro Laboral">
  <a:themeElements>
    <a:clrScheme name="Seguro Laboral">
      <a:dk1>
        <a:srgbClr val="000000"/>
      </a:dk1>
      <a:lt1>
        <a:sysClr val="window" lastClr="FFFFFF"/>
      </a:lt1>
      <a:dk2>
        <a:srgbClr val="EAEADE"/>
      </a:dk2>
      <a:lt2>
        <a:srgbClr val="004C14"/>
      </a:lt2>
      <a:accent1>
        <a:srgbClr val="13C045"/>
      </a:accent1>
      <a:accent2>
        <a:srgbClr val="7EFF45"/>
      </a:accent2>
      <a:accent3>
        <a:srgbClr val="000000"/>
      </a:accent3>
      <a:accent4>
        <a:srgbClr val="27933E"/>
      </a:accent4>
      <a:accent5>
        <a:srgbClr val="81D877"/>
      </a:accent5>
      <a:accent6>
        <a:srgbClr val="27933E"/>
      </a:accent6>
      <a:hlink>
        <a:srgbClr val="13C045"/>
      </a:hlink>
      <a:folHlink>
        <a:srgbClr val="004C14"/>
      </a:folHlink>
    </a:clrScheme>
    <a:fontScheme name="Ach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0" tIns="0" rIns="0" bIns="0" rtlCol="0" anchor="t" anchorCtr="0"/>
      <a:lstStyle>
        <a:defPPr algn="l">
          <a:defRPr sz="140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271f39-b556-4564-846a-22e0c3543dec">
      <Terms xmlns="http://schemas.microsoft.com/office/infopath/2007/PartnerControls"/>
    </lcf76f155ced4ddcb4097134ff3c332f>
    <TaxCatchAll xmlns="2c1f9411-02cd-4cb0-88d5-209d7ce520f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C36543F3D857D488921B9E8F0F0A212" ma:contentTypeVersion="25" ma:contentTypeDescription="Crear nuevo documento." ma:contentTypeScope="" ma:versionID="9ee0241dd85c47aa0eb2b8bd4b0308e3">
  <xsd:schema xmlns:xsd="http://www.w3.org/2001/XMLSchema" xmlns:xs="http://www.w3.org/2001/XMLSchema" xmlns:p="http://schemas.microsoft.com/office/2006/metadata/properties" xmlns:ns2="1b271f39-b556-4564-846a-22e0c3543dec" xmlns:ns3="2c1f9411-02cd-4cb0-88d5-209d7ce520fa" targetNamespace="http://schemas.microsoft.com/office/2006/metadata/properties" ma:root="true" ma:fieldsID="93e81017037b805872da2c304f785326" ns2:_="" ns3:_="">
    <xsd:import namespace="1b271f39-b556-4564-846a-22e0c3543dec"/>
    <xsd:import namespace="2c1f9411-02cd-4cb0-88d5-209d7ce520f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271f39-b556-4564-846a-22e0c3543d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3502374b-82e5-4b34-b572-a4b8594eee8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1f9411-02cd-4cb0-88d5-209d7ce520f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Columna global de taxonomía" ma:hidden="true" ma:list="{35a76299-f8ab-42a3-92f7-492ebfc63ed6}" ma:internalName="TaxCatchAll" ma:showField="CatchAllData" ma:web="2c1f9411-02cd-4cb0-88d5-209d7ce520f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6D8931-DC0D-40CC-BC2A-F5328FC155F1}">
  <ds:schemaRefs>
    <ds:schemaRef ds:uri="http://purl.org/dc/elements/1.1/"/>
    <ds:schemaRef ds:uri="c16ff6dc-b593-43ff-bcca-b847aaf00eec"/>
    <ds:schemaRef ds:uri="http://purl.org/dc/terms/"/>
    <ds:schemaRef ds:uri="http://schemas.microsoft.com/office/infopath/2007/PartnerControls"/>
    <ds:schemaRef ds:uri="76aaf195-cc62-486d-835e-a1a076b740bc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A93172B-BD61-4AA6-AC83-20D67641270A}"/>
</file>

<file path=customXml/itemProps3.xml><?xml version="1.0" encoding="utf-8"?>
<ds:datastoreItem xmlns:ds="http://schemas.openxmlformats.org/officeDocument/2006/customXml" ds:itemID="{D4E94521-6097-4424-AA83-67EC00D205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16150</TotalTime>
  <Words>1655</Words>
  <Application>Microsoft Office PowerPoint</Application>
  <PresentationFormat>Personalizado</PresentationFormat>
  <Paragraphs>394</Paragraphs>
  <Slides>28</Slides>
  <Notes>25</Notes>
  <HiddenSlides>0</HiddenSlides>
  <MMClips>0</MMClips>
  <ScaleCrop>false</ScaleCrop>
  <HeadingPairs>
    <vt:vector size="8" baseType="variant">
      <vt:variant>
        <vt:lpstr>Fuentes usadas</vt:lpstr>
      </vt:variant>
      <vt:variant>
        <vt:i4>18</vt:i4>
      </vt:variant>
      <vt:variant>
        <vt:lpstr>Tema</vt:lpstr>
      </vt:variant>
      <vt:variant>
        <vt:i4>5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52" baseType="lpstr">
      <vt:lpstr>.Lucida Grande UI Regular</vt:lpstr>
      <vt:lpstr>ACHS Nueva Sans</vt:lpstr>
      <vt:lpstr>ACHS Nueva Sans Medium</vt:lpstr>
      <vt:lpstr>ACHS Nueva Sans SemiBold</vt:lpstr>
      <vt:lpstr>ACHS Nueva Serif</vt:lpstr>
      <vt:lpstr>Arial</vt:lpstr>
      <vt:lpstr>Barlow Regular</vt:lpstr>
      <vt:lpstr>Calibri</vt:lpstr>
      <vt:lpstr>Calibri Light</vt:lpstr>
      <vt:lpstr>Catamaran Light</vt:lpstr>
      <vt:lpstr>Helvetica</vt:lpstr>
      <vt:lpstr>Helvetica Neue</vt:lpstr>
      <vt:lpstr>Helvetica Neue Medium</vt:lpstr>
      <vt:lpstr>Symbol</vt:lpstr>
      <vt:lpstr>Times New Roman</vt:lpstr>
      <vt:lpstr>Tipo de letra del sistema regular</vt:lpstr>
      <vt:lpstr>Tw Cen MT</vt:lpstr>
      <vt:lpstr>Wingdings</vt:lpstr>
      <vt:lpstr>Quieta</vt:lpstr>
      <vt:lpstr>1_Tema de Office</vt:lpstr>
      <vt:lpstr>1_Custom Design</vt:lpstr>
      <vt:lpstr>2_Tema de Office</vt:lpstr>
      <vt:lpstr>Portadas y cierres_Achs Seguro Laboral</vt:lpstr>
      <vt:lpstr>Diapositiva de think-cell</vt:lpstr>
      <vt:lpstr>Presentación de PowerPoint</vt:lpstr>
      <vt:lpstr>Presentación de PowerPoint</vt:lpstr>
      <vt:lpstr>Introducción: Definiciones</vt:lpstr>
      <vt:lpstr>Introducción: Definiciones</vt:lpstr>
      <vt:lpstr>Presentación de PowerPoint</vt:lpstr>
      <vt:lpstr>Presentación de PowerPoint</vt:lpstr>
      <vt:lpstr>Presentación de PowerPoint</vt:lpstr>
      <vt:lpstr>Equipos de protección personal</vt:lpstr>
      <vt:lpstr>Situaciones de peligro</vt:lpstr>
      <vt:lpstr>Técnicas de estrobado</vt:lpstr>
      <vt:lpstr>Técnicas de estrobado</vt:lpstr>
      <vt:lpstr>Técnicas de estrobado</vt:lpstr>
      <vt:lpstr>Técnicas de estrobado auxiliares</vt:lpstr>
      <vt:lpstr>Técnicas de estrobado auxiliares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Operación de estrobado y desestrobado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</dc:creator>
  <cp:lastModifiedBy>Saldaño Carreño, Carlos Antonio</cp:lastModifiedBy>
  <cp:revision>570</cp:revision>
  <dcterms:created xsi:type="dcterms:W3CDTF">2018-04-16T12:09:27Z</dcterms:created>
  <dcterms:modified xsi:type="dcterms:W3CDTF">2025-02-16T12:47:51Z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0x0101007C36543F3D857D488921B9E8F0F0A212</vt:lpwstr>
  </property>
  <property fmtid="{D5CDD505-2E9C-101B-9397-08002B2CF9AE}" pid="3" name="ArticulateGUID">
    <vt:lpwstr>E4E1FDFF-FDC3-4291-93AB-9F5C3818D478</vt:lpwstr>
  </property>
  <property fmtid="{D5CDD505-2E9C-101B-9397-08002B2CF9AE}" pid="4" name="ArticulatePath">
    <vt:lpwstr>Charla_AM_Estrobero_de_torrre_de_madereo</vt:lpwstr>
  </property>
</Properties>
</file>