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s/slide4.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6.xml" ContentType="application/vnd.openxmlformats-officedocument.presentationml.slide+xml"/>
  <Override PartName="/ppt/slides/slide5.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5.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notesSlides/notesSlide37.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slideMasters/slideMaster1.xml" ContentType="application/vnd.openxmlformats-officedocument.presentationml.slideMaster+xml"/>
  <Override PartName="/ppt/notesSlides/notesSlide33.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23.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24.xml" ContentType="application/vnd.openxmlformats-officedocument.presentationml.notesSlide+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3.xml" ContentType="application/vnd.openxmlformats-officedocument.presentationml.tags+xml"/>
  <Override PartName="/docProps/core.xml" ContentType="application/vnd.openxmlformats-package.core-properties+xml"/>
  <Override PartName="/ppt/tags/tag10.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ppt/tags/tag9.xml" ContentType="application/vnd.openxmlformats-officedocument.presentationml.tags+xml"/>
  <Override PartName="/ppt/tags/tag8.xml" ContentType="application/vnd.openxmlformats-officedocument.presentationml.tags+xml"/>
  <Override PartName="/ppt/tags/tag4.xml" ContentType="application/vnd.openxmlformats-officedocument.presentationml.tags+xml"/>
  <Override PartName="/ppt/tags/tag2.xml" ContentType="application/vnd.openxmlformats-officedocument.presentationml.tags+xml"/>
  <Override PartName="/ppt/tags/tag5.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revisionInfo.xml" ContentType="application/vnd.ms-powerpoint.revisioninfo+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452" r:id="rId2"/>
    <p:sldId id="2147472667" r:id="rId3"/>
    <p:sldId id="2147472668" r:id="rId4"/>
    <p:sldId id="2147472602" r:id="rId5"/>
    <p:sldId id="2147472669" r:id="rId6"/>
    <p:sldId id="2147472670" r:id="rId7"/>
    <p:sldId id="2147472671" r:id="rId8"/>
    <p:sldId id="2147472672" r:id="rId9"/>
    <p:sldId id="2147472673" r:id="rId10"/>
    <p:sldId id="2147472674" r:id="rId11"/>
    <p:sldId id="2147472675" r:id="rId12"/>
    <p:sldId id="2147472676" r:id="rId13"/>
    <p:sldId id="2147472677" r:id="rId14"/>
    <p:sldId id="2147472678" r:id="rId15"/>
    <p:sldId id="2147472679" r:id="rId16"/>
    <p:sldId id="2147472680" r:id="rId17"/>
    <p:sldId id="2147472681" r:id="rId18"/>
    <p:sldId id="2147472684" r:id="rId19"/>
    <p:sldId id="2147472682" r:id="rId20"/>
    <p:sldId id="2147472683" r:id="rId21"/>
    <p:sldId id="2147472685" r:id="rId22"/>
    <p:sldId id="2147472686" r:id="rId23"/>
    <p:sldId id="2147472687" r:id="rId24"/>
    <p:sldId id="2147472688" r:id="rId25"/>
    <p:sldId id="2147472692" r:id="rId26"/>
    <p:sldId id="2147472689" r:id="rId27"/>
    <p:sldId id="2147472693" r:id="rId28"/>
    <p:sldId id="2147472690" r:id="rId29"/>
    <p:sldId id="2147472691" r:id="rId30"/>
    <p:sldId id="2147472699" r:id="rId31"/>
    <p:sldId id="2147472700" r:id="rId32"/>
    <p:sldId id="2147472694" r:id="rId33"/>
    <p:sldId id="2147472701" r:id="rId34"/>
    <p:sldId id="2147472695" r:id="rId35"/>
    <p:sldId id="2147472702" r:id="rId36"/>
    <p:sldId id="2147472703" r:id="rId37"/>
    <p:sldId id="2147472704" r:id="rId38"/>
    <p:sldId id="2147472705" r:id="rId39"/>
    <p:sldId id="2147472706" r:id="rId40"/>
    <p:sldId id="2147472658" r:id="rId41"/>
  </p:sldIdLst>
  <p:sldSz cx="12192000" cy="6858000"/>
  <p:notesSz cx="6858000" cy="9144000"/>
  <p:custDataLst>
    <p:tags r:id="rId44"/>
  </p:custDataLst>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14"/>
    <a:srgbClr val="27933E"/>
    <a:srgbClr val="81D877"/>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68647-0E4E-4D51-9C0E-13926B4FF229}" v="3059" dt="2023-07-13T15:51:45.45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78029" autoAdjust="0"/>
  </p:normalViewPr>
  <p:slideViewPr>
    <p:cSldViewPr snapToGrid="0">
      <p:cViewPr varScale="1">
        <p:scale>
          <a:sx n="60" d="100"/>
          <a:sy n="60" d="100"/>
        </p:scale>
        <p:origin x="548" y="44"/>
      </p:cViewPr>
      <p:guideLst/>
    </p:cSldViewPr>
  </p:slideViewPr>
  <p:outlineViewPr>
    <p:cViewPr>
      <p:scale>
        <a:sx n="33" d="100"/>
        <a:sy n="33" d="100"/>
      </p:scale>
      <p:origin x="0" y="-27438"/>
    </p:cViewPr>
  </p:outlineViewPr>
  <p:notesTextViewPr>
    <p:cViewPr>
      <p:scale>
        <a:sx n="1" d="1"/>
        <a:sy n="1" d="1"/>
      </p:scale>
      <p:origin x="0" y="0"/>
    </p:cViewPr>
  </p:notesTextViewPr>
  <p:notesViewPr>
    <p:cSldViewPr snapToGrid="0">
      <p:cViewPr varScale="1">
        <p:scale>
          <a:sx n="59" d="100"/>
          <a:sy n="59" d="100"/>
        </p:scale>
        <p:origin x="279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o Cortés, Sofía Constanza" userId="bc780694-5ad3-4b43-9d08-68ceeeeb3a92" providerId="ADAL" clId="{78668647-0E4E-4D51-9C0E-13926B4FF229}"/>
    <pc:docChg chg="undo custSel addSld delSld modSld sldOrd modMainMaster modSection replTag">
      <pc:chgData name="Brito Cortés, Sofía Constanza" userId="bc780694-5ad3-4b43-9d08-68ceeeeb3a92" providerId="ADAL" clId="{78668647-0E4E-4D51-9C0E-13926B4FF229}" dt="2023-07-13T15:51:45.458" v="5563" actId="20578"/>
      <pc:docMkLst>
        <pc:docMk/>
      </pc:docMkLst>
      <pc:sldChg chg="delSp">
        <pc:chgData name="Brito Cortés, Sofía Constanza" userId="bc780694-5ad3-4b43-9d08-68ceeeeb3a92" providerId="ADAL" clId="{78668647-0E4E-4D51-9C0E-13926B4FF229}" dt="2023-07-13T15:44:17.838" v="5554"/>
        <pc:sldMkLst>
          <pc:docMk/>
          <pc:sldMk cId="0" sldId="279"/>
        </pc:sldMkLst>
        <pc:spChg chg="del">
          <ac:chgData name="Brito Cortés, Sofía Constanza" userId="bc780694-5ad3-4b43-9d08-68ceeeeb3a92" providerId="ADAL" clId="{78668647-0E4E-4D51-9C0E-13926B4FF229}" dt="2023-07-13T15:44:17.838" v="5554"/>
          <ac:spMkLst>
            <pc:docMk/>
            <pc:sldMk cId="0" sldId="279"/>
            <ac:spMk id="2" creationId="{2E7E7DBF-90A8-1A51-8FCC-DD65465B3770}"/>
          </ac:spMkLst>
        </pc:spChg>
      </pc:sldChg>
      <pc:sldChg chg="delSp">
        <pc:chgData name="Brito Cortés, Sofía Constanza" userId="bc780694-5ad3-4b43-9d08-68ceeeeb3a92" providerId="ADAL" clId="{78668647-0E4E-4D51-9C0E-13926B4FF229}" dt="2023-07-13T15:44:17.838" v="5554"/>
        <pc:sldMkLst>
          <pc:docMk/>
          <pc:sldMk cId="0" sldId="284"/>
        </pc:sldMkLst>
        <pc:spChg chg="del">
          <ac:chgData name="Brito Cortés, Sofía Constanza" userId="bc780694-5ad3-4b43-9d08-68ceeeeb3a92" providerId="ADAL" clId="{78668647-0E4E-4D51-9C0E-13926B4FF229}" dt="2023-07-13T15:44:17.838" v="5554"/>
          <ac:spMkLst>
            <pc:docMk/>
            <pc:sldMk cId="0" sldId="284"/>
            <ac:spMk id="2" creationId="{2DC4924F-8F1B-95D2-8254-0929E8061B5D}"/>
          </ac:spMkLst>
        </pc:spChg>
      </pc:sldChg>
      <pc:sldChg chg="delSp">
        <pc:chgData name="Brito Cortés, Sofía Constanza" userId="bc780694-5ad3-4b43-9d08-68ceeeeb3a92" providerId="ADAL" clId="{78668647-0E4E-4D51-9C0E-13926B4FF229}" dt="2023-07-13T15:44:17.838" v="5554"/>
        <pc:sldMkLst>
          <pc:docMk/>
          <pc:sldMk cId="2571665260" sldId="352"/>
        </pc:sldMkLst>
        <pc:spChg chg="del">
          <ac:chgData name="Brito Cortés, Sofía Constanza" userId="bc780694-5ad3-4b43-9d08-68ceeeeb3a92" providerId="ADAL" clId="{78668647-0E4E-4D51-9C0E-13926B4FF229}" dt="2023-07-13T15:44:17.838" v="5554"/>
          <ac:spMkLst>
            <pc:docMk/>
            <pc:sldMk cId="2571665260" sldId="352"/>
            <ac:spMk id="2" creationId="{5255C6D4-96B0-F707-5058-20B797FA8DC3}"/>
          </ac:spMkLst>
        </pc:spChg>
      </pc:sldChg>
      <pc:sldChg chg="delSp">
        <pc:chgData name="Brito Cortés, Sofía Constanza" userId="bc780694-5ad3-4b43-9d08-68ceeeeb3a92" providerId="ADAL" clId="{78668647-0E4E-4D51-9C0E-13926B4FF229}" dt="2023-07-13T15:44:17.838" v="5554"/>
        <pc:sldMkLst>
          <pc:docMk/>
          <pc:sldMk cId="1198807975" sldId="354"/>
        </pc:sldMkLst>
        <pc:spChg chg="del">
          <ac:chgData name="Brito Cortés, Sofía Constanza" userId="bc780694-5ad3-4b43-9d08-68ceeeeb3a92" providerId="ADAL" clId="{78668647-0E4E-4D51-9C0E-13926B4FF229}" dt="2023-07-13T15:44:17.838" v="5554"/>
          <ac:spMkLst>
            <pc:docMk/>
            <pc:sldMk cId="1198807975" sldId="354"/>
            <ac:spMk id="3" creationId="{55509333-A291-D808-C4DC-737442D05B26}"/>
          </ac:spMkLst>
        </pc:spChg>
      </pc:sldChg>
      <pc:sldChg chg="addSp delSp modSp mod ord">
        <pc:chgData name="Brito Cortés, Sofía Constanza" userId="bc780694-5ad3-4b43-9d08-68ceeeeb3a92" providerId="ADAL" clId="{78668647-0E4E-4D51-9C0E-13926B4FF229}" dt="2023-07-13T15:01:03.462" v="5373" actId="14100"/>
        <pc:sldMkLst>
          <pc:docMk/>
          <pc:sldMk cId="667833205" sldId="459"/>
        </pc:sldMkLst>
        <pc:spChg chg="del">
          <ac:chgData name="Brito Cortés, Sofía Constanza" userId="bc780694-5ad3-4b43-9d08-68ceeeeb3a92" providerId="ADAL" clId="{78668647-0E4E-4D51-9C0E-13926B4FF229}" dt="2023-07-13T15:00:21.461" v="5156" actId="478"/>
          <ac:spMkLst>
            <pc:docMk/>
            <pc:sldMk cId="667833205" sldId="459"/>
            <ac:spMk id="3" creationId="{461C20CF-53C1-7E43-826E-18C48783904D}"/>
          </ac:spMkLst>
        </pc:spChg>
        <pc:spChg chg="mod">
          <ac:chgData name="Brito Cortés, Sofía Constanza" userId="bc780694-5ad3-4b43-9d08-68ceeeeb3a92" providerId="ADAL" clId="{78668647-0E4E-4D51-9C0E-13926B4FF229}" dt="2023-07-13T15:00:49.155" v="5371" actId="14100"/>
          <ac:spMkLst>
            <pc:docMk/>
            <pc:sldMk cId="667833205" sldId="459"/>
            <ac:spMk id="5" creationId="{00000000-0000-0000-0000-000000000000}"/>
          </ac:spMkLst>
        </pc:spChg>
        <pc:spChg chg="del">
          <ac:chgData name="Brito Cortés, Sofía Constanza" userId="bc780694-5ad3-4b43-9d08-68ceeeeb3a92" providerId="ADAL" clId="{78668647-0E4E-4D51-9C0E-13926B4FF229}" dt="2023-07-13T15:00:21.461" v="5156" actId="478"/>
          <ac:spMkLst>
            <pc:docMk/>
            <pc:sldMk cId="667833205" sldId="459"/>
            <ac:spMk id="6" creationId="{1D52B184-AC18-FBFE-23A8-2AD3A7751219}"/>
          </ac:spMkLst>
        </pc:spChg>
        <pc:spChg chg="del">
          <ac:chgData name="Brito Cortés, Sofía Constanza" userId="bc780694-5ad3-4b43-9d08-68ceeeeb3a92" providerId="ADAL" clId="{78668647-0E4E-4D51-9C0E-13926B4FF229}" dt="2023-07-13T15:00:21.461" v="5156" actId="478"/>
          <ac:spMkLst>
            <pc:docMk/>
            <pc:sldMk cId="667833205" sldId="459"/>
            <ac:spMk id="7" creationId="{D9608A01-CBA6-877D-1BFB-D1352FFD67A7}"/>
          </ac:spMkLst>
        </pc:spChg>
        <pc:spChg chg="del">
          <ac:chgData name="Brito Cortés, Sofía Constanza" userId="bc780694-5ad3-4b43-9d08-68ceeeeb3a92" providerId="ADAL" clId="{78668647-0E4E-4D51-9C0E-13926B4FF229}" dt="2023-07-13T15:00:21.461" v="5156" actId="478"/>
          <ac:spMkLst>
            <pc:docMk/>
            <pc:sldMk cId="667833205" sldId="459"/>
            <ac:spMk id="8" creationId="{99F78117-3F32-8A2B-7920-69DE756448D7}"/>
          </ac:spMkLst>
        </pc:spChg>
        <pc:spChg chg="del">
          <ac:chgData name="Brito Cortés, Sofía Constanza" userId="bc780694-5ad3-4b43-9d08-68ceeeeb3a92" providerId="ADAL" clId="{78668647-0E4E-4D51-9C0E-13926B4FF229}" dt="2023-07-13T15:00:21.461" v="5156" actId="478"/>
          <ac:spMkLst>
            <pc:docMk/>
            <pc:sldMk cId="667833205" sldId="459"/>
            <ac:spMk id="9" creationId="{69C3A41C-F820-0352-6504-8553680263BB}"/>
          </ac:spMkLst>
        </pc:spChg>
        <pc:spChg chg="mod">
          <ac:chgData name="Brito Cortés, Sofía Constanza" userId="bc780694-5ad3-4b43-9d08-68ceeeeb3a92" providerId="ADAL" clId="{78668647-0E4E-4D51-9C0E-13926B4FF229}" dt="2023-07-13T15:01:03.462" v="5373" actId="14100"/>
          <ac:spMkLst>
            <pc:docMk/>
            <pc:sldMk cId="667833205" sldId="459"/>
            <ac:spMk id="10" creationId="{3CBEAD6F-F1C1-7AAF-A62F-652C6D10E52E}"/>
          </ac:spMkLst>
        </pc:spChg>
        <pc:spChg chg="add mod replST">
          <ac:chgData name="Brito Cortés, Sofía Constanza" userId="bc780694-5ad3-4b43-9d08-68ceeeeb3a92" providerId="ADAL" clId="{78668647-0E4E-4D51-9C0E-13926B4FF229}" dt="2023-07-13T15:00:22.466" v="5162"/>
          <ac:spMkLst>
            <pc:docMk/>
            <pc:sldMk cId="667833205" sldId="459"/>
            <ac:spMk id="11" creationId="{93411294-A0AB-1D70-8401-DD5F3C80077D}"/>
          </ac:spMkLst>
        </pc:spChg>
        <pc:spChg chg="add mod replST">
          <ac:chgData name="Brito Cortés, Sofía Constanza" userId="bc780694-5ad3-4b43-9d08-68ceeeeb3a92" providerId="ADAL" clId="{78668647-0E4E-4D51-9C0E-13926B4FF229}" dt="2023-07-13T15:00:22.469" v="5166"/>
          <ac:spMkLst>
            <pc:docMk/>
            <pc:sldMk cId="667833205" sldId="459"/>
            <ac:spMk id="12" creationId="{A4517A2C-1723-6B04-2F98-D27B962CAA24}"/>
          </ac:spMkLst>
        </pc:spChg>
        <pc:spChg chg="add mod replST">
          <ac:chgData name="Brito Cortés, Sofía Constanza" userId="bc780694-5ad3-4b43-9d08-68ceeeeb3a92" providerId="ADAL" clId="{78668647-0E4E-4D51-9C0E-13926B4FF229}" dt="2023-07-13T15:00:22.613" v="5252" actId="948"/>
          <ac:spMkLst>
            <pc:docMk/>
            <pc:sldMk cId="667833205" sldId="459"/>
            <ac:spMk id="13" creationId="{FD41E0F0-A19C-3FCE-A043-FB0037773CD7}"/>
          </ac:spMkLst>
        </pc:spChg>
        <pc:spChg chg="add mod replST">
          <ac:chgData name="Brito Cortés, Sofía Constanza" userId="bc780694-5ad3-4b43-9d08-68ceeeeb3a92" providerId="ADAL" clId="{78668647-0E4E-4D51-9C0E-13926B4FF229}" dt="2023-07-13T15:00:22.655" v="5290" actId="948"/>
          <ac:spMkLst>
            <pc:docMk/>
            <pc:sldMk cId="667833205" sldId="459"/>
            <ac:spMk id="14" creationId="{0BBD1A27-BDEE-32A4-C741-FFD9CD75AFA8}"/>
          </ac:spMkLst>
        </pc:spChg>
        <pc:spChg chg="add mod replST">
          <ac:chgData name="Brito Cortés, Sofía Constanza" userId="bc780694-5ad3-4b43-9d08-68ceeeeb3a92" providerId="ADAL" clId="{78668647-0E4E-4D51-9C0E-13926B4FF229}" dt="2023-07-13T15:00:22.660" v="5293" actId="948"/>
          <ac:spMkLst>
            <pc:docMk/>
            <pc:sldMk cId="667833205" sldId="459"/>
            <ac:spMk id="15" creationId="{7C9E39AD-1030-B34B-2D19-5BAF5EF60258}"/>
          </ac:spMkLst>
        </pc:spChg>
        <pc:spChg chg="add mod replST">
          <ac:chgData name="Brito Cortés, Sofía Constanza" userId="bc780694-5ad3-4b43-9d08-68ceeeeb3a92" providerId="ADAL" clId="{78668647-0E4E-4D51-9C0E-13926B4FF229}" dt="2023-07-13T15:00:22.664" v="5296" actId="948"/>
          <ac:spMkLst>
            <pc:docMk/>
            <pc:sldMk cId="667833205" sldId="459"/>
            <ac:spMk id="16" creationId="{F87B1D46-0C3A-B38A-DA8D-16C02E4C68A9}"/>
          </ac:spMkLst>
        </pc:spChg>
        <pc:spChg chg="add mod replST">
          <ac:chgData name="Brito Cortés, Sofía Constanza" userId="bc780694-5ad3-4b43-9d08-68ceeeeb3a92" providerId="ADAL" clId="{78668647-0E4E-4D51-9C0E-13926B4FF229}" dt="2023-07-13T15:00:22.684" v="5309"/>
          <ac:spMkLst>
            <pc:docMk/>
            <pc:sldMk cId="667833205" sldId="459"/>
            <ac:spMk id="27" creationId="{22EA5A39-DEAA-7CAC-45B0-C1D0EE195061}"/>
          </ac:spMkLst>
        </pc:spChg>
        <pc:spChg chg="add mod replST">
          <ac:chgData name="Brito Cortés, Sofía Constanza" userId="bc780694-5ad3-4b43-9d08-68ceeeeb3a92" providerId="ADAL" clId="{78668647-0E4E-4D51-9C0E-13926B4FF229}" dt="2023-07-13T15:00:22.693" v="5310"/>
          <ac:spMkLst>
            <pc:docMk/>
            <pc:sldMk cId="667833205" sldId="459"/>
            <ac:spMk id="28" creationId="{510A7E9A-4606-047E-96CC-9F225DC8CDAB}"/>
          </ac:spMkLst>
        </pc:spChg>
        <pc:spChg chg="add mod replST">
          <ac:chgData name="Brito Cortés, Sofía Constanza" userId="bc780694-5ad3-4b43-9d08-68ceeeeb3a92" providerId="ADAL" clId="{78668647-0E4E-4D51-9C0E-13926B4FF229}" dt="2023-07-13T15:00:22.470" v="5169"/>
          <ac:spMkLst>
            <pc:docMk/>
            <pc:sldMk cId="667833205" sldId="459"/>
            <ac:spMk id="29" creationId="{80D71C27-2B06-41BA-779A-D59AA7A4E702}"/>
          </ac:spMkLst>
        </pc:spChg>
        <pc:spChg chg="add mod replST">
          <ac:chgData name="Brito Cortés, Sofía Constanza" userId="bc780694-5ad3-4b43-9d08-68ceeeeb3a92" providerId="ADAL" clId="{78668647-0E4E-4D51-9C0E-13926B4FF229}" dt="2023-07-13T15:00:22.474" v="5177"/>
          <ac:spMkLst>
            <pc:docMk/>
            <pc:sldMk cId="667833205" sldId="459"/>
            <ac:spMk id="30" creationId="{F59D7F4F-91FD-1FAC-5AC9-3D29E22A0D82}"/>
          </ac:spMkLst>
        </pc:spChg>
        <pc:spChg chg="del">
          <ac:chgData name="Brito Cortés, Sofía Constanza" userId="bc780694-5ad3-4b43-9d08-68ceeeeb3a92" providerId="ADAL" clId="{78668647-0E4E-4D51-9C0E-13926B4FF229}" dt="2023-07-13T15:00:21.461" v="5156" actId="478"/>
          <ac:spMkLst>
            <pc:docMk/>
            <pc:sldMk cId="667833205" sldId="459"/>
            <ac:spMk id="31" creationId="{E7B1E926-FA9E-4D00-B6E5-0FA560C3E887}"/>
          </ac:spMkLst>
        </pc:spChg>
        <pc:spChg chg="del">
          <ac:chgData name="Brito Cortés, Sofía Constanza" userId="bc780694-5ad3-4b43-9d08-68ceeeeb3a92" providerId="ADAL" clId="{78668647-0E4E-4D51-9C0E-13926B4FF229}" dt="2023-07-13T15:00:21.461" v="5156" actId="478"/>
          <ac:spMkLst>
            <pc:docMk/>
            <pc:sldMk cId="667833205" sldId="459"/>
            <ac:spMk id="32" creationId="{26091BE0-EEE1-4645-83BF-399B5535257F}"/>
          </ac:spMkLst>
        </pc:spChg>
        <pc:spChg chg="add mod replST">
          <ac:chgData name="Brito Cortés, Sofía Constanza" userId="bc780694-5ad3-4b43-9d08-68ceeeeb3a92" providerId="ADAL" clId="{78668647-0E4E-4D51-9C0E-13926B4FF229}" dt="2023-07-13T15:00:22.478" v="5183"/>
          <ac:spMkLst>
            <pc:docMk/>
            <pc:sldMk cId="667833205" sldId="459"/>
            <ac:spMk id="33" creationId="{431DF274-4CD1-252C-6303-58013AE0AAD0}"/>
          </ac:spMkLst>
        </pc:spChg>
        <pc:spChg chg="add mod replST">
          <ac:chgData name="Brito Cortés, Sofía Constanza" userId="bc780694-5ad3-4b43-9d08-68ceeeeb3a92" providerId="ADAL" clId="{78668647-0E4E-4D51-9C0E-13926B4FF229}" dt="2023-07-13T15:00:22.474" v="5175"/>
          <ac:spMkLst>
            <pc:docMk/>
            <pc:sldMk cId="667833205" sldId="459"/>
            <ac:spMk id="34" creationId="{586054D6-9B13-F1DD-B781-58389C3E3234}"/>
          </ac:spMkLst>
        </pc:spChg>
        <pc:spChg chg="add mod replST">
          <ac:chgData name="Brito Cortés, Sofía Constanza" userId="bc780694-5ad3-4b43-9d08-68ceeeeb3a92" providerId="ADAL" clId="{78668647-0E4E-4D51-9C0E-13926B4FF229}" dt="2023-07-13T15:00:22.477" v="5181"/>
          <ac:spMkLst>
            <pc:docMk/>
            <pc:sldMk cId="667833205" sldId="459"/>
            <ac:spMk id="35" creationId="{B89FA94E-9E64-73BB-E1DC-9031167675DE}"/>
          </ac:spMkLst>
        </pc:spChg>
        <pc:spChg chg="add mod replST">
          <ac:chgData name="Brito Cortés, Sofía Constanza" userId="bc780694-5ad3-4b43-9d08-68ceeeeb3a92" providerId="ADAL" clId="{78668647-0E4E-4D51-9C0E-13926B4FF229}" dt="2023-07-13T15:00:22.472" v="5173"/>
          <ac:spMkLst>
            <pc:docMk/>
            <pc:sldMk cId="667833205" sldId="459"/>
            <ac:spMk id="36" creationId="{1446A096-992B-4496-2C62-5BD58392A2D4}"/>
          </ac:spMkLst>
        </pc:spChg>
        <pc:spChg chg="add mod replST">
          <ac:chgData name="Brito Cortés, Sofía Constanza" userId="bc780694-5ad3-4b43-9d08-68ceeeeb3a92" providerId="ADAL" clId="{78668647-0E4E-4D51-9C0E-13926B4FF229}" dt="2023-07-13T15:00:22.483" v="5189"/>
          <ac:spMkLst>
            <pc:docMk/>
            <pc:sldMk cId="667833205" sldId="459"/>
            <ac:spMk id="37" creationId="{4D03E464-D20F-EEF9-3A94-0FD1A9C72EBA}"/>
          </ac:spMkLst>
        </pc:spChg>
        <pc:spChg chg="add mod replST">
          <ac:chgData name="Brito Cortés, Sofía Constanza" userId="bc780694-5ad3-4b43-9d08-68ceeeeb3a92" providerId="ADAL" clId="{78668647-0E4E-4D51-9C0E-13926B4FF229}" dt="2023-07-13T15:00:22.475" v="5179"/>
          <ac:spMkLst>
            <pc:docMk/>
            <pc:sldMk cId="667833205" sldId="459"/>
            <ac:spMk id="38" creationId="{84098658-BD5F-CCAB-0328-F405E00FE7AB}"/>
          </ac:spMkLst>
        </pc:spChg>
        <pc:spChg chg="add mod replST">
          <ac:chgData name="Brito Cortés, Sofía Constanza" userId="bc780694-5ad3-4b43-9d08-68ceeeeb3a92" providerId="ADAL" clId="{78668647-0E4E-4D51-9C0E-13926B4FF229}" dt="2023-07-13T15:00:22.471" v="5171"/>
          <ac:spMkLst>
            <pc:docMk/>
            <pc:sldMk cId="667833205" sldId="459"/>
            <ac:spMk id="39" creationId="{E8521B0E-9D76-C45C-5CB2-C79A875E2F22}"/>
          </ac:spMkLst>
        </pc:spChg>
        <pc:spChg chg="add mod replST">
          <ac:chgData name="Brito Cortés, Sofía Constanza" userId="bc780694-5ad3-4b43-9d08-68ceeeeb3a92" providerId="ADAL" clId="{78668647-0E4E-4D51-9C0E-13926B4FF229}" dt="2023-07-13T15:00:22.481" v="5187"/>
          <ac:spMkLst>
            <pc:docMk/>
            <pc:sldMk cId="667833205" sldId="459"/>
            <ac:spMk id="40" creationId="{CB2C9B9E-4664-DA04-3408-FB8158F0E3A1}"/>
          </ac:spMkLst>
        </pc:spChg>
        <pc:spChg chg="add mod replST">
          <ac:chgData name="Brito Cortés, Sofía Constanza" userId="bc780694-5ad3-4b43-9d08-68ceeeeb3a92" providerId="ADAL" clId="{78668647-0E4E-4D51-9C0E-13926B4FF229}" dt="2023-07-13T15:00:22.677" v="5305" actId="948"/>
          <ac:spMkLst>
            <pc:docMk/>
            <pc:sldMk cId="667833205" sldId="459"/>
            <ac:spMk id="41" creationId="{30B729CC-3B6C-76E8-B9F2-6D290DE663C6}"/>
          </ac:spMkLst>
        </pc:spChg>
        <pc:spChg chg="add mod replST">
          <ac:chgData name="Brito Cortés, Sofía Constanza" userId="bc780694-5ad3-4b43-9d08-68ceeeeb3a92" providerId="ADAL" clId="{78668647-0E4E-4D51-9C0E-13926B4FF229}" dt="2023-07-13T15:00:22.605" v="5246"/>
          <ac:spMkLst>
            <pc:docMk/>
            <pc:sldMk cId="667833205" sldId="459"/>
            <ac:spMk id="42" creationId="{274E3E42-5123-6B34-B0AC-EDEA2D127D1A}"/>
          </ac:spMkLst>
        </pc:spChg>
        <pc:spChg chg="add mod replST">
          <ac:chgData name="Brito Cortés, Sofía Constanza" userId="bc780694-5ad3-4b43-9d08-68ceeeeb3a92" providerId="ADAL" clId="{78668647-0E4E-4D51-9C0E-13926B4FF229}" dt="2023-07-13T15:00:22.675" v="5303" actId="948"/>
          <ac:spMkLst>
            <pc:docMk/>
            <pc:sldMk cId="667833205" sldId="459"/>
            <ac:spMk id="43" creationId="{156A84EA-1C0C-291F-0AC0-A00D9D6A4453}"/>
          </ac:spMkLst>
        </pc:spChg>
        <pc:spChg chg="add mod replST">
          <ac:chgData name="Brito Cortés, Sofía Constanza" userId="bc780694-5ad3-4b43-9d08-68ceeeeb3a92" providerId="ADAL" clId="{78668647-0E4E-4D51-9C0E-13926B4FF229}" dt="2023-07-13T15:00:22.609" v="5249"/>
          <ac:spMkLst>
            <pc:docMk/>
            <pc:sldMk cId="667833205" sldId="459"/>
            <ac:spMk id="44" creationId="{366DC784-F481-4388-5CC9-4AF3F2CAADA5}"/>
          </ac:spMkLst>
        </pc:spChg>
        <pc:spChg chg="add mod replST">
          <ac:chgData name="Brito Cortés, Sofía Constanza" userId="bc780694-5ad3-4b43-9d08-68ceeeeb3a92" providerId="ADAL" clId="{78668647-0E4E-4D51-9C0E-13926B4FF229}" dt="2023-07-13T15:00:22.607" v="5248"/>
          <ac:spMkLst>
            <pc:docMk/>
            <pc:sldMk cId="667833205" sldId="459"/>
            <ac:spMk id="45" creationId="{3AEA117D-633C-3A66-C4BF-F295C66D6BE5}"/>
          </ac:spMkLst>
        </pc:spChg>
        <pc:spChg chg="add mod replST">
          <ac:chgData name="Brito Cortés, Sofía Constanza" userId="bc780694-5ad3-4b43-9d08-68ceeeeb3a92" providerId="ADAL" clId="{78668647-0E4E-4D51-9C0E-13926B4FF229}" dt="2023-07-13T15:00:22.610" v="5250"/>
          <ac:spMkLst>
            <pc:docMk/>
            <pc:sldMk cId="667833205" sldId="459"/>
            <ac:spMk id="46" creationId="{8D87EEBC-C628-933C-01A1-AF0C4A07C51C}"/>
          </ac:spMkLst>
        </pc:spChg>
        <pc:spChg chg="add mod replST">
          <ac:chgData name="Brito Cortés, Sofía Constanza" userId="bc780694-5ad3-4b43-9d08-68ceeeeb3a92" providerId="ADAL" clId="{78668647-0E4E-4D51-9C0E-13926B4FF229}" dt="2023-07-13T15:00:22.603" v="5245"/>
          <ac:spMkLst>
            <pc:docMk/>
            <pc:sldMk cId="667833205" sldId="459"/>
            <ac:spMk id="47" creationId="{A37E014F-0BBB-265D-C044-591B3CC924BB}"/>
          </ac:spMkLst>
        </pc:spChg>
        <pc:spChg chg="add mod replST">
          <ac:chgData name="Brito Cortés, Sofía Constanza" userId="bc780694-5ad3-4b43-9d08-68ceeeeb3a92" providerId="ADAL" clId="{78668647-0E4E-4D51-9C0E-13926B4FF229}" dt="2023-07-13T15:00:22.680" v="5307" actId="948"/>
          <ac:spMkLst>
            <pc:docMk/>
            <pc:sldMk cId="667833205" sldId="459"/>
            <ac:spMk id="48" creationId="{CD766343-FEF9-62DA-E613-FF39D5F55DF3}"/>
          </ac:spMkLst>
        </pc:spChg>
        <pc:spChg chg="add mod replST">
          <ac:chgData name="Brito Cortés, Sofía Constanza" userId="bc780694-5ad3-4b43-9d08-68ceeeeb3a92" providerId="ADAL" clId="{78668647-0E4E-4D51-9C0E-13926B4FF229}" dt="2023-07-13T15:00:22.611" v="5251"/>
          <ac:spMkLst>
            <pc:docMk/>
            <pc:sldMk cId="667833205" sldId="459"/>
            <ac:spMk id="49" creationId="{8CCF9343-BC87-0258-125C-E7561D9DEE5C}"/>
          </ac:spMkLst>
        </pc:spChg>
        <pc:spChg chg="add mod replST">
          <ac:chgData name="Brito Cortés, Sofía Constanza" userId="bc780694-5ad3-4b43-9d08-68ceeeeb3a92" providerId="ADAL" clId="{78668647-0E4E-4D51-9C0E-13926B4FF229}" dt="2023-07-13T15:00:22.606" v="5247"/>
          <ac:spMkLst>
            <pc:docMk/>
            <pc:sldMk cId="667833205" sldId="459"/>
            <ac:spMk id="50" creationId="{DFF1BFD7-65EA-C807-2045-F243E52D4F17}"/>
          </ac:spMkLst>
        </pc:spChg>
        <pc:spChg chg="add mod replST">
          <ac:chgData name="Brito Cortés, Sofía Constanza" userId="bc780694-5ad3-4b43-9d08-68ceeeeb3a92" providerId="ADAL" clId="{78668647-0E4E-4D51-9C0E-13926B4FF229}" dt="2023-07-13T15:00:22.674" v="5302" actId="948"/>
          <ac:spMkLst>
            <pc:docMk/>
            <pc:sldMk cId="667833205" sldId="459"/>
            <ac:spMk id="51" creationId="{3D848D6D-8105-2FF3-E6DF-EBCBE901E0E8}"/>
          </ac:spMkLst>
        </pc:spChg>
        <pc:spChg chg="add mod replST">
          <ac:chgData name="Brito Cortés, Sofía Constanza" userId="bc780694-5ad3-4b43-9d08-68ceeeeb3a92" providerId="ADAL" clId="{78668647-0E4E-4D51-9C0E-13926B4FF229}" dt="2023-07-13T15:00:22.679" v="5306" actId="948"/>
          <ac:spMkLst>
            <pc:docMk/>
            <pc:sldMk cId="667833205" sldId="459"/>
            <ac:spMk id="52" creationId="{74A610E6-2F48-EF91-1FB0-8424198F7C60}"/>
          </ac:spMkLst>
        </pc:spChg>
        <pc:spChg chg="add mod replST">
          <ac:chgData name="Brito Cortés, Sofía Constanza" userId="bc780694-5ad3-4b43-9d08-68ceeeeb3a92" providerId="ADAL" clId="{78668647-0E4E-4D51-9C0E-13926B4FF229}" dt="2023-07-13T15:00:22.676" v="5304" actId="948"/>
          <ac:spMkLst>
            <pc:docMk/>
            <pc:sldMk cId="667833205" sldId="459"/>
            <ac:spMk id="53" creationId="{6F3C6199-6CEF-1EA8-71A5-890578BD4512}"/>
          </ac:spMkLst>
        </pc:spChg>
        <pc:spChg chg="add mod replST">
          <ac:chgData name="Brito Cortés, Sofía Constanza" userId="bc780694-5ad3-4b43-9d08-68ceeeeb3a92" providerId="ADAL" clId="{78668647-0E4E-4D51-9C0E-13926B4FF229}" dt="2023-07-13T15:00:22.673" v="5301" actId="948"/>
          <ac:spMkLst>
            <pc:docMk/>
            <pc:sldMk cId="667833205" sldId="459"/>
            <ac:spMk id="54" creationId="{105DACB6-6A95-D304-722F-16F32897AE7F}"/>
          </ac:spMkLst>
        </pc:spChg>
        <pc:spChg chg="add mod replST">
          <ac:chgData name="Brito Cortés, Sofía Constanza" userId="bc780694-5ad3-4b43-9d08-68ceeeeb3a92" providerId="ADAL" clId="{78668647-0E4E-4D51-9C0E-13926B4FF229}" dt="2023-07-13T15:00:22.682" v="5308" actId="948"/>
          <ac:spMkLst>
            <pc:docMk/>
            <pc:sldMk cId="667833205" sldId="459"/>
            <ac:spMk id="55" creationId="{2B60AC59-0734-4252-7CF8-92206793DBE8}"/>
          </ac:spMkLst>
        </pc:spChg>
        <pc:spChg chg="add del mod modVis">
          <ac:chgData name="Brito Cortés, Sofía Constanza" userId="bc780694-5ad3-4b43-9d08-68ceeeeb3a92" providerId="ADAL" clId="{78668647-0E4E-4D51-9C0E-13926B4FF229}" dt="2023-07-13T15:00:22.699" v="5314"/>
          <ac:spMkLst>
            <pc:docMk/>
            <pc:sldMk cId="667833205" sldId="459"/>
            <ac:spMk id="56" creationId="{F9B68233-E322-8B90-78B0-DDA118AC5362}"/>
          </ac:spMkLst>
        </pc:spChg>
        <pc:spChg chg="add del mod">
          <ac:chgData name="Brito Cortés, Sofía Constanza" userId="bc780694-5ad3-4b43-9d08-68ceeeeb3a92" providerId="ADAL" clId="{78668647-0E4E-4D51-9C0E-13926B4FF229}" dt="2023-07-13T15:00:52.652" v="5372" actId="478"/>
          <ac:spMkLst>
            <pc:docMk/>
            <pc:sldMk cId="667833205" sldId="459"/>
            <ac:spMk id="57" creationId="{AB216005-7E20-21F2-E15B-25D3B51ECB18}"/>
          </ac:spMkLst>
        </pc:spChg>
        <pc:graphicFrameChg chg="mod">
          <ac:chgData name="Brito Cortés, Sofía Constanza" userId="bc780694-5ad3-4b43-9d08-68ceeeeb3a92" providerId="ADAL" clId="{78668647-0E4E-4D51-9C0E-13926B4FF229}" dt="2023-07-13T15:00:22.703" v="5316"/>
          <ac:graphicFrameMkLst>
            <pc:docMk/>
            <pc:sldMk cId="667833205" sldId="459"/>
            <ac:graphicFrameMk id="4" creationId="{97AD468B-D6B0-16E5-4AC1-379B1ACC973D}"/>
          </ac:graphicFrameMkLst>
        </pc:graphicFrameChg>
        <pc:cxnChg chg="add mod replST">
          <ac:chgData name="Brito Cortés, Sofía Constanza" userId="bc780694-5ad3-4b43-9d08-68ceeeeb3a92" providerId="ADAL" clId="{78668647-0E4E-4D51-9C0E-13926B4FF229}" dt="2023-07-13T15:00:22.485" v="5193"/>
          <ac:cxnSpMkLst>
            <pc:docMk/>
            <pc:sldMk cId="667833205" sldId="459"/>
            <ac:cxnSpMk id="17" creationId="{4249D4E4-E892-9617-46B7-4D7A42EED291}"/>
          </ac:cxnSpMkLst>
        </pc:cxnChg>
        <pc:cxnChg chg="add mod replST">
          <ac:chgData name="Brito Cortés, Sofía Constanza" userId="bc780694-5ad3-4b43-9d08-68ceeeeb3a92" providerId="ADAL" clId="{78668647-0E4E-4D51-9C0E-13926B4FF229}" dt="2023-07-13T15:00:22.485" v="5192"/>
          <ac:cxnSpMkLst>
            <pc:docMk/>
            <pc:sldMk cId="667833205" sldId="459"/>
            <ac:cxnSpMk id="18" creationId="{89FDFF7C-FDD1-5A20-D8B9-C002C769B099}"/>
          </ac:cxnSpMkLst>
        </pc:cxnChg>
        <pc:cxnChg chg="add mod replST">
          <ac:chgData name="Brito Cortés, Sofía Constanza" userId="bc780694-5ad3-4b43-9d08-68ceeeeb3a92" providerId="ADAL" clId="{78668647-0E4E-4D51-9C0E-13926B4FF229}" dt="2023-07-13T15:00:22.486" v="5194"/>
          <ac:cxnSpMkLst>
            <pc:docMk/>
            <pc:sldMk cId="667833205" sldId="459"/>
            <ac:cxnSpMk id="19" creationId="{4B70D983-845D-90CD-2F45-A8DD6DBE1E24}"/>
          </ac:cxnSpMkLst>
        </pc:cxnChg>
        <pc:cxnChg chg="add mod replST">
          <ac:chgData name="Brito Cortés, Sofía Constanza" userId="bc780694-5ad3-4b43-9d08-68ceeeeb3a92" providerId="ADAL" clId="{78668647-0E4E-4D51-9C0E-13926B4FF229}" dt="2023-07-13T15:00:22.488" v="5199"/>
          <ac:cxnSpMkLst>
            <pc:docMk/>
            <pc:sldMk cId="667833205" sldId="459"/>
            <ac:cxnSpMk id="20" creationId="{DFE7223B-CC01-6C21-62E0-506D4A2D45BF}"/>
          </ac:cxnSpMkLst>
        </pc:cxnChg>
        <pc:cxnChg chg="add mod replST">
          <ac:chgData name="Brito Cortés, Sofía Constanza" userId="bc780694-5ad3-4b43-9d08-68ceeeeb3a92" providerId="ADAL" clId="{78668647-0E4E-4D51-9C0E-13926B4FF229}" dt="2023-07-13T15:00:22.486" v="5195"/>
          <ac:cxnSpMkLst>
            <pc:docMk/>
            <pc:sldMk cId="667833205" sldId="459"/>
            <ac:cxnSpMk id="21" creationId="{B89D5DDC-0B9C-D182-00CB-F56D29385A00}"/>
          </ac:cxnSpMkLst>
        </pc:cxnChg>
        <pc:cxnChg chg="add mod replST">
          <ac:chgData name="Brito Cortés, Sofía Constanza" userId="bc780694-5ad3-4b43-9d08-68ceeeeb3a92" providerId="ADAL" clId="{78668647-0E4E-4D51-9C0E-13926B4FF229}" dt="2023-07-13T15:00:22.487" v="5197"/>
          <ac:cxnSpMkLst>
            <pc:docMk/>
            <pc:sldMk cId="667833205" sldId="459"/>
            <ac:cxnSpMk id="22" creationId="{189B1367-0725-71F2-CE0A-B3303F28EB98}"/>
          </ac:cxnSpMkLst>
        </pc:cxnChg>
        <pc:cxnChg chg="add mod replST">
          <ac:chgData name="Brito Cortés, Sofía Constanza" userId="bc780694-5ad3-4b43-9d08-68ceeeeb3a92" providerId="ADAL" clId="{78668647-0E4E-4D51-9C0E-13926B4FF229}" dt="2023-07-13T15:00:22.488" v="5200"/>
          <ac:cxnSpMkLst>
            <pc:docMk/>
            <pc:sldMk cId="667833205" sldId="459"/>
            <ac:cxnSpMk id="23" creationId="{1108F18C-1543-2149-F275-F8E00CDA4C14}"/>
          </ac:cxnSpMkLst>
        </pc:cxnChg>
        <pc:cxnChg chg="add mod replST">
          <ac:chgData name="Brito Cortés, Sofía Constanza" userId="bc780694-5ad3-4b43-9d08-68ceeeeb3a92" providerId="ADAL" clId="{78668647-0E4E-4D51-9C0E-13926B4FF229}" dt="2023-07-13T15:00:22.470" v="5168"/>
          <ac:cxnSpMkLst>
            <pc:docMk/>
            <pc:sldMk cId="667833205" sldId="459"/>
            <ac:cxnSpMk id="24" creationId="{329F7A4A-EE5A-B1B4-86EA-26C5A308B724}"/>
          </ac:cxnSpMkLst>
        </pc:cxnChg>
        <pc:cxnChg chg="add mod replST">
          <ac:chgData name="Brito Cortés, Sofía Constanza" userId="bc780694-5ad3-4b43-9d08-68ceeeeb3a92" providerId="ADAL" clId="{78668647-0E4E-4D51-9C0E-13926B4FF229}" dt="2023-07-13T15:00:22.487" v="5198"/>
          <ac:cxnSpMkLst>
            <pc:docMk/>
            <pc:sldMk cId="667833205" sldId="459"/>
            <ac:cxnSpMk id="25" creationId="{AC6C15CA-7765-6E5D-28EA-450E6183D05C}"/>
          </ac:cxnSpMkLst>
        </pc:cxnChg>
        <pc:cxnChg chg="add mod replST">
          <ac:chgData name="Brito Cortés, Sofía Constanza" userId="bc780694-5ad3-4b43-9d08-68ceeeeb3a92" providerId="ADAL" clId="{78668647-0E4E-4D51-9C0E-13926B4FF229}" dt="2023-07-13T15:00:22.486" v="5196"/>
          <ac:cxnSpMkLst>
            <pc:docMk/>
            <pc:sldMk cId="667833205" sldId="459"/>
            <ac:cxnSpMk id="26" creationId="{4CE9DB7E-D55F-8832-3D63-7E63D1653DA8}"/>
          </ac:cxnSpMkLst>
        </pc:cxnChg>
      </pc:sldChg>
      <pc:sldChg chg="addSp delSp modSp mod">
        <pc:chgData name="Brito Cortés, Sofía Constanza" userId="bc780694-5ad3-4b43-9d08-68ceeeeb3a92" providerId="ADAL" clId="{78668647-0E4E-4D51-9C0E-13926B4FF229}" dt="2023-07-13T14:58:09.449" v="5085" actId="478"/>
        <pc:sldMkLst>
          <pc:docMk/>
          <pc:sldMk cId="2049217080" sldId="477"/>
        </pc:sldMkLst>
        <pc:spChg chg="mod">
          <ac:chgData name="Brito Cortés, Sofía Constanza" userId="bc780694-5ad3-4b43-9d08-68ceeeeb3a92" providerId="ADAL" clId="{78668647-0E4E-4D51-9C0E-13926B4FF229}" dt="2023-07-13T14:57:56.957" v="5083" actId="14100"/>
          <ac:spMkLst>
            <pc:docMk/>
            <pc:sldMk cId="2049217080" sldId="477"/>
            <ac:spMk id="3" creationId="{00000000-0000-0000-0000-000000000000}"/>
          </ac:spMkLst>
        </pc:spChg>
        <pc:spChg chg="add del mod">
          <ac:chgData name="Brito Cortés, Sofía Constanza" userId="bc780694-5ad3-4b43-9d08-68ceeeeb3a92" providerId="ADAL" clId="{78668647-0E4E-4D51-9C0E-13926B4FF229}" dt="2023-07-13T14:58:09.449" v="5085" actId="478"/>
          <ac:spMkLst>
            <pc:docMk/>
            <pc:sldMk cId="2049217080" sldId="477"/>
            <ac:spMk id="4" creationId="{23C3A626-0916-B1B7-1E06-DA90AD79B57D}"/>
          </ac:spMkLst>
        </pc:spChg>
        <pc:spChg chg="mod">
          <ac:chgData name="Brito Cortés, Sofía Constanza" userId="bc780694-5ad3-4b43-9d08-68ceeeeb3a92" providerId="ADAL" clId="{78668647-0E4E-4D51-9C0E-13926B4FF229}" dt="2023-07-13T14:58:02.195" v="5084" actId="14100"/>
          <ac:spMkLst>
            <pc:docMk/>
            <pc:sldMk cId="2049217080" sldId="477"/>
            <ac:spMk id="5" creationId="{FD28D9B7-6B26-40CD-535E-6FCA0C7A40C7}"/>
          </ac:spMkLst>
        </pc:spChg>
      </pc:sldChg>
      <pc:sldChg chg="addSp delSp modSp mod">
        <pc:chgData name="Brito Cortés, Sofía Constanza" userId="bc780694-5ad3-4b43-9d08-68ceeeeb3a92" providerId="ADAL" clId="{78668647-0E4E-4D51-9C0E-13926B4FF229}" dt="2023-07-13T15:48:33.146" v="5556" actId="478"/>
        <pc:sldMkLst>
          <pc:docMk/>
          <pc:sldMk cId="3263830898" sldId="484"/>
        </pc:sldMkLst>
        <pc:spChg chg="mod">
          <ac:chgData name="Brito Cortés, Sofía Constanza" userId="bc780694-5ad3-4b43-9d08-68ceeeeb3a92" providerId="ADAL" clId="{78668647-0E4E-4D51-9C0E-13926B4FF229}" dt="2023-07-13T14:57:31.479" v="5080" actId="14100"/>
          <ac:spMkLst>
            <pc:docMk/>
            <pc:sldMk cId="3263830898" sldId="484"/>
            <ac:spMk id="3" creationId="{00000000-0000-0000-0000-000000000000}"/>
          </ac:spMkLst>
        </pc:spChg>
        <pc:spChg chg="add del mod">
          <ac:chgData name="Brito Cortés, Sofía Constanza" userId="bc780694-5ad3-4b43-9d08-68ceeeeb3a92" providerId="ADAL" clId="{78668647-0E4E-4D51-9C0E-13926B4FF229}" dt="2023-07-13T15:43:37.021" v="5551"/>
          <ac:spMkLst>
            <pc:docMk/>
            <pc:sldMk cId="3263830898" sldId="484"/>
            <ac:spMk id="4" creationId="{E86609B8-CD94-4545-E567-FE0CF9B89D2F}"/>
          </ac:spMkLst>
        </pc:spChg>
        <pc:spChg chg="mod">
          <ac:chgData name="Brito Cortés, Sofía Constanza" userId="bc780694-5ad3-4b43-9d08-68ceeeeb3a92" providerId="ADAL" clId="{78668647-0E4E-4D51-9C0E-13926B4FF229}" dt="2023-07-13T14:57:22.631" v="5079" actId="14100"/>
          <ac:spMkLst>
            <pc:docMk/>
            <pc:sldMk cId="3263830898" sldId="484"/>
            <ac:spMk id="20" creationId="{3B0DFADB-6FF9-891F-AB8B-165A9857B5F8}"/>
          </ac:spMkLst>
        </pc:spChg>
        <pc:spChg chg="add del mod">
          <ac:chgData name="Brito Cortés, Sofía Constanza" userId="bc780694-5ad3-4b43-9d08-68ceeeeb3a92" providerId="ADAL" clId="{78668647-0E4E-4D51-9C0E-13926B4FF229}" dt="2023-07-13T15:48:33.146" v="5556" actId="478"/>
          <ac:spMkLst>
            <pc:docMk/>
            <pc:sldMk cId="3263830898" sldId="484"/>
            <ac:spMk id="21" creationId="{95C4B582-A0B7-AE8B-2ACA-E553C26639E3}"/>
          </ac:spMkLst>
        </pc:spChg>
      </pc:sldChg>
      <pc:sldChg chg="addSp delSp modSp mod">
        <pc:chgData name="Brito Cortés, Sofía Constanza" userId="bc780694-5ad3-4b43-9d08-68ceeeeb3a92" providerId="ADAL" clId="{78668647-0E4E-4D51-9C0E-13926B4FF229}" dt="2023-07-13T15:40:52.042" v="5456" actId="478"/>
        <pc:sldMkLst>
          <pc:docMk/>
          <pc:sldMk cId="2761900561" sldId="504"/>
        </pc:sldMkLst>
        <pc:spChg chg="mod">
          <ac:chgData name="Brito Cortés, Sofía Constanza" userId="bc780694-5ad3-4b43-9d08-68ceeeeb3a92" providerId="ADAL" clId="{78668647-0E4E-4D51-9C0E-13926B4FF229}" dt="2023-07-13T15:31:14.575" v="5431" actId="14100"/>
          <ac:spMkLst>
            <pc:docMk/>
            <pc:sldMk cId="2761900561" sldId="504"/>
            <ac:spMk id="3" creationId="{00000000-0000-0000-0000-000000000000}"/>
          </ac:spMkLst>
        </pc:spChg>
        <pc:spChg chg="add del mod">
          <ac:chgData name="Brito Cortés, Sofía Constanza" userId="bc780694-5ad3-4b43-9d08-68ceeeeb3a92" providerId="ADAL" clId="{78668647-0E4E-4D51-9C0E-13926B4FF229}" dt="2023-07-13T15:31:17.683" v="5432" actId="478"/>
          <ac:spMkLst>
            <pc:docMk/>
            <pc:sldMk cId="2761900561" sldId="504"/>
            <ac:spMk id="4" creationId="{34E7A536-A9BE-968D-C24E-8623D085316B}"/>
          </ac:spMkLst>
        </pc:spChg>
        <pc:spChg chg="add del mod">
          <ac:chgData name="Brito Cortés, Sofía Constanza" userId="bc780694-5ad3-4b43-9d08-68ceeeeb3a92" providerId="ADAL" clId="{78668647-0E4E-4D51-9C0E-13926B4FF229}" dt="2023-07-13T15:40:52.042" v="5456" actId="478"/>
          <ac:spMkLst>
            <pc:docMk/>
            <pc:sldMk cId="2761900561" sldId="504"/>
            <ac:spMk id="13" creationId="{B9799D37-9717-2023-7F52-3B1DA999A6D7}"/>
          </ac:spMkLst>
        </pc:spChg>
      </pc:sldChg>
      <pc:sldChg chg="addSp delSp modSp mod">
        <pc:chgData name="Brito Cortés, Sofía Constanza" userId="bc780694-5ad3-4b43-9d08-68ceeeeb3a92" providerId="ADAL" clId="{78668647-0E4E-4D51-9C0E-13926B4FF229}" dt="2023-07-13T15:42:35.197" v="5527" actId="14100"/>
        <pc:sldMkLst>
          <pc:docMk/>
          <pc:sldMk cId="1286888167" sldId="537"/>
        </pc:sldMkLst>
        <pc:spChg chg="add del mod">
          <ac:chgData name="Brito Cortés, Sofía Constanza" userId="bc780694-5ad3-4b43-9d08-68ceeeeb3a92" providerId="ADAL" clId="{78668647-0E4E-4D51-9C0E-13926B4FF229}" dt="2023-07-13T15:42:29.351" v="5526" actId="478"/>
          <ac:spMkLst>
            <pc:docMk/>
            <pc:sldMk cId="1286888167" sldId="537"/>
            <ac:spMk id="3" creationId="{90C3E554-CD66-30F8-5A68-6585979EAD93}"/>
          </ac:spMkLst>
        </pc:spChg>
        <pc:spChg chg="mod">
          <ac:chgData name="Brito Cortés, Sofía Constanza" userId="bc780694-5ad3-4b43-9d08-68ceeeeb3a92" providerId="ADAL" clId="{78668647-0E4E-4D51-9C0E-13926B4FF229}" dt="2023-07-13T15:42:35.197" v="5527" actId="14100"/>
          <ac:spMkLst>
            <pc:docMk/>
            <pc:sldMk cId="1286888167" sldId="537"/>
            <ac:spMk id="4" creationId="{CABA5365-DCE8-0064-50B8-66B64BA9DA7B}"/>
          </ac:spMkLst>
        </pc:spChg>
        <pc:spChg chg="mod">
          <ac:chgData name="Brito Cortés, Sofía Constanza" userId="bc780694-5ad3-4b43-9d08-68ceeeeb3a92" providerId="ADAL" clId="{78668647-0E4E-4D51-9C0E-13926B4FF229}" dt="2023-07-13T15:42:21.472" v="5525" actId="14100"/>
          <ac:spMkLst>
            <pc:docMk/>
            <pc:sldMk cId="1286888167" sldId="537"/>
            <ac:spMk id="107" creationId="{00000000-0000-0000-0000-000000000000}"/>
          </ac:spMkLst>
        </pc:spChg>
      </pc:sldChg>
      <pc:sldChg chg="addSp delSp modSp mod">
        <pc:chgData name="Brito Cortés, Sofía Constanza" userId="bc780694-5ad3-4b43-9d08-68ceeeeb3a92" providerId="ADAL" clId="{78668647-0E4E-4D51-9C0E-13926B4FF229}" dt="2023-07-13T15:42:54.605" v="5548" actId="478"/>
        <pc:sldMkLst>
          <pc:docMk/>
          <pc:sldMk cId="822483613" sldId="538"/>
        </pc:sldMkLst>
        <pc:spChg chg="mod ord">
          <ac:chgData name="Brito Cortés, Sofía Constanza" userId="bc780694-5ad3-4b43-9d08-68ceeeeb3a92" providerId="ADAL" clId="{78668647-0E4E-4D51-9C0E-13926B4FF229}" dt="2023-07-13T14:49:02.398" v="5021"/>
          <ac:spMkLst>
            <pc:docMk/>
            <pc:sldMk cId="822483613" sldId="538"/>
            <ac:spMk id="2" creationId="{00000000-0000-0000-0000-000000000000}"/>
          </ac:spMkLst>
        </pc:spChg>
        <pc:spChg chg="mod ord">
          <ac:chgData name="Brito Cortés, Sofía Constanza" userId="bc780694-5ad3-4b43-9d08-68ceeeeb3a92" providerId="ADAL" clId="{78668647-0E4E-4D51-9C0E-13926B4FF229}" dt="2023-07-13T15:42:51.243" v="5547" actId="14100"/>
          <ac:spMkLst>
            <pc:docMk/>
            <pc:sldMk cId="822483613" sldId="538"/>
            <ac:spMk id="3" creationId="{00000000-0000-0000-0000-000000000000}"/>
          </ac:spMkLst>
        </pc:spChg>
        <pc:spChg chg="add del mod replST">
          <ac:chgData name="Brito Cortés, Sofía Constanza" userId="bc780694-5ad3-4b43-9d08-68ceeeeb3a92" providerId="ADAL" clId="{78668647-0E4E-4D51-9C0E-13926B4FF229}" dt="2023-07-13T14:36:07.328" v="1475"/>
          <ac:spMkLst>
            <pc:docMk/>
            <pc:sldMk cId="822483613" sldId="538"/>
            <ac:spMk id="4" creationId="{8EBDBA09-EDD8-FFE9-5AB1-157BBCC9C430}"/>
          </ac:spMkLst>
        </pc:spChg>
        <pc:spChg chg="add del mod replST">
          <ac:chgData name="Brito Cortés, Sofía Constanza" userId="bc780694-5ad3-4b43-9d08-68ceeeeb3a92" providerId="ADAL" clId="{78668647-0E4E-4D51-9C0E-13926B4FF229}" dt="2023-07-13T14:36:07.389" v="1537"/>
          <ac:spMkLst>
            <pc:docMk/>
            <pc:sldMk cId="822483613" sldId="538"/>
            <ac:spMk id="5" creationId="{8EBDBA09-EDD8-FFE9-5AB1-157BBCC9C430}"/>
          </ac:spMkLst>
        </pc:spChg>
        <pc:spChg chg="mod ord">
          <ac:chgData name="Brito Cortés, Sofía Constanza" userId="bc780694-5ad3-4b43-9d08-68ceeeeb3a92" providerId="ADAL" clId="{78668647-0E4E-4D51-9C0E-13926B4FF229}" dt="2023-07-13T14:49:02.397" v="5019"/>
          <ac:spMkLst>
            <pc:docMk/>
            <pc:sldMk cId="822483613" sldId="538"/>
            <ac:spMk id="6" creationId="{31682B9A-6B46-5E2E-2587-48EE870FEDD8}"/>
          </ac:spMkLst>
        </pc:spChg>
        <pc:spChg chg="add del mod replST">
          <ac:chgData name="Brito Cortés, Sofía Constanza" userId="bc780694-5ad3-4b43-9d08-68ceeeeb3a92" providerId="ADAL" clId="{78668647-0E4E-4D51-9C0E-13926B4FF229}" dt="2023-07-13T14:36:07.452" v="1596"/>
          <ac:spMkLst>
            <pc:docMk/>
            <pc:sldMk cId="822483613" sldId="538"/>
            <ac:spMk id="7" creationId="{8EBDBA09-EDD8-FFE9-5AB1-157BBCC9C430}"/>
          </ac:spMkLst>
        </pc:spChg>
        <pc:spChg chg="add del mod replST">
          <ac:chgData name="Brito Cortés, Sofía Constanza" userId="bc780694-5ad3-4b43-9d08-68ceeeeb3a92" providerId="ADAL" clId="{78668647-0E4E-4D51-9C0E-13926B4FF229}" dt="2023-07-13T14:36:07.519" v="1658"/>
          <ac:spMkLst>
            <pc:docMk/>
            <pc:sldMk cId="822483613" sldId="538"/>
            <ac:spMk id="8" creationId="{8EBDBA09-EDD8-FFE9-5AB1-157BBCC9C430}"/>
          </ac:spMkLst>
        </pc:spChg>
        <pc:spChg chg="add del mod replST">
          <ac:chgData name="Brito Cortés, Sofía Constanza" userId="bc780694-5ad3-4b43-9d08-68ceeeeb3a92" providerId="ADAL" clId="{78668647-0E4E-4D51-9C0E-13926B4FF229}" dt="2023-07-13T14:36:07.586" v="1717"/>
          <ac:spMkLst>
            <pc:docMk/>
            <pc:sldMk cId="822483613" sldId="538"/>
            <ac:spMk id="9" creationId="{8EBDBA09-EDD8-FFE9-5AB1-157BBCC9C430}"/>
          </ac:spMkLst>
        </pc:spChg>
        <pc:spChg chg="add del mod replST">
          <ac:chgData name="Brito Cortés, Sofía Constanza" userId="bc780694-5ad3-4b43-9d08-68ceeeeb3a92" providerId="ADAL" clId="{78668647-0E4E-4D51-9C0E-13926B4FF229}" dt="2023-07-13T14:36:07.658" v="1779"/>
          <ac:spMkLst>
            <pc:docMk/>
            <pc:sldMk cId="822483613" sldId="538"/>
            <ac:spMk id="10" creationId="{8EBDBA09-EDD8-FFE9-5AB1-157BBCC9C430}"/>
          </ac:spMkLst>
        </pc:spChg>
        <pc:spChg chg="mod">
          <ac:chgData name="Brito Cortés, Sofía Constanza" userId="bc780694-5ad3-4b43-9d08-68ceeeeb3a92" providerId="ADAL" clId="{78668647-0E4E-4D51-9C0E-13926B4FF229}" dt="2023-07-13T14:49:02.405" v="5042"/>
          <ac:spMkLst>
            <pc:docMk/>
            <pc:sldMk cId="822483613" sldId="538"/>
            <ac:spMk id="11" creationId="{00000000-0000-0000-0000-000000000000}"/>
          </ac:spMkLst>
        </pc:spChg>
        <pc:spChg chg="mod">
          <ac:chgData name="Brito Cortés, Sofía Constanza" userId="bc780694-5ad3-4b43-9d08-68ceeeeb3a92" providerId="ADAL" clId="{78668647-0E4E-4D51-9C0E-13926B4FF229}" dt="2023-07-13T14:49:02.406" v="5043"/>
          <ac:spMkLst>
            <pc:docMk/>
            <pc:sldMk cId="822483613" sldId="538"/>
            <ac:spMk id="12" creationId="{00000000-0000-0000-0000-000000000000}"/>
          </ac:spMkLst>
        </pc:spChg>
        <pc:spChg chg="mod">
          <ac:chgData name="Brito Cortés, Sofía Constanza" userId="bc780694-5ad3-4b43-9d08-68ceeeeb3a92" providerId="ADAL" clId="{78668647-0E4E-4D51-9C0E-13926B4FF229}" dt="2023-07-13T14:49:02.407" v="5044"/>
          <ac:spMkLst>
            <pc:docMk/>
            <pc:sldMk cId="822483613" sldId="538"/>
            <ac:spMk id="13" creationId="{00000000-0000-0000-0000-000000000000}"/>
          </ac:spMkLst>
        </pc:spChg>
        <pc:spChg chg="add del mod replST">
          <ac:chgData name="Brito Cortés, Sofía Constanza" userId="bc780694-5ad3-4b43-9d08-68ceeeeb3a92" providerId="ADAL" clId="{78668647-0E4E-4D51-9C0E-13926B4FF229}" dt="2023-07-13T14:36:07.731" v="1838"/>
          <ac:spMkLst>
            <pc:docMk/>
            <pc:sldMk cId="822483613" sldId="538"/>
            <ac:spMk id="14" creationId="{8EBDBA09-EDD8-FFE9-5AB1-157BBCC9C430}"/>
          </ac:spMkLst>
        </pc:spChg>
        <pc:spChg chg="add del mod replST">
          <ac:chgData name="Brito Cortés, Sofía Constanza" userId="bc780694-5ad3-4b43-9d08-68ceeeeb3a92" providerId="ADAL" clId="{78668647-0E4E-4D51-9C0E-13926B4FF229}" dt="2023-07-13T14:36:07.804" v="1900"/>
          <ac:spMkLst>
            <pc:docMk/>
            <pc:sldMk cId="822483613" sldId="538"/>
            <ac:spMk id="15" creationId="{8EBDBA09-EDD8-FFE9-5AB1-157BBCC9C430}"/>
          </ac:spMkLst>
        </pc:spChg>
        <pc:spChg chg="add del mod replST">
          <ac:chgData name="Brito Cortés, Sofía Constanza" userId="bc780694-5ad3-4b43-9d08-68ceeeeb3a92" providerId="ADAL" clId="{78668647-0E4E-4D51-9C0E-13926B4FF229}" dt="2023-07-13T14:36:07.955" v="2043"/>
          <ac:spMkLst>
            <pc:docMk/>
            <pc:sldMk cId="822483613" sldId="538"/>
            <ac:spMk id="17" creationId="{8EBDBA09-EDD8-FFE9-5AB1-157BBCC9C430}"/>
          </ac:spMkLst>
        </pc:spChg>
        <pc:spChg chg="add del mod replST">
          <ac:chgData name="Brito Cortés, Sofía Constanza" userId="bc780694-5ad3-4b43-9d08-68ceeeeb3a92" providerId="ADAL" clId="{78668647-0E4E-4D51-9C0E-13926B4FF229}" dt="2023-07-13T14:36:08.036" v="2105"/>
          <ac:spMkLst>
            <pc:docMk/>
            <pc:sldMk cId="822483613" sldId="538"/>
            <ac:spMk id="19" creationId="{8EBDBA09-EDD8-FFE9-5AB1-157BBCC9C430}"/>
          </ac:spMkLst>
        </pc:spChg>
        <pc:spChg chg="add del mod replST">
          <ac:chgData name="Brito Cortés, Sofía Constanza" userId="bc780694-5ad3-4b43-9d08-68ceeeeb3a92" providerId="ADAL" clId="{78668647-0E4E-4D51-9C0E-13926B4FF229}" dt="2023-07-13T14:36:08.102" v="2164"/>
          <ac:spMkLst>
            <pc:docMk/>
            <pc:sldMk cId="822483613" sldId="538"/>
            <ac:spMk id="20" creationId="{8EBDBA09-EDD8-FFE9-5AB1-157BBCC9C430}"/>
          </ac:spMkLst>
        </pc:spChg>
        <pc:spChg chg="add del mod replST">
          <ac:chgData name="Brito Cortés, Sofía Constanza" userId="bc780694-5ad3-4b43-9d08-68ceeeeb3a92" providerId="ADAL" clId="{78668647-0E4E-4D51-9C0E-13926B4FF229}" dt="2023-07-13T14:36:08.177" v="2226"/>
          <ac:spMkLst>
            <pc:docMk/>
            <pc:sldMk cId="822483613" sldId="538"/>
            <ac:spMk id="21" creationId="{8EBDBA09-EDD8-FFE9-5AB1-157BBCC9C430}"/>
          </ac:spMkLst>
        </pc:spChg>
        <pc:spChg chg="add del mod replST">
          <ac:chgData name="Brito Cortés, Sofía Constanza" userId="bc780694-5ad3-4b43-9d08-68ceeeeb3a92" providerId="ADAL" clId="{78668647-0E4E-4D51-9C0E-13926B4FF229}" dt="2023-07-13T14:36:08.245" v="2285"/>
          <ac:spMkLst>
            <pc:docMk/>
            <pc:sldMk cId="822483613" sldId="538"/>
            <ac:spMk id="22" creationId="{8EBDBA09-EDD8-FFE9-5AB1-157BBCC9C430}"/>
          </ac:spMkLst>
        </pc:spChg>
        <pc:spChg chg="add del mod replST">
          <ac:chgData name="Brito Cortés, Sofía Constanza" userId="bc780694-5ad3-4b43-9d08-68ceeeeb3a92" providerId="ADAL" clId="{78668647-0E4E-4D51-9C0E-13926B4FF229}" dt="2023-07-13T14:36:08.328" v="2347"/>
          <ac:spMkLst>
            <pc:docMk/>
            <pc:sldMk cId="822483613" sldId="538"/>
            <ac:spMk id="23" creationId="{8EBDBA09-EDD8-FFE9-5AB1-157BBCC9C430}"/>
          </ac:spMkLst>
        </pc:spChg>
        <pc:spChg chg="add del mod replST">
          <ac:chgData name="Brito Cortés, Sofía Constanza" userId="bc780694-5ad3-4b43-9d08-68ceeeeb3a92" providerId="ADAL" clId="{78668647-0E4E-4D51-9C0E-13926B4FF229}" dt="2023-07-13T14:36:08.400" v="2406"/>
          <ac:spMkLst>
            <pc:docMk/>
            <pc:sldMk cId="822483613" sldId="538"/>
            <ac:spMk id="24" creationId="{8EBDBA09-EDD8-FFE9-5AB1-157BBCC9C430}"/>
          </ac:spMkLst>
        </pc:spChg>
        <pc:spChg chg="add del mod replST">
          <ac:chgData name="Brito Cortés, Sofía Constanza" userId="bc780694-5ad3-4b43-9d08-68ceeeeb3a92" providerId="ADAL" clId="{78668647-0E4E-4D51-9C0E-13926B4FF229}" dt="2023-07-13T14:36:08.487" v="2468"/>
          <ac:spMkLst>
            <pc:docMk/>
            <pc:sldMk cId="822483613" sldId="538"/>
            <ac:spMk id="25" creationId="{8EBDBA09-EDD8-FFE9-5AB1-157BBCC9C430}"/>
          </ac:spMkLst>
        </pc:spChg>
        <pc:spChg chg="add del mod">
          <ac:chgData name="Brito Cortés, Sofía Constanza" userId="bc780694-5ad3-4b43-9d08-68ceeeeb3a92" providerId="ADAL" clId="{78668647-0E4E-4D51-9C0E-13926B4FF229}" dt="2023-07-13T15:42:54.605" v="5548" actId="478"/>
          <ac:spMkLst>
            <pc:docMk/>
            <pc:sldMk cId="822483613" sldId="538"/>
            <ac:spMk id="28" creationId="{66656BAC-09AE-377C-8AA6-534AF9B479E6}"/>
          </ac:spMkLst>
        </pc:spChg>
        <pc:spChg chg="mod">
          <ac:chgData name="Brito Cortés, Sofía Constanza" userId="bc780694-5ad3-4b43-9d08-68ceeeeb3a92" providerId="ADAL" clId="{78668647-0E4E-4D51-9C0E-13926B4FF229}" dt="2023-07-13T14:49:02.401" v="5031"/>
          <ac:spMkLst>
            <pc:docMk/>
            <pc:sldMk cId="822483613" sldId="538"/>
            <ac:spMk id="58" creationId="{00000000-0000-0000-0000-000000000000}"/>
          </ac:spMkLst>
        </pc:spChg>
        <pc:spChg chg="mod ord">
          <ac:chgData name="Brito Cortés, Sofía Constanza" userId="bc780694-5ad3-4b43-9d08-68ceeeeb3a92" providerId="ADAL" clId="{78668647-0E4E-4D51-9C0E-13926B4FF229}" dt="2023-07-13T14:49:02.401" v="5030"/>
          <ac:spMkLst>
            <pc:docMk/>
            <pc:sldMk cId="822483613" sldId="538"/>
            <ac:spMk id="59" creationId="{00000000-0000-0000-0000-000000000000}"/>
          </ac:spMkLst>
        </pc:spChg>
        <pc:spChg chg="mod ord">
          <ac:chgData name="Brito Cortés, Sofía Constanza" userId="bc780694-5ad3-4b43-9d08-68ceeeeb3a92" providerId="ADAL" clId="{78668647-0E4E-4D51-9C0E-13926B4FF229}" dt="2023-07-13T14:49:02.402" v="5033"/>
          <ac:spMkLst>
            <pc:docMk/>
            <pc:sldMk cId="822483613" sldId="538"/>
            <ac:spMk id="60" creationId="{00000000-0000-0000-0000-000000000000}"/>
          </ac:spMkLst>
        </pc:spChg>
        <pc:spChg chg="mod">
          <ac:chgData name="Brito Cortés, Sofía Constanza" userId="bc780694-5ad3-4b43-9d08-68ceeeeb3a92" providerId="ADAL" clId="{78668647-0E4E-4D51-9C0E-13926B4FF229}" dt="2023-07-13T14:49:02.403" v="5035"/>
          <ac:spMkLst>
            <pc:docMk/>
            <pc:sldMk cId="822483613" sldId="538"/>
            <ac:spMk id="61" creationId="{00000000-0000-0000-0000-000000000000}"/>
          </ac:spMkLst>
        </pc:spChg>
        <pc:spChg chg="mod">
          <ac:chgData name="Brito Cortés, Sofía Constanza" userId="bc780694-5ad3-4b43-9d08-68ceeeeb3a92" providerId="ADAL" clId="{78668647-0E4E-4D51-9C0E-13926B4FF229}" dt="2023-07-13T14:49:02.400" v="5027"/>
          <ac:spMkLst>
            <pc:docMk/>
            <pc:sldMk cId="822483613" sldId="538"/>
            <ac:spMk id="62" creationId="{00000000-0000-0000-0000-000000000000}"/>
          </ac:spMkLst>
        </pc:spChg>
        <pc:spChg chg="mod ord">
          <ac:chgData name="Brito Cortés, Sofía Constanza" userId="bc780694-5ad3-4b43-9d08-68ceeeeb3a92" providerId="ADAL" clId="{78668647-0E4E-4D51-9C0E-13926B4FF229}" dt="2023-07-13T14:49:02.399" v="5026"/>
          <ac:spMkLst>
            <pc:docMk/>
            <pc:sldMk cId="822483613" sldId="538"/>
            <ac:spMk id="63" creationId="{00000000-0000-0000-0000-000000000000}"/>
          </ac:spMkLst>
        </pc:spChg>
        <pc:spChg chg="mod">
          <ac:chgData name="Brito Cortés, Sofía Constanza" userId="bc780694-5ad3-4b43-9d08-68ceeeeb3a92" providerId="ADAL" clId="{78668647-0E4E-4D51-9C0E-13926B4FF229}" dt="2023-07-13T14:49:02.400" v="5028"/>
          <ac:spMkLst>
            <pc:docMk/>
            <pc:sldMk cId="822483613" sldId="538"/>
            <ac:spMk id="64" creationId="{00000000-0000-0000-0000-000000000000}"/>
          </ac:spMkLst>
        </pc:spChg>
        <pc:spChg chg="mod">
          <ac:chgData name="Brito Cortés, Sofía Constanza" userId="bc780694-5ad3-4b43-9d08-68ceeeeb3a92" providerId="ADAL" clId="{78668647-0E4E-4D51-9C0E-13926B4FF229}" dt="2023-07-13T14:49:02.403" v="5036"/>
          <ac:spMkLst>
            <pc:docMk/>
            <pc:sldMk cId="822483613" sldId="538"/>
            <ac:spMk id="65" creationId="{00000000-0000-0000-0000-000000000000}"/>
          </ac:spMkLst>
        </pc:spChg>
        <pc:spChg chg="mod ord">
          <ac:chgData name="Brito Cortés, Sofía Constanza" userId="bc780694-5ad3-4b43-9d08-68ceeeeb3a92" providerId="ADAL" clId="{78668647-0E4E-4D51-9C0E-13926B4FF229}" dt="2023-07-13T14:49:02.404" v="5038"/>
          <ac:spMkLst>
            <pc:docMk/>
            <pc:sldMk cId="822483613" sldId="538"/>
            <ac:spMk id="66" creationId="{00000000-0000-0000-0000-000000000000}"/>
          </ac:spMkLst>
        </pc:spChg>
        <pc:spChg chg="mod">
          <ac:chgData name="Brito Cortés, Sofía Constanza" userId="bc780694-5ad3-4b43-9d08-68ceeeeb3a92" providerId="ADAL" clId="{78668647-0E4E-4D51-9C0E-13926B4FF229}" dt="2023-07-13T14:49:02.405" v="5039"/>
          <ac:spMkLst>
            <pc:docMk/>
            <pc:sldMk cId="822483613" sldId="538"/>
            <ac:spMk id="67" creationId="{00000000-0000-0000-0000-000000000000}"/>
          </ac:spMkLst>
        </pc:spChg>
        <pc:spChg chg="mod">
          <ac:chgData name="Brito Cortés, Sofía Constanza" userId="bc780694-5ad3-4b43-9d08-68ceeeeb3a92" providerId="ADAL" clId="{78668647-0E4E-4D51-9C0E-13926B4FF229}" dt="2023-07-13T14:49:02.402" v="5034"/>
          <ac:spMkLst>
            <pc:docMk/>
            <pc:sldMk cId="822483613" sldId="538"/>
            <ac:spMk id="68" creationId="{00000000-0000-0000-0000-000000000000}"/>
          </ac:spMkLst>
        </pc:spChg>
        <pc:spChg chg="mod ord">
          <ac:chgData name="Brito Cortés, Sofía Constanza" userId="bc780694-5ad3-4b43-9d08-68ceeeeb3a92" providerId="ADAL" clId="{78668647-0E4E-4D51-9C0E-13926B4FF229}" dt="2023-07-13T14:49:02.405" v="5041"/>
          <ac:spMkLst>
            <pc:docMk/>
            <pc:sldMk cId="822483613" sldId="538"/>
            <ac:spMk id="69" creationId="{00000000-0000-0000-0000-000000000000}"/>
          </ac:spMkLst>
        </pc:spChg>
        <pc:spChg chg="mod">
          <ac:chgData name="Brito Cortés, Sofía Constanza" userId="bc780694-5ad3-4b43-9d08-68ceeeeb3a92" providerId="ADAL" clId="{78668647-0E4E-4D51-9C0E-13926B4FF229}" dt="2023-07-13T14:49:02.408" v="5047"/>
          <ac:spMkLst>
            <pc:docMk/>
            <pc:sldMk cId="822483613" sldId="538"/>
            <ac:spMk id="81" creationId="{00000000-0000-0000-0000-000000000000}"/>
          </ac:spMkLst>
        </pc:spChg>
        <pc:spChg chg="mod">
          <ac:chgData name="Brito Cortés, Sofía Constanza" userId="bc780694-5ad3-4b43-9d08-68ceeeeb3a92" providerId="ADAL" clId="{78668647-0E4E-4D51-9C0E-13926B4FF229}" dt="2023-07-13T14:49:02.415" v="5060"/>
          <ac:spMkLst>
            <pc:docMk/>
            <pc:sldMk cId="822483613" sldId="538"/>
            <ac:spMk id="83" creationId="{00000000-0000-0000-0000-000000000000}"/>
          </ac:spMkLst>
        </pc:spChg>
        <pc:spChg chg="mod">
          <ac:chgData name="Brito Cortés, Sofía Constanza" userId="bc780694-5ad3-4b43-9d08-68ceeeeb3a92" providerId="ADAL" clId="{78668647-0E4E-4D51-9C0E-13926B4FF229}" dt="2023-07-13T14:49:02.413" v="5056"/>
          <ac:spMkLst>
            <pc:docMk/>
            <pc:sldMk cId="822483613" sldId="538"/>
            <ac:spMk id="85" creationId="{00000000-0000-0000-0000-000000000000}"/>
          </ac:spMkLst>
        </pc:spChg>
        <pc:spChg chg="mod">
          <ac:chgData name="Brito Cortés, Sofía Constanza" userId="bc780694-5ad3-4b43-9d08-68ceeeeb3a92" providerId="ADAL" clId="{78668647-0E4E-4D51-9C0E-13926B4FF229}" dt="2023-07-13T14:49:02.408" v="5046"/>
          <ac:spMkLst>
            <pc:docMk/>
            <pc:sldMk cId="822483613" sldId="538"/>
            <ac:spMk id="86" creationId="{00000000-0000-0000-0000-000000000000}"/>
          </ac:spMkLst>
        </pc:spChg>
        <pc:spChg chg="mod">
          <ac:chgData name="Brito Cortés, Sofía Constanza" userId="bc780694-5ad3-4b43-9d08-68ceeeeb3a92" providerId="ADAL" clId="{78668647-0E4E-4D51-9C0E-13926B4FF229}" dt="2023-07-13T14:49:02.415" v="5059"/>
          <ac:spMkLst>
            <pc:docMk/>
            <pc:sldMk cId="822483613" sldId="538"/>
            <ac:spMk id="87" creationId="{00000000-0000-0000-0000-000000000000}"/>
          </ac:spMkLst>
        </pc:spChg>
        <pc:spChg chg="mod">
          <ac:chgData name="Brito Cortés, Sofía Constanza" userId="bc780694-5ad3-4b43-9d08-68ceeeeb3a92" providerId="ADAL" clId="{78668647-0E4E-4D51-9C0E-13926B4FF229}" dt="2023-07-13T14:49:02.409" v="5048"/>
          <ac:spMkLst>
            <pc:docMk/>
            <pc:sldMk cId="822483613" sldId="538"/>
            <ac:spMk id="91" creationId="{00000000-0000-0000-0000-000000000000}"/>
          </ac:spMkLst>
        </pc:spChg>
        <pc:spChg chg="mod">
          <ac:chgData name="Brito Cortés, Sofía Constanza" userId="bc780694-5ad3-4b43-9d08-68ceeeeb3a92" providerId="ADAL" clId="{78668647-0E4E-4D51-9C0E-13926B4FF229}" dt="2023-07-13T14:49:02.410" v="5051"/>
          <ac:spMkLst>
            <pc:docMk/>
            <pc:sldMk cId="822483613" sldId="538"/>
            <ac:spMk id="92" creationId="{00000000-0000-0000-0000-000000000000}"/>
          </ac:spMkLst>
        </pc:spChg>
        <pc:spChg chg="mod">
          <ac:chgData name="Brito Cortés, Sofía Constanza" userId="bc780694-5ad3-4b43-9d08-68ceeeeb3a92" providerId="ADAL" clId="{78668647-0E4E-4D51-9C0E-13926B4FF229}" dt="2023-07-13T14:49:02.409" v="5049"/>
          <ac:spMkLst>
            <pc:docMk/>
            <pc:sldMk cId="822483613" sldId="538"/>
            <ac:spMk id="93" creationId="{00000000-0000-0000-0000-000000000000}"/>
          </ac:spMkLst>
        </pc:spChg>
        <pc:spChg chg="mod">
          <ac:chgData name="Brito Cortés, Sofía Constanza" userId="bc780694-5ad3-4b43-9d08-68ceeeeb3a92" providerId="ADAL" clId="{78668647-0E4E-4D51-9C0E-13926B4FF229}" dt="2023-07-13T14:49:02.411" v="5052"/>
          <ac:spMkLst>
            <pc:docMk/>
            <pc:sldMk cId="822483613" sldId="538"/>
            <ac:spMk id="94" creationId="{00000000-0000-0000-0000-000000000000}"/>
          </ac:spMkLst>
        </pc:spChg>
        <pc:spChg chg="mod">
          <ac:chgData name="Brito Cortés, Sofía Constanza" userId="bc780694-5ad3-4b43-9d08-68ceeeeb3a92" providerId="ADAL" clId="{78668647-0E4E-4D51-9C0E-13926B4FF229}" dt="2023-07-13T14:49:02.411" v="5053"/>
          <ac:spMkLst>
            <pc:docMk/>
            <pc:sldMk cId="822483613" sldId="538"/>
            <ac:spMk id="95" creationId="{00000000-0000-0000-0000-000000000000}"/>
          </ac:spMkLst>
        </pc:spChg>
        <pc:spChg chg="mod">
          <ac:chgData name="Brito Cortés, Sofía Constanza" userId="bc780694-5ad3-4b43-9d08-68ceeeeb3a92" providerId="ADAL" clId="{78668647-0E4E-4D51-9C0E-13926B4FF229}" dt="2023-07-13T14:49:02.410" v="5050"/>
          <ac:spMkLst>
            <pc:docMk/>
            <pc:sldMk cId="822483613" sldId="538"/>
            <ac:spMk id="96" creationId="{00000000-0000-0000-0000-000000000000}"/>
          </ac:spMkLst>
        </pc:spChg>
        <pc:spChg chg="mod">
          <ac:chgData name="Brito Cortés, Sofía Constanza" userId="bc780694-5ad3-4b43-9d08-68ceeeeb3a92" providerId="ADAL" clId="{78668647-0E4E-4D51-9C0E-13926B4FF229}" dt="2023-07-13T14:49:02.412" v="5054"/>
          <ac:spMkLst>
            <pc:docMk/>
            <pc:sldMk cId="822483613" sldId="538"/>
            <ac:spMk id="97" creationId="{00000000-0000-0000-0000-000000000000}"/>
          </ac:spMkLst>
        </pc:spChg>
        <pc:spChg chg="mod">
          <ac:chgData name="Brito Cortés, Sofía Constanza" userId="bc780694-5ad3-4b43-9d08-68ceeeeb3a92" providerId="ADAL" clId="{78668647-0E4E-4D51-9C0E-13926B4FF229}" dt="2023-07-13T14:49:02.412" v="5055"/>
          <ac:spMkLst>
            <pc:docMk/>
            <pc:sldMk cId="822483613" sldId="538"/>
            <ac:spMk id="98" creationId="{00000000-0000-0000-0000-000000000000}"/>
          </ac:spMkLst>
        </pc:spChg>
        <pc:spChg chg="mod">
          <ac:chgData name="Brito Cortés, Sofía Constanza" userId="bc780694-5ad3-4b43-9d08-68ceeeeb3a92" providerId="ADAL" clId="{78668647-0E4E-4D51-9C0E-13926B4FF229}" dt="2023-07-13T14:49:02.414" v="5057"/>
          <ac:spMkLst>
            <pc:docMk/>
            <pc:sldMk cId="822483613" sldId="538"/>
            <ac:spMk id="99" creationId="{00000000-0000-0000-0000-000000000000}"/>
          </ac:spMkLst>
        </pc:spChg>
        <pc:spChg chg="mod">
          <ac:chgData name="Brito Cortés, Sofía Constanza" userId="bc780694-5ad3-4b43-9d08-68ceeeeb3a92" providerId="ADAL" clId="{78668647-0E4E-4D51-9C0E-13926B4FF229}" dt="2023-07-13T14:49:02.414" v="5058"/>
          <ac:spMkLst>
            <pc:docMk/>
            <pc:sldMk cId="822483613" sldId="538"/>
            <ac:spMk id="100" creationId="{00000000-0000-0000-0000-000000000000}"/>
          </ac:spMkLst>
        </pc:spChg>
        <pc:spChg chg="mod ord">
          <ac:chgData name="Brito Cortés, Sofía Constanza" userId="bc780694-5ad3-4b43-9d08-68ceeeeb3a92" providerId="ADAL" clId="{78668647-0E4E-4D51-9C0E-13926B4FF229}" dt="2023-07-13T14:49:02.420" v="5070"/>
          <ac:spMkLst>
            <pc:docMk/>
            <pc:sldMk cId="822483613" sldId="538"/>
            <ac:spMk id="104" creationId="{00000000-0000-0000-0000-000000000000}"/>
          </ac:spMkLst>
        </pc:spChg>
        <pc:spChg chg="mod ord">
          <ac:chgData name="Brito Cortés, Sofía Constanza" userId="bc780694-5ad3-4b43-9d08-68ceeeeb3a92" providerId="ADAL" clId="{78668647-0E4E-4D51-9C0E-13926B4FF229}" dt="2023-07-13T14:49:02.416" v="5062"/>
          <ac:spMkLst>
            <pc:docMk/>
            <pc:sldMk cId="822483613" sldId="538"/>
            <ac:spMk id="369" creationId="{00000000-0000-0000-0000-000000000000}"/>
          </ac:spMkLst>
        </pc:spChg>
        <pc:spChg chg="mod ord">
          <ac:chgData name="Brito Cortés, Sofía Constanza" userId="bc780694-5ad3-4b43-9d08-68ceeeeb3a92" providerId="ADAL" clId="{78668647-0E4E-4D51-9C0E-13926B4FF229}" dt="2023-07-13T14:49:02.418" v="5066"/>
          <ac:spMkLst>
            <pc:docMk/>
            <pc:sldMk cId="822483613" sldId="538"/>
            <ac:spMk id="377" creationId="{00000000-0000-0000-0000-000000000000}"/>
          </ac:spMkLst>
        </pc:spChg>
        <pc:graphicFrameChg chg="add del mod replST">
          <ac:chgData name="Brito Cortés, Sofía Constanza" userId="bc780694-5ad3-4b43-9d08-68ceeeeb3a92" providerId="ADAL" clId="{78668647-0E4E-4D51-9C0E-13926B4FF229}" dt="2023-07-13T14:47:22.543" v="3891"/>
          <ac:graphicFrameMkLst>
            <pc:docMk/>
            <pc:sldMk cId="822483613" sldId="538"/>
            <ac:graphicFrameMk id="4" creationId="{A1FA6723-3FA5-639D-B70B-FECF1F41B150}"/>
          </ac:graphicFrameMkLst>
        </pc:graphicFrameChg>
        <pc:graphicFrameChg chg="add del mod replST">
          <ac:chgData name="Brito Cortés, Sofía Constanza" userId="bc780694-5ad3-4b43-9d08-68ceeeeb3a92" providerId="ADAL" clId="{78668647-0E4E-4D51-9C0E-13926B4FF229}" dt="2023-07-13T14:48:24.206" v="4451"/>
          <ac:graphicFrameMkLst>
            <pc:docMk/>
            <pc:sldMk cId="822483613" sldId="538"/>
            <ac:graphicFrameMk id="5" creationId="{D04E7231-FC5F-E030-EE90-27DB6DEBD9D8}"/>
          </ac:graphicFrameMkLst>
        </pc:graphicFrameChg>
        <pc:graphicFrameChg chg="add del mod replST">
          <ac:chgData name="Brito Cortés, Sofía Constanza" userId="bc780694-5ad3-4b43-9d08-68ceeeeb3a92" providerId="ADAL" clId="{78668647-0E4E-4D51-9C0E-13926B4FF229}" dt="2023-07-13T14:47:30.595" v="3971"/>
          <ac:graphicFrameMkLst>
            <pc:docMk/>
            <pc:sldMk cId="822483613" sldId="538"/>
            <ac:graphicFrameMk id="7" creationId="{7EF4D08E-2BAE-49E4-DA80-B1867205BC1F}"/>
          </ac:graphicFrameMkLst>
        </pc:graphicFrameChg>
        <pc:graphicFrameChg chg="add del mod replST">
          <ac:chgData name="Brito Cortés, Sofía Constanza" userId="bc780694-5ad3-4b43-9d08-68ceeeeb3a92" providerId="ADAL" clId="{78668647-0E4E-4D51-9C0E-13926B4FF229}" dt="2023-07-13T14:47:38.352" v="4051"/>
          <ac:graphicFrameMkLst>
            <pc:docMk/>
            <pc:sldMk cId="822483613" sldId="538"/>
            <ac:graphicFrameMk id="8" creationId="{8253846C-88D5-BC8A-BA9A-4A075D492613}"/>
          </ac:graphicFrameMkLst>
        </pc:graphicFrameChg>
        <pc:graphicFrameChg chg="add del mod replST">
          <ac:chgData name="Brito Cortés, Sofía Constanza" userId="bc780694-5ad3-4b43-9d08-68ceeeeb3a92" providerId="ADAL" clId="{78668647-0E4E-4D51-9C0E-13926B4FF229}" dt="2023-07-13T14:47:50.110" v="4131"/>
          <ac:graphicFrameMkLst>
            <pc:docMk/>
            <pc:sldMk cId="822483613" sldId="538"/>
            <ac:graphicFrameMk id="9" creationId="{CB4C7AC7-31FC-3FF0-1B9C-6A748D9C6E19}"/>
          </ac:graphicFrameMkLst>
        </pc:graphicFrameChg>
        <pc:graphicFrameChg chg="add del mod replST">
          <ac:chgData name="Brito Cortés, Sofía Constanza" userId="bc780694-5ad3-4b43-9d08-68ceeeeb3a92" providerId="ADAL" clId="{78668647-0E4E-4D51-9C0E-13926B4FF229}" dt="2023-07-13T14:47:58.177" v="4211"/>
          <ac:graphicFrameMkLst>
            <pc:docMk/>
            <pc:sldMk cId="822483613" sldId="538"/>
            <ac:graphicFrameMk id="10" creationId="{0D0E3207-09F7-461E-EFF2-57B969A128D1}"/>
          </ac:graphicFrameMkLst>
        </pc:graphicFrameChg>
        <pc:graphicFrameChg chg="add del mod replST">
          <ac:chgData name="Brito Cortés, Sofía Constanza" userId="bc780694-5ad3-4b43-9d08-68ceeeeb3a92" providerId="ADAL" clId="{78668647-0E4E-4D51-9C0E-13926B4FF229}" dt="2023-07-13T14:48:05.932" v="4291"/>
          <ac:graphicFrameMkLst>
            <pc:docMk/>
            <pc:sldMk cId="822483613" sldId="538"/>
            <ac:graphicFrameMk id="14" creationId="{72328C6A-1FCE-225B-DD16-6C90458D6600}"/>
          </ac:graphicFrameMkLst>
        </pc:graphicFrameChg>
        <pc:graphicFrameChg chg="add del mod replST">
          <ac:chgData name="Brito Cortés, Sofía Constanza" userId="bc780694-5ad3-4b43-9d08-68ceeeeb3a92" providerId="ADAL" clId="{78668647-0E4E-4D51-9C0E-13926B4FF229}" dt="2023-07-13T14:48:14.295" v="4371"/>
          <ac:graphicFrameMkLst>
            <pc:docMk/>
            <pc:sldMk cId="822483613" sldId="538"/>
            <ac:graphicFrameMk id="15" creationId="{02FB3711-B37A-969B-7890-4853B1A900B8}"/>
          </ac:graphicFrameMkLst>
        </pc:graphicFrameChg>
        <pc:graphicFrameChg chg="add del mod replST">
          <ac:chgData name="Brito Cortés, Sofía Constanza" userId="bc780694-5ad3-4b43-9d08-68ceeeeb3a92" providerId="ADAL" clId="{78668647-0E4E-4D51-9C0E-13926B4FF229}" dt="2023-07-13T14:47:08.760" v="3786"/>
          <ac:graphicFrameMkLst>
            <pc:docMk/>
            <pc:sldMk cId="822483613" sldId="538"/>
            <ac:graphicFrameMk id="16" creationId="{2D35AB6A-5568-BCB2-C5DA-A9744A3CB7A1}"/>
          </ac:graphicFrameMkLst>
        </pc:graphicFrameChg>
        <pc:graphicFrameChg chg="add mod replST">
          <ac:chgData name="Brito Cortés, Sofía Constanza" userId="bc780694-5ad3-4b43-9d08-68ceeeeb3a92" providerId="ADAL" clId="{78668647-0E4E-4D51-9C0E-13926B4FF229}" dt="2023-07-13T14:49:02.399" v="5024"/>
          <ac:graphicFrameMkLst>
            <pc:docMk/>
            <pc:sldMk cId="822483613" sldId="538"/>
            <ac:graphicFrameMk id="17" creationId="{D83A61AB-CF08-8521-FB51-DC3C0B30CFCB}"/>
          </ac:graphicFrameMkLst>
        </pc:graphicFrameChg>
        <pc:graphicFrameChg chg="mod">
          <ac:chgData name="Brito Cortés, Sofía Constanza" userId="bc780694-5ad3-4b43-9d08-68ceeeeb3a92" providerId="ADAL" clId="{78668647-0E4E-4D51-9C0E-13926B4FF229}" dt="2023-07-13T14:49:02.427" v="5074"/>
          <ac:graphicFrameMkLst>
            <pc:docMk/>
            <pc:sldMk cId="822483613" sldId="538"/>
            <ac:graphicFrameMk id="18" creationId="{00000000-0000-0000-0000-000000000000}"/>
          </ac:graphicFrameMkLst>
        </pc:graphicFrameChg>
        <pc:graphicFrameChg chg="add del mod replST">
          <ac:chgData name="Brito Cortés, Sofía Constanza" userId="bc780694-5ad3-4b43-9d08-68ceeeeb3a92" providerId="ADAL" clId="{78668647-0E4E-4D51-9C0E-13926B4FF229}" dt="2023-07-13T14:48:29.539" v="4531"/>
          <ac:graphicFrameMkLst>
            <pc:docMk/>
            <pc:sldMk cId="822483613" sldId="538"/>
            <ac:graphicFrameMk id="19" creationId="{592DA2E5-64A4-8954-5CA0-DAE373C9CA99}"/>
          </ac:graphicFrameMkLst>
        </pc:graphicFrameChg>
        <pc:graphicFrameChg chg="add del mod replST">
          <ac:chgData name="Brito Cortés, Sofía Constanza" userId="bc780694-5ad3-4b43-9d08-68ceeeeb3a92" providerId="ADAL" clId="{78668647-0E4E-4D51-9C0E-13926B4FF229}" dt="2023-07-13T14:48:34.524" v="4611"/>
          <ac:graphicFrameMkLst>
            <pc:docMk/>
            <pc:sldMk cId="822483613" sldId="538"/>
            <ac:graphicFrameMk id="20" creationId="{FBEA46A4-9A4E-1324-625F-7E1C2F683942}"/>
          </ac:graphicFrameMkLst>
        </pc:graphicFrameChg>
        <pc:graphicFrameChg chg="add del mod replST">
          <ac:chgData name="Brito Cortés, Sofía Constanza" userId="bc780694-5ad3-4b43-9d08-68ceeeeb3a92" providerId="ADAL" clId="{78668647-0E4E-4D51-9C0E-13926B4FF229}" dt="2023-07-13T14:48:38.881" v="4691"/>
          <ac:graphicFrameMkLst>
            <pc:docMk/>
            <pc:sldMk cId="822483613" sldId="538"/>
            <ac:graphicFrameMk id="21" creationId="{86558BB5-3E05-2DFF-DF82-194F4FF3486C}"/>
          </ac:graphicFrameMkLst>
        </pc:graphicFrameChg>
        <pc:graphicFrameChg chg="add del mod replST">
          <ac:chgData name="Brito Cortés, Sofía Constanza" userId="bc780694-5ad3-4b43-9d08-68ceeeeb3a92" providerId="ADAL" clId="{78668647-0E4E-4D51-9C0E-13926B4FF229}" dt="2023-07-13T14:48:46.054" v="4771"/>
          <ac:graphicFrameMkLst>
            <pc:docMk/>
            <pc:sldMk cId="822483613" sldId="538"/>
            <ac:graphicFrameMk id="22" creationId="{2C16AC10-8D7E-C362-B5A1-F61049D517B4}"/>
          </ac:graphicFrameMkLst>
        </pc:graphicFrameChg>
        <pc:graphicFrameChg chg="add del mod replST">
          <ac:chgData name="Brito Cortés, Sofía Constanza" userId="bc780694-5ad3-4b43-9d08-68ceeeeb3a92" providerId="ADAL" clId="{78668647-0E4E-4D51-9C0E-13926B4FF229}" dt="2023-07-13T14:48:51.245" v="4851"/>
          <ac:graphicFrameMkLst>
            <pc:docMk/>
            <pc:sldMk cId="822483613" sldId="538"/>
            <ac:graphicFrameMk id="23" creationId="{67D0774D-1394-3E1A-C556-F82AD737F450}"/>
          </ac:graphicFrameMkLst>
        </pc:graphicFrameChg>
        <pc:graphicFrameChg chg="add del mod replST">
          <ac:chgData name="Brito Cortés, Sofía Constanza" userId="bc780694-5ad3-4b43-9d08-68ceeeeb3a92" providerId="ADAL" clId="{78668647-0E4E-4D51-9C0E-13926B4FF229}" dt="2023-07-13T14:48:56.624" v="4931"/>
          <ac:graphicFrameMkLst>
            <pc:docMk/>
            <pc:sldMk cId="822483613" sldId="538"/>
            <ac:graphicFrameMk id="24" creationId="{FCA517D6-9004-29AC-2EE9-0CF073725069}"/>
          </ac:graphicFrameMkLst>
        </pc:graphicFrameChg>
        <pc:graphicFrameChg chg="add del mod replST">
          <ac:chgData name="Brito Cortés, Sofía Constanza" userId="bc780694-5ad3-4b43-9d08-68ceeeeb3a92" providerId="ADAL" clId="{78668647-0E4E-4D51-9C0E-13926B4FF229}" dt="2023-07-13T14:49:02.380" v="5011"/>
          <ac:graphicFrameMkLst>
            <pc:docMk/>
            <pc:sldMk cId="822483613" sldId="538"/>
            <ac:graphicFrameMk id="25" creationId="{3E548B76-1830-035A-FBB3-AD3D7E842A7D}"/>
          </ac:graphicFrameMkLst>
        </pc:graphicFrameChg>
        <pc:graphicFrameChg chg="add del mod replST">
          <ac:chgData name="Brito Cortés, Sofía Constanza" userId="bc780694-5ad3-4b43-9d08-68ceeeeb3a92" providerId="ADAL" clId="{78668647-0E4E-4D51-9C0E-13926B4FF229}" dt="2023-07-13T14:47:08.802" v="3809"/>
          <ac:graphicFrameMkLst>
            <pc:docMk/>
            <pc:sldMk cId="822483613" sldId="538"/>
            <ac:graphicFrameMk id="26" creationId="{2E85CE2E-155C-1163-46F6-6C243811F64D}"/>
          </ac:graphicFrameMkLst>
        </pc:graphicFrameChg>
        <pc:graphicFrameChg chg="add mod replST">
          <ac:chgData name="Brito Cortés, Sofía Constanza" userId="bc780694-5ad3-4b43-9d08-68ceeeeb3a92" providerId="ADAL" clId="{78668647-0E4E-4D51-9C0E-13926B4FF229}" dt="2023-07-13T14:49:02.407" v="5045"/>
          <ac:graphicFrameMkLst>
            <pc:docMk/>
            <pc:sldMk cId="822483613" sldId="538"/>
            <ac:graphicFrameMk id="27" creationId="{C8335773-61A7-3A02-943D-BFB79918E99D}"/>
          </ac:graphicFrameMkLst>
        </pc:graphicFrameChg>
        <pc:graphicFrameChg chg="del">
          <ac:chgData name="Brito Cortés, Sofía Constanza" userId="bc780694-5ad3-4b43-9d08-68ceeeeb3a92" providerId="ADAL" clId="{78668647-0E4E-4D51-9C0E-13926B4FF229}" dt="2023-07-13T14:36:07.860" v="1978"/>
          <ac:graphicFrameMkLst>
            <pc:docMk/>
            <pc:sldMk cId="822483613" sldId="538"/>
            <ac:graphicFrameMk id="70" creationId="{A46671E1-245D-4371-A579-0B1E75014C14}"/>
          </ac:graphicFrameMkLst>
        </pc:graphicFrameChg>
        <pc:graphicFrameChg chg="del">
          <ac:chgData name="Brito Cortés, Sofía Constanza" userId="bc780694-5ad3-4b43-9d08-68ceeeeb3a92" providerId="ADAL" clId="{78668647-0E4E-4D51-9C0E-13926B4FF229}" dt="2023-07-13T14:36:08.541" v="2527"/>
          <ac:graphicFrameMkLst>
            <pc:docMk/>
            <pc:sldMk cId="822483613" sldId="538"/>
            <ac:graphicFrameMk id="71" creationId="{8C9FB987-57F8-4EB0-9A01-C72CE6FBD08F}"/>
          </ac:graphicFrameMkLst>
        </pc:graphicFrameChg>
        <pc:cxnChg chg="mod ord">
          <ac:chgData name="Brito Cortés, Sofía Constanza" userId="bc780694-5ad3-4b43-9d08-68ceeeeb3a92" providerId="ADAL" clId="{78668647-0E4E-4D51-9C0E-13926B4FF229}" dt="2023-07-13T14:49:02.417" v="5064"/>
          <ac:cxnSpMkLst>
            <pc:docMk/>
            <pc:sldMk cId="822483613" sldId="538"/>
            <ac:cxnSpMk id="370" creationId="{00000000-0000-0000-0000-000000000000}"/>
          </ac:cxnSpMkLst>
        </pc:cxnChg>
        <pc:cxnChg chg="mod ord">
          <ac:chgData name="Brito Cortés, Sofía Constanza" userId="bc780694-5ad3-4b43-9d08-68ceeeeb3a92" providerId="ADAL" clId="{78668647-0E4E-4D51-9C0E-13926B4FF229}" dt="2023-07-13T14:49:02.419" v="5068"/>
          <ac:cxnSpMkLst>
            <pc:docMk/>
            <pc:sldMk cId="822483613" sldId="538"/>
            <ac:cxnSpMk id="378" creationId="{00000000-0000-0000-0000-000000000000}"/>
          </ac:cxnSpMkLst>
        </pc:cxnChg>
      </pc:sldChg>
      <pc:sldChg chg="delSp">
        <pc:chgData name="Brito Cortés, Sofía Constanza" userId="bc780694-5ad3-4b43-9d08-68ceeeeb3a92" providerId="ADAL" clId="{78668647-0E4E-4D51-9C0E-13926B4FF229}" dt="2023-07-13T15:44:17.838" v="5554"/>
        <pc:sldMkLst>
          <pc:docMk/>
          <pc:sldMk cId="4259841825" sldId="766"/>
        </pc:sldMkLst>
        <pc:spChg chg="del">
          <ac:chgData name="Brito Cortés, Sofía Constanza" userId="bc780694-5ad3-4b43-9d08-68ceeeeb3a92" providerId="ADAL" clId="{78668647-0E4E-4D51-9C0E-13926B4FF229}" dt="2023-07-13T15:44:17.838" v="5554"/>
          <ac:spMkLst>
            <pc:docMk/>
            <pc:sldMk cId="4259841825" sldId="766"/>
            <ac:spMk id="4" creationId="{57EA52D8-E332-CA12-1DC4-E3928B564ED2}"/>
          </ac:spMkLst>
        </pc:spChg>
      </pc:sldChg>
      <pc:sldChg chg="delSp">
        <pc:chgData name="Brito Cortés, Sofía Constanza" userId="bc780694-5ad3-4b43-9d08-68ceeeeb3a92" providerId="ADAL" clId="{78668647-0E4E-4D51-9C0E-13926B4FF229}" dt="2023-07-13T15:44:17.838" v="5554"/>
        <pc:sldMkLst>
          <pc:docMk/>
          <pc:sldMk cId="1124602753" sldId="1342"/>
        </pc:sldMkLst>
        <pc:spChg chg="del">
          <ac:chgData name="Brito Cortés, Sofía Constanza" userId="bc780694-5ad3-4b43-9d08-68ceeeeb3a92" providerId="ADAL" clId="{78668647-0E4E-4D51-9C0E-13926B4FF229}" dt="2023-07-13T15:44:17.838" v="5554"/>
          <ac:spMkLst>
            <pc:docMk/>
            <pc:sldMk cId="1124602753" sldId="1342"/>
            <ac:spMk id="2" creationId="{88F2E841-A33C-6A1A-E06E-3C94CF54E598}"/>
          </ac:spMkLst>
        </pc:spChg>
      </pc:sldChg>
      <pc:sldChg chg="delSp">
        <pc:chgData name="Brito Cortés, Sofía Constanza" userId="bc780694-5ad3-4b43-9d08-68ceeeeb3a92" providerId="ADAL" clId="{78668647-0E4E-4D51-9C0E-13926B4FF229}" dt="2023-07-13T15:44:17.838" v="5554"/>
        <pc:sldMkLst>
          <pc:docMk/>
          <pc:sldMk cId="3363089439" sldId="1343"/>
        </pc:sldMkLst>
        <pc:spChg chg="del">
          <ac:chgData name="Brito Cortés, Sofía Constanza" userId="bc780694-5ad3-4b43-9d08-68ceeeeb3a92" providerId="ADAL" clId="{78668647-0E4E-4D51-9C0E-13926B4FF229}" dt="2023-07-13T15:44:17.838" v="5554"/>
          <ac:spMkLst>
            <pc:docMk/>
            <pc:sldMk cId="3363089439" sldId="1343"/>
            <ac:spMk id="2" creationId="{B6A635EB-507C-5EAD-F5B9-B6CF2D6E7A85}"/>
          </ac:spMkLst>
        </pc:spChg>
      </pc:sldChg>
      <pc:sldChg chg="delSp">
        <pc:chgData name="Brito Cortés, Sofía Constanza" userId="bc780694-5ad3-4b43-9d08-68ceeeeb3a92" providerId="ADAL" clId="{78668647-0E4E-4D51-9C0E-13926B4FF229}" dt="2023-07-13T15:44:17.838" v="5554"/>
        <pc:sldMkLst>
          <pc:docMk/>
          <pc:sldMk cId="3749523609" sldId="1344"/>
        </pc:sldMkLst>
        <pc:spChg chg="del">
          <ac:chgData name="Brito Cortés, Sofía Constanza" userId="bc780694-5ad3-4b43-9d08-68ceeeeb3a92" providerId="ADAL" clId="{78668647-0E4E-4D51-9C0E-13926B4FF229}" dt="2023-07-13T15:44:17.838" v="5554"/>
          <ac:spMkLst>
            <pc:docMk/>
            <pc:sldMk cId="3749523609" sldId="1344"/>
            <ac:spMk id="2" creationId="{9A5E0621-F821-352D-C40F-0938B3C181F8}"/>
          </ac:spMkLst>
        </pc:spChg>
      </pc:sldChg>
      <pc:sldChg chg="delSp">
        <pc:chgData name="Brito Cortés, Sofía Constanza" userId="bc780694-5ad3-4b43-9d08-68ceeeeb3a92" providerId="ADAL" clId="{78668647-0E4E-4D51-9C0E-13926B4FF229}" dt="2023-07-13T15:44:17.838" v="5554"/>
        <pc:sldMkLst>
          <pc:docMk/>
          <pc:sldMk cId="3089595943" sldId="1345"/>
        </pc:sldMkLst>
        <pc:spChg chg="del">
          <ac:chgData name="Brito Cortés, Sofía Constanza" userId="bc780694-5ad3-4b43-9d08-68ceeeeb3a92" providerId="ADAL" clId="{78668647-0E4E-4D51-9C0E-13926B4FF229}" dt="2023-07-13T15:44:17.838" v="5554"/>
          <ac:spMkLst>
            <pc:docMk/>
            <pc:sldMk cId="3089595943" sldId="1345"/>
            <ac:spMk id="2" creationId="{377F9C0B-D899-5CC2-3A31-DA31D99CD4FE}"/>
          </ac:spMkLst>
        </pc:spChg>
      </pc:sldChg>
      <pc:sldChg chg="delSp">
        <pc:chgData name="Brito Cortés, Sofía Constanza" userId="bc780694-5ad3-4b43-9d08-68ceeeeb3a92" providerId="ADAL" clId="{78668647-0E4E-4D51-9C0E-13926B4FF229}" dt="2023-07-13T15:44:17.838" v="5554"/>
        <pc:sldMkLst>
          <pc:docMk/>
          <pc:sldMk cId="3001611831" sldId="1349"/>
        </pc:sldMkLst>
        <pc:spChg chg="del">
          <ac:chgData name="Brito Cortés, Sofía Constanza" userId="bc780694-5ad3-4b43-9d08-68ceeeeb3a92" providerId="ADAL" clId="{78668647-0E4E-4D51-9C0E-13926B4FF229}" dt="2023-07-13T15:44:17.838" v="5554"/>
          <ac:spMkLst>
            <pc:docMk/>
            <pc:sldMk cId="3001611831" sldId="1349"/>
            <ac:spMk id="2" creationId="{498FBD31-DA9C-DCD3-8791-110F4E396870}"/>
          </ac:spMkLst>
        </pc:spChg>
      </pc:sldChg>
      <pc:sldChg chg="delSp">
        <pc:chgData name="Brito Cortés, Sofía Constanza" userId="bc780694-5ad3-4b43-9d08-68ceeeeb3a92" providerId="ADAL" clId="{78668647-0E4E-4D51-9C0E-13926B4FF229}" dt="2023-07-13T15:44:17.838" v="5554"/>
        <pc:sldMkLst>
          <pc:docMk/>
          <pc:sldMk cId="2333318966" sldId="1356"/>
        </pc:sldMkLst>
        <pc:spChg chg="del">
          <ac:chgData name="Brito Cortés, Sofía Constanza" userId="bc780694-5ad3-4b43-9d08-68ceeeeb3a92" providerId="ADAL" clId="{78668647-0E4E-4D51-9C0E-13926B4FF229}" dt="2023-07-13T15:44:17.838" v="5554"/>
          <ac:spMkLst>
            <pc:docMk/>
            <pc:sldMk cId="2333318966" sldId="1356"/>
            <ac:spMk id="2" creationId="{2AA53882-D390-C27B-5D2D-37E757245D52}"/>
          </ac:spMkLst>
        </pc:spChg>
      </pc:sldChg>
      <pc:sldChg chg="addSp delSp modSp mod">
        <pc:chgData name="Brito Cortés, Sofía Constanza" userId="bc780694-5ad3-4b43-9d08-68ceeeeb3a92" providerId="ADAL" clId="{78668647-0E4E-4D51-9C0E-13926B4FF229}" dt="2023-07-13T15:41:39.433" v="5479" actId="478"/>
        <pc:sldMkLst>
          <pc:docMk/>
          <pc:sldMk cId="2978932154" sldId="2147472045"/>
        </pc:sldMkLst>
        <pc:spChg chg="add del mod">
          <ac:chgData name="Brito Cortés, Sofía Constanza" userId="bc780694-5ad3-4b43-9d08-68ceeeeb3a92" providerId="ADAL" clId="{78668647-0E4E-4D51-9C0E-13926B4FF229}" dt="2023-07-13T15:41:39.433" v="5479" actId="478"/>
          <ac:spMkLst>
            <pc:docMk/>
            <pc:sldMk cId="2978932154" sldId="2147472045"/>
            <ac:spMk id="3" creationId="{B23F3DDB-C218-E468-FF49-5F07366389EE}"/>
          </ac:spMkLst>
        </pc:spChg>
        <pc:spChg chg="mod">
          <ac:chgData name="Brito Cortés, Sofía Constanza" userId="bc780694-5ad3-4b43-9d08-68ceeeeb3a92" providerId="ADAL" clId="{78668647-0E4E-4D51-9C0E-13926B4FF229}" dt="2023-07-13T15:41:34.415" v="5478" actId="14100"/>
          <ac:spMkLst>
            <pc:docMk/>
            <pc:sldMk cId="2978932154" sldId="2147472045"/>
            <ac:spMk id="5" creationId="{58CB0A50-5842-CA36-C782-05223D366F2E}"/>
          </ac:spMkLst>
        </pc:spChg>
      </pc:sldChg>
      <pc:sldChg chg="addSp delSp modSp mod">
        <pc:chgData name="Brito Cortés, Sofía Constanza" userId="bc780694-5ad3-4b43-9d08-68ceeeeb3a92" providerId="ADAL" clId="{78668647-0E4E-4D51-9C0E-13926B4FF229}" dt="2023-07-13T15:42:03.361" v="5505" actId="14100"/>
        <pc:sldMkLst>
          <pc:docMk/>
          <pc:sldMk cId="4112429752" sldId="2147472047"/>
        </pc:sldMkLst>
        <pc:spChg chg="mod ord">
          <ac:chgData name="Brito Cortés, Sofía Constanza" userId="bc780694-5ad3-4b43-9d08-68ceeeeb3a92" providerId="ADAL" clId="{78668647-0E4E-4D51-9C0E-13926B4FF229}" dt="2023-07-13T14:46:40.458" v="3668"/>
          <ac:spMkLst>
            <pc:docMk/>
            <pc:sldMk cId="4112429752" sldId="2147472047"/>
            <ac:spMk id="2" creationId="{A1A99D6D-FBC5-1F79-80B1-A94A520EBB19}"/>
          </ac:spMkLst>
        </pc:spChg>
        <pc:spChg chg="mod ord">
          <ac:chgData name="Brito Cortés, Sofía Constanza" userId="bc780694-5ad3-4b43-9d08-68ceeeeb3a92" providerId="ADAL" clId="{78668647-0E4E-4D51-9C0E-13926B4FF229}" dt="2023-07-13T15:41:51.668" v="5503" actId="14100"/>
          <ac:spMkLst>
            <pc:docMk/>
            <pc:sldMk cId="4112429752" sldId="2147472047"/>
            <ac:spMk id="3" creationId="{2B058712-AE2A-17B3-7F91-02EE988E916E}"/>
          </ac:spMkLst>
        </pc:spChg>
        <pc:spChg chg="add del mod modVis">
          <ac:chgData name="Brito Cortés, Sofía Constanza" userId="bc780694-5ad3-4b43-9d08-68ceeeeb3a92" providerId="ADAL" clId="{78668647-0E4E-4D51-9C0E-13926B4FF229}" dt="2023-07-13T14:46:06.053" v="2785"/>
          <ac:spMkLst>
            <pc:docMk/>
            <pc:sldMk cId="4112429752" sldId="2147472047"/>
            <ac:spMk id="4" creationId="{8F8E35D4-0A3D-7D39-B911-8AF747E6651F}"/>
          </ac:spMkLst>
        </pc:spChg>
        <pc:spChg chg="mod">
          <ac:chgData name="Brito Cortés, Sofía Constanza" userId="bc780694-5ad3-4b43-9d08-68ceeeeb3a92" providerId="ADAL" clId="{78668647-0E4E-4D51-9C0E-13926B4FF229}" dt="2023-07-13T14:46:40.466" v="3692"/>
          <ac:spMkLst>
            <pc:docMk/>
            <pc:sldMk cId="4112429752" sldId="2147472047"/>
            <ac:spMk id="11" creationId="{9B3A2052-7C2B-1132-8D43-9FEB85219D64}"/>
          </ac:spMkLst>
        </pc:spChg>
        <pc:spChg chg="mod">
          <ac:chgData name="Brito Cortés, Sofía Constanza" userId="bc780694-5ad3-4b43-9d08-68ceeeeb3a92" providerId="ADAL" clId="{78668647-0E4E-4D51-9C0E-13926B4FF229}" dt="2023-07-13T14:46:40.464" v="3686"/>
          <ac:spMkLst>
            <pc:docMk/>
            <pc:sldMk cId="4112429752" sldId="2147472047"/>
            <ac:spMk id="12" creationId="{568851F3-4012-F75C-19F7-F7268197D3F7}"/>
          </ac:spMkLst>
        </pc:spChg>
        <pc:spChg chg="mod">
          <ac:chgData name="Brito Cortés, Sofía Constanza" userId="bc780694-5ad3-4b43-9d08-68ceeeeb3a92" providerId="ADAL" clId="{78668647-0E4E-4D51-9C0E-13926B4FF229}" dt="2023-07-13T14:46:40.464" v="3687"/>
          <ac:spMkLst>
            <pc:docMk/>
            <pc:sldMk cId="4112429752" sldId="2147472047"/>
            <ac:spMk id="13" creationId="{C3A9D536-CA42-FFBA-8234-1B3937FE3B68}"/>
          </ac:spMkLst>
        </pc:spChg>
        <pc:spChg chg="mod">
          <ac:chgData name="Brito Cortés, Sofía Constanza" userId="bc780694-5ad3-4b43-9d08-68ceeeeb3a92" providerId="ADAL" clId="{78668647-0E4E-4D51-9C0E-13926B4FF229}" dt="2023-07-13T14:46:40.465" v="3689"/>
          <ac:spMkLst>
            <pc:docMk/>
            <pc:sldMk cId="4112429752" sldId="2147472047"/>
            <ac:spMk id="14" creationId="{B2310BA7-549D-DD35-CACB-8A211254C873}"/>
          </ac:spMkLst>
        </pc:spChg>
        <pc:spChg chg="mod">
          <ac:chgData name="Brito Cortés, Sofía Constanza" userId="bc780694-5ad3-4b43-9d08-68ceeeeb3a92" providerId="ADAL" clId="{78668647-0E4E-4D51-9C0E-13926B4FF229}" dt="2023-07-13T14:46:40.471" v="3705"/>
          <ac:spMkLst>
            <pc:docMk/>
            <pc:sldMk cId="4112429752" sldId="2147472047"/>
            <ac:spMk id="15" creationId="{2B8D8946-9C9B-1AA1-6D69-2A6CC3201EB5}"/>
          </ac:spMkLst>
        </pc:spChg>
        <pc:spChg chg="mod ord">
          <ac:chgData name="Brito Cortés, Sofía Constanza" userId="bc780694-5ad3-4b43-9d08-68ceeeeb3a92" providerId="ADAL" clId="{78668647-0E4E-4D51-9C0E-13926B4FF229}" dt="2023-07-13T14:46:40.463" v="3683"/>
          <ac:spMkLst>
            <pc:docMk/>
            <pc:sldMk cId="4112429752" sldId="2147472047"/>
            <ac:spMk id="16" creationId="{DA8125F0-A453-603D-AC5A-038F78701EFA}"/>
          </ac:spMkLst>
        </pc:spChg>
        <pc:spChg chg="mod">
          <ac:chgData name="Brito Cortés, Sofía Constanza" userId="bc780694-5ad3-4b43-9d08-68ceeeeb3a92" providerId="ADAL" clId="{78668647-0E4E-4D51-9C0E-13926B4FF229}" dt="2023-07-13T14:46:40.462" v="3682"/>
          <ac:spMkLst>
            <pc:docMk/>
            <pc:sldMk cId="4112429752" sldId="2147472047"/>
            <ac:spMk id="17" creationId="{22529640-FB0D-C767-E0FD-31A7CC131902}"/>
          </ac:spMkLst>
        </pc:spChg>
        <pc:spChg chg="mod">
          <ac:chgData name="Brito Cortés, Sofía Constanza" userId="bc780694-5ad3-4b43-9d08-68ceeeeb3a92" providerId="ADAL" clId="{78668647-0E4E-4D51-9C0E-13926B4FF229}" dt="2023-07-13T14:46:40.463" v="3684"/>
          <ac:spMkLst>
            <pc:docMk/>
            <pc:sldMk cId="4112429752" sldId="2147472047"/>
            <ac:spMk id="18" creationId="{11A83897-26BA-B6C2-0D3E-AF9662A49A77}"/>
          </ac:spMkLst>
        </pc:spChg>
        <pc:spChg chg="mod">
          <ac:chgData name="Brito Cortés, Sofía Constanza" userId="bc780694-5ad3-4b43-9d08-68ceeeeb3a92" providerId="ADAL" clId="{78668647-0E4E-4D51-9C0E-13926B4FF229}" dt="2023-07-13T14:46:40.465" v="3688"/>
          <ac:spMkLst>
            <pc:docMk/>
            <pc:sldMk cId="4112429752" sldId="2147472047"/>
            <ac:spMk id="19" creationId="{3E1663B2-7ABD-0553-9744-88C915E4576A}"/>
          </ac:spMkLst>
        </pc:spChg>
        <pc:spChg chg="mod">
          <ac:chgData name="Brito Cortés, Sofía Constanza" userId="bc780694-5ad3-4b43-9d08-68ceeeeb3a92" providerId="ADAL" clId="{78668647-0E4E-4D51-9C0E-13926B4FF229}" dt="2023-07-13T14:46:40.463" v="3685"/>
          <ac:spMkLst>
            <pc:docMk/>
            <pc:sldMk cId="4112429752" sldId="2147472047"/>
            <ac:spMk id="20" creationId="{DBEB1A78-1877-1DB9-7E54-FE29CB3493A0}"/>
          </ac:spMkLst>
        </pc:spChg>
        <pc:spChg chg="mod">
          <ac:chgData name="Brito Cortés, Sofía Constanza" userId="bc780694-5ad3-4b43-9d08-68ceeeeb3a92" providerId="ADAL" clId="{78668647-0E4E-4D51-9C0E-13926B4FF229}" dt="2023-07-13T14:46:40.465" v="3690"/>
          <ac:spMkLst>
            <pc:docMk/>
            <pc:sldMk cId="4112429752" sldId="2147472047"/>
            <ac:spMk id="21" creationId="{1243E8EE-382E-4AD7-5671-373677B5D930}"/>
          </ac:spMkLst>
        </pc:spChg>
        <pc:spChg chg="mod">
          <ac:chgData name="Brito Cortés, Sofía Constanza" userId="bc780694-5ad3-4b43-9d08-68ceeeeb3a92" providerId="ADAL" clId="{78668647-0E4E-4D51-9C0E-13926B4FF229}" dt="2023-07-13T14:46:40.466" v="3691"/>
          <ac:spMkLst>
            <pc:docMk/>
            <pc:sldMk cId="4112429752" sldId="2147472047"/>
            <ac:spMk id="22" creationId="{8CEAEBB5-4390-191D-CE21-A5D679EC1CC5}"/>
          </ac:spMkLst>
        </pc:spChg>
        <pc:spChg chg="mod">
          <ac:chgData name="Brito Cortés, Sofía Constanza" userId="bc780694-5ad3-4b43-9d08-68ceeeeb3a92" providerId="ADAL" clId="{78668647-0E4E-4D51-9C0E-13926B4FF229}" dt="2023-07-13T14:46:40.466" v="3693"/>
          <ac:spMkLst>
            <pc:docMk/>
            <pc:sldMk cId="4112429752" sldId="2147472047"/>
            <ac:spMk id="23" creationId="{4FF3B23F-04BF-8455-8210-31537FE94338}"/>
          </ac:spMkLst>
        </pc:spChg>
        <pc:spChg chg="mod">
          <ac:chgData name="Brito Cortés, Sofía Constanza" userId="bc780694-5ad3-4b43-9d08-68ceeeeb3a92" providerId="ADAL" clId="{78668647-0E4E-4D51-9C0E-13926B4FF229}" dt="2023-07-13T14:46:40.467" v="3694"/>
          <ac:spMkLst>
            <pc:docMk/>
            <pc:sldMk cId="4112429752" sldId="2147472047"/>
            <ac:spMk id="24" creationId="{C0BECB80-30C2-F89E-ED45-9D53C277CE9C}"/>
          </ac:spMkLst>
        </pc:spChg>
        <pc:spChg chg="mod">
          <ac:chgData name="Brito Cortés, Sofía Constanza" userId="bc780694-5ad3-4b43-9d08-68ceeeeb3a92" providerId="ADAL" clId="{78668647-0E4E-4D51-9C0E-13926B4FF229}" dt="2023-07-13T14:46:40.467" v="3695"/>
          <ac:spMkLst>
            <pc:docMk/>
            <pc:sldMk cId="4112429752" sldId="2147472047"/>
            <ac:spMk id="25" creationId="{2AE3DF99-3362-A844-52F5-4B9DA348626E}"/>
          </ac:spMkLst>
        </pc:spChg>
        <pc:spChg chg="mod">
          <ac:chgData name="Brito Cortés, Sofía Constanza" userId="bc780694-5ad3-4b43-9d08-68ceeeeb3a92" providerId="ADAL" clId="{78668647-0E4E-4D51-9C0E-13926B4FF229}" dt="2023-07-13T14:46:40.467" v="3696"/>
          <ac:spMkLst>
            <pc:docMk/>
            <pc:sldMk cId="4112429752" sldId="2147472047"/>
            <ac:spMk id="26" creationId="{ACF4148B-BA2F-0DB0-8D71-18CB069ACAEF}"/>
          </ac:spMkLst>
        </pc:spChg>
        <pc:spChg chg="mod">
          <ac:chgData name="Brito Cortés, Sofía Constanza" userId="bc780694-5ad3-4b43-9d08-68ceeeeb3a92" providerId="ADAL" clId="{78668647-0E4E-4D51-9C0E-13926B4FF229}" dt="2023-07-13T14:46:40.468" v="3698"/>
          <ac:spMkLst>
            <pc:docMk/>
            <pc:sldMk cId="4112429752" sldId="2147472047"/>
            <ac:spMk id="27" creationId="{D76D2B32-0177-78DD-2FE7-251BB015B7E2}"/>
          </ac:spMkLst>
        </pc:spChg>
        <pc:spChg chg="mod">
          <ac:chgData name="Brito Cortés, Sofía Constanza" userId="bc780694-5ad3-4b43-9d08-68ceeeeb3a92" providerId="ADAL" clId="{78668647-0E4E-4D51-9C0E-13926B4FF229}" dt="2023-07-13T14:46:40.468" v="3699"/>
          <ac:spMkLst>
            <pc:docMk/>
            <pc:sldMk cId="4112429752" sldId="2147472047"/>
            <ac:spMk id="28" creationId="{9837B9EF-2AB0-EFCF-D2BA-A90BC4C73043}"/>
          </ac:spMkLst>
        </pc:spChg>
        <pc:spChg chg="mod">
          <ac:chgData name="Brito Cortés, Sofía Constanza" userId="bc780694-5ad3-4b43-9d08-68ceeeeb3a92" providerId="ADAL" clId="{78668647-0E4E-4D51-9C0E-13926B4FF229}" dt="2023-07-13T14:46:40.468" v="3697"/>
          <ac:spMkLst>
            <pc:docMk/>
            <pc:sldMk cId="4112429752" sldId="2147472047"/>
            <ac:spMk id="29" creationId="{67F17703-0039-F4CF-3B02-854819A48F5D}"/>
          </ac:spMkLst>
        </pc:spChg>
        <pc:spChg chg="mod">
          <ac:chgData name="Brito Cortés, Sofía Constanza" userId="bc780694-5ad3-4b43-9d08-68ceeeeb3a92" providerId="ADAL" clId="{78668647-0E4E-4D51-9C0E-13926B4FF229}" dt="2023-07-13T14:46:40.469" v="3700"/>
          <ac:spMkLst>
            <pc:docMk/>
            <pc:sldMk cId="4112429752" sldId="2147472047"/>
            <ac:spMk id="30" creationId="{39CCEF68-CC70-683C-5298-38B9E999CD7F}"/>
          </ac:spMkLst>
        </pc:spChg>
        <pc:spChg chg="mod">
          <ac:chgData name="Brito Cortés, Sofía Constanza" userId="bc780694-5ad3-4b43-9d08-68ceeeeb3a92" providerId="ADAL" clId="{78668647-0E4E-4D51-9C0E-13926B4FF229}" dt="2023-07-13T14:46:40.469" v="3701"/>
          <ac:spMkLst>
            <pc:docMk/>
            <pc:sldMk cId="4112429752" sldId="2147472047"/>
            <ac:spMk id="31" creationId="{D3019188-B777-DDA0-63A1-736C7B1789A0}"/>
          </ac:spMkLst>
        </pc:spChg>
        <pc:spChg chg="mod">
          <ac:chgData name="Brito Cortés, Sofía Constanza" userId="bc780694-5ad3-4b43-9d08-68ceeeeb3a92" providerId="ADAL" clId="{78668647-0E4E-4D51-9C0E-13926B4FF229}" dt="2023-07-13T14:46:40.470" v="3702"/>
          <ac:spMkLst>
            <pc:docMk/>
            <pc:sldMk cId="4112429752" sldId="2147472047"/>
            <ac:spMk id="32" creationId="{FBBD7066-D519-F436-7AC9-0C8693438E6D}"/>
          </ac:spMkLst>
        </pc:spChg>
        <pc:spChg chg="mod">
          <ac:chgData name="Brito Cortés, Sofía Constanza" userId="bc780694-5ad3-4b43-9d08-68ceeeeb3a92" providerId="ADAL" clId="{78668647-0E4E-4D51-9C0E-13926B4FF229}" dt="2023-07-13T14:46:40.470" v="3703"/>
          <ac:spMkLst>
            <pc:docMk/>
            <pc:sldMk cId="4112429752" sldId="2147472047"/>
            <ac:spMk id="33" creationId="{00D8E201-B958-268A-BC92-321E25B63352}"/>
          </ac:spMkLst>
        </pc:spChg>
        <pc:spChg chg="mod">
          <ac:chgData name="Brito Cortés, Sofía Constanza" userId="bc780694-5ad3-4b43-9d08-68ceeeeb3a92" providerId="ADAL" clId="{78668647-0E4E-4D51-9C0E-13926B4FF229}" dt="2023-07-13T14:46:40.470" v="3704"/>
          <ac:spMkLst>
            <pc:docMk/>
            <pc:sldMk cId="4112429752" sldId="2147472047"/>
            <ac:spMk id="34" creationId="{8D51E5C2-A97B-E4E8-21FE-CFF731127E5D}"/>
          </ac:spMkLst>
        </pc:spChg>
        <pc:spChg chg="mod ord">
          <ac:chgData name="Brito Cortés, Sofía Constanza" userId="bc780694-5ad3-4b43-9d08-68ceeeeb3a92" providerId="ADAL" clId="{78668647-0E4E-4D51-9C0E-13926B4FF229}" dt="2023-07-13T14:46:40.472" v="3709"/>
          <ac:spMkLst>
            <pc:docMk/>
            <pc:sldMk cId="4112429752" sldId="2147472047"/>
            <ac:spMk id="35" creationId="{9F1C12AB-E41E-C908-C55C-78AAA4262DBB}"/>
          </ac:spMkLst>
        </pc:spChg>
        <pc:spChg chg="mod ord">
          <ac:chgData name="Brito Cortés, Sofía Constanza" userId="bc780694-5ad3-4b43-9d08-68ceeeeb3a92" providerId="ADAL" clId="{78668647-0E4E-4D51-9C0E-13926B4FF229}" dt="2023-07-13T14:46:40.472" v="3707"/>
          <ac:spMkLst>
            <pc:docMk/>
            <pc:sldMk cId="4112429752" sldId="2147472047"/>
            <ac:spMk id="36" creationId="{CA32EEFE-D9E9-6679-6249-36157FF6AF24}"/>
          </ac:spMkLst>
        </pc:spChg>
        <pc:spChg chg="mod">
          <ac:chgData name="Brito Cortés, Sofía Constanza" userId="bc780694-5ad3-4b43-9d08-68ceeeeb3a92" providerId="ADAL" clId="{78668647-0E4E-4D51-9C0E-13926B4FF229}" dt="2023-07-13T14:46:40.473" v="3711"/>
          <ac:spMkLst>
            <pc:docMk/>
            <pc:sldMk cId="4112429752" sldId="2147472047"/>
            <ac:spMk id="37" creationId="{F1FCB6E9-025E-A8A7-C2CD-8080D80AFE60}"/>
          </ac:spMkLst>
        </pc:spChg>
        <pc:spChg chg="mod">
          <ac:chgData name="Brito Cortés, Sofía Constanza" userId="bc780694-5ad3-4b43-9d08-68ceeeeb3a92" providerId="ADAL" clId="{78668647-0E4E-4D51-9C0E-13926B4FF229}" dt="2023-07-13T14:46:40.473" v="3710"/>
          <ac:spMkLst>
            <pc:docMk/>
            <pc:sldMk cId="4112429752" sldId="2147472047"/>
            <ac:spMk id="38" creationId="{71492B7F-0DD7-5325-9300-4A5FA6D0FBED}"/>
          </ac:spMkLst>
        </pc:spChg>
        <pc:spChg chg="mod ord">
          <ac:chgData name="Brito Cortés, Sofía Constanza" userId="bc780694-5ad3-4b43-9d08-68ceeeeb3a92" providerId="ADAL" clId="{78668647-0E4E-4D51-9C0E-13926B4FF229}" dt="2023-07-13T14:46:40.475" v="3713"/>
          <ac:spMkLst>
            <pc:docMk/>
            <pc:sldMk cId="4112429752" sldId="2147472047"/>
            <ac:spMk id="39" creationId="{63451686-AF3E-42C7-2405-C4D4344381F5}"/>
          </ac:spMkLst>
        </pc:spChg>
        <pc:spChg chg="mod ord">
          <ac:chgData name="Brito Cortés, Sofía Constanza" userId="bc780694-5ad3-4b43-9d08-68ceeeeb3a92" providerId="ADAL" clId="{78668647-0E4E-4D51-9C0E-13926B4FF229}" dt="2023-07-13T14:46:40.475" v="3715"/>
          <ac:spMkLst>
            <pc:docMk/>
            <pc:sldMk cId="4112429752" sldId="2147472047"/>
            <ac:spMk id="40" creationId="{05CB738D-5573-9F27-29DA-0D6D65E03D68}"/>
          </ac:spMkLst>
        </pc:spChg>
        <pc:spChg chg="mod ord">
          <ac:chgData name="Brito Cortés, Sofía Constanza" userId="bc780694-5ad3-4b43-9d08-68ceeeeb3a92" providerId="ADAL" clId="{78668647-0E4E-4D51-9C0E-13926B4FF229}" dt="2023-07-13T14:46:40.475" v="3717"/>
          <ac:spMkLst>
            <pc:docMk/>
            <pc:sldMk cId="4112429752" sldId="2147472047"/>
            <ac:spMk id="41" creationId="{3C6B45F3-C845-E737-59F3-16FCCE75AB0F}"/>
          </ac:spMkLst>
        </pc:spChg>
        <pc:spChg chg="mod ord">
          <ac:chgData name="Brito Cortés, Sofía Constanza" userId="bc780694-5ad3-4b43-9d08-68ceeeeb3a92" providerId="ADAL" clId="{78668647-0E4E-4D51-9C0E-13926B4FF229}" dt="2023-07-13T14:46:40.476" v="3719"/>
          <ac:spMkLst>
            <pc:docMk/>
            <pc:sldMk cId="4112429752" sldId="2147472047"/>
            <ac:spMk id="42" creationId="{9D6E9A75-686A-206A-FCA2-E0F84EEADB32}"/>
          </ac:spMkLst>
        </pc:spChg>
        <pc:spChg chg="mod ord">
          <ac:chgData name="Brito Cortés, Sofía Constanza" userId="bc780694-5ad3-4b43-9d08-68ceeeeb3a92" providerId="ADAL" clId="{78668647-0E4E-4D51-9C0E-13926B4FF229}" dt="2023-07-13T14:46:40.476" v="3721"/>
          <ac:spMkLst>
            <pc:docMk/>
            <pc:sldMk cId="4112429752" sldId="2147472047"/>
            <ac:spMk id="43" creationId="{9D0C83B1-F5FF-0319-3088-D912C83C984C}"/>
          </ac:spMkLst>
        </pc:spChg>
        <pc:spChg chg="mod ord">
          <ac:chgData name="Brito Cortés, Sofía Constanza" userId="bc780694-5ad3-4b43-9d08-68ceeeeb3a92" providerId="ADAL" clId="{78668647-0E4E-4D51-9C0E-13926B4FF229}" dt="2023-07-13T14:46:40.477" v="3723"/>
          <ac:spMkLst>
            <pc:docMk/>
            <pc:sldMk cId="4112429752" sldId="2147472047"/>
            <ac:spMk id="44" creationId="{23AF473A-64C2-E105-32C4-BC952D1100D3}"/>
          </ac:spMkLst>
        </pc:spChg>
        <pc:spChg chg="mod ord">
          <ac:chgData name="Brito Cortés, Sofía Constanza" userId="bc780694-5ad3-4b43-9d08-68ceeeeb3a92" providerId="ADAL" clId="{78668647-0E4E-4D51-9C0E-13926B4FF229}" dt="2023-07-13T14:46:40.477" v="3725"/>
          <ac:spMkLst>
            <pc:docMk/>
            <pc:sldMk cId="4112429752" sldId="2147472047"/>
            <ac:spMk id="45" creationId="{6AA9ED44-4BE7-4FAC-0B52-3053341D587F}"/>
          </ac:spMkLst>
        </pc:spChg>
        <pc:spChg chg="mod ord">
          <ac:chgData name="Brito Cortés, Sofía Constanza" userId="bc780694-5ad3-4b43-9d08-68ceeeeb3a92" providerId="ADAL" clId="{78668647-0E4E-4D51-9C0E-13926B4FF229}" dt="2023-07-13T14:46:40.478" v="3727"/>
          <ac:spMkLst>
            <pc:docMk/>
            <pc:sldMk cId="4112429752" sldId="2147472047"/>
            <ac:spMk id="46" creationId="{53AABDB7-3875-62D7-6E4E-100D4DEF68AF}"/>
          </ac:spMkLst>
        </pc:spChg>
        <pc:spChg chg="mod ord">
          <ac:chgData name="Brito Cortés, Sofía Constanza" userId="bc780694-5ad3-4b43-9d08-68ceeeeb3a92" providerId="ADAL" clId="{78668647-0E4E-4D51-9C0E-13926B4FF229}" dt="2023-07-13T14:46:40.479" v="3729"/>
          <ac:spMkLst>
            <pc:docMk/>
            <pc:sldMk cId="4112429752" sldId="2147472047"/>
            <ac:spMk id="47" creationId="{6939A5A2-30A9-7803-A92F-81503D5220A6}"/>
          </ac:spMkLst>
        </pc:spChg>
        <pc:spChg chg="mod ord">
          <ac:chgData name="Brito Cortés, Sofía Constanza" userId="bc780694-5ad3-4b43-9d08-68ceeeeb3a92" providerId="ADAL" clId="{78668647-0E4E-4D51-9C0E-13926B4FF229}" dt="2023-07-13T14:46:40.479" v="3731"/>
          <ac:spMkLst>
            <pc:docMk/>
            <pc:sldMk cId="4112429752" sldId="2147472047"/>
            <ac:spMk id="48" creationId="{0F2C7FCA-D284-FF3F-9DDD-2E9392046EC6}"/>
          </ac:spMkLst>
        </pc:spChg>
        <pc:spChg chg="mod ord">
          <ac:chgData name="Brito Cortés, Sofía Constanza" userId="bc780694-5ad3-4b43-9d08-68ceeeeb3a92" providerId="ADAL" clId="{78668647-0E4E-4D51-9C0E-13926B4FF229}" dt="2023-07-13T14:46:40.480" v="3733"/>
          <ac:spMkLst>
            <pc:docMk/>
            <pc:sldMk cId="4112429752" sldId="2147472047"/>
            <ac:spMk id="49" creationId="{773CF904-C2A9-C27C-1CFC-04CAA1D8F512}"/>
          </ac:spMkLst>
        </pc:spChg>
        <pc:spChg chg="mod ord">
          <ac:chgData name="Brito Cortés, Sofía Constanza" userId="bc780694-5ad3-4b43-9d08-68ceeeeb3a92" providerId="ADAL" clId="{78668647-0E4E-4D51-9C0E-13926B4FF229}" dt="2023-07-13T14:46:40.480" v="3735"/>
          <ac:spMkLst>
            <pc:docMk/>
            <pc:sldMk cId="4112429752" sldId="2147472047"/>
            <ac:spMk id="50" creationId="{769705C2-B416-A5F0-E408-FC1A4D29AE2B}"/>
          </ac:spMkLst>
        </pc:spChg>
        <pc:spChg chg="mod ord">
          <ac:chgData name="Brito Cortés, Sofía Constanza" userId="bc780694-5ad3-4b43-9d08-68ceeeeb3a92" providerId="ADAL" clId="{78668647-0E4E-4D51-9C0E-13926B4FF229}" dt="2023-07-13T14:46:40.480" v="3737"/>
          <ac:spMkLst>
            <pc:docMk/>
            <pc:sldMk cId="4112429752" sldId="2147472047"/>
            <ac:spMk id="51" creationId="{1B5A1FED-98DD-912F-B27D-667038B07C18}"/>
          </ac:spMkLst>
        </pc:spChg>
        <pc:spChg chg="mod ord">
          <ac:chgData name="Brito Cortés, Sofía Constanza" userId="bc780694-5ad3-4b43-9d08-68ceeeeb3a92" providerId="ADAL" clId="{78668647-0E4E-4D51-9C0E-13926B4FF229}" dt="2023-07-13T14:46:40.481" v="3739"/>
          <ac:spMkLst>
            <pc:docMk/>
            <pc:sldMk cId="4112429752" sldId="2147472047"/>
            <ac:spMk id="52" creationId="{177FB5D2-3822-966D-C16A-0ABD93C5F824}"/>
          </ac:spMkLst>
        </pc:spChg>
        <pc:spChg chg="mod ord">
          <ac:chgData name="Brito Cortés, Sofía Constanza" userId="bc780694-5ad3-4b43-9d08-68ceeeeb3a92" providerId="ADAL" clId="{78668647-0E4E-4D51-9C0E-13926B4FF229}" dt="2023-07-13T14:46:40.481" v="3741"/>
          <ac:spMkLst>
            <pc:docMk/>
            <pc:sldMk cId="4112429752" sldId="2147472047"/>
            <ac:spMk id="53" creationId="{FF4BAB4C-AAEF-56F2-ED43-12A03C34F46E}"/>
          </ac:spMkLst>
        </pc:spChg>
        <pc:spChg chg="mod ord">
          <ac:chgData name="Brito Cortés, Sofía Constanza" userId="bc780694-5ad3-4b43-9d08-68ceeeeb3a92" providerId="ADAL" clId="{78668647-0E4E-4D51-9C0E-13926B4FF229}" dt="2023-07-13T14:46:40.483" v="3745"/>
          <ac:spMkLst>
            <pc:docMk/>
            <pc:sldMk cId="4112429752" sldId="2147472047"/>
            <ac:spMk id="55" creationId="{763F8062-6062-D8BE-022E-CAC9D5DD07B3}"/>
          </ac:spMkLst>
        </pc:spChg>
        <pc:spChg chg="mod ord">
          <ac:chgData name="Brito Cortés, Sofía Constanza" userId="bc780694-5ad3-4b43-9d08-68ceeeeb3a92" providerId="ADAL" clId="{78668647-0E4E-4D51-9C0E-13926B4FF229}" dt="2023-07-13T14:46:40.483" v="3747"/>
          <ac:spMkLst>
            <pc:docMk/>
            <pc:sldMk cId="4112429752" sldId="2147472047"/>
            <ac:spMk id="56" creationId="{BFF64D7F-8FEC-033B-CC3A-CD69DAE2A982}"/>
          </ac:spMkLst>
        </pc:spChg>
        <pc:spChg chg="mod ord">
          <ac:chgData name="Brito Cortés, Sofía Constanza" userId="bc780694-5ad3-4b43-9d08-68ceeeeb3a92" providerId="ADAL" clId="{78668647-0E4E-4D51-9C0E-13926B4FF229}" dt="2023-07-13T14:46:40.484" v="3749"/>
          <ac:spMkLst>
            <pc:docMk/>
            <pc:sldMk cId="4112429752" sldId="2147472047"/>
            <ac:spMk id="57" creationId="{E3BF66F3-BA5C-8614-DAFE-9F52318C2C3C}"/>
          </ac:spMkLst>
        </pc:spChg>
        <pc:spChg chg="mod ord">
          <ac:chgData name="Brito Cortés, Sofía Constanza" userId="bc780694-5ad3-4b43-9d08-68ceeeeb3a92" providerId="ADAL" clId="{78668647-0E4E-4D51-9C0E-13926B4FF229}" dt="2023-07-13T14:46:40.484" v="3751"/>
          <ac:spMkLst>
            <pc:docMk/>
            <pc:sldMk cId="4112429752" sldId="2147472047"/>
            <ac:spMk id="58" creationId="{6CD15EA4-7E01-6365-6A0E-3670FFF4C96F}"/>
          </ac:spMkLst>
        </pc:spChg>
        <pc:spChg chg="mod ord">
          <ac:chgData name="Brito Cortés, Sofía Constanza" userId="bc780694-5ad3-4b43-9d08-68ceeeeb3a92" providerId="ADAL" clId="{78668647-0E4E-4D51-9C0E-13926B4FF229}" dt="2023-07-13T14:46:40.485" v="3753"/>
          <ac:spMkLst>
            <pc:docMk/>
            <pc:sldMk cId="4112429752" sldId="2147472047"/>
            <ac:spMk id="59" creationId="{7DA8CF12-E086-0146-CD28-FF7A063E116E}"/>
          </ac:spMkLst>
        </pc:spChg>
        <pc:spChg chg="mod ord">
          <ac:chgData name="Brito Cortés, Sofía Constanza" userId="bc780694-5ad3-4b43-9d08-68ceeeeb3a92" providerId="ADAL" clId="{78668647-0E4E-4D51-9C0E-13926B4FF229}" dt="2023-07-13T14:46:40.486" v="3755"/>
          <ac:spMkLst>
            <pc:docMk/>
            <pc:sldMk cId="4112429752" sldId="2147472047"/>
            <ac:spMk id="60" creationId="{07223135-6162-403F-CD27-6FDA5DD6E1DD}"/>
          </ac:spMkLst>
        </pc:spChg>
        <pc:spChg chg="mod ord">
          <ac:chgData name="Brito Cortés, Sofía Constanza" userId="bc780694-5ad3-4b43-9d08-68ceeeeb3a92" providerId="ADAL" clId="{78668647-0E4E-4D51-9C0E-13926B4FF229}" dt="2023-07-13T14:46:40.486" v="3757"/>
          <ac:spMkLst>
            <pc:docMk/>
            <pc:sldMk cId="4112429752" sldId="2147472047"/>
            <ac:spMk id="61" creationId="{BDC8FC60-1E2D-7865-7FCE-8A0591473161}"/>
          </ac:spMkLst>
        </pc:spChg>
        <pc:spChg chg="mod ord">
          <ac:chgData name="Brito Cortés, Sofía Constanza" userId="bc780694-5ad3-4b43-9d08-68ceeeeb3a92" providerId="ADAL" clId="{78668647-0E4E-4D51-9C0E-13926B4FF229}" dt="2023-07-13T14:46:40.487" v="3759"/>
          <ac:spMkLst>
            <pc:docMk/>
            <pc:sldMk cId="4112429752" sldId="2147472047"/>
            <ac:spMk id="62" creationId="{5951DD4D-045A-31CD-8D09-4AE6E333FD61}"/>
          </ac:spMkLst>
        </pc:spChg>
        <pc:spChg chg="mod ord">
          <ac:chgData name="Brito Cortés, Sofía Constanza" userId="bc780694-5ad3-4b43-9d08-68ceeeeb3a92" providerId="ADAL" clId="{78668647-0E4E-4D51-9C0E-13926B4FF229}" dt="2023-07-13T15:42:03.361" v="5505" actId="14100"/>
          <ac:spMkLst>
            <pc:docMk/>
            <pc:sldMk cId="4112429752" sldId="2147472047"/>
            <ac:spMk id="63" creationId="{93D9DC97-EA27-E0C5-6EE0-4EBC9A81AE6C}"/>
          </ac:spMkLst>
        </pc:spChg>
        <pc:spChg chg="mod ord">
          <ac:chgData name="Brito Cortés, Sofía Constanza" userId="bc780694-5ad3-4b43-9d08-68ceeeeb3a92" providerId="ADAL" clId="{78668647-0E4E-4D51-9C0E-13926B4FF229}" dt="2023-07-13T14:46:40.488" v="3763"/>
          <ac:spMkLst>
            <pc:docMk/>
            <pc:sldMk cId="4112429752" sldId="2147472047"/>
            <ac:spMk id="70" creationId="{431CD7B2-7D0D-4489-A2C8-B60F241ECE2D}"/>
          </ac:spMkLst>
        </pc:spChg>
        <pc:spChg chg="add del mod">
          <ac:chgData name="Brito Cortés, Sofía Constanza" userId="bc780694-5ad3-4b43-9d08-68ceeeeb3a92" providerId="ADAL" clId="{78668647-0E4E-4D51-9C0E-13926B4FF229}" dt="2023-07-13T15:41:55.436" v="5504" actId="478"/>
          <ac:spMkLst>
            <pc:docMk/>
            <pc:sldMk cId="4112429752" sldId="2147472047"/>
            <ac:spMk id="75" creationId="{E790F6A9-CB26-E6D9-4B5B-3A4B7FEEF0E6}"/>
          </ac:spMkLst>
        </pc:spChg>
        <pc:graphicFrameChg chg="add del mod replST">
          <ac:chgData name="Brito Cortés, Sofía Constanza" userId="bc780694-5ad3-4b43-9d08-68ceeeeb3a92" providerId="ADAL" clId="{78668647-0E4E-4D51-9C0E-13926B4FF229}" dt="2023-07-13T14:46:08.171" v="2815"/>
          <ac:graphicFrameMkLst>
            <pc:docMk/>
            <pc:sldMk cId="4112429752" sldId="2147472047"/>
            <ac:graphicFrameMk id="10" creationId="{32E616E1-8991-8121-D577-DC70E3C5D631}"/>
          </ac:graphicFrameMkLst>
        </pc:graphicFrameChg>
        <pc:graphicFrameChg chg="add del mod replST">
          <ac:chgData name="Brito Cortés, Sofía Constanza" userId="bc780694-5ad3-4b43-9d08-68ceeeeb3a92" providerId="ADAL" clId="{78668647-0E4E-4D51-9C0E-13926B4FF229}" dt="2023-07-13T14:46:09.508" v="2955"/>
          <ac:graphicFrameMkLst>
            <pc:docMk/>
            <pc:sldMk cId="4112429752" sldId="2147472047"/>
            <ac:graphicFrameMk id="64" creationId="{D5EE6BDA-46B9-B4C9-D09A-4DCEF2B39AEA}"/>
          </ac:graphicFrameMkLst>
        </pc:graphicFrameChg>
        <pc:graphicFrameChg chg="add del mod replST">
          <ac:chgData name="Brito Cortés, Sofía Constanza" userId="bc780694-5ad3-4b43-9d08-68ceeeeb3a92" providerId="ADAL" clId="{78668647-0E4E-4D51-9C0E-13926B4FF229}" dt="2023-07-13T14:46:16.930" v="3095"/>
          <ac:graphicFrameMkLst>
            <pc:docMk/>
            <pc:sldMk cId="4112429752" sldId="2147472047"/>
            <ac:graphicFrameMk id="65" creationId="{58202A23-3F76-B5D0-4EAE-7D2FC5AD51A4}"/>
          </ac:graphicFrameMkLst>
        </pc:graphicFrameChg>
        <pc:graphicFrameChg chg="add del mod replST">
          <ac:chgData name="Brito Cortés, Sofía Constanza" userId="bc780694-5ad3-4b43-9d08-68ceeeeb3a92" providerId="ADAL" clId="{78668647-0E4E-4D51-9C0E-13926B4FF229}" dt="2023-07-13T14:46:22.619" v="3237"/>
          <ac:graphicFrameMkLst>
            <pc:docMk/>
            <pc:sldMk cId="4112429752" sldId="2147472047"/>
            <ac:graphicFrameMk id="66" creationId="{E0D450DF-C6E0-DF18-468E-66B793107F0A}"/>
          </ac:graphicFrameMkLst>
        </pc:graphicFrameChg>
        <pc:graphicFrameChg chg="add del mod replST">
          <ac:chgData name="Brito Cortés, Sofía Constanza" userId="bc780694-5ad3-4b43-9d08-68ceeeeb3a92" providerId="ADAL" clId="{78668647-0E4E-4D51-9C0E-13926B4FF229}" dt="2023-07-13T14:46:28.840" v="3377"/>
          <ac:graphicFrameMkLst>
            <pc:docMk/>
            <pc:sldMk cId="4112429752" sldId="2147472047"/>
            <ac:graphicFrameMk id="67" creationId="{A34D8A3C-B7F7-84C0-BFB8-7F980DA45C53}"/>
          </ac:graphicFrameMkLst>
        </pc:graphicFrameChg>
        <pc:graphicFrameChg chg="add del mod replST">
          <ac:chgData name="Brito Cortés, Sofía Constanza" userId="bc780694-5ad3-4b43-9d08-68ceeeeb3a92" providerId="ADAL" clId="{78668647-0E4E-4D51-9C0E-13926B4FF229}" dt="2023-07-13T14:46:34.839" v="3519"/>
          <ac:graphicFrameMkLst>
            <pc:docMk/>
            <pc:sldMk cId="4112429752" sldId="2147472047"/>
            <ac:graphicFrameMk id="68" creationId="{A00996AC-7A64-B52D-9C5F-B0536004EB5E}"/>
          </ac:graphicFrameMkLst>
        </pc:graphicFrameChg>
        <pc:graphicFrameChg chg="add del mod replST">
          <ac:chgData name="Brito Cortés, Sofía Constanza" userId="bc780694-5ad3-4b43-9d08-68ceeeeb3a92" providerId="ADAL" clId="{78668647-0E4E-4D51-9C0E-13926B4FF229}" dt="2023-07-13T14:46:40.441" v="3658"/>
          <ac:graphicFrameMkLst>
            <pc:docMk/>
            <pc:sldMk cId="4112429752" sldId="2147472047"/>
            <ac:graphicFrameMk id="71" creationId="{2F411F7F-CAE9-D4E6-55B0-6BDF0196B14E}"/>
          </ac:graphicFrameMkLst>
        </pc:graphicFrameChg>
        <pc:graphicFrameChg chg="mod">
          <ac:chgData name="Brito Cortés, Sofía Constanza" userId="bc780694-5ad3-4b43-9d08-68ceeeeb3a92" providerId="ADAL" clId="{78668647-0E4E-4D51-9C0E-13926B4FF229}" dt="2023-07-13T14:46:40.491" v="3769"/>
          <ac:graphicFrameMkLst>
            <pc:docMk/>
            <pc:sldMk cId="4112429752" sldId="2147472047"/>
            <ac:graphicFrameMk id="72" creationId="{6B79C9EB-17DC-D15B-C3A4-6EAB4D2DA462}"/>
          </ac:graphicFrameMkLst>
        </pc:graphicFrameChg>
        <pc:graphicFrameChg chg="add mod replST">
          <ac:chgData name="Brito Cortés, Sofía Constanza" userId="bc780694-5ad3-4b43-9d08-68ceeeeb3a92" providerId="ADAL" clId="{78668647-0E4E-4D51-9C0E-13926B4FF229}" dt="2023-07-13T14:46:40.462" v="3681"/>
          <ac:graphicFrameMkLst>
            <pc:docMk/>
            <pc:sldMk cId="4112429752" sldId="2147472047"/>
            <ac:graphicFrameMk id="74" creationId="{3A8157B2-2E5B-E3C1-0ED0-CCD3901947F4}"/>
          </ac:graphicFrameMkLst>
        </pc:graphicFrameChg>
        <pc:graphicFrameChg chg="del">
          <ac:chgData name="Brito Cortés, Sofía Constanza" userId="bc780694-5ad3-4b43-9d08-68ceeeeb3a92" providerId="ADAL" clId="{78668647-0E4E-4D51-9C0E-13926B4FF229}" dt="2023-07-13T13:35:14.884" v="27"/>
          <ac:graphicFrameMkLst>
            <pc:docMk/>
            <pc:sldMk cId="4112429752" sldId="2147472047"/>
            <ac:graphicFrameMk id="76" creationId="{C9CB38C2-AC71-0B59-01BC-CBACA196ABDE}"/>
          </ac:graphicFrameMkLst>
        </pc:graphicFrameChg>
        <pc:graphicFrameChg chg="add del mod replST">
          <ac:chgData name="Brito Cortés, Sofía Constanza" userId="bc780694-5ad3-4b43-9d08-68ceeeeb3a92" providerId="ADAL" clId="{78668647-0E4E-4D51-9C0E-13926B4FF229}" dt="2023-07-13T13:35:20.329" v="173"/>
          <ac:graphicFrameMkLst>
            <pc:docMk/>
            <pc:sldMk cId="4112429752" sldId="2147472047"/>
            <ac:graphicFrameMk id="77" creationId="{5346B40C-8325-CA34-6F2A-D2B07B4B8198}"/>
          </ac:graphicFrameMkLst>
        </pc:graphicFrameChg>
        <pc:graphicFrameChg chg="add del mod replST">
          <ac:chgData name="Brito Cortés, Sofía Constanza" userId="bc780694-5ad3-4b43-9d08-68ceeeeb3a92" providerId="ADAL" clId="{78668647-0E4E-4D51-9C0E-13926B4FF229}" dt="2023-07-13T13:35:32.324" v="319"/>
          <ac:graphicFrameMkLst>
            <pc:docMk/>
            <pc:sldMk cId="4112429752" sldId="2147472047"/>
            <ac:graphicFrameMk id="78" creationId="{5FA29822-D3B5-7744-DF23-A4FD1F260ED4}"/>
          </ac:graphicFrameMkLst>
        </pc:graphicFrameChg>
        <pc:graphicFrameChg chg="add del mod replST">
          <ac:chgData name="Brito Cortés, Sofía Constanza" userId="bc780694-5ad3-4b43-9d08-68ceeeeb3a92" providerId="ADAL" clId="{78668647-0E4E-4D51-9C0E-13926B4FF229}" dt="2023-07-13T13:35:36.350" v="462"/>
          <ac:graphicFrameMkLst>
            <pc:docMk/>
            <pc:sldMk cId="4112429752" sldId="2147472047"/>
            <ac:graphicFrameMk id="79" creationId="{56572DF6-3700-5D10-76FC-D7CA425DE2E9}"/>
          </ac:graphicFrameMkLst>
        </pc:graphicFrameChg>
        <pc:graphicFrameChg chg="add del mod replST">
          <ac:chgData name="Brito Cortés, Sofía Constanza" userId="bc780694-5ad3-4b43-9d08-68ceeeeb3a92" providerId="ADAL" clId="{78668647-0E4E-4D51-9C0E-13926B4FF229}" dt="2023-07-13T13:35:42.434" v="601"/>
          <ac:graphicFrameMkLst>
            <pc:docMk/>
            <pc:sldMk cId="4112429752" sldId="2147472047"/>
            <ac:graphicFrameMk id="80" creationId="{1A4056BC-2992-D103-07F7-08B68D1EC3E3}"/>
          </ac:graphicFrameMkLst>
        </pc:graphicFrameChg>
        <pc:graphicFrameChg chg="add del mod replST">
          <ac:chgData name="Brito Cortés, Sofía Constanza" userId="bc780694-5ad3-4b43-9d08-68ceeeeb3a92" providerId="ADAL" clId="{78668647-0E4E-4D51-9C0E-13926B4FF229}" dt="2023-07-13T13:35:47.245" v="742"/>
          <ac:graphicFrameMkLst>
            <pc:docMk/>
            <pc:sldMk cId="4112429752" sldId="2147472047"/>
            <ac:graphicFrameMk id="81" creationId="{94BE7AB9-0929-2CA6-334E-E8B1BF0AD5D3}"/>
          </ac:graphicFrameMkLst>
        </pc:graphicFrameChg>
        <pc:graphicFrameChg chg="add del mod replST">
          <ac:chgData name="Brito Cortés, Sofía Constanza" userId="bc780694-5ad3-4b43-9d08-68ceeeeb3a92" providerId="ADAL" clId="{78668647-0E4E-4D51-9C0E-13926B4FF229}" dt="2023-07-13T13:35:52.986" v="884"/>
          <ac:graphicFrameMkLst>
            <pc:docMk/>
            <pc:sldMk cId="4112429752" sldId="2147472047"/>
            <ac:graphicFrameMk id="82" creationId="{8EEB8161-0156-472B-E6B2-72A5EAA7C726}"/>
          </ac:graphicFrameMkLst>
        </pc:graphicFrameChg>
        <pc:graphicFrameChg chg="add del mod replST">
          <ac:chgData name="Brito Cortés, Sofía Constanza" userId="bc780694-5ad3-4b43-9d08-68ceeeeb3a92" providerId="ADAL" clId="{78668647-0E4E-4D51-9C0E-13926B4FF229}" dt="2023-07-13T13:35:57.523" v="1024"/>
          <ac:graphicFrameMkLst>
            <pc:docMk/>
            <pc:sldMk cId="4112429752" sldId="2147472047"/>
            <ac:graphicFrameMk id="83" creationId="{37A09D1B-7A68-47DC-0534-CBD9219F2BC6}"/>
          </ac:graphicFrameMkLst>
        </pc:graphicFrameChg>
        <pc:graphicFrameChg chg="add del mod replST">
          <ac:chgData name="Brito Cortés, Sofía Constanza" userId="bc780694-5ad3-4b43-9d08-68ceeeeb3a92" providerId="ADAL" clId="{78668647-0E4E-4D51-9C0E-13926B4FF229}" dt="2023-07-13T13:36:08.389" v="1164"/>
          <ac:graphicFrameMkLst>
            <pc:docMk/>
            <pc:sldMk cId="4112429752" sldId="2147472047"/>
            <ac:graphicFrameMk id="84" creationId="{3C9C5267-5D9D-C1C4-4355-6087E5FA5074}"/>
          </ac:graphicFrameMkLst>
        </pc:graphicFrameChg>
        <pc:graphicFrameChg chg="add del mod replST">
          <ac:chgData name="Brito Cortés, Sofía Constanza" userId="bc780694-5ad3-4b43-9d08-68ceeeeb3a92" providerId="ADAL" clId="{78668647-0E4E-4D51-9C0E-13926B4FF229}" dt="2023-07-13T14:36:01.679" v="1304"/>
          <ac:graphicFrameMkLst>
            <pc:docMk/>
            <pc:sldMk cId="4112429752" sldId="2147472047"/>
            <ac:graphicFrameMk id="85" creationId="{250FF146-ED8C-3E85-F085-BC772EF8AE6D}"/>
          </ac:graphicFrameMkLst>
        </pc:graphicFrameChg>
        <pc:graphicFrameChg chg="add del mod replST">
          <ac:chgData name="Brito Cortés, Sofía Constanza" userId="bc780694-5ad3-4b43-9d08-68ceeeeb3a92" providerId="ADAL" clId="{78668647-0E4E-4D51-9C0E-13926B4FF229}" dt="2023-07-13T14:46:06.005" v="2673"/>
          <ac:graphicFrameMkLst>
            <pc:docMk/>
            <pc:sldMk cId="4112429752" sldId="2147472047"/>
            <ac:graphicFrameMk id="86" creationId="{EE7A76C0-50F0-C043-AEBF-F4347F8D19FD}"/>
          </ac:graphicFrameMkLst>
        </pc:graphicFrameChg>
        <pc:cxnChg chg="mod ord">
          <ac:chgData name="Brito Cortés, Sofía Constanza" userId="bc780694-5ad3-4b43-9d08-68ceeeeb3a92" providerId="ADAL" clId="{78668647-0E4E-4D51-9C0E-13926B4FF229}" dt="2023-07-13T14:46:40.460" v="3676"/>
          <ac:cxnSpMkLst>
            <pc:docMk/>
            <pc:sldMk cId="4112429752" sldId="2147472047"/>
            <ac:cxnSpMk id="5" creationId="{8A299F0C-81AB-2813-5E8F-63CC169D75E3}"/>
          </ac:cxnSpMkLst>
        </pc:cxnChg>
        <pc:cxnChg chg="mod ord">
          <ac:chgData name="Brito Cortés, Sofía Constanza" userId="bc780694-5ad3-4b43-9d08-68ceeeeb3a92" providerId="ADAL" clId="{78668647-0E4E-4D51-9C0E-13926B4FF229}" dt="2023-07-13T14:46:40.460" v="3674"/>
          <ac:cxnSpMkLst>
            <pc:docMk/>
            <pc:sldMk cId="4112429752" sldId="2147472047"/>
            <ac:cxnSpMk id="6" creationId="{F35AC3FA-B068-0756-1FDC-5F2BA395F2A2}"/>
          </ac:cxnSpMkLst>
        </pc:cxnChg>
        <pc:cxnChg chg="mod ord">
          <ac:chgData name="Brito Cortés, Sofía Constanza" userId="bc780694-5ad3-4b43-9d08-68ceeeeb3a92" providerId="ADAL" clId="{78668647-0E4E-4D51-9C0E-13926B4FF229}" dt="2023-07-13T14:46:40.460" v="3678"/>
          <ac:cxnSpMkLst>
            <pc:docMk/>
            <pc:sldMk cId="4112429752" sldId="2147472047"/>
            <ac:cxnSpMk id="7" creationId="{824628D7-96EE-9DB9-4ADE-0CF4488187A2}"/>
          </ac:cxnSpMkLst>
        </pc:cxnChg>
        <pc:cxnChg chg="mod ord">
          <ac:chgData name="Brito Cortés, Sofía Constanza" userId="bc780694-5ad3-4b43-9d08-68ceeeeb3a92" providerId="ADAL" clId="{78668647-0E4E-4D51-9C0E-13926B4FF229}" dt="2023-07-13T14:46:40.462" v="3680"/>
          <ac:cxnSpMkLst>
            <pc:docMk/>
            <pc:sldMk cId="4112429752" sldId="2147472047"/>
            <ac:cxnSpMk id="8" creationId="{0BC079A5-A320-18BD-6882-3A47E0D6BEF6}"/>
          </ac:cxnSpMkLst>
        </pc:cxnChg>
        <pc:cxnChg chg="mod ord">
          <ac:chgData name="Brito Cortés, Sofía Constanza" userId="bc780694-5ad3-4b43-9d08-68ceeeeb3a92" providerId="ADAL" clId="{78668647-0E4E-4D51-9C0E-13926B4FF229}" dt="2023-07-13T14:46:40.459" v="3672"/>
          <ac:cxnSpMkLst>
            <pc:docMk/>
            <pc:sldMk cId="4112429752" sldId="2147472047"/>
            <ac:cxnSpMk id="9" creationId="{E5849DBE-F448-5957-4B27-009C6D79BB4F}"/>
          </ac:cxnSpMkLst>
        </pc:cxnChg>
        <pc:cxnChg chg="mod ord">
          <ac:chgData name="Brito Cortés, Sofía Constanza" userId="bc780694-5ad3-4b43-9d08-68ceeeeb3a92" providerId="ADAL" clId="{78668647-0E4E-4D51-9C0E-13926B4FF229}" dt="2023-07-13T14:46:40.482" v="3743"/>
          <ac:cxnSpMkLst>
            <pc:docMk/>
            <pc:sldMk cId="4112429752" sldId="2147472047"/>
            <ac:cxnSpMk id="54" creationId="{0D574441-3F33-9C7F-BB05-24E9B54C9139}"/>
          </ac:cxnSpMkLst>
        </pc:cxnChg>
        <pc:cxnChg chg="mod ord">
          <ac:chgData name="Brito Cortés, Sofía Constanza" userId="bc780694-5ad3-4b43-9d08-68ceeeeb3a92" providerId="ADAL" clId="{78668647-0E4E-4D51-9C0E-13926B4FF229}" dt="2023-07-13T14:46:40.487" v="3761"/>
          <ac:cxnSpMkLst>
            <pc:docMk/>
            <pc:sldMk cId="4112429752" sldId="2147472047"/>
            <ac:cxnSpMk id="69" creationId="{C7FABC49-B3DB-47FE-9503-1AFECB2A1344}"/>
          </ac:cxnSpMkLst>
        </pc:cxnChg>
        <pc:cxnChg chg="mod ord">
          <ac:chgData name="Brito Cortés, Sofía Constanza" userId="bc780694-5ad3-4b43-9d08-68ceeeeb3a92" providerId="ADAL" clId="{78668647-0E4E-4D51-9C0E-13926B4FF229}" dt="2023-07-13T14:46:40.488" v="3765"/>
          <ac:cxnSpMkLst>
            <pc:docMk/>
            <pc:sldMk cId="4112429752" sldId="2147472047"/>
            <ac:cxnSpMk id="73" creationId="{8C05380A-9727-49F8-8964-4969C1A0BE77}"/>
          </ac:cxnSpMkLst>
        </pc:cxnChg>
      </pc:sldChg>
      <pc:sldChg chg="addSp delSp modSp mod">
        <pc:chgData name="Brito Cortés, Sofía Constanza" userId="bc780694-5ad3-4b43-9d08-68ceeeeb3a92" providerId="ADAL" clId="{78668647-0E4E-4D51-9C0E-13926B4FF229}" dt="2023-07-13T15:33:54.046" v="5434" actId="1076"/>
        <pc:sldMkLst>
          <pc:docMk/>
          <pc:sldMk cId="1385380796" sldId="2147472055"/>
        </pc:sldMkLst>
        <pc:spChg chg="mod">
          <ac:chgData name="Brito Cortés, Sofía Constanza" userId="bc780694-5ad3-4b43-9d08-68ceeeeb3a92" providerId="ADAL" clId="{78668647-0E4E-4D51-9C0E-13926B4FF229}" dt="2023-07-13T15:30:45.810" v="5407" actId="14100"/>
          <ac:spMkLst>
            <pc:docMk/>
            <pc:sldMk cId="1385380796" sldId="2147472055"/>
            <ac:spMk id="3" creationId="{9314D7BC-8012-1876-E091-A8991720254B}"/>
          </ac:spMkLst>
        </pc:spChg>
        <pc:spChg chg="add del mod">
          <ac:chgData name="Brito Cortés, Sofía Constanza" userId="bc780694-5ad3-4b43-9d08-68ceeeeb3a92" providerId="ADAL" clId="{78668647-0E4E-4D51-9C0E-13926B4FF229}" dt="2023-07-13T15:30:49.283" v="5408" actId="478"/>
          <ac:spMkLst>
            <pc:docMk/>
            <pc:sldMk cId="1385380796" sldId="2147472055"/>
            <ac:spMk id="4" creationId="{C2CD0E2A-5F33-893B-87D8-3B5F66E1BC61}"/>
          </ac:spMkLst>
        </pc:spChg>
        <pc:spChg chg="mod">
          <ac:chgData name="Brito Cortés, Sofía Constanza" userId="bc780694-5ad3-4b43-9d08-68ceeeeb3a92" providerId="ADAL" clId="{78668647-0E4E-4D51-9C0E-13926B4FF229}" dt="2023-07-13T15:33:54.046" v="5434" actId="1076"/>
          <ac:spMkLst>
            <pc:docMk/>
            <pc:sldMk cId="1385380796" sldId="2147472055"/>
            <ac:spMk id="6" creationId="{3ACA125B-C062-30BE-1121-7740234B9F92}"/>
          </ac:spMkLst>
        </pc:spChg>
      </pc:sldChg>
      <pc:sldChg chg="modSp mod">
        <pc:chgData name="Brito Cortés, Sofía Constanza" userId="bc780694-5ad3-4b43-9d08-68ceeeeb3a92" providerId="ADAL" clId="{78668647-0E4E-4D51-9C0E-13926B4FF229}" dt="2023-07-13T14:49:23.491" v="5076" actId="14100"/>
        <pc:sldMkLst>
          <pc:docMk/>
          <pc:sldMk cId="2228700247" sldId="2147472058"/>
        </pc:sldMkLst>
        <pc:spChg chg="mod">
          <ac:chgData name="Brito Cortés, Sofía Constanza" userId="bc780694-5ad3-4b43-9d08-68ceeeeb3a92" providerId="ADAL" clId="{78668647-0E4E-4D51-9C0E-13926B4FF229}" dt="2023-07-13T14:49:23.491" v="5076" actId="14100"/>
          <ac:spMkLst>
            <pc:docMk/>
            <pc:sldMk cId="2228700247" sldId="2147472058"/>
            <ac:spMk id="5" creationId="{76F56D33-FE5A-53BE-FBC1-ACB409BE4426}"/>
          </ac:spMkLst>
        </pc:spChg>
      </pc:sldChg>
      <pc:sldChg chg="addSp delSp modSp mod">
        <pc:chgData name="Brito Cortés, Sofía Constanza" userId="bc780694-5ad3-4b43-9d08-68ceeeeb3a92" providerId="ADAL" clId="{78668647-0E4E-4D51-9C0E-13926B4FF229}" dt="2023-07-13T14:58:45.507" v="5130" actId="478"/>
        <pc:sldMkLst>
          <pc:docMk/>
          <pc:sldMk cId="1581219010" sldId="2147472579"/>
        </pc:sldMkLst>
        <pc:spChg chg="mod">
          <ac:chgData name="Brito Cortés, Sofía Constanza" userId="bc780694-5ad3-4b43-9d08-68ceeeeb3a92" providerId="ADAL" clId="{78668647-0E4E-4D51-9C0E-13926B4FF229}" dt="2023-07-13T14:58:37.389" v="5128" actId="14100"/>
          <ac:spMkLst>
            <pc:docMk/>
            <pc:sldMk cId="1581219010" sldId="2147472579"/>
            <ac:spMk id="3" creationId="{00000000-0000-0000-0000-000000000000}"/>
          </ac:spMkLst>
        </pc:spChg>
        <pc:spChg chg="add del mod">
          <ac:chgData name="Brito Cortés, Sofía Constanza" userId="bc780694-5ad3-4b43-9d08-68ceeeeb3a92" providerId="ADAL" clId="{78668647-0E4E-4D51-9C0E-13926B4FF229}" dt="2023-07-13T14:58:45.507" v="5130" actId="478"/>
          <ac:spMkLst>
            <pc:docMk/>
            <pc:sldMk cId="1581219010" sldId="2147472579"/>
            <ac:spMk id="4" creationId="{B919347D-FFFD-CA66-E027-13D397252322}"/>
          </ac:spMkLst>
        </pc:spChg>
        <pc:spChg chg="mod">
          <ac:chgData name="Brito Cortés, Sofía Constanza" userId="bc780694-5ad3-4b43-9d08-68ceeeeb3a92" providerId="ADAL" clId="{78668647-0E4E-4D51-9C0E-13926B4FF229}" dt="2023-07-13T14:58:42.195" v="5129" actId="14100"/>
          <ac:spMkLst>
            <pc:docMk/>
            <pc:sldMk cId="1581219010" sldId="2147472579"/>
            <ac:spMk id="6" creationId="{8E85C523-76B0-C8C0-2EB2-1A682B98FC59}"/>
          </ac:spMkLst>
        </pc:spChg>
      </pc:sldChg>
      <pc:sldChg chg="addSp delSp modSp mod">
        <pc:chgData name="Brito Cortés, Sofía Constanza" userId="bc780694-5ad3-4b43-9d08-68ceeeeb3a92" providerId="ADAL" clId="{78668647-0E4E-4D51-9C0E-13926B4FF229}" dt="2023-07-13T15:44:14.829" v="5553" actId="478"/>
        <pc:sldMkLst>
          <pc:docMk/>
          <pc:sldMk cId="1055185935" sldId="2147472580"/>
        </pc:sldMkLst>
        <pc:spChg chg="mod">
          <ac:chgData name="Brito Cortés, Sofía Constanza" userId="bc780694-5ad3-4b43-9d08-68ceeeeb3a92" providerId="ADAL" clId="{78668647-0E4E-4D51-9C0E-13926B4FF229}" dt="2023-07-13T14:58:52.392" v="5132" actId="14100"/>
          <ac:spMkLst>
            <pc:docMk/>
            <pc:sldMk cId="1055185935" sldId="2147472580"/>
            <ac:spMk id="3" creationId="{00000000-0000-0000-0000-000000000000}"/>
          </ac:spMkLst>
        </pc:spChg>
        <pc:spChg chg="add del mod">
          <ac:chgData name="Brito Cortés, Sofía Constanza" userId="bc780694-5ad3-4b43-9d08-68ceeeeb3a92" providerId="ADAL" clId="{78668647-0E4E-4D51-9C0E-13926B4FF229}" dt="2023-07-13T14:59:01.272" v="5134" actId="478"/>
          <ac:spMkLst>
            <pc:docMk/>
            <pc:sldMk cId="1055185935" sldId="2147472580"/>
            <ac:spMk id="4" creationId="{3F3FFDDD-AA73-4F9D-9139-14F507A72655}"/>
          </ac:spMkLst>
        </pc:spChg>
        <pc:spChg chg="add del mod">
          <ac:chgData name="Brito Cortés, Sofía Constanza" userId="bc780694-5ad3-4b43-9d08-68ceeeeb3a92" providerId="ADAL" clId="{78668647-0E4E-4D51-9C0E-13926B4FF229}" dt="2023-07-13T15:44:14.829" v="5553" actId="478"/>
          <ac:spMkLst>
            <pc:docMk/>
            <pc:sldMk cId="1055185935" sldId="2147472580"/>
            <ac:spMk id="8" creationId="{59588578-2806-3F6E-CEF0-C13C58680BF7}"/>
          </ac:spMkLst>
        </pc:spChg>
      </pc:sldChg>
      <pc:sldChg chg="delSp modSp mod">
        <pc:chgData name="Brito Cortés, Sofía Constanza" userId="bc780694-5ad3-4b43-9d08-68ceeeeb3a92" providerId="ADAL" clId="{78668647-0E4E-4D51-9C0E-13926B4FF229}" dt="2023-07-13T15:44:17.838" v="5554"/>
        <pc:sldMkLst>
          <pc:docMk/>
          <pc:sldMk cId="2861664487" sldId="2147472582"/>
        </pc:sldMkLst>
        <pc:spChg chg="del">
          <ac:chgData name="Brito Cortés, Sofía Constanza" userId="bc780694-5ad3-4b43-9d08-68ceeeeb3a92" providerId="ADAL" clId="{78668647-0E4E-4D51-9C0E-13926B4FF229}" dt="2023-07-13T15:44:17.838" v="5554"/>
          <ac:spMkLst>
            <pc:docMk/>
            <pc:sldMk cId="2861664487" sldId="2147472582"/>
            <ac:spMk id="3" creationId="{91F53FF6-0BDA-6AA0-FD5B-7528989C0D59}"/>
          </ac:spMkLst>
        </pc:spChg>
        <pc:spChg chg="mod">
          <ac:chgData name="Brito Cortés, Sofía Constanza" userId="bc780694-5ad3-4b43-9d08-68ceeeeb3a92" providerId="ADAL" clId="{78668647-0E4E-4D51-9C0E-13926B4FF229}" dt="2023-07-13T14:49:52.736" v="5077" actId="207"/>
          <ac:spMkLst>
            <pc:docMk/>
            <pc:sldMk cId="2861664487" sldId="2147472582"/>
            <ac:spMk id="38" creationId="{4746C1AF-0177-46E7-B8A8-1A821220D563}"/>
          </ac:spMkLst>
        </pc:spChg>
      </pc:sldChg>
      <pc:sldChg chg="delSp">
        <pc:chgData name="Brito Cortés, Sofía Constanza" userId="bc780694-5ad3-4b43-9d08-68ceeeeb3a92" providerId="ADAL" clId="{78668647-0E4E-4D51-9C0E-13926B4FF229}" dt="2023-07-13T15:44:17.838" v="5554"/>
        <pc:sldMkLst>
          <pc:docMk/>
          <pc:sldMk cId="3391829830" sldId="2147472584"/>
        </pc:sldMkLst>
        <pc:spChg chg="del">
          <ac:chgData name="Brito Cortés, Sofía Constanza" userId="bc780694-5ad3-4b43-9d08-68ceeeeb3a92" providerId="ADAL" clId="{78668647-0E4E-4D51-9C0E-13926B4FF229}" dt="2023-07-13T15:44:17.838" v="5554"/>
          <ac:spMkLst>
            <pc:docMk/>
            <pc:sldMk cId="3391829830" sldId="2147472584"/>
            <ac:spMk id="2" creationId="{CBDA68B9-D883-5841-417E-1D98D65A80D9}"/>
          </ac:spMkLst>
        </pc:spChg>
      </pc:sldChg>
      <pc:sldChg chg="delSp">
        <pc:chgData name="Brito Cortés, Sofía Constanza" userId="bc780694-5ad3-4b43-9d08-68ceeeeb3a92" providerId="ADAL" clId="{78668647-0E4E-4D51-9C0E-13926B4FF229}" dt="2023-07-13T15:44:17.838" v="5554"/>
        <pc:sldMkLst>
          <pc:docMk/>
          <pc:sldMk cId="1959731242" sldId="2147472585"/>
        </pc:sldMkLst>
        <pc:spChg chg="del">
          <ac:chgData name="Brito Cortés, Sofía Constanza" userId="bc780694-5ad3-4b43-9d08-68ceeeeb3a92" providerId="ADAL" clId="{78668647-0E4E-4D51-9C0E-13926B4FF229}" dt="2023-07-13T15:44:17.838" v="5554"/>
          <ac:spMkLst>
            <pc:docMk/>
            <pc:sldMk cId="1959731242" sldId="2147472585"/>
            <ac:spMk id="2" creationId="{A54CEDBF-1D2D-6765-8CD7-BFBC2D3C458F}"/>
          </ac:spMkLst>
        </pc:spChg>
      </pc:sldChg>
      <pc:sldChg chg="addSp delSp modSp del mod">
        <pc:chgData name="Brito Cortés, Sofía Constanza" userId="bc780694-5ad3-4b43-9d08-68ceeeeb3a92" providerId="ADAL" clId="{78668647-0E4E-4D51-9C0E-13926B4FF229}" dt="2023-07-13T15:00:28.353" v="5317" actId="47"/>
        <pc:sldMkLst>
          <pc:docMk/>
          <pc:sldMk cId="2174871198" sldId="2147472593"/>
        </pc:sldMkLst>
        <pc:spChg chg="add del mod">
          <ac:chgData name="Brito Cortés, Sofía Constanza" userId="bc780694-5ad3-4b43-9d08-68ceeeeb3a92" providerId="ADAL" clId="{78668647-0E4E-4D51-9C0E-13926B4FF229}" dt="2023-07-13T14:59:17.058" v="5137" actId="478"/>
          <ac:spMkLst>
            <pc:docMk/>
            <pc:sldMk cId="2174871198" sldId="2147472593"/>
            <ac:spMk id="2" creationId="{609FA7B7-49C5-12ED-BC1F-F5F47C57BE71}"/>
          </ac:spMkLst>
        </pc:spChg>
        <pc:spChg chg="mod">
          <ac:chgData name="Brito Cortés, Sofía Constanza" userId="bc780694-5ad3-4b43-9d08-68ceeeeb3a92" providerId="ADAL" clId="{78668647-0E4E-4D51-9C0E-13926B4FF229}" dt="2023-07-13T14:59:10.208" v="5136" actId="14100"/>
          <ac:spMkLst>
            <pc:docMk/>
            <pc:sldMk cId="2174871198" sldId="2147472593"/>
            <ac:spMk id="16" creationId="{B91AFF71-4004-04AF-7F4F-00184F3A8AE1}"/>
          </ac:spMkLst>
        </pc:spChg>
      </pc:sldChg>
      <pc:sldChg chg="addSp delSp modSp add mod">
        <pc:chgData name="Brito Cortés, Sofía Constanza" userId="bc780694-5ad3-4b43-9d08-68ceeeeb3a92" providerId="ADAL" clId="{78668647-0E4E-4D51-9C0E-13926B4FF229}" dt="2023-07-13T15:01:43.228" v="5393" actId="14100"/>
        <pc:sldMkLst>
          <pc:docMk/>
          <pc:sldMk cId="1063732729" sldId="2147472594"/>
        </pc:sldMkLst>
        <pc:spChg chg="mod">
          <ac:chgData name="Brito Cortés, Sofía Constanza" userId="bc780694-5ad3-4b43-9d08-68ceeeeb3a92" providerId="ADAL" clId="{78668647-0E4E-4D51-9C0E-13926B4FF229}" dt="2023-07-13T15:01:20.634" v="5390" actId="14100"/>
          <ac:spMkLst>
            <pc:docMk/>
            <pc:sldMk cId="1063732729" sldId="2147472594"/>
            <ac:spMk id="5" creationId="{00000000-0000-0000-0000-000000000000}"/>
          </ac:spMkLst>
        </pc:spChg>
        <pc:spChg chg="mod">
          <ac:chgData name="Brito Cortés, Sofía Constanza" userId="bc780694-5ad3-4b43-9d08-68ceeeeb3a92" providerId="ADAL" clId="{78668647-0E4E-4D51-9C0E-13926B4FF229}" dt="2023-07-13T15:01:43.228" v="5393" actId="14100"/>
          <ac:spMkLst>
            <pc:docMk/>
            <pc:sldMk cId="1063732729" sldId="2147472594"/>
            <ac:spMk id="9" creationId="{69C3A41C-F820-0352-6504-8553680263BB}"/>
          </ac:spMkLst>
        </pc:spChg>
        <pc:spChg chg="mod">
          <ac:chgData name="Brito Cortés, Sofía Constanza" userId="bc780694-5ad3-4b43-9d08-68ceeeeb3a92" providerId="ADAL" clId="{78668647-0E4E-4D51-9C0E-13926B4FF229}" dt="2023-07-13T15:01:32.697" v="5392" actId="14100"/>
          <ac:spMkLst>
            <pc:docMk/>
            <pc:sldMk cId="1063732729" sldId="2147472594"/>
            <ac:spMk id="10" creationId="{3CBEAD6F-F1C1-7AAF-A62F-652C6D10E52E}"/>
          </ac:spMkLst>
        </pc:spChg>
        <pc:spChg chg="add del mod">
          <ac:chgData name="Brito Cortés, Sofía Constanza" userId="bc780694-5ad3-4b43-9d08-68ceeeeb3a92" providerId="ADAL" clId="{78668647-0E4E-4D51-9C0E-13926B4FF229}" dt="2023-07-13T15:01:28.445" v="5391" actId="478"/>
          <ac:spMkLst>
            <pc:docMk/>
            <pc:sldMk cId="1063732729" sldId="2147472594"/>
            <ac:spMk id="11" creationId="{149BA6E5-72E1-AC1B-C13C-2DEBC717B189}"/>
          </ac:spMkLst>
        </pc:spChg>
      </pc:sldChg>
      <pc:sldMasterChg chg="delSldLayout modSldLayout sldLayoutOrd">
        <pc:chgData name="Brito Cortés, Sofía Constanza" userId="bc780694-5ad3-4b43-9d08-68ceeeeb3a92" providerId="ADAL" clId="{78668647-0E4E-4D51-9C0E-13926B4FF229}" dt="2023-07-13T15:51:45.458" v="5563" actId="20578"/>
        <pc:sldMasterMkLst>
          <pc:docMk/>
          <pc:sldMasterMk cId="195468931" sldId="2147483648"/>
        </pc:sldMasterMkLst>
        <pc:sldLayoutChg chg="del ord">
          <pc:chgData name="Brito Cortés, Sofía Constanza" userId="bc780694-5ad3-4b43-9d08-68ceeeeb3a92" providerId="ADAL" clId="{78668647-0E4E-4D51-9C0E-13926B4FF229}" dt="2023-07-13T15:49:18.586" v="5558" actId="2696"/>
          <pc:sldLayoutMkLst>
            <pc:docMk/>
            <pc:sldMasterMk cId="195468931" sldId="2147483648"/>
            <pc:sldLayoutMk cId="924123321" sldId="2147483649"/>
          </pc:sldLayoutMkLst>
        </pc:sldLayoutChg>
        <pc:sldLayoutChg chg="modSp mod">
          <pc:chgData name="Brito Cortés, Sofía Constanza" userId="bc780694-5ad3-4b43-9d08-68ceeeeb3a92" providerId="ADAL" clId="{78668647-0E4E-4D51-9C0E-13926B4FF229}" dt="2023-07-13T15:50:03.660" v="5560" actId="5793"/>
          <pc:sldLayoutMkLst>
            <pc:docMk/>
            <pc:sldMasterMk cId="195468931" sldId="2147483648"/>
            <pc:sldLayoutMk cId="839351526" sldId="2147483652"/>
          </pc:sldLayoutMkLst>
          <pc:spChg chg="mod">
            <ac:chgData name="Brito Cortés, Sofía Constanza" userId="bc780694-5ad3-4b43-9d08-68ceeeeb3a92" providerId="ADAL" clId="{78668647-0E4E-4D51-9C0E-13926B4FF229}" dt="2023-07-13T15:50:03.660" v="5560" actId="5793"/>
            <ac:spMkLst>
              <pc:docMk/>
              <pc:sldMasterMk cId="195468931" sldId="2147483648"/>
              <pc:sldLayoutMk cId="839351526" sldId="2147483652"/>
              <ac:spMk id="4" creationId="{00000000-0000-0000-0000-000000000000}"/>
            </ac:spMkLst>
          </pc:spChg>
        </pc:sldLayoutChg>
        <pc:sldLayoutChg chg="modSp mod">
          <pc:chgData name="Brito Cortés, Sofía Constanza" userId="bc780694-5ad3-4b43-9d08-68ceeeeb3a92" providerId="ADAL" clId="{78668647-0E4E-4D51-9C0E-13926B4FF229}" dt="2023-07-13T15:50:25.339" v="5562" actId="14100"/>
          <pc:sldLayoutMkLst>
            <pc:docMk/>
            <pc:sldMasterMk cId="195468931" sldId="2147483648"/>
            <pc:sldLayoutMk cId="2764344850" sldId="2147483658"/>
          </pc:sldLayoutMkLst>
          <pc:spChg chg="mod">
            <ac:chgData name="Brito Cortés, Sofía Constanza" userId="bc780694-5ad3-4b43-9d08-68ceeeeb3a92" providerId="ADAL" clId="{78668647-0E4E-4D51-9C0E-13926B4FF229}" dt="2023-07-13T15:50:21.484" v="5561" actId="14100"/>
            <ac:spMkLst>
              <pc:docMk/>
              <pc:sldMasterMk cId="195468931" sldId="2147483648"/>
              <pc:sldLayoutMk cId="2764344850" sldId="2147483658"/>
              <ac:spMk id="8" creationId="{359D21D7-380C-F4B2-4834-98816DBD5590}"/>
            </ac:spMkLst>
          </pc:spChg>
          <pc:spChg chg="mod">
            <ac:chgData name="Brito Cortés, Sofía Constanza" userId="bc780694-5ad3-4b43-9d08-68ceeeeb3a92" providerId="ADAL" clId="{78668647-0E4E-4D51-9C0E-13926B4FF229}" dt="2023-07-13T15:50:25.339" v="5562" actId="14100"/>
            <ac:spMkLst>
              <pc:docMk/>
              <pc:sldMasterMk cId="195468931" sldId="2147483648"/>
              <pc:sldLayoutMk cId="2764344850" sldId="2147483658"/>
              <ac:spMk id="10" creationId="{91900A05-BCAC-D961-2A18-DB1AFF8D3320}"/>
            </ac:spMkLst>
          </pc:spChg>
        </pc:sldLayoutChg>
        <pc:sldLayoutChg chg="ord">
          <pc:chgData name="Brito Cortés, Sofía Constanza" userId="bc780694-5ad3-4b43-9d08-68ceeeeb3a92" providerId="ADAL" clId="{78668647-0E4E-4D51-9C0E-13926B4FF229}" dt="2023-07-13T15:51:45.458" v="5563" actId="20578"/>
          <pc:sldLayoutMkLst>
            <pc:docMk/>
            <pc:sldMasterMk cId="195468931" sldId="2147483648"/>
            <pc:sldLayoutMk cId="2752245890" sldId="2147483660"/>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6B2790E3-B6ED-E7E6-5D07-82843B3EC0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xmlns="" id="{EE3A19C9-0F57-6475-631F-884B0E5B7A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FF8599-7029-4CF8-95BC-169911F75AAA}" type="datetimeFigureOut">
              <a:rPr lang="es-CL" smtClean="0"/>
              <a:t>11-02-2025</a:t>
            </a:fld>
            <a:endParaRPr lang="es-CL"/>
          </a:p>
        </p:txBody>
      </p:sp>
      <p:sp>
        <p:nvSpPr>
          <p:cNvPr id="4" name="Marcador de pie de página 3">
            <a:extLst>
              <a:ext uri="{FF2B5EF4-FFF2-40B4-BE49-F238E27FC236}">
                <a16:creationId xmlns:a16="http://schemas.microsoft.com/office/drawing/2014/main" xmlns="" id="{9866CBB2-CE96-B313-C552-1177FE96E0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xmlns="" id="{99EE2CCB-AE9F-49E3-9066-A616DDDDC4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7272DF-830D-4E4A-A62B-81CF43A0216D}" type="slidenum">
              <a:rPr lang="es-CL" smtClean="0"/>
              <a:t>‹Nº›</a:t>
            </a:fld>
            <a:endParaRPr lang="es-CL"/>
          </a:p>
        </p:txBody>
      </p:sp>
    </p:spTree>
    <p:extLst>
      <p:ext uri="{BB962C8B-B14F-4D97-AF65-F5344CB8AC3E}">
        <p14:creationId xmlns:p14="http://schemas.microsoft.com/office/powerpoint/2010/main" val="195674323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F30DF6-1775-470B-AB63-2D0DB4F8C554}" type="datetimeFigureOut">
              <a:rPr lang="es-CL" smtClean="0"/>
              <a:t>11-02-2025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F3A76-3C4B-46A8-9478-22DCFEA7A812}" type="slidenum">
              <a:rPr lang="es-CL" smtClean="0"/>
              <a:t>‹Nº›</a:t>
            </a:fld>
            <a:endParaRPr lang="es-CL"/>
          </a:p>
        </p:txBody>
      </p:sp>
    </p:spTree>
    <p:extLst>
      <p:ext uri="{BB962C8B-B14F-4D97-AF65-F5344CB8AC3E}">
        <p14:creationId xmlns:p14="http://schemas.microsoft.com/office/powerpoint/2010/main" val="333780973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a:t>
            </a:fld>
            <a:endParaRPr lang="es-CL"/>
          </a:p>
        </p:txBody>
      </p:sp>
    </p:spTree>
    <p:extLst>
      <p:ext uri="{BB962C8B-B14F-4D97-AF65-F5344CB8AC3E}">
        <p14:creationId xmlns:p14="http://schemas.microsoft.com/office/powerpoint/2010/main" val="1430155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12</a:t>
            </a:fld>
            <a:endParaRPr lang="es-CL"/>
          </a:p>
        </p:txBody>
      </p:sp>
    </p:spTree>
    <p:extLst>
      <p:ext uri="{BB962C8B-B14F-4D97-AF65-F5344CB8AC3E}">
        <p14:creationId xmlns:p14="http://schemas.microsoft.com/office/powerpoint/2010/main" val="144875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13</a:t>
            </a:fld>
            <a:endParaRPr lang="es-CL"/>
          </a:p>
        </p:txBody>
      </p:sp>
    </p:spTree>
    <p:extLst>
      <p:ext uri="{BB962C8B-B14F-4D97-AF65-F5344CB8AC3E}">
        <p14:creationId xmlns:p14="http://schemas.microsoft.com/office/powerpoint/2010/main" val="24030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14</a:t>
            </a:fld>
            <a:endParaRPr lang="es-CL"/>
          </a:p>
        </p:txBody>
      </p:sp>
    </p:spTree>
    <p:extLst>
      <p:ext uri="{BB962C8B-B14F-4D97-AF65-F5344CB8AC3E}">
        <p14:creationId xmlns:p14="http://schemas.microsoft.com/office/powerpoint/2010/main" val="2574338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285750">
              <a:buClr>
                <a:srgbClr val="00B050"/>
              </a:buClr>
              <a:buFont typeface="Wingdings" panose="05000000000000000000" pitchFamily="2" charset="2"/>
              <a:buChar char="Ø"/>
            </a:pPr>
            <a:r>
              <a:rPr lang="es-CL" sz="1200" dirty="0"/>
              <a:t>Para aumentar productividad se aumentan las cavidades (</a:t>
            </a:r>
            <a:r>
              <a:rPr lang="es-CL" sz="1200" dirty="0" err="1"/>
              <a:t>cavities</a:t>
            </a:r>
            <a:r>
              <a:rPr lang="es-CL" sz="1200" dirty="0"/>
              <a:t>) del molde</a:t>
            </a:r>
            <a:r>
              <a:rPr lang="x-none" sz="1200"/>
              <a:t>.</a:t>
            </a:r>
            <a:endParaRPr lang="es-CL" sz="1200" dirty="0"/>
          </a:p>
          <a:p>
            <a:pPr indent="-285750">
              <a:buClr>
                <a:srgbClr val="00B050"/>
              </a:buClr>
              <a:buFont typeface="Wingdings" panose="05000000000000000000" pitchFamily="2" charset="2"/>
              <a:buChar char="Ø"/>
            </a:pPr>
            <a:r>
              <a:rPr lang="es-CL" sz="1200" dirty="0"/>
              <a:t>Se utiliza este proceso cuando se requiere dar diferentes diseños y formas a las piezas de alta calidad(buen acabado), pero, existen restricciones de espesores vs deformación, donde el proceso </a:t>
            </a:r>
            <a:r>
              <a:rPr lang="es-CL" sz="1200" dirty="0" err="1"/>
              <a:t>termoformado</a:t>
            </a:r>
            <a:r>
              <a:rPr lang="es-CL" sz="1200" dirty="0"/>
              <a:t> sí logra llegar</a:t>
            </a:r>
          </a:p>
          <a:p>
            <a:pPr indent="-285750">
              <a:buClr>
                <a:srgbClr val="00B050"/>
              </a:buClr>
              <a:buFont typeface="Wingdings" panose="05000000000000000000" pitchFamily="2" charset="2"/>
              <a:buChar char="Ø"/>
            </a:pPr>
            <a:r>
              <a:rPr lang="es-CL" sz="1200" dirty="0"/>
              <a:t>Gran versatilidad para cambiar la forma utilizando la misma máquina (Sólo se cambia molde)</a:t>
            </a:r>
            <a:r>
              <a:rPr lang="x-none" sz="1200"/>
              <a:t>.</a:t>
            </a:r>
            <a:endParaRPr lang="es-CL" sz="1200" dirty="0"/>
          </a:p>
          <a:p>
            <a:pPr indent="-285750">
              <a:buClr>
                <a:srgbClr val="00B050"/>
              </a:buClr>
              <a:buFont typeface="Wingdings" panose="05000000000000000000" pitchFamily="2" charset="2"/>
              <a:buChar char="Ø"/>
            </a:pPr>
            <a:r>
              <a:rPr lang="es-CL" sz="1200" dirty="0"/>
              <a:t>Depende mucho la inyección, del polímero utilizado, por lo tanto, las condiciones de proceso como temperaturas, tiempos, presiones, son el motor para realizar ajustes y lograr inyectar un material (Importante porque los aditivos y químicos ayudan a controlar la operación y aumentar eficiencias)</a:t>
            </a:r>
            <a:r>
              <a:rPr lang="x-none" sz="1200"/>
              <a:t>.</a:t>
            </a:r>
            <a:endParaRPr lang="es-CL" sz="1200" dirty="0"/>
          </a:p>
          <a:p>
            <a:pPr indent="-285750">
              <a:buClr>
                <a:srgbClr val="00B050"/>
              </a:buClr>
              <a:buFont typeface="Wingdings" panose="05000000000000000000" pitchFamily="2" charset="2"/>
              <a:buChar char="Ø"/>
            </a:pPr>
            <a:r>
              <a:rPr lang="es-CL" sz="1200" dirty="0"/>
              <a:t>Tiene la limitación por extracción de molde de sacar piezas donde el cuello o borde debe ser de mayor superficie que el fondo, sin embargo la tecnología ya creó moldes machos </a:t>
            </a:r>
            <a:r>
              <a:rPr lang="es-CL" sz="1200" dirty="0" err="1"/>
              <a:t>colapsables</a:t>
            </a:r>
            <a:r>
              <a:rPr lang="es-CL" sz="1200" dirty="0"/>
              <a:t> que se deforman luego de inyectar para poder salir por cuellos de menor superficie que el fondo.</a:t>
            </a:r>
          </a:p>
          <a:p>
            <a:pPr indent="-285750">
              <a:buClr>
                <a:srgbClr val="00B050"/>
              </a:buClr>
              <a:buFont typeface="Wingdings" panose="05000000000000000000" pitchFamily="2" charset="2"/>
              <a:buChar char="Ø"/>
            </a:pPr>
            <a:r>
              <a:rPr lang="es-CL" sz="1200" dirty="0"/>
              <a:t>Producción </a:t>
            </a:r>
            <a:r>
              <a:rPr lang="es-CL" sz="1200" dirty="0" err="1"/>
              <a:t>batch</a:t>
            </a:r>
            <a:r>
              <a:rPr lang="es-CL" sz="1200" dirty="0"/>
              <a:t> de piezas (ciclos).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15</a:t>
            </a:fld>
            <a:endParaRPr lang="es-CL"/>
          </a:p>
        </p:txBody>
      </p:sp>
    </p:spTree>
    <p:extLst>
      <p:ext uri="{BB962C8B-B14F-4D97-AF65-F5344CB8AC3E}">
        <p14:creationId xmlns:p14="http://schemas.microsoft.com/office/powerpoint/2010/main" val="613422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16</a:t>
            </a:fld>
            <a:endParaRPr lang="es-CL"/>
          </a:p>
        </p:txBody>
      </p:sp>
    </p:spTree>
    <p:extLst>
      <p:ext uri="{BB962C8B-B14F-4D97-AF65-F5344CB8AC3E}">
        <p14:creationId xmlns:p14="http://schemas.microsoft.com/office/powerpoint/2010/main" val="3812151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buNone/>
            </a:pPr>
            <a:r>
              <a:rPr lang="es-CL" sz="1400" b="1" dirty="0">
                <a:solidFill>
                  <a:srgbClr val="00B050"/>
                </a:solidFill>
              </a:rPr>
              <a:t>Impresión: </a:t>
            </a:r>
            <a:endParaRPr lang="x-none" sz="1400" b="1">
              <a:solidFill>
                <a:srgbClr val="00B050"/>
              </a:solidFill>
            </a:endParaRPr>
          </a:p>
          <a:p>
            <a:pPr lvl="0"/>
            <a:r>
              <a:rPr lang="es-CL" dirty="0"/>
              <a:t>La impresión de plásticos ha requerido el desarrollo de técnicas específicas que, aunque derivadas dé la impresión del papel, han requerido importantes modificaciones para tener en consideración las características diferenciales del soporte. Aunque se avanza cada vez más en el desarrollo de películas de plástico que pueden llegar a sustituir al papel, los equipos de impresión para los materiales actuales tienen importantes características diferenciales.</a:t>
            </a:r>
            <a:endParaRPr lang="x-none"/>
          </a:p>
          <a:p>
            <a:pPr lvl="0"/>
            <a:endParaRPr lang="es-CL" dirty="0"/>
          </a:p>
          <a:p>
            <a:r>
              <a:rPr lang="es-CL" dirty="0"/>
              <a:t>Las principales técnicas utilizadas en la impresión de plásticos son </a:t>
            </a:r>
            <a:r>
              <a:rPr lang="es-CL" dirty="0" err="1"/>
              <a:t>flexografía</a:t>
            </a:r>
            <a:r>
              <a:rPr lang="es-CL" dirty="0"/>
              <a:t> y </a:t>
            </a:r>
            <a:r>
              <a:rPr lang="es-CL" dirty="0" err="1"/>
              <a:t>huecografía</a:t>
            </a:r>
            <a:r>
              <a:rPr lang="es-CL"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La matriz impresora típica del huecograbado es el cilindro de impresión, que consta básicamente de un cilindro de hierro, una capa de cobre sobre la que se grabará el motivo a ser impreso, y una capa de cromo que permite una mayor resistencia o dureza durante el proceso de impresión (la capa de cobre es muy frágil y se rompería con gran facilidad durante el proceso).</a:t>
            </a:r>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17</a:t>
            </a:fld>
            <a:endParaRPr lang="es-CL"/>
          </a:p>
        </p:txBody>
      </p:sp>
    </p:spTree>
    <p:extLst>
      <p:ext uri="{BB962C8B-B14F-4D97-AF65-F5344CB8AC3E}">
        <p14:creationId xmlns:p14="http://schemas.microsoft.com/office/powerpoint/2010/main" val="1698533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18</a:t>
            </a:fld>
            <a:endParaRPr lang="es-CL"/>
          </a:p>
        </p:txBody>
      </p:sp>
    </p:spTree>
    <p:extLst>
      <p:ext uri="{BB962C8B-B14F-4D97-AF65-F5344CB8AC3E}">
        <p14:creationId xmlns:p14="http://schemas.microsoft.com/office/powerpoint/2010/main" val="2300682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CL" sz="1200" dirty="0">
                <a:solidFill>
                  <a:schemeClr val="tx1">
                    <a:lumMod val="85000"/>
                    <a:lumOff val="15000"/>
                  </a:schemeClr>
                </a:solidFill>
              </a:rPr>
              <a:t>Las impresoras suelen ser rotativas, y la principal diferencia entre éstas y los demás sistemas de impresión es el modo en que el cliché recibe la tinta. </a:t>
            </a:r>
            <a:endParaRPr lang="x-none" sz="1200">
              <a:solidFill>
                <a:schemeClr val="tx1">
                  <a:lumMod val="85000"/>
                  <a:lumOff val="15000"/>
                </a:schemeClr>
              </a:solidFill>
            </a:endParaRPr>
          </a:p>
          <a:p>
            <a:pPr lvl="0"/>
            <a:endParaRPr lang="x-none" sz="1200">
              <a:solidFill>
                <a:schemeClr val="tx1">
                  <a:lumMod val="85000"/>
                  <a:lumOff val="15000"/>
                </a:schemeClr>
              </a:solidFill>
            </a:endParaRPr>
          </a:p>
          <a:p>
            <a:pPr lvl="0"/>
            <a:r>
              <a:rPr lang="es-CL" sz="1200" dirty="0">
                <a:solidFill>
                  <a:schemeClr val="tx1">
                    <a:lumMod val="85000"/>
                    <a:lumOff val="15000"/>
                  </a:schemeClr>
                </a:solidFill>
              </a:rPr>
              <a:t>Generalmente, un rodillo giratorio de caucho recoge la tinta y la transfiere por contacto a otro cilindro, llamado </a:t>
            </a:r>
            <a:r>
              <a:rPr lang="es-CL" sz="1200" dirty="0" err="1">
                <a:solidFill>
                  <a:schemeClr val="tx1">
                    <a:lumMod val="85000"/>
                    <a:lumOff val="15000"/>
                  </a:schemeClr>
                </a:solidFill>
              </a:rPr>
              <a:t>anilox</a:t>
            </a:r>
            <a:r>
              <a:rPr lang="es-CL" sz="1200" dirty="0">
                <a:solidFill>
                  <a:schemeClr val="tx1">
                    <a:lumMod val="85000"/>
                    <a:lumOff val="15000"/>
                  </a:schemeClr>
                </a:solidFill>
              </a:rPr>
              <a:t>. </a:t>
            </a:r>
            <a:endParaRPr lang="x-none" sz="1200">
              <a:solidFill>
                <a:schemeClr val="tx1">
                  <a:lumMod val="85000"/>
                  <a:lumOff val="15000"/>
                </a:schemeClr>
              </a:solidFill>
            </a:endParaRPr>
          </a:p>
          <a:p>
            <a:pPr lvl="0"/>
            <a:endParaRPr lang="x-none" sz="1200">
              <a:solidFill>
                <a:schemeClr val="tx1">
                  <a:lumMod val="85000"/>
                  <a:lumOff val="15000"/>
                </a:schemeClr>
              </a:solidFill>
            </a:endParaRPr>
          </a:p>
          <a:p>
            <a:pPr lvl="0"/>
            <a:r>
              <a:rPr lang="es-CL" sz="1200" dirty="0">
                <a:solidFill>
                  <a:schemeClr val="tx1">
                    <a:lumMod val="85000"/>
                    <a:lumOff val="15000"/>
                  </a:schemeClr>
                </a:solidFill>
              </a:rPr>
              <a:t>El </a:t>
            </a:r>
            <a:r>
              <a:rPr lang="es-CL" sz="1200" dirty="0" err="1">
                <a:solidFill>
                  <a:schemeClr val="tx1">
                    <a:lumMod val="85000"/>
                    <a:lumOff val="15000"/>
                  </a:schemeClr>
                </a:solidFill>
              </a:rPr>
              <a:t>anilox</a:t>
            </a:r>
            <a:r>
              <a:rPr lang="es-CL" sz="1200" dirty="0">
                <a:solidFill>
                  <a:schemeClr val="tx1">
                    <a:lumMod val="85000"/>
                    <a:lumOff val="15000"/>
                  </a:schemeClr>
                </a:solidFill>
              </a:rPr>
              <a:t>, por medio de unos alvéolos o huecos de tamaño microscópico, formados generalmente por abrasión de un rayo láser en un rodillo de cerámica y con cubierta de cromo, transfiere una ligera capa de tinta regular y uniforme a la forma impresora, grabado o cliché. Posteriormente, el cliché transferirá la tinta al soporte a imprimir.</a:t>
            </a:r>
            <a:endParaRPr lang="es-CL" sz="1100" dirty="0">
              <a:solidFill>
                <a:schemeClr val="tx1">
                  <a:lumMod val="85000"/>
                  <a:lumOff val="15000"/>
                </a:schemeClr>
              </a:solidFill>
            </a:endParaRPr>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19</a:t>
            </a:fld>
            <a:endParaRPr lang="es-CL"/>
          </a:p>
        </p:txBody>
      </p:sp>
    </p:spTree>
    <p:extLst>
      <p:ext uri="{BB962C8B-B14F-4D97-AF65-F5344CB8AC3E}">
        <p14:creationId xmlns:p14="http://schemas.microsoft.com/office/powerpoint/2010/main" val="4007627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20</a:t>
            </a:fld>
            <a:endParaRPr lang="es-CL"/>
          </a:p>
        </p:txBody>
      </p:sp>
    </p:spTree>
    <p:extLst>
      <p:ext uri="{BB962C8B-B14F-4D97-AF65-F5344CB8AC3E}">
        <p14:creationId xmlns:p14="http://schemas.microsoft.com/office/powerpoint/2010/main" val="3347858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21</a:t>
            </a:fld>
            <a:endParaRPr lang="es-CL"/>
          </a:p>
        </p:txBody>
      </p:sp>
    </p:spTree>
    <p:extLst>
      <p:ext uri="{BB962C8B-B14F-4D97-AF65-F5344CB8AC3E}">
        <p14:creationId xmlns:p14="http://schemas.microsoft.com/office/powerpoint/2010/main" val="422554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fontAlgn="base"/>
            <a:r>
              <a:rPr lang="es-CL" dirty="0"/>
              <a:t>Los plásticos son una completa familia de materiales entre los cuales están los </a:t>
            </a:r>
            <a:r>
              <a:rPr lang="es-CL" b="1" dirty="0"/>
              <a:t>Termoplásticos</a:t>
            </a:r>
            <a:r>
              <a:rPr lang="es-CL" dirty="0"/>
              <a:t> y los </a:t>
            </a:r>
            <a:r>
              <a:rPr lang="es-CL" b="1" dirty="0" err="1"/>
              <a:t>Termorígidos</a:t>
            </a:r>
            <a:r>
              <a:rPr lang="es-CL" dirty="0"/>
              <a:t>. </a:t>
            </a:r>
            <a:endParaRPr lang="x-none"/>
          </a:p>
          <a:p>
            <a:pPr fontAlgn="base"/>
            <a:endParaRPr lang="x-none"/>
          </a:p>
          <a:p>
            <a:pPr fontAlgn="base"/>
            <a:r>
              <a:rPr lang="es-CL" dirty="0"/>
              <a:t>Los termoplásticos al ser expuestos al calor se funden y los </a:t>
            </a:r>
            <a:r>
              <a:rPr lang="es-CL" dirty="0" err="1"/>
              <a:t>termorígidos</a:t>
            </a:r>
            <a:r>
              <a:rPr lang="es-CL" dirty="0"/>
              <a:t> mantienen su forma hasta ser quemados. </a:t>
            </a:r>
            <a:endParaRPr lang="x-none"/>
          </a:p>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4</a:t>
            </a:fld>
            <a:endParaRPr lang="es-CL"/>
          </a:p>
        </p:txBody>
      </p:sp>
    </p:spTree>
    <p:extLst>
      <p:ext uri="{BB962C8B-B14F-4D97-AF65-F5344CB8AC3E}">
        <p14:creationId xmlns:p14="http://schemas.microsoft.com/office/powerpoint/2010/main" val="3692087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22</a:t>
            </a:fld>
            <a:endParaRPr lang="es-CL"/>
          </a:p>
        </p:txBody>
      </p:sp>
    </p:spTree>
    <p:extLst>
      <p:ext uri="{BB962C8B-B14F-4D97-AF65-F5344CB8AC3E}">
        <p14:creationId xmlns:p14="http://schemas.microsoft.com/office/powerpoint/2010/main" val="3776695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600" b="1" dirty="0">
                <a:solidFill>
                  <a:srgbClr val="00B050"/>
                </a:solidFill>
              </a:rPr>
              <a:t>Un análisis de 70 casos registrados el año 2016 </a:t>
            </a:r>
            <a:r>
              <a:rPr lang="es-CL" dirty="0"/>
              <a:t>muestra que gran parte de los accidentes que terminan en amputaciones se asocian a los siguientes procesos: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23</a:t>
            </a:fld>
            <a:endParaRPr lang="es-CL"/>
          </a:p>
        </p:txBody>
      </p:sp>
    </p:spTree>
    <p:extLst>
      <p:ext uri="{BB962C8B-B14F-4D97-AF65-F5344CB8AC3E}">
        <p14:creationId xmlns:p14="http://schemas.microsoft.com/office/powerpoint/2010/main" val="4186668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NOTA:</a:t>
            </a:r>
            <a:r>
              <a:rPr lang="es-CL" baseline="0" dirty="0"/>
              <a:t> La instalación eléctricas ha de cumplir con las disposiciones establecidas en la norma chilena eléctrica NCH 4/2003 de la SEC. Por lo tanto dispondrá de interruptores </a:t>
            </a:r>
            <a:r>
              <a:rPr lang="es-CL" baseline="0" dirty="0" err="1"/>
              <a:t>magnetotérmicos</a:t>
            </a:r>
            <a:r>
              <a:rPr lang="es-CL" baseline="0" dirty="0"/>
              <a:t> o disyuntores así como de diferenciales que protejan a los equipos y a los trabajadores de posibles sobrecargas, cortocircuitos entre otros.</a:t>
            </a:r>
          </a:p>
          <a:p>
            <a:r>
              <a:rPr lang="es-CL" baseline="0" dirty="0"/>
              <a:t>Verificar el estado de las mangueras y demás componentes del circuito hidráulico y que sus respectivas conexiones estén de acuerdo al estándar satisfactorio para este tipo de componentes.</a:t>
            </a:r>
          </a:p>
          <a:p>
            <a:r>
              <a:rPr lang="es-CL" baseline="0" dirty="0"/>
              <a:t>No realizar recambio o ajustes de moldes si la zona estuviera a una alta temperatura, espera su enfriamiento.</a:t>
            </a:r>
          </a:p>
          <a:p>
            <a:r>
              <a:rPr lang="es-CL" baseline="0" dirty="0"/>
              <a:t>Para recambio o ajuste de molde: verificar que </a:t>
            </a:r>
            <a:r>
              <a:rPr lang="es-CL" baseline="0" dirty="0" err="1"/>
              <a:t>lma</a:t>
            </a:r>
            <a:r>
              <a:rPr lang="es-CL" baseline="0" dirty="0"/>
              <a:t> máquina esté totalmente desconectada, </a:t>
            </a:r>
            <a:r>
              <a:rPr lang="es-CL" baseline="0" dirty="0" err="1"/>
              <a:t>desenergizada</a:t>
            </a:r>
            <a:r>
              <a:rPr lang="es-CL" baseline="0" dirty="0"/>
              <a:t> y sin posibilidad alguna de activar el cierre del molde, incluso accidentalmente. Poner señalética en tal sentido; bloquear el encendido principal de la máquina (aplique metodología de bloqueo de energías peligrosas ACHS). </a:t>
            </a:r>
          </a:p>
          <a:p>
            <a:r>
              <a:rPr lang="es-CL" baseline="0" dirty="0"/>
              <a:t>Contar con los elementos, equipos y herramientas de manipulación de carga en buen estado para efecto de montar o desmontar los moldes o sus componentes de alto peso.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24</a:t>
            </a:fld>
            <a:endParaRPr lang="es-CL"/>
          </a:p>
        </p:txBody>
      </p:sp>
    </p:spTree>
    <p:extLst>
      <p:ext uri="{BB962C8B-B14F-4D97-AF65-F5344CB8AC3E}">
        <p14:creationId xmlns:p14="http://schemas.microsoft.com/office/powerpoint/2010/main" val="3230180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NOTA:</a:t>
            </a:r>
            <a:r>
              <a:rPr lang="es-CL" baseline="0" dirty="0"/>
              <a:t> La instalación eléctricas ha de cumplir con las disposiciones establecidas en la norma chilena eléctrica NCH 4/2003 de la SEC. Por lo tanto dispondrá de interruptores </a:t>
            </a:r>
            <a:r>
              <a:rPr lang="es-CL" baseline="0" dirty="0" err="1"/>
              <a:t>magnetotérmicos</a:t>
            </a:r>
            <a:r>
              <a:rPr lang="es-CL" baseline="0" dirty="0"/>
              <a:t> o disyuntores así como de diferenciales que protejan a los equipos y a los trabajadores de posibles sobrecargas, cortocircuitos entre otros.</a:t>
            </a:r>
          </a:p>
          <a:p>
            <a:r>
              <a:rPr lang="es-CL" baseline="0" dirty="0"/>
              <a:t>Verificar el estado de las mangueras y demás componentes del circuito hidráulico y que sus respectivas conexiones estén de acuerdo al estándar satisfactorio para este tipo de componentes.</a:t>
            </a:r>
          </a:p>
          <a:p>
            <a:r>
              <a:rPr lang="es-CL" baseline="0" dirty="0"/>
              <a:t>No realizar recambio o ajustes de moldes si la zona estuviera a una alta temperatura, espera su enfriamiento.</a:t>
            </a:r>
          </a:p>
          <a:p>
            <a:r>
              <a:rPr lang="es-CL" baseline="0" dirty="0"/>
              <a:t>Para recambio o ajuste de molde: verificar que </a:t>
            </a:r>
            <a:r>
              <a:rPr lang="es-CL" baseline="0" dirty="0" err="1"/>
              <a:t>lma</a:t>
            </a:r>
            <a:r>
              <a:rPr lang="es-CL" baseline="0" dirty="0"/>
              <a:t> máquina esté totalmente desconectada, </a:t>
            </a:r>
            <a:r>
              <a:rPr lang="es-CL" baseline="0" dirty="0" err="1"/>
              <a:t>desenergizada</a:t>
            </a:r>
            <a:r>
              <a:rPr lang="es-CL" baseline="0" dirty="0"/>
              <a:t> y sin posibilidad alguna de activar el cierre del molde, incluso accidentalmente. Poner señalética en tal sentido; bloquear el encendido principal de la máquina (aplique metodología de bloqueo de energías peligrosas ACHS). </a:t>
            </a:r>
          </a:p>
          <a:p>
            <a:r>
              <a:rPr lang="es-CL" baseline="0" dirty="0"/>
              <a:t>Contar con los elementos, equipos y herramientas de manipulación de carga en buen estado para efecto de montar o desmontar los moldes o sus componentes de alto peso.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25</a:t>
            </a:fld>
            <a:endParaRPr lang="es-CL"/>
          </a:p>
        </p:txBody>
      </p:sp>
    </p:spTree>
    <p:extLst>
      <p:ext uri="{BB962C8B-B14F-4D97-AF65-F5344CB8AC3E}">
        <p14:creationId xmlns:p14="http://schemas.microsoft.com/office/powerpoint/2010/main" val="1729384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26</a:t>
            </a:fld>
            <a:endParaRPr lang="es-CL"/>
          </a:p>
        </p:txBody>
      </p:sp>
    </p:spTree>
    <p:extLst>
      <p:ext uri="{BB962C8B-B14F-4D97-AF65-F5344CB8AC3E}">
        <p14:creationId xmlns:p14="http://schemas.microsoft.com/office/powerpoint/2010/main" val="1870397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27</a:t>
            </a:fld>
            <a:endParaRPr lang="es-CL"/>
          </a:p>
        </p:txBody>
      </p:sp>
    </p:spTree>
    <p:extLst>
      <p:ext uri="{BB962C8B-B14F-4D97-AF65-F5344CB8AC3E}">
        <p14:creationId xmlns:p14="http://schemas.microsoft.com/office/powerpoint/2010/main" val="659212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28</a:t>
            </a:fld>
            <a:endParaRPr lang="es-CL"/>
          </a:p>
        </p:txBody>
      </p:sp>
    </p:spTree>
    <p:extLst>
      <p:ext uri="{BB962C8B-B14F-4D97-AF65-F5344CB8AC3E}">
        <p14:creationId xmlns:p14="http://schemas.microsoft.com/office/powerpoint/2010/main" val="2730368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Asegurar</a:t>
            </a:r>
            <a:r>
              <a:rPr lang="es-CL" baseline="0" dirty="0"/>
              <a:t> que la tolva de alimentación siempre tenga materia prima plástica adecuada y que la reposición sea con la materia prima definida para el procesos, la que debe estar seca y sin impurezas que puedan afectar la marcha correcta de la máquina.</a:t>
            </a:r>
          </a:p>
          <a:p>
            <a:r>
              <a:rPr lang="es-CL" baseline="0" dirty="0"/>
              <a:t>No intervenir el proceso usando elementos tales como varillas, paños o similares que puedan quedar atascados en la carrera de compresión o expansión del molde.</a:t>
            </a:r>
          </a:p>
          <a:p>
            <a:r>
              <a:rPr lang="es-CL" baseline="0" dirty="0"/>
              <a:t>Prestar permanente atención a las condiciones de operación de la máquina y ante cualquier señal de operación defectuosa detenerla inmediatamente, desconectarla y dar aviso al supervisor.</a:t>
            </a:r>
          </a:p>
          <a:p>
            <a:endParaRPr lang="es-CL" dirty="0"/>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29</a:t>
            </a:fld>
            <a:endParaRPr lang="es-CL"/>
          </a:p>
        </p:txBody>
      </p:sp>
    </p:spTree>
    <p:extLst>
      <p:ext uri="{BB962C8B-B14F-4D97-AF65-F5344CB8AC3E}">
        <p14:creationId xmlns:p14="http://schemas.microsoft.com/office/powerpoint/2010/main" val="1125127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Asegurar</a:t>
            </a:r>
            <a:r>
              <a:rPr lang="es-CL" baseline="0" dirty="0"/>
              <a:t> que la tolva de alimentación siempre tenga materia prima plástica adecuada y que la reposición sea con la materia prima definida para el procesos, la que debe estar seca y sin impurezas que puedan afectar la marcha correcta de la máquina.</a:t>
            </a:r>
          </a:p>
          <a:p>
            <a:r>
              <a:rPr lang="es-CL" baseline="0" dirty="0"/>
              <a:t>No intervenir el proceso usando elementos tales como varillas, paños o similares que puedan quedar atascados en la carrera de compresión o expansión del molde.</a:t>
            </a:r>
          </a:p>
          <a:p>
            <a:r>
              <a:rPr lang="es-CL" baseline="0" dirty="0"/>
              <a:t>Prestar permanente atención a las condiciones de operación de la máquina y ante cualquier señal de operación defectuosa detenerla inmediatamente, desconectarla y dar aviso al supervisor.</a:t>
            </a:r>
          </a:p>
          <a:p>
            <a:endParaRPr lang="es-CL" dirty="0"/>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30</a:t>
            </a:fld>
            <a:endParaRPr lang="es-CL"/>
          </a:p>
        </p:txBody>
      </p:sp>
    </p:spTree>
    <p:extLst>
      <p:ext uri="{BB962C8B-B14F-4D97-AF65-F5344CB8AC3E}">
        <p14:creationId xmlns:p14="http://schemas.microsoft.com/office/powerpoint/2010/main" val="4211012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31</a:t>
            </a:fld>
            <a:endParaRPr lang="es-CL"/>
          </a:p>
        </p:txBody>
      </p:sp>
    </p:spTree>
    <p:extLst>
      <p:ext uri="{BB962C8B-B14F-4D97-AF65-F5344CB8AC3E}">
        <p14:creationId xmlns:p14="http://schemas.microsoft.com/office/powerpoint/2010/main" val="244159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Una de las principales características de los plásticos es la </a:t>
            </a:r>
            <a:r>
              <a:rPr lang="es-CL" dirty="0" err="1"/>
              <a:t>moldeabilidad</a:t>
            </a:r>
            <a:r>
              <a:rPr lang="es-CL" dirty="0"/>
              <a:t> o plasticidad durante su producción</a:t>
            </a:r>
            <a:r>
              <a:rPr lang="x-none"/>
              <a:t>,</a:t>
            </a:r>
            <a:r>
              <a:rPr lang="es-CL" dirty="0"/>
              <a:t> lo que le permite ser prensado, derramado o extraído en formas casi infinitas como fibras, láminas, tubos, botellas, cubos y cajas.</a:t>
            </a:r>
          </a:p>
          <a:p>
            <a:pPr fontAlgn="base"/>
            <a:r>
              <a:rPr lang="es-CL" dirty="0"/>
              <a:t>Actualmente, el 95% de los plásticos se fabrican a partir de derivados del petróleo crudo, los que se transforman en monómeros y luego al polimerizarlos en polímeros.</a:t>
            </a:r>
            <a:endParaRPr lang="x-none"/>
          </a:p>
          <a:p>
            <a:r>
              <a:rPr lang="es-CL" dirty="0"/>
              <a:t>Las técnicas empleadas para conseguir la forma final y el acabado de los plásticos dependen de tres factores: tiempo, temperatura y deformación.</a:t>
            </a:r>
          </a:p>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5</a:t>
            </a:fld>
            <a:endParaRPr lang="es-CL"/>
          </a:p>
        </p:txBody>
      </p:sp>
    </p:spTree>
    <p:extLst>
      <p:ext uri="{BB962C8B-B14F-4D97-AF65-F5344CB8AC3E}">
        <p14:creationId xmlns:p14="http://schemas.microsoft.com/office/powerpoint/2010/main" val="2298721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NOTA:</a:t>
            </a:r>
            <a:r>
              <a:rPr lang="es-CL" baseline="0" dirty="0"/>
              <a:t> La instalación eléctricas ha de cumplir con las disposiciones establecidas en la norma chilena eléctrica NCH 4/2003 de la SEC. Por lo tanto dispondrá de interruptores </a:t>
            </a:r>
            <a:r>
              <a:rPr lang="es-CL" baseline="0" dirty="0" err="1"/>
              <a:t>magnetotérmicos</a:t>
            </a:r>
            <a:r>
              <a:rPr lang="es-CL" baseline="0" dirty="0"/>
              <a:t> o disyuntores así como de diferenciales que protejan a los equipos y a los trabajadores de posibles sobrecargas, cortocircuitos entre otros.</a:t>
            </a:r>
          </a:p>
          <a:p>
            <a:r>
              <a:rPr lang="es-CL" baseline="0" dirty="0"/>
              <a:t>Verificar el estado de las mangueras y demás componentes del circuito hidráulico y que sus respectivas conexiones estén de acuerdo al estándar satisfactorio para este tipo de componentes.</a:t>
            </a:r>
          </a:p>
          <a:p>
            <a:r>
              <a:rPr lang="es-CL" baseline="0" dirty="0"/>
              <a:t>No realizar recambio o ajustes de moldes si la zona estuviera a una alta temperatura, espera su enfriamiento.</a:t>
            </a:r>
          </a:p>
          <a:p>
            <a:r>
              <a:rPr lang="es-CL" baseline="0" dirty="0"/>
              <a:t>Para recambio o ajuste de molde: verificar que </a:t>
            </a:r>
            <a:r>
              <a:rPr lang="es-CL" baseline="0" dirty="0" err="1"/>
              <a:t>lma</a:t>
            </a:r>
            <a:r>
              <a:rPr lang="es-CL" baseline="0" dirty="0"/>
              <a:t> máquina esté totalmente desconectada, </a:t>
            </a:r>
            <a:r>
              <a:rPr lang="es-CL" baseline="0" dirty="0" err="1"/>
              <a:t>desenergizada</a:t>
            </a:r>
            <a:r>
              <a:rPr lang="es-CL" baseline="0" dirty="0"/>
              <a:t> y sin posibilidad alguna de activar el cierre del molde, incluso accidentalmente. Poner señalética en tal sentido; bloquear el encendido principal de la máquina (aplique metodología de bloqueo de energías peligrosas ACHS). </a:t>
            </a:r>
          </a:p>
          <a:p>
            <a:r>
              <a:rPr lang="es-CL" baseline="0" dirty="0"/>
              <a:t>Contar con los elementos, equipos y herramientas de manipulación de carga en buen estado para efecto de montar o desmontar los moldes o sus componentes de alto peso.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32</a:t>
            </a:fld>
            <a:endParaRPr lang="es-CL"/>
          </a:p>
        </p:txBody>
      </p:sp>
    </p:spTree>
    <p:extLst>
      <p:ext uri="{BB962C8B-B14F-4D97-AF65-F5344CB8AC3E}">
        <p14:creationId xmlns:p14="http://schemas.microsoft.com/office/powerpoint/2010/main" val="2795181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NOTA:</a:t>
            </a:r>
            <a:r>
              <a:rPr lang="es-CL" baseline="0" dirty="0"/>
              <a:t> La instalación eléctricas ha de cumplir con las disposiciones establecidas en la norma chilena eléctrica NCH 4/2003 de la SEC. Por lo tanto dispondrá de interruptores </a:t>
            </a:r>
            <a:r>
              <a:rPr lang="es-CL" baseline="0" dirty="0" err="1"/>
              <a:t>magnetotérmicos</a:t>
            </a:r>
            <a:r>
              <a:rPr lang="es-CL" baseline="0" dirty="0"/>
              <a:t> o disyuntores así como de diferenciales que protejan a los equipos y a los trabajadores de posibles sobrecargas, cortocircuitos entre otros.</a:t>
            </a:r>
          </a:p>
          <a:p>
            <a:r>
              <a:rPr lang="es-CL" baseline="0" dirty="0"/>
              <a:t>Verificar el estado de las mangueras y demás componentes del circuito hidráulico y que sus respectivas conexiones estén de acuerdo al estándar satisfactorio para este tipo de componentes.</a:t>
            </a:r>
          </a:p>
          <a:p>
            <a:r>
              <a:rPr lang="es-CL" baseline="0" dirty="0"/>
              <a:t>No realizar recambio o ajustes de moldes si la zona estuviera a una alta temperatura, espera su enfriamiento.</a:t>
            </a:r>
          </a:p>
          <a:p>
            <a:r>
              <a:rPr lang="es-CL" baseline="0" dirty="0"/>
              <a:t>Para recambio o ajuste de molde: verificar que </a:t>
            </a:r>
            <a:r>
              <a:rPr lang="es-CL" baseline="0" dirty="0" err="1"/>
              <a:t>lma</a:t>
            </a:r>
            <a:r>
              <a:rPr lang="es-CL" baseline="0" dirty="0"/>
              <a:t> máquina esté totalmente desconectada, </a:t>
            </a:r>
            <a:r>
              <a:rPr lang="es-CL" baseline="0" dirty="0" err="1"/>
              <a:t>desenergizada</a:t>
            </a:r>
            <a:r>
              <a:rPr lang="es-CL" baseline="0" dirty="0"/>
              <a:t> y sin posibilidad alguna de activar el cierre del molde, incluso accidentalmente. Poner señalética en tal sentido; bloquear el encendido principal de la máquina (aplique metodología de bloqueo de energías peligrosas ACHS). </a:t>
            </a:r>
          </a:p>
          <a:p>
            <a:r>
              <a:rPr lang="es-CL" baseline="0" dirty="0"/>
              <a:t>Contar con los elementos, equipos y herramientas de manipulación de carga en buen estado para efecto de montar o desmontar los moldes o sus componentes de alto peso.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33</a:t>
            </a:fld>
            <a:endParaRPr lang="es-CL"/>
          </a:p>
        </p:txBody>
      </p:sp>
    </p:spTree>
    <p:extLst>
      <p:ext uri="{BB962C8B-B14F-4D97-AF65-F5344CB8AC3E}">
        <p14:creationId xmlns:p14="http://schemas.microsoft.com/office/powerpoint/2010/main" val="2700642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34</a:t>
            </a:fld>
            <a:endParaRPr lang="es-CL"/>
          </a:p>
        </p:txBody>
      </p:sp>
    </p:spTree>
    <p:extLst>
      <p:ext uri="{BB962C8B-B14F-4D97-AF65-F5344CB8AC3E}">
        <p14:creationId xmlns:p14="http://schemas.microsoft.com/office/powerpoint/2010/main" val="781384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35</a:t>
            </a:fld>
            <a:endParaRPr lang="es-CL"/>
          </a:p>
        </p:txBody>
      </p:sp>
    </p:spTree>
    <p:extLst>
      <p:ext uri="{BB962C8B-B14F-4D97-AF65-F5344CB8AC3E}">
        <p14:creationId xmlns:p14="http://schemas.microsoft.com/office/powerpoint/2010/main" val="1967352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36</a:t>
            </a:fld>
            <a:endParaRPr lang="es-CL"/>
          </a:p>
        </p:txBody>
      </p:sp>
    </p:spTree>
    <p:extLst>
      <p:ext uri="{BB962C8B-B14F-4D97-AF65-F5344CB8AC3E}">
        <p14:creationId xmlns:p14="http://schemas.microsoft.com/office/powerpoint/2010/main" val="3433040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37</a:t>
            </a:fld>
            <a:endParaRPr lang="es-CL"/>
          </a:p>
        </p:txBody>
      </p:sp>
    </p:spTree>
    <p:extLst>
      <p:ext uri="{BB962C8B-B14F-4D97-AF65-F5344CB8AC3E}">
        <p14:creationId xmlns:p14="http://schemas.microsoft.com/office/powerpoint/2010/main" val="2618942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38</a:t>
            </a:fld>
            <a:endParaRPr lang="es-CL"/>
          </a:p>
        </p:txBody>
      </p:sp>
    </p:spTree>
    <p:extLst>
      <p:ext uri="{BB962C8B-B14F-4D97-AF65-F5344CB8AC3E}">
        <p14:creationId xmlns:p14="http://schemas.microsoft.com/office/powerpoint/2010/main" val="3802832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39</a:t>
            </a:fld>
            <a:endParaRPr lang="es-CL"/>
          </a:p>
        </p:txBody>
      </p:sp>
    </p:spTree>
    <p:extLst>
      <p:ext uri="{BB962C8B-B14F-4D97-AF65-F5344CB8AC3E}">
        <p14:creationId xmlns:p14="http://schemas.microsoft.com/office/powerpoint/2010/main" val="104635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6</a:t>
            </a:fld>
            <a:endParaRPr lang="es-CL"/>
          </a:p>
        </p:txBody>
      </p:sp>
    </p:spTree>
    <p:extLst>
      <p:ext uri="{BB962C8B-B14F-4D97-AF65-F5344CB8AC3E}">
        <p14:creationId xmlns:p14="http://schemas.microsoft.com/office/powerpoint/2010/main" val="232538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7</a:t>
            </a:fld>
            <a:endParaRPr lang="es-CL"/>
          </a:p>
        </p:txBody>
      </p:sp>
    </p:spTree>
    <p:extLst>
      <p:ext uri="{BB962C8B-B14F-4D97-AF65-F5344CB8AC3E}">
        <p14:creationId xmlns:p14="http://schemas.microsoft.com/office/powerpoint/2010/main" val="1996578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8</a:t>
            </a:fld>
            <a:endParaRPr lang="es-CL"/>
          </a:p>
        </p:txBody>
      </p:sp>
    </p:spTree>
    <p:extLst>
      <p:ext uri="{BB962C8B-B14F-4D97-AF65-F5344CB8AC3E}">
        <p14:creationId xmlns:p14="http://schemas.microsoft.com/office/powerpoint/2010/main" val="581858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El proceso de manufactura del plástico conlleva la realización de otras actividades relacionadas con el acabado del producto, estas son la impresión y corte.</a:t>
            </a:r>
            <a:endParaRPr lang="x-none"/>
          </a:p>
          <a:p>
            <a:r>
              <a:rPr lang="es-CL" dirty="0"/>
              <a:t>Dos tipos de impresión utilizadas en el proceso de manufactura del plástico son la impresión </a:t>
            </a:r>
            <a:r>
              <a:rPr lang="es-CL" dirty="0" err="1"/>
              <a:t>flexografia</a:t>
            </a:r>
            <a:r>
              <a:rPr lang="es-CL" dirty="0"/>
              <a:t> y a través de técnica de huecograbado.</a:t>
            </a:r>
            <a:endParaRPr lang="x-none"/>
          </a:p>
          <a:p>
            <a:r>
              <a:rPr lang="es-CL" dirty="0"/>
              <a:t>Finalmente el proceso de corte del plástico suele ser la última etapa del lay </a:t>
            </a:r>
            <a:r>
              <a:rPr lang="es-CL" dirty="0" err="1"/>
              <a:t>out</a:t>
            </a:r>
            <a:r>
              <a:rPr lang="es-CL" dirty="0"/>
              <a:t> de la producción de plástico. Generalmente en este proceso se utilizan equipos como guillotinas.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9</a:t>
            </a:fld>
            <a:endParaRPr lang="es-CL"/>
          </a:p>
        </p:txBody>
      </p:sp>
    </p:spTree>
    <p:extLst>
      <p:ext uri="{BB962C8B-B14F-4D97-AF65-F5344CB8AC3E}">
        <p14:creationId xmlns:p14="http://schemas.microsoft.com/office/powerpoint/2010/main" val="3096473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10</a:t>
            </a:fld>
            <a:endParaRPr lang="es-CL"/>
          </a:p>
        </p:txBody>
      </p:sp>
    </p:spTree>
    <p:extLst>
      <p:ext uri="{BB962C8B-B14F-4D97-AF65-F5344CB8AC3E}">
        <p14:creationId xmlns:p14="http://schemas.microsoft.com/office/powerpoint/2010/main" val="4050775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11</a:t>
            </a:fld>
            <a:endParaRPr lang="es-CL"/>
          </a:p>
        </p:txBody>
      </p:sp>
    </p:spTree>
    <p:extLst>
      <p:ext uri="{BB962C8B-B14F-4D97-AF65-F5344CB8AC3E}">
        <p14:creationId xmlns:p14="http://schemas.microsoft.com/office/powerpoint/2010/main" val="2540699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5.emf"/><Relationship Id="rId4" Type="http://schemas.openxmlformats.org/officeDocument/2006/relationships/oleObject" Target="../embeddings/oleObject7.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8.png"/><Relationship Id="rId4" Type="http://schemas.openxmlformats.org/officeDocument/2006/relationships/oleObject" Target="../embeddings/oleObject8.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9.emf"/><Relationship Id="rId4" Type="http://schemas.openxmlformats.org/officeDocument/2006/relationships/oleObject" Target="../embeddings/oleObject9.bin"/></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5.emf"/><Relationship Id="rId5" Type="http://schemas.openxmlformats.org/officeDocument/2006/relationships/image" Target="../media/image7.emf"/><Relationship Id="rId4" Type="http://schemas.openxmlformats.org/officeDocument/2006/relationships/oleObject" Target="../embeddings/oleObject6.bin"/></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ortada 2">
    <p:spTree>
      <p:nvGrpSpPr>
        <p:cNvPr id="1" name=""/>
        <p:cNvGrpSpPr/>
        <p:nvPr/>
      </p:nvGrpSpPr>
      <p:grpSpPr>
        <a:xfrm>
          <a:off x="0" y="0"/>
          <a:ext cx="0" cy="0"/>
          <a:chOff x="0" y="0"/>
          <a:chExt cx="0" cy="0"/>
        </a:xfrm>
      </p:grpSpPr>
      <p:sp>
        <p:nvSpPr>
          <p:cNvPr id="27" name="Marcador de posición de imagen 3">
            <a:extLst>
              <a:ext uri="{FF2B5EF4-FFF2-40B4-BE49-F238E27FC236}">
                <a16:creationId xmlns:a16="http://schemas.microsoft.com/office/drawing/2014/main" xmlns="" id="{602734B2-65B4-284E-AF5A-74CF40B76692}"/>
              </a:ext>
            </a:extLst>
          </p:cNvPr>
          <p:cNvSpPr>
            <a:spLocks noGrp="1"/>
          </p:cNvSpPr>
          <p:nvPr>
            <p:ph type="pic" sz="quarter" idx="10" hasCustomPrompt="1"/>
          </p:nvPr>
        </p:nvSpPr>
        <p:spPr>
          <a:xfrm>
            <a:off x="-1" y="3174"/>
            <a:ext cx="12192000" cy="6858000"/>
          </a:xfrm>
          <a:prstGeom prst="rect">
            <a:avLst/>
          </a:prstGeom>
        </p:spPr>
        <p:txBody>
          <a:bodyPr/>
          <a:lstStyle>
            <a:lvl1pPr marL="0" indent="0">
              <a:buNone/>
              <a:defRPr sz="1600">
                <a:solidFill>
                  <a:schemeClr val="tx2"/>
                </a:solidFill>
              </a:defRPr>
            </a:lvl1pPr>
          </a:lstStyle>
          <a:p>
            <a:r>
              <a:rPr lang="es-CL" dirty="0"/>
              <a:t>Clic al centro para incorporar una imagen</a:t>
            </a:r>
          </a:p>
        </p:txBody>
      </p:sp>
      <p:sp>
        <p:nvSpPr>
          <p:cNvPr id="5" name="Marcador de texto 7">
            <a:extLst>
              <a:ext uri="{FF2B5EF4-FFF2-40B4-BE49-F238E27FC236}">
                <a16:creationId xmlns:a16="http://schemas.microsoft.com/office/drawing/2014/main" xmlns="" id="{73577CB4-5A03-9E4B-AB3D-120C9169EF8F}"/>
              </a:ext>
            </a:extLst>
          </p:cNvPr>
          <p:cNvSpPr>
            <a:spLocks noGrp="1"/>
          </p:cNvSpPr>
          <p:nvPr>
            <p:ph type="body" sz="quarter" idx="11" hasCustomPrompt="1"/>
          </p:nvPr>
        </p:nvSpPr>
        <p:spPr>
          <a:xfrm>
            <a:off x="449263" y="5177790"/>
            <a:ext cx="4260960" cy="1205465"/>
          </a:xfrm>
          <a:prstGeom prst="rect">
            <a:avLst/>
          </a:prstGeom>
        </p:spPr>
        <p:txBody>
          <a:bodyPr lIns="0" tIns="0" rIns="0" bIns="0"/>
          <a:lstStyle>
            <a:lvl1pPr marL="0" indent="0">
              <a:spcBef>
                <a:spcPts val="0"/>
              </a:spcBef>
              <a:spcAft>
                <a:spcPts val="0"/>
              </a:spcAft>
              <a:buNone/>
              <a:defRPr sz="3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r>
              <a:rPr lang="es-ES_tradnl" dirty="0"/>
              <a:t>Título presentación Máximo 3 líneas   </a:t>
            </a:r>
            <a:br>
              <a:rPr lang="es-ES_tradnl" dirty="0"/>
            </a:br>
            <a:r>
              <a:rPr lang="es-ES_tradnl" dirty="0"/>
              <a:t>Arial Bold - 30 puntos </a:t>
            </a:r>
          </a:p>
        </p:txBody>
      </p:sp>
      <p:pic>
        <p:nvPicPr>
          <p:cNvPr id="3" name="Gráfico 2">
            <a:extLst>
              <a:ext uri="{FF2B5EF4-FFF2-40B4-BE49-F238E27FC236}">
                <a16:creationId xmlns:a16="http://schemas.microsoft.com/office/drawing/2014/main" xmlns="" id="{71896C39-28BA-07D2-C053-6D9004496C1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884657" y="407975"/>
            <a:ext cx="987281" cy="1557134"/>
          </a:xfrm>
          <a:prstGeom prst="rect">
            <a:avLst/>
          </a:prstGeom>
        </p:spPr>
      </p:pic>
    </p:spTree>
    <p:extLst>
      <p:ext uri="{BB962C8B-B14F-4D97-AF65-F5344CB8AC3E}">
        <p14:creationId xmlns:p14="http://schemas.microsoft.com/office/powerpoint/2010/main" val="928876268"/>
      </p:ext>
    </p:extLst>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ext uri="{D42A27DB-BD31-4B8C-83A1-F6EECF244321}">
                <p14:modId xmlns:p14="http://schemas.microsoft.com/office/powerpoint/2010/main" val="3236701528"/>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1914"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Marcador de texto 7">
            <a:extLst>
              <a:ext uri="{FF2B5EF4-FFF2-40B4-BE49-F238E27FC236}">
                <a16:creationId xmlns:a16="http://schemas.microsoft.com/office/drawing/2014/main" xmlns="" id="{2926D599-3B4A-C002-D5B7-B37757C0816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a16="http://schemas.microsoft.com/office/drawing/2014/main" xmlns="" id="{6D9083C3-BDAA-736D-9014-990AF15D3EA9}"/>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5" name="Marcador de texto 7">
            <a:extLst>
              <a:ext uri="{FF2B5EF4-FFF2-40B4-BE49-F238E27FC236}">
                <a16:creationId xmlns:a16="http://schemas.microsoft.com/office/drawing/2014/main" xmlns="" id="{13A030F1-8C68-6FA1-A478-4B363603BC8E}"/>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7" name="Marcador de texto 7">
            <a:extLst>
              <a:ext uri="{FF2B5EF4-FFF2-40B4-BE49-F238E27FC236}">
                <a16:creationId xmlns:a16="http://schemas.microsoft.com/office/drawing/2014/main" xmlns="" id="{83964E4E-F3B8-8015-6515-E5D28B970B81}"/>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0" name="Conector recto 18">
            <a:extLst>
              <a:ext uri="{FF2B5EF4-FFF2-40B4-BE49-F238E27FC236}">
                <a16:creationId xmlns:a16="http://schemas.microsoft.com/office/drawing/2014/main" xmlns="" id="{85DBE383-25F8-646B-4984-CBAB44AACCD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1" name="Picture 9">
            <a:extLst>
              <a:ext uri="{FF2B5EF4-FFF2-40B4-BE49-F238E27FC236}">
                <a16:creationId xmlns:a16="http://schemas.microsoft.com/office/drawing/2014/main" xmlns="" id="{61F59BDD-7576-9594-0ABA-4623B21DF95D}"/>
              </a:ext>
            </a:extLst>
          </p:cNvPr>
          <p:cNvPicPr>
            <a:picLocks noChangeAspect="1"/>
          </p:cNvPicPr>
          <p:nvPr userDrawn="1"/>
        </p:nvPicPr>
        <p:blipFill>
          <a:blip r:embed="rId5"/>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415728335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ext uri="{D42A27DB-BD31-4B8C-83A1-F6EECF244321}">
                <p14:modId xmlns:p14="http://schemas.microsoft.com/office/powerpoint/2010/main" val="3236701528"/>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2937"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írculo">
            <a:extLst>
              <a:ext uri="{FF2B5EF4-FFF2-40B4-BE49-F238E27FC236}">
                <a16:creationId xmlns:a16="http://schemas.microsoft.com/office/drawing/2014/main" xmlns="" id="{F29113B8-B936-899D-96D0-1D74BBF93794}"/>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a:t>
            </a:r>
            <a:r>
              <a:rPr lang="es-ES" sz="800" kern="0" baseline="0" dirty="0">
                <a:solidFill>
                  <a:srgbClr val="FFFFFF"/>
                </a:solidFill>
                <a:ea typeface="Arial"/>
                <a:cs typeface="Arial"/>
                <a:sym typeface="Arial"/>
              </a:rPr>
              <a:t> </a:t>
            </a:r>
            <a:r>
              <a:rPr lang="es-ES" sz="800" kern="0" dirty="0">
                <a:solidFill>
                  <a:srgbClr val="FFFFFF"/>
                </a:solidFill>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p:txBody>
      </p:sp>
      <p:sp>
        <p:nvSpPr>
          <p:cNvPr id="14" name="Círculo">
            <a:extLst>
              <a:ext uri="{FF2B5EF4-FFF2-40B4-BE49-F238E27FC236}">
                <a16:creationId xmlns:a16="http://schemas.microsoft.com/office/drawing/2014/main" xmlns="" id="{04BA4620-62EC-F5FF-D3F2-E74296AEC5BB}"/>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15" name="Círculo">
            <a:extLst>
              <a:ext uri="{FF2B5EF4-FFF2-40B4-BE49-F238E27FC236}">
                <a16:creationId xmlns:a16="http://schemas.microsoft.com/office/drawing/2014/main" xmlns="" id="{4A788DBB-CFC6-3F56-A757-345EF194FB31}"/>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6" name="Círculo">
            <a:extLst>
              <a:ext uri="{FF2B5EF4-FFF2-40B4-BE49-F238E27FC236}">
                <a16:creationId xmlns:a16="http://schemas.microsoft.com/office/drawing/2014/main" xmlns="" id="{3FF2EFA0-6F1C-0975-6C91-F790111DE446}"/>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7" name="Círculo">
            <a:extLst>
              <a:ext uri="{FF2B5EF4-FFF2-40B4-BE49-F238E27FC236}">
                <a16:creationId xmlns:a16="http://schemas.microsoft.com/office/drawing/2014/main" xmlns="" id="{1C30675D-8842-F5EE-9561-5BDC7EE391E6}"/>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8" name="Círculo">
            <a:extLst>
              <a:ext uri="{FF2B5EF4-FFF2-40B4-BE49-F238E27FC236}">
                <a16:creationId xmlns:a16="http://schemas.microsoft.com/office/drawing/2014/main" xmlns="" id="{F81B9D27-9E65-0BC0-76C5-1A851D7DB685}"/>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9" name="Círculo">
            <a:extLst>
              <a:ext uri="{FF2B5EF4-FFF2-40B4-BE49-F238E27FC236}">
                <a16:creationId xmlns:a16="http://schemas.microsoft.com/office/drawing/2014/main" xmlns="" id="{68EDD6DC-728E-06C2-9129-F92BED5C1C8D}"/>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20" name="Rectángulo 19">
            <a:extLst>
              <a:ext uri="{FF2B5EF4-FFF2-40B4-BE49-F238E27FC236}">
                <a16:creationId xmlns:a16="http://schemas.microsoft.com/office/drawing/2014/main" xmlns="" id="{5E8DADBB-AB6E-2DF8-1810-1EB41C2E208B}"/>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a:solidFill>
                  <a:srgbClr val="616161"/>
                </a:solidFill>
                <a:ea typeface="Helvetica Neue Medium"/>
                <a:cs typeface="Helvetica Neue Medium"/>
                <a:sym typeface="Helvetica Neue Medium"/>
              </a:rPr>
              <a:t>Primarios de marca</a:t>
            </a:r>
            <a:endParaRPr lang="es-CL" sz="1000" kern="0">
              <a:solidFill>
                <a:srgbClr val="616161"/>
              </a:solidFill>
              <a:ea typeface="Helvetica Neue Medium"/>
              <a:cs typeface="Helvetica Neue Medium"/>
              <a:sym typeface="Helvetica Neue Medium"/>
            </a:endParaRPr>
          </a:p>
        </p:txBody>
      </p:sp>
      <p:sp>
        <p:nvSpPr>
          <p:cNvPr id="21" name="Rectángulo 20">
            <a:extLst>
              <a:ext uri="{FF2B5EF4-FFF2-40B4-BE49-F238E27FC236}">
                <a16:creationId xmlns:a16="http://schemas.microsoft.com/office/drawing/2014/main" xmlns="" id="{82A7ECF1-FA51-C626-43A6-09E1313FE644}"/>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2" name="Rectángulo 21">
            <a:extLst>
              <a:ext uri="{FF2B5EF4-FFF2-40B4-BE49-F238E27FC236}">
                <a16:creationId xmlns:a16="http://schemas.microsoft.com/office/drawing/2014/main" xmlns="" id="{F8C6C902-94F7-B828-2E7C-62869A57FED6}"/>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3" name="Círculo">
            <a:extLst>
              <a:ext uri="{FF2B5EF4-FFF2-40B4-BE49-F238E27FC236}">
                <a16:creationId xmlns:a16="http://schemas.microsoft.com/office/drawing/2014/main" xmlns="" id="{40C15E83-A02F-6DAB-17D6-DF01E747DB5C}"/>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4" name="Círculo">
            <a:extLst>
              <a:ext uri="{FF2B5EF4-FFF2-40B4-BE49-F238E27FC236}">
                <a16:creationId xmlns:a16="http://schemas.microsoft.com/office/drawing/2014/main" xmlns="" id="{2EF59052-6854-FAEE-36AF-7131495A9BDF}"/>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5" name="Rectángulo 24">
            <a:extLst>
              <a:ext uri="{FF2B5EF4-FFF2-40B4-BE49-F238E27FC236}">
                <a16:creationId xmlns:a16="http://schemas.microsoft.com/office/drawing/2014/main" xmlns="" id="{DB6C9D74-8BC3-4EB0-CE4A-407DAC03ACCF}"/>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sp>
        <p:nvSpPr>
          <p:cNvPr id="3" name="Marcador de texto 7">
            <a:extLst>
              <a:ext uri="{FF2B5EF4-FFF2-40B4-BE49-F238E27FC236}">
                <a16:creationId xmlns:a16="http://schemas.microsoft.com/office/drawing/2014/main" xmlns="" id="{1943F51B-EF78-1CE1-9216-D1974F345A1E}"/>
              </a:ext>
            </a:extLst>
          </p:cNvPr>
          <p:cNvSpPr>
            <a:spLocks noGrp="1"/>
          </p:cNvSpPr>
          <p:nvPr>
            <p:ph type="body" sz="quarter" idx="61" hasCustomPrompt="1"/>
          </p:nvPr>
        </p:nvSpPr>
        <p:spPr>
          <a:xfrm>
            <a:off x="449262" y="496571"/>
            <a:ext cx="9847327"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6" name="Marcador de texto 7">
            <a:extLst>
              <a:ext uri="{FF2B5EF4-FFF2-40B4-BE49-F238E27FC236}">
                <a16:creationId xmlns:a16="http://schemas.microsoft.com/office/drawing/2014/main" xmlns="" id="{3A14FED0-8546-451A-A14F-0D543A261EAE}"/>
              </a:ext>
            </a:extLst>
          </p:cNvPr>
          <p:cNvSpPr>
            <a:spLocks noGrp="1"/>
          </p:cNvSpPr>
          <p:nvPr>
            <p:ph type="body" sz="quarter" idx="62" hasCustomPrompt="1"/>
          </p:nvPr>
        </p:nvSpPr>
        <p:spPr>
          <a:xfrm>
            <a:off x="449262" y="1159880"/>
            <a:ext cx="9847327"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9" name="Conector recto 18">
            <a:extLst>
              <a:ext uri="{FF2B5EF4-FFF2-40B4-BE49-F238E27FC236}">
                <a16:creationId xmlns:a16="http://schemas.microsoft.com/office/drawing/2014/main" xmlns="" id="{A6DD75FD-44FF-78AD-787E-BE3CCDDE08D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13" name="Marcador de texto 7">
            <a:extLst>
              <a:ext uri="{FF2B5EF4-FFF2-40B4-BE49-F238E27FC236}">
                <a16:creationId xmlns:a16="http://schemas.microsoft.com/office/drawing/2014/main" xmlns="" id="{5F3F7008-4A10-D5C1-C2AF-95454CF42D40}"/>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a16="http://schemas.microsoft.com/office/drawing/2014/main" xmlns="" id="{21C80C0E-D9E4-924A-F302-EF84E1C541CC}"/>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pic>
        <p:nvPicPr>
          <p:cNvPr id="5" name="Picture 1" descr="A green sign with white text&#10;&#10;Description automatically generated with low confidence">
            <a:extLst>
              <a:ext uri="{FF2B5EF4-FFF2-40B4-BE49-F238E27FC236}">
                <a16:creationId xmlns:a16="http://schemas.microsoft.com/office/drawing/2014/main" xmlns="" id="{C106790C-406C-F654-4183-98176C2B8C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98891" y="452438"/>
            <a:ext cx="523875" cy="523875"/>
          </a:xfrm>
          <a:prstGeom prst="rect">
            <a:avLst/>
          </a:prstGeom>
        </p:spPr>
      </p:pic>
    </p:spTree>
    <p:extLst>
      <p:ext uri="{BB962C8B-B14F-4D97-AF65-F5344CB8AC3E}">
        <p14:creationId xmlns:p14="http://schemas.microsoft.com/office/powerpoint/2010/main" val="314466107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Título co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ext uri="{D42A27DB-BD31-4B8C-83A1-F6EECF244321}">
                <p14:modId xmlns:p14="http://schemas.microsoft.com/office/powerpoint/2010/main" val="3141332649"/>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4985"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Marcador de texto 7">
            <a:extLst>
              <a:ext uri="{FF2B5EF4-FFF2-40B4-BE49-F238E27FC236}">
                <a16:creationId xmlns:a16="http://schemas.microsoft.com/office/drawing/2014/main" xmlns="" id="{60540B44-8664-9E9A-1B51-E35F4E3BA253}"/>
              </a:ext>
            </a:extLst>
          </p:cNvPr>
          <p:cNvSpPr>
            <a:spLocks noGrp="1"/>
          </p:cNvSpPr>
          <p:nvPr>
            <p:ph type="body" sz="quarter" idx="65" hasCustomPrompt="1"/>
          </p:nvPr>
        </p:nvSpPr>
        <p:spPr>
          <a:xfrm>
            <a:off x="449262" y="496571"/>
            <a:ext cx="9849281" cy="523874"/>
          </a:xfrm>
          <a:prstGeom prst="rect">
            <a:avLst/>
          </a:prstGeom>
        </p:spPr>
        <p:txBody>
          <a:bodyPr lIns="0" tIns="0" rIns="0" bIns="0"/>
          <a:lstStyle>
            <a:lvl1pPr marL="0" indent="0">
              <a:buNone/>
              <a:defRPr lang="es-ES" sz="2000" b="0" i="0" u="none" strike="noStrike" cap="none" spc="0" baseline="0" dirty="0">
                <a:solidFill>
                  <a:schemeClr val="accent5"/>
                </a:solidFill>
                <a:uFillTx/>
                <a:latin typeface="Arial" panose="020B0604020202020204" pitchFamily="34" charset="0"/>
                <a:ea typeface="Arial"/>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14" name="Marcador de texto 7">
            <a:extLst>
              <a:ext uri="{FF2B5EF4-FFF2-40B4-BE49-F238E27FC236}">
                <a16:creationId xmlns:a16="http://schemas.microsoft.com/office/drawing/2014/main" xmlns="" id="{9AC2FA9E-A62F-2530-7FC5-87931CF25B46}"/>
              </a:ext>
            </a:extLst>
          </p:cNvPr>
          <p:cNvSpPr>
            <a:spLocks noGrp="1"/>
          </p:cNvSpPr>
          <p:nvPr>
            <p:ph type="body" sz="quarter" idx="66" hasCustomPrompt="1"/>
          </p:nvPr>
        </p:nvSpPr>
        <p:spPr>
          <a:xfrm>
            <a:off x="449262" y="1159880"/>
            <a:ext cx="9849281" cy="356282"/>
          </a:xfrm>
          <a:prstGeom prst="rect">
            <a:avLst/>
          </a:prstGeom>
        </p:spPr>
        <p:txBody>
          <a:bodyPr lIns="0" tIns="0" rIns="0" bIns="0"/>
          <a:lstStyle>
            <a:lvl1pPr marL="0" indent="0">
              <a:buNone/>
              <a:defRPr lang="es-CL" sz="1600" b="0" i="0" u="none" strike="noStrike" cap="none" spc="0" baseline="0" dirty="0">
                <a:solidFill>
                  <a:schemeClr val="accent3">
                    <a:lumMod val="75000"/>
                    <a:lumOff val="25000"/>
                  </a:schemeClr>
                </a:solidFill>
                <a:uFillTx/>
                <a:latin typeface="Arial" panose="020B0604020202020204" pitchFamily="34" charset="0"/>
                <a:ea typeface="Arial"/>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5" name="Conector recto 18">
            <a:extLst>
              <a:ext uri="{FF2B5EF4-FFF2-40B4-BE49-F238E27FC236}">
                <a16:creationId xmlns:a16="http://schemas.microsoft.com/office/drawing/2014/main" xmlns="" id="{34157F75-3942-DD21-0DCA-9E6F5345198C}"/>
              </a:ext>
            </a:extLst>
          </p:cNvPr>
          <p:cNvCxnSpPr>
            <a:cxnSpLocks/>
          </p:cNvCxnSpPr>
          <p:nvPr userDrawn="1"/>
        </p:nvCxnSpPr>
        <p:spPr>
          <a:xfrm>
            <a:off x="436563" y="385812"/>
            <a:ext cx="1297221" cy="0"/>
          </a:xfrm>
          <a:prstGeom prst="line">
            <a:avLst/>
          </a:prstGeom>
          <a:noFill/>
          <a:ln w="22225"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 name="Marcador de texto 7">
            <a:extLst>
              <a:ext uri="{FF2B5EF4-FFF2-40B4-BE49-F238E27FC236}">
                <a16:creationId xmlns:a16="http://schemas.microsoft.com/office/drawing/2014/main" xmlns="" id="{5F4608A8-6038-FA17-2E9D-677484DDB9E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3" name="Marcador de número de diapositiva 1">
            <a:extLst>
              <a:ext uri="{FF2B5EF4-FFF2-40B4-BE49-F238E27FC236}">
                <a16:creationId xmlns:a16="http://schemas.microsoft.com/office/drawing/2014/main" xmlns="" id="{C370C86E-9455-6F60-FDCA-8338B1E62F10}"/>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5" name="Círculo">
            <a:extLst>
              <a:ext uri="{FF2B5EF4-FFF2-40B4-BE49-F238E27FC236}">
                <a16:creationId xmlns:a16="http://schemas.microsoft.com/office/drawing/2014/main" xmlns="" id="{B013BD41-287C-1A57-DF87-979E3985710F}"/>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a:t>
            </a:r>
            <a:r>
              <a:rPr lang="es-ES" sz="800" kern="0" baseline="0" dirty="0">
                <a:solidFill>
                  <a:srgbClr val="FFFFFF"/>
                </a:solidFill>
                <a:ea typeface="Arial"/>
                <a:cs typeface="Arial"/>
                <a:sym typeface="Arial"/>
              </a:rPr>
              <a:t> </a:t>
            </a:r>
            <a:r>
              <a:rPr lang="es-ES" sz="800" kern="0" dirty="0">
                <a:solidFill>
                  <a:srgbClr val="FFFFFF"/>
                </a:solidFill>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p:txBody>
      </p:sp>
      <p:sp>
        <p:nvSpPr>
          <p:cNvPr id="7" name="Círculo">
            <a:extLst>
              <a:ext uri="{FF2B5EF4-FFF2-40B4-BE49-F238E27FC236}">
                <a16:creationId xmlns:a16="http://schemas.microsoft.com/office/drawing/2014/main" xmlns="" id="{038593C4-09B1-CC43-03A6-1E570B7E9230}"/>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9" name="Círculo">
            <a:extLst>
              <a:ext uri="{FF2B5EF4-FFF2-40B4-BE49-F238E27FC236}">
                <a16:creationId xmlns:a16="http://schemas.microsoft.com/office/drawing/2014/main" xmlns="" id="{64C3536A-DB1D-5F9D-A859-EF83745A0F3C}"/>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0" name="Círculo">
            <a:extLst>
              <a:ext uri="{FF2B5EF4-FFF2-40B4-BE49-F238E27FC236}">
                <a16:creationId xmlns:a16="http://schemas.microsoft.com/office/drawing/2014/main" xmlns="" id="{F0E96976-20F5-C9D2-DB6C-2972F6ADC8ED}"/>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1" name="Círculo">
            <a:extLst>
              <a:ext uri="{FF2B5EF4-FFF2-40B4-BE49-F238E27FC236}">
                <a16:creationId xmlns:a16="http://schemas.microsoft.com/office/drawing/2014/main" xmlns="" id="{8284F20C-5834-107A-6C61-4581EF210267}"/>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6" name="Círculo">
            <a:extLst>
              <a:ext uri="{FF2B5EF4-FFF2-40B4-BE49-F238E27FC236}">
                <a16:creationId xmlns:a16="http://schemas.microsoft.com/office/drawing/2014/main" xmlns="" id="{B90B81C4-637D-FE03-E21B-DA820BA34052}"/>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7" name="Círculo">
            <a:extLst>
              <a:ext uri="{FF2B5EF4-FFF2-40B4-BE49-F238E27FC236}">
                <a16:creationId xmlns:a16="http://schemas.microsoft.com/office/drawing/2014/main" xmlns="" id="{EF616713-76ED-1DF7-A5AF-E647F10E69B4}"/>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18" name="Rectángulo 17">
            <a:extLst>
              <a:ext uri="{FF2B5EF4-FFF2-40B4-BE49-F238E27FC236}">
                <a16:creationId xmlns:a16="http://schemas.microsoft.com/office/drawing/2014/main" xmlns="" id="{E84A4A24-CB9F-C923-AFB2-BB380632CC49}"/>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Primarios de marca</a:t>
            </a:r>
            <a:endParaRPr lang="es-CL" sz="1000" kern="0" dirty="0">
              <a:solidFill>
                <a:srgbClr val="616161"/>
              </a:solidFill>
              <a:ea typeface="Helvetica Neue Medium"/>
              <a:cs typeface="Helvetica Neue Medium"/>
              <a:sym typeface="Helvetica Neue Medium"/>
            </a:endParaRPr>
          </a:p>
        </p:txBody>
      </p:sp>
      <p:sp>
        <p:nvSpPr>
          <p:cNvPr id="19" name="Rectángulo 18">
            <a:extLst>
              <a:ext uri="{FF2B5EF4-FFF2-40B4-BE49-F238E27FC236}">
                <a16:creationId xmlns:a16="http://schemas.microsoft.com/office/drawing/2014/main" xmlns="" id="{0ABF032F-0128-3042-C572-D475BC9EE629}"/>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0" name="Rectángulo 19">
            <a:extLst>
              <a:ext uri="{FF2B5EF4-FFF2-40B4-BE49-F238E27FC236}">
                <a16:creationId xmlns:a16="http://schemas.microsoft.com/office/drawing/2014/main" xmlns="" id="{3406777C-366A-BBCE-2030-CB4475CFAEAC}"/>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1" name="Círculo">
            <a:extLst>
              <a:ext uri="{FF2B5EF4-FFF2-40B4-BE49-F238E27FC236}">
                <a16:creationId xmlns:a16="http://schemas.microsoft.com/office/drawing/2014/main" xmlns="" id="{12C0B682-0695-8ABA-7305-F19C5602C945}"/>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2" name="Círculo">
            <a:extLst>
              <a:ext uri="{FF2B5EF4-FFF2-40B4-BE49-F238E27FC236}">
                <a16:creationId xmlns:a16="http://schemas.microsoft.com/office/drawing/2014/main" xmlns="" id="{DB299067-D620-B2F3-D94C-C61BF550AE28}"/>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3" name="Rectángulo 22">
            <a:extLst>
              <a:ext uri="{FF2B5EF4-FFF2-40B4-BE49-F238E27FC236}">
                <a16:creationId xmlns:a16="http://schemas.microsoft.com/office/drawing/2014/main" xmlns="" id="{82552B1E-5A98-21B5-3B5F-3DFF71BE7B09}"/>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pic>
        <p:nvPicPr>
          <p:cNvPr id="6" name="Picture 11">
            <a:extLst>
              <a:ext uri="{FF2B5EF4-FFF2-40B4-BE49-F238E27FC236}">
                <a16:creationId xmlns:a16="http://schemas.microsoft.com/office/drawing/2014/main" xmlns="" id="{766BE09E-5357-EEDE-AED0-1BFD1724A19F}"/>
              </a:ext>
            </a:extLst>
          </p:cNvPr>
          <p:cNvPicPr>
            <a:picLocks noChangeAspect="1"/>
          </p:cNvPicPr>
          <p:nvPr userDrawn="1"/>
        </p:nvPicPr>
        <p:blipFill>
          <a:blip r:embed="rId5"/>
          <a:stretch>
            <a:fillRect/>
          </a:stretch>
        </p:blipFill>
        <p:spPr>
          <a:xfrm>
            <a:off x="10458369" y="457795"/>
            <a:ext cx="1415553" cy="518518"/>
          </a:xfrm>
          <a:prstGeom prst="rect">
            <a:avLst/>
          </a:prstGeom>
        </p:spPr>
      </p:pic>
    </p:spTree>
    <p:extLst>
      <p:ext uri="{BB962C8B-B14F-4D97-AF65-F5344CB8AC3E}">
        <p14:creationId xmlns:p14="http://schemas.microsoft.com/office/powerpoint/2010/main" val="3088268511"/>
      </p:ext>
    </p:extLst>
  </p:cSld>
  <p:clrMapOvr>
    <a:masterClrMapping/>
  </p:clrMapOvr>
  <p:transition/>
  <p:extLst>
    <p:ext uri="{DCECCB84-F9BA-43D5-87BE-67443E8EF086}">
      <p15:sldGuideLst xmlns:p15="http://schemas.microsoft.com/office/powerpoint/2012/main">
        <p15:guide id="1" pos="331">
          <p15:clr>
            <a:srgbClr val="FBAE40"/>
          </p15:clr>
        </p15:guide>
        <p15:guide id="2" pos="3861">
          <p15:clr>
            <a:srgbClr val="FBAE40"/>
          </p15:clr>
        </p15:guide>
        <p15:guide id="3" orient="horz" pos="250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Cierre_casa">
    <p:bg>
      <p:bgPr>
        <a:solidFill>
          <a:schemeClr val="accent1"/>
        </a:solidFill>
        <a:effectLst/>
      </p:bgPr>
    </p:bg>
    <p:spTree>
      <p:nvGrpSpPr>
        <p:cNvPr id="1" name=""/>
        <p:cNvGrpSpPr/>
        <p:nvPr/>
      </p:nvGrpSpPr>
      <p:grpSpPr>
        <a:xfrm>
          <a:off x="0" y="0"/>
          <a:ext cx="0" cy="0"/>
          <a:chOff x="0" y="0"/>
          <a:chExt cx="0" cy="0"/>
        </a:xfrm>
      </p:grpSpPr>
      <p:sp>
        <p:nvSpPr>
          <p:cNvPr id="4" name="Asociación Chilena de Seguridad…">
            <a:extLst>
              <a:ext uri="{FF2B5EF4-FFF2-40B4-BE49-F238E27FC236}">
                <a16:creationId xmlns:a16="http://schemas.microsoft.com/office/drawing/2014/main" xmlns="" id="{0117B4FB-B755-3EBA-4157-827FB8108C54}"/>
              </a:ext>
            </a:extLst>
          </p:cNvPr>
          <p:cNvSpPr txBox="1"/>
          <p:nvPr userDrawn="1"/>
        </p:nvSpPr>
        <p:spPr>
          <a:xfrm>
            <a:off x="4506686" y="3903421"/>
            <a:ext cx="3178629" cy="383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a:spcBef>
                <a:spcPts val="600"/>
              </a:spcBef>
              <a:defRPr sz="3000" b="1">
                <a:solidFill>
                  <a:srgbClr val="79B025"/>
                </a:solidFill>
                <a:latin typeface="Arial"/>
                <a:ea typeface="Arial"/>
                <a:cs typeface="Arial"/>
                <a:sym typeface="Arial"/>
              </a:defRPr>
            </a:pPr>
            <a:r>
              <a:rPr lang="en-US" sz="2400" b="0" i="0" dirty="0" err="1">
                <a:solidFill>
                  <a:schemeClr val="bg1"/>
                </a:solidFill>
                <a:latin typeface="Arial" panose="020B0604020202020204" pitchFamily="34" charset="0"/>
                <a:cs typeface="Arial" panose="020B0604020202020204" pitchFamily="34" charset="0"/>
              </a:rPr>
              <a:t>Vive</a:t>
            </a:r>
            <a:r>
              <a:rPr lang="en-US" sz="2400" b="0" i="0" dirty="0">
                <a:solidFill>
                  <a:schemeClr val="bg1"/>
                </a:solidFill>
                <a:latin typeface="Arial" panose="020B0604020202020204" pitchFamily="34" charset="0"/>
                <a:cs typeface="Arial" panose="020B0604020202020204" pitchFamily="34" charset="0"/>
              </a:rPr>
              <a:t> </a:t>
            </a:r>
            <a:r>
              <a:rPr lang="en-US" sz="2400" b="0" i="0" dirty="0" err="1">
                <a:solidFill>
                  <a:schemeClr val="bg1"/>
                </a:solidFill>
                <a:latin typeface="Arial" panose="020B0604020202020204" pitchFamily="34" charset="0"/>
                <a:cs typeface="Arial" panose="020B0604020202020204" pitchFamily="34" charset="0"/>
              </a:rPr>
              <a:t>el</a:t>
            </a:r>
            <a:r>
              <a:rPr lang="en-US" sz="2400" b="0" i="0" dirty="0">
                <a:solidFill>
                  <a:schemeClr val="bg1"/>
                </a:solidFill>
                <a:latin typeface="Arial" panose="020B0604020202020204" pitchFamily="34" charset="0"/>
                <a:cs typeface="Arial" panose="020B0604020202020204" pitchFamily="34" charset="0"/>
              </a:rPr>
              <a:t> </a:t>
            </a:r>
            <a:r>
              <a:rPr lang="en-US" sz="2400" b="0" i="0" dirty="0" err="1">
                <a:solidFill>
                  <a:schemeClr val="bg1"/>
                </a:solidFill>
                <a:latin typeface="Arial" panose="020B0604020202020204" pitchFamily="34" charset="0"/>
                <a:cs typeface="Arial" panose="020B0604020202020204" pitchFamily="34" charset="0"/>
              </a:rPr>
              <a:t>cuidado</a:t>
            </a:r>
            <a:endParaRPr sz="2400" b="0" i="0" dirty="0">
              <a:solidFill>
                <a:schemeClr val="bg1"/>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xmlns="" id="{0875361A-E1FF-6157-D725-8A6791B9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12032" y="2550695"/>
            <a:ext cx="2367936" cy="1106905"/>
          </a:xfrm>
          <a:prstGeom prst="rect">
            <a:avLst/>
          </a:prstGeom>
        </p:spPr>
      </p:pic>
    </p:spTree>
    <p:extLst>
      <p:ext uri="{BB962C8B-B14F-4D97-AF65-F5344CB8AC3E}">
        <p14:creationId xmlns:p14="http://schemas.microsoft.com/office/powerpoint/2010/main" val="40409302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7 portada simple v2 sin ilustración">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3287"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Marcador de texto 7">
            <a:extLst>
              <a:ext uri="{FF2B5EF4-FFF2-40B4-BE49-F238E27FC236}">
                <a16:creationId xmlns:a16="http://schemas.microsoft.com/office/drawing/2014/main" xmlns="" id="{9FAA23D5-B1A8-589C-8ED5-F341FFFEA563}"/>
              </a:ext>
            </a:extLst>
          </p:cNvPr>
          <p:cNvSpPr>
            <a:spLocks noGrp="1"/>
          </p:cNvSpPr>
          <p:nvPr>
            <p:ph type="body" sz="quarter" idx="16" hasCustomPrompt="1"/>
          </p:nvPr>
        </p:nvSpPr>
        <p:spPr>
          <a:xfrm>
            <a:off x="7099300" y="4046751"/>
            <a:ext cx="3826112" cy="504365"/>
          </a:xfrm>
          <a:prstGeom prst="rect">
            <a:avLst/>
          </a:prstGeom>
        </p:spPr>
        <p:txBody>
          <a:bodyPr lIns="0" tIns="0" rIns="0" bIns="0"/>
          <a:lstStyle>
            <a:lvl1pPr marL="0" indent="0">
              <a:buNone/>
              <a:defRPr sz="15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7" name="Marcador de texto 7">
            <a:extLst>
              <a:ext uri="{FF2B5EF4-FFF2-40B4-BE49-F238E27FC236}">
                <a16:creationId xmlns:a16="http://schemas.microsoft.com/office/drawing/2014/main" xmlns="" id="{0B08D841-0276-33C3-3666-53CC67862A71}"/>
              </a:ext>
            </a:extLst>
          </p:cNvPr>
          <p:cNvSpPr>
            <a:spLocks noGrp="1"/>
          </p:cNvSpPr>
          <p:nvPr>
            <p:ph type="body" sz="quarter" idx="17" hasCustomPrompt="1"/>
          </p:nvPr>
        </p:nvSpPr>
        <p:spPr>
          <a:xfrm>
            <a:off x="7099300" y="2413732"/>
            <a:ext cx="3876916" cy="1300367"/>
          </a:xfrm>
          <a:prstGeom prst="rect">
            <a:avLst/>
          </a:prstGeom>
        </p:spPr>
        <p:txBody>
          <a:bodyPr lIns="0" tIns="0" rIns="0" bIns="0"/>
          <a:lstStyle>
            <a:lvl1pPr marL="0" indent="0">
              <a:spcBef>
                <a:spcPts val="0"/>
              </a:spcBef>
              <a:buNone/>
              <a:defRPr sz="3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0" name="Picture 9">
            <a:extLst>
              <a:ext uri="{FF2B5EF4-FFF2-40B4-BE49-F238E27FC236}">
                <a16:creationId xmlns:a16="http://schemas.microsoft.com/office/drawing/2014/main" xmlns=""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1574438596"/>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7 portada simple (v2)">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323"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Marcador de texto 7">
            <a:extLst>
              <a:ext uri="{FF2B5EF4-FFF2-40B4-BE49-F238E27FC236}">
                <a16:creationId xmlns:a16="http://schemas.microsoft.com/office/drawing/2014/main" xmlns="" id="{9FAA23D5-B1A8-589C-8ED5-F341FFFEA563}"/>
              </a:ext>
            </a:extLst>
          </p:cNvPr>
          <p:cNvSpPr>
            <a:spLocks noGrp="1"/>
          </p:cNvSpPr>
          <p:nvPr>
            <p:ph type="body" sz="quarter" idx="16" hasCustomPrompt="1"/>
          </p:nvPr>
        </p:nvSpPr>
        <p:spPr>
          <a:xfrm>
            <a:off x="7099300" y="4046751"/>
            <a:ext cx="3826112" cy="504365"/>
          </a:xfrm>
          <a:prstGeom prst="rect">
            <a:avLst/>
          </a:prstGeom>
        </p:spPr>
        <p:txBody>
          <a:bodyPr lIns="0" tIns="0" rIns="0" bIns="0"/>
          <a:lstStyle>
            <a:lvl1pPr marL="0" indent="0">
              <a:buNone/>
              <a:defRPr sz="15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7" name="Marcador de texto 7">
            <a:extLst>
              <a:ext uri="{FF2B5EF4-FFF2-40B4-BE49-F238E27FC236}">
                <a16:creationId xmlns:a16="http://schemas.microsoft.com/office/drawing/2014/main" xmlns="" id="{0B08D841-0276-33C3-3666-53CC67862A71}"/>
              </a:ext>
            </a:extLst>
          </p:cNvPr>
          <p:cNvSpPr>
            <a:spLocks noGrp="1"/>
          </p:cNvSpPr>
          <p:nvPr>
            <p:ph type="body" sz="quarter" idx="17" hasCustomPrompt="1"/>
          </p:nvPr>
        </p:nvSpPr>
        <p:spPr>
          <a:xfrm>
            <a:off x="7099300" y="2413732"/>
            <a:ext cx="3876916" cy="1300367"/>
          </a:xfrm>
          <a:prstGeom prst="rect">
            <a:avLst/>
          </a:prstGeom>
        </p:spPr>
        <p:txBody>
          <a:bodyPr lIns="0" tIns="0" rIns="0" bIns="0"/>
          <a:lstStyle>
            <a:lvl1pPr marL="0" indent="0">
              <a:spcBef>
                <a:spcPts val="0"/>
              </a:spcBef>
              <a:buNone/>
              <a:defRPr sz="3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0" name="Picture 9">
            <a:extLst>
              <a:ext uri="{FF2B5EF4-FFF2-40B4-BE49-F238E27FC236}">
                <a16:creationId xmlns:a16="http://schemas.microsoft.com/office/drawing/2014/main" xmlns=""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2775586854"/>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7 portada simple (v3)">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4367"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xmlns=""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
        <p:nvSpPr>
          <p:cNvPr id="9" name="Marcador de texto 7">
            <a:extLst>
              <a:ext uri="{FF2B5EF4-FFF2-40B4-BE49-F238E27FC236}">
                <a16:creationId xmlns:a16="http://schemas.microsoft.com/office/drawing/2014/main" xmlns="" id="{2CD901A7-CBCA-BE44-9129-F371D1144EAD}"/>
              </a:ext>
            </a:extLst>
          </p:cNvPr>
          <p:cNvSpPr>
            <a:spLocks noGrp="1"/>
          </p:cNvSpPr>
          <p:nvPr>
            <p:ph type="body" sz="quarter" idx="16" hasCustomPrompt="1"/>
          </p:nvPr>
        </p:nvSpPr>
        <p:spPr>
          <a:xfrm>
            <a:off x="1651537" y="4046751"/>
            <a:ext cx="3826112" cy="504365"/>
          </a:xfrm>
          <a:prstGeom prst="rect">
            <a:avLst/>
          </a:prstGeom>
        </p:spPr>
        <p:txBody>
          <a:bodyPr lIns="0" tIns="0" rIns="0" bIns="0"/>
          <a:lstStyle>
            <a:lvl1pPr marL="0" indent="0">
              <a:buNone/>
              <a:defRPr sz="15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11" name="Marcador de texto 7">
            <a:extLst>
              <a:ext uri="{FF2B5EF4-FFF2-40B4-BE49-F238E27FC236}">
                <a16:creationId xmlns:a16="http://schemas.microsoft.com/office/drawing/2014/main" xmlns="" id="{7E31D45A-7D02-9B47-8DCB-6C6739BF53EB}"/>
              </a:ext>
            </a:extLst>
          </p:cNvPr>
          <p:cNvSpPr>
            <a:spLocks noGrp="1"/>
          </p:cNvSpPr>
          <p:nvPr>
            <p:ph type="body" sz="quarter" idx="17" hasCustomPrompt="1"/>
          </p:nvPr>
        </p:nvSpPr>
        <p:spPr>
          <a:xfrm>
            <a:off x="1651537" y="2413732"/>
            <a:ext cx="3876916" cy="1300367"/>
          </a:xfrm>
          <a:prstGeom prst="rect">
            <a:avLst/>
          </a:prstGeom>
        </p:spPr>
        <p:txBody>
          <a:bodyPr lIns="0" tIns="0" rIns="0" bIns="0"/>
          <a:lstStyle>
            <a:lvl1pPr marL="0" indent="0">
              <a:spcBef>
                <a:spcPts val="0"/>
              </a:spcBef>
              <a:buNone/>
              <a:defRPr sz="3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2" name="Picture 4">
            <a:extLst>
              <a:ext uri="{FF2B5EF4-FFF2-40B4-BE49-F238E27FC236}">
                <a16:creationId xmlns:a16="http://schemas.microsoft.com/office/drawing/2014/main" xmlns="" id="{E46B8A13-51DC-F04C-9EED-240EDB6B8C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1162" t="-7735" r="29841" b="24258"/>
          <a:stretch/>
        </p:blipFill>
        <p:spPr>
          <a:xfrm>
            <a:off x="6493790" y="0"/>
            <a:ext cx="5698210" cy="6858000"/>
          </a:xfrm>
          <a:prstGeom prst="rect">
            <a:avLst/>
          </a:prstGeom>
        </p:spPr>
      </p:pic>
    </p:spTree>
    <p:extLst>
      <p:ext uri="{BB962C8B-B14F-4D97-AF65-F5344CB8AC3E}">
        <p14:creationId xmlns:p14="http://schemas.microsoft.com/office/powerpoint/2010/main" val="2082722256"/>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7 portada simple (v4) sin ilustración">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1245"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xmlns=""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
        <p:nvSpPr>
          <p:cNvPr id="9" name="Marcador de texto 7">
            <a:extLst>
              <a:ext uri="{FF2B5EF4-FFF2-40B4-BE49-F238E27FC236}">
                <a16:creationId xmlns:a16="http://schemas.microsoft.com/office/drawing/2014/main" xmlns="" id="{2CD901A7-CBCA-BE44-9129-F371D1144EAD}"/>
              </a:ext>
            </a:extLst>
          </p:cNvPr>
          <p:cNvSpPr>
            <a:spLocks noGrp="1"/>
          </p:cNvSpPr>
          <p:nvPr>
            <p:ph type="body" sz="quarter" idx="16" hasCustomPrompt="1"/>
          </p:nvPr>
        </p:nvSpPr>
        <p:spPr>
          <a:xfrm>
            <a:off x="1651537" y="4046751"/>
            <a:ext cx="3826112" cy="504365"/>
          </a:xfrm>
          <a:prstGeom prst="rect">
            <a:avLst/>
          </a:prstGeom>
        </p:spPr>
        <p:txBody>
          <a:bodyPr lIns="0" tIns="0" rIns="0" bIns="0"/>
          <a:lstStyle>
            <a:lvl1pPr marL="0" indent="0">
              <a:buNone/>
              <a:defRPr sz="15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11" name="Marcador de texto 7">
            <a:extLst>
              <a:ext uri="{FF2B5EF4-FFF2-40B4-BE49-F238E27FC236}">
                <a16:creationId xmlns:a16="http://schemas.microsoft.com/office/drawing/2014/main" xmlns="" id="{7E31D45A-7D02-9B47-8DCB-6C6739BF53EB}"/>
              </a:ext>
            </a:extLst>
          </p:cNvPr>
          <p:cNvSpPr>
            <a:spLocks noGrp="1"/>
          </p:cNvSpPr>
          <p:nvPr>
            <p:ph type="body" sz="quarter" idx="17" hasCustomPrompt="1"/>
          </p:nvPr>
        </p:nvSpPr>
        <p:spPr>
          <a:xfrm>
            <a:off x="1651537" y="2413732"/>
            <a:ext cx="3876916" cy="1300367"/>
          </a:xfrm>
          <a:prstGeom prst="rect">
            <a:avLst/>
          </a:prstGeom>
        </p:spPr>
        <p:txBody>
          <a:bodyPr lIns="0" tIns="0" rIns="0" bIns="0"/>
          <a:lstStyle>
            <a:lvl1pPr marL="0" indent="0">
              <a:spcBef>
                <a:spcPts val="0"/>
              </a:spcBef>
              <a:buNone/>
              <a:defRPr sz="3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spTree>
    <p:extLst>
      <p:ext uri="{BB962C8B-B14F-4D97-AF65-F5344CB8AC3E}">
        <p14:creationId xmlns:p14="http://schemas.microsoft.com/office/powerpoint/2010/main" val="2909003628"/>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olo texto y bullets">
    <p:spTree>
      <p:nvGrpSpPr>
        <p:cNvPr id="1" name=""/>
        <p:cNvGrpSpPr/>
        <p:nvPr/>
      </p:nvGrpSpPr>
      <p:grpSpPr>
        <a:xfrm>
          <a:off x="0" y="0"/>
          <a:ext cx="0" cy="0"/>
          <a:chOff x="0" y="0"/>
          <a:chExt cx="0" cy="0"/>
        </a:xfrm>
      </p:grpSpPr>
      <p:sp>
        <p:nvSpPr>
          <p:cNvPr id="13" name="Marcador de texto 4">
            <a:extLst>
              <a:ext uri="{FF2B5EF4-FFF2-40B4-BE49-F238E27FC236}">
                <a16:creationId xmlns:a16="http://schemas.microsoft.com/office/drawing/2014/main" xmlns="" id="{0F855893-C32C-4FEA-A235-92BF0A898ADA}"/>
              </a:ext>
            </a:extLst>
          </p:cNvPr>
          <p:cNvSpPr>
            <a:spLocks noGrp="1"/>
          </p:cNvSpPr>
          <p:nvPr>
            <p:ph type="body" sz="quarter" idx="14" hasCustomPrompt="1"/>
          </p:nvPr>
        </p:nvSpPr>
        <p:spPr>
          <a:xfrm>
            <a:off x="449263" y="1615349"/>
            <a:ext cx="11365880" cy="4735858"/>
          </a:xfrm>
          <a:prstGeom prst="rect">
            <a:avLst/>
          </a:prstGeom>
        </p:spPr>
        <p:txBody>
          <a:bodyPr/>
          <a:lstStyle>
            <a:lvl1pPr marL="285750" indent="-285750">
              <a:spcBef>
                <a:spcPts val="600"/>
              </a:spcBef>
              <a:spcAft>
                <a:spcPts val="600"/>
              </a:spcAft>
              <a:buClr>
                <a:schemeClr val="accent1"/>
              </a:buClr>
              <a:buFont typeface="Wingdings" panose="05000000000000000000" pitchFamily="2" charset="2"/>
              <a:buChar char="§"/>
              <a:defRPr sz="1600">
                <a:solidFill>
                  <a:schemeClr val="accent3">
                    <a:lumMod val="75000"/>
                    <a:lumOff val="25000"/>
                  </a:schemeClr>
                </a:solidFill>
              </a:defRPr>
            </a:lvl1pPr>
            <a:lvl2pPr marL="590550" indent="-285750">
              <a:spcBef>
                <a:spcPts val="600"/>
              </a:spcBef>
              <a:spcAft>
                <a:spcPts val="600"/>
              </a:spcAft>
              <a:buClr>
                <a:schemeClr val="accent1"/>
              </a:buClr>
              <a:buSzPct val="100000"/>
              <a:buFont typeface="Arial" panose="020B0604020202020204" pitchFamily="34" charset="0"/>
              <a:buChar char="•"/>
              <a:tabLst/>
              <a:defRPr sz="1400">
                <a:solidFill>
                  <a:schemeClr val="accent3">
                    <a:lumMod val="75000"/>
                    <a:lumOff val="25000"/>
                  </a:schemeClr>
                </a:solidFill>
              </a:defRPr>
            </a:lvl2pPr>
            <a:lvl3pPr marL="895350" indent="-285750">
              <a:spcBef>
                <a:spcPts val="600"/>
              </a:spcBef>
              <a:spcAft>
                <a:spcPts val="600"/>
              </a:spcAft>
              <a:buClr>
                <a:schemeClr val="accent1"/>
              </a:buClr>
              <a:buSzPct val="90000"/>
              <a:buFont typeface="Arial" panose="020B0604020202020204" pitchFamily="34" charset="0"/>
              <a:buChar char="-"/>
              <a:tabLst/>
              <a:defRPr sz="1400">
                <a:solidFill>
                  <a:schemeClr val="accent3">
                    <a:lumMod val="75000"/>
                    <a:lumOff val="25000"/>
                  </a:schemeClr>
                </a:solidFill>
              </a:defRPr>
            </a:lvl3pPr>
            <a:lvl4pPr marL="1200150" indent="-285750">
              <a:spcBef>
                <a:spcPts val="600"/>
              </a:spcBef>
              <a:spcAft>
                <a:spcPts val="600"/>
              </a:spcAft>
              <a:buClr>
                <a:schemeClr val="accent1"/>
              </a:buClr>
              <a:buSzPct val="90000"/>
              <a:buFont typeface="Arial" panose="020B0604020202020204" pitchFamily="34" charset="0"/>
              <a:buChar char="-"/>
              <a:tabLst/>
              <a:defRPr sz="1400">
                <a:solidFill>
                  <a:schemeClr val="accent3">
                    <a:lumMod val="75000"/>
                    <a:lumOff val="25000"/>
                  </a:schemeClr>
                </a:solidFill>
              </a:defRPr>
            </a:lvl4pPr>
            <a:lvl5pPr marL="1504950" indent="-285750">
              <a:spcBef>
                <a:spcPts val="600"/>
              </a:spcBef>
              <a:spcAft>
                <a:spcPts val="600"/>
              </a:spcAft>
              <a:buClr>
                <a:schemeClr val="accent1"/>
              </a:buClr>
              <a:buSzPct val="90000"/>
              <a:buFont typeface="Arial" panose="020B0604020202020204" pitchFamily="34" charset="0"/>
              <a:buChar char="-"/>
              <a:tabLst/>
              <a:defRPr sz="1400">
                <a:solidFill>
                  <a:schemeClr val="accent3">
                    <a:lumMod val="75000"/>
                    <a:lumOff val="25000"/>
                  </a:schemeClr>
                </a:solidFill>
              </a:defRPr>
            </a:lvl5pPr>
          </a:lstStyle>
          <a:p>
            <a:pPr lvl="0"/>
            <a:r>
              <a:rPr lang="es-ES" dirty="0"/>
              <a:t>Párrafo solo texto Arial 16</a:t>
            </a:r>
          </a:p>
          <a:p>
            <a:pPr lvl="1"/>
            <a:r>
              <a:rPr lang="es-ES" dirty="0" err="1"/>
              <a:t>Bullet</a:t>
            </a:r>
            <a:r>
              <a:rPr lang="es-ES" dirty="0"/>
              <a:t> Arial 14</a:t>
            </a:r>
          </a:p>
          <a:p>
            <a:pPr lvl="2"/>
            <a:r>
              <a:rPr lang="es-ES" dirty="0" err="1"/>
              <a:t>Sub-bullet</a:t>
            </a:r>
            <a:r>
              <a:rPr lang="es-ES" dirty="0"/>
              <a:t> Arial 14</a:t>
            </a:r>
          </a:p>
          <a:p>
            <a:pPr lvl="3"/>
            <a:r>
              <a:rPr lang="es-ES" dirty="0" err="1"/>
              <a:t>Sub-bullet</a:t>
            </a:r>
            <a:r>
              <a:rPr lang="es-ES" dirty="0"/>
              <a:t> Arial 14</a:t>
            </a:r>
          </a:p>
          <a:p>
            <a:pPr lvl="4"/>
            <a:r>
              <a:rPr lang="es-ES" dirty="0" err="1"/>
              <a:t>Sub-bullet</a:t>
            </a:r>
            <a:r>
              <a:rPr lang="es-ES" dirty="0"/>
              <a:t> Arial 14</a:t>
            </a:r>
          </a:p>
          <a:p>
            <a:pPr lvl="4"/>
            <a:endParaRPr lang="es-ES_tradnl" dirty="0"/>
          </a:p>
        </p:txBody>
      </p:sp>
      <p:sp>
        <p:nvSpPr>
          <p:cNvPr id="12" name="Marcador de texto 7">
            <a:extLst>
              <a:ext uri="{FF2B5EF4-FFF2-40B4-BE49-F238E27FC236}">
                <a16:creationId xmlns:a16="http://schemas.microsoft.com/office/drawing/2014/main" xmlns="" id="{703E2759-6EFD-9528-5014-B5B857D70474}"/>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4" name="Marcador de número de diapositiva 1">
            <a:extLst>
              <a:ext uri="{FF2B5EF4-FFF2-40B4-BE49-F238E27FC236}">
                <a16:creationId xmlns:a16="http://schemas.microsoft.com/office/drawing/2014/main" xmlns="" id="{7148B77E-AECB-2D4A-7BD3-666426DD69B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4" name="Marcador de texto 7">
            <a:extLst>
              <a:ext uri="{FF2B5EF4-FFF2-40B4-BE49-F238E27FC236}">
                <a16:creationId xmlns:a16="http://schemas.microsoft.com/office/drawing/2014/main" xmlns="" id="{E77FA1BC-992A-474A-99C8-2FF763D44CFC}"/>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5" name="Marcador de texto 7">
            <a:extLst>
              <a:ext uri="{FF2B5EF4-FFF2-40B4-BE49-F238E27FC236}">
                <a16:creationId xmlns:a16="http://schemas.microsoft.com/office/drawing/2014/main" xmlns="" id="{1D573755-52D3-11A9-1908-E027C9E123B6}"/>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6" name="Conector recto 18">
            <a:extLst>
              <a:ext uri="{FF2B5EF4-FFF2-40B4-BE49-F238E27FC236}">
                <a16:creationId xmlns:a16="http://schemas.microsoft.com/office/drawing/2014/main" xmlns="" id="{1844C991-962C-D4B2-914A-96D64334FF34}"/>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7" name="Picture 9">
            <a:extLst>
              <a:ext uri="{FF2B5EF4-FFF2-40B4-BE49-F238E27FC236}">
                <a16:creationId xmlns:a16="http://schemas.microsoft.com/office/drawing/2014/main" xmlns="" id="{7C668FD5-0D1E-D05F-826F-CB8A7BBD5D80}"/>
              </a:ext>
            </a:extLst>
          </p:cNvPr>
          <p:cNvPicPr>
            <a:picLocks noChangeAspect="1"/>
          </p:cNvPicPr>
          <p:nvPr userDrawn="1"/>
        </p:nvPicPr>
        <p:blipFill>
          <a:blip r:embed="rId2"/>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1686782724"/>
      </p:ext>
    </p:extLst>
  </p:cSld>
  <p:clrMapOvr>
    <a:masterClrMapping/>
  </p:clrMapOvr>
  <p:transition spd="med"/>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olo texto y bullets letra blanco">
    <p:bg>
      <p:bgPr>
        <a:solidFill>
          <a:schemeClr val="tx2"/>
        </a:solidFill>
        <a:effectLst/>
      </p:bgPr>
    </p:bg>
    <p:spTree>
      <p:nvGrpSpPr>
        <p:cNvPr id="1" name=""/>
        <p:cNvGrpSpPr/>
        <p:nvPr/>
      </p:nvGrpSpPr>
      <p:grpSpPr>
        <a:xfrm>
          <a:off x="0" y="0"/>
          <a:ext cx="0" cy="0"/>
          <a:chOff x="0" y="0"/>
          <a:chExt cx="0" cy="0"/>
        </a:xfrm>
      </p:grpSpPr>
      <p:sp>
        <p:nvSpPr>
          <p:cNvPr id="13" name="Marcador de texto 4">
            <a:extLst>
              <a:ext uri="{FF2B5EF4-FFF2-40B4-BE49-F238E27FC236}">
                <a16:creationId xmlns:a16="http://schemas.microsoft.com/office/drawing/2014/main" xmlns="" id="{0F855893-C32C-4FEA-A235-92BF0A898ADA}"/>
              </a:ext>
            </a:extLst>
          </p:cNvPr>
          <p:cNvSpPr>
            <a:spLocks noGrp="1"/>
          </p:cNvSpPr>
          <p:nvPr>
            <p:ph type="body" sz="quarter" idx="14" hasCustomPrompt="1"/>
          </p:nvPr>
        </p:nvSpPr>
        <p:spPr>
          <a:xfrm>
            <a:off x="449263" y="1615349"/>
            <a:ext cx="11365880" cy="4735858"/>
          </a:xfrm>
          <a:prstGeom prst="rect">
            <a:avLst/>
          </a:prstGeom>
        </p:spPr>
        <p:txBody>
          <a:bodyPr/>
          <a:lstStyle>
            <a:lvl1pPr marL="285750" indent="-285750">
              <a:spcBef>
                <a:spcPts val="600"/>
              </a:spcBef>
              <a:spcAft>
                <a:spcPts val="600"/>
              </a:spcAft>
              <a:buClr>
                <a:schemeClr val="accent1"/>
              </a:buClr>
              <a:buFont typeface="Wingdings" panose="05000000000000000000" pitchFamily="2" charset="2"/>
              <a:buChar char="§"/>
              <a:defRPr sz="1600">
                <a:solidFill>
                  <a:schemeClr val="bg1"/>
                </a:solidFill>
              </a:defRPr>
            </a:lvl1pPr>
            <a:lvl2pPr marL="590550" indent="-285750">
              <a:spcBef>
                <a:spcPts val="600"/>
              </a:spcBef>
              <a:spcAft>
                <a:spcPts val="600"/>
              </a:spcAft>
              <a:buClr>
                <a:schemeClr val="accent1"/>
              </a:buClr>
              <a:buSzPct val="100000"/>
              <a:buFont typeface="Arial" panose="020B0604020202020204" pitchFamily="34" charset="0"/>
              <a:buChar char="•"/>
              <a:tabLst/>
              <a:defRPr sz="1400">
                <a:solidFill>
                  <a:schemeClr val="bg1"/>
                </a:solidFill>
              </a:defRPr>
            </a:lvl2pPr>
            <a:lvl3pPr marL="895350" indent="-285750">
              <a:spcBef>
                <a:spcPts val="600"/>
              </a:spcBef>
              <a:spcAft>
                <a:spcPts val="600"/>
              </a:spcAft>
              <a:buClr>
                <a:schemeClr val="accent1"/>
              </a:buClr>
              <a:buSzPct val="90000"/>
              <a:buFont typeface="Arial" panose="020B0604020202020204" pitchFamily="34" charset="0"/>
              <a:buChar char="-"/>
              <a:tabLst/>
              <a:defRPr sz="1400">
                <a:solidFill>
                  <a:schemeClr val="bg1"/>
                </a:solidFill>
              </a:defRPr>
            </a:lvl3pPr>
            <a:lvl4pPr marL="1200150" indent="-285750">
              <a:spcBef>
                <a:spcPts val="600"/>
              </a:spcBef>
              <a:spcAft>
                <a:spcPts val="600"/>
              </a:spcAft>
              <a:buClr>
                <a:schemeClr val="accent1"/>
              </a:buClr>
              <a:buSzPct val="90000"/>
              <a:buFont typeface="Arial" panose="020B0604020202020204" pitchFamily="34" charset="0"/>
              <a:buChar char="-"/>
              <a:tabLst/>
              <a:defRPr sz="1400">
                <a:solidFill>
                  <a:schemeClr val="bg1"/>
                </a:solidFill>
              </a:defRPr>
            </a:lvl4pPr>
            <a:lvl5pPr marL="1504950" indent="-285750">
              <a:spcBef>
                <a:spcPts val="600"/>
              </a:spcBef>
              <a:spcAft>
                <a:spcPts val="600"/>
              </a:spcAft>
              <a:buClr>
                <a:schemeClr val="accent1"/>
              </a:buClr>
              <a:buSzPct val="90000"/>
              <a:buFont typeface="Arial" panose="020B0604020202020204" pitchFamily="34" charset="0"/>
              <a:buChar char="-"/>
              <a:tabLst/>
              <a:defRPr sz="1400">
                <a:solidFill>
                  <a:schemeClr val="bg1"/>
                </a:solidFill>
              </a:defRPr>
            </a:lvl5pPr>
          </a:lstStyle>
          <a:p>
            <a:pPr lvl="0"/>
            <a:r>
              <a:rPr lang="es-ES" dirty="0"/>
              <a:t>Párrafo solo texto Arial 16</a:t>
            </a:r>
          </a:p>
          <a:p>
            <a:pPr lvl="1"/>
            <a:r>
              <a:rPr lang="es-ES" dirty="0" err="1"/>
              <a:t>Bullet</a:t>
            </a:r>
            <a:r>
              <a:rPr lang="es-ES" dirty="0"/>
              <a:t> Arial 14</a:t>
            </a:r>
          </a:p>
          <a:p>
            <a:pPr lvl="2"/>
            <a:r>
              <a:rPr lang="es-ES" dirty="0" err="1"/>
              <a:t>Sub-bullet</a:t>
            </a:r>
            <a:r>
              <a:rPr lang="es-ES" dirty="0"/>
              <a:t> Arial 14</a:t>
            </a:r>
          </a:p>
          <a:p>
            <a:pPr lvl="3"/>
            <a:r>
              <a:rPr lang="es-ES" dirty="0" err="1"/>
              <a:t>Sub-bullet</a:t>
            </a:r>
            <a:r>
              <a:rPr lang="es-ES" dirty="0"/>
              <a:t> Arial 14</a:t>
            </a:r>
          </a:p>
          <a:p>
            <a:pPr lvl="4"/>
            <a:r>
              <a:rPr lang="es-ES" dirty="0" err="1"/>
              <a:t>Sub-bullet</a:t>
            </a:r>
            <a:r>
              <a:rPr lang="es-ES" dirty="0"/>
              <a:t> Arial 14</a:t>
            </a:r>
          </a:p>
          <a:p>
            <a:pPr lvl="4"/>
            <a:endParaRPr lang="es-ES_tradnl" dirty="0"/>
          </a:p>
        </p:txBody>
      </p:sp>
      <p:sp>
        <p:nvSpPr>
          <p:cNvPr id="12" name="Marcador de texto 7">
            <a:extLst>
              <a:ext uri="{FF2B5EF4-FFF2-40B4-BE49-F238E27FC236}">
                <a16:creationId xmlns:a16="http://schemas.microsoft.com/office/drawing/2014/main" xmlns="" id="{703E2759-6EFD-9528-5014-B5B857D70474}"/>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4" name="Marcador de número de diapositiva 1">
            <a:extLst>
              <a:ext uri="{FF2B5EF4-FFF2-40B4-BE49-F238E27FC236}">
                <a16:creationId xmlns:a16="http://schemas.microsoft.com/office/drawing/2014/main" xmlns="" id="{7148B77E-AECB-2D4A-7BD3-666426DD69B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4" name="Marcador de texto 7">
            <a:extLst>
              <a:ext uri="{FF2B5EF4-FFF2-40B4-BE49-F238E27FC236}">
                <a16:creationId xmlns:a16="http://schemas.microsoft.com/office/drawing/2014/main" xmlns="" id="{E77FA1BC-992A-474A-99C8-2FF763D44CFC}"/>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5" name="Marcador de texto 7">
            <a:extLst>
              <a:ext uri="{FF2B5EF4-FFF2-40B4-BE49-F238E27FC236}">
                <a16:creationId xmlns:a16="http://schemas.microsoft.com/office/drawing/2014/main" xmlns="" id="{1D573755-52D3-11A9-1908-E027C9E123B6}"/>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bg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6" name="Conector recto 18">
            <a:extLst>
              <a:ext uri="{FF2B5EF4-FFF2-40B4-BE49-F238E27FC236}">
                <a16:creationId xmlns:a16="http://schemas.microsoft.com/office/drawing/2014/main" xmlns="" id="{1844C991-962C-D4B2-914A-96D64334FF34}"/>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1" name="Picture 9">
            <a:extLst>
              <a:ext uri="{FF2B5EF4-FFF2-40B4-BE49-F238E27FC236}">
                <a16:creationId xmlns:a16="http://schemas.microsoft.com/office/drawing/2014/main" xmlns="" id="{2E78D33D-6F6F-A04D-B578-2397F07FCA67}"/>
              </a:ext>
            </a:extLst>
          </p:cNvPr>
          <p:cNvPicPr>
            <a:picLocks noChangeAspect="1"/>
          </p:cNvPicPr>
          <p:nvPr userDrawn="1"/>
        </p:nvPicPr>
        <p:blipFill>
          <a:blip r:embed="rId2"/>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2497203134"/>
      </p:ext>
    </p:extLst>
  </p:cSld>
  <p:clrMapOvr>
    <a:masterClrMapping/>
  </p:clrMapOvr>
  <p:transition spd="med"/>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co con logo">
    <p:bg>
      <p:bgPr>
        <a:solidFill>
          <a:schemeClr val="tx1"/>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77718931-CD11-D846-99ED-DA7F8C29E685}"/>
              </a:ext>
            </a:extLst>
          </p:cNvPr>
          <p:cNvGraphicFramePr>
            <a:graphicFrameLocks noChangeAspect="1"/>
          </p:cNvGraphicFramePr>
          <p:nvPr userDrawn="1">
            <p:custDataLst>
              <p:tags r:id="rId2"/>
            </p:custDataLst>
            <p:extLst>
              <p:ext uri="{D42A27DB-BD31-4B8C-83A1-F6EECF244321}">
                <p14:modId xmlns:p14="http://schemas.microsoft.com/office/powerpoint/2010/main" val="24420519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7159"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a16="http://schemas.microsoft.com/office/drawing/2014/main" xmlns="" id="{77718931-CD11-D846-99ED-DA7F8C29E68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Marcador de texto 7">
            <a:extLst>
              <a:ext uri="{FF2B5EF4-FFF2-40B4-BE49-F238E27FC236}">
                <a16:creationId xmlns:a16="http://schemas.microsoft.com/office/drawing/2014/main" xmlns="" id="{6CC2DB99-57D3-98FC-7181-A71ADCAA5A1A}"/>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7" name="Marcador de número de diapositiva 1">
            <a:extLst>
              <a:ext uri="{FF2B5EF4-FFF2-40B4-BE49-F238E27FC236}">
                <a16:creationId xmlns:a16="http://schemas.microsoft.com/office/drawing/2014/main" xmlns="" id="{5B6CD846-B196-D2E7-2643-5620979871E6}"/>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pic>
        <p:nvPicPr>
          <p:cNvPr id="5" name="Picture 9">
            <a:extLst>
              <a:ext uri="{FF2B5EF4-FFF2-40B4-BE49-F238E27FC236}">
                <a16:creationId xmlns:a16="http://schemas.microsoft.com/office/drawing/2014/main" xmlns="" id="{12658DF4-2531-1EFB-3F5D-2EA14977014B}"/>
              </a:ext>
            </a:extLst>
          </p:cNvPr>
          <p:cNvPicPr>
            <a:picLocks noChangeAspect="1"/>
          </p:cNvPicPr>
          <p:nvPr userDrawn="1"/>
        </p:nvPicPr>
        <p:blipFill>
          <a:blip r:embed="rId6"/>
          <a:stretch>
            <a:fillRect/>
          </a:stretch>
        </p:blipFill>
        <p:spPr>
          <a:xfrm>
            <a:off x="591670" y="5820578"/>
            <a:ext cx="1266351" cy="518996"/>
          </a:xfrm>
          <a:prstGeom prst="rect">
            <a:avLst/>
          </a:prstGeom>
        </p:spPr>
      </p:pic>
      <p:sp>
        <p:nvSpPr>
          <p:cNvPr id="8" name="Marcador de texto 7">
            <a:extLst>
              <a:ext uri="{FF2B5EF4-FFF2-40B4-BE49-F238E27FC236}">
                <a16:creationId xmlns:a16="http://schemas.microsoft.com/office/drawing/2014/main" xmlns="" id="{DE677A26-BE7F-5A48-9368-787E9C243E49}"/>
              </a:ext>
            </a:extLst>
          </p:cNvPr>
          <p:cNvSpPr>
            <a:spLocks noGrp="1"/>
          </p:cNvSpPr>
          <p:nvPr>
            <p:ph type="body" sz="quarter" idx="17" hasCustomPrompt="1"/>
          </p:nvPr>
        </p:nvSpPr>
        <p:spPr>
          <a:xfrm>
            <a:off x="483632" y="452438"/>
            <a:ext cx="11239134" cy="5926473"/>
          </a:xfrm>
          <a:prstGeom prst="rect">
            <a:avLst/>
          </a:prstGeom>
        </p:spPr>
        <p:txBody>
          <a:bodyPr lIns="0" tIns="0" rIns="0" bIns="0"/>
          <a:lstStyle>
            <a:lvl1pPr marL="0" indent="0">
              <a:spcBef>
                <a:spcPts val="0"/>
              </a:spcBef>
              <a:buNone/>
              <a:tabLst/>
              <a:defRPr sz="8800" b="0">
                <a:solidFill>
                  <a:schemeClr val="tx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importante Arial Regular - 88 puntos máximo 5 líneas</a:t>
            </a:r>
            <a:endParaRPr lang="es-CL" dirty="0"/>
          </a:p>
        </p:txBody>
      </p:sp>
    </p:spTree>
    <p:extLst>
      <p:ext uri="{BB962C8B-B14F-4D97-AF65-F5344CB8AC3E}">
        <p14:creationId xmlns:p14="http://schemas.microsoft.com/office/powerpoint/2010/main" val="4078116993"/>
      </p:ext>
    </p:extLst>
  </p:cSld>
  <p:clrMapOvr>
    <a:overrideClrMapping bg1="dk1" tx1="lt1" bg2="dk2" tx2="lt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32A4F985-5364-6E40-4A83-23C6EC548210}"/>
              </a:ext>
            </a:extLst>
          </p:cNvPr>
          <p:cNvGraphicFramePr>
            <a:graphicFrameLocks noChangeAspect="1"/>
          </p:cNvGraphicFramePr>
          <p:nvPr userDrawn="1">
            <p:custDataLst>
              <p:tags r:id="rId15"/>
            </p:custDataLst>
            <p:extLst>
              <p:ext uri="{D42A27DB-BD31-4B8C-83A1-F6EECF244321}">
                <p14:modId xmlns:p14="http://schemas.microsoft.com/office/powerpoint/2010/main" val="2631700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 name="Diapositiva de think-cell" r:id="rId16" imgW="415" imgH="416" progId="TCLayout.ActiveDocument.1">
                  <p:embed/>
                </p:oleObj>
              </mc:Choice>
              <mc:Fallback>
                <p:oleObj name="Diapositiva de think-cell" r:id="rId16" imgW="415" imgH="416" progId="TCLayout.ActiveDocument.1">
                  <p:embed/>
                  <p:pic>
                    <p:nvPicPr>
                      <p:cNvPr id="2" name="Objeto 1" hidden="1">
                        <a:extLst>
                          <a:ext uri="{FF2B5EF4-FFF2-40B4-BE49-F238E27FC236}">
                            <a16:creationId xmlns:a16="http://schemas.microsoft.com/office/drawing/2014/main" xmlns="" id="{32A4F985-5364-6E40-4A83-23C6EC548210}"/>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7" name="Marcador de texto 6">
            <a:extLst>
              <a:ext uri="{FF2B5EF4-FFF2-40B4-BE49-F238E27FC236}">
                <a16:creationId xmlns:a16="http://schemas.microsoft.com/office/drawing/2014/main" xmlns="" id="{8EBDBA09-EDD8-FFE9-5AB1-157BBCC9C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extLst>
      <p:ext uri="{BB962C8B-B14F-4D97-AF65-F5344CB8AC3E}">
        <p14:creationId xmlns:p14="http://schemas.microsoft.com/office/powerpoint/2010/main" val="195468931"/>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701" r:id="rId3"/>
    <p:sldLayoutId id="2147483697" r:id="rId4"/>
    <p:sldLayoutId id="2147483698" r:id="rId5"/>
    <p:sldLayoutId id="2147483700" r:id="rId6"/>
    <p:sldLayoutId id="2147483665" r:id="rId7"/>
    <p:sldLayoutId id="2147483702" r:id="rId8"/>
    <p:sldLayoutId id="2147483699" r:id="rId9"/>
    <p:sldLayoutId id="2147483689" r:id="rId10"/>
    <p:sldLayoutId id="2147483696" r:id="rId11"/>
    <p:sldLayoutId id="2147483695"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13.sv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43.emf"/></Relationships>
</file>

<file path=ppt/slides/_rels/slide3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3.emf"/></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0BCB44AB-3DC3-8149-9BCB-FCEA7F784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0" cy="6858000"/>
          </a:xfrm>
          <a:prstGeom prst="rect">
            <a:avLst/>
          </a:prstGeom>
        </p:spPr>
      </p:pic>
      <p:sp>
        <p:nvSpPr>
          <p:cNvPr id="5" name="Rectángulo 4">
            <a:extLst>
              <a:ext uri="{FF2B5EF4-FFF2-40B4-BE49-F238E27FC236}">
                <a16:creationId xmlns:a16="http://schemas.microsoft.com/office/drawing/2014/main" xmlns="" id="{E6411A8B-51BC-E942-A8A1-66743BA29B4B}"/>
              </a:ext>
            </a:extLst>
          </p:cNvPr>
          <p:cNvSpPr/>
          <p:nvPr/>
        </p:nvSpPr>
        <p:spPr>
          <a:xfrm rot="10800000">
            <a:off x="-1" y="-1"/>
            <a:ext cx="12192001" cy="2030279"/>
          </a:xfrm>
          <a:prstGeom prst="rect">
            <a:avLst/>
          </a:prstGeom>
          <a:gradFill>
            <a:gsLst>
              <a:gs pos="0">
                <a:schemeClr val="accent3">
                  <a:alpha val="0"/>
                </a:schemeClr>
              </a:gs>
              <a:gs pos="99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Marcador de texto 1">
            <a:extLst>
              <a:ext uri="{FF2B5EF4-FFF2-40B4-BE49-F238E27FC236}">
                <a16:creationId xmlns:a16="http://schemas.microsoft.com/office/drawing/2014/main" xmlns="" id="{345E0EEB-782B-48CE-950A-41203BE243C8}"/>
              </a:ext>
            </a:extLst>
          </p:cNvPr>
          <p:cNvSpPr>
            <a:spLocks noGrp="1"/>
          </p:cNvSpPr>
          <p:nvPr>
            <p:ph type="body" sz="quarter" idx="11"/>
          </p:nvPr>
        </p:nvSpPr>
        <p:spPr>
          <a:xfrm>
            <a:off x="449262" y="5177791"/>
            <a:ext cx="4872037" cy="1007110"/>
          </a:xfrm>
        </p:spPr>
        <p:txBody>
          <a:bodyPr>
            <a:normAutofit/>
          </a:bodyPr>
          <a:lstStyle/>
          <a:p>
            <a:r>
              <a:rPr lang="es-CL" dirty="0">
                <a:solidFill>
                  <a:schemeClr val="bg1"/>
                </a:solidFill>
                <a:latin typeface="ACHS Nueva Serif" pitchFamily="2" charset="77"/>
              </a:rPr>
              <a:t>Prácticas seguras en la manufactura del plástico</a:t>
            </a:r>
          </a:p>
        </p:txBody>
      </p:sp>
      <p:pic>
        <p:nvPicPr>
          <p:cNvPr id="7" name="Gráfico 6">
            <a:extLst>
              <a:ext uri="{FF2B5EF4-FFF2-40B4-BE49-F238E27FC236}">
                <a16:creationId xmlns:a16="http://schemas.microsoft.com/office/drawing/2014/main" xmlns="" id="{9B6F3F69-2E30-4F59-BB59-33F05425873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6200000">
            <a:off x="0" y="0"/>
            <a:ext cx="2811779" cy="2811779"/>
          </a:xfrm>
          <a:prstGeom prst="rect">
            <a:avLst/>
          </a:prstGeom>
        </p:spPr>
      </p:pic>
      <p:sp>
        <p:nvSpPr>
          <p:cNvPr id="3" name="Rectángulo redondeado 2">
            <a:extLst>
              <a:ext uri="{FF2B5EF4-FFF2-40B4-BE49-F238E27FC236}">
                <a16:creationId xmlns:a16="http://schemas.microsoft.com/office/drawing/2014/main" xmlns="" id="{7E0C2104-DC15-7C4B-BD0B-23CF23EA3110}"/>
              </a:ext>
            </a:extLst>
          </p:cNvPr>
          <p:cNvSpPr/>
          <p:nvPr/>
        </p:nvSpPr>
        <p:spPr>
          <a:xfrm>
            <a:off x="449263" y="4637989"/>
            <a:ext cx="2362516" cy="377072"/>
          </a:xfrm>
          <a:prstGeom prst="roundRect">
            <a:avLst>
              <a:gd name="adj" fmla="val 2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chemeClr val="bg2"/>
                </a:solidFill>
                <a:latin typeface="ACHS Nueva Sans Medium" pitchFamily="2" charset="77"/>
              </a:rPr>
              <a:t>Charla / Streaming</a:t>
            </a:r>
          </a:p>
        </p:txBody>
      </p:sp>
      <p:pic>
        <p:nvPicPr>
          <p:cNvPr id="9" name="Picture 9">
            <a:extLst>
              <a:ext uri="{FF2B5EF4-FFF2-40B4-BE49-F238E27FC236}">
                <a16:creationId xmlns:a16="http://schemas.microsoft.com/office/drawing/2014/main" xmlns="" id="{DDC070E1-3C42-104D-8D5C-4E17370DF10C}"/>
              </a:ext>
            </a:extLst>
          </p:cNvPr>
          <p:cNvPicPr>
            <a:picLocks noChangeAspect="1"/>
          </p:cNvPicPr>
          <p:nvPr/>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414643690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Moldeo por Extrusión</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3" y="1539082"/>
            <a:ext cx="2607446" cy="1078612"/>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dirty="0">
                <a:solidFill>
                  <a:schemeClr val="tx1"/>
                </a:solidFill>
                <a:effectLst/>
                <a:latin typeface="ACHS Nueva Sans Medium" pitchFamily="2" charset="77"/>
              </a:rPr>
              <a:t>Los termoplásticos se fabrican utilizando el extrusor, una máquina que procesa estos materiales.</a:t>
            </a:r>
          </a:p>
        </p:txBody>
      </p:sp>
      <p:pic>
        <p:nvPicPr>
          <p:cNvPr id="9" name="Imagen 8">
            <a:extLst>
              <a:ext uri="{FF2B5EF4-FFF2-40B4-BE49-F238E27FC236}">
                <a16:creationId xmlns:a16="http://schemas.microsoft.com/office/drawing/2014/main" xmlns="" id="{3BD43FD1-A3E8-114A-BC12-F795CB3447D1}"/>
              </a:ext>
            </a:extLst>
          </p:cNvPr>
          <p:cNvPicPr>
            <a:picLocks noChangeAspect="1"/>
          </p:cNvPicPr>
          <p:nvPr/>
        </p:nvPicPr>
        <p:blipFill rotWithShape="1">
          <a:blip r:embed="rId3">
            <a:extLst>
              <a:ext uri="{28A0092B-C50C-407E-A947-70E740481C1C}">
                <a14:useLocalDpi xmlns:a14="http://schemas.microsoft.com/office/drawing/2010/main" val="0"/>
              </a:ext>
            </a:extLst>
          </a:blip>
          <a:srcRect l="1245" t="17515" r="1245" b="21913"/>
          <a:stretch/>
        </p:blipFill>
        <p:spPr>
          <a:xfrm>
            <a:off x="4473575" y="1538289"/>
            <a:ext cx="7718425" cy="5319712"/>
          </a:xfrm>
          <a:prstGeom prst="rect">
            <a:avLst/>
          </a:prstGeom>
        </p:spPr>
      </p:pic>
    </p:spTree>
    <p:extLst>
      <p:ext uri="{BB962C8B-B14F-4D97-AF65-F5344CB8AC3E}">
        <p14:creationId xmlns:p14="http://schemas.microsoft.com/office/powerpoint/2010/main" val="7734145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xmlns="" id="{264E0E0A-5A5C-0A46-A80A-86A093B7F1E5}"/>
              </a:ext>
            </a:extLst>
          </p:cNvPr>
          <p:cNvPicPr>
            <a:picLocks noChangeAspect="1"/>
          </p:cNvPicPr>
          <p:nvPr/>
        </p:nvPicPr>
        <p:blipFill rotWithShape="1">
          <a:blip r:embed="rId3">
            <a:extLst>
              <a:ext uri="{28A0092B-C50C-407E-A947-70E740481C1C}">
                <a14:useLocalDpi xmlns:a14="http://schemas.microsoft.com/office/drawing/2010/main" val="0"/>
              </a:ext>
            </a:extLst>
          </a:blip>
          <a:srcRect l="6993" t="18374" r="20510" b="13223"/>
          <a:stretch/>
        </p:blipFill>
        <p:spPr>
          <a:xfrm flipH="1">
            <a:off x="3609453" y="2976837"/>
            <a:ext cx="6892163" cy="3657986"/>
          </a:xfrm>
          <a:prstGeom prst="rect">
            <a:avLst/>
          </a:prstGeom>
        </p:spPr>
      </p:pic>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La </a:t>
            </a:r>
            <a:r>
              <a:rPr lang="es-CL" dirty="0">
                <a:solidFill>
                  <a:schemeClr val="bg2"/>
                </a:solidFill>
                <a:latin typeface="ACHS Nueva Serif" pitchFamily="2" charset="77"/>
              </a:rPr>
              <a:t>extrusión</a:t>
            </a:r>
            <a:r>
              <a:rPr lang="es-CL" dirty="0">
                <a:latin typeface="ACHS Nueva Serif" pitchFamily="2" charset="77"/>
              </a:rPr>
              <a:t> consiste principalmente en:</a:t>
            </a:r>
            <a:endParaRPr lang="x-none" dirty="0">
              <a:latin typeface="ACHS Nueva Serif" pitchFamily="2" charset="77"/>
            </a:endParaRPr>
          </a:p>
        </p:txBody>
      </p:sp>
      <p:sp>
        <p:nvSpPr>
          <p:cNvPr id="24" name="Right Arrow 6">
            <a:extLst>
              <a:ext uri="{FF2B5EF4-FFF2-40B4-BE49-F238E27FC236}">
                <a16:creationId xmlns:a16="http://schemas.microsoft.com/office/drawing/2014/main" xmlns="" id="{CB557C6B-D398-674F-AF0C-800811481DA4}"/>
              </a:ext>
            </a:extLst>
          </p:cNvPr>
          <p:cNvSpPr/>
          <p:nvPr/>
        </p:nvSpPr>
        <p:spPr>
          <a:xfrm>
            <a:off x="5201399" y="3428802"/>
            <a:ext cx="442630" cy="418588"/>
          </a:xfrm>
          <a:prstGeom prst="rightArrow">
            <a:avLst>
              <a:gd name="adj1" fmla="val 50000"/>
              <a:gd name="adj2" fmla="val 573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prstClr val="white"/>
              </a:solidFill>
            </a:endParaRPr>
          </a:p>
        </p:txBody>
      </p:sp>
      <p:sp>
        <p:nvSpPr>
          <p:cNvPr id="3" name="Rectángulo redondeado 2">
            <a:extLst>
              <a:ext uri="{FF2B5EF4-FFF2-40B4-BE49-F238E27FC236}">
                <a16:creationId xmlns:a16="http://schemas.microsoft.com/office/drawing/2014/main" xmlns="" id="{0707BC2C-F7D9-BB44-B32C-D567D6D0ABD1}"/>
              </a:ext>
            </a:extLst>
          </p:cNvPr>
          <p:cNvSpPr/>
          <p:nvPr/>
        </p:nvSpPr>
        <p:spPr>
          <a:xfrm>
            <a:off x="1946190" y="1883349"/>
            <a:ext cx="3008313" cy="1964849"/>
          </a:xfrm>
          <a:prstGeom prst="roundRect">
            <a:avLst>
              <a:gd name="adj" fmla="val 1070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Bef>
                <a:spcPts val="600"/>
              </a:spcBef>
              <a:buFont typeface="+mj-lt"/>
              <a:buAutoNum type="arabicPeriod"/>
            </a:pPr>
            <a:r>
              <a:rPr lang="es-CL" sz="1200" dirty="0">
                <a:latin typeface="ACHS Nueva Sans Medium" pitchFamily="2" charset="77"/>
              </a:rPr>
              <a:t>Fundir un material sólido y homogeneizarlo.</a:t>
            </a:r>
          </a:p>
          <a:p>
            <a:pPr marL="228600" indent="-228600">
              <a:spcBef>
                <a:spcPts val="600"/>
              </a:spcBef>
              <a:buFont typeface="+mj-lt"/>
              <a:buAutoNum type="arabicPeriod"/>
            </a:pPr>
            <a:r>
              <a:rPr lang="es-CL" sz="1200" dirty="0">
                <a:latin typeface="ACHS Nueva Sans Medium" pitchFamily="2" charset="77"/>
              </a:rPr>
              <a:t>Direccionar el material fundido a través de una cavidad </a:t>
            </a:r>
            <a:r>
              <a:rPr lang="es-CL" sz="1200" dirty="0" smtClean="0">
                <a:latin typeface="ACHS Nueva Sans Medium" pitchFamily="2" charset="77"/>
              </a:rPr>
              <a:t>cilíndrica</a:t>
            </a:r>
            <a:r>
              <a:rPr lang="es-CL" sz="1200" dirty="0">
                <a:latin typeface="ACHS Nueva Sans Medium" pitchFamily="2" charset="77"/>
              </a:rPr>
              <a:t>.</a:t>
            </a:r>
          </a:p>
          <a:p>
            <a:pPr marL="228600" indent="-228600">
              <a:spcBef>
                <a:spcPts val="600"/>
              </a:spcBef>
              <a:buFont typeface="+mj-lt"/>
              <a:buAutoNum type="arabicPeriod"/>
            </a:pPr>
            <a:r>
              <a:rPr lang="es-CL" sz="1200" dirty="0">
                <a:latin typeface="ACHS Nueva Sans Medium" pitchFamily="2" charset="77"/>
              </a:rPr>
              <a:t>Restringir el flujo en uno o más puntos de inyección (</a:t>
            </a:r>
            <a:r>
              <a:rPr lang="es-CL" sz="1200" dirty="0" err="1">
                <a:latin typeface="ACHS Nueva Sans Medium" pitchFamily="2" charset="77"/>
              </a:rPr>
              <a:t>injection</a:t>
            </a:r>
            <a:r>
              <a:rPr lang="es-CL" sz="1200" dirty="0">
                <a:latin typeface="ACHS Nueva Sans Medium" pitchFamily="2" charset="77"/>
              </a:rPr>
              <a:t> </a:t>
            </a:r>
            <a:r>
              <a:rPr lang="es-CL" sz="1200" dirty="0" err="1">
                <a:latin typeface="ACHS Nueva Sans Medium" pitchFamily="2" charset="77"/>
              </a:rPr>
              <a:t>points</a:t>
            </a:r>
            <a:r>
              <a:rPr lang="es-CL" sz="1200" dirty="0">
                <a:latin typeface="ACHS Nueva Sans Medium" pitchFamily="2" charset="77"/>
              </a:rPr>
              <a:t>) hacia un molde de determinado diseño (inyección).</a:t>
            </a:r>
          </a:p>
        </p:txBody>
      </p:sp>
      <p:sp>
        <p:nvSpPr>
          <p:cNvPr id="29" name="Rectángulo redondeado 28">
            <a:extLst>
              <a:ext uri="{FF2B5EF4-FFF2-40B4-BE49-F238E27FC236}">
                <a16:creationId xmlns:a16="http://schemas.microsoft.com/office/drawing/2014/main" xmlns="" id="{6A8ADDB2-4BB5-9C4A-B519-6C27BB3246CD}"/>
              </a:ext>
            </a:extLst>
          </p:cNvPr>
          <p:cNvSpPr/>
          <p:nvPr/>
        </p:nvSpPr>
        <p:spPr>
          <a:xfrm>
            <a:off x="7493303" y="1134006"/>
            <a:ext cx="3008313" cy="2713384"/>
          </a:xfrm>
          <a:prstGeom prst="roundRect">
            <a:avLst>
              <a:gd name="adj" fmla="val 1070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Bef>
                <a:spcPts val="600"/>
              </a:spcBef>
              <a:buFont typeface="+mj-lt"/>
              <a:buAutoNum type="arabicPeriod" startAt="4"/>
            </a:pPr>
            <a:r>
              <a:rPr lang="es-CL" sz="1200" dirty="0">
                <a:latin typeface="ACHS Nueva Sans Medium" pitchFamily="2" charset="77"/>
              </a:rPr>
              <a:t>Moldeo (</a:t>
            </a:r>
            <a:r>
              <a:rPr lang="es-CL" sz="1200" dirty="0" err="1">
                <a:latin typeface="ACHS Nueva Sans Medium" pitchFamily="2" charset="77"/>
              </a:rPr>
              <a:t>molding</a:t>
            </a:r>
            <a:r>
              <a:rPr lang="es-CL" sz="1200" dirty="0">
                <a:latin typeface="ACHS Nueva Sans Medium" pitchFamily="2" charset="77"/>
              </a:rPr>
              <a:t>) y enfriamiento (</a:t>
            </a:r>
            <a:r>
              <a:rPr lang="es-CL" sz="1200" dirty="0" err="1">
                <a:latin typeface="ACHS Nueva Sans Medium" pitchFamily="2" charset="77"/>
              </a:rPr>
              <a:t>cooling</a:t>
            </a:r>
            <a:r>
              <a:rPr lang="es-CL" sz="1200" dirty="0">
                <a:latin typeface="ACHS Nueva Sans Medium" pitchFamily="2" charset="77"/>
              </a:rPr>
              <a:t>) de la pieza.</a:t>
            </a:r>
          </a:p>
          <a:p>
            <a:pPr marL="228600" indent="-228600">
              <a:spcBef>
                <a:spcPts val="600"/>
              </a:spcBef>
              <a:buFont typeface="+mj-lt"/>
              <a:buAutoNum type="arabicPeriod" startAt="4"/>
            </a:pPr>
            <a:r>
              <a:rPr lang="es-CL" sz="1200" dirty="0">
                <a:latin typeface="ACHS Nueva Sans Medium" pitchFamily="2" charset="77"/>
              </a:rPr>
              <a:t>El molde se mantiene cerrado, enfriando, con la cantidad adecuada de material, hasta que la temperatura de pieza sea tal, que permita abrir el molde y retirar la pieza sin que ésta se deforme y pierda su estabilidad dimensional.</a:t>
            </a:r>
          </a:p>
          <a:p>
            <a:pPr marL="228600" indent="-228600">
              <a:spcBef>
                <a:spcPts val="600"/>
              </a:spcBef>
              <a:buFont typeface="+mj-lt"/>
              <a:buAutoNum type="arabicPeriod" startAt="4"/>
            </a:pPr>
            <a:r>
              <a:rPr lang="es-CL" sz="1200" dirty="0">
                <a:latin typeface="ACHS Nueva Sans Medium" pitchFamily="2" charset="77"/>
              </a:rPr>
              <a:t>Apertura de molde y extracción de pieza o producto final.</a:t>
            </a:r>
          </a:p>
        </p:txBody>
      </p:sp>
      <p:sp>
        <p:nvSpPr>
          <p:cNvPr id="31" name="Right Arrow 6">
            <a:extLst>
              <a:ext uri="{FF2B5EF4-FFF2-40B4-BE49-F238E27FC236}">
                <a16:creationId xmlns:a16="http://schemas.microsoft.com/office/drawing/2014/main" xmlns="" id="{42393938-21BD-784E-AB3E-4644AE568E49}"/>
              </a:ext>
            </a:extLst>
          </p:cNvPr>
          <p:cNvSpPr/>
          <p:nvPr/>
        </p:nvSpPr>
        <p:spPr>
          <a:xfrm rot="5400000">
            <a:off x="10071007" y="4217565"/>
            <a:ext cx="442630" cy="418588"/>
          </a:xfrm>
          <a:prstGeom prst="rightArrow">
            <a:avLst>
              <a:gd name="adj1" fmla="val 50000"/>
              <a:gd name="adj2" fmla="val 573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sp>
        <p:nvSpPr>
          <p:cNvPr id="32" name="Rectángulo redondeado 31">
            <a:extLst>
              <a:ext uri="{FF2B5EF4-FFF2-40B4-BE49-F238E27FC236}">
                <a16:creationId xmlns:a16="http://schemas.microsoft.com/office/drawing/2014/main" xmlns="" id="{5B464964-2816-5149-9F01-F055C28ECD50}"/>
              </a:ext>
            </a:extLst>
          </p:cNvPr>
          <p:cNvSpPr/>
          <p:nvPr/>
        </p:nvSpPr>
        <p:spPr>
          <a:xfrm>
            <a:off x="662097" y="4931229"/>
            <a:ext cx="2407712" cy="1566056"/>
          </a:xfrm>
          <a:prstGeom prst="roundRect">
            <a:avLst>
              <a:gd name="adj" fmla="val 1557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s-CL" sz="1400" b="1" dirty="0">
                <a:solidFill>
                  <a:schemeClr val="bg2"/>
                </a:solidFill>
                <a:latin typeface="ACHS Nueva Sans SemiBold" pitchFamily="2" charset="77"/>
              </a:rPr>
              <a:t>Dentro del proceso, el mantenimiento de partes y piezas es primordial.</a:t>
            </a:r>
          </a:p>
        </p:txBody>
      </p:sp>
      <p:pic>
        <p:nvPicPr>
          <p:cNvPr id="33" name="Imagen 32">
            <a:extLst>
              <a:ext uri="{FF2B5EF4-FFF2-40B4-BE49-F238E27FC236}">
                <a16:creationId xmlns:a16="http://schemas.microsoft.com/office/drawing/2014/main" xmlns="" id="{F2040FDB-FD57-AD44-AE9E-DDB992CD6B84}"/>
              </a:ext>
            </a:extLst>
          </p:cNvPr>
          <p:cNvPicPr>
            <a:picLocks noChangeAspect="1"/>
          </p:cNvPicPr>
          <p:nvPr/>
        </p:nvPicPr>
        <p:blipFill>
          <a:blip r:embed="rId4"/>
          <a:stretch>
            <a:fillRect/>
          </a:stretch>
        </p:blipFill>
        <p:spPr>
          <a:xfrm>
            <a:off x="662098" y="3985667"/>
            <a:ext cx="715884" cy="715884"/>
          </a:xfrm>
          <a:prstGeom prst="rect">
            <a:avLst/>
          </a:prstGeom>
        </p:spPr>
      </p:pic>
    </p:spTree>
    <p:extLst>
      <p:ext uri="{BB962C8B-B14F-4D97-AF65-F5344CB8AC3E}">
        <p14:creationId xmlns:p14="http://schemas.microsoft.com/office/powerpoint/2010/main" val="353140252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El proceso de extrusión se utiliza:</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3" y="1539082"/>
            <a:ext cx="3064902" cy="4130198"/>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Para la producción continua de piezas plásticas.</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De sección constante (corte transversal de la boquilla).</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Para recubrir superficies con otros materiales en fibras y monofilamentos (para tejidos como rafia, alfombras, etc.)</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Para obtener preformas como </a:t>
            </a:r>
            <a:r>
              <a:rPr lang="es-ES" dirty="0" err="1">
                <a:solidFill>
                  <a:schemeClr val="tx1"/>
                </a:solidFill>
                <a:effectLst/>
                <a:latin typeface="ACHS Nueva Sans Medium" pitchFamily="2" charset="77"/>
              </a:rPr>
              <a:t>preproceso</a:t>
            </a:r>
            <a:r>
              <a:rPr lang="es-ES" dirty="0">
                <a:solidFill>
                  <a:schemeClr val="tx1"/>
                </a:solidFill>
                <a:effectLst/>
                <a:latin typeface="ACHS Nueva Sans Medium" pitchFamily="2" charset="77"/>
              </a:rPr>
              <a:t> para las transformaciones de soplado y </a:t>
            </a:r>
            <a:r>
              <a:rPr lang="es-ES" dirty="0" err="1">
                <a:solidFill>
                  <a:schemeClr val="tx1"/>
                </a:solidFill>
                <a:effectLst/>
                <a:latin typeface="ACHS Nueva Sans Medium" pitchFamily="2" charset="77"/>
              </a:rPr>
              <a:t>termoformado</a:t>
            </a:r>
            <a:r>
              <a:rPr lang="es-ES" dirty="0">
                <a:solidFill>
                  <a:schemeClr val="tx1"/>
                </a:solidFill>
                <a:effectLst/>
                <a:latin typeface="ACHS Nueva Sans Medium" pitchFamily="2" charset="77"/>
              </a:rPr>
              <a:t>.</a:t>
            </a:r>
          </a:p>
        </p:txBody>
      </p:sp>
      <p:pic>
        <p:nvPicPr>
          <p:cNvPr id="9" name="Imagen 8">
            <a:extLst>
              <a:ext uri="{FF2B5EF4-FFF2-40B4-BE49-F238E27FC236}">
                <a16:creationId xmlns:a16="http://schemas.microsoft.com/office/drawing/2014/main" xmlns="" id="{E05E2DDF-3AE4-B64E-AC13-DDAEB90EDAF8}"/>
              </a:ext>
            </a:extLst>
          </p:cNvPr>
          <p:cNvPicPr>
            <a:picLocks noChangeAspect="1"/>
          </p:cNvPicPr>
          <p:nvPr/>
        </p:nvPicPr>
        <p:blipFill rotWithShape="1">
          <a:blip r:embed="rId3">
            <a:extLst>
              <a:ext uri="{28A0092B-C50C-407E-A947-70E740481C1C}">
                <a14:useLocalDpi xmlns:a14="http://schemas.microsoft.com/office/drawing/2010/main" val="0"/>
              </a:ext>
            </a:extLst>
          </a:blip>
          <a:srcRect l="2477" t="15012" r="2477" b="15012"/>
          <a:stretch/>
        </p:blipFill>
        <p:spPr>
          <a:xfrm>
            <a:off x="4473575" y="1538289"/>
            <a:ext cx="7718425" cy="5319712"/>
          </a:xfrm>
          <a:prstGeom prst="rect">
            <a:avLst/>
          </a:prstGeom>
        </p:spPr>
      </p:pic>
    </p:spTree>
    <p:extLst>
      <p:ext uri="{BB962C8B-B14F-4D97-AF65-F5344CB8AC3E}">
        <p14:creationId xmlns:p14="http://schemas.microsoft.com/office/powerpoint/2010/main" val="226753551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Moldeo por inyección</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3" y="1539082"/>
            <a:ext cx="2607446" cy="1651590"/>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dirty="0">
                <a:solidFill>
                  <a:schemeClr val="tx1"/>
                </a:solidFill>
                <a:effectLst/>
                <a:latin typeface="ACHS Nueva Sans Medium" pitchFamily="2" charset="77"/>
              </a:rPr>
              <a:t>El material de plástico se calienta hasta el punto de fusión a través de un tornillo sin fin que lo inyecta hacia el molde.</a:t>
            </a:r>
          </a:p>
        </p:txBody>
      </p:sp>
      <p:pic>
        <p:nvPicPr>
          <p:cNvPr id="9" name="Imagen 8">
            <a:extLst>
              <a:ext uri="{FF2B5EF4-FFF2-40B4-BE49-F238E27FC236}">
                <a16:creationId xmlns:a16="http://schemas.microsoft.com/office/drawing/2014/main" xmlns="" id="{BFB798A7-15F9-3547-AAAA-E946F472B3E9}"/>
              </a:ext>
            </a:extLst>
          </p:cNvPr>
          <p:cNvPicPr>
            <a:picLocks noChangeAspect="1"/>
          </p:cNvPicPr>
          <p:nvPr/>
        </p:nvPicPr>
        <p:blipFill rotWithShape="1">
          <a:blip r:embed="rId3">
            <a:extLst>
              <a:ext uri="{28A0092B-C50C-407E-A947-70E740481C1C}">
                <a14:useLocalDpi xmlns:a14="http://schemas.microsoft.com/office/drawing/2010/main" val="0"/>
              </a:ext>
            </a:extLst>
          </a:blip>
          <a:srcRect l="2448" t="14385" r="2007" b="22178"/>
          <a:stretch/>
        </p:blipFill>
        <p:spPr>
          <a:xfrm>
            <a:off x="4473575" y="1538289"/>
            <a:ext cx="7718425" cy="5319712"/>
          </a:xfrm>
          <a:prstGeom prst="rect">
            <a:avLst/>
          </a:prstGeom>
        </p:spPr>
      </p:pic>
    </p:spTree>
    <p:extLst>
      <p:ext uri="{BB962C8B-B14F-4D97-AF65-F5344CB8AC3E}">
        <p14:creationId xmlns:p14="http://schemas.microsoft.com/office/powerpoint/2010/main" val="125271598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La</a:t>
            </a:r>
            <a:r>
              <a:rPr lang="es-CL" dirty="0">
                <a:solidFill>
                  <a:schemeClr val="bg2"/>
                </a:solidFill>
                <a:latin typeface="ACHS Nueva Serif" pitchFamily="2" charset="77"/>
              </a:rPr>
              <a:t> inyección </a:t>
            </a:r>
            <a:r>
              <a:rPr lang="es-CL" dirty="0">
                <a:latin typeface="ACHS Nueva Serif" pitchFamily="2" charset="77"/>
              </a:rPr>
              <a:t>consiste principalmente en:</a:t>
            </a:r>
            <a:endParaRPr lang="x-none" dirty="0">
              <a:latin typeface="ACHS Nueva Serif" pitchFamily="2" charset="77"/>
            </a:endParaRPr>
          </a:p>
        </p:txBody>
      </p:sp>
      <p:pic>
        <p:nvPicPr>
          <p:cNvPr id="8" name="Picture 5">
            <a:extLst>
              <a:ext uri="{FF2B5EF4-FFF2-40B4-BE49-F238E27FC236}">
                <a16:creationId xmlns:a16="http://schemas.microsoft.com/office/drawing/2014/main" xmlns="" id="{5FCB368D-19D0-9048-9166-CB014C90EE45}"/>
              </a:ext>
            </a:extLst>
          </p:cNvPr>
          <p:cNvPicPr>
            <a:picLocks noChangeAspect="1"/>
          </p:cNvPicPr>
          <p:nvPr/>
        </p:nvPicPr>
        <p:blipFill rotWithShape="1">
          <a:blip r:embed="rId3">
            <a:extLst>
              <a:ext uri="{28A0092B-C50C-407E-A947-70E740481C1C}">
                <a14:useLocalDpi xmlns:a14="http://schemas.microsoft.com/office/drawing/2010/main" val="0"/>
              </a:ext>
            </a:extLst>
          </a:blip>
          <a:srcRect b="8908"/>
          <a:stretch/>
        </p:blipFill>
        <p:spPr>
          <a:xfrm>
            <a:off x="3069809" y="2361869"/>
            <a:ext cx="8305738" cy="4255783"/>
          </a:xfrm>
          <a:prstGeom prst="rect">
            <a:avLst/>
          </a:prstGeom>
        </p:spPr>
      </p:pic>
      <p:sp>
        <p:nvSpPr>
          <p:cNvPr id="14" name="Right Arrow 8">
            <a:extLst>
              <a:ext uri="{FF2B5EF4-FFF2-40B4-BE49-F238E27FC236}">
                <a16:creationId xmlns:a16="http://schemas.microsoft.com/office/drawing/2014/main" xmlns="" id="{7C86808C-80F7-6747-BBD8-2091F4F44C77}"/>
              </a:ext>
            </a:extLst>
          </p:cNvPr>
          <p:cNvSpPr/>
          <p:nvPr/>
        </p:nvSpPr>
        <p:spPr>
          <a:xfrm>
            <a:off x="4116317" y="3279043"/>
            <a:ext cx="484374" cy="40364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sp>
        <p:nvSpPr>
          <p:cNvPr id="16" name="Right Arrow 9">
            <a:extLst>
              <a:ext uri="{FF2B5EF4-FFF2-40B4-BE49-F238E27FC236}">
                <a16:creationId xmlns:a16="http://schemas.microsoft.com/office/drawing/2014/main" xmlns="" id="{6042606F-AE61-1143-9968-E1AAB4B32B1E}"/>
              </a:ext>
            </a:extLst>
          </p:cNvPr>
          <p:cNvSpPr/>
          <p:nvPr/>
        </p:nvSpPr>
        <p:spPr>
          <a:xfrm rot="5400000">
            <a:off x="6726045" y="3319408"/>
            <a:ext cx="484376" cy="40364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sp>
        <p:nvSpPr>
          <p:cNvPr id="17" name="Right Arrow 10">
            <a:extLst>
              <a:ext uri="{FF2B5EF4-FFF2-40B4-BE49-F238E27FC236}">
                <a16:creationId xmlns:a16="http://schemas.microsoft.com/office/drawing/2014/main" xmlns="" id="{7588DA21-BCCF-9B43-BAF9-11382E8A0017}"/>
              </a:ext>
            </a:extLst>
          </p:cNvPr>
          <p:cNvSpPr/>
          <p:nvPr/>
        </p:nvSpPr>
        <p:spPr>
          <a:xfrm rot="8100000">
            <a:off x="8712048" y="3391183"/>
            <a:ext cx="484374" cy="40364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sp>
        <p:nvSpPr>
          <p:cNvPr id="19" name="Rectángulo redondeado 18">
            <a:extLst>
              <a:ext uri="{FF2B5EF4-FFF2-40B4-BE49-F238E27FC236}">
                <a16:creationId xmlns:a16="http://schemas.microsoft.com/office/drawing/2014/main" xmlns="" id="{82E31640-0CEA-DB48-AEEC-B77B20E5A103}"/>
              </a:ext>
            </a:extLst>
          </p:cNvPr>
          <p:cNvSpPr/>
          <p:nvPr/>
        </p:nvSpPr>
        <p:spPr>
          <a:xfrm>
            <a:off x="662097" y="4931229"/>
            <a:ext cx="2407712" cy="1566056"/>
          </a:xfrm>
          <a:prstGeom prst="roundRect">
            <a:avLst>
              <a:gd name="adj" fmla="val 1557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s-CL" sz="1400" b="1" dirty="0">
                <a:solidFill>
                  <a:schemeClr val="bg2"/>
                </a:solidFill>
                <a:latin typeface="ACHS Nueva Sans SemiBold" pitchFamily="2" charset="77"/>
              </a:rPr>
              <a:t>Dentro del proceso, el mantenimiento de partes y piezas es primordial.</a:t>
            </a:r>
          </a:p>
        </p:txBody>
      </p:sp>
      <p:pic>
        <p:nvPicPr>
          <p:cNvPr id="20" name="Imagen 19">
            <a:extLst>
              <a:ext uri="{FF2B5EF4-FFF2-40B4-BE49-F238E27FC236}">
                <a16:creationId xmlns:a16="http://schemas.microsoft.com/office/drawing/2014/main" xmlns="" id="{5A894887-0186-FD49-AE8B-42B9B8FC7E1F}"/>
              </a:ext>
            </a:extLst>
          </p:cNvPr>
          <p:cNvPicPr>
            <a:picLocks noChangeAspect="1"/>
          </p:cNvPicPr>
          <p:nvPr/>
        </p:nvPicPr>
        <p:blipFill>
          <a:blip r:embed="rId4"/>
          <a:stretch>
            <a:fillRect/>
          </a:stretch>
        </p:blipFill>
        <p:spPr>
          <a:xfrm>
            <a:off x="662098" y="3985667"/>
            <a:ext cx="715884" cy="715884"/>
          </a:xfrm>
          <a:prstGeom prst="rect">
            <a:avLst/>
          </a:prstGeom>
        </p:spPr>
      </p:pic>
      <p:sp>
        <p:nvSpPr>
          <p:cNvPr id="21" name="Rectángulo redondeado 20">
            <a:extLst>
              <a:ext uri="{FF2B5EF4-FFF2-40B4-BE49-F238E27FC236}">
                <a16:creationId xmlns:a16="http://schemas.microsoft.com/office/drawing/2014/main" xmlns="" id="{393DBBFE-97C9-7847-955A-450C585BE453}"/>
              </a:ext>
            </a:extLst>
          </p:cNvPr>
          <p:cNvSpPr/>
          <p:nvPr/>
        </p:nvSpPr>
        <p:spPr>
          <a:xfrm>
            <a:off x="3439885" y="1605467"/>
            <a:ext cx="2259955" cy="1431252"/>
          </a:xfrm>
          <a:prstGeom prst="roundRect">
            <a:avLst>
              <a:gd name="adj" fmla="val 163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s-CL" sz="1200" dirty="0">
                <a:latin typeface="ACHS Nueva Sans Medium" pitchFamily="2" charset="77"/>
              </a:rPr>
              <a:t>Fundir un material sólido y homogeneizarlo.</a:t>
            </a:r>
          </a:p>
        </p:txBody>
      </p:sp>
      <p:sp>
        <p:nvSpPr>
          <p:cNvPr id="22" name="Rectángulo redondeado 21">
            <a:extLst>
              <a:ext uri="{FF2B5EF4-FFF2-40B4-BE49-F238E27FC236}">
                <a16:creationId xmlns:a16="http://schemas.microsoft.com/office/drawing/2014/main" xmlns="" id="{502D07A2-ACA7-484B-9DCD-799E2B34F2DC}"/>
              </a:ext>
            </a:extLst>
          </p:cNvPr>
          <p:cNvSpPr/>
          <p:nvPr/>
        </p:nvSpPr>
        <p:spPr>
          <a:xfrm>
            <a:off x="6040079" y="1605467"/>
            <a:ext cx="2259955" cy="1431251"/>
          </a:xfrm>
          <a:prstGeom prst="roundRect">
            <a:avLst>
              <a:gd name="adj" fmla="val 163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s-CL" sz="1200" dirty="0">
                <a:latin typeface="ACHS Nueva Sans Medium" pitchFamily="2" charset="77"/>
              </a:rPr>
              <a:t>Direccionar el material fundido a través de una cavidad cilíndrica.</a:t>
            </a:r>
          </a:p>
        </p:txBody>
      </p:sp>
      <p:sp>
        <p:nvSpPr>
          <p:cNvPr id="23" name="Rectángulo redondeado 22">
            <a:extLst>
              <a:ext uri="{FF2B5EF4-FFF2-40B4-BE49-F238E27FC236}">
                <a16:creationId xmlns:a16="http://schemas.microsoft.com/office/drawing/2014/main" xmlns="" id="{D3835048-0F04-174A-ABCD-97D5CEDE8B34}"/>
              </a:ext>
            </a:extLst>
          </p:cNvPr>
          <p:cNvSpPr/>
          <p:nvPr/>
        </p:nvSpPr>
        <p:spPr>
          <a:xfrm>
            <a:off x="8640273" y="1605467"/>
            <a:ext cx="2259955" cy="1431252"/>
          </a:xfrm>
          <a:prstGeom prst="roundRect">
            <a:avLst>
              <a:gd name="adj" fmla="val 163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s-CL" sz="1200" dirty="0">
                <a:latin typeface="ACHS Nueva Sans Medium" pitchFamily="2" charset="77"/>
              </a:rPr>
              <a:t>Restringir el flujo en una boquilla o matriz formadora (</a:t>
            </a:r>
            <a:r>
              <a:rPr lang="es-CL" sz="1200" dirty="0" err="1">
                <a:latin typeface="ACHS Nueva Sans Medium" pitchFamily="2" charset="77"/>
              </a:rPr>
              <a:t>forming</a:t>
            </a:r>
            <a:r>
              <a:rPr lang="es-CL" sz="1200" dirty="0">
                <a:latin typeface="ACHS Nueva Sans Medium" pitchFamily="2" charset="77"/>
              </a:rPr>
              <a:t> </a:t>
            </a:r>
            <a:r>
              <a:rPr lang="es-CL" sz="1200" dirty="0" err="1">
                <a:latin typeface="ACHS Nueva Sans Medium" pitchFamily="2" charset="77"/>
              </a:rPr>
              <a:t>nozzle</a:t>
            </a:r>
            <a:r>
              <a:rPr lang="es-CL" sz="1200" dirty="0">
                <a:latin typeface="ACHS Nueva Sans Medium" pitchFamily="2" charset="77"/>
              </a:rPr>
              <a:t>), que le proporcionará el diseño o figura deseada.</a:t>
            </a:r>
          </a:p>
        </p:txBody>
      </p:sp>
    </p:spTree>
    <p:extLst>
      <p:ext uri="{BB962C8B-B14F-4D97-AF65-F5344CB8AC3E}">
        <p14:creationId xmlns:p14="http://schemas.microsoft.com/office/powerpoint/2010/main" val="41328307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El proceso de inyección se utiliza:</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1" y="1539081"/>
            <a:ext cx="5176840" cy="4822348"/>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Para aumentar productividad.</a:t>
            </a:r>
          </a:p>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Cuando se requiere dar diferentes diseños y formas a las piezas de alta calidad (buen acabado).</a:t>
            </a:r>
          </a:p>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Para cambiar la forma utilizando la misma máquina (sólo se cambia molde).</a:t>
            </a:r>
          </a:p>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Cuando las condiciones del proceso como temperaturas, tiempos, presiones son el motor para realizar ajustes y lograr inyectar un material.</a:t>
            </a:r>
          </a:p>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Cuando la limitación por extracción de molde de sacar piezas donde el cuello o borde debe ser de mayor superficie que el fondo; sin embargo la tecnología ya creó moldes machos </a:t>
            </a:r>
            <a:r>
              <a:rPr lang="es-ES" dirty="0" err="1">
                <a:solidFill>
                  <a:schemeClr val="tx1"/>
                </a:solidFill>
                <a:effectLst/>
                <a:latin typeface="ACHS Nueva Sans Medium" pitchFamily="2" charset="77"/>
              </a:rPr>
              <a:t>colapsables</a:t>
            </a:r>
            <a:r>
              <a:rPr lang="es-ES" dirty="0">
                <a:solidFill>
                  <a:schemeClr val="tx1"/>
                </a:solidFill>
                <a:effectLst/>
                <a:latin typeface="ACHS Nueva Sans Medium" pitchFamily="2" charset="77"/>
              </a:rPr>
              <a:t> que se deforman luego de inyectar para poder salir por cuellos de menor superficie que el fondo.</a:t>
            </a:r>
          </a:p>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Para producción </a:t>
            </a:r>
            <a:r>
              <a:rPr lang="es-ES" dirty="0" err="1">
                <a:solidFill>
                  <a:schemeClr val="tx1"/>
                </a:solidFill>
                <a:effectLst/>
                <a:latin typeface="ACHS Nueva Sans Medium" pitchFamily="2" charset="77"/>
              </a:rPr>
              <a:t>Batch</a:t>
            </a:r>
            <a:r>
              <a:rPr lang="es-ES" dirty="0">
                <a:solidFill>
                  <a:schemeClr val="tx1"/>
                </a:solidFill>
                <a:effectLst/>
                <a:latin typeface="ACHS Nueva Sans Medium" pitchFamily="2" charset="77"/>
              </a:rPr>
              <a:t> de piezas (ciclos).</a:t>
            </a:r>
          </a:p>
        </p:txBody>
      </p:sp>
      <p:pic>
        <p:nvPicPr>
          <p:cNvPr id="8" name="Imagen 7">
            <a:extLst>
              <a:ext uri="{FF2B5EF4-FFF2-40B4-BE49-F238E27FC236}">
                <a16:creationId xmlns:a16="http://schemas.microsoft.com/office/drawing/2014/main" xmlns="" id="{087CD0F2-26F0-BF40-ABAC-A7F4DDFE9B03}"/>
              </a:ext>
            </a:extLst>
          </p:cNvPr>
          <p:cNvPicPr>
            <a:picLocks noChangeAspect="1"/>
          </p:cNvPicPr>
          <p:nvPr/>
        </p:nvPicPr>
        <p:blipFill>
          <a:blip r:embed="rId3"/>
          <a:stretch>
            <a:fillRect/>
          </a:stretch>
        </p:blipFill>
        <p:spPr>
          <a:xfrm>
            <a:off x="6417733" y="1521744"/>
            <a:ext cx="4986338" cy="5336256"/>
          </a:xfrm>
          <a:prstGeom prst="rect">
            <a:avLst/>
          </a:prstGeom>
        </p:spPr>
      </p:pic>
    </p:spTree>
    <p:extLst>
      <p:ext uri="{BB962C8B-B14F-4D97-AF65-F5344CB8AC3E}">
        <p14:creationId xmlns:p14="http://schemas.microsoft.com/office/powerpoint/2010/main" val="185375842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Contexto general de presentación</a:t>
            </a:r>
            <a:endParaRPr lang="x-none" dirty="0">
              <a:latin typeface="ACHS Nueva Serif" pitchFamily="2" charset="77"/>
            </a:endParaRPr>
          </a:p>
        </p:txBody>
      </p:sp>
      <p:sp>
        <p:nvSpPr>
          <p:cNvPr id="16" name="Marcador de texto 31">
            <a:extLst>
              <a:ext uri="{FF2B5EF4-FFF2-40B4-BE49-F238E27FC236}">
                <a16:creationId xmlns:a16="http://schemas.microsoft.com/office/drawing/2014/main" xmlns="" id="{462BDE24-48B0-FB44-8B09-63C7547C8B59}"/>
              </a:ext>
            </a:extLst>
          </p:cNvPr>
          <p:cNvSpPr txBox="1">
            <a:spLocks/>
          </p:cNvSpPr>
          <p:nvPr/>
        </p:nvSpPr>
        <p:spPr>
          <a:xfrm>
            <a:off x="9004773" y="4489905"/>
            <a:ext cx="2167322" cy="841507"/>
          </a:xfrm>
          <a:prstGeom prst="rect">
            <a:avLst/>
          </a:prstGeom>
        </p:spPr>
        <p:txBody>
          <a:bodyPr>
            <a:noAutofit/>
          </a:bodyPr>
          <a:lstStyle>
            <a:defPPr>
              <a:defRPr lang="es-CL"/>
            </a:defPPr>
            <a:lvl1pPr marL="399600" marR="0" indent="-399600" defTabSz="1597354">
              <a:lnSpc>
                <a:spcPct val="120000"/>
              </a:lnSpc>
              <a:spcBef>
                <a:spcPts val="0"/>
              </a:spcBef>
              <a:spcAft>
                <a:spcPts val="0"/>
              </a:spcAft>
              <a:buClr>
                <a:srgbClr val="83B827"/>
              </a:buClr>
              <a:buSzPct val="100000"/>
              <a:buFont typeface="Arial" panose="020B0604020202020204" pitchFamily="34" charset="0"/>
              <a:buChar char="•"/>
              <a:tabLst/>
              <a:defRPr sz="2200" b="0" i="0" u="none" strike="noStrike" cap="none" spc="0" baseline="0">
                <a:solidFill>
                  <a:srgbClr val="333333"/>
                </a:solidFill>
                <a:uFillTx/>
                <a:latin typeface="Arial"/>
                <a:ea typeface="Arial"/>
                <a:cs typeface="Catamaran Light" panose="00000400000000000000" pitchFamily="2" charset="0"/>
              </a:defRPr>
            </a:lvl1pPr>
            <a:lvl2pPr marL="1465196"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2pPr>
            <a:lvl3pPr marL="1864794"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3pPr>
            <a:lvl4pPr marL="2264393"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4pPr>
            <a:lvl5pPr marL="2663992"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5pPr>
            <a:lvl6pPr marL="2963690"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6pPr>
            <a:lvl7pPr marL="3263389"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7pPr>
            <a:lvl8pPr marL="3563089"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8pPr>
            <a:lvl9pPr marL="3862787"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9pPr>
          </a:lstStyle>
          <a:p>
            <a:pPr marL="0" indent="0" algn="ctr">
              <a:buNone/>
            </a:pPr>
            <a:r>
              <a:rPr lang="es-CL" sz="2000" b="1" dirty="0">
                <a:solidFill>
                  <a:schemeClr val="bg1"/>
                </a:solidFill>
              </a:rPr>
              <a:t>CORTE Y </a:t>
            </a:r>
          </a:p>
          <a:p>
            <a:pPr marL="0" indent="0" algn="ctr">
              <a:buNone/>
            </a:pPr>
            <a:r>
              <a:rPr lang="es-CL" sz="2000" b="1" dirty="0">
                <a:solidFill>
                  <a:schemeClr val="bg1"/>
                </a:solidFill>
              </a:rPr>
              <a:t>SELLADO</a:t>
            </a:r>
          </a:p>
          <a:p>
            <a:pPr algn="just"/>
            <a:endParaRPr lang="es-CL" sz="2000" dirty="0">
              <a:solidFill>
                <a:schemeClr val="bg1"/>
              </a:solidFill>
            </a:endParaRPr>
          </a:p>
        </p:txBody>
      </p:sp>
      <p:pic>
        <p:nvPicPr>
          <p:cNvPr id="17" name="Imagen 16">
            <a:extLst>
              <a:ext uri="{FF2B5EF4-FFF2-40B4-BE49-F238E27FC236}">
                <a16:creationId xmlns:a16="http://schemas.microsoft.com/office/drawing/2014/main" xmlns="" id="{A7D8F647-1004-8942-8652-AD582F7FD088}"/>
              </a:ext>
            </a:extLst>
          </p:cNvPr>
          <p:cNvPicPr>
            <a:picLocks noChangeAspect="1"/>
          </p:cNvPicPr>
          <p:nvPr/>
        </p:nvPicPr>
        <p:blipFill>
          <a:blip r:embed="rId3"/>
          <a:stretch>
            <a:fillRect/>
          </a:stretch>
        </p:blipFill>
        <p:spPr>
          <a:xfrm>
            <a:off x="1128754" y="1978416"/>
            <a:ext cx="1949623" cy="2086439"/>
          </a:xfrm>
          <a:prstGeom prst="rect">
            <a:avLst/>
          </a:prstGeom>
        </p:spPr>
      </p:pic>
      <p:sp>
        <p:nvSpPr>
          <p:cNvPr id="18" name="Rectángulo 17">
            <a:extLst>
              <a:ext uri="{FF2B5EF4-FFF2-40B4-BE49-F238E27FC236}">
                <a16:creationId xmlns:a16="http://schemas.microsoft.com/office/drawing/2014/main" xmlns="" id="{A0D488DC-B48D-0A47-A97E-02B6973567F6}"/>
              </a:ext>
            </a:extLst>
          </p:cNvPr>
          <p:cNvSpPr/>
          <p:nvPr/>
        </p:nvSpPr>
        <p:spPr>
          <a:xfrm>
            <a:off x="4755682" y="2201507"/>
            <a:ext cx="2680635" cy="1822802"/>
          </a:xfrm>
          <a:prstGeom prst="rect">
            <a:avLst/>
          </a:prstGeom>
          <a:blipFill rotWithShape="1">
            <a:blip r:embed="rId4"/>
            <a:stretch>
              <a:fillRect/>
            </a:stretch>
          </a:blipFill>
          <a:ln>
            <a:no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CL"/>
          </a:p>
        </p:txBody>
      </p:sp>
      <p:sp>
        <p:nvSpPr>
          <p:cNvPr id="19" name="Rectángulo redondeado 18">
            <a:extLst>
              <a:ext uri="{FF2B5EF4-FFF2-40B4-BE49-F238E27FC236}">
                <a16:creationId xmlns:a16="http://schemas.microsoft.com/office/drawing/2014/main" xmlns="" id="{C1DB60EE-8996-5046-AD30-EB1C5AD4E358}"/>
              </a:ext>
            </a:extLst>
          </p:cNvPr>
          <p:cNvSpPr/>
          <p:nvPr/>
        </p:nvSpPr>
        <p:spPr>
          <a:xfrm>
            <a:off x="8748116" y="2201507"/>
            <a:ext cx="2680635" cy="1822802"/>
          </a:xfrm>
          <a:prstGeom prst="roundRect">
            <a:avLst>
              <a:gd name="adj" fmla="val 10000"/>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CL"/>
          </a:p>
        </p:txBody>
      </p:sp>
      <p:sp>
        <p:nvSpPr>
          <p:cNvPr id="26" name="Right Arrow 8">
            <a:extLst>
              <a:ext uri="{FF2B5EF4-FFF2-40B4-BE49-F238E27FC236}">
                <a16:creationId xmlns:a16="http://schemas.microsoft.com/office/drawing/2014/main" xmlns="" id="{8E9A3B86-DCC6-9C4A-8CF3-3A1176FB244F}"/>
              </a:ext>
            </a:extLst>
          </p:cNvPr>
          <p:cNvSpPr/>
          <p:nvPr/>
        </p:nvSpPr>
        <p:spPr>
          <a:xfrm>
            <a:off x="3724055" y="2882954"/>
            <a:ext cx="703377" cy="703378"/>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sp>
        <p:nvSpPr>
          <p:cNvPr id="28" name="Right Arrow 8">
            <a:extLst>
              <a:ext uri="{FF2B5EF4-FFF2-40B4-BE49-F238E27FC236}">
                <a16:creationId xmlns:a16="http://schemas.microsoft.com/office/drawing/2014/main" xmlns="" id="{56D62C76-6171-CA4D-9021-9874992045AA}"/>
              </a:ext>
            </a:extLst>
          </p:cNvPr>
          <p:cNvSpPr/>
          <p:nvPr/>
        </p:nvSpPr>
        <p:spPr>
          <a:xfrm>
            <a:off x="7740528" y="2882954"/>
            <a:ext cx="703377" cy="703378"/>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sp>
        <p:nvSpPr>
          <p:cNvPr id="31" name="Rectángulo redondeado 30">
            <a:extLst>
              <a:ext uri="{FF2B5EF4-FFF2-40B4-BE49-F238E27FC236}">
                <a16:creationId xmlns:a16="http://schemas.microsoft.com/office/drawing/2014/main" xmlns="" id="{C93D43E4-C7FB-514B-A465-C40B1CB09435}"/>
              </a:ext>
            </a:extLst>
          </p:cNvPr>
          <p:cNvSpPr/>
          <p:nvPr/>
        </p:nvSpPr>
        <p:spPr>
          <a:xfrm>
            <a:off x="763248" y="4197723"/>
            <a:ext cx="2680635" cy="1431252"/>
          </a:xfrm>
          <a:prstGeom prst="roundRect">
            <a:avLst>
              <a:gd name="adj" fmla="val 16339"/>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spcBef>
                <a:spcPts val="600"/>
              </a:spcBef>
            </a:pPr>
            <a:r>
              <a:rPr lang="es-CL" b="1" dirty="0">
                <a:latin typeface="ACHS Nueva Sans" pitchFamily="2" charset="77"/>
              </a:rPr>
              <a:t>MOLDEO</a:t>
            </a:r>
          </a:p>
          <a:p>
            <a:pPr marL="171450" indent="-171450">
              <a:spcBef>
                <a:spcPts val="600"/>
              </a:spcBef>
              <a:buClr>
                <a:schemeClr val="bg1"/>
              </a:buClr>
              <a:buFont typeface="Wingdings" pitchFamily="2" charset="2"/>
              <a:buChar char="§"/>
            </a:pPr>
            <a:r>
              <a:rPr lang="es-CL" sz="1400" dirty="0">
                <a:latin typeface="ACHS Nueva Sans Medium" pitchFamily="2" charset="77"/>
              </a:rPr>
              <a:t>Extrusión</a:t>
            </a:r>
          </a:p>
          <a:p>
            <a:pPr marL="171450" indent="-171450">
              <a:spcBef>
                <a:spcPts val="600"/>
              </a:spcBef>
              <a:buClr>
                <a:schemeClr val="bg1"/>
              </a:buClr>
              <a:buFont typeface="Wingdings" pitchFamily="2" charset="2"/>
              <a:buChar char="§"/>
            </a:pPr>
            <a:r>
              <a:rPr lang="es-CL" sz="1400" dirty="0">
                <a:latin typeface="ACHS Nueva Sans Medium" pitchFamily="2" charset="77"/>
              </a:rPr>
              <a:t>Inyección</a:t>
            </a:r>
          </a:p>
        </p:txBody>
      </p:sp>
      <p:pic>
        <p:nvPicPr>
          <p:cNvPr id="32" name="Imagen 31">
            <a:extLst>
              <a:ext uri="{FF2B5EF4-FFF2-40B4-BE49-F238E27FC236}">
                <a16:creationId xmlns:a16="http://schemas.microsoft.com/office/drawing/2014/main" xmlns="" id="{F2ECC6BC-7895-1048-9747-9CF70353FC9B}"/>
              </a:ext>
            </a:extLst>
          </p:cNvPr>
          <p:cNvPicPr>
            <a:picLocks noChangeAspect="1"/>
          </p:cNvPicPr>
          <p:nvPr/>
        </p:nvPicPr>
        <p:blipFill>
          <a:blip r:embed="rId6"/>
          <a:stretch>
            <a:fillRect/>
          </a:stretch>
        </p:blipFill>
        <p:spPr>
          <a:xfrm>
            <a:off x="2886411" y="5262467"/>
            <a:ext cx="685800" cy="685800"/>
          </a:xfrm>
          <a:prstGeom prst="rect">
            <a:avLst/>
          </a:prstGeom>
        </p:spPr>
      </p:pic>
      <p:sp>
        <p:nvSpPr>
          <p:cNvPr id="34" name="Rectángulo redondeado 33">
            <a:extLst>
              <a:ext uri="{FF2B5EF4-FFF2-40B4-BE49-F238E27FC236}">
                <a16:creationId xmlns:a16="http://schemas.microsoft.com/office/drawing/2014/main" xmlns="" id="{3984E632-E24C-2240-8F6F-FEE2FE56D0F3}"/>
              </a:ext>
            </a:extLst>
          </p:cNvPr>
          <p:cNvSpPr/>
          <p:nvPr/>
        </p:nvSpPr>
        <p:spPr>
          <a:xfrm>
            <a:off x="4755681" y="4197723"/>
            <a:ext cx="2680635" cy="1431252"/>
          </a:xfrm>
          <a:prstGeom prst="roundRect">
            <a:avLst>
              <a:gd name="adj" fmla="val 16339"/>
            </a:avLst>
          </a:prstGeom>
          <a:solidFill>
            <a:srgbClr val="27933E"/>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spcBef>
                <a:spcPts val="600"/>
              </a:spcBef>
            </a:pPr>
            <a:r>
              <a:rPr lang="es-CL" b="1" dirty="0">
                <a:latin typeface="ACHS Nueva Sans" pitchFamily="2" charset="77"/>
              </a:rPr>
              <a:t>IMPRESIÓN</a:t>
            </a:r>
          </a:p>
          <a:p>
            <a:pPr marL="171450" indent="-171450">
              <a:spcBef>
                <a:spcPts val="600"/>
              </a:spcBef>
              <a:buClr>
                <a:schemeClr val="bg1"/>
              </a:buClr>
              <a:buFont typeface="Wingdings" pitchFamily="2" charset="2"/>
              <a:buChar char="§"/>
            </a:pPr>
            <a:r>
              <a:rPr lang="es-CL" sz="1400" dirty="0" err="1">
                <a:latin typeface="ACHS Nueva Sans Medium" pitchFamily="2" charset="77"/>
              </a:rPr>
              <a:t>Flexografía</a:t>
            </a:r>
            <a:r>
              <a:rPr lang="es-CL" sz="1400" dirty="0">
                <a:latin typeface="ACHS Nueva Sans Medium" pitchFamily="2" charset="77"/>
              </a:rPr>
              <a:t> </a:t>
            </a:r>
          </a:p>
          <a:p>
            <a:pPr marL="171450" indent="-171450">
              <a:spcBef>
                <a:spcPts val="600"/>
              </a:spcBef>
              <a:buClr>
                <a:schemeClr val="bg1"/>
              </a:buClr>
              <a:buFont typeface="Wingdings" pitchFamily="2" charset="2"/>
              <a:buChar char="§"/>
            </a:pPr>
            <a:r>
              <a:rPr lang="es-CL" sz="1400" dirty="0">
                <a:latin typeface="ACHS Nueva Sans Medium" pitchFamily="2" charset="77"/>
              </a:rPr>
              <a:t>Huecograbado</a:t>
            </a:r>
          </a:p>
        </p:txBody>
      </p:sp>
      <p:sp>
        <p:nvSpPr>
          <p:cNvPr id="36" name="Rectángulo redondeado 35">
            <a:extLst>
              <a:ext uri="{FF2B5EF4-FFF2-40B4-BE49-F238E27FC236}">
                <a16:creationId xmlns:a16="http://schemas.microsoft.com/office/drawing/2014/main" xmlns="" id="{966E3CD0-6E93-804F-B3AC-5C09C06B19F4}"/>
              </a:ext>
            </a:extLst>
          </p:cNvPr>
          <p:cNvSpPr/>
          <p:nvPr/>
        </p:nvSpPr>
        <p:spPr>
          <a:xfrm>
            <a:off x="8748114" y="4197723"/>
            <a:ext cx="2680635" cy="1431252"/>
          </a:xfrm>
          <a:prstGeom prst="roundRect">
            <a:avLst>
              <a:gd name="adj" fmla="val 16339"/>
            </a:avLst>
          </a:prstGeom>
          <a:solidFill>
            <a:srgbClr val="004C14"/>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spcBef>
                <a:spcPts val="600"/>
              </a:spcBef>
            </a:pPr>
            <a:r>
              <a:rPr lang="es-CL" b="1" dirty="0">
                <a:latin typeface="ACHS Nueva Sans" pitchFamily="2" charset="77"/>
              </a:rPr>
              <a:t>CORTE Y </a:t>
            </a:r>
          </a:p>
          <a:p>
            <a:pPr algn="ctr">
              <a:spcBef>
                <a:spcPts val="600"/>
              </a:spcBef>
            </a:pPr>
            <a:r>
              <a:rPr lang="es-CL" b="1" dirty="0">
                <a:latin typeface="ACHS Nueva Sans" pitchFamily="2" charset="77"/>
              </a:rPr>
              <a:t>SELLADO</a:t>
            </a:r>
          </a:p>
        </p:txBody>
      </p:sp>
    </p:spTree>
    <p:extLst>
      <p:ext uri="{BB962C8B-B14F-4D97-AF65-F5344CB8AC3E}">
        <p14:creationId xmlns:p14="http://schemas.microsoft.com/office/powerpoint/2010/main" val="182219500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Huecograbado</a:t>
            </a:r>
            <a:endParaRPr lang="x-none" dirty="0">
              <a:latin typeface="ACHS Nueva Serif" pitchFamily="2" charset="77"/>
            </a:endParaRPr>
          </a:p>
        </p:txBody>
      </p:sp>
      <p:sp>
        <p:nvSpPr>
          <p:cNvPr id="11" name="Text Placeholder 15">
            <a:extLst>
              <a:ext uri="{FF2B5EF4-FFF2-40B4-BE49-F238E27FC236}">
                <a16:creationId xmlns:a16="http://schemas.microsoft.com/office/drawing/2014/main" xmlns="" id="{36768BD3-31EF-7940-8153-DA32E8DE12EF}"/>
              </a:ext>
            </a:extLst>
          </p:cNvPr>
          <p:cNvSpPr txBox="1">
            <a:spLocks/>
          </p:cNvSpPr>
          <p:nvPr/>
        </p:nvSpPr>
        <p:spPr>
          <a:xfrm>
            <a:off x="449262" y="11598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Medium" pitchFamily="2" charset="77"/>
              </a:rPr>
              <a:t>¿En qué consiste?</a:t>
            </a:r>
            <a:endParaRPr lang="x-none" dirty="0">
              <a:latin typeface="ACHS Nueva Serif Medium" pitchFamily="2" charset="77"/>
            </a:endParaRPr>
          </a:p>
        </p:txBody>
      </p:sp>
      <p:sp>
        <p:nvSpPr>
          <p:cNvPr id="8" name="Marcador de texto 5">
            <a:extLst>
              <a:ext uri="{FF2B5EF4-FFF2-40B4-BE49-F238E27FC236}">
                <a16:creationId xmlns:a16="http://schemas.microsoft.com/office/drawing/2014/main" xmlns="" id="{28C959C7-47AE-634F-8F72-07E0E6E6664E}"/>
              </a:ext>
            </a:extLst>
          </p:cNvPr>
          <p:cNvSpPr txBox="1">
            <a:spLocks/>
          </p:cNvSpPr>
          <p:nvPr/>
        </p:nvSpPr>
        <p:spPr>
          <a:xfrm>
            <a:off x="449263" y="1539082"/>
            <a:ext cx="2607446" cy="1374599"/>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dirty="0">
                <a:solidFill>
                  <a:schemeClr val="tx1"/>
                </a:solidFill>
                <a:effectLst/>
                <a:latin typeface="ACHS Nueva Sans Medium" pitchFamily="2" charset="77"/>
              </a:rPr>
              <a:t>Se utiliza para la impresión de largas tiradas de materiales plásticos tales como películas plásticas de poliéster o nylon.</a:t>
            </a:r>
          </a:p>
        </p:txBody>
      </p:sp>
      <p:pic>
        <p:nvPicPr>
          <p:cNvPr id="9" name="Picture 4">
            <a:extLst>
              <a:ext uri="{FF2B5EF4-FFF2-40B4-BE49-F238E27FC236}">
                <a16:creationId xmlns:a16="http://schemas.microsoft.com/office/drawing/2014/main" xmlns="" id="{D3B80B20-28AF-744E-AE50-03F6D7614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000" y="1339614"/>
            <a:ext cx="4719530" cy="5021815"/>
          </a:xfrm>
          <a:prstGeom prst="rect">
            <a:avLst/>
          </a:prstGeom>
        </p:spPr>
      </p:pic>
      <p:sp>
        <p:nvSpPr>
          <p:cNvPr id="15" name="Right Arrow 13">
            <a:extLst>
              <a:ext uri="{FF2B5EF4-FFF2-40B4-BE49-F238E27FC236}">
                <a16:creationId xmlns:a16="http://schemas.microsoft.com/office/drawing/2014/main" xmlns="" id="{94496AF3-7DAB-8147-830C-DB40FA2F52DE}"/>
              </a:ext>
            </a:extLst>
          </p:cNvPr>
          <p:cNvSpPr/>
          <p:nvPr/>
        </p:nvSpPr>
        <p:spPr>
          <a:xfrm>
            <a:off x="3050833" y="4702535"/>
            <a:ext cx="1789464" cy="35628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Rectángulo redondeado 1">
            <a:extLst>
              <a:ext uri="{FF2B5EF4-FFF2-40B4-BE49-F238E27FC236}">
                <a16:creationId xmlns:a16="http://schemas.microsoft.com/office/drawing/2014/main" xmlns="" id="{9EC42704-3A78-234F-89C0-5D33360A09BC}"/>
              </a:ext>
            </a:extLst>
          </p:cNvPr>
          <p:cNvSpPr/>
          <p:nvPr/>
        </p:nvSpPr>
        <p:spPr>
          <a:xfrm>
            <a:off x="3050833" y="4175922"/>
            <a:ext cx="1762043" cy="464536"/>
          </a:xfrm>
          <a:prstGeom prst="roundRect">
            <a:avLst>
              <a:gd name="adj" fmla="val 25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b="1" dirty="0">
                <a:solidFill>
                  <a:schemeClr val="bg2"/>
                </a:solidFill>
                <a:latin typeface="ACHS Nueva Sans SemiBold" pitchFamily="2" charset="77"/>
              </a:rPr>
              <a:t>Depósito de tinta</a:t>
            </a:r>
          </a:p>
        </p:txBody>
      </p:sp>
      <p:sp>
        <p:nvSpPr>
          <p:cNvPr id="17" name="Right Arrow 13">
            <a:extLst>
              <a:ext uri="{FF2B5EF4-FFF2-40B4-BE49-F238E27FC236}">
                <a16:creationId xmlns:a16="http://schemas.microsoft.com/office/drawing/2014/main" xmlns="" id="{188719D8-2348-514C-A5D2-CD753B54FB6F}"/>
              </a:ext>
            </a:extLst>
          </p:cNvPr>
          <p:cNvSpPr/>
          <p:nvPr/>
        </p:nvSpPr>
        <p:spPr>
          <a:xfrm rot="10800000">
            <a:off x="8091328" y="2470335"/>
            <a:ext cx="3181059" cy="35628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8" name="Rectángulo redondeado 17">
            <a:extLst>
              <a:ext uri="{FF2B5EF4-FFF2-40B4-BE49-F238E27FC236}">
                <a16:creationId xmlns:a16="http://schemas.microsoft.com/office/drawing/2014/main" xmlns="" id="{51A25199-FA2E-F143-8966-90D0E787B22C}"/>
              </a:ext>
            </a:extLst>
          </p:cNvPr>
          <p:cNvSpPr/>
          <p:nvPr/>
        </p:nvSpPr>
        <p:spPr>
          <a:xfrm>
            <a:off x="9510345" y="1965149"/>
            <a:ext cx="1762043" cy="464536"/>
          </a:xfrm>
          <a:prstGeom prst="roundRect">
            <a:avLst>
              <a:gd name="adj" fmla="val 25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b="1" dirty="0">
                <a:solidFill>
                  <a:schemeClr val="bg2"/>
                </a:solidFill>
                <a:latin typeface="ACHS Nueva Sans SemiBold" pitchFamily="2" charset="77"/>
              </a:rPr>
              <a:t>Impresión</a:t>
            </a:r>
          </a:p>
        </p:txBody>
      </p:sp>
    </p:spTree>
    <p:extLst>
      <p:ext uri="{BB962C8B-B14F-4D97-AF65-F5344CB8AC3E}">
        <p14:creationId xmlns:p14="http://schemas.microsoft.com/office/powerpoint/2010/main" val="17091817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67908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¿Somos capaces de explicar cuáles son los procesos, la maquinaria y la operación involucrados para la impresión por huecograbado?</a:t>
            </a:r>
            <a:endParaRPr lang="x-none" dirty="0">
              <a:latin typeface="ACHS Nueva Serif" pitchFamily="2" charset="77"/>
            </a:endParaRPr>
          </a:p>
        </p:txBody>
      </p:sp>
      <p:pic>
        <p:nvPicPr>
          <p:cNvPr id="8" name="Picture 4">
            <a:extLst>
              <a:ext uri="{FF2B5EF4-FFF2-40B4-BE49-F238E27FC236}">
                <a16:creationId xmlns:a16="http://schemas.microsoft.com/office/drawing/2014/main" xmlns="" id="{12946716-A176-4441-A42C-90816C996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683" y="1902905"/>
            <a:ext cx="4656827" cy="4955095"/>
          </a:xfrm>
          <a:prstGeom prst="rect">
            <a:avLst/>
          </a:prstGeom>
        </p:spPr>
      </p:pic>
      <p:sp>
        <p:nvSpPr>
          <p:cNvPr id="26" name="Right Arrow 13">
            <a:extLst>
              <a:ext uri="{FF2B5EF4-FFF2-40B4-BE49-F238E27FC236}">
                <a16:creationId xmlns:a16="http://schemas.microsoft.com/office/drawing/2014/main" xmlns="" id="{6B3DA257-D3FC-9142-AE5F-366180CEE7F9}"/>
              </a:ext>
            </a:extLst>
          </p:cNvPr>
          <p:cNvSpPr/>
          <p:nvPr/>
        </p:nvSpPr>
        <p:spPr>
          <a:xfrm>
            <a:off x="1549494" y="3500369"/>
            <a:ext cx="3273260" cy="24803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7" name="Rectángulo redondeado 26">
            <a:extLst>
              <a:ext uri="{FF2B5EF4-FFF2-40B4-BE49-F238E27FC236}">
                <a16:creationId xmlns:a16="http://schemas.microsoft.com/office/drawing/2014/main" xmlns="" id="{56CA7129-3DE9-FE44-9309-25F6930A2A19}"/>
              </a:ext>
            </a:extLst>
          </p:cNvPr>
          <p:cNvSpPr/>
          <p:nvPr/>
        </p:nvSpPr>
        <p:spPr>
          <a:xfrm>
            <a:off x="1549493" y="3113580"/>
            <a:ext cx="1762043" cy="392011"/>
          </a:xfrm>
          <a:prstGeom prst="roundRect">
            <a:avLst>
              <a:gd name="adj" fmla="val 25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2"/>
                </a:solidFill>
                <a:latin typeface="ACHS Nueva Sans SemiBold" pitchFamily="2" charset="77"/>
              </a:rPr>
              <a:t>Cilindro de grabado</a:t>
            </a:r>
          </a:p>
        </p:txBody>
      </p:sp>
      <p:sp>
        <p:nvSpPr>
          <p:cNvPr id="30" name="Right Arrow 13">
            <a:extLst>
              <a:ext uri="{FF2B5EF4-FFF2-40B4-BE49-F238E27FC236}">
                <a16:creationId xmlns:a16="http://schemas.microsoft.com/office/drawing/2014/main" xmlns="" id="{950E4C4F-1C11-3944-9BDB-88F5242B9C02}"/>
              </a:ext>
            </a:extLst>
          </p:cNvPr>
          <p:cNvSpPr/>
          <p:nvPr/>
        </p:nvSpPr>
        <p:spPr>
          <a:xfrm>
            <a:off x="2457862" y="4217765"/>
            <a:ext cx="1996798" cy="24803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1" name="Rectángulo redondeado 30">
            <a:extLst>
              <a:ext uri="{FF2B5EF4-FFF2-40B4-BE49-F238E27FC236}">
                <a16:creationId xmlns:a16="http://schemas.microsoft.com/office/drawing/2014/main" xmlns="" id="{6B37549E-3A7C-F44F-9783-8B7E209F4516}"/>
              </a:ext>
            </a:extLst>
          </p:cNvPr>
          <p:cNvSpPr/>
          <p:nvPr/>
        </p:nvSpPr>
        <p:spPr>
          <a:xfrm>
            <a:off x="2469786" y="3838847"/>
            <a:ext cx="1125268" cy="392011"/>
          </a:xfrm>
          <a:prstGeom prst="roundRect">
            <a:avLst>
              <a:gd name="adj" fmla="val 25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2"/>
                </a:solidFill>
                <a:latin typeface="ACHS Nueva Sans SemiBold" pitchFamily="2" charset="77"/>
              </a:rPr>
              <a:t>Alveolos</a:t>
            </a:r>
          </a:p>
        </p:txBody>
      </p:sp>
      <p:sp>
        <p:nvSpPr>
          <p:cNvPr id="34" name="Right Arrow 13">
            <a:extLst>
              <a:ext uri="{FF2B5EF4-FFF2-40B4-BE49-F238E27FC236}">
                <a16:creationId xmlns:a16="http://schemas.microsoft.com/office/drawing/2014/main" xmlns="" id="{34C8143F-D888-2E4C-9542-8FD8AF73145E}"/>
              </a:ext>
            </a:extLst>
          </p:cNvPr>
          <p:cNvSpPr/>
          <p:nvPr/>
        </p:nvSpPr>
        <p:spPr>
          <a:xfrm>
            <a:off x="1664083" y="5368643"/>
            <a:ext cx="1996798" cy="24803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5" name="Rectángulo redondeado 34">
            <a:extLst>
              <a:ext uri="{FF2B5EF4-FFF2-40B4-BE49-F238E27FC236}">
                <a16:creationId xmlns:a16="http://schemas.microsoft.com/office/drawing/2014/main" xmlns="" id="{2E4AD9AF-846B-E345-8342-79273CE7E7DC}"/>
              </a:ext>
            </a:extLst>
          </p:cNvPr>
          <p:cNvSpPr/>
          <p:nvPr/>
        </p:nvSpPr>
        <p:spPr>
          <a:xfrm>
            <a:off x="1676007" y="4989725"/>
            <a:ext cx="1521100" cy="392011"/>
          </a:xfrm>
          <a:prstGeom prst="roundRect">
            <a:avLst>
              <a:gd name="adj" fmla="val 25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2"/>
                </a:solidFill>
                <a:latin typeface="ACHS Nueva Sans SemiBold" pitchFamily="2" charset="77"/>
              </a:rPr>
              <a:t>Depósito de tinta</a:t>
            </a:r>
          </a:p>
        </p:txBody>
      </p:sp>
      <p:sp>
        <p:nvSpPr>
          <p:cNvPr id="40" name="Right Arrow 13">
            <a:extLst>
              <a:ext uri="{FF2B5EF4-FFF2-40B4-BE49-F238E27FC236}">
                <a16:creationId xmlns:a16="http://schemas.microsoft.com/office/drawing/2014/main" xmlns="" id="{F579413F-51C2-FD46-AEBC-EC68576C66B8}"/>
              </a:ext>
            </a:extLst>
          </p:cNvPr>
          <p:cNvSpPr/>
          <p:nvPr/>
        </p:nvSpPr>
        <p:spPr>
          <a:xfrm rot="10800000">
            <a:off x="6089396" y="1973326"/>
            <a:ext cx="1110122" cy="24803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41" name="Rectángulo redondeado 40">
            <a:extLst>
              <a:ext uri="{FF2B5EF4-FFF2-40B4-BE49-F238E27FC236}">
                <a16:creationId xmlns:a16="http://schemas.microsoft.com/office/drawing/2014/main" xmlns="" id="{CBD14A6A-6E9C-B349-B041-BD39A26E009A}"/>
              </a:ext>
            </a:extLst>
          </p:cNvPr>
          <p:cNvSpPr/>
          <p:nvPr/>
        </p:nvSpPr>
        <p:spPr>
          <a:xfrm>
            <a:off x="5559022" y="1586537"/>
            <a:ext cx="1640496" cy="392011"/>
          </a:xfrm>
          <a:prstGeom prst="roundRect">
            <a:avLst>
              <a:gd name="adj" fmla="val 25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2"/>
                </a:solidFill>
                <a:latin typeface="ACHS Nueva Sans SemiBold" pitchFamily="2" charset="77"/>
              </a:rPr>
              <a:t>Cilindro de presión</a:t>
            </a:r>
          </a:p>
        </p:txBody>
      </p:sp>
      <p:sp>
        <p:nvSpPr>
          <p:cNvPr id="44" name="Right Arrow 13">
            <a:extLst>
              <a:ext uri="{FF2B5EF4-FFF2-40B4-BE49-F238E27FC236}">
                <a16:creationId xmlns:a16="http://schemas.microsoft.com/office/drawing/2014/main" xmlns="" id="{70491B97-4FFB-8A4E-A63D-89184317A848}"/>
              </a:ext>
            </a:extLst>
          </p:cNvPr>
          <p:cNvSpPr/>
          <p:nvPr/>
        </p:nvSpPr>
        <p:spPr>
          <a:xfrm rot="10800000">
            <a:off x="6282928" y="3163013"/>
            <a:ext cx="2628968" cy="24803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45" name="Rectángulo redondeado 44">
            <a:extLst>
              <a:ext uri="{FF2B5EF4-FFF2-40B4-BE49-F238E27FC236}">
                <a16:creationId xmlns:a16="http://schemas.microsoft.com/office/drawing/2014/main" xmlns="" id="{98A23F37-FA6D-404C-A7F6-651C90DBC3BC}"/>
              </a:ext>
            </a:extLst>
          </p:cNvPr>
          <p:cNvSpPr/>
          <p:nvPr/>
        </p:nvSpPr>
        <p:spPr>
          <a:xfrm>
            <a:off x="7822266" y="2776224"/>
            <a:ext cx="1089630" cy="392011"/>
          </a:xfrm>
          <a:prstGeom prst="roundRect">
            <a:avLst>
              <a:gd name="adj" fmla="val 25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2"/>
                </a:solidFill>
                <a:latin typeface="ACHS Nueva Sans SemiBold" pitchFamily="2" charset="77"/>
              </a:rPr>
              <a:t>Impresión</a:t>
            </a:r>
          </a:p>
        </p:txBody>
      </p:sp>
      <p:sp>
        <p:nvSpPr>
          <p:cNvPr id="47" name="Rectángulo redondeado 46">
            <a:extLst>
              <a:ext uri="{FF2B5EF4-FFF2-40B4-BE49-F238E27FC236}">
                <a16:creationId xmlns:a16="http://schemas.microsoft.com/office/drawing/2014/main" xmlns="" id="{F99E7DEB-141C-7043-A839-979661E79E55}"/>
              </a:ext>
            </a:extLst>
          </p:cNvPr>
          <p:cNvSpPr/>
          <p:nvPr/>
        </p:nvSpPr>
        <p:spPr>
          <a:xfrm>
            <a:off x="7740779" y="4115812"/>
            <a:ext cx="1447856" cy="392011"/>
          </a:xfrm>
          <a:prstGeom prst="roundRect">
            <a:avLst>
              <a:gd name="adj" fmla="val 25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2"/>
                </a:solidFill>
                <a:latin typeface="ACHS Nueva Sans SemiBold" pitchFamily="2" charset="77"/>
              </a:rPr>
              <a:t>Rada o cuchilla</a:t>
            </a:r>
          </a:p>
        </p:txBody>
      </p:sp>
      <p:sp>
        <p:nvSpPr>
          <p:cNvPr id="48" name="Right Arrow 13">
            <a:extLst>
              <a:ext uri="{FF2B5EF4-FFF2-40B4-BE49-F238E27FC236}">
                <a16:creationId xmlns:a16="http://schemas.microsoft.com/office/drawing/2014/main" xmlns="" id="{CF1830C3-BB18-E14E-AA4E-7AE5250B2C2B}"/>
              </a:ext>
            </a:extLst>
          </p:cNvPr>
          <p:cNvSpPr/>
          <p:nvPr/>
        </p:nvSpPr>
        <p:spPr>
          <a:xfrm rot="10800000">
            <a:off x="7111490" y="3869602"/>
            <a:ext cx="2070505" cy="24803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79181546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err="1">
                <a:latin typeface="ACHS Nueva Serif" pitchFamily="2" charset="77"/>
              </a:rPr>
              <a:t>Flexografía</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2" y="1539082"/>
            <a:ext cx="2730665" cy="2969856"/>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dirty="0">
                <a:solidFill>
                  <a:schemeClr val="tx1"/>
                </a:solidFill>
                <a:effectLst/>
                <a:latin typeface="ACHS Nueva Sans Medium" pitchFamily="2" charset="77"/>
              </a:rPr>
              <a:t>En este sistema de impresión se utilizan tintas líquidas caracterizadas por su gran rapidez de secado. Esta gran velocidad de secado es la que permite imprimir volúmenes altos a bajos costos.</a:t>
            </a:r>
            <a:endParaRPr lang="es-ES" dirty="0">
              <a:solidFill>
                <a:schemeClr val="tx1"/>
              </a:solidFill>
              <a:latin typeface="ACHS Nueva Sans Medium" pitchFamily="2" charset="77"/>
            </a:endParaRPr>
          </a:p>
          <a:p>
            <a:pPr>
              <a:lnSpc>
                <a:spcPct val="100000"/>
              </a:lnSpc>
            </a:pPr>
            <a:r>
              <a:rPr lang="es-ES" sz="1800" b="1" dirty="0">
                <a:solidFill>
                  <a:schemeClr val="bg2"/>
                </a:solidFill>
                <a:effectLst/>
                <a:latin typeface="ACHS Nueva Sans Medium" pitchFamily="2" charset="77"/>
              </a:rPr>
              <a:t>¿Qué características tiene?</a:t>
            </a:r>
          </a:p>
        </p:txBody>
      </p:sp>
      <p:pic>
        <p:nvPicPr>
          <p:cNvPr id="9" name="Imagen 8">
            <a:extLst>
              <a:ext uri="{FF2B5EF4-FFF2-40B4-BE49-F238E27FC236}">
                <a16:creationId xmlns:a16="http://schemas.microsoft.com/office/drawing/2014/main" xmlns="" id="{1C41BA89-0B42-9E4C-BD53-E5EE4DBB683D}"/>
              </a:ext>
            </a:extLst>
          </p:cNvPr>
          <p:cNvPicPr>
            <a:picLocks noChangeAspect="1"/>
          </p:cNvPicPr>
          <p:nvPr/>
        </p:nvPicPr>
        <p:blipFill rotWithShape="1">
          <a:blip r:embed="rId3"/>
          <a:srcRect l="968" t="2224" r="968" b="14422"/>
          <a:stretch/>
        </p:blipFill>
        <p:spPr>
          <a:xfrm>
            <a:off x="4473575" y="1538289"/>
            <a:ext cx="7718425" cy="5319712"/>
          </a:xfrm>
          <a:prstGeom prst="rect">
            <a:avLst/>
          </a:prstGeom>
        </p:spPr>
      </p:pic>
    </p:spTree>
    <p:extLst>
      <p:ext uri="{BB962C8B-B14F-4D97-AF65-F5344CB8AC3E}">
        <p14:creationId xmlns:p14="http://schemas.microsoft.com/office/powerpoint/2010/main" val="271855228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Marcador de texto 7">
            <a:extLst>
              <a:ext uri="{FF2B5EF4-FFF2-40B4-BE49-F238E27FC236}">
                <a16:creationId xmlns:a16="http://schemas.microsoft.com/office/drawing/2014/main" xmlns="" id="{656F67E6-7C4D-1E4D-AE94-5679299747BA}"/>
              </a:ext>
            </a:extLst>
          </p:cNvPr>
          <p:cNvSpPr txBox="1">
            <a:spLocks/>
          </p:cNvSpPr>
          <p:nvPr/>
        </p:nvSpPr>
        <p:spPr>
          <a:xfrm>
            <a:off x="449262" y="496571"/>
            <a:ext cx="9865812" cy="523874"/>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kumimoji="0" lang="es-ES" sz="2000" b="0" i="0" u="none" strike="noStrike" kern="1200" cap="none" spc="0" normalizeH="0" baseline="0" noProof="0" dirty="0">
                <a:ln>
                  <a:noFill/>
                </a:ln>
                <a:solidFill>
                  <a:srgbClr val="15BF45"/>
                </a:solidFill>
                <a:effectLst/>
                <a:uLnTx/>
                <a:uFillTx/>
                <a:latin typeface="ACHS Nueva Serif" pitchFamily="2" charset="77"/>
              </a:rPr>
              <a:t>Objetivo del curso</a:t>
            </a:r>
          </a:p>
        </p:txBody>
      </p:sp>
      <p:sp>
        <p:nvSpPr>
          <p:cNvPr id="12" name="Marcador de texto 4">
            <a:extLst>
              <a:ext uri="{FF2B5EF4-FFF2-40B4-BE49-F238E27FC236}">
                <a16:creationId xmlns:a16="http://schemas.microsoft.com/office/drawing/2014/main" xmlns="" id="{FDC2E9BF-BF91-3244-AC42-98EBD03A3D6B}"/>
              </a:ext>
            </a:extLst>
          </p:cNvPr>
          <p:cNvSpPr txBox="1">
            <a:spLocks/>
          </p:cNvSpPr>
          <p:nvPr/>
        </p:nvSpPr>
        <p:spPr>
          <a:xfrm>
            <a:off x="449263" y="2841172"/>
            <a:ext cx="4379411" cy="2228134"/>
          </a:xfrm>
          <a:prstGeom prst="rect">
            <a:avLst/>
          </a:prstGeom>
        </p:spPr>
        <p:txBody>
          <a:bodyPr/>
          <a:lstStyle>
            <a:lvl1pPr marL="285750" indent="-285750"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590550" indent="-285750" algn="l" defTabSz="914400" rtl="0" eaLnBrk="1" latinLnBrk="0" hangingPunct="1">
              <a:lnSpc>
                <a:spcPct val="90000"/>
              </a:lnSpc>
              <a:spcBef>
                <a:spcPts val="600"/>
              </a:spcBef>
              <a:spcAft>
                <a:spcPts val="600"/>
              </a:spcAft>
              <a:buClr>
                <a:schemeClr val="accent1"/>
              </a:buClr>
              <a:buSzPct val="10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2pPr>
            <a:lvl3pPr marL="8953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3pPr>
            <a:lvl4pPr marL="12001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4pPr>
            <a:lvl5pPr marL="15049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5BF45"/>
              </a:buClr>
            </a:pPr>
            <a:r>
              <a:rPr kumimoji="0" lang="es-ES" sz="1600" b="0" i="0" u="none" strike="noStrike" kern="1200" cap="none" spc="0" normalizeH="0" baseline="0" noProof="0" dirty="0">
                <a:ln>
                  <a:noFill/>
                </a:ln>
                <a:solidFill>
                  <a:srgbClr val="000000">
                    <a:lumMod val="75000"/>
                    <a:lumOff val="25000"/>
                  </a:srgbClr>
                </a:solidFill>
                <a:effectLst/>
                <a:uLnTx/>
                <a:uFillTx/>
                <a:latin typeface="ACHS Nueva Sans Medium" pitchFamily="2" charset="77"/>
              </a:rPr>
              <a:t>Identificar los incidentes típicos que ocurren en el uso de las herramientas eléctricas más comunes.</a:t>
            </a:r>
          </a:p>
          <a:p>
            <a:pPr>
              <a:buClr>
                <a:srgbClr val="15BF45"/>
              </a:buClr>
            </a:pPr>
            <a:endParaRPr kumimoji="0" lang="es-ES" sz="1600" b="0" i="0" u="none" strike="noStrike" kern="1200" cap="none" spc="0" normalizeH="0" baseline="0" noProof="0" dirty="0">
              <a:ln>
                <a:noFill/>
              </a:ln>
              <a:solidFill>
                <a:srgbClr val="000000">
                  <a:lumMod val="75000"/>
                  <a:lumOff val="25000"/>
                </a:srgbClr>
              </a:solidFill>
              <a:effectLst/>
              <a:uLnTx/>
              <a:uFillTx/>
              <a:latin typeface="ACHS Nueva Sans Medium" pitchFamily="2" charset="77"/>
            </a:endParaRPr>
          </a:p>
          <a:p>
            <a:pPr>
              <a:buClr>
                <a:srgbClr val="15BF45"/>
              </a:buClr>
            </a:pPr>
            <a:r>
              <a:rPr kumimoji="0" lang="es-ES" sz="1600" b="0" i="0" u="none" strike="noStrike" kern="1200" cap="none" spc="0" normalizeH="0" baseline="0" noProof="0" dirty="0">
                <a:ln>
                  <a:noFill/>
                </a:ln>
                <a:solidFill>
                  <a:srgbClr val="000000">
                    <a:lumMod val="75000"/>
                    <a:lumOff val="25000"/>
                  </a:srgbClr>
                </a:solidFill>
                <a:effectLst/>
                <a:uLnTx/>
                <a:uFillTx/>
                <a:latin typeface="ACHS Nueva Sans Medium" pitchFamily="2" charset="77"/>
              </a:rPr>
              <a:t>Conocer las medidas preventivas en la utilización de las herramientas eléctricas mas comunes.</a:t>
            </a:r>
          </a:p>
        </p:txBody>
      </p:sp>
      <p:sp>
        <p:nvSpPr>
          <p:cNvPr id="13" name="Marcador de texto 7">
            <a:extLst>
              <a:ext uri="{FF2B5EF4-FFF2-40B4-BE49-F238E27FC236}">
                <a16:creationId xmlns:a16="http://schemas.microsoft.com/office/drawing/2014/main" xmlns="" id="{5DF03F72-A87C-5E43-BE05-74C723C8A9C2}"/>
              </a:ext>
            </a:extLst>
          </p:cNvPr>
          <p:cNvSpPr txBox="1">
            <a:spLocks/>
          </p:cNvSpPr>
          <p:nvPr/>
        </p:nvSpPr>
        <p:spPr>
          <a:xfrm>
            <a:off x="436561" y="2157287"/>
            <a:ext cx="2996067" cy="229132"/>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kumimoji="0" lang="es-CL" sz="1600" b="1" i="0" u="none" strike="noStrike" kern="1200" cap="none" spc="0" normalizeH="0" baseline="0" noProof="0" dirty="0">
                <a:ln>
                  <a:noFill/>
                </a:ln>
                <a:solidFill>
                  <a:srgbClr val="004C14"/>
                </a:solidFill>
                <a:effectLst/>
                <a:uLnTx/>
                <a:uFillTx/>
                <a:latin typeface="ACHS Nueva Serif" pitchFamily="2" charset="77"/>
              </a:rPr>
              <a:t>OBJETIVO</a:t>
            </a:r>
          </a:p>
        </p:txBody>
      </p:sp>
      <p:pic>
        <p:nvPicPr>
          <p:cNvPr id="14" name="Imagen 13">
            <a:extLst>
              <a:ext uri="{FF2B5EF4-FFF2-40B4-BE49-F238E27FC236}">
                <a16:creationId xmlns:a16="http://schemas.microsoft.com/office/drawing/2014/main" xmlns="" id="{2868FB4A-2514-3D48-8C90-E167946E5753}"/>
              </a:ext>
            </a:extLst>
          </p:cNvPr>
          <p:cNvPicPr>
            <a:picLocks noChangeAspect="1"/>
          </p:cNvPicPr>
          <p:nvPr/>
        </p:nvPicPr>
        <p:blipFill>
          <a:blip r:embed="rId2"/>
          <a:stretch>
            <a:fillRect/>
          </a:stretch>
        </p:blipFill>
        <p:spPr>
          <a:xfrm>
            <a:off x="6988304" y="1898027"/>
            <a:ext cx="5376962" cy="5535109"/>
          </a:xfrm>
          <a:prstGeom prst="rect">
            <a:avLst/>
          </a:prstGeom>
        </p:spPr>
      </p:pic>
    </p:spTree>
    <p:extLst>
      <p:ext uri="{BB962C8B-B14F-4D97-AF65-F5344CB8AC3E}">
        <p14:creationId xmlns:p14="http://schemas.microsoft.com/office/powerpoint/2010/main" val="256677037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xmlns="" id="{AAE8919B-862A-EC4B-B83D-449FC3800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752" y="1717688"/>
            <a:ext cx="9144000" cy="3625453"/>
          </a:xfrm>
          <a:prstGeom prst="rect">
            <a:avLst/>
          </a:prstGeom>
        </p:spPr>
      </p:pic>
      <p:cxnSp>
        <p:nvCxnSpPr>
          <p:cNvPr id="29" name="Straight Arrow Connector 19">
            <a:extLst>
              <a:ext uri="{FF2B5EF4-FFF2-40B4-BE49-F238E27FC236}">
                <a16:creationId xmlns:a16="http://schemas.microsoft.com/office/drawing/2014/main" xmlns="" id="{AFB695D3-9F5B-0C47-8599-C75113AA0452}"/>
              </a:ext>
            </a:extLst>
          </p:cNvPr>
          <p:cNvCxnSpPr/>
          <p:nvPr/>
        </p:nvCxnSpPr>
        <p:spPr>
          <a:xfrm>
            <a:off x="6811009" y="2366329"/>
            <a:ext cx="617139" cy="2031322"/>
          </a:xfrm>
          <a:prstGeom prst="straightConnector1">
            <a:avLst/>
          </a:prstGeom>
          <a:solidFill>
            <a:srgbClr val="0C662F"/>
          </a:solidFill>
          <a:ln w="2222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1">
            <a:extLst>
              <a:ext uri="{FF2B5EF4-FFF2-40B4-BE49-F238E27FC236}">
                <a16:creationId xmlns:a16="http://schemas.microsoft.com/office/drawing/2014/main" xmlns="" id="{2AD5F821-E07A-4F46-B40D-7736909FFE6B}"/>
              </a:ext>
            </a:extLst>
          </p:cNvPr>
          <p:cNvCxnSpPr/>
          <p:nvPr/>
        </p:nvCxnSpPr>
        <p:spPr>
          <a:xfrm flipH="1">
            <a:off x="4763852" y="2366329"/>
            <a:ext cx="985584" cy="1448269"/>
          </a:xfrm>
          <a:prstGeom prst="straightConnector1">
            <a:avLst/>
          </a:prstGeom>
          <a:solidFill>
            <a:srgbClr val="0C662F"/>
          </a:solidFill>
          <a:ln w="2222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Máquina de </a:t>
            </a:r>
            <a:r>
              <a:rPr lang="es-CL" dirty="0" err="1">
                <a:latin typeface="ACHS Nueva Serif" pitchFamily="2" charset="77"/>
              </a:rPr>
              <a:t>flexografía</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3" y="1539082"/>
            <a:ext cx="2607446" cy="4130198"/>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dirty="0">
                <a:solidFill>
                  <a:schemeClr val="tx1"/>
                </a:solidFill>
                <a:effectLst/>
                <a:latin typeface="ACHS Nueva Sans Medium" pitchFamily="2" charset="77"/>
              </a:rPr>
              <a:t>El proceso de </a:t>
            </a:r>
            <a:r>
              <a:rPr lang="es-ES" dirty="0" err="1">
                <a:solidFill>
                  <a:schemeClr val="tx1"/>
                </a:solidFill>
                <a:effectLst/>
                <a:latin typeface="ACHS Nueva Sans Medium" pitchFamily="2" charset="77"/>
              </a:rPr>
              <a:t>flexografía</a:t>
            </a:r>
            <a:r>
              <a:rPr lang="es-ES" dirty="0">
                <a:solidFill>
                  <a:schemeClr val="tx1"/>
                </a:solidFill>
                <a:effectLst/>
                <a:latin typeface="ACHS Nueva Sans Medium" pitchFamily="2" charset="77"/>
              </a:rPr>
              <a:t> es característico para la impresión de etiquetas autoadhesivas en rollo, las cuales se pueden imprimir en papel, películas y plásticos.</a:t>
            </a:r>
          </a:p>
        </p:txBody>
      </p:sp>
      <p:sp>
        <p:nvSpPr>
          <p:cNvPr id="33" name="Right Arrow 13">
            <a:extLst>
              <a:ext uri="{FF2B5EF4-FFF2-40B4-BE49-F238E27FC236}">
                <a16:creationId xmlns:a16="http://schemas.microsoft.com/office/drawing/2014/main" xmlns="" id="{F1C81D42-602D-4F42-B1AE-9122D160ECA2}"/>
              </a:ext>
            </a:extLst>
          </p:cNvPr>
          <p:cNvSpPr/>
          <p:nvPr/>
        </p:nvSpPr>
        <p:spPr>
          <a:xfrm rot="5400000">
            <a:off x="3311710" y="2835154"/>
            <a:ext cx="2194931" cy="24803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4" name="Rectángulo redondeado 33">
            <a:extLst>
              <a:ext uri="{FF2B5EF4-FFF2-40B4-BE49-F238E27FC236}">
                <a16:creationId xmlns:a16="http://schemas.microsoft.com/office/drawing/2014/main" xmlns="" id="{E5187422-0E54-9645-BEDB-8B701E28F1E4}"/>
              </a:ext>
            </a:extLst>
          </p:cNvPr>
          <p:cNvSpPr/>
          <p:nvPr/>
        </p:nvSpPr>
        <p:spPr>
          <a:xfrm>
            <a:off x="3293538" y="1844432"/>
            <a:ext cx="1018111" cy="307400"/>
          </a:xfrm>
          <a:prstGeom prst="roundRect">
            <a:avLst>
              <a:gd name="adj" fmla="val 25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2"/>
                </a:solidFill>
                <a:latin typeface="ACHS Nueva Sans SemiBold" pitchFamily="2" charset="77"/>
              </a:rPr>
              <a:t>5.- Tintas</a:t>
            </a:r>
          </a:p>
        </p:txBody>
      </p:sp>
      <p:sp>
        <p:nvSpPr>
          <p:cNvPr id="40" name="Right Arrow 13">
            <a:extLst>
              <a:ext uri="{FF2B5EF4-FFF2-40B4-BE49-F238E27FC236}">
                <a16:creationId xmlns:a16="http://schemas.microsoft.com/office/drawing/2014/main" xmlns="" id="{01B75307-6549-BF42-809C-E0B4DB788488}"/>
              </a:ext>
            </a:extLst>
          </p:cNvPr>
          <p:cNvSpPr/>
          <p:nvPr/>
        </p:nvSpPr>
        <p:spPr>
          <a:xfrm rot="16200000">
            <a:off x="3508147" y="5017879"/>
            <a:ext cx="1480354" cy="24803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41" name="Rectángulo redondeado 40">
            <a:extLst>
              <a:ext uri="{FF2B5EF4-FFF2-40B4-BE49-F238E27FC236}">
                <a16:creationId xmlns:a16="http://schemas.microsoft.com/office/drawing/2014/main" xmlns="" id="{930C0F95-7B6B-8F4A-88FD-538CD3308FB1}"/>
              </a:ext>
            </a:extLst>
          </p:cNvPr>
          <p:cNvSpPr/>
          <p:nvPr/>
        </p:nvSpPr>
        <p:spPr>
          <a:xfrm>
            <a:off x="3124707" y="5589871"/>
            <a:ext cx="1018111" cy="307400"/>
          </a:xfrm>
          <a:prstGeom prst="roundRect">
            <a:avLst>
              <a:gd name="adj" fmla="val 25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2"/>
                </a:solidFill>
                <a:latin typeface="ACHS Nueva Sans SemiBold" pitchFamily="2" charset="77"/>
              </a:rPr>
              <a:t>4.- </a:t>
            </a:r>
            <a:r>
              <a:rPr lang="es-CL" sz="1200" b="1" dirty="0" err="1">
                <a:solidFill>
                  <a:schemeClr val="bg2"/>
                </a:solidFill>
                <a:latin typeface="ACHS Nueva Sans SemiBold" pitchFamily="2" charset="77"/>
              </a:rPr>
              <a:t>Racla</a:t>
            </a:r>
            <a:endParaRPr lang="es-CL" sz="1200" b="1" dirty="0">
              <a:solidFill>
                <a:schemeClr val="bg2"/>
              </a:solidFill>
              <a:latin typeface="ACHS Nueva Sans SemiBold" pitchFamily="2" charset="77"/>
            </a:endParaRPr>
          </a:p>
        </p:txBody>
      </p:sp>
      <p:sp>
        <p:nvSpPr>
          <p:cNvPr id="47" name="Right Arrow 13">
            <a:extLst>
              <a:ext uri="{FF2B5EF4-FFF2-40B4-BE49-F238E27FC236}">
                <a16:creationId xmlns:a16="http://schemas.microsoft.com/office/drawing/2014/main" xmlns="" id="{DA040259-80FD-7042-8C4B-9D769DA40F49}"/>
              </a:ext>
            </a:extLst>
          </p:cNvPr>
          <p:cNvSpPr/>
          <p:nvPr/>
        </p:nvSpPr>
        <p:spPr>
          <a:xfrm rot="16200000">
            <a:off x="6111773" y="5264244"/>
            <a:ext cx="1599315" cy="24803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48" name="Rectángulo redondeado 47">
            <a:extLst>
              <a:ext uri="{FF2B5EF4-FFF2-40B4-BE49-F238E27FC236}">
                <a16:creationId xmlns:a16="http://schemas.microsoft.com/office/drawing/2014/main" xmlns="" id="{4A74ED88-C140-3143-9052-83E507CB64B0}"/>
              </a:ext>
            </a:extLst>
          </p:cNvPr>
          <p:cNvSpPr/>
          <p:nvPr/>
        </p:nvSpPr>
        <p:spPr>
          <a:xfrm>
            <a:off x="4991312" y="5880517"/>
            <a:ext cx="1803118" cy="307400"/>
          </a:xfrm>
          <a:prstGeom prst="roundRect">
            <a:avLst>
              <a:gd name="adj" fmla="val 25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2"/>
                </a:solidFill>
                <a:latin typeface="ACHS Nueva Sans SemiBold" pitchFamily="2" charset="77"/>
              </a:rPr>
              <a:t>2.- Montaje de bobina </a:t>
            </a:r>
          </a:p>
        </p:txBody>
      </p:sp>
      <p:sp>
        <p:nvSpPr>
          <p:cNvPr id="50" name="Rectángulo redondeado 49">
            <a:extLst>
              <a:ext uri="{FF2B5EF4-FFF2-40B4-BE49-F238E27FC236}">
                <a16:creationId xmlns:a16="http://schemas.microsoft.com/office/drawing/2014/main" xmlns="" id="{8375D7C1-5D5C-3F47-BD1A-87D7960CB3EA}"/>
              </a:ext>
            </a:extLst>
          </p:cNvPr>
          <p:cNvSpPr/>
          <p:nvPr/>
        </p:nvSpPr>
        <p:spPr>
          <a:xfrm>
            <a:off x="7284132" y="5613789"/>
            <a:ext cx="1528389" cy="307400"/>
          </a:xfrm>
          <a:prstGeom prst="roundRect">
            <a:avLst>
              <a:gd name="adj" fmla="val 25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2"/>
                </a:solidFill>
                <a:latin typeface="ACHS Nueva Sans SemiBold" pitchFamily="2" charset="77"/>
              </a:rPr>
              <a:t>1.- </a:t>
            </a:r>
            <a:r>
              <a:rPr lang="es-CL" sz="1200" b="1" dirty="0" err="1">
                <a:solidFill>
                  <a:schemeClr val="bg2"/>
                </a:solidFill>
                <a:latin typeface="ACHS Nueva Sans SemiBold" pitchFamily="2" charset="77"/>
              </a:rPr>
              <a:t>Desbobinador</a:t>
            </a:r>
            <a:endParaRPr lang="es-CL" sz="1200" b="1" dirty="0">
              <a:solidFill>
                <a:schemeClr val="bg2"/>
              </a:solidFill>
              <a:latin typeface="ACHS Nueva Sans SemiBold" pitchFamily="2" charset="77"/>
            </a:endParaRPr>
          </a:p>
        </p:txBody>
      </p:sp>
      <p:sp>
        <p:nvSpPr>
          <p:cNvPr id="51" name="Right Arrow 13">
            <a:extLst>
              <a:ext uri="{FF2B5EF4-FFF2-40B4-BE49-F238E27FC236}">
                <a16:creationId xmlns:a16="http://schemas.microsoft.com/office/drawing/2014/main" xmlns="" id="{6AA50B6D-12DF-B74A-B968-E684C0696493}"/>
              </a:ext>
            </a:extLst>
          </p:cNvPr>
          <p:cNvSpPr/>
          <p:nvPr/>
        </p:nvSpPr>
        <p:spPr>
          <a:xfrm rot="16200000">
            <a:off x="6678353" y="5258319"/>
            <a:ext cx="1053509" cy="24803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5" name="Right Arrow 13">
            <a:extLst>
              <a:ext uri="{FF2B5EF4-FFF2-40B4-BE49-F238E27FC236}">
                <a16:creationId xmlns:a16="http://schemas.microsoft.com/office/drawing/2014/main" xmlns="" id="{50D9E919-CD79-5F49-843E-7A918CE39D54}"/>
              </a:ext>
            </a:extLst>
          </p:cNvPr>
          <p:cNvSpPr/>
          <p:nvPr/>
        </p:nvSpPr>
        <p:spPr>
          <a:xfrm rot="5400000">
            <a:off x="9626027" y="3572929"/>
            <a:ext cx="1097467" cy="24803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6" name="Rectángulo redondeado 55">
            <a:extLst>
              <a:ext uri="{FF2B5EF4-FFF2-40B4-BE49-F238E27FC236}">
                <a16:creationId xmlns:a16="http://schemas.microsoft.com/office/drawing/2014/main" xmlns="" id="{93412B1F-18C9-6B45-9180-C9A0EE798766}"/>
              </a:ext>
            </a:extLst>
          </p:cNvPr>
          <p:cNvSpPr/>
          <p:nvPr/>
        </p:nvSpPr>
        <p:spPr>
          <a:xfrm>
            <a:off x="10298777" y="3148207"/>
            <a:ext cx="1201306" cy="666391"/>
          </a:xfrm>
          <a:prstGeom prst="roundRect">
            <a:avLst>
              <a:gd name="adj" fmla="val 1935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b="1" dirty="0">
                <a:solidFill>
                  <a:schemeClr val="bg2"/>
                </a:solidFill>
                <a:latin typeface="ACHS Nueva Sans SemiBold" pitchFamily="2" charset="77"/>
              </a:rPr>
              <a:t>6.- Retirado de producto terminado</a:t>
            </a:r>
          </a:p>
        </p:txBody>
      </p:sp>
      <p:sp>
        <p:nvSpPr>
          <p:cNvPr id="59" name="Rectángulo redondeado 58">
            <a:extLst>
              <a:ext uri="{FF2B5EF4-FFF2-40B4-BE49-F238E27FC236}">
                <a16:creationId xmlns:a16="http://schemas.microsoft.com/office/drawing/2014/main" xmlns="" id="{7353B66E-0144-C742-8F47-AC529718867F}"/>
              </a:ext>
            </a:extLst>
          </p:cNvPr>
          <p:cNvSpPr/>
          <p:nvPr/>
        </p:nvSpPr>
        <p:spPr>
          <a:xfrm>
            <a:off x="5594764" y="2078711"/>
            <a:ext cx="1278462" cy="307400"/>
          </a:xfrm>
          <a:prstGeom prst="roundRect">
            <a:avLst>
              <a:gd name="adj" fmla="val 25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2"/>
                </a:solidFill>
                <a:latin typeface="ACHS Nueva Sans SemiBold" pitchFamily="2" charset="77"/>
              </a:rPr>
              <a:t>3.- Enhebrado</a:t>
            </a:r>
          </a:p>
        </p:txBody>
      </p:sp>
    </p:spTree>
    <p:extLst>
      <p:ext uri="{BB962C8B-B14F-4D97-AF65-F5344CB8AC3E}">
        <p14:creationId xmlns:p14="http://schemas.microsoft.com/office/powerpoint/2010/main" val="283302054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Proceso de corte y sellado</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3" y="1539082"/>
            <a:ext cx="2607446" cy="4467580"/>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dirty="0">
                <a:solidFill>
                  <a:schemeClr val="tx1"/>
                </a:solidFill>
                <a:effectLst/>
                <a:latin typeface="ACHS Nueva Sans Medium" pitchFamily="2" charset="77"/>
              </a:rPr>
              <a:t>Las tareas de corte pueden ser parte del proceso de pre y </a:t>
            </a:r>
            <a:r>
              <a:rPr lang="es-ES" dirty="0" err="1">
                <a:solidFill>
                  <a:schemeClr val="tx1"/>
                </a:solidFill>
                <a:effectLst/>
                <a:latin typeface="ACHS Nueva Sans Medium" pitchFamily="2" charset="77"/>
              </a:rPr>
              <a:t>postimpresión</a:t>
            </a:r>
            <a:r>
              <a:rPr lang="es-ES" dirty="0">
                <a:solidFill>
                  <a:schemeClr val="tx1"/>
                </a:solidFill>
                <a:effectLst/>
                <a:latin typeface="ACHS Nueva Sans Medium" pitchFamily="2" charset="77"/>
              </a:rPr>
              <a:t>, ya que se ejecuta cuando se recibe la materia prima que será impresa y cuando el trabajo ya está impreso. Suele ser además el último paso del proceso en los métodos de encuadernación más comunes: cosido y encolado.</a:t>
            </a:r>
          </a:p>
          <a:p>
            <a:pPr>
              <a:lnSpc>
                <a:spcPct val="100000"/>
              </a:lnSpc>
            </a:pPr>
            <a:r>
              <a:rPr lang="es-ES" dirty="0">
                <a:solidFill>
                  <a:schemeClr val="tx1"/>
                </a:solidFill>
                <a:effectLst/>
                <a:latin typeface="ACHS Nueva Sans Medium" pitchFamily="2" charset="77"/>
              </a:rPr>
              <a:t>Para la ejecución de este proceso se utiliza generalmente guillotina.</a:t>
            </a:r>
          </a:p>
        </p:txBody>
      </p:sp>
      <p:pic>
        <p:nvPicPr>
          <p:cNvPr id="8" name="Picture 12">
            <a:extLst>
              <a:ext uri="{FF2B5EF4-FFF2-40B4-BE49-F238E27FC236}">
                <a16:creationId xmlns:a16="http://schemas.microsoft.com/office/drawing/2014/main" xmlns="" id="{7DF06A45-016C-0E4F-835F-A87F0FD6C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016" y="1539082"/>
            <a:ext cx="8322293" cy="4681290"/>
          </a:xfrm>
          <a:prstGeom prst="rect">
            <a:avLst/>
          </a:prstGeom>
        </p:spPr>
      </p:pic>
      <p:sp>
        <p:nvSpPr>
          <p:cNvPr id="19" name="Right Arrow 8">
            <a:extLst>
              <a:ext uri="{FF2B5EF4-FFF2-40B4-BE49-F238E27FC236}">
                <a16:creationId xmlns:a16="http://schemas.microsoft.com/office/drawing/2014/main" xmlns="" id="{3E1C5F1D-DD23-C04E-A9E5-1201CF688371}"/>
              </a:ext>
            </a:extLst>
          </p:cNvPr>
          <p:cNvSpPr/>
          <p:nvPr/>
        </p:nvSpPr>
        <p:spPr>
          <a:xfrm rot="5400000">
            <a:off x="6837826" y="3357390"/>
            <a:ext cx="303378" cy="28752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sp>
        <p:nvSpPr>
          <p:cNvPr id="21" name="Rectángulo redondeado 20">
            <a:extLst>
              <a:ext uri="{FF2B5EF4-FFF2-40B4-BE49-F238E27FC236}">
                <a16:creationId xmlns:a16="http://schemas.microsoft.com/office/drawing/2014/main" xmlns="" id="{C899DE62-C11E-4845-8A4B-B1D1A9EBA1FB}"/>
              </a:ext>
            </a:extLst>
          </p:cNvPr>
          <p:cNvSpPr/>
          <p:nvPr/>
        </p:nvSpPr>
        <p:spPr>
          <a:xfrm>
            <a:off x="4194090" y="3413040"/>
            <a:ext cx="1018111" cy="307400"/>
          </a:xfrm>
          <a:prstGeom prst="roundRect">
            <a:avLst>
              <a:gd name="adj" fmla="val 25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2"/>
                </a:solidFill>
                <a:latin typeface="ACHS Nueva Sans SemiBold" pitchFamily="2" charset="77"/>
              </a:rPr>
              <a:t>Extrusora</a:t>
            </a:r>
          </a:p>
        </p:txBody>
      </p:sp>
      <p:sp>
        <p:nvSpPr>
          <p:cNvPr id="23" name="Rectángulo redondeado 22">
            <a:extLst>
              <a:ext uri="{FF2B5EF4-FFF2-40B4-BE49-F238E27FC236}">
                <a16:creationId xmlns:a16="http://schemas.microsoft.com/office/drawing/2014/main" xmlns="" id="{AC51FA74-0DEC-7646-8FC6-1B9DD429D5C9}"/>
              </a:ext>
            </a:extLst>
          </p:cNvPr>
          <p:cNvSpPr/>
          <p:nvPr/>
        </p:nvSpPr>
        <p:spPr>
          <a:xfrm>
            <a:off x="6431026" y="2572453"/>
            <a:ext cx="1224136" cy="711746"/>
          </a:xfrm>
          <a:prstGeom prst="roundRect">
            <a:avLst>
              <a:gd name="adj" fmla="val 1785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b="1" dirty="0">
                <a:solidFill>
                  <a:schemeClr val="bg2"/>
                </a:solidFill>
                <a:latin typeface="ACHS Nueva Sans SemiBold" pitchFamily="2" charset="77"/>
              </a:rPr>
              <a:t>Tren de laminación (calandrado)</a:t>
            </a:r>
          </a:p>
        </p:txBody>
      </p:sp>
      <p:sp>
        <p:nvSpPr>
          <p:cNvPr id="25" name="Rectángulo redondeado 24">
            <a:extLst>
              <a:ext uri="{FF2B5EF4-FFF2-40B4-BE49-F238E27FC236}">
                <a16:creationId xmlns:a16="http://schemas.microsoft.com/office/drawing/2014/main" xmlns="" id="{038D32F4-EACC-414C-A1AC-D1C3B5B4E6D1}"/>
              </a:ext>
            </a:extLst>
          </p:cNvPr>
          <p:cNvSpPr/>
          <p:nvPr/>
        </p:nvSpPr>
        <p:spPr>
          <a:xfrm>
            <a:off x="8591599" y="2353077"/>
            <a:ext cx="1420354" cy="711746"/>
          </a:xfrm>
          <a:prstGeom prst="roundRect">
            <a:avLst>
              <a:gd name="adj" fmla="val 1785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b="1" dirty="0">
                <a:solidFill>
                  <a:schemeClr val="bg2"/>
                </a:solidFill>
                <a:latin typeface="ACHS Nueva Sans SemiBold" pitchFamily="2" charset="77"/>
              </a:rPr>
              <a:t>Zona de corte para regular la longitud</a:t>
            </a:r>
          </a:p>
        </p:txBody>
      </p:sp>
      <p:sp>
        <p:nvSpPr>
          <p:cNvPr id="26" name="Right Arrow 8">
            <a:extLst>
              <a:ext uri="{FF2B5EF4-FFF2-40B4-BE49-F238E27FC236}">
                <a16:creationId xmlns:a16="http://schemas.microsoft.com/office/drawing/2014/main" xmlns="" id="{B47357F4-4F8F-6047-B9B1-A44C19A47728}"/>
              </a:ext>
            </a:extLst>
          </p:cNvPr>
          <p:cNvSpPr/>
          <p:nvPr/>
        </p:nvSpPr>
        <p:spPr>
          <a:xfrm rot="5400000">
            <a:off x="8615139" y="3203678"/>
            <a:ext cx="303378" cy="28752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sp>
        <p:nvSpPr>
          <p:cNvPr id="28" name="Rectángulo redondeado 27">
            <a:extLst>
              <a:ext uri="{FF2B5EF4-FFF2-40B4-BE49-F238E27FC236}">
                <a16:creationId xmlns:a16="http://schemas.microsoft.com/office/drawing/2014/main" xmlns="" id="{8AA81AE5-F8CA-1C42-B2BE-B47BE49B073F}"/>
              </a:ext>
            </a:extLst>
          </p:cNvPr>
          <p:cNvSpPr/>
          <p:nvPr/>
        </p:nvSpPr>
        <p:spPr>
          <a:xfrm>
            <a:off x="10011953" y="3504855"/>
            <a:ext cx="1073825" cy="540270"/>
          </a:xfrm>
          <a:prstGeom prst="roundRect">
            <a:avLst>
              <a:gd name="adj" fmla="val 167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b="1" dirty="0">
                <a:solidFill>
                  <a:schemeClr val="bg2"/>
                </a:solidFill>
                <a:latin typeface="ACHS Nueva Sans SemiBold" pitchFamily="2" charset="77"/>
              </a:rPr>
              <a:t>Recepción, sellado</a:t>
            </a:r>
          </a:p>
        </p:txBody>
      </p:sp>
    </p:spTree>
    <p:extLst>
      <p:ext uri="{BB962C8B-B14F-4D97-AF65-F5344CB8AC3E}">
        <p14:creationId xmlns:p14="http://schemas.microsoft.com/office/powerpoint/2010/main" val="12708326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Medidas asertivas en la industria del plástico</a:t>
            </a:r>
            <a:endParaRPr lang="x-none" dirty="0">
              <a:latin typeface="ACHS Nueva Serif" pitchFamily="2" charset="77"/>
            </a:endParaRPr>
          </a:p>
        </p:txBody>
      </p:sp>
      <p:sp>
        <p:nvSpPr>
          <p:cNvPr id="11" name="Text Placeholder 15">
            <a:extLst>
              <a:ext uri="{FF2B5EF4-FFF2-40B4-BE49-F238E27FC236}">
                <a16:creationId xmlns:a16="http://schemas.microsoft.com/office/drawing/2014/main" xmlns="" id="{36768BD3-31EF-7940-8153-DA32E8DE12EF}"/>
              </a:ext>
            </a:extLst>
          </p:cNvPr>
          <p:cNvSpPr txBox="1">
            <a:spLocks/>
          </p:cNvSpPr>
          <p:nvPr/>
        </p:nvSpPr>
        <p:spPr>
          <a:xfrm>
            <a:off x="449262" y="11598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Medium" pitchFamily="2" charset="77"/>
              </a:rPr>
              <a:t>Para meditar: ¿Cuántos accidentes de amputados hubo durante el 2016?</a:t>
            </a: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3" y="1539082"/>
            <a:ext cx="2607446" cy="2449594"/>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Un accidente por cada día hábil al año.</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Solo en ACHS, se registran lamentablemente un promedio de 280 casos anuales</a:t>
            </a:r>
            <a:r>
              <a:rPr lang="es-ES" dirty="0">
                <a:solidFill>
                  <a:schemeClr val="tx1"/>
                </a:solidFill>
                <a:latin typeface="ACHS Nueva Sans Medium" pitchFamily="2" charset="77"/>
              </a:rPr>
              <a:t>.</a:t>
            </a:r>
            <a:endParaRPr lang="es-ES" dirty="0">
              <a:solidFill>
                <a:schemeClr val="tx1"/>
              </a:solidFill>
              <a:effectLst/>
              <a:latin typeface="ACHS Nueva Sans Medium" pitchFamily="2" charset="77"/>
            </a:endParaRPr>
          </a:p>
        </p:txBody>
      </p:sp>
      <p:pic>
        <p:nvPicPr>
          <p:cNvPr id="9" name="Imagen 8">
            <a:extLst>
              <a:ext uri="{FF2B5EF4-FFF2-40B4-BE49-F238E27FC236}">
                <a16:creationId xmlns:a16="http://schemas.microsoft.com/office/drawing/2014/main" xmlns="" id="{E4F52366-CC72-F446-8E32-41320FF8E729}"/>
              </a:ext>
            </a:extLst>
          </p:cNvPr>
          <p:cNvPicPr>
            <a:picLocks noChangeAspect="1"/>
          </p:cNvPicPr>
          <p:nvPr/>
        </p:nvPicPr>
        <p:blipFill rotWithShape="1">
          <a:blip r:embed="rId3">
            <a:extLst>
              <a:ext uri="{28A0092B-C50C-407E-A947-70E740481C1C}">
                <a14:useLocalDpi xmlns:a14="http://schemas.microsoft.com/office/drawing/2010/main" val="0"/>
              </a:ext>
            </a:extLst>
          </a:blip>
          <a:srcRect l="1766" t="17090" r="1766" b="23564"/>
          <a:stretch/>
        </p:blipFill>
        <p:spPr>
          <a:xfrm>
            <a:off x="4473575" y="1538289"/>
            <a:ext cx="7718425" cy="5341838"/>
          </a:xfrm>
          <a:prstGeom prst="rect">
            <a:avLst/>
          </a:prstGeom>
        </p:spPr>
      </p:pic>
    </p:spTree>
    <p:extLst>
      <p:ext uri="{BB962C8B-B14F-4D97-AF65-F5344CB8AC3E}">
        <p14:creationId xmlns:p14="http://schemas.microsoft.com/office/powerpoint/2010/main" val="306562295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8897938" cy="92583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Un análisis de </a:t>
            </a:r>
            <a:r>
              <a:rPr lang="es-CL" dirty="0">
                <a:solidFill>
                  <a:schemeClr val="bg2"/>
                </a:solidFill>
                <a:latin typeface="ACHS Nueva Serif" pitchFamily="2" charset="77"/>
              </a:rPr>
              <a:t>70 casos </a:t>
            </a:r>
            <a:r>
              <a:rPr lang="es-CL" dirty="0">
                <a:latin typeface="ACHS Nueva Serif" pitchFamily="2" charset="77"/>
              </a:rPr>
              <a:t>registrados el año 2016 muestra que gran parte de los accidentados que terminan con </a:t>
            </a:r>
            <a:r>
              <a:rPr lang="es-CL" dirty="0">
                <a:solidFill>
                  <a:schemeClr val="bg2"/>
                </a:solidFill>
                <a:latin typeface="ACHS Nueva Serif" pitchFamily="2" charset="77"/>
              </a:rPr>
              <a:t>amputaciones</a:t>
            </a:r>
            <a:r>
              <a:rPr lang="es-CL" dirty="0">
                <a:latin typeface="ACHS Nueva Serif" pitchFamily="2" charset="77"/>
              </a:rPr>
              <a:t>, se </a:t>
            </a:r>
            <a:r>
              <a:rPr lang="es-CL" dirty="0">
                <a:solidFill>
                  <a:schemeClr val="bg2"/>
                </a:solidFill>
                <a:latin typeface="ACHS Nueva Serif" pitchFamily="2" charset="77"/>
              </a:rPr>
              <a:t>asocian a los siguientes procesos:</a:t>
            </a:r>
            <a:endParaRPr lang="x-none" dirty="0">
              <a:solidFill>
                <a:schemeClr val="bg2"/>
              </a:solidFill>
              <a:latin typeface="ACHS Nueva Serif" pitchFamily="2" charset="77"/>
            </a:endParaRPr>
          </a:p>
        </p:txBody>
      </p:sp>
      <p:grpSp>
        <p:nvGrpSpPr>
          <p:cNvPr id="5" name="Grupo 4">
            <a:extLst>
              <a:ext uri="{FF2B5EF4-FFF2-40B4-BE49-F238E27FC236}">
                <a16:creationId xmlns:a16="http://schemas.microsoft.com/office/drawing/2014/main" xmlns="" id="{84197AD8-E460-FD49-8DAC-8EF0DA025716}"/>
              </a:ext>
            </a:extLst>
          </p:cNvPr>
          <p:cNvGrpSpPr/>
          <p:nvPr/>
        </p:nvGrpSpPr>
        <p:grpSpPr>
          <a:xfrm>
            <a:off x="2244437" y="1628884"/>
            <a:ext cx="2226205" cy="4564231"/>
            <a:chOff x="449262" y="1707745"/>
            <a:chExt cx="2334279" cy="4793086"/>
          </a:xfrm>
        </p:grpSpPr>
        <p:sp>
          <p:nvSpPr>
            <p:cNvPr id="9" name="Elipse 8">
              <a:extLst>
                <a:ext uri="{FF2B5EF4-FFF2-40B4-BE49-F238E27FC236}">
                  <a16:creationId xmlns:a16="http://schemas.microsoft.com/office/drawing/2014/main" xmlns="" id="{62D23041-BC3F-FF4B-B947-7EB57A8DBBAB}"/>
                </a:ext>
              </a:extLst>
            </p:cNvPr>
            <p:cNvSpPr/>
            <p:nvPr/>
          </p:nvSpPr>
          <p:spPr>
            <a:xfrm>
              <a:off x="449262" y="1707745"/>
              <a:ext cx="2334279" cy="18877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dirty="0">
                  <a:solidFill>
                    <a:schemeClr val="bg1"/>
                  </a:solidFill>
                  <a:latin typeface="ACHS Nueva Sans Medium" pitchFamily="2" charset="77"/>
                </a:rPr>
                <a:t>46%</a:t>
              </a:r>
              <a:endParaRPr lang="es-CL" dirty="0">
                <a:solidFill>
                  <a:schemeClr val="bg1"/>
                </a:solidFill>
                <a:latin typeface="ACHS Nueva Sans Medium" pitchFamily="2" charset="77"/>
              </a:endParaRPr>
            </a:p>
            <a:p>
              <a:pPr algn="ctr"/>
              <a:r>
                <a:rPr lang="es-CL" dirty="0">
                  <a:solidFill>
                    <a:schemeClr val="bg1"/>
                  </a:solidFill>
                  <a:latin typeface="ACHS Nueva Sans Medium" pitchFamily="2" charset="77"/>
                </a:rPr>
                <a:t>32 amputados</a:t>
              </a:r>
              <a:endParaRPr lang="es-CL" sz="900" dirty="0">
                <a:solidFill>
                  <a:schemeClr val="bg1"/>
                </a:solidFill>
                <a:latin typeface="ACHS Nueva Sans Medium" pitchFamily="2" charset="77"/>
              </a:endParaRPr>
            </a:p>
          </p:txBody>
        </p:sp>
        <p:sp>
          <p:nvSpPr>
            <p:cNvPr id="14" name="Elipse 13">
              <a:extLst>
                <a:ext uri="{FF2B5EF4-FFF2-40B4-BE49-F238E27FC236}">
                  <a16:creationId xmlns:a16="http://schemas.microsoft.com/office/drawing/2014/main" xmlns="" id="{364AF454-CCA5-5F49-89C3-210BB9B294CF}"/>
                </a:ext>
              </a:extLst>
            </p:cNvPr>
            <p:cNvSpPr/>
            <p:nvPr/>
          </p:nvSpPr>
          <p:spPr>
            <a:xfrm>
              <a:off x="882858" y="5347227"/>
              <a:ext cx="1467086" cy="1153604"/>
            </a:xfrm>
            <a:prstGeom prst="ellipse">
              <a:avLst/>
            </a:prstGeom>
            <a:solidFill>
              <a:srgbClr val="004C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latin typeface="ACHS Nueva Sans Medium" pitchFamily="2" charset="77"/>
                </a:rPr>
                <a:t>11%</a:t>
              </a:r>
            </a:p>
            <a:p>
              <a:pPr algn="ctr"/>
              <a:r>
                <a:rPr lang="es-CL" sz="1400" dirty="0">
                  <a:latin typeface="ACHS Nueva Sans Medium" pitchFamily="2" charset="77"/>
                </a:rPr>
                <a:t>8 </a:t>
              </a:r>
              <a:r>
                <a:rPr lang="es-CL" sz="1100" dirty="0">
                  <a:latin typeface="ACHS Nueva Sans Medium" pitchFamily="2" charset="77"/>
                </a:rPr>
                <a:t>amputados</a:t>
              </a:r>
            </a:p>
          </p:txBody>
        </p:sp>
        <p:sp>
          <p:nvSpPr>
            <p:cNvPr id="16" name="Elipse 15">
              <a:extLst>
                <a:ext uri="{FF2B5EF4-FFF2-40B4-BE49-F238E27FC236}">
                  <a16:creationId xmlns:a16="http://schemas.microsoft.com/office/drawing/2014/main" xmlns="" id="{1872B595-9F90-E64C-83F1-07EE21357BAB}"/>
                </a:ext>
              </a:extLst>
            </p:cNvPr>
            <p:cNvSpPr/>
            <p:nvPr/>
          </p:nvSpPr>
          <p:spPr>
            <a:xfrm>
              <a:off x="846666" y="3845403"/>
              <a:ext cx="1542095" cy="1251882"/>
            </a:xfrm>
            <a:prstGeom prst="ellipse">
              <a:avLst/>
            </a:prstGeom>
            <a:solidFill>
              <a:srgbClr val="279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latin typeface="ACHS Nueva Sans Medium" pitchFamily="2" charset="77"/>
                </a:rPr>
                <a:t>16%</a:t>
              </a:r>
            </a:p>
            <a:p>
              <a:pPr algn="ctr"/>
              <a:r>
                <a:rPr lang="es-CL" sz="1400" dirty="0">
                  <a:latin typeface="ACHS Nueva Sans Medium" pitchFamily="2" charset="77"/>
                </a:rPr>
                <a:t>11 </a:t>
              </a:r>
              <a:r>
                <a:rPr lang="es-CL" sz="1200" dirty="0">
                  <a:latin typeface="ACHS Nueva Sans Medium" pitchFamily="2" charset="77"/>
                </a:rPr>
                <a:t>amputados</a:t>
              </a:r>
            </a:p>
          </p:txBody>
        </p:sp>
      </p:grpSp>
      <p:sp>
        <p:nvSpPr>
          <p:cNvPr id="17" name="Rectángulo 16">
            <a:extLst>
              <a:ext uri="{FF2B5EF4-FFF2-40B4-BE49-F238E27FC236}">
                <a16:creationId xmlns:a16="http://schemas.microsoft.com/office/drawing/2014/main" xmlns="" id="{C3E7488C-7C94-D748-8878-292D19D080CA}"/>
              </a:ext>
            </a:extLst>
          </p:cNvPr>
          <p:cNvSpPr/>
          <p:nvPr/>
        </p:nvSpPr>
        <p:spPr>
          <a:xfrm>
            <a:off x="8957976" y="6099819"/>
            <a:ext cx="2455090" cy="261610"/>
          </a:xfrm>
          <a:prstGeom prst="rect">
            <a:avLst/>
          </a:prstGeom>
        </p:spPr>
        <p:txBody>
          <a:bodyPr wrap="square">
            <a:spAutoFit/>
          </a:bodyPr>
          <a:lstStyle/>
          <a:p>
            <a:r>
              <a:rPr lang="es-CL" sz="1100" b="1" dirty="0">
                <a:solidFill>
                  <a:schemeClr val="accent1"/>
                </a:solidFill>
                <a:latin typeface="ACHS Nueva Sans SemiBold" pitchFamily="2" charset="77"/>
              </a:rPr>
              <a:t>Fuente: Datos ACHS 2014-2016</a:t>
            </a:r>
          </a:p>
        </p:txBody>
      </p:sp>
      <p:sp>
        <p:nvSpPr>
          <p:cNvPr id="3" name="Rectángulo redondeado 2">
            <a:extLst>
              <a:ext uri="{FF2B5EF4-FFF2-40B4-BE49-F238E27FC236}">
                <a16:creationId xmlns:a16="http://schemas.microsoft.com/office/drawing/2014/main" xmlns="" id="{68E6A376-1295-DA40-AF0C-13B10D1B93D5}"/>
              </a:ext>
            </a:extLst>
          </p:cNvPr>
          <p:cNvSpPr/>
          <p:nvPr/>
        </p:nvSpPr>
        <p:spPr>
          <a:xfrm>
            <a:off x="4839408" y="1943052"/>
            <a:ext cx="3746035" cy="123603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400" dirty="0">
                <a:solidFill>
                  <a:srgbClr val="333333"/>
                </a:solidFill>
                <a:latin typeface="ACHS Nueva Sans Medium" pitchFamily="2" charset="77"/>
                <a:ea typeface="Arial"/>
                <a:cs typeface="Catamaran Light" panose="00000400000000000000" pitchFamily="2" charset="0"/>
              </a:rPr>
              <a:t>Reparación, limpieza y retiro de atascos de máquinas en movimiento. Por ejemplo: piñones, correas, cadenas, puntos de alimentación, etc.</a:t>
            </a:r>
            <a:endParaRPr lang="es-CL" sz="1400" dirty="0"/>
          </a:p>
        </p:txBody>
      </p:sp>
      <p:sp>
        <p:nvSpPr>
          <p:cNvPr id="18" name="Rectángulo redondeado 17">
            <a:extLst>
              <a:ext uri="{FF2B5EF4-FFF2-40B4-BE49-F238E27FC236}">
                <a16:creationId xmlns:a16="http://schemas.microsoft.com/office/drawing/2014/main" xmlns="" id="{E43E4484-1BE2-DB46-AED4-F2148613240F}"/>
              </a:ext>
            </a:extLst>
          </p:cNvPr>
          <p:cNvSpPr/>
          <p:nvPr/>
        </p:nvSpPr>
        <p:spPr>
          <a:xfrm>
            <a:off x="4839408" y="3664476"/>
            <a:ext cx="3746035" cy="123603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400" dirty="0">
                <a:solidFill>
                  <a:srgbClr val="333333"/>
                </a:solidFill>
                <a:latin typeface="ACHS Nueva Sans Medium" pitchFamily="2" charset="77"/>
                <a:ea typeface="Arial"/>
                <a:cs typeface="Catamaran Light" panose="00000400000000000000" pitchFamily="2" charset="0"/>
              </a:rPr>
              <a:t>Movimiento de objetos pesados.</a:t>
            </a:r>
          </a:p>
        </p:txBody>
      </p:sp>
      <p:sp>
        <p:nvSpPr>
          <p:cNvPr id="19" name="Rectángulo redondeado 18">
            <a:extLst>
              <a:ext uri="{FF2B5EF4-FFF2-40B4-BE49-F238E27FC236}">
                <a16:creationId xmlns:a16="http://schemas.microsoft.com/office/drawing/2014/main" xmlns="" id="{B445F2B6-E38E-7A49-ABC4-77E212000B50}"/>
              </a:ext>
            </a:extLst>
          </p:cNvPr>
          <p:cNvSpPr/>
          <p:nvPr/>
        </p:nvSpPr>
        <p:spPr>
          <a:xfrm>
            <a:off x="4839408" y="5104666"/>
            <a:ext cx="3746035" cy="123603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400" dirty="0">
                <a:solidFill>
                  <a:srgbClr val="333333"/>
                </a:solidFill>
                <a:latin typeface="ACHS Nueva Sans Medium" pitchFamily="2" charset="77"/>
                <a:ea typeface="Arial"/>
                <a:cs typeface="Catamaran Light" panose="00000400000000000000" pitchFamily="2" charset="0"/>
              </a:rPr>
              <a:t>Accionamiento involuntario de maquinaria.</a:t>
            </a:r>
          </a:p>
        </p:txBody>
      </p:sp>
    </p:spTree>
    <p:extLst>
      <p:ext uri="{BB962C8B-B14F-4D97-AF65-F5344CB8AC3E}">
        <p14:creationId xmlns:p14="http://schemas.microsoft.com/office/powerpoint/2010/main" val="268957564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solidFill>
                  <a:srgbClr val="004C14"/>
                </a:solidFill>
                <a:latin typeface="ACHS Nueva Serif" pitchFamily="2" charset="77"/>
              </a:rPr>
              <a:t>Antes: </a:t>
            </a:r>
            <a:r>
              <a:rPr lang="es-CL" dirty="0">
                <a:latin typeface="ACHS Nueva Serif" pitchFamily="2" charset="77"/>
              </a:rPr>
              <a:t>Inspección previa y preparación de la máquina</a:t>
            </a:r>
            <a:endParaRPr lang="x-none" dirty="0">
              <a:latin typeface="ACHS Nueva Serif" pitchFamily="2" charset="77"/>
            </a:endParaRPr>
          </a:p>
        </p:txBody>
      </p:sp>
      <p:sp>
        <p:nvSpPr>
          <p:cNvPr id="11" name="Text Placeholder 15">
            <a:extLst>
              <a:ext uri="{FF2B5EF4-FFF2-40B4-BE49-F238E27FC236}">
                <a16:creationId xmlns:a16="http://schemas.microsoft.com/office/drawing/2014/main" xmlns="" id="{36768BD3-31EF-7940-8153-DA32E8DE12EF}"/>
              </a:ext>
            </a:extLst>
          </p:cNvPr>
          <p:cNvSpPr txBox="1">
            <a:spLocks/>
          </p:cNvSpPr>
          <p:nvPr/>
        </p:nvSpPr>
        <p:spPr>
          <a:xfrm>
            <a:off x="449262" y="11598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Medium" pitchFamily="2" charset="77"/>
              </a:rPr>
              <a:t>Medidas de control para operadores:</a:t>
            </a: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2" y="1539082"/>
            <a:ext cx="3461257" cy="4159038"/>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Al iniciar tu jornada de trabajo, identifica los peligros propios de la tarea a realizar y conoce tus medidas de control (si tienes dudas aplica ODE).</a:t>
            </a:r>
          </a:p>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Usa los Elementos de Protección Personal (EPP), tales como: calzado antideslizante, ropa apropiada y cualquier otro EPP que sea necesario, conforme a los peligros existentes. </a:t>
            </a:r>
          </a:p>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Mantén un buen estado de salud, capacítate en la tarea, lee y entiende el manual de uso y mantenimiento del equipo.</a:t>
            </a:r>
          </a:p>
        </p:txBody>
      </p:sp>
      <p:pic>
        <p:nvPicPr>
          <p:cNvPr id="16" name="Imagen 15">
            <a:extLst>
              <a:ext uri="{FF2B5EF4-FFF2-40B4-BE49-F238E27FC236}">
                <a16:creationId xmlns:a16="http://schemas.microsoft.com/office/drawing/2014/main" xmlns="" id="{5A044EEE-F800-414B-8E0E-A19FC2DEBCCB}"/>
              </a:ext>
            </a:extLst>
          </p:cNvPr>
          <p:cNvPicPr>
            <a:picLocks noChangeAspect="1"/>
          </p:cNvPicPr>
          <p:nvPr/>
        </p:nvPicPr>
        <p:blipFill>
          <a:blip r:embed="rId3"/>
          <a:stretch>
            <a:fillRect/>
          </a:stretch>
        </p:blipFill>
        <p:spPr>
          <a:xfrm>
            <a:off x="6520159" y="1853215"/>
            <a:ext cx="4687021" cy="5004785"/>
          </a:xfrm>
          <a:prstGeom prst="rect">
            <a:avLst/>
          </a:prstGeom>
        </p:spPr>
      </p:pic>
    </p:spTree>
    <p:extLst>
      <p:ext uri="{BB962C8B-B14F-4D97-AF65-F5344CB8AC3E}">
        <p14:creationId xmlns:p14="http://schemas.microsoft.com/office/powerpoint/2010/main" val="329219039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solidFill>
                  <a:srgbClr val="004C14"/>
                </a:solidFill>
                <a:latin typeface="ACHS Nueva Serif" pitchFamily="2" charset="77"/>
              </a:rPr>
              <a:t>Antes: </a:t>
            </a:r>
            <a:r>
              <a:rPr lang="es-CL" dirty="0">
                <a:latin typeface="ACHS Nueva Serif" pitchFamily="2" charset="77"/>
              </a:rPr>
              <a:t>Inspección previa y preparación de la máquina</a:t>
            </a:r>
            <a:endParaRPr lang="x-none" dirty="0">
              <a:latin typeface="ACHS Nueva Serif" pitchFamily="2" charset="77"/>
            </a:endParaRPr>
          </a:p>
        </p:txBody>
      </p:sp>
      <p:sp>
        <p:nvSpPr>
          <p:cNvPr id="11" name="Text Placeholder 15">
            <a:extLst>
              <a:ext uri="{FF2B5EF4-FFF2-40B4-BE49-F238E27FC236}">
                <a16:creationId xmlns:a16="http://schemas.microsoft.com/office/drawing/2014/main" xmlns="" id="{36768BD3-31EF-7940-8153-DA32E8DE12EF}"/>
              </a:ext>
            </a:extLst>
          </p:cNvPr>
          <p:cNvSpPr txBox="1">
            <a:spLocks/>
          </p:cNvSpPr>
          <p:nvPr/>
        </p:nvSpPr>
        <p:spPr>
          <a:xfrm>
            <a:off x="449262" y="11598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Medium" pitchFamily="2" charset="77"/>
              </a:rPr>
              <a:t>Medidas de control para operadores:</a:t>
            </a: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2" y="1539082"/>
            <a:ext cx="3932957" cy="3119182"/>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No uses ropa suelta, idealmente utiliza manga corta o abrocha tus puños. </a:t>
            </a:r>
          </a:p>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No utilices joyas, pelo largo, bufanda ni corbata.</a:t>
            </a:r>
          </a:p>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Revisa que los engranajes, sistemas de transmisión, poleas, cardanes e inclusos los ejes lisos que sobresalgan estén protegidos con cubiertas.</a:t>
            </a:r>
          </a:p>
        </p:txBody>
      </p:sp>
      <p:pic>
        <p:nvPicPr>
          <p:cNvPr id="3" name="Imagen 2">
            <a:extLst>
              <a:ext uri="{FF2B5EF4-FFF2-40B4-BE49-F238E27FC236}">
                <a16:creationId xmlns:a16="http://schemas.microsoft.com/office/drawing/2014/main" xmlns="" id="{BC8B0B51-DE90-AF41-9494-E89C1919E9F5}"/>
              </a:ext>
            </a:extLst>
          </p:cNvPr>
          <p:cNvPicPr>
            <a:picLocks noChangeAspect="1"/>
          </p:cNvPicPr>
          <p:nvPr/>
        </p:nvPicPr>
        <p:blipFill>
          <a:blip r:embed="rId3"/>
          <a:stretch>
            <a:fillRect/>
          </a:stretch>
        </p:blipFill>
        <p:spPr>
          <a:xfrm>
            <a:off x="6520159" y="1853215"/>
            <a:ext cx="4687021" cy="5004785"/>
          </a:xfrm>
          <a:prstGeom prst="rect">
            <a:avLst/>
          </a:prstGeom>
        </p:spPr>
      </p:pic>
    </p:spTree>
    <p:extLst>
      <p:ext uri="{BB962C8B-B14F-4D97-AF65-F5344CB8AC3E}">
        <p14:creationId xmlns:p14="http://schemas.microsoft.com/office/powerpoint/2010/main" val="296845047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solidFill>
                  <a:srgbClr val="004C14"/>
                </a:solidFill>
                <a:latin typeface="ACHS Nueva Serif" pitchFamily="2" charset="77"/>
              </a:rPr>
              <a:t>Antes: </a:t>
            </a:r>
            <a:r>
              <a:rPr lang="es-CL" dirty="0">
                <a:latin typeface="ACHS Nueva Serif" pitchFamily="2" charset="77"/>
              </a:rPr>
              <a:t>Inspección previa y preparación de la máquina</a:t>
            </a:r>
            <a:endParaRPr lang="x-none" dirty="0">
              <a:latin typeface="ACHS Nueva Serif" pitchFamily="2" charset="77"/>
            </a:endParaRPr>
          </a:p>
        </p:txBody>
      </p:sp>
      <p:sp>
        <p:nvSpPr>
          <p:cNvPr id="11" name="Text Placeholder 15">
            <a:extLst>
              <a:ext uri="{FF2B5EF4-FFF2-40B4-BE49-F238E27FC236}">
                <a16:creationId xmlns:a16="http://schemas.microsoft.com/office/drawing/2014/main" xmlns="" id="{36768BD3-31EF-7940-8153-DA32E8DE12EF}"/>
              </a:ext>
            </a:extLst>
          </p:cNvPr>
          <p:cNvSpPr txBox="1">
            <a:spLocks/>
          </p:cNvSpPr>
          <p:nvPr/>
        </p:nvSpPr>
        <p:spPr>
          <a:xfrm>
            <a:off x="449262" y="11598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Medium" pitchFamily="2" charset="77"/>
              </a:rPr>
              <a:t>Nunca dejes de revisar:</a:t>
            </a: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2" y="1539082"/>
            <a:ext cx="3570647" cy="4159038"/>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Que el voltaje y la frecuencia de los equipos sean los mismos de la placa de identificación de la máquina.</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Que los componentes eléctricos se encuentren conectados a tierra.</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Que la máquina cuente con todas las protecciones y dispositivos de seguridad instalados.</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Que las botoneras de partir/parar y parada de emergencia funcionen correctamente.</a:t>
            </a:r>
          </a:p>
        </p:txBody>
      </p:sp>
      <p:pic>
        <p:nvPicPr>
          <p:cNvPr id="17" name="Imagen 16">
            <a:extLst>
              <a:ext uri="{FF2B5EF4-FFF2-40B4-BE49-F238E27FC236}">
                <a16:creationId xmlns:a16="http://schemas.microsoft.com/office/drawing/2014/main" xmlns="" id="{EC3892A0-4547-8D49-B4D3-179835E7EC20}"/>
              </a:ext>
            </a:extLst>
          </p:cNvPr>
          <p:cNvPicPr>
            <a:picLocks noChangeAspect="1"/>
          </p:cNvPicPr>
          <p:nvPr/>
        </p:nvPicPr>
        <p:blipFill>
          <a:blip r:embed="rId3"/>
          <a:stretch>
            <a:fillRect/>
          </a:stretch>
        </p:blipFill>
        <p:spPr>
          <a:xfrm>
            <a:off x="6520159" y="1853215"/>
            <a:ext cx="4687021" cy="5004785"/>
          </a:xfrm>
          <a:prstGeom prst="rect">
            <a:avLst/>
          </a:prstGeom>
        </p:spPr>
      </p:pic>
    </p:spTree>
    <p:extLst>
      <p:ext uri="{BB962C8B-B14F-4D97-AF65-F5344CB8AC3E}">
        <p14:creationId xmlns:p14="http://schemas.microsoft.com/office/powerpoint/2010/main" val="8440923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solidFill>
                  <a:srgbClr val="004C14"/>
                </a:solidFill>
                <a:latin typeface="ACHS Nueva Serif" pitchFamily="2" charset="77"/>
              </a:rPr>
              <a:t>Antes: </a:t>
            </a:r>
            <a:r>
              <a:rPr lang="es-CL" dirty="0">
                <a:latin typeface="ACHS Nueva Serif" pitchFamily="2" charset="77"/>
              </a:rPr>
              <a:t>Inspección previa y preparación de la máquina</a:t>
            </a:r>
            <a:endParaRPr lang="x-none" dirty="0">
              <a:latin typeface="ACHS Nueva Serif" pitchFamily="2" charset="77"/>
            </a:endParaRPr>
          </a:p>
        </p:txBody>
      </p:sp>
      <p:sp>
        <p:nvSpPr>
          <p:cNvPr id="11" name="Text Placeholder 15">
            <a:extLst>
              <a:ext uri="{FF2B5EF4-FFF2-40B4-BE49-F238E27FC236}">
                <a16:creationId xmlns:a16="http://schemas.microsoft.com/office/drawing/2014/main" xmlns="" id="{36768BD3-31EF-7940-8153-DA32E8DE12EF}"/>
              </a:ext>
            </a:extLst>
          </p:cNvPr>
          <p:cNvSpPr txBox="1">
            <a:spLocks/>
          </p:cNvSpPr>
          <p:nvPr/>
        </p:nvSpPr>
        <p:spPr>
          <a:xfrm>
            <a:off x="449262" y="11598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Medium" pitchFamily="2" charset="77"/>
              </a:rPr>
              <a:t>Nunca dejes de revisar:</a:t>
            </a: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2" y="1539082"/>
            <a:ext cx="4416035" cy="3671274"/>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Que el lugar donde se encuentra la máquina y el espacio alrededor estén bien iluminados, limpios y libres de obstáculos.</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Disponer el equipo de tal manera que te permita ubicarte en una posición protegida del paso de otras personas.</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Si la carga es pesada, voluminosa o si la cantidad es elevada, usa yeguas, carros, etc., y si no cuentas con ellos, solicita ayuda a un compañero o subdivide la carga en la medida de lo posible.</a:t>
            </a:r>
          </a:p>
        </p:txBody>
      </p:sp>
      <p:pic>
        <p:nvPicPr>
          <p:cNvPr id="2" name="Imagen 1">
            <a:extLst>
              <a:ext uri="{FF2B5EF4-FFF2-40B4-BE49-F238E27FC236}">
                <a16:creationId xmlns:a16="http://schemas.microsoft.com/office/drawing/2014/main" xmlns="" id="{C1043935-D956-EE41-AE44-D2CB898B5A51}"/>
              </a:ext>
            </a:extLst>
          </p:cNvPr>
          <p:cNvPicPr>
            <a:picLocks noChangeAspect="1"/>
          </p:cNvPicPr>
          <p:nvPr/>
        </p:nvPicPr>
        <p:blipFill>
          <a:blip r:embed="rId3"/>
          <a:stretch>
            <a:fillRect/>
          </a:stretch>
        </p:blipFill>
        <p:spPr>
          <a:xfrm>
            <a:off x="7173583" y="1592913"/>
            <a:ext cx="3781964" cy="5265087"/>
          </a:xfrm>
          <a:prstGeom prst="rect">
            <a:avLst/>
          </a:prstGeom>
        </p:spPr>
      </p:pic>
    </p:spTree>
    <p:extLst>
      <p:ext uri="{BB962C8B-B14F-4D97-AF65-F5344CB8AC3E}">
        <p14:creationId xmlns:p14="http://schemas.microsoft.com/office/powerpoint/2010/main" val="307300279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solidFill>
                  <a:srgbClr val="004C14"/>
                </a:solidFill>
                <a:latin typeface="ACHS Nueva Serif" pitchFamily="2" charset="77"/>
              </a:rPr>
              <a:t>Antes: </a:t>
            </a:r>
            <a:r>
              <a:rPr lang="es-CL" dirty="0">
                <a:latin typeface="ACHS Nueva Serif" pitchFamily="2" charset="77"/>
              </a:rPr>
              <a:t>Inspección previa y preparación de la máquina</a:t>
            </a:r>
            <a:endParaRPr lang="x-none" dirty="0">
              <a:latin typeface="ACHS Nueva Serif" pitchFamily="2" charset="77"/>
            </a:endParaRPr>
          </a:p>
        </p:txBody>
      </p:sp>
      <p:sp>
        <p:nvSpPr>
          <p:cNvPr id="11" name="Text Placeholder 15">
            <a:extLst>
              <a:ext uri="{FF2B5EF4-FFF2-40B4-BE49-F238E27FC236}">
                <a16:creationId xmlns:a16="http://schemas.microsoft.com/office/drawing/2014/main" xmlns="" id="{36768BD3-31EF-7940-8153-DA32E8DE12EF}"/>
              </a:ext>
            </a:extLst>
          </p:cNvPr>
          <p:cNvSpPr txBox="1">
            <a:spLocks/>
          </p:cNvSpPr>
          <p:nvPr/>
        </p:nvSpPr>
        <p:spPr>
          <a:xfrm>
            <a:off x="449262" y="11598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Medium" pitchFamily="2" charset="77"/>
              </a:rPr>
              <a:t>RECUERDA:</a:t>
            </a: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2" y="1539082"/>
            <a:ext cx="3035809" cy="3619514"/>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buClr>
                <a:schemeClr val="accent1"/>
              </a:buClr>
              <a:buFont typeface="Wingdings" pitchFamily="2" charset="2"/>
              <a:buChar char="§"/>
            </a:pPr>
            <a:r>
              <a:rPr lang="es-ES" b="1" dirty="0">
                <a:effectLst/>
                <a:latin typeface="ACHS Nueva Sans Medium" pitchFamily="2" charset="77"/>
              </a:rPr>
              <a:t>Para levantar carga: </a:t>
            </a:r>
            <a:r>
              <a:rPr lang="es-ES" dirty="0">
                <a:solidFill>
                  <a:schemeClr val="tx1"/>
                </a:solidFill>
                <a:effectLst/>
                <a:latin typeface="ACHS Nueva Sans Medium" pitchFamily="2" charset="77"/>
              </a:rPr>
              <a:t>aproxímate a ella, agáchate doblando las rodillas, apoya bien los pies, levanta y mantén la carga tan próxima al cuerpo como sea posible, no gires la cintura al cargar y/o trasladar peso.</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Solicita la reparación de los conductores eléctricos en mal estado, si es necesario. No lo hagas tú.</a:t>
            </a:r>
          </a:p>
        </p:txBody>
      </p:sp>
      <p:pic>
        <p:nvPicPr>
          <p:cNvPr id="2" name="Imagen 1">
            <a:extLst>
              <a:ext uri="{FF2B5EF4-FFF2-40B4-BE49-F238E27FC236}">
                <a16:creationId xmlns:a16="http://schemas.microsoft.com/office/drawing/2014/main" xmlns="" id="{8409C116-C796-C14D-AD93-75FA6171AD61}"/>
              </a:ext>
            </a:extLst>
          </p:cNvPr>
          <p:cNvPicPr>
            <a:picLocks noChangeAspect="1"/>
          </p:cNvPicPr>
          <p:nvPr/>
        </p:nvPicPr>
        <p:blipFill>
          <a:blip r:embed="rId3"/>
          <a:stretch>
            <a:fillRect/>
          </a:stretch>
        </p:blipFill>
        <p:spPr>
          <a:xfrm>
            <a:off x="5915604" y="1927815"/>
            <a:ext cx="4246313" cy="4433614"/>
          </a:xfrm>
          <a:prstGeom prst="rect">
            <a:avLst/>
          </a:prstGeom>
        </p:spPr>
      </p:pic>
    </p:spTree>
    <p:extLst>
      <p:ext uri="{BB962C8B-B14F-4D97-AF65-F5344CB8AC3E}">
        <p14:creationId xmlns:p14="http://schemas.microsoft.com/office/powerpoint/2010/main" val="14503631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solidFill>
                  <a:schemeClr val="bg2"/>
                </a:solidFill>
                <a:latin typeface="ACHS Nueva Serif" pitchFamily="2" charset="77"/>
              </a:rPr>
              <a:t>Durante: </a:t>
            </a:r>
            <a:r>
              <a:rPr lang="es-CL" dirty="0">
                <a:latin typeface="ACHS Nueva Serif" pitchFamily="2" charset="77"/>
              </a:rPr>
              <a:t>Prácticas seguras durante la operación</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2" y="1539081"/>
            <a:ext cx="3932957" cy="3705779"/>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No uses ropa suelta, idealmente usa manga corta o abrocha los puños. No utilices joyas, pelo largo, bufanda ni corbata.</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Entiende las instrucciones de uso que ha definido el fabricante y síguelas.</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Respeta siempre las capacidades máximas de trabajo de cada máquina.</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No introduzcas tus manos en una máquina en funcionamiento.</a:t>
            </a:r>
          </a:p>
        </p:txBody>
      </p:sp>
      <p:pic>
        <p:nvPicPr>
          <p:cNvPr id="2" name="Imagen 1">
            <a:extLst>
              <a:ext uri="{FF2B5EF4-FFF2-40B4-BE49-F238E27FC236}">
                <a16:creationId xmlns:a16="http://schemas.microsoft.com/office/drawing/2014/main" xmlns="" id="{9920B8CB-6946-184A-B297-8CDE6C16B85F}"/>
              </a:ext>
            </a:extLst>
          </p:cNvPr>
          <p:cNvPicPr>
            <a:picLocks noChangeAspect="1"/>
          </p:cNvPicPr>
          <p:nvPr/>
        </p:nvPicPr>
        <p:blipFill>
          <a:blip r:embed="rId3"/>
          <a:stretch>
            <a:fillRect/>
          </a:stretch>
        </p:blipFill>
        <p:spPr>
          <a:xfrm>
            <a:off x="6791866" y="1984075"/>
            <a:ext cx="3800682" cy="4930614"/>
          </a:xfrm>
          <a:prstGeom prst="rect">
            <a:avLst/>
          </a:prstGeom>
        </p:spPr>
      </p:pic>
    </p:spTree>
    <p:extLst>
      <p:ext uri="{BB962C8B-B14F-4D97-AF65-F5344CB8AC3E}">
        <p14:creationId xmlns:p14="http://schemas.microsoft.com/office/powerpoint/2010/main" val="141203726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 name="Marcador de texto 7">
            <a:extLst>
              <a:ext uri="{FF2B5EF4-FFF2-40B4-BE49-F238E27FC236}">
                <a16:creationId xmlns:a16="http://schemas.microsoft.com/office/drawing/2014/main" xmlns="" id="{BD767561-A9A7-A640-9EB4-3889400E9C17}"/>
              </a:ext>
            </a:extLst>
          </p:cNvPr>
          <p:cNvSpPr txBox="1">
            <a:spLocks/>
          </p:cNvSpPr>
          <p:nvPr/>
        </p:nvSpPr>
        <p:spPr>
          <a:xfrm>
            <a:off x="449262" y="496571"/>
            <a:ext cx="9865812" cy="523874"/>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kumimoji="0" lang="es-ES" sz="2000" b="0" i="0" u="none" strike="noStrike" kern="1200" cap="none" spc="0" normalizeH="0" baseline="0" noProof="0" dirty="0">
                <a:ln>
                  <a:noFill/>
                </a:ln>
                <a:solidFill>
                  <a:srgbClr val="15BF45"/>
                </a:solidFill>
                <a:effectLst/>
                <a:uLnTx/>
                <a:uFillTx/>
                <a:latin typeface="ACHS Nueva Serif" pitchFamily="2" charset="77"/>
              </a:rPr>
              <a:t>Objetivo del curso</a:t>
            </a:r>
          </a:p>
        </p:txBody>
      </p:sp>
      <p:sp>
        <p:nvSpPr>
          <p:cNvPr id="16" name="Marcador de texto 4">
            <a:extLst>
              <a:ext uri="{FF2B5EF4-FFF2-40B4-BE49-F238E27FC236}">
                <a16:creationId xmlns:a16="http://schemas.microsoft.com/office/drawing/2014/main" xmlns="" id="{8E1E2AF6-4CE9-154F-8900-35608A362413}"/>
              </a:ext>
            </a:extLst>
          </p:cNvPr>
          <p:cNvSpPr txBox="1">
            <a:spLocks/>
          </p:cNvSpPr>
          <p:nvPr/>
        </p:nvSpPr>
        <p:spPr>
          <a:xfrm>
            <a:off x="449263" y="2841172"/>
            <a:ext cx="4555874" cy="1907292"/>
          </a:xfrm>
          <a:prstGeom prst="rect">
            <a:avLst/>
          </a:prstGeom>
        </p:spPr>
        <p:txBody>
          <a:bodyPr/>
          <a:lstStyle>
            <a:lvl1pPr marL="285750" indent="-285750"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590550" indent="-285750" algn="l" defTabSz="914400" rtl="0" eaLnBrk="1" latinLnBrk="0" hangingPunct="1">
              <a:lnSpc>
                <a:spcPct val="90000"/>
              </a:lnSpc>
              <a:spcBef>
                <a:spcPts val="600"/>
              </a:spcBef>
              <a:spcAft>
                <a:spcPts val="600"/>
              </a:spcAft>
              <a:buClr>
                <a:schemeClr val="accent1"/>
              </a:buClr>
              <a:buSzPct val="10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2pPr>
            <a:lvl3pPr marL="8953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3pPr>
            <a:lvl4pPr marL="12001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4pPr>
            <a:lvl5pPr marL="15049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15BF45"/>
              </a:buClr>
              <a:defRPr/>
            </a:pPr>
            <a:r>
              <a:rPr lang="es-MX" dirty="0">
                <a:solidFill>
                  <a:srgbClr val="000000">
                    <a:lumMod val="75000"/>
                    <a:lumOff val="25000"/>
                  </a:srgbClr>
                </a:solidFill>
                <a:latin typeface="ACHS Nueva Sans Medium" pitchFamily="2" charset="77"/>
              </a:rPr>
              <a:t>Ser trabajador de empresas que se encuentra adheridas a la </a:t>
            </a:r>
            <a:r>
              <a:rPr lang="es-MX" dirty="0" smtClean="0">
                <a:solidFill>
                  <a:srgbClr val="000000">
                    <a:lumMod val="75000"/>
                    <a:lumOff val="25000"/>
                  </a:srgbClr>
                </a:solidFill>
                <a:latin typeface="ACHS Nueva Sans Medium" pitchFamily="2" charset="77"/>
              </a:rPr>
              <a:t>ACHS.</a:t>
            </a:r>
            <a:endParaRPr lang="es-MX" dirty="0">
              <a:solidFill>
                <a:srgbClr val="000000">
                  <a:lumMod val="75000"/>
                  <a:lumOff val="25000"/>
                </a:srgbClr>
              </a:solidFill>
              <a:latin typeface="ACHS Nueva Sans Medium" pitchFamily="2" charset="77"/>
            </a:endParaRPr>
          </a:p>
        </p:txBody>
      </p:sp>
      <p:sp>
        <p:nvSpPr>
          <p:cNvPr id="17" name="Marcador de texto 7">
            <a:extLst>
              <a:ext uri="{FF2B5EF4-FFF2-40B4-BE49-F238E27FC236}">
                <a16:creationId xmlns:a16="http://schemas.microsoft.com/office/drawing/2014/main" xmlns="" id="{189E5920-63C6-764C-B0AC-B61F5033914E}"/>
              </a:ext>
            </a:extLst>
          </p:cNvPr>
          <p:cNvSpPr txBox="1">
            <a:spLocks/>
          </p:cNvSpPr>
          <p:nvPr/>
        </p:nvSpPr>
        <p:spPr>
          <a:xfrm>
            <a:off x="436561" y="2157287"/>
            <a:ext cx="2996067" cy="229132"/>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kumimoji="0" lang="es-CL" sz="1600" b="1" i="0" u="none" strike="noStrike" kern="1200" cap="none" spc="0" normalizeH="0" baseline="0" noProof="0" dirty="0">
                <a:ln>
                  <a:noFill/>
                </a:ln>
                <a:solidFill>
                  <a:srgbClr val="004C14"/>
                </a:solidFill>
                <a:effectLst/>
                <a:uLnTx/>
                <a:uFillTx/>
                <a:latin typeface="ACHS Nueva Serif" pitchFamily="2" charset="77"/>
              </a:rPr>
              <a:t>PÚBLICO OBJETIVO</a:t>
            </a:r>
          </a:p>
        </p:txBody>
      </p:sp>
      <p:pic>
        <p:nvPicPr>
          <p:cNvPr id="19" name="Imagen 18">
            <a:extLst>
              <a:ext uri="{FF2B5EF4-FFF2-40B4-BE49-F238E27FC236}">
                <a16:creationId xmlns:a16="http://schemas.microsoft.com/office/drawing/2014/main" xmlns="" id="{76108C19-5036-BF42-AE68-CA4E91EA8078}"/>
              </a:ext>
            </a:extLst>
          </p:cNvPr>
          <p:cNvPicPr>
            <a:picLocks noChangeAspect="1"/>
          </p:cNvPicPr>
          <p:nvPr/>
        </p:nvPicPr>
        <p:blipFill>
          <a:blip r:embed="rId2"/>
          <a:stretch>
            <a:fillRect/>
          </a:stretch>
        </p:blipFill>
        <p:spPr>
          <a:xfrm>
            <a:off x="6542537" y="1554115"/>
            <a:ext cx="5009700" cy="4222011"/>
          </a:xfrm>
          <a:prstGeom prst="rect">
            <a:avLst/>
          </a:prstGeom>
        </p:spPr>
      </p:pic>
    </p:spTree>
    <p:extLst>
      <p:ext uri="{BB962C8B-B14F-4D97-AF65-F5344CB8AC3E}">
        <p14:creationId xmlns:p14="http://schemas.microsoft.com/office/powerpoint/2010/main" val="4472965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solidFill>
                  <a:schemeClr val="bg2"/>
                </a:solidFill>
                <a:latin typeface="ACHS Nueva Serif" pitchFamily="2" charset="77"/>
              </a:rPr>
              <a:t>Durante: </a:t>
            </a:r>
            <a:r>
              <a:rPr lang="es-CL" dirty="0">
                <a:latin typeface="ACHS Nueva Serif" pitchFamily="2" charset="77"/>
              </a:rPr>
              <a:t>Prácticas seguras durante la operación</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2" y="1539081"/>
            <a:ext cx="3932957" cy="4275123"/>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Asegúrate de que las protecciones con que cuenta la máquina estén correctamente instaladas y operativas.</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Sólo acciona las botoneras con un dedo y no con objetos duros o puntiagudos.</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Pulsa el botón de emergencia sólo para detener la máquina de forma abrupta, por sospecha de daños o existencia de peligros para la seguridad de personas.</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Protege tus zonas capilares.</a:t>
            </a:r>
          </a:p>
        </p:txBody>
      </p:sp>
      <p:pic>
        <p:nvPicPr>
          <p:cNvPr id="2" name="Imagen 1">
            <a:extLst>
              <a:ext uri="{FF2B5EF4-FFF2-40B4-BE49-F238E27FC236}">
                <a16:creationId xmlns:a16="http://schemas.microsoft.com/office/drawing/2014/main" xmlns="" id="{9920B8CB-6946-184A-B297-8CDE6C16B85F}"/>
              </a:ext>
            </a:extLst>
          </p:cNvPr>
          <p:cNvPicPr>
            <a:picLocks noChangeAspect="1"/>
          </p:cNvPicPr>
          <p:nvPr/>
        </p:nvPicPr>
        <p:blipFill>
          <a:blip r:embed="rId3"/>
          <a:stretch>
            <a:fillRect/>
          </a:stretch>
        </p:blipFill>
        <p:spPr>
          <a:xfrm>
            <a:off x="6791866" y="1984075"/>
            <a:ext cx="3800682" cy="4930614"/>
          </a:xfrm>
          <a:prstGeom prst="rect">
            <a:avLst/>
          </a:prstGeom>
        </p:spPr>
      </p:pic>
    </p:spTree>
    <p:extLst>
      <p:ext uri="{BB962C8B-B14F-4D97-AF65-F5344CB8AC3E}">
        <p14:creationId xmlns:p14="http://schemas.microsoft.com/office/powerpoint/2010/main" val="226973157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solidFill>
                  <a:schemeClr val="bg2"/>
                </a:solidFill>
                <a:latin typeface="ACHS Nueva Serif" pitchFamily="2" charset="77"/>
              </a:rPr>
              <a:t>Durante: </a:t>
            </a:r>
            <a:r>
              <a:rPr lang="es-CL" dirty="0">
                <a:latin typeface="ACHS Nueva Serif" pitchFamily="2" charset="77"/>
              </a:rPr>
              <a:t>Prácticas seguras durante la operación</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2" y="1539082"/>
            <a:ext cx="5140655" cy="4822347"/>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No retires ni modifiques aquellos dispositivos que protegen el funcionamiento de la máquina y te otorgan seguridad.</a:t>
            </a:r>
          </a:p>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Ante cualquier falla del equipo, detén la máquina y da aviso a tu supervisor; no intervengas si no cuentas con las competencias, capacitación y autorización para esto.</a:t>
            </a:r>
          </a:p>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No uses teléfono celular ni escuches música durante tu trabajo.</a:t>
            </a:r>
          </a:p>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Al finalizar las tareas, desconecta el interruptor general de corte de energía de alimentación.</a:t>
            </a:r>
          </a:p>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Para evitar la activación involuntaria al limpiar la máquina, coloca tarjeta No Operar o accionar sistema de bloqueo (aplica metodología ACHS de bloqueo de energías peligrosas).</a:t>
            </a:r>
          </a:p>
          <a:p>
            <a:pPr marL="285750" indent="-285750">
              <a:lnSpc>
                <a:spcPct val="100000"/>
              </a:lnSpc>
              <a:spcBef>
                <a:spcPts val="1650"/>
              </a:spcBef>
              <a:buClr>
                <a:schemeClr val="accent1"/>
              </a:buClr>
              <a:buFont typeface="Wingdings" pitchFamily="2" charset="2"/>
              <a:buChar char="§"/>
            </a:pPr>
            <a:endParaRPr lang="es-ES" dirty="0">
              <a:solidFill>
                <a:schemeClr val="tx1"/>
              </a:solidFill>
              <a:effectLst/>
              <a:latin typeface="ACHS Nueva Sans Medium" pitchFamily="2" charset="77"/>
            </a:endParaRPr>
          </a:p>
        </p:txBody>
      </p:sp>
      <p:pic>
        <p:nvPicPr>
          <p:cNvPr id="3" name="Imagen 2">
            <a:extLst>
              <a:ext uri="{FF2B5EF4-FFF2-40B4-BE49-F238E27FC236}">
                <a16:creationId xmlns:a16="http://schemas.microsoft.com/office/drawing/2014/main" xmlns="" id="{A78042FC-79D8-FC4C-BB4E-658FD25558F2}"/>
              </a:ext>
            </a:extLst>
          </p:cNvPr>
          <p:cNvPicPr>
            <a:picLocks noChangeAspect="1"/>
          </p:cNvPicPr>
          <p:nvPr/>
        </p:nvPicPr>
        <p:blipFill>
          <a:blip r:embed="rId3"/>
          <a:stretch>
            <a:fillRect/>
          </a:stretch>
        </p:blipFill>
        <p:spPr>
          <a:xfrm>
            <a:off x="6602085" y="2139123"/>
            <a:ext cx="4442215" cy="3303186"/>
          </a:xfrm>
          <a:prstGeom prst="rect">
            <a:avLst/>
          </a:prstGeom>
        </p:spPr>
      </p:pic>
    </p:spTree>
    <p:extLst>
      <p:ext uri="{BB962C8B-B14F-4D97-AF65-F5344CB8AC3E}">
        <p14:creationId xmlns:p14="http://schemas.microsoft.com/office/powerpoint/2010/main" val="196151645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solidFill>
                  <a:schemeClr val="bg2"/>
                </a:solidFill>
                <a:latin typeface="ACHS Nueva Serif" pitchFamily="2" charset="77"/>
              </a:rPr>
              <a:t>Después: </a:t>
            </a:r>
            <a:r>
              <a:rPr lang="es-CL" dirty="0">
                <a:latin typeface="ACHS Nueva Serif" pitchFamily="2" charset="77"/>
              </a:rPr>
              <a:t>Limpieza de la máquina</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2" y="1539081"/>
            <a:ext cx="4146790" cy="3567757"/>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Desconecta la energía eléctrica antes de limpiar la máquina y coloca tarjeta No Operar o accionar sistema de bloqueo (aplica metodología ACHS de bloqueo de energías peligrosas).</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Usa los Elementos de Protección Personal (EPP) requeridos, según el tipo de sustancia química que utilices.</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Mantén el motor de la máquina libre de residuos, para no afectar su ventilación.</a:t>
            </a:r>
          </a:p>
          <a:p>
            <a:pPr>
              <a:lnSpc>
                <a:spcPct val="100000"/>
              </a:lnSpc>
              <a:buClr>
                <a:schemeClr val="accent1"/>
              </a:buClr>
            </a:pPr>
            <a:r>
              <a:rPr lang="es-ES" dirty="0">
                <a:solidFill>
                  <a:schemeClr val="tx1"/>
                </a:solidFill>
                <a:effectLst/>
                <a:latin typeface="ACHS Nueva Sans Medium" pitchFamily="2" charset="77"/>
              </a:rPr>
              <a:t>.</a:t>
            </a:r>
          </a:p>
        </p:txBody>
      </p:sp>
      <p:pic>
        <p:nvPicPr>
          <p:cNvPr id="9" name="Imagen 8">
            <a:extLst>
              <a:ext uri="{FF2B5EF4-FFF2-40B4-BE49-F238E27FC236}">
                <a16:creationId xmlns:a16="http://schemas.microsoft.com/office/drawing/2014/main" xmlns="" id="{115F8F71-14D7-2544-89AF-FB714A100C9B}"/>
              </a:ext>
            </a:extLst>
          </p:cNvPr>
          <p:cNvPicPr>
            <a:picLocks noChangeAspect="1"/>
          </p:cNvPicPr>
          <p:nvPr/>
        </p:nvPicPr>
        <p:blipFill>
          <a:blip r:embed="rId3"/>
          <a:stretch>
            <a:fillRect/>
          </a:stretch>
        </p:blipFill>
        <p:spPr>
          <a:xfrm>
            <a:off x="6741650" y="2641001"/>
            <a:ext cx="3237901" cy="3237901"/>
          </a:xfrm>
          <a:prstGeom prst="rect">
            <a:avLst/>
          </a:prstGeom>
        </p:spPr>
      </p:pic>
    </p:spTree>
    <p:extLst>
      <p:ext uri="{BB962C8B-B14F-4D97-AF65-F5344CB8AC3E}">
        <p14:creationId xmlns:p14="http://schemas.microsoft.com/office/powerpoint/2010/main" val="86796698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solidFill>
                  <a:schemeClr val="bg2"/>
                </a:solidFill>
                <a:latin typeface="ACHS Nueva Serif" pitchFamily="2" charset="77"/>
              </a:rPr>
              <a:t>Después: </a:t>
            </a:r>
            <a:r>
              <a:rPr lang="es-CL" dirty="0">
                <a:latin typeface="ACHS Nueva Serif" pitchFamily="2" charset="77"/>
              </a:rPr>
              <a:t>Limpieza de la máquina</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2" y="1539081"/>
            <a:ext cx="4146790" cy="3567757"/>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No mojes la máquina; de lo contrario, puede afectar algún componente eléctrico.</a:t>
            </a:r>
          </a:p>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Identifica los incidentes posibles al utilizar productos químicos, revisando siempre las Hojas de Seguridad (HDS) entregadas por el proveedor del producto e implementa las medidas de prevención recomendadas.</a:t>
            </a:r>
          </a:p>
          <a:p>
            <a:pPr marL="285750" indent="-285750">
              <a:lnSpc>
                <a:spcPct val="100000"/>
              </a:lnSpc>
              <a:spcBef>
                <a:spcPts val="1650"/>
              </a:spcBef>
              <a:buClr>
                <a:schemeClr val="accent1"/>
              </a:buClr>
              <a:buFont typeface="Wingdings" pitchFamily="2" charset="2"/>
              <a:buChar char="§"/>
            </a:pPr>
            <a:r>
              <a:rPr lang="es-ES" dirty="0">
                <a:solidFill>
                  <a:schemeClr val="tx1"/>
                </a:solidFill>
                <a:effectLst/>
                <a:latin typeface="ACHS Nueva Sans Medium" pitchFamily="2" charset="77"/>
              </a:rPr>
              <a:t>Una vez concluida la limpieza, debes volver a conectar la máquina en el mismo enchufe.</a:t>
            </a:r>
          </a:p>
        </p:txBody>
      </p:sp>
      <p:pic>
        <p:nvPicPr>
          <p:cNvPr id="6" name="Imagen 5">
            <a:extLst>
              <a:ext uri="{FF2B5EF4-FFF2-40B4-BE49-F238E27FC236}">
                <a16:creationId xmlns:a16="http://schemas.microsoft.com/office/drawing/2014/main" xmlns="" id="{EB2E9454-C660-2846-A0BA-33065D880CF7}"/>
              </a:ext>
            </a:extLst>
          </p:cNvPr>
          <p:cNvPicPr>
            <a:picLocks noChangeAspect="1"/>
          </p:cNvPicPr>
          <p:nvPr/>
        </p:nvPicPr>
        <p:blipFill>
          <a:blip r:embed="rId3"/>
          <a:stretch>
            <a:fillRect/>
          </a:stretch>
        </p:blipFill>
        <p:spPr>
          <a:xfrm>
            <a:off x="6741650" y="2641001"/>
            <a:ext cx="3237901" cy="3237901"/>
          </a:xfrm>
          <a:prstGeom prst="rect">
            <a:avLst/>
          </a:prstGeom>
        </p:spPr>
      </p:pic>
    </p:spTree>
    <p:extLst>
      <p:ext uri="{BB962C8B-B14F-4D97-AF65-F5344CB8AC3E}">
        <p14:creationId xmlns:p14="http://schemas.microsoft.com/office/powerpoint/2010/main" val="266427525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solidFill>
                  <a:schemeClr val="bg2"/>
                </a:solidFill>
                <a:latin typeface="ACHS Nueva Serif" pitchFamily="2" charset="77"/>
              </a:rPr>
              <a:t>Después: </a:t>
            </a:r>
            <a:r>
              <a:rPr lang="es-CL" dirty="0">
                <a:latin typeface="ACHS Nueva Serif" pitchFamily="2" charset="77"/>
              </a:rPr>
              <a:t>Mantenimiento del equipo</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3" y="1539082"/>
            <a:ext cx="4347024" cy="4585674"/>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Antes de iniciar el proceso de mantenimiento, cerciórate de  que la máquina a intervenir esté completamente detenida y los botones de seguridad de detención activados. </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Revisa que el interruptor principal que energiza la máquina está apagado y señalizado con tarjeta No Operar (aplica metodología ACHS de bloqueo de energías peligrosas).</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Mientras se estén ejecutando estas tareas, es necesario avisar mediante carteles que la máquina se encuentra fuera de uso.</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El circuito eléctrico de la máquina debe estar conectado a tierra. </a:t>
            </a:r>
          </a:p>
        </p:txBody>
      </p:sp>
      <p:pic>
        <p:nvPicPr>
          <p:cNvPr id="8" name="Imagen 7">
            <a:extLst>
              <a:ext uri="{FF2B5EF4-FFF2-40B4-BE49-F238E27FC236}">
                <a16:creationId xmlns:a16="http://schemas.microsoft.com/office/drawing/2014/main" xmlns="" id="{366A854B-3157-7248-9294-20EA5C1A2F2F}"/>
              </a:ext>
            </a:extLst>
          </p:cNvPr>
          <p:cNvPicPr>
            <a:picLocks noChangeAspect="1"/>
          </p:cNvPicPr>
          <p:nvPr/>
        </p:nvPicPr>
        <p:blipFill>
          <a:blip r:embed="rId3"/>
          <a:stretch>
            <a:fillRect/>
          </a:stretch>
        </p:blipFill>
        <p:spPr>
          <a:xfrm>
            <a:off x="6168284" y="1987789"/>
            <a:ext cx="4384634" cy="3929932"/>
          </a:xfrm>
          <a:prstGeom prst="rect">
            <a:avLst/>
          </a:prstGeom>
        </p:spPr>
      </p:pic>
    </p:spTree>
    <p:extLst>
      <p:ext uri="{BB962C8B-B14F-4D97-AF65-F5344CB8AC3E}">
        <p14:creationId xmlns:p14="http://schemas.microsoft.com/office/powerpoint/2010/main" val="75443533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solidFill>
                  <a:schemeClr val="bg2"/>
                </a:solidFill>
                <a:latin typeface="ACHS Nueva Serif" pitchFamily="2" charset="77"/>
              </a:rPr>
              <a:t>Después: </a:t>
            </a:r>
            <a:r>
              <a:rPr lang="es-CL" dirty="0">
                <a:latin typeface="ACHS Nueva Serif" pitchFamily="2" charset="77"/>
              </a:rPr>
              <a:t>Mantenimiento del equipo</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3" y="1539082"/>
            <a:ext cx="4347024" cy="3136435"/>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El tablero eléctrico de la máquina debe incluir un interruptor diferencial con la sensibilidad adecuada.</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El tablero eléctrico de la máquina debe tener luces indicadores cuando está energizado de color rojo y de color verde cuando está en marcha.</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La revisión o mantenimiento de los sistemas eléctricos sólo lo debe hacer personal calificado.</a:t>
            </a:r>
          </a:p>
        </p:txBody>
      </p:sp>
      <p:pic>
        <p:nvPicPr>
          <p:cNvPr id="8" name="Imagen 7">
            <a:extLst>
              <a:ext uri="{FF2B5EF4-FFF2-40B4-BE49-F238E27FC236}">
                <a16:creationId xmlns:a16="http://schemas.microsoft.com/office/drawing/2014/main" xmlns="" id="{366A854B-3157-7248-9294-20EA5C1A2F2F}"/>
              </a:ext>
            </a:extLst>
          </p:cNvPr>
          <p:cNvPicPr>
            <a:picLocks noChangeAspect="1"/>
          </p:cNvPicPr>
          <p:nvPr/>
        </p:nvPicPr>
        <p:blipFill>
          <a:blip r:embed="rId3"/>
          <a:stretch>
            <a:fillRect/>
          </a:stretch>
        </p:blipFill>
        <p:spPr>
          <a:xfrm>
            <a:off x="6168284" y="1987789"/>
            <a:ext cx="4384634" cy="3929932"/>
          </a:xfrm>
          <a:prstGeom prst="rect">
            <a:avLst/>
          </a:prstGeom>
        </p:spPr>
      </p:pic>
    </p:spTree>
    <p:extLst>
      <p:ext uri="{BB962C8B-B14F-4D97-AF65-F5344CB8AC3E}">
        <p14:creationId xmlns:p14="http://schemas.microsoft.com/office/powerpoint/2010/main" val="111814676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solidFill>
                  <a:schemeClr val="bg2"/>
                </a:solidFill>
                <a:latin typeface="ACHS Nueva Serif" pitchFamily="2" charset="77"/>
              </a:rPr>
              <a:t>Después: </a:t>
            </a:r>
            <a:r>
              <a:rPr lang="es-CL" dirty="0">
                <a:latin typeface="ACHS Nueva Serif" pitchFamily="2" charset="77"/>
              </a:rPr>
              <a:t>Mantenimiento del equipo</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3" y="1539082"/>
            <a:ext cx="4384634" cy="4102593"/>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lvl="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No intervengas las partes eléctricas si no cuentas con los conocimientos necesarios.</a:t>
            </a:r>
          </a:p>
          <a:p>
            <a:pPr marL="285750" lvl="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Sigue las instrucciones y precauciones establecidas por el fabricante de los equipos y aparatos eléctricos.</a:t>
            </a:r>
          </a:p>
          <a:p>
            <a:pPr marL="285750" lvl="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No retires o anules los dispositivos de protección previstos en la maquinaria y equipos para tal fin.</a:t>
            </a:r>
          </a:p>
          <a:p>
            <a:pPr marL="285750" lvl="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Asegura el uso de las herramientas de apriete adecuadas y utiliza las herramientas para el fin que han sido diseñadas.</a:t>
            </a:r>
          </a:p>
        </p:txBody>
      </p:sp>
      <p:pic>
        <p:nvPicPr>
          <p:cNvPr id="7" name="Imagen 6">
            <a:extLst>
              <a:ext uri="{FF2B5EF4-FFF2-40B4-BE49-F238E27FC236}">
                <a16:creationId xmlns:a16="http://schemas.microsoft.com/office/drawing/2014/main" xmlns="" id="{281087BC-10B0-9240-9204-C689ACF49ED6}"/>
              </a:ext>
            </a:extLst>
          </p:cNvPr>
          <p:cNvPicPr>
            <a:picLocks noChangeAspect="1"/>
          </p:cNvPicPr>
          <p:nvPr/>
        </p:nvPicPr>
        <p:blipFill>
          <a:blip r:embed="rId3"/>
          <a:stretch>
            <a:fillRect/>
          </a:stretch>
        </p:blipFill>
        <p:spPr>
          <a:xfrm>
            <a:off x="5940725" y="1793562"/>
            <a:ext cx="4767469" cy="4160701"/>
          </a:xfrm>
          <a:prstGeom prst="rect">
            <a:avLst/>
          </a:prstGeom>
        </p:spPr>
      </p:pic>
    </p:spTree>
    <p:extLst>
      <p:ext uri="{BB962C8B-B14F-4D97-AF65-F5344CB8AC3E}">
        <p14:creationId xmlns:p14="http://schemas.microsoft.com/office/powerpoint/2010/main" val="324934645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solidFill>
                  <a:schemeClr val="bg2"/>
                </a:solidFill>
                <a:latin typeface="ACHS Nueva Serif" pitchFamily="2" charset="77"/>
              </a:rPr>
              <a:t>Después: </a:t>
            </a:r>
            <a:r>
              <a:rPr lang="es-CL" dirty="0">
                <a:latin typeface="ACHS Nueva Serif" pitchFamily="2" charset="77"/>
              </a:rPr>
              <a:t>Mantenimiento del equipo</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3" y="1539082"/>
            <a:ext cx="4384634" cy="4102593"/>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lvl="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Usa los Elementos de Protección Personal (EPP), tales como: guantes de seguridad, ropa apropiada para mantención, calzado dieléctrico y cualquier otro EPP que sea necesario, conforme a los peligros existentes. </a:t>
            </a:r>
          </a:p>
          <a:p>
            <a:pPr marL="285750" lvl="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Asegúrate  de contar con un nivel de iluminación tal que permita realizar las actividades en forma segura y eficiente.</a:t>
            </a:r>
          </a:p>
          <a:p>
            <a:pPr marL="285750" lvl="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Verifica el correcto funcionamiento del equipo y sus sistemas de seguridad, antes de ponerlos a disposición de los usuarios (operador).</a:t>
            </a:r>
          </a:p>
          <a:p>
            <a:pPr lvl="0">
              <a:lnSpc>
                <a:spcPct val="100000"/>
              </a:lnSpc>
              <a:buClr>
                <a:schemeClr val="accent1"/>
              </a:buClr>
            </a:pPr>
            <a:endParaRPr lang="es-ES" dirty="0">
              <a:solidFill>
                <a:schemeClr val="tx1"/>
              </a:solidFill>
              <a:effectLst/>
              <a:latin typeface="ACHS Nueva Sans Medium" pitchFamily="2" charset="77"/>
            </a:endParaRPr>
          </a:p>
        </p:txBody>
      </p:sp>
      <p:pic>
        <p:nvPicPr>
          <p:cNvPr id="6" name="Imagen 5">
            <a:extLst>
              <a:ext uri="{FF2B5EF4-FFF2-40B4-BE49-F238E27FC236}">
                <a16:creationId xmlns:a16="http://schemas.microsoft.com/office/drawing/2014/main" xmlns="" id="{531E11FE-300E-1446-A96C-0D85178224B9}"/>
              </a:ext>
            </a:extLst>
          </p:cNvPr>
          <p:cNvPicPr>
            <a:picLocks noChangeAspect="1"/>
          </p:cNvPicPr>
          <p:nvPr/>
        </p:nvPicPr>
        <p:blipFill>
          <a:blip r:embed="rId3"/>
          <a:stretch>
            <a:fillRect/>
          </a:stretch>
        </p:blipFill>
        <p:spPr>
          <a:xfrm>
            <a:off x="5940725" y="1793562"/>
            <a:ext cx="4767469" cy="4160701"/>
          </a:xfrm>
          <a:prstGeom prst="rect">
            <a:avLst/>
          </a:prstGeom>
        </p:spPr>
      </p:pic>
    </p:spTree>
    <p:extLst>
      <p:ext uri="{BB962C8B-B14F-4D97-AF65-F5344CB8AC3E}">
        <p14:creationId xmlns:p14="http://schemas.microsoft.com/office/powerpoint/2010/main" val="63570357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38;p66">
            <a:extLst>
              <a:ext uri="{FF2B5EF4-FFF2-40B4-BE49-F238E27FC236}">
                <a16:creationId xmlns:a16="http://schemas.microsoft.com/office/drawing/2014/main" xmlns="" id="{D36D617F-AC92-A445-A995-FC0C8F048C8E}"/>
              </a:ext>
            </a:extLst>
          </p:cNvPr>
          <p:cNvSpPr txBox="1">
            <a:spLocks/>
          </p:cNvSpPr>
          <p:nvPr/>
        </p:nvSpPr>
        <p:spPr>
          <a:xfrm>
            <a:off x="449262" y="496571"/>
            <a:ext cx="9865812" cy="523874"/>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000"/>
              <a:buFont typeface="Noto Sans Symbols"/>
              <a:buNone/>
              <a:defRPr sz="2000" b="0" i="0" u="none" strike="noStrike" cap="none">
                <a:solidFill>
                  <a:schemeClr val="accent1"/>
                </a:solidFill>
                <a:latin typeface="Arial"/>
                <a:ea typeface="Arial"/>
                <a:cs typeface="Arial"/>
                <a:sym typeface="Arial"/>
              </a:defRPr>
            </a:lvl1pPr>
            <a:lvl2pPr marL="914400" marR="0" lvl="1"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s-CL" kern="0" dirty="0">
                <a:latin typeface="ACHS Nueva Serif" pitchFamily="2" charset="77"/>
              </a:rPr>
              <a:t>Encuesta de satisfacción – curso abierto streaming</a:t>
            </a:r>
          </a:p>
        </p:txBody>
      </p:sp>
      <p:pic>
        <p:nvPicPr>
          <p:cNvPr id="8" name="Imagen 7">
            <a:extLst>
              <a:ext uri="{FF2B5EF4-FFF2-40B4-BE49-F238E27FC236}">
                <a16:creationId xmlns:a16="http://schemas.microsoft.com/office/drawing/2014/main" xmlns="" id="{B8D1762B-AC44-7048-BB6F-8BBD399B0A2A}"/>
              </a:ext>
            </a:extLst>
          </p:cNvPr>
          <p:cNvPicPr>
            <a:picLocks noChangeAspect="1"/>
          </p:cNvPicPr>
          <p:nvPr/>
        </p:nvPicPr>
        <p:blipFill>
          <a:blip r:embed="rId3"/>
          <a:stretch>
            <a:fillRect/>
          </a:stretch>
        </p:blipFill>
        <p:spPr>
          <a:xfrm>
            <a:off x="5618345" y="2297952"/>
            <a:ext cx="4378548" cy="3471749"/>
          </a:xfrm>
          <a:prstGeom prst="rect">
            <a:avLst/>
          </a:prstGeom>
        </p:spPr>
      </p:pic>
      <p:pic>
        <p:nvPicPr>
          <p:cNvPr id="9" name="Imagen 8">
            <a:extLst>
              <a:ext uri="{FF2B5EF4-FFF2-40B4-BE49-F238E27FC236}">
                <a16:creationId xmlns:a16="http://schemas.microsoft.com/office/drawing/2014/main" xmlns="" id="{EEF323CC-3F7A-EF49-9BDA-73AFAA5D64FD}"/>
              </a:ext>
            </a:extLst>
          </p:cNvPr>
          <p:cNvPicPr>
            <a:picLocks noChangeAspect="1"/>
          </p:cNvPicPr>
          <p:nvPr/>
        </p:nvPicPr>
        <p:blipFill>
          <a:blip r:embed="rId4"/>
          <a:stretch>
            <a:fillRect/>
          </a:stretch>
        </p:blipFill>
        <p:spPr>
          <a:xfrm>
            <a:off x="1928509" y="2297952"/>
            <a:ext cx="2054431" cy="3359851"/>
          </a:xfrm>
          <a:prstGeom prst="rect">
            <a:avLst/>
          </a:prstGeom>
        </p:spPr>
      </p:pic>
      <p:sp>
        <p:nvSpPr>
          <p:cNvPr id="11" name="Marcador de texto 11">
            <a:extLst>
              <a:ext uri="{FF2B5EF4-FFF2-40B4-BE49-F238E27FC236}">
                <a16:creationId xmlns:a16="http://schemas.microsoft.com/office/drawing/2014/main" xmlns="" id="{5CBB349C-8116-5F4A-B539-0B508A70E9E5}"/>
              </a:ext>
            </a:extLst>
          </p:cNvPr>
          <p:cNvSpPr txBox="1">
            <a:spLocks/>
          </p:cNvSpPr>
          <p:nvPr/>
        </p:nvSpPr>
        <p:spPr>
          <a:xfrm>
            <a:off x="5618345" y="3645769"/>
            <a:ext cx="4378548" cy="481190"/>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defTabSz="1599158">
              <a:spcBef>
                <a:spcPts val="525"/>
              </a:spcBef>
              <a:spcAft>
                <a:spcPts val="525"/>
              </a:spcAft>
              <a:buClr>
                <a:srgbClr val="83B727"/>
              </a:buClr>
              <a:defRPr/>
            </a:pPr>
            <a:r>
              <a:rPr lang="es-CL" sz="2000" u="sng" kern="0" dirty="0" err="1">
                <a:solidFill>
                  <a:srgbClr val="15BF45">
                    <a:lumMod val="75000"/>
                  </a:srgbClr>
                </a:solidFill>
                <a:latin typeface="ACHS Nueva Sans Medium" pitchFamily="2" charset="77"/>
              </a:rPr>
              <a:t>tinyurl.com</a:t>
            </a:r>
            <a:r>
              <a:rPr lang="es-CL" sz="2000" u="sng" kern="0" dirty="0">
                <a:solidFill>
                  <a:srgbClr val="15BF45">
                    <a:lumMod val="75000"/>
                  </a:srgbClr>
                </a:solidFill>
                <a:latin typeface="ACHS Nueva Sans Medium" pitchFamily="2" charset="77"/>
              </a:rPr>
              <a:t>/rxm3zy35</a:t>
            </a:r>
          </a:p>
        </p:txBody>
      </p:sp>
      <p:sp>
        <p:nvSpPr>
          <p:cNvPr id="13" name="Rectángulo redondeado 12">
            <a:extLst>
              <a:ext uri="{FF2B5EF4-FFF2-40B4-BE49-F238E27FC236}">
                <a16:creationId xmlns:a16="http://schemas.microsoft.com/office/drawing/2014/main" xmlns="" id="{08435D20-D022-974B-964B-2C1FD28D2649}"/>
              </a:ext>
            </a:extLst>
          </p:cNvPr>
          <p:cNvSpPr/>
          <p:nvPr/>
        </p:nvSpPr>
        <p:spPr>
          <a:xfrm>
            <a:off x="1726911" y="1566065"/>
            <a:ext cx="2629151" cy="377072"/>
          </a:xfrm>
          <a:prstGeom prst="roundRect">
            <a:avLst>
              <a:gd name="adj" fmla="val 26667"/>
            </a:avLst>
          </a:prstGeom>
          <a:solidFill>
            <a:srgbClr val="7CFF44"/>
          </a:solidFill>
          <a:ln w="12700" cap="flat" cmpd="sng" algn="ctr">
            <a:noFill/>
            <a:prstDash val="solid"/>
            <a:miter lim="800000"/>
          </a:ln>
          <a:effectLst/>
        </p:spPr>
        <p:txBody>
          <a:bodyPr rtlCol="0" anchor="ctr"/>
          <a:lstStyle/>
          <a:p>
            <a:pPr algn="ctr">
              <a:defRPr/>
            </a:pPr>
            <a:r>
              <a:rPr lang="es-CL" dirty="0">
                <a:solidFill>
                  <a:srgbClr val="004C14"/>
                </a:solidFill>
                <a:latin typeface="ACHS Nueva Serif Medium" pitchFamily="2" charset="77"/>
                <a:cs typeface="Arial"/>
                <a:sym typeface="Arial"/>
              </a:rPr>
              <a:t>Escanea este código</a:t>
            </a:r>
          </a:p>
        </p:txBody>
      </p:sp>
      <p:sp>
        <p:nvSpPr>
          <p:cNvPr id="14" name="Rectángulo redondeado 13">
            <a:extLst>
              <a:ext uri="{FF2B5EF4-FFF2-40B4-BE49-F238E27FC236}">
                <a16:creationId xmlns:a16="http://schemas.microsoft.com/office/drawing/2014/main" xmlns="" id="{130411EF-6EE6-3847-A42D-A2FF49B554DA}"/>
              </a:ext>
            </a:extLst>
          </p:cNvPr>
          <p:cNvSpPr/>
          <p:nvPr/>
        </p:nvSpPr>
        <p:spPr>
          <a:xfrm>
            <a:off x="6512898" y="1562952"/>
            <a:ext cx="2646084" cy="412625"/>
          </a:xfrm>
          <a:prstGeom prst="roundRect">
            <a:avLst>
              <a:gd name="adj" fmla="val 26667"/>
            </a:avLst>
          </a:prstGeom>
          <a:solidFill>
            <a:srgbClr val="7CFF44"/>
          </a:solidFill>
          <a:ln w="12700" cap="flat" cmpd="sng" algn="ctr">
            <a:noFill/>
            <a:prstDash val="solid"/>
            <a:miter lim="800000"/>
          </a:ln>
          <a:effectLst/>
        </p:spPr>
        <p:txBody>
          <a:bodyPr rtlCol="0" anchor="ctr"/>
          <a:lstStyle/>
          <a:p>
            <a:pPr algn="ctr">
              <a:defRPr/>
            </a:pPr>
            <a:r>
              <a:rPr lang="es-CL" dirty="0">
                <a:solidFill>
                  <a:srgbClr val="004C14"/>
                </a:solidFill>
                <a:latin typeface="ACHS Nueva Serif Medium" pitchFamily="2" charset="77"/>
                <a:cs typeface="Arial"/>
                <a:sym typeface="Arial"/>
              </a:rPr>
              <a:t>O ingresa a este link</a:t>
            </a:r>
          </a:p>
        </p:txBody>
      </p:sp>
      <p:pic>
        <p:nvPicPr>
          <p:cNvPr id="17" name="Imagen 16">
            <a:extLst>
              <a:ext uri="{FF2B5EF4-FFF2-40B4-BE49-F238E27FC236}">
                <a16:creationId xmlns:a16="http://schemas.microsoft.com/office/drawing/2014/main" xmlns="" id="{FCCE6A72-A164-7844-9F81-5EB6DF030F2E}"/>
              </a:ext>
            </a:extLst>
          </p:cNvPr>
          <p:cNvPicPr>
            <a:picLocks noChangeAspect="1"/>
          </p:cNvPicPr>
          <p:nvPr/>
        </p:nvPicPr>
        <p:blipFill rotWithShape="1">
          <a:blip r:embed="rId5"/>
          <a:srcRect l="18073" t="15461" r="17816" b="32407"/>
          <a:stretch/>
        </p:blipFill>
        <p:spPr>
          <a:xfrm>
            <a:off x="2195106" y="3136619"/>
            <a:ext cx="1492475" cy="1500743"/>
          </a:xfrm>
          <a:prstGeom prst="rect">
            <a:avLst/>
          </a:prstGeom>
        </p:spPr>
      </p:pic>
    </p:spTree>
    <p:extLst>
      <p:ext uri="{BB962C8B-B14F-4D97-AF65-F5344CB8AC3E}">
        <p14:creationId xmlns:p14="http://schemas.microsoft.com/office/powerpoint/2010/main" val="55640572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38;p66">
            <a:extLst>
              <a:ext uri="{FF2B5EF4-FFF2-40B4-BE49-F238E27FC236}">
                <a16:creationId xmlns:a16="http://schemas.microsoft.com/office/drawing/2014/main" xmlns="" id="{D36D617F-AC92-A445-A995-FC0C8F048C8E}"/>
              </a:ext>
            </a:extLst>
          </p:cNvPr>
          <p:cNvSpPr txBox="1">
            <a:spLocks/>
          </p:cNvSpPr>
          <p:nvPr/>
        </p:nvSpPr>
        <p:spPr>
          <a:xfrm>
            <a:off x="449262" y="496571"/>
            <a:ext cx="9865812" cy="523874"/>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000"/>
              <a:buFont typeface="Noto Sans Symbols"/>
              <a:buNone/>
              <a:defRPr sz="2000" b="0" i="0" u="none" strike="noStrike" cap="none">
                <a:solidFill>
                  <a:schemeClr val="accent1"/>
                </a:solidFill>
                <a:latin typeface="Arial"/>
                <a:ea typeface="Arial"/>
                <a:cs typeface="Arial"/>
                <a:sym typeface="Arial"/>
              </a:defRPr>
            </a:lvl1pPr>
            <a:lvl2pPr marL="914400" marR="0" lvl="1"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s-CL" kern="0" dirty="0">
                <a:latin typeface="ACHS Nueva Serif" pitchFamily="2" charset="77"/>
              </a:rPr>
              <a:t>Encuesta de satisfacción – curso cerrado streaming</a:t>
            </a:r>
          </a:p>
        </p:txBody>
      </p:sp>
      <p:pic>
        <p:nvPicPr>
          <p:cNvPr id="8" name="Imagen 7">
            <a:extLst>
              <a:ext uri="{FF2B5EF4-FFF2-40B4-BE49-F238E27FC236}">
                <a16:creationId xmlns:a16="http://schemas.microsoft.com/office/drawing/2014/main" xmlns="" id="{B8D1762B-AC44-7048-BB6F-8BBD399B0A2A}"/>
              </a:ext>
            </a:extLst>
          </p:cNvPr>
          <p:cNvPicPr>
            <a:picLocks noChangeAspect="1"/>
          </p:cNvPicPr>
          <p:nvPr/>
        </p:nvPicPr>
        <p:blipFill>
          <a:blip r:embed="rId3"/>
          <a:stretch>
            <a:fillRect/>
          </a:stretch>
        </p:blipFill>
        <p:spPr>
          <a:xfrm>
            <a:off x="5618345" y="2297952"/>
            <a:ext cx="4378548" cy="3471749"/>
          </a:xfrm>
          <a:prstGeom prst="rect">
            <a:avLst/>
          </a:prstGeom>
        </p:spPr>
      </p:pic>
      <p:pic>
        <p:nvPicPr>
          <p:cNvPr id="9" name="Imagen 8">
            <a:extLst>
              <a:ext uri="{FF2B5EF4-FFF2-40B4-BE49-F238E27FC236}">
                <a16:creationId xmlns:a16="http://schemas.microsoft.com/office/drawing/2014/main" xmlns="" id="{EEF323CC-3F7A-EF49-9BDA-73AFAA5D64FD}"/>
              </a:ext>
            </a:extLst>
          </p:cNvPr>
          <p:cNvPicPr>
            <a:picLocks noChangeAspect="1"/>
          </p:cNvPicPr>
          <p:nvPr/>
        </p:nvPicPr>
        <p:blipFill>
          <a:blip r:embed="rId4"/>
          <a:stretch>
            <a:fillRect/>
          </a:stretch>
        </p:blipFill>
        <p:spPr>
          <a:xfrm>
            <a:off x="1928509" y="2297952"/>
            <a:ext cx="2054431" cy="3359851"/>
          </a:xfrm>
          <a:prstGeom prst="rect">
            <a:avLst/>
          </a:prstGeom>
        </p:spPr>
      </p:pic>
      <p:sp>
        <p:nvSpPr>
          <p:cNvPr id="11" name="Marcador de texto 11">
            <a:extLst>
              <a:ext uri="{FF2B5EF4-FFF2-40B4-BE49-F238E27FC236}">
                <a16:creationId xmlns:a16="http://schemas.microsoft.com/office/drawing/2014/main" xmlns="" id="{5CBB349C-8116-5F4A-B539-0B508A70E9E5}"/>
              </a:ext>
            </a:extLst>
          </p:cNvPr>
          <p:cNvSpPr txBox="1">
            <a:spLocks/>
          </p:cNvSpPr>
          <p:nvPr/>
        </p:nvSpPr>
        <p:spPr>
          <a:xfrm>
            <a:off x="5618345" y="3645769"/>
            <a:ext cx="4378548" cy="481190"/>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defTabSz="1599158">
              <a:spcBef>
                <a:spcPts val="525"/>
              </a:spcBef>
              <a:spcAft>
                <a:spcPts val="525"/>
              </a:spcAft>
              <a:buClr>
                <a:srgbClr val="83B727"/>
              </a:buClr>
              <a:defRPr/>
            </a:pPr>
            <a:r>
              <a:rPr lang="es-CL" sz="2000" u="sng" kern="0" dirty="0" err="1">
                <a:solidFill>
                  <a:srgbClr val="15BF45">
                    <a:lumMod val="75000"/>
                  </a:srgbClr>
                </a:solidFill>
                <a:latin typeface="ACHS Nueva Sans Medium" pitchFamily="2" charset="77"/>
              </a:rPr>
              <a:t>tinyurl.com</a:t>
            </a:r>
            <a:r>
              <a:rPr lang="es-CL" sz="2000" u="sng" kern="0" dirty="0">
                <a:solidFill>
                  <a:srgbClr val="15BF45">
                    <a:lumMod val="75000"/>
                  </a:srgbClr>
                </a:solidFill>
                <a:latin typeface="ACHS Nueva Sans Medium" pitchFamily="2" charset="77"/>
              </a:rPr>
              <a:t>/wtus2r43</a:t>
            </a:r>
          </a:p>
        </p:txBody>
      </p:sp>
      <p:sp>
        <p:nvSpPr>
          <p:cNvPr id="13" name="Rectángulo redondeado 12">
            <a:extLst>
              <a:ext uri="{FF2B5EF4-FFF2-40B4-BE49-F238E27FC236}">
                <a16:creationId xmlns:a16="http://schemas.microsoft.com/office/drawing/2014/main" xmlns="" id="{08435D20-D022-974B-964B-2C1FD28D2649}"/>
              </a:ext>
            </a:extLst>
          </p:cNvPr>
          <p:cNvSpPr/>
          <p:nvPr/>
        </p:nvSpPr>
        <p:spPr>
          <a:xfrm>
            <a:off x="1726911" y="1566065"/>
            <a:ext cx="2629151" cy="377072"/>
          </a:xfrm>
          <a:prstGeom prst="roundRect">
            <a:avLst>
              <a:gd name="adj" fmla="val 26667"/>
            </a:avLst>
          </a:prstGeom>
          <a:solidFill>
            <a:srgbClr val="7CFF44"/>
          </a:solidFill>
          <a:ln w="12700" cap="flat" cmpd="sng" algn="ctr">
            <a:noFill/>
            <a:prstDash val="solid"/>
            <a:miter lim="800000"/>
          </a:ln>
          <a:effectLst/>
        </p:spPr>
        <p:txBody>
          <a:bodyPr rtlCol="0" anchor="ctr"/>
          <a:lstStyle/>
          <a:p>
            <a:pPr algn="ctr">
              <a:defRPr/>
            </a:pPr>
            <a:r>
              <a:rPr lang="es-CL" dirty="0">
                <a:solidFill>
                  <a:srgbClr val="004C14"/>
                </a:solidFill>
                <a:latin typeface="ACHS Nueva Serif Medium" pitchFamily="2" charset="77"/>
                <a:cs typeface="Arial"/>
                <a:sym typeface="Arial"/>
              </a:rPr>
              <a:t>Escanea este código</a:t>
            </a:r>
          </a:p>
        </p:txBody>
      </p:sp>
      <p:sp>
        <p:nvSpPr>
          <p:cNvPr id="14" name="Rectángulo redondeado 13">
            <a:extLst>
              <a:ext uri="{FF2B5EF4-FFF2-40B4-BE49-F238E27FC236}">
                <a16:creationId xmlns:a16="http://schemas.microsoft.com/office/drawing/2014/main" xmlns="" id="{130411EF-6EE6-3847-A42D-A2FF49B554DA}"/>
              </a:ext>
            </a:extLst>
          </p:cNvPr>
          <p:cNvSpPr/>
          <p:nvPr/>
        </p:nvSpPr>
        <p:spPr>
          <a:xfrm>
            <a:off x="6512898" y="1562952"/>
            <a:ext cx="2646084" cy="412625"/>
          </a:xfrm>
          <a:prstGeom prst="roundRect">
            <a:avLst>
              <a:gd name="adj" fmla="val 26667"/>
            </a:avLst>
          </a:prstGeom>
          <a:solidFill>
            <a:srgbClr val="7CFF44"/>
          </a:solidFill>
          <a:ln w="12700" cap="flat" cmpd="sng" algn="ctr">
            <a:noFill/>
            <a:prstDash val="solid"/>
            <a:miter lim="800000"/>
          </a:ln>
          <a:effectLst/>
        </p:spPr>
        <p:txBody>
          <a:bodyPr rtlCol="0" anchor="ctr"/>
          <a:lstStyle/>
          <a:p>
            <a:pPr algn="ctr">
              <a:defRPr/>
            </a:pPr>
            <a:r>
              <a:rPr lang="es-CL" dirty="0">
                <a:solidFill>
                  <a:srgbClr val="004C14"/>
                </a:solidFill>
                <a:latin typeface="ACHS Nueva Serif Medium" pitchFamily="2" charset="77"/>
                <a:cs typeface="Arial"/>
                <a:sym typeface="Arial"/>
              </a:rPr>
              <a:t>O ingresa a este link</a:t>
            </a:r>
          </a:p>
        </p:txBody>
      </p:sp>
      <p:pic>
        <p:nvPicPr>
          <p:cNvPr id="12" name="Imagen 11">
            <a:extLst>
              <a:ext uri="{FF2B5EF4-FFF2-40B4-BE49-F238E27FC236}">
                <a16:creationId xmlns:a16="http://schemas.microsoft.com/office/drawing/2014/main" xmlns="" id="{89F28D5C-558F-F04D-B327-BD8191F972D5}"/>
              </a:ext>
            </a:extLst>
          </p:cNvPr>
          <p:cNvPicPr>
            <a:picLocks noChangeAspect="1"/>
          </p:cNvPicPr>
          <p:nvPr/>
        </p:nvPicPr>
        <p:blipFill rotWithShape="1">
          <a:blip r:embed="rId5"/>
          <a:srcRect l="18332" t="15879" r="15961" b="32276"/>
          <a:stretch/>
        </p:blipFill>
        <p:spPr>
          <a:xfrm>
            <a:off x="2195106" y="3136619"/>
            <a:ext cx="1492475" cy="1492476"/>
          </a:xfrm>
          <a:prstGeom prst="rect">
            <a:avLst/>
          </a:prstGeom>
        </p:spPr>
      </p:pic>
    </p:spTree>
    <p:extLst>
      <p:ext uri="{BB962C8B-B14F-4D97-AF65-F5344CB8AC3E}">
        <p14:creationId xmlns:p14="http://schemas.microsoft.com/office/powerpoint/2010/main" val="39592229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¿Qué es el plástico?</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2607446" cy="4130198"/>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dirty="0">
                <a:solidFill>
                  <a:schemeClr val="tx1"/>
                </a:solidFill>
                <a:effectLst/>
                <a:latin typeface="ACHS Nueva Sans Medium" pitchFamily="2" charset="77"/>
              </a:rPr>
              <a:t>Los plásticos son una completa familia de materiales entre los cuales están los Termoplásticos y los </a:t>
            </a:r>
            <a:r>
              <a:rPr lang="es-ES" dirty="0" err="1">
                <a:solidFill>
                  <a:schemeClr val="tx1"/>
                </a:solidFill>
                <a:effectLst/>
                <a:latin typeface="ACHS Nueva Sans Medium" pitchFamily="2" charset="77"/>
              </a:rPr>
              <a:t>Termorrígidos</a:t>
            </a:r>
            <a:r>
              <a:rPr lang="es-ES" dirty="0">
                <a:solidFill>
                  <a:schemeClr val="tx1"/>
                </a:solidFill>
                <a:effectLst/>
                <a:latin typeface="ACHS Nueva Sans Medium" pitchFamily="2" charset="77"/>
              </a:rPr>
              <a:t>.</a:t>
            </a:r>
          </a:p>
          <a:p>
            <a:pPr>
              <a:lnSpc>
                <a:spcPct val="100000"/>
              </a:lnSpc>
            </a:pPr>
            <a:r>
              <a:rPr lang="es-ES" dirty="0">
                <a:solidFill>
                  <a:schemeClr val="tx1"/>
                </a:solidFill>
                <a:effectLst/>
                <a:latin typeface="ACHS Nueva Sans Medium" pitchFamily="2" charset="77"/>
              </a:rPr>
              <a:t>Un ejemplo de termoplásticos son las bolsas de supermercados, las piezas de los automóviles y los tubos.</a:t>
            </a:r>
          </a:p>
          <a:p>
            <a:pPr>
              <a:lnSpc>
                <a:spcPct val="100000"/>
              </a:lnSpc>
            </a:pPr>
            <a:r>
              <a:rPr lang="es-ES" dirty="0">
                <a:solidFill>
                  <a:schemeClr val="tx1"/>
                </a:solidFill>
                <a:effectLst/>
                <a:latin typeface="ACHS Nueva Sans Medium" pitchFamily="2" charset="77"/>
              </a:rPr>
              <a:t>Un ejemplo de </a:t>
            </a:r>
            <a:r>
              <a:rPr lang="es-ES" dirty="0" err="1">
                <a:solidFill>
                  <a:schemeClr val="tx1"/>
                </a:solidFill>
                <a:effectLst/>
                <a:latin typeface="ACHS Nueva Sans Medium" pitchFamily="2" charset="77"/>
              </a:rPr>
              <a:t>termorrígidos</a:t>
            </a:r>
            <a:r>
              <a:rPr lang="es-ES" dirty="0">
                <a:solidFill>
                  <a:schemeClr val="tx1"/>
                </a:solidFill>
                <a:effectLst/>
                <a:latin typeface="ACHS Nueva Sans Medium" pitchFamily="2" charset="77"/>
              </a:rPr>
              <a:t> son los circuitos o placas electrónicas.</a:t>
            </a:r>
          </a:p>
        </p:txBody>
      </p:sp>
      <p:pic>
        <p:nvPicPr>
          <p:cNvPr id="10" name="Imagen 9">
            <a:extLst>
              <a:ext uri="{FF2B5EF4-FFF2-40B4-BE49-F238E27FC236}">
                <a16:creationId xmlns:a16="http://schemas.microsoft.com/office/drawing/2014/main" xmlns="" id="{46AEBE28-0B87-D34D-BFF5-1479DBBB2C02}"/>
              </a:ext>
            </a:extLst>
          </p:cNvPr>
          <p:cNvPicPr>
            <a:picLocks noChangeAspect="1"/>
          </p:cNvPicPr>
          <p:nvPr/>
        </p:nvPicPr>
        <p:blipFill rotWithShape="1">
          <a:blip r:embed="rId3">
            <a:extLst>
              <a:ext uri="{28A0092B-C50C-407E-A947-70E740481C1C}">
                <a14:useLocalDpi xmlns:a14="http://schemas.microsoft.com/office/drawing/2010/main" val="0"/>
              </a:ext>
            </a:extLst>
          </a:blip>
          <a:srcRect l="1667" t="1836" r="1667" b="20402"/>
          <a:stretch/>
        </p:blipFill>
        <p:spPr>
          <a:xfrm>
            <a:off x="4473575" y="1538289"/>
            <a:ext cx="7718425" cy="5319712"/>
          </a:xfrm>
          <a:prstGeom prst="rect">
            <a:avLst/>
          </a:prstGeom>
        </p:spPr>
      </p:pic>
    </p:spTree>
    <p:extLst>
      <p:ext uri="{BB962C8B-B14F-4D97-AF65-F5344CB8AC3E}">
        <p14:creationId xmlns:p14="http://schemas.microsoft.com/office/powerpoint/2010/main" val="89231999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41640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¿Qué es el plástico?</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2607446" cy="2208166"/>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dirty="0">
                <a:solidFill>
                  <a:schemeClr val="tx1"/>
                </a:solidFill>
                <a:effectLst/>
                <a:latin typeface="ACHS Nueva Sans Medium" pitchFamily="2" charset="77"/>
              </a:rPr>
              <a:t>Una de las principales características de los plásticos es la </a:t>
            </a:r>
            <a:r>
              <a:rPr lang="es-ES" dirty="0" err="1">
                <a:solidFill>
                  <a:schemeClr val="tx1"/>
                </a:solidFill>
                <a:effectLst/>
                <a:latin typeface="ACHS Nueva Sans Medium" pitchFamily="2" charset="77"/>
              </a:rPr>
              <a:t>moldeabilidad</a:t>
            </a:r>
            <a:r>
              <a:rPr lang="es-ES" dirty="0">
                <a:solidFill>
                  <a:schemeClr val="tx1"/>
                </a:solidFill>
                <a:effectLst/>
                <a:latin typeface="ACHS Nueva Sans Medium" pitchFamily="2" charset="77"/>
              </a:rPr>
              <a:t> o plasticidad durante su producción.</a:t>
            </a:r>
            <a:endParaRPr lang="es-ES" dirty="0">
              <a:solidFill>
                <a:schemeClr val="tx1"/>
              </a:solidFill>
              <a:latin typeface="ACHS Nueva Sans Medium" pitchFamily="2" charset="77"/>
            </a:endParaRPr>
          </a:p>
          <a:p>
            <a:pPr>
              <a:lnSpc>
                <a:spcPct val="100000"/>
              </a:lnSpc>
            </a:pPr>
            <a:r>
              <a:rPr lang="es-ES" b="1" dirty="0">
                <a:effectLst/>
                <a:latin typeface="ACHS Nueva Sans Medium" pitchFamily="2" charset="77"/>
              </a:rPr>
              <a:t>¿Qué permite esto?</a:t>
            </a:r>
          </a:p>
        </p:txBody>
      </p:sp>
      <p:pic>
        <p:nvPicPr>
          <p:cNvPr id="9" name="Picture 2" descr="Resultado de imagen para caja de plásticos">
            <a:extLst>
              <a:ext uri="{FF2B5EF4-FFF2-40B4-BE49-F238E27FC236}">
                <a16:creationId xmlns:a16="http://schemas.microsoft.com/office/drawing/2014/main" xmlns="" id="{164B95EB-E484-074F-BEA2-6C4777B4B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403" y="1538288"/>
            <a:ext cx="7447597" cy="531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24668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¿Qué es el plástico?</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3" y="1539082"/>
            <a:ext cx="2607446" cy="4130198"/>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dirty="0">
                <a:solidFill>
                  <a:schemeClr val="tx1"/>
                </a:solidFill>
                <a:effectLst/>
                <a:latin typeface="ACHS Nueva Sans Medium" pitchFamily="2" charset="77"/>
              </a:rPr>
              <a:t>Los tres factores que influyen para conseguir formar y acabar los plásticos son:</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Tiempo</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Temperatura</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Deformación</a:t>
            </a:r>
          </a:p>
        </p:txBody>
      </p:sp>
      <p:pic>
        <p:nvPicPr>
          <p:cNvPr id="14" name="Imagen 13">
            <a:extLst>
              <a:ext uri="{FF2B5EF4-FFF2-40B4-BE49-F238E27FC236}">
                <a16:creationId xmlns:a16="http://schemas.microsoft.com/office/drawing/2014/main" xmlns="" id="{FC280855-938C-C840-9FF7-9DA5E5B0A05B}"/>
              </a:ext>
            </a:extLst>
          </p:cNvPr>
          <p:cNvPicPr>
            <a:picLocks noChangeAspect="1"/>
          </p:cNvPicPr>
          <p:nvPr/>
        </p:nvPicPr>
        <p:blipFill rotWithShape="1">
          <a:blip r:embed="rId3">
            <a:extLst>
              <a:ext uri="{28A0092B-C50C-407E-A947-70E740481C1C}">
                <a14:useLocalDpi xmlns:a14="http://schemas.microsoft.com/office/drawing/2010/main" val="0"/>
              </a:ext>
            </a:extLst>
          </a:blip>
          <a:srcRect l="6198" t="1896" r="6198" b="2293"/>
          <a:stretch/>
        </p:blipFill>
        <p:spPr>
          <a:xfrm>
            <a:off x="4473575" y="1516163"/>
            <a:ext cx="7718425" cy="5341837"/>
          </a:xfrm>
          <a:prstGeom prst="rect">
            <a:avLst/>
          </a:prstGeom>
        </p:spPr>
      </p:pic>
    </p:spTree>
    <p:extLst>
      <p:ext uri="{BB962C8B-B14F-4D97-AF65-F5344CB8AC3E}">
        <p14:creationId xmlns:p14="http://schemas.microsoft.com/office/powerpoint/2010/main" val="354576557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69214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La industria de transformación </a:t>
            </a:r>
            <a:br>
              <a:rPr lang="es-CL" dirty="0">
                <a:latin typeface="ACHS Nueva Serif" pitchFamily="2" charset="77"/>
              </a:rPr>
            </a:br>
            <a:r>
              <a:rPr lang="es-CL" dirty="0">
                <a:latin typeface="ACHS Nueva Serif" pitchFamily="2" charset="77"/>
              </a:rPr>
              <a:t>de plásticos utiliza diferentes configuraciones</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2" y="1539082"/>
            <a:ext cx="3284538" cy="4130198"/>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dirty="0">
                <a:solidFill>
                  <a:schemeClr val="tx1"/>
                </a:solidFill>
                <a:effectLst/>
                <a:latin typeface="ACHS Nueva Sans Medium" pitchFamily="2" charset="77"/>
              </a:rPr>
              <a:t>Las máquinas, moldes, tipos de materias primas, aditivos y procesos logran dar forma a  infinidades de productos.</a:t>
            </a:r>
          </a:p>
          <a:p>
            <a:pPr>
              <a:lnSpc>
                <a:spcPct val="100000"/>
              </a:lnSpc>
            </a:pPr>
            <a:r>
              <a:rPr lang="es-ES" sz="1800" b="1" dirty="0">
                <a:solidFill>
                  <a:schemeClr val="bg2"/>
                </a:solidFill>
                <a:effectLst/>
                <a:latin typeface="ACHS Nueva Sans Medium" pitchFamily="2" charset="77"/>
              </a:rPr>
              <a:t>¿Puedes mencionar algunos productos elaborados del plástico?</a:t>
            </a:r>
          </a:p>
          <a:p>
            <a:pPr>
              <a:lnSpc>
                <a:spcPct val="100000"/>
              </a:lnSpc>
            </a:pPr>
            <a:r>
              <a:rPr lang="es-ES" dirty="0">
                <a:solidFill>
                  <a:schemeClr val="tx1"/>
                </a:solidFill>
                <a:effectLst/>
                <a:latin typeface="ACHS Nueva Sans Medium" pitchFamily="2" charset="77"/>
              </a:rPr>
              <a:t>¿Qué tipos de configuraciones y técnicas de transformación se utilizan?</a:t>
            </a:r>
          </a:p>
          <a:p>
            <a:pPr>
              <a:lnSpc>
                <a:spcPct val="100000"/>
              </a:lnSpc>
            </a:pPr>
            <a:r>
              <a:rPr lang="es-ES" dirty="0">
                <a:effectLst/>
                <a:latin typeface="ACHS Nueva Sans Medium" pitchFamily="2" charset="77"/>
              </a:rPr>
              <a:t>Veámoslo en la próxima lámina </a:t>
            </a:r>
            <a:r>
              <a:rPr lang="es-CL" dirty="0">
                <a:sym typeface="Wingdings" panose="05000000000000000000" pitchFamily="2" charset="2"/>
              </a:rPr>
              <a:t></a:t>
            </a:r>
            <a:endParaRPr lang="es-ES" dirty="0">
              <a:effectLst/>
              <a:latin typeface="ACHS Nueva Sans Medium" pitchFamily="2" charset="77"/>
            </a:endParaRPr>
          </a:p>
          <a:p>
            <a:pPr>
              <a:lnSpc>
                <a:spcPct val="100000"/>
              </a:lnSpc>
            </a:pPr>
            <a:endParaRPr lang="es-ES" dirty="0">
              <a:solidFill>
                <a:schemeClr val="tx1"/>
              </a:solidFill>
              <a:effectLst/>
              <a:latin typeface="ACHS Nueva Sans Medium" pitchFamily="2" charset="77"/>
            </a:endParaRPr>
          </a:p>
        </p:txBody>
      </p:sp>
      <p:pic>
        <p:nvPicPr>
          <p:cNvPr id="13" name="Imagen 12">
            <a:extLst>
              <a:ext uri="{FF2B5EF4-FFF2-40B4-BE49-F238E27FC236}">
                <a16:creationId xmlns:a16="http://schemas.microsoft.com/office/drawing/2014/main" xmlns="" id="{6FAB3A7D-1A64-D34D-85D9-91DB4231ABAE}"/>
              </a:ext>
            </a:extLst>
          </p:cNvPr>
          <p:cNvPicPr>
            <a:picLocks noChangeAspect="1"/>
          </p:cNvPicPr>
          <p:nvPr/>
        </p:nvPicPr>
        <p:blipFill rotWithShape="1">
          <a:blip r:embed="rId3">
            <a:extLst>
              <a:ext uri="{28A0092B-C50C-407E-A947-70E740481C1C}">
                <a14:useLocalDpi xmlns:a14="http://schemas.microsoft.com/office/drawing/2010/main" val="0"/>
              </a:ext>
            </a:extLst>
          </a:blip>
          <a:srcRect l="3805" t="19547" r="1673" b="8360"/>
          <a:stretch/>
        </p:blipFill>
        <p:spPr>
          <a:xfrm>
            <a:off x="4473575" y="1538289"/>
            <a:ext cx="7718425" cy="5319712"/>
          </a:xfrm>
          <a:prstGeom prst="rect">
            <a:avLst/>
          </a:prstGeom>
        </p:spPr>
      </p:pic>
    </p:spTree>
    <p:extLst>
      <p:ext uri="{BB962C8B-B14F-4D97-AF65-F5344CB8AC3E}">
        <p14:creationId xmlns:p14="http://schemas.microsoft.com/office/powerpoint/2010/main" val="92851993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Técnicas de transformación</a:t>
            </a:r>
            <a:endParaRPr lang="x-none" dirty="0">
              <a:latin typeface="ACHS Nueva Serif" pitchFamily="2" charset="77"/>
            </a:endParaRPr>
          </a:p>
        </p:txBody>
      </p:sp>
      <p:sp>
        <p:nvSpPr>
          <p:cNvPr id="12" name="Marcador de texto 5">
            <a:extLst>
              <a:ext uri="{FF2B5EF4-FFF2-40B4-BE49-F238E27FC236}">
                <a16:creationId xmlns:a16="http://schemas.microsoft.com/office/drawing/2014/main" xmlns="" id="{64B0A97B-6134-1E4F-85BD-D73BBB31EF97}"/>
              </a:ext>
            </a:extLst>
          </p:cNvPr>
          <p:cNvSpPr txBox="1">
            <a:spLocks/>
          </p:cNvSpPr>
          <p:nvPr/>
        </p:nvSpPr>
        <p:spPr>
          <a:xfrm>
            <a:off x="449263" y="1539082"/>
            <a:ext cx="2813890" cy="4130198"/>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b="1" dirty="0">
                <a:solidFill>
                  <a:schemeClr val="bg2"/>
                </a:solidFill>
                <a:effectLst/>
                <a:latin typeface="ACHS Nueva Sans Medium" pitchFamily="2" charset="77"/>
              </a:rPr>
              <a:t>Los principales procesos de transformación son:</a:t>
            </a: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Moldeo por </a:t>
            </a:r>
            <a:r>
              <a:rPr lang="es-ES" dirty="0" smtClean="0">
                <a:solidFill>
                  <a:schemeClr val="tx1"/>
                </a:solidFill>
                <a:effectLst/>
                <a:latin typeface="ACHS Nueva Sans Medium" pitchFamily="2" charset="77"/>
              </a:rPr>
              <a:t>Extrusión</a:t>
            </a:r>
            <a:endParaRPr lang="es-ES" dirty="0">
              <a:solidFill>
                <a:schemeClr val="tx1"/>
              </a:solidFill>
              <a:effectLst/>
              <a:latin typeface="ACHS Nueva Sans Medium" pitchFamily="2" charset="77"/>
            </a:endParaRP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Moldeo por </a:t>
            </a:r>
            <a:r>
              <a:rPr lang="es-ES" dirty="0" smtClean="0">
                <a:solidFill>
                  <a:schemeClr val="tx1"/>
                </a:solidFill>
                <a:effectLst/>
                <a:latin typeface="ACHS Nueva Sans Medium" pitchFamily="2" charset="77"/>
              </a:rPr>
              <a:t>Inyección</a:t>
            </a:r>
            <a:endParaRPr lang="es-ES" dirty="0">
              <a:solidFill>
                <a:schemeClr val="tx1"/>
              </a:solidFill>
              <a:effectLst/>
              <a:latin typeface="ACHS Nueva Sans Medium" pitchFamily="2" charset="77"/>
            </a:endParaRPr>
          </a:p>
          <a:p>
            <a:pPr marL="285750" indent="-285750">
              <a:lnSpc>
                <a:spcPct val="100000"/>
              </a:lnSpc>
              <a:buClr>
                <a:schemeClr val="accent1"/>
              </a:buClr>
              <a:buFont typeface="Wingdings" pitchFamily="2" charset="2"/>
              <a:buChar char="§"/>
            </a:pPr>
            <a:r>
              <a:rPr lang="es-ES" dirty="0" smtClean="0">
                <a:solidFill>
                  <a:schemeClr val="tx1"/>
                </a:solidFill>
                <a:effectLst/>
                <a:latin typeface="ACHS Nueva Sans Medium" pitchFamily="2" charset="77"/>
              </a:rPr>
              <a:t>Soplado</a:t>
            </a:r>
            <a:endParaRPr lang="es-ES" dirty="0">
              <a:solidFill>
                <a:schemeClr val="tx1"/>
              </a:solidFill>
              <a:effectLst/>
              <a:latin typeface="ACHS Nueva Sans Medium" pitchFamily="2" charset="77"/>
            </a:endParaRPr>
          </a:p>
          <a:p>
            <a:pPr marL="285750" indent="-285750">
              <a:lnSpc>
                <a:spcPct val="100000"/>
              </a:lnSpc>
              <a:buClr>
                <a:schemeClr val="accent1"/>
              </a:buClr>
              <a:buFont typeface="Wingdings" pitchFamily="2" charset="2"/>
              <a:buChar char="§"/>
            </a:pPr>
            <a:r>
              <a:rPr lang="es-ES" dirty="0" err="1" smtClean="0">
                <a:solidFill>
                  <a:schemeClr val="tx1"/>
                </a:solidFill>
                <a:effectLst/>
                <a:latin typeface="ACHS Nueva Sans Medium" pitchFamily="2" charset="77"/>
              </a:rPr>
              <a:t>Rotomoldeo</a:t>
            </a:r>
            <a:endParaRPr lang="es-ES" dirty="0">
              <a:solidFill>
                <a:schemeClr val="tx1"/>
              </a:solidFill>
              <a:effectLst/>
              <a:latin typeface="ACHS Nueva Sans Medium" pitchFamily="2" charset="77"/>
            </a:endParaRPr>
          </a:p>
          <a:p>
            <a:pPr marL="285750" indent="-285750">
              <a:lnSpc>
                <a:spcPct val="100000"/>
              </a:lnSpc>
              <a:buClr>
                <a:schemeClr val="accent1"/>
              </a:buClr>
              <a:buFont typeface="Wingdings" pitchFamily="2" charset="2"/>
              <a:buChar char="§"/>
            </a:pPr>
            <a:r>
              <a:rPr lang="es-ES" dirty="0">
                <a:solidFill>
                  <a:schemeClr val="tx1"/>
                </a:solidFill>
                <a:effectLst/>
                <a:latin typeface="ACHS Nueva Sans Medium" pitchFamily="2" charset="77"/>
              </a:rPr>
              <a:t>Moldeo por </a:t>
            </a:r>
            <a:r>
              <a:rPr lang="es-ES" dirty="0" smtClean="0">
                <a:solidFill>
                  <a:schemeClr val="tx1"/>
                </a:solidFill>
                <a:effectLst/>
                <a:latin typeface="ACHS Nueva Sans Medium" pitchFamily="2" charset="77"/>
              </a:rPr>
              <a:t>Compresión</a:t>
            </a:r>
            <a:endParaRPr lang="es-ES" dirty="0">
              <a:solidFill>
                <a:schemeClr val="tx1"/>
              </a:solidFill>
              <a:effectLst/>
              <a:latin typeface="ACHS Nueva Sans Medium" pitchFamily="2" charset="77"/>
            </a:endParaRPr>
          </a:p>
          <a:p>
            <a:pPr marL="285750" indent="-285750">
              <a:lnSpc>
                <a:spcPct val="100000"/>
              </a:lnSpc>
              <a:buClr>
                <a:schemeClr val="accent1"/>
              </a:buClr>
              <a:buFont typeface="Wingdings" pitchFamily="2" charset="2"/>
              <a:buChar char="§"/>
            </a:pPr>
            <a:r>
              <a:rPr lang="es-ES" dirty="0" err="1" smtClean="0">
                <a:solidFill>
                  <a:schemeClr val="tx1"/>
                </a:solidFill>
                <a:effectLst/>
                <a:latin typeface="ACHS Nueva Sans Medium" pitchFamily="2" charset="77"/>
              </a:rPr>
              <a:t>Termoformado</a:t>
            </a:r>
            <a:endParaRPr lang="es-ES" dirty="0">
              <a:solidFill>
                <a:schemeClr val="tx1"/>
              </a:solidFill>
              <a:effectLst/>
              <a:latin typeface="ACHS Nueva Sans Medium" pitchFamily="2" charset="77"/>
            </a:endParaRPr>
          </a:p>
        </p:txBody>
      </p:sp>
      <p:pic>
        <p:nvPicPr>
          <p:cNvPr id="13" name="Imagen 12">
            <a:extLst>
              <a:ext uri="{FF2B5EF4-FFF2-40B4-BE49-F238E27FC236}">
                <a16:creationId xmlns:a16="http://schemas.microsoft.com/office/drawing/2014/main" xmlns="" id="{F7E2D393-B497-EE4E-AE0F-0B85B963CD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8" t="24098" r="588" b="14380"/>
          <a:stretch/>
        </p:blipFill>
        <p:spPr>
          <a:xfrm>
            <a:off x="4473575" y="1538289"/>
            <a:ext cx="7718425" cy="5319712"/>
          </a:xfrm>
          <a:prstGeom prst="rect">
            <a:avLst/>
          </a:prstGeom>
        </p:spPr>
      </p:pic>
    </p:spTree>
    <p:extLst>
      <p:ext uri="{BB962C8B-B14F-4D97-AF65-F5344CB8AC3E}">
        <p14:creationId xmlns:p14="http://schemas.microsoft.com/office/powerpoint/2010/main" val="12537702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redondeado 23">
            <a:extLst>
              <a:ext uri="{FF2B5EF4-FFF2-40B4-BE49-F238E27FC236}">
                <a16:creationId xmlns:a16="http://schemas.microsoft.com/office/drawing/2014/main" xmlns="" id="{8F2C0FA0-3A39-D843-B5C1-FB8DF6914D29}"/>
              </a:ext>
            </a:extLst>
          </p:cNvPr>
          <p:cNvSpPr/>
          <p:nvPr/>
        </p:nvSpPr>
        <p:spPr>
          <a:xfrm>
            <a:off x="3282759" y="2438906"/>
            <a:ext cx="5652837" cy="134536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600" dirty="0">
                <a:solidFill>
                  <a:schemeClr val="tx1"/>
                </a:solidFill>
                <a:latin typeface="ACHS Nueva Sans Medium" pitchFamily="2" charset="77"/>
              </a:rPr>
              <a:t>Además aprenderemos a trabajar seguros en los procesos relacionados con el acabado del producto…</a:t>
            </a:r>
          </a:p>
        </p:txBody>
      </p:sp>
      <p:sp>
        <p:nvSpPr>
          <p:cNvPr id="10" name="Text Placeholder 14">
            <a:extLst>
              <a:ext uri="{FF2B5EF4-FFF2-40B4-BE49-F238E27FC236}">
                <a16:creationId xmlns:a16="http://schemas.microsoft.com/office/drawing/2014/main" xmlns="" id="{A3AA4389-75D0-0949-B9DE-BF8AE903F5CB}"/>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Abordaremos el Moldeo por:</a:t>
            </a:r>
            <a:endParaRPr lang="x-none" dirty="0">
              <a:latin typeface="ACHS Nueva Serif" pitchFamily="2" charset="77"/>
            </a:endParaRPr>
          </a:p>
        </p:txBody>
      </p:sp>
      <p:sp>
        <p:nvSpPr>
          <p:cNvPr id="18" name="Marcador de texto 31">
            <a:extLst>
              <a:ext uri="{FF2B5EF4-FFF2-40B4-BE49-F238E27FC236}">
                <a16:creationId xmlns:a16="http://schemas.microsoft.com/office/drawing/2014/main" xmlns="" id="{F3114D88-50FB-C04B-A2B4-FB939A5F7408}"/>
              </a:ext>
            </a:extLst>
          </p:cNvPr>
          <p:cNvSpPr txBox="1">
            <a:spLocks/>
          </p:cNvSpPr>
          <p:nvPr/>
        </p:nvSpPr>
        <p:spPr>
          <a:xfrm>
            <a:off x="7140143" y="4034417"/>
            <a:ext cx="2037109" cy="571826"/>
          </a:xfrm>
          <a:prstGeom prst="rect">
            <a:avLst/>
          </a:prstGeom>
        </p:spPr>
        <p:txBody>
          <a:bodyPr>
            <a:noAutofit/>
          </a:bodyPr>
          <a:lstStyle>
            <a:defPPr>
              <a:defRPr lang="es-CL"/>
            </a:defPPr>
            <a:lvl1pPr marR="0" indent="0" defTabSz="1597354">
              <a:lnSpc>
                <a:spcPct val="120000"/>
              </a:lnSpc>
              <a:spcBef>
                <a:spcPts val="0"/>
              </a:spcBef>
              <a:spcAft>
                <a:spcPts val="0"/>
              </a:spcAft>
              <a:buClr>
                <a:srgbClr val="83B827"/>
              </a:buClr>
              <a:buSzPct val="100000"/>
              <a:buFontTx/>
              <a:buNone/>
              <a:tabLst/>
              <a:defRPr sz="2200" b="0" i="0" u="none" strike="noStrike" cap="none" spc="0" baseline="0">
                <a:solidFill>
                  <a:schemeClr val="bg1"/>
                </a:solidFill>
                <a:uFillTx/>
                <a:latin typeface="Arial"/>
                <a:ea typeface="Arial"/>
                <a:cs typeface="Catamaran Light" panose="00000400000000000000" pitchFamily="2" charset="0"/>
              </a:defRPr>
            </a:lvl1pPr>
            <a:lvl2pPr marL="1465196"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2pPr>
            <a:lvl3pPr marL="1864794"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3pPr>
            <a:lvl4pPr marL="2264393"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4pPr>
            <a:lvl5pPr marL="2663992"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5pPr>
            <a:lvl6pPr marL="2963690"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6pPr>
            <a:lvl7pPr marL="3263389"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7pPr>
            <a:lvl8pPr marL="3563089"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8pPr>
            <a:lvl9pPr marL="3862787"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9pPr>
          </a:lstStyle>
          <a:p>
            <a:r>
              <a:rPr lang="es-CL" b="1" dirty="0" err="1">
                <a:solidFill>
                  <a:schemeClr val="bg2"/>
                </a:solidFill>
                <a:latin typeface="ACHS Nueva Sans SemiBold" pitchFamily="2" charset="77"/>
                <a:sym typeface="Arial"/>
              </a:rPr>
              <a:t>Flexografía</a:t>
            </a:r>
            <a:endParaRPr lang="es-CL" b="1" dirty="0">
              <a:solidFill>
                <a:schemeClr val="bg2"/>
              </a:solidFill>
              <a:latin typeface="ACHS Nueva Sans SemiBold" pitchFamily="2" charset="77"/>
              <a:sym typeface="Arial"/>
            </a:endParaRPr>
          </a:p>
          <a:p>
            <a:endParaRPr lang="es-CL" b="1" dirty="0">
              <a:solidFill>
                <a:schemeClr val="bg2"/>
              </a:solidFill>
              <a:latin typeface="ACHS Nueva Sans SemiBold" pitchFamily="2" charset="77"/>
            </a:endParaRPr>
          </a:p>
        </p:txBody>
      </p:sp>
      <p:sp>
        <p:nvSpPr>
          <p:cNvPr id="19" name="Marcador de texto 31">
            <a:extLst>
              <a:ext uri="{FF2B5EF4-FFF2-40B4-BE49-F238E27FC236}">
                <a16:creationId xmlns:a16="http://schemas.microsoft.com/office/drawing/2014/main" xmlns="" id="{3052A7AF-079E-9A4B-85D7-2C81ADF12732}"/>
              </a:ext>
            </a:extLst>
          </p:cNvPr>
          <p:cNvSpPr txBox="1">
            <a:spLocks/>
          </p:cNvSpPr>
          <p:nvPr/>
        </p:nvSpPr>
        <p:spPr>
          <a:xfrm>
            <a:off x="7140143" y="4660024"/>
            <a:ext cx="2037108" cy="571826"/>
          </a:xfrm>
          <a:prstGeom prst="rect">
            <a:avLst/>
          </a:prstGeom>
        </p:spPr>
        <p:txBody>
          <a:bodyPr>
            <a:noAutofit/>
          </a:bodyPr>
          <a:lstStyle>
            <a:defPPr>
              <a:defRPr lang="es-CL"/>
            </a:defPPr>
            <a:lvl1pPr marR="0" indent="0" defTabSz="1597354">
              <a:lnSpc>
                <a:spcPct val="120000"/>
              </a:lnSpc>
              <a:spcBef>
                <a:spcPts val="0"/>
              </a:spcBef>
              <a:spcAft>
                <a:spcPts val="0"/>
              </a:spcAft>
              <a:buClr>
                <a:srgbClr val="83B827"/>
              </a:buClr>
              <a:buSzPct val="100000"/>
              <a:buFontTx/>
              <a:buNone/>
              <a:tabLst/>
              <a:defRPr sz="2200" b="0" i="0" u="none" strike="noStrike" cap="none" spc="0" baseline="0">
                <a:solidFill>
                  <a:schemeClr val="bg1"/>
                </a:solidFill>
                <a:uFillTx/>
                <a:latin typeface="Arial"/>
                <a:ea typeface="Arial"/>
                <a:cs typeface="Catamaran Light" panose="00000400000000000000" pitchFamily="2" charset="0"/>
              </a:defRPr>
            </a:lvl1pPr>
            <a:lvl2pPr marL="1465196"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2pPr>
            <a:lvl3pPr marL="1864794"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3pPr>
            <a:lvl4pPr marL="2264393"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4pPr>
            <a:lvl5pPr marL="2663992"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5pPr>
            <a:lvl6pPr marL="2963690"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6pPr>
            <a:lvl7pPr marL="3263389"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7pPr>
            <a:lvl8pPr marL="3563089"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8pPr>
            <a:lvl9pPr marL="3862787" marR="0" indent="-1065596" defTabSz="1597354">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defRPr>
            </a:lvl9pPr>
          </a:lstStyle>
          <a:p>
            <a:r>
              <a:rPr lang="es-CL" b="1" dirty="0" err="1">
                <a:solidFill>
                  <a:schemeClr val="bg2"/>
                </a:solidFill>
                <a:latin typeface="ACHS Nueva Sans SemiBold" pitchFamily="2" charset="77"/>
                <a:sym typeface="Arial"/>
              </a:rPr>
              <a:t>Huecografía</a:t>
            </a:r>
            <a:endParaRPr lang="es-CL" b="1" dirty="0">
              <a:solidFill>
                <a:schemeClr val="bg2"/>
              </a:solidFill>
              <a:latin typeface="ACHS Nueva Sans SemiBold" pitchFamily="2" charset="77"/>
              <a:sym typeface="Arial"/>
            </a:endParaRPr>
          </a:p>
          <a:p>
            <a:endParaRPr lang="es-CL" b="1" dirty="0">
              <a:solidFill>
                <a:schemeClr val="bg2"/>
              </a:solidFill>
              <a:latin typeface="ACHS Nueva Sans SemiBold" pitchFamily="2" charset="77"/>
            </a:endParaRPr>
          </a:p>
        </p:txBody>
      </p:sp>
      <p:sp>
        <p:nvSpPr>
          <p:cNvPr id="20" name="Elipse 19">
            <a:extLst>
              <a:ext uri="{FF2B5EF4-FFF2-40B4-BE49-F238E27FC236}">
                <a16:creationId xmlns:a16="http://schemas.microsoft.com/office/drawing/2014/main" xmlns="" id="{8DF9C6DB-33C5-3141-9363-DBEE0C0B9F7D}"/>
              </a:ext>
            </a:extLst>
          </p:cNvPr>
          <p:cNvSpPr/>
          <p:nvPr/>
        </p:nvSpPr>
        <p:spPr>
          <a:xfrm>
            <a:off x="6013164" y="5428095"/>
            <a:ext cx="2555543" cy="923290"/>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CL" b="1" dirty="0">
                <a:solidFill>
                  <a:schemeClr val="bg2"/>
                </a:solidFill>
                <a:latin typeface="ACHS Nueva Sans Medium" pitchFamily="2" charset="77"/>
                <a:ea typeface="Arial"/>
                <a:cs typeface="Catamaran Light" panose="00000400000000000000" pitchFamily="2" charset="0"/>
                <a:sym typeface="Helvetica Neue Medium"/>
              </a:rPr>
              <a:t>Corte y </a:t>
            </a:r>
          </a:p>
          <a:p>
            <a:pPr marL="0" marR="0" indent="0" algn="ctr" defTabSz="825500" rtl="0" fontAlgn="auto" latinLnBrk="0" hangingPunct="0">
              <a:lnSpc>
                <a:spcPct val="100000"/>
              </a:lnSpc>
              <a:spcBef>
                <a:spcPts val="0"/>
              </a:spcBef>
              <a:spcAft>
                <a:spcPts val="0"/>
              </a:spcAft>
              <a:buClrTx/>
              <a:buSzTx/>
              <a:buFontTx/>
              <a:buNone/>
              <a:tabLst/>
            </a:pPr>
            <a:r>
              <a:rPr lang="es-CL" b="1" dirty="0">
                <a:solidFill>
                  <a:schemeClr val="bg2"/>
                </a:solidFill>
                <a:latin typeface="ACHS Nueva Sans Medium" pitchFamily="2" charset="77"/>
                <a:ea typeface="Arial"/>
                <a:cs typeface="Catamaran Light" panose="00000400000000000000" pitchFamily="2" charset="0"/>
                <a:sym typeface="Helvetica Neue Medium"/>
              </a:rPr>
              <a:t>sellado</a:t>
            </a:r>
          </a:p>
        </p:txBody>
      </p:sp>
      <p:sp>
        <p:nvSpPr>
          <p:cNvPr id="21" name="Abrir llave 20">
            <a:extLst>
              <a:ext uri="{FF2B5EF4-FFF2-40B4-BE49-F238E27FC236}">
                <a16:creationId xmlns:a16="http://schemas.microsoft.com/office/drawing/2014/main" xmlns="" id="{22E42F18-F8B7-9344-93AA-B6F4F1EE5B30}"/>
              </a:ext>
            </a:extLst>
          </p:cNvPr>
          <p:cNvSpPr/>
          <p:nvPr/>
        </p:nvSpPr>
        <p:spPr>
          <a:xfrm>
            <a:off x="6348555" y="3952297"/>
            <a:ext cx="441789" cy="1233739"/>
          </a:xfrm>
          <a:prstGeom prst="leftBrace">
            <a:avLst/>
          </a:prstGeom>
          <a:noFill/>
          <a:ln w="38100" cap="flat">
            <a:solidFill>
              <a:schemeClr val="bg2"/>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CL" sz="1800" b="0" i="0" u="none" strike="noStrike" cap="none" spc="0" normalizeH="0" baseline="0">
              <a:ln>
                <a:noFill/>
              </a:ln>
              <a:solidFill>
                <a:srgbClr val="000000"/>
              </a:solidFill>
              <a:effectLst/>
              <a:uFillTx/>
            </a:endParaRPr>
          </a:p>
        </p:txBody>
      </p:sp>
      <p:sp>
        <p:nvSpPr>
          <p:cNvPr id="25" name="Rectángulo redondeado 24">
            <a:extLst>
              <a:ext uri="{FF2B5EF4-FFF2-40B4-BE49-F238E27FC236}">
                <a16:creationId xmlns:a16="http://schemas.microsoft.com/office/drawing/2014/main" xmlns="" id="{F7F28479-E536-4742-AD40-D3A5BF78D3DB}"/>
              </a:ext>
            </a:extLst>
          </p:cNvPr>
          <p:cNvSpPr/>
          <p:nvPr/>
        </p:nvSpPr>
        <p:spPr>
          <a:xfrm>
            <a:off x="3282759" y="1146830"/>
            <a:ext cx="2730405" cy="11346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latin typeface="ACHS Nueva Sans SemiBold" pitchFamily="2" charset="77"/>
              </a:rPr>
              <a:t>Extrusión</a:t>
            </a:r>
          </a:p>
        </p:txBody>
      </p:sp>
      <p:sp>
        <p:nvSpPr>
          <p:cNvPr id="26" name="Rectángulo redondeado 25">
            <a:extLst>
              <a:ext uri="{FF2B5EF4-FFF2-40B4-BE49-F238E27FC236}">
                <a16:creationId xmlns:a16="http://schemas.microsoft.com/office/drawing/2014/main" xmlns="" id="{DB460D6C-6C1A-AA4E-A99B-102A012884DA}"/>
              </a:ext>
            </a:extLst>
          </p:cNvPr>
          <p:cNvSpPr/>
          <p:nvPr/>
        </p:nvSpPr>
        <p:spPr>
          <a:xfrm>
            <a:off x="6205191" y="1146830"/>
            <a:ext cx="2730405" cy="1134620"/>
          </a:xfrm>
          <a:prstGeom prst="roundRect">
            <a:avLst/>
          </a:prstGeom>
          <a:solidFill>
            <a:srgbClr val="279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latin typeface="ACHS Nueva Sans SemiBold" pitchFamily="2" charset="77"/>
              </a:rPr>
              <a:t>Inyección</a:t>
            </a:r>
          </a:p>
        </p:txBody>
      </p:sp>
      <p:sp>
        <p:nvSpPr>
          <p:cNvPr id="27" name="Rectángulo redondeado 26">
            <a:extLst>
              <a:ext uri="{FF2B5EF4-FFF2-40B4-BE49-F238E27FC236}">
                <a16:creationId xmlns:a16="http://schemas.microsoft.com/office/drawing/2014/main" xmlns="" id="{C2D7084B-4E10-4443-A6C9-0E39155988A2}"/>
              </a:ext>
            </a:extLst>
          </p:cNvPr>
          <p:cNvSpPr/>
          <p:nvPr/>
        </p:nvSpPr>
        <p:spPr>
          <a:xfrm>
            <a:off x="3282759" y="3941728"/>
            <a:ext cx="2730405" cy="11346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latin typeface="ACHS Nueva Sans SemiBold" pitchFamily="2" charset="77"/>
              </a:rPr>
              <a:t>Impresión</a:t>
            </a:r>
          </a:p>
        </p:txBody>
      </p:sp>
    </p:spTree>
    <p:extLst>
      <p:ext uri="{BB962C8B-B14F-4D97-AF65-F5344CB8AC3E}">
        <p14:creationId xmlns:p14="http://schemas.microsoft.com/office/powerpoint/2010/main" val="186160517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3094&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Personalizado 11">
      <a:dk1>
        <a:srgbClr val="3F3F3F"/>
      </a:dk1>
      <a:lt1>
        <a:srgbClr val="FFFFFF"/>
      </a:lt1>
      <a:dk2>
        <a:srgbClr val="E9EADD"/>
      </a:dk2>
      <a:lt2>
        <a:srgbClr val="004C14"/>
      </a:lt2>
      <a:accent1>
        <a:srgbClr val="15BF45"/>
      </a:accent1>
      <a:accent2>
        <a:srgbClr val="7CFF44"/>
      </a:accent2>
      <a:accent3>
        <a:srgbClr val="000000"/>
      </a:accent3>
      <a:accent4>
        <a:srgbClr val="348EFE"/>
      </a:accent4>
      <a:accent5>
        <a:srgbClr val="8A72FF"/>
      </a:accent5>
      <a:accent6>
        <a:srgbClr val="002A6C"/>
      </a:accent6>
      <a:hlink>
        <a:srgbClr val="7CFF44"/>
      </a:hlink>
      <a:folHlink>
        <a:srgbClr val="1E11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C36543F3D857D488921B9E8F0F0A212" ma:contentTypeVersion="25" ma:contentTypeDescription="Crear nuevo documento." ma:contentTypeScope="" ma:versionID="9ee0241dd85c47aa0eb2b8bd4b0308e3">
  <xsd:schema xmlns:xsd="http://www.w3.org/2001/XMLSchema" xmlns:xs="http://www.w3.org/2001/XMLSchema" xmlns:p="http://schemas.microsoft.com/office/2006/metadata/properties" xmlns:ns2="1b271f39-b556-4564-846a-22e0c3543dec" xmlns:ns3="2c1f9411-02cd-4cb0-88d5-209d7ce520fa" targetNamespace="http://schemas.microsoft.com/office/2006/metadata/properties" ma:root="true" ma:fieldsID="93e81017037b805872da2c304f785326" ns2:_="" ns3:_="">
    <xsd:import namespace="1b271f39-b556-4564-846a-22e0c3543dec"/>
    <xsd:import namespace="2c1f9411-02cd-4cb0-88d5-209d7ce520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271f39-b556-4564-846a-22e0c3543d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bjectDetectorVersions" ma:index="12" nillable="true" ma:displayName="MediaServiceObjectDetectorVersions" ma:description="" ma:hidden="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3502374b-82e5-4b34-b572-a4b8594eee8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1f9411-02cd-4cb0-88d5-209d7ce520fa" elementFormDefault="qualified">
    <xsd:import namespace="http://schemas.microsoft.com/office/2006/documentManagement/types"/>
    <xsd:import namespace="http://schemas.microsoft.com/office/infopath/2007/PartnerControls"/>
    <xsd:element name="TaxCatchAll" ma:index="18" nillable="true" ma:displayName="Columna global de taxonomía" ma:hidden="true" ma:list="{35a76299-f8ab-42a3-92f7-492ebfc63ed6}" ma:internalName="TaxCatchAll" ma:showField="CatchAllData" ma:web="2c1f9411-02cd-4cb0-88d5-209d7ce520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271f39-b556-4564-846a-22e0c3543dec">
      <Terms xmlns="http://schemas.microsoft.com/office/infopath/2007/PartnerControls"/>
    </lcf76f155ced4ddcb4097134ff3c332f>
    <TaxCatchAll xmlns="2c1f9411-02cd-4cb0-88d5-209d7ce520fa" xsi:nil="true"/>
  </documentManagement>
</p:properties>
</file>

<file path=customXml/itemProps1.xml><?xml version="1.0" encoding="utf-8"?>
<ds:datastoreItem xmlns:ds="http://schemas.openxmlformats.org/officeDocument/2006/customXml" ds:itemID="{2B93A48D-2025-4C46-A595-C44EFF8D20E3}"/>
</file>

<file path=customXml/itemProps2.xml><?xml version="1.0" encoding="utf-8"?>
<ds:datastoreItem xmlns:ds="http://schemas.openxmlformats.org/officeDocument/2006/customXml" ds:itemID="{3987F40F-684F-4B5C-B5B7-A0B37FCEC75B}"/>
</file>

<file path=customXml/itemProps3.xml><?xml version="1.0" encoding="utf-8"?>
<ds:datastoreItem xmlns:ds="http://schemas.openxmlformats.org/officeDocument/2006/customXml" ds:itemID="{FCB5C47F-FE19-4A78-B662-E1DD3797C8ED}"/>
</file>

<file path=docProps/app.xml><?xml version="1.0" encoding="utf-8"?>
<Properties xmlns="http://schemas.openxmlformats.org/officeDocument/2006/extended-properties" xmlns:vt="http://schemas.openxmlformats.org/officeDocument/2006/docPropsVTypes">
  <TotalTime>2244</TotalTime>
  <Words>3803</Words>
  <Application>Microsoft Office PowerPoint</Application>
  <PresentationFormat>Panorámica</PresentationFormat>
  <Paragraphs>297</Paragraphs>
  <Slides>40</Slides>
  <Notes>37</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1</vt:i4>
      </vt:variant>
      <vt:variant>
        <vt:lpstr>Títulos de diapositiva</vt:lpstr>
      </vt:variant>
      <vt:variant>
        <vt:i4>40</vt:i4>
      </vt:variant>
    </vt:vector>
  </HeadingPairs>
  <TitlesOfParts>
    <vt:vector size="53" baseType="lpstr">
      <vt:lpstr>ACHS Nueva Sans</vt:lpstr>
      <vt:lpstr>ACHS Nueva Sans Medium</vt:lpstr>
      <vt:lpstr>ACHS Nueva Sans SemiBold</vt:lpstr>
      <vt:lpstr>ACHS Nueva Serif</vt:lpstr>
      <vt:lpstr>ACHS Nueva Serif Medium</vt:lpstr>
      <vt:lpstr>Arial</vt:lpstr>
      <vt:lpstr>Calibri</vt:lpstr>
      <vt:lpstr>Catamaran Light</vt:lpstr>
      <vt:lpstr>Helvetica Neue Medium</vt:lpstr>
      <vt:lpstr>Noto Sans Symbols</vt:lpstr>
      <vt:lpstr>Wingdings</vt:lpstr>
      <vt:lpstr>Tema de Office</vt:lpstr>
      <vt:lpstr>Diapositiva de think-cell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PATRICIO ALEJANDRO VALDÉS SAAVEDRA</dc:creator>
  <cp:lastModifiedBy>Saldaño Carreño, Carlos Antonio</cp:lastModifiedBy>
  <cp:revision>452</cp:revision>
  <dcterms:created xsi:type="dcterms:W3CDTF">2023-07-11T20:17:04Z</dcterms:created>
  <dcterms:modified xsi:type="dcterms:W3CDTF">2025-02-11T19:35:42Z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0x0101007C36543F3D857D488921B9E8F0F0A212</vt:lpwstr>
  </property>
</Properties>
</file>