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s/slide17.xml" ContentType="application/vnd.openxmlformats-officedocument.presentationml.slide+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2.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Layouts/slideLayout19.xml" ContentType="application/vnd.openxmlformats-officedocument.presentationml.slideLayout+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6.xml" ContentType="application/vnd.openxmlformats-officedocument.presentationml.tags+xml"/>
  <Override PartName="/ppt/tags/tag21.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ppt/tags/tag2.xml" ContentType="application/vnd.openxmlformats-officedocument.presentationml.tags+xml"/>
  <Override PartName="/ppt/tags/tag5.xml" ContentType="application/vnd.openxmlformats-officedocument.presentationml.tags+xml"/>
  <Override PartName="/ppt/tags/tag3.xml" ContentType="application/vnd.openxmlformats-officedocument.presentationml.tags+xml"/>
  <Override PartName="/ppt/tags/tag22.xml" ContentType="application/vnd.openxmlformats-officedocument.presentationml.tags+xml"/>
  <Override PartName="/ppt/tags/tag8.xml" ContentType="application/vnd.openxmlformats-officedocument.presentationml.tags+xml"/>
  <Override PartName="/ppt/tags/tag30.xml" ContentType="application/vnd.openxmlformats-officedocument.presentationml.tags+xml"/>
  <Override PartName="/ppt/tags/tag16.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15.xml" ContentType="application/vnd.openxmlformats-officedocument.presentationml.tags+xml"/>
  <Override PartName="/ppt/tags/tag29.xml" ContentType="application/vnd.openxmlformats-officedocument.presentationml.tags+xml"/>
  <Override PartName="/ppt/tags/tag28.xml" ContentType="application/vnd.openxmlformats-officedocument.presentationml.tags+xml"/>
  <Override PartName="/ppt/tags/tag27.xml" ContentType="application/vnd.openxmlformats-officedocument.presentationml.tags+xml"/>
  <Override PartName="/ppt/tags/tag23.xml" ContentType="application/vnd.openxmlformats-officedocument.presentationml.tags+xml"/>
  <Override PartName="/ppt/tags/tag20.xml" ContentType="application/vnd.openxmlformats-officedocument.presentationml.tags+xml"/>
  <Override PartName="/ppt/tags/tag19.xml" ContentType="application/vnd.openxmlformats-officedocument.presentationml.tags+xml"/>
  <Override PartName="/ppt/tags/tag18.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17.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13.xml" ContentType="application/vnd.openxmlformats-officedocument.presentationml.tags+xml"/>
  <Override PartName="/ppt/tags/tag12.xml" ContentType="application/vnd.openxmlformats-officedocument.presentationml.tags+xml"/>
  <Override PartName="/ppt/tags/tag11.xml" ContentType="application/vnd.openxmlformats-officedocument.presentationml.tags+xml"/>
  <Override PartName="/ppt/tags/tag10.xml" ContentType="application/vnd.openxmlformats-officedocument.presentationml.tags+xml"/>
  <Override PartName="/ppt/tags/tag9.xml" ContentType="application/vnd.openxmlformats-officedocument.presentationml.tags+xml"/>
  <Override PartName="/ppt/tags/tag14.xml" ContentType="application/vnd.openxmlformats-officedocument.presentationml.tags+xml"/>
  <Override PartName="/ppt/tags/tag7.xml" ContentType="application/vnd.openxmlformats-officedocument.presentationml.tag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tags/tag41.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revisionInfo.xml" ContentType="application/vnd.ms-powerpoint.revisioninfo+xml"/>
  <Override PartName="/ppt/changesInfos/changesInfo1.xml" ContentType="application/vnd.ms-powerpoint.changes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724" r:id="rId3"/>
  </p:sldMasterIdLst>
  <p:notesMasterIdLst>
    <p:notesMasterId r:id="rId21"/>
  </p:notesMasterIdLst>
  <p:handoutMasterIdLst>
    <p:handoutMasterId r:id="rId22"/>
  </p:handoutMasterIdLst>
  <p:sldIdLst>
    <p:sldId id="453" r:id="rId4"/>
    <p:sldId id="2147472595" r:id="rId5"/>
    <p:sldId id="2147472596" r:id="rId6"/>
    <p:sldId id="2147472598" r:id="rId7"/>
    <p:sldId id="2147472674" r:id="rId8"/>
    <p:sldId id="2147472725" r:id="rId9"/>
    <p:sldId id="2147472726" r:id="rId10"/>
    <p:sldId id="2147472727" r:id="rId11"/>
    <p:sldId id="2147472728" r:id="rId12"/>
    <p:sldId id="2147472729" r:id="rId13"/>
    <p:sldId id="2147472730" r:id="rId14"/>
    <p:sldId id="2147472731" r:id="rId15"/>
    <p:sldId id="2147472732" r:id="rId16"/>
    <p:sldId id="2147472733" r:id="rId17"/>
    <p:sldId id="2147472737" r:id="rId18"/>
    <p:sldId id="2147472738" r:id="rId19"/>
    <p:sldId id="2147472736" r:id="rId20"/>
  </p:sldIdLst>
  <p:sldSz cx="12192000" cy="6858000"/>
  <p:notesSz cx="6858000" cy="9144000"/>
  <p:custDataLst>
    <p:tags r:id="rId23"/>
  </p:custDataLst>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rObcE1dUn3o+w/FPChPZNA==" hashData="sBJouTOL1S8K5EUjzqIo5lr9N7xbFOEIHHXxX6+3lEE9hVI3vxIwz46b0r//JTa7yr3nzEhN/a6UquFcL1qlhg=="/>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FF"/>
    <a:srgbClr val="E60000"/>
    <a:srgbClr val="27933E"/>
    <a:srgbClr val="81D877"/>
    <a:srgbClr val="FFDD00"/>
    <a:srgbClr val="004C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668647-0E4E-4D51-9C0E-13926B4FF229}" v="3059" dt="2023-07-13T15:51:45.459"/>
  </p1510:revLst>
</p1510:revInfo>
</file>

<file path=ppt/tableStyles.xml><?xml version="1.0" encoding="utf-8"?>
<a:tblStyleLst xmlns:a="http://schemas.openxmlformats.org/drawingml/2006/main" def="{5C22544A-7EE6-4342-B048-85BDC9FD1C3A}">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07" autoAdjust="0"/>
    <p:restoredTop sz="89939" autoAdjust="0"/>
  </p:normalViewPr>
  <p:slideViewPr>
    <p:cSldViewPr snapToGrid="0">
      <p:cViewPr varScale="1">
        <p:scale>
          <a:sx n="69" d="100"/>
          <a:sy n="69" d="100"/>
        </p:scale>
        <p:origin x="460" y="52"/>
      </p:cViewPr>
      <p:guideLst/>
    </p:cSldViewPr>
  </p:slideViewPr>
  <p:outlineViewPr>
    <p:cViewPr>
      <p:scale>
        <a:sx n="33" d="100"/>
        <a:sy n="33" d="100"/>
      </p:scale>
      <p:origin x="0" y="-27438"/>
    </p:cViewPr>
  </p:outlineViewPr>
  <p:notesTextViewPr>
    <p:cViewPr>
      <p:scale>
        <a:sx n="1" d="1"/>
        <a:sy n="1" d="1"/>
      </p:scale>
      <p:origin x="0" y="0"/>
    </p:cViewPr>
  </p:notesTextViewPr>
  <p:notesViewPr>
    <p:cSldViewPr snapToGrid="0">
      <p:cViewPr varScale="1">
        <p:scale>
          <a:sx n="59" d="100"/>
          <a:sy n="59" d="100"/>
        </p:scale>
        <p:origin x="27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32" Type="http://schemas.openxmlformats.org/officeDocument/2006/relationships/customXml" Target="../customXml/item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ustomXml" Target="../customXml/item2.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 Id="rId30"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to Cortés, Sofía Constanza" userId="bc780694-5ad3-4b43-9d08-68ceeeeb3a92" providerId="ADAL" clId="{78668647-0E4E-4D51-9C0E-13926B4FF229}"/>
    <pc:docChg chg="undo custSel addSld delSld modSld sldOrd modMainMaster modSection replTag">
      <pc:chgData name="Brito Cortés, Sofía Constanza" userId="bc780694-5ad3-4b43-9d08-68ceeeeb3a92" providerId="ADAL" clId="{78668647-0E4E-4D51-9C0E-13926B4FF229}" dt="2023-07-13T15:51:45.458" v="5563" actId="20578"/>
      <pc:docMkLst>
        <pc:docMk/>
      </pc:docMkLst>
      <pc:sldChg chg="delSp">
        <pc:chgData name="Brito Cortés, Sofía Constanza" userId="bc780694-5ad3-4b43-9d08-68ceeeeb3a92" providerId="ADAL" clId="{78668647-0E4E-4D51-9C0E-13926B4FF229}" dt="2023-07-13T15:44:17.838" v="5554"/>
        <pc:sldMkLst>
          <pc:docMk/>
          <pc:sldMk cId="0" sldId="279"/>
        </pc:sldMkLst>
        <pc:spChg chg="del">
          <ac:chgData name="Brito Cortés, Sofía Constanza" userId="bc780694-5ad3-4b43-9d08-68ceeeeb3a92" providerId="ADAL" clId="{78668647-0E4E-4D51-9C0E-13926B4FF229}" dt="2023-07-13T15:44:17.838" v="5554"/>
          <ac:spMkLst>
            <pc:docMk/>
            <pc:sldMk cId="0" sldId="279"/>
            <ac:spMk id="2" creationId="{2E7E7DBF-90A8-1A51-8FCC-DD65465B3770}"/>
          </ac:spMkLst>
        </pc:spChg>
      </pc:sldChg>
      <pc:sldChg chg="delSp">
        <pc:chgData name="Brito Cortés, Sofía Constanza" userId="bc780694-5ad3-4b43-9d08-68ceeeeb3a92" providerId="ADAL" clId="{78668647-0E4E-4D51-9C0E-13926B4FF229}" dt="2023-07-13T15:44:17.838" v="5554"/>
        <pc:sldMkLst>
          <pc:docMk/>
          <pc:sldMk cId="0" sldId="284"/>
        </pc:sldMkLst>
        <pc:spChg chg="del">
          <ac:chgData name="Brito Cortés, Sofía Constanza" userId="bc780694-5ad3-4b43-9d08-68ceeeeb3a92" providerId="ADAL" clId="{78668647-0E4E-4D51-9C0E-13926B4FF229}" dt="2023-07-13T15:44:17.838" v="5554"/>
          <ac:spMkLst>
            <pc:docMk/>
            <pc:sldMk cId="0" sldId="284"/>
            <ac:spMk id="2" creationId="{2DC4924F-8F1B-95D2-8254-0929E8061B5D}"/>
          </ac:spMkLst>
        </pc:spChg>
      </pc:sldChg>
      <pc:sldChg chg="delSp">
        <pc:chgData name="Brito Cortés, Sofía Constanza" userId="bc780694-5ad3-4b43-9d08-68ceeeeb3a92" providerId="ADAL" clId="{78668647-0E4E-4D51-9C0E-13926B4FF229}" dt="2023-07-13T15:44:17.838" v="5554"/>
        <pc:sldMkLst>
          <pc:docMk/>
          <pc:sldMk cId="2571665260" sldId="352"/>
        </pc:sldMkLst>
        <pc:spChg chg="del">
          <ac:chgData name="Brito Cortés, Sofía Constanza" userId="bc780694-5ad3-4b43-9d08-68ceeeeb3a92" providerId="ADAL" clId="{78668647-0E4E-4D51-9C0E-13926B4FF229}" dt="2023-07-13T15:44:17.838" v="5554"/>
          <ac:spMkLst>
            <pc:docMk/>
            <pc:sldMk cId="2571665260" sldId="352"/>
            <ac:spMk id="2" creationId="{5255C6D4-96B0-F707-5058-20B797FA8DC3}"/>
          </ac:spMkLst>
        </pc:spChg>
      </pc:sldChg>
      <pc:sldChg chg="delSp">
        <pc:chgData name="Brito Cortés, Sofía Constanza" userId="bc780694-5ad3-4b43-9d08-68ceeeeb3a92" providerId="ADAL" clId="{78668647-0E4E-4D51-9C0E-13926B4FF229}" dt="2023-07-13T15:44:17.838" v="5554"/>
        <pc:sldMkLst>
          <pc:docMk/>
          <pc:sldMk cId="1198807975" sldId="354"/>
        </pc:sldMkLst>
        <pc:spChg chg="del">
          <ac:chgData name="Brito Cortés, Sofía Constanza" userId="bc780694-5ad3-4b43-9d08-68ceeeeb3a92" providerId="ADAL" clId="{78668647-0E4E-4D51-9C0E-13926B4FF229}" dt="2023-07-13T15:44:17.838" v="5554"/>
          <ac:spMkLst>
            <pc:docMk/>
            <pc:sldMk cId="1198807975" sldId="354"/>
            <ac:spMk id="3" creationId="{55509333-A291-D808-C4DC-737442D05B26}"/>
          </ac:spMkLst>
        </pc:spChg>
      </pc:sldChg>
      <pc:sldChg chg="addSp delSp modSp mod ord">
        <pc:chgData name="Brito Cortés, Sofía Constanza" userId="bc780694-5ad3-4b43-9d08-68ceeeeb3a92" providerId="ADAL" clId="{78668647-0E4E-4D51-9C0E-13926B4FF229}" dt="2023-07-13T15:01:03.462" v="5373" actId="14100"/>
        <pc:sldMkLst>
          <pc:docMk/>
          <pc:sldMk cId="667833205" sldId="459"/>
        </pc:sldMkLst>
        <pc:spChg chg="del">
          <ac:chgData name="Brito Cortés, Sofía Constanza" userId="bc780694-5ad3-4b43-9d08-68ceeeeb3a92" providerId="ADAL" clId="{78668647-0E4E-4D51-9C0E-13926B4FF229}" dt="2023-07-13T15:00:21.461" v="5156" actId="478"/>
          <ac:spMkLst>
            <pc:docMk/>
            <pc:sldMk cId="667833205" sldId="459"/>
            <ac:spMk id="3" creationId="{461C20CF-53C1-7E43-826E-18C48783904D}"/>
          </ac:spMkLst>
        </pc:spChg>
        <pc:spChg chg="mod">
          <ac:chgData name="Brito Cortés, Sofía Constanza" userId="bc780694-5ad3-4b43-9d08-68ceeeeb3a92" providerId="ADAL" clId="{78668647-0E4E-4D51-9C0E-13926B4FF229}" dt="2023-07-13T15:00:49.155" v="5371" actId="14100"/>
          <ac:spMkLst>
            <pc:docMk/>
            <pc:sldMk cId="667833205" sldId="459"/>
            <ac:spMk id="5" creationId="{00000000-0000-0000-0000-000000000000}"/>
          </ac:spMkLst>
        </pc:spChg>
        <pc:spChg chg="del">
          <ac:chgData name="Brito Cortés, Sofía Constanza" userId="bc780694-5ad3-4b43-9d08-68ceeeeb3a92" providerId="ADAL" clId="{78668647-0E4E-4D51-9C0E-13926B4FF229}" dt="2023-07-13T15:00:21.461" v="5156" actId="478"/>
          <ac:spMkLst>
            <pc:docMk/>
            <pc:sldMk cId="667833205" sldId="459"/>
            <ac:spMk id="6" creationId="{1D52B184-AC18-FBFE-23A8-2AD3A7751219}"/>
          </ac:spMkLst>
        </pc:spChg>
        <pc:spChg chg="del">
          <ac:chgData name="Brito Cortés, Sofía Constanza" userId="bc780694-5ad3-4b43-9d08-68ceeeeb3a92" providerId="ADAL" clId="{78668647-0E4E-4D51-9C0E-13926B4FF229}" dt="2023-07-13T15:00:21.461" v="5156" actId="478"/>
          <ac:spMkLst>
            <pc:docMk/>
            <pc:sldMk cId="667833205" sldId="459"/>
            <ac:spMk id="7" creationId="{D9608A01-CBA6-877D-1BFB-D1352FFD67A7}"/>
          </ac:spMkLst>
        </pc:spChg>
        <pc:spChg chg="del">
          <ac:chgData name="Brito Cortés, Sofía Constanza" userId="bc780694-5ad3-4b43-9d08-68ceeeeb3a92" providerId="ADAL" clId="{78668647-0E4E-4D51-9C0E-13926B4FF229}" dt="2023-07-13T15:00:21.461" v="5156" actId="478"/>
          <ac:spMkLst>
            <pc:docMk/>
            <pc:sldMk cId="667833205" sldId="459"/>
            <ac:spMk id="8" creationId="{99F78117-3F32-8A2B-7920-69DE756448D7}"/>
          </ac:spMkLst>
        </pc:spChg>
        <pc:spChg chg="del">
          <ac:chgData name="Brito Cortés, Sofía Constanza" userId="bc780694-5ad3-4b43-9d08-68ceeeeb3a92" providerId="ADAL" clId="{78668647-0E4E-4D51-9C0E-13926B4FF229}" dt="2023-07-13T15:00:21.461" v="5156" actId="478"/>
          <ac:spMkLst>
            <pc:docMk/>
            <pc:sldMk cId="667833205" sldId="459"/>
            <ac:spMk id="9" creationId="{69C3A41C-F820-0352-6504-8553680263BB}"/>
          </ac:spMkLst>
        </pc:spChg>
        <pc:spChg chg="mod">
          <ac:chgData name="Brito Cortés, Sofía Constanza" userId="bc780694-5ad3-4b43-9d08-68ceeeeb3a92" providerId="ADAL" clId="{78668647-0E4E-4D51-9C0E-13926B4FF229}" dt="2023-07-13T15:01:03.462" v="5373" actId="14100"/>
          <ac:spMkLst>
            <pc:docMk/>
            <pc:sldMk cId="667833205" sldId="459"/>
            <ac:spMk id="10" creationId="{3CBEAD6F-F1C1-7AAF-A62F-652C6D10E52E}"/>
          </ac:spMkLst>
        </pc:spChg>
        <pc:spChg chg="add mod replST">
          <ac:chgData name="Brito Cortés, Sofía Constanza" userId="bc780694-5ad3-4b43-9d08-68ceeeeb3a92" providerId="ADAL" clId="{78668647-0E4E-4D51-9C0E-13926B4FF229}" dt="2023-07-13T15:00:22.466" v="5162"/>
          <ac:spMkLst>
            <pc:docMk/>
            <pc:sldMk cId="667833205" sldId="459"/>
            <ac:spMk id="11" creationId="{93411294-A0AB-1D70-8401-DD5F3C80077D}"/>
          </ac:spMkLst>
        </pc:spChg>
        <pc:spChg chg="add mod replST">
          <ac:chgData name="Brito Cortés, Sofía Constanza" userId="bc780694-5ad3-4b43-9d08-68ceeeeb3a92" providerId="ADAL" clId="{78668647-0E4E-4D51-9C0E-13926B4FF229}" dt="2023-07-13T15:00:22.469" v="5166"/>
          <ac:spMkLst>
            <pc:docMk/>
            <pc:sldMk cId="667833205" sldId="459"/>
            <ac:spMk id="12" creationId="{A4517A2C-1723-6B04-2F98-D27B962CAA24}"/>
          </ac:spMkLst>
        </pc:spChg>
        <pc:spChg chg="add mod replST">
          <ac:chgData name="Brito Cortés, Sofía Constanza" userId="bc780694-5ad3-4b43-9d08-68ceeeeb3a92" providerId="ADAL" clId="{78668647-0E4E-4D51-9C0E-13926B4FF229}" dt="2023-07-13T15:00:22.613" v="5252" actId="948"/>
          <ac:spMkLst>
            <pc:docMk/>
            <pc:sldMk cId="667833205" sldId="459"/>
            <ac:spMk id="13" creationId="{FD41E0F0-A19C-3FCE-A043-FB0037773CD7}"/>
          </ac:spMkLst>
        </pc:spChg>
        <pc:spChg chg="add mod replST">
          <ac:chgData name="Brito Cortés, Sofía Constanza" userId="bc780694-5ad3-4b43-9d08-68ceeeeb3a92" providerId="ADAL" clId="{78668647-0E4E-4D51-9C0E-13926B4FF229}" dt="2023-07-13T15:00:22.655" v="5290" actId="948"/>
          <ac:spMkLst>
            <pc:docMk/>
            <pc:sldMk cId="667833205" sldId="459"/>
            <ac:spMk id="14" creationId="{0BBD1A27-BDEE-32A4-C741-FFD9CD75AFA8}"/>
          </ac:spMkLst>
        </pc:spChg>
        <pc:spChg chg="add mod replST">
          <ac:chgData name="Brito Cortés, Sofía Constanza" userId="bc780694-5ad3-4b43-9d08-68ceeeeb3a92" providerId="ADAL" clId="{78668647-0E4E-4D51-9C0E-13926B4FF229}" dt="2023-07-13T15:00:22.660" v="5293" actId="948"/>
          <ac:spMkLst>
            <pc:docMk/>
            <pc:sldMk cId="667833205" sldId="459"/>
            <ac:spMk id="15" creationId="{7C9E39AD-1030-B34B-2D19-5BAF5EF60258}"/>
          </ac:spMkLst>
        </pc:spChg>
        <pc:spChg chg="add mod replST">
          <ac:chgData name="Brito Cortés, Sofía Constanza" userId="bc780694-5ad3-4b43-9d08-68ceeeeb3a92" providerId="ADAL" clId="{78668647-0E4E-4D51-9C0E-13926B4FF229}" dt="2023-07-13T15:00:22.664" v="5296" actId="948"/>
          <ac:spMkLst>
            <pc:docMk/>
            <pc:sldMk cId="667833205" sldId="459"/>
            <ac:spMk id="16" creationId="{F87B1D46-0C3A-B38A-DA8D-16C02E4C68A9}"/>
          </ac:spMkLst>
        </pc:spChg>
        <pc:spChg chg="add mod replST">
          <ac:chgData name="Brito Cortés, Sofía Constanza" userId="bc780694-5ad3-4b43-9d08-68ceeeeb3a92" providerId="ADAL" clId="{78668647-0E4E-4D51-9C0E-13926B4FF229}" dt="2023-07-13T15:00:22.684" v="5309"/>
          <ac:spMkLst>
            <pc:docMk/>
            <pc:sldMk cId="667833205" sldId="459"/>
            <ac:spMk id="27" creationId="{22EA5A39-DEAA-7CAC-45B0-C1D0EE195061}"/>
          </ac:spMkLst>
        </pc:spChg>
        <pc:spChg chg="add mod replST">
          <ac:chgData name="Brito Cortés, Sofía Constanza" userId="bc780694-5ad3-4b43-9d08-68ceeeeb3a92" providerId="ADAL" clId="{78668647-0E4E-4D51-9C0E-13926B4FF229}" dt="2023-07-13T15:00:22.693" v="5310"/>
          <ac:spMkLst>
            <pc:docMk/>
            <pc:sldMk cId="667833205" sldId="459"/>
            <ac:spMk id="28" creationId="{510A7E9A-4606-047E-96CC-9F225DC8CDAB}"/>
          </ac:spMkLst>
        </pc:spChg>
        <pc:spChg chg="add mod replST">
          <ac:chgData name="Brito Cortés, Sofía Constanza" userId="bc780694-5ad3-4b43-9d08-68ceeeeb3a92" providerId="ADAL" clId="{78668647-0E4E-4D51-9C0E-13926B4FF229}" dt="2023-07-13T15:00:22.470" v="5169"/>
          <ac:spMkLst>
            <pc:docMk/>
            <pc:sldMk cId="667833205" sldId="459"/>
            <ac:spMk id="29" creationId="{80D71C27-2B06-41BA-779A-D59AA7A4E702}"/>
          </ac:spMkLst>
        </pc:spChg>
        <pc:spChg chg="add mod replST">
          <ac:chgData name="Brito Cortés, Sofía Constanza" userId="bc780694-5ad3-4b43-9d08-68ceeeeb3a92" providerId="ADAL" clId="{78668647-0E4E-4D51-9C0E-13926B4FF229}" dt="2023-07-13T15:00:22.474" v="5177"/>
          <ac:spMkLst>
            <pc:docMk/>
            <pc:sldMk cId="667833205" sldId="459"/>
            <ac:spMk id="30" creationId="{F59D7F4F-91FD-1FAC-5AC9-3D29E22A0D82}"/>
          </ac:spMkLst>
        </pc:spChg>
        <pc:spChg chg="del">
          <ac:chgData name="Brito Cortés, Sofía Constanza" userId="bc780694-5ad3-4b43-9d08-68ceeeeb3a92" providerId="ADAL" clId="{78668647-0E4E-4D51-9C0E-13926B4FF229}" dt="2023-07-13T15:00:21.461" v="5156" actId="478"/>
          <ac:spMkLst>
            <pc:docMk/>
            <pc:sldMk cId="667833205" sldId="459"/>
            <ac:spMk id="31" creationId="{E7B1E926-FA9E-4D00-B6E5-0FA560C3E887}"/>
          </ac:spMkLst>
        </pc:spChg>
        <pc:spChg chg="del">
          <ac:chgData name="Brito Cortés, Sofía Constanza" userId="bc780694-5ad3-4b43-9d08-68ceeeeb3a92" providerId="ADAL" clId="{78668647-0E4E-4D51-9C0E-13926B4FF229}" dt="2023-07-13T15:00:21.461" v="5156" actId="478"/>
          <ac:spMkLst>
            <pc:docMk/>
            <pc:sldMk cId="667833205" sldId="459"/>
            <ac:spMk id="32" creationId="{26091BE0-EEE1-4645-83BF-399B5535257F}"/>
          </ac:spMkLst>
        </pc:spChg>
        <pc:spChg chg="add mod replST">
          <ac:chgData name="Brito Cortés, Sofía Constanza" userId="bc780694-5ad3-4b43-9d08-68ceeeeb3a92" providerId="ADAL" clId="{78668647-0E4E-4D51-9C0E-13926B4FF229}" dt="2023-07-13T15:00:22.478" v="5183"/>
          <ac:spMkLst>
            <pc:docMk/>
            <pc:sldMk cId="667833205" sldId="459"/>
            <ac:spMk id="33" creationId="{431DF274-4CD1-252C-6303-58013AE0AAD0}"/>
          </ac:spMkLst>
        </pc:spChg>
        <pc:spChg chg="add mod replST">
          <ac:chgData name="Brito Cortés, Sofía Constanza" userId="bc780694-5ad3-4b43-9d08-68ceeeeb3a92" providerId="ADAL" clId="{78668647-0E4E-4D51-9C0E-13926B4FF229}" dt="2023-07-13T15:00:22.474" v="5175"/>
          <ac:spMkLst>
            <pc:docMk/>
            <pc:sldMk cId="667833205" sldId="459"/>
            <ac:spMk id="34" creationId="{586054D6-9B13-F1DD-B781-58389C3E3234}"/>
          </ac:spMkLst>
        </pc:spChg>
        <pc:spChg chg="add mod replST">
          <ac:chgData name="Brito Cortés, Sofía Constanza" userId="bc780694-5ad3-4b43-9d08-68ceeeeb3a92" providerId="ADAL" clId="{78668647-0E4E-4D51-9C0E-13926B4FF229}" dt="2023-07-13T15:00:22.477" v="5181"/>
          <ac:spMkLst>
            <pc:docMk/>
            <pc:sldMk cId="667833205" sldId="459"/>
            <ac:spMk id="35" creationId="{B89FA94E-9E64-73BB-E1DC-9031167675DE}"/>
          </ac:spMkLst>
        </pc:spChg>
        <pc:spChg chg="add mod replST">
          <ac:chgData name="Brito Cortés, Sofía Constanza" userId="bc780694-5ad3-4b43-9d08-68ceeeeb3a92" providerId="ADAL" clId="{78668647-0E4E-4D51-9C0E-13926B4FF229}" dt="2023-07-13T15:00:22.472" v="5173"/>
          <ac:spMkLst>
            <pc:docMk/>
            <pc:sldMk cId="667833205" sldId="459"/>
            <ac:spMk id="36" creationId="{1446A096-992B-4496-2C62-5BD58392A2D4}"/>
          </ac:spMkLst>
        </pc:spChg>
        <pc:spChg chg="add mod replST">
          <ac:chgData name="Brito Cortés, Sofía Constanza" userId="bc780694-5ad3-4b43-9d08-68ceeeeb3a92" providerId="ADAL" clId="{78668647-0E4E-4D51-9C0E-13926B4FF229}" dt="2023-07-13T15:00:22.483" v="5189"/>
          <ac:spMkLst>
            <pc:docMk/>
            <pc:sldMk cId="667833205" sldId="459"/>
            <ac:spMk id="37" creationId="{4D03E464-D20F-EEF9-3A94-0FD1A9C72EBA}"/>
          </ac:spMkLst>
        </pc:spChg>
        <pc:spChg chg="add mod replST">
          <ac:chgData name="Brito Cortés, Sofía Constanza" userId="bc780694-5ad3-4b43-9d08-68ceeeeb3a92" providerId="ADAL" clId="{78668647-0E4E-4D51-9C0E-13926B4FF229}" dt="2023-07-13T15:00:22.475" v="5179"/>
          <ac:spMkLst>
            <pc:docMk/>
            <pc:sldMk cId="667833205" sldId="459"/>
            <ac:spMk id="38" creationId="{84098658-BD5F-CCAB-0328-F405E00FE7AB}"/>
          </ac:spMkLst>
        </pc:spChg>
        <pc:spChg chg="add mod replST">
          <ac:chgData name="Brito Cortés, Sofía Constanza" userId="bc780694-5ad3-4b43-9d08-68ceeeeb3a92" providerId="ADAL" clId="{78668647-0E4E-4D51-9C0E-13926B4FF229}" dt="2023-07-13T15:00:22.471" v="5171"/>
          <ac:spMkLst>
            <pc:docMk/>
            <pc:sldMk cId="667833205" sldId="459"/>
            <ac:spMk id="39" creationId="{E8521B0E-9D76-C45C-5CB2-C79A875E2F22}"/>
          </ac:spMkLst>
        </pc:spChg>
        <pc:spChg chg="add mod replST">
          <ac:chgData name="Brito Cortés, Sofía Constanza" userId="bc780694-5ad3-4b43-9d08-68ceeeeb3a92" providerId="ADAL" clId="{78668647-0E4E-4D51-9C0E-13926B4FF229}" dt="2023-07-13T15:00:22.481" v="5187"/>
          <ac:spMkLst>
            <pc:docMk/>
            <pc:sldMk cId="667833205" sldId="459"/>
            <ac:spMk id="40" creationId="{CB2C9B9E-4664-DA04-3408-FB8158F0E3A1}"/>
          </ac:spMkLst>
        </pc:spChg>
        <pc:spChg chg="add mod replST">
          <ac:chgData name="Brito Cortés, Sofía Constanza" userId="bc780694-5ad3-4b43-9d08-68ceeeeb3a92" providerId="ADAL" clId="{78668647-0E4E-4D51-9C0E-13926B4FF229}" dt="2023-07-13T15:00:22.677" v="5305" actId="948"/>
          <ac:spMkLst>
            <pc:docMk/>
            <pc:sldMk cId="667833205" sldId="459"/>
            <ac:spMk id="41" creationId="{30B729CC-3B6C-76E8-B9F2-6D290DE663C6}"/>
          </ac:spMkLst>
        </pc:spChg>
        <pc:spChg chg="add mod replST">
          <ac:chgData name="Brito Cortés, Sofía Constanza" userId="bc780694-5ad3-4b43-9d08-68ceeeeb3a92" providerId="ADAL" clId="{78668647-0E4E-4D51-9C0E-13926B4FF229}" dt="2023-07-13T15:00:22.605" v="5246"/>
          <ac:spMkLst>
            <pc:docMk/>
            <pc:sldMk cId="667833205" sldId="459"/>
            <ac:spMk id="42" creationId="{274E3E42-5123-6B34-B0AC-EDEA2D127D1A}"/>
          </ac:spMkLst>
        </pc:spChg>
        <pc:spChg chg="add mod replST">
          <ac:chgData name="Brito Cortés, Sofía Constanza" userId="bc780694-5ad3-4b43-9d08-68ceeeeb3a92" providerId="ADAL" clId="{78668647-0E4E-4D51-9C0E-13926B4FF229}" dt="2023-07-13T15:00:22.675" v="5303" actId="948"/>
          <ac:spMkLst>
            <pc:docMk/>
            <pc:sldMk cId="667833205" sldId="459"/>
            <ac:spMk id="43" creationId="{156A84EA-1C0C-291F-0AC0-A00D9D6A4453}"/>
          </ac:spMkLst>
        </pc:spChg>
        <pc:spChg chg="add mod replST">
          <ac:chgData name="Brito Cortés, Sofía Constanza" userId="bc780694-5ad3-4b43-9d08-68ceeeeb3a92" providerId="ADAL" clId="{78668647-0E4E-4D51-9C0E-13926B4FF229}" dt="2023-07-13T15:00:22.609" v="5249"/>
          <ac:spMkLst>
            <pc:docMk/>
            <pc:sldMk cId="667833205" sldId="459"/>
            <ac:spMk id="44" creationId="{366DC784-F481-4388-5CC9-4AF3F2CAADA5}"/>
          </ac:spMkLst>
        </pc:spChg>
        <pc:spChg chg="add mod replST">
          <ac:chgData name="Brito Cortés, Sofía Constanza" userId="bc780694-5ad3-4b43-9d08-68ceeeeb3a92" providerId="ADAL" clId="{78668647-0E4E-4D51-9C0E-13926B4FF229}" dt="2023-07-13T15:00:22.607" v="5248"/>
          <ac:spMkLst>
            <pc:docMk/>
            <pc:sldMk cId="667833205" sldId="459"/>
            <ac:spMk id="45" creationId="{3AEA117D-633C-3A66-C4BF-F295C66D6BE5}"/>
          </ac:spMkLst>
        </pc:spChg>
        <pc:spChg chg="add mod replST">
          <ac:chgData name="Brito Cortés, Sofía Constanza" userId="bc780694-5ad3-4b43-9d08-68ceeeeb3a92" providerId="ADAL" clId="{78668647-0E4E-4D51-9C0E-13926B4FF229}" dt="2023-07-13T15:00:22.610" v="5250"/>
          <ac:spMkLst>
            <pc:docMk/>
            <pc:sldMk cId="667833205" sldId="459"/>
            <ac:spMk id="46" creationId="{8D87EEBC-C628-933C-01A1-AF0C4A07C51C}"/>
          </ac:spMkLst>
        </pc:spChg>
        <pc:spChg chg="add mod replST">
          <ac:chgData name="Brito Cortés, Sofía Constanza" userId="bc780694-5ad3-4b43-9d08-68ceeeeb3a92" providerId="ADAL" clId="{78668647-0E4E-4D51-9C0E-13926B4FF229}" dt="2023-07-13T15:00:22.603" v="5245"/>
          <ac:spMkLst>
            <pc:docMk/>
            <pc:sldMk cId="667833205" sldId="459"/>
            <ac:spMk id="47" creationId="{A37E014F-0BBB-265D-C044-591B3CC924BB}"/>
          </ac:spMkLst>
        </pc:spChg>
        <pc:spChg chg="add mod replST">
          <ac:chgData name="Brito Cortés, Sofía Constanza" userId="bc780694-5ad3-4b43-9d08-68ceeeeb3a92" providerId="ADAL" clId="{78668647-0E4E-4D51-9C0E-13926B4FF229}" dt="2023-07-13T15:00:22.680" v="5307" actId="948"/>
          <ac:spMkLst>
            <pc:docMk/>
            <pc:sldMk cId="667833205" sldId="459"/>
            <ac:spMk id="48" creationId="{CD766343-FEF9-62DA-E613-FF39D5F55DF3}"/>
          </ac:spMkLst>
        </pc:spChg>
        <pc:spChg chg="add mod replST">
          <ac:chgData name="Brito Cortés, Sofía Constanza" userId="bc780694-5ad3-4b43-9d08-68ceeeeb3a92" providerId="ADAL" clId="{78668647-0E4E-4D51-9C0E-13926B4FF229}" dt="2023-07-13T15:00:22.611" v="5251"/>
          <ac:spMkLst>
            <pc:docMk/>
            <pc:sldMk cId="667833205" sldId="459"/>
            <ac:spMk id="49" creationId="{8CCF9343-BC87-0258-125C-E7561D9DEE5C}"/>
          </ac:spMkLst>
        </pc:spChg>
        <pc:spChg chg="add mod replST">
          <ac:chgData name="Brito Cortés, Sofía Constanza" userId="bc780694-5ad3-4b43-9d08-68ceeeeb3a92" providerId="ADAL" clId="{78668647-0E4E-4D51-9C0E-13926B4FF229}" dt="2023-07-13T15:00:22.606" v="5247"/>
          <ac:spMkLst>
            <pc:docMk/>
            <pc:sldMk cId="667833205" sldId="459"/>
            <ac:spMk id="50" creationId="{DFF1BFD7-65EA-C807-2045-F243E52D4F17}"/>
          </ac:spMkLst>
        </pc:spChg>
        <pc:spChg chg="add mod replST">
          <ac:chgData name="Brito Cortés, Sofía Constanza" userId="bc780694-5ad3-4b43-9d08-68ceeeeb3a92" providerId="ADAL" clId="{78668647-0E4E-4D51-9C0E-13926B4FF229}" dt="2023-07-13T15:00:22.674" v="5302" actId="948"/>
          <ac:spMkLst>
            <pc:docMk/>
            <pc:sldMk cId="667833205" sldId="459"/>
            <ac:spMk id="51" creationId="{3D848D6D-8105-2FF3-E6DF-EBCBE901E0E8}"/>
          </ac:spMkLst>
        </pc:spChg>
        <pc:spChg chg="add mod replST">
          <ac:chgData name="Brito Cortés, Sofía Constanza" userId="bc780694-5ad3-4b43-9d08-68ceeeeb3a92" providerId="ADAL" clId="{78668647-0E4E-4D51-9C0E-13926B4FF229}" dt="2023-07-13T15:00:22.679" v="5306" actId="948"/>
          <ac:spMkLst>
            <pc:docMk/>
            <pc:sldMk cId="667833205" sldId="459"/>
            <ac:spMk id="52" creationId="{74A610E6-2F48-EF91-1FB0-8424198F7C60}"/>
          </ac:spMkLst>
        </pc:spChg>
        <pc:spChg chg="add mod replST">
          <ac:chgData name="Brito Cortés, Sofía Constanza" userId="bc780694-5ad3-4b43-9d08-68ceeeeb3a92" providerId="ADAL" clId="{78668647-0E4E-4D51-9C0E-13926B4FF229}" dt="2023-07-13T15:00:22.676" v="5304" actId="948"/>
          <ac:spMkLst>
            <pc:docMk/>
            <pc:sldMk cId="667833205" sldId="459"/>
            <ac:spMk id="53" creationId="{6F3C6199-6CEF-1EA8-71A5-890578BD4512}"/>
          </ac:spMkLst>
        </pc:spChg>
        <pc:spChg chg="add mod replST">
          <ac:chgData name="Brito Cortés, Sofía Constanza" userId="bc780694-5ad3-4b43-9d08-68ceeeeb3a92" providerId="ADAL" clId="{78668647-0E4E-4D51-9C0E-13926B4FF229}" dt="2023-07-13T15:00:22.673" v="5301" actId="948"/>
          <ac:spMkLst>
            <pc:docMk/>
            <pc:sldMk cId="667833205" sldId="459"/>
            <ac:spMk id="54" creationId="{105DACB6-6A95-D304-722F-16F32897AE7F}"/>
          </ac:spMkLst>
        </pc:spChg>
        <pc:spChg chg="add mod replST">
          <ac:chgData name="Brito Cortés, Sofía Constanza" userId="bc780694-5ad3-4b43-9d08-68ceeeeb3a92" providerId="ADAL" clId="{78668647-0E4E-4D51-9C0E-13926B4FF229}" dt="2023-07-13T15:00:22.682" v="5308" actId="948"/>
          <ac:spMkLst>
            <pc:docMk/>
            <pc:sldMk cId="667833205" sldId="459"/>
            <ac:spMk id="55" creationId="{2B60AC59-0734-4252-7CF8-92206793DBE8}"/>
          </ac:spMkLst>
        </pc:spChg>
        <pc:spChg chg="add del mod modVis">
          <ac:chgData name="Brito Cortés, Sofía Constanza" userId="bc780694-5ad3-4b43-9d08-68ceeeeb3a92" providerId="ADAL" clId="{78668647-0E4E-4D51-9C0E-13926B4FF229}" dt="2023-07-13T15:00:22.699" v="5314"/>
          <ac:spMkLst>
            <pc:docMk/>
            <pc:sldMk cId="667833205" sldId="459"/>
            <ac:spMk id="56" creationId="{F9B68233-E322-8B90-78B0-DDA118AC5362}"/>
          </ac:spMkLst>
        </pc:spChg>
        <pc:spChg chg="add del mod">
          <ac:chgData name="Brito Cortés, Sofía Constanza" userId="bc780694-5ad3-4b43-9d08-68ceeeeb3a92" providerId="ADAL" clId="{78668647-0E4E-4D51-9C0E-13926B4FF229}" dt="2023-07-13T15:00:52.652" v="5372" actId="478"/>
          <ac:spMkLst>
            <pc:docMk/>
            <pc:sldMk cId="667833205" sldId="459"/>
            <ac:spMk id="57" creationId="{AB216005-7E20-21F2-E15B-25D3B51ECB18}"/>
          </ac:spMkLst>
        </pc:spChg>
        <pc:graphicFrameChg chg="mod">
          <ac:chgData name="Brito Cortés, Sofía Constanza" userId="bc780694-5ad3-4b43-9d08-68ceeeeb3a92" providerId="ADAL" clId="{78668647-0E4E-4D51-9C0E-13926B4FF229}" dt="2023-07-13T15:00:22.703" v="5316"/>
          <ac:graphicFrameMkLst>
            <pc:docMk/>
            <pc:sldMk cId="667833205" sldId="459"/>
            <ac:graphicFrameMk id="4" creationId="{97AD468B-D6B0-16E5-4AC1-379B1ACC973D}"/>
          </ac:graphicFrameMkLst>
        </pc:graphicFrameChg>
        <pc:cxnChg chg="add mod replST">
          <ac:chgData name="Brito Cortés, Sofía Constanza" userId="bc780694-5ad3-4b43-9d08-68ceeeeb3a92" providerId="ADAL" clId="{78668647-0E4E-4D51-9C0E-13926B4FF229}" dt="2023-07-13T15:00:22.485" v="5193"/>
          <ac:cxnSpMkLst>
            <pc:docMk/>
            <pc:sldMk cId="667833205" sldId="459"/>
            <ac:cxnSpMk id="17" creationId="{4249D4E4-E892-9617-46B7-4D7A42EED291}"/>
          </ac:cxnSpMkLst>
        </pc:cxnChg>
        <pc:cxnChg chg="add mod replST">
          <ac:chgData name="Brito Cortés, Sofía Constanza" userId="bc780694-5ad3-4b43-9d08-68ceeeeb3a92" providerId="ADAL" clId="{78668647-0E4E-4D51-9C0E-13926B4FF229}" dt="2023-07-13T15:00:22.485" v="5192"/>
          <ac:cxnSpMkLst>
            <pc:docMk/>
            <pc:sldMk cId="667833205" sldId="459"/>
            <ac:cxnSpMk id="18" creationId="{89FDFF7C-FDD1-5A20-D8B9-C002C769B099}"/>
          </ac:cxnSpMkLst>
        </pc:cxnChg>
        <pc:cxnChg chg="add mod replST">
          <ac:chgData name="Brito Cortés, Sofía Constanza" userId="bc780694-5ad3-4b43-9d08-68ceeeeb3a92" providerId="ADAL" clId="{78668647-0E4E-4D51-9C0E-13926B4FF229}" dt="2023-07-13T15:00:22.486" v="5194"/>
          <ac:cxnSpMkLst>
            <pc:docMk/>
            <pc:sldMk cId="667833205" sldId="459"/>
            <ac:cxnSpMk id="19" creationId="{4B70D983-845D-90CD-2F45-A8DD6DBE1E24}"/>
          </ac:cxnSpMkLst>
        </pc:cxnChg>
        <pc:cxnChg chg="add mod replST">
          <ac:chgData name="Brito Cortés, Sofía Constanza" userId="bc780694-5ad3-4b43-9d08-68ceeeeb3a92" providerId="ADAL" clId="{78668647-0E4E-4D51-9C0E-13926B4FF229}" dt="2023-07-13T15:00:22.488" v="5199"/>
          <ac:cxnSpMkLst>
            <pc:docMk/>
            <pc:sldMk cId="667833205" sldId="459"/>
            <ac:cxnSpMk id="20" creationId="{DFE7223B-CC01-6C21-62E0-506D4A2D45BF}"/>
          </ac:cxnSpMkLst>
        </pc:cxnChg>
        <pc:cxnChg chg="add mod replST">
          <ac:chgData name="Brito Cortés, Sofía Constanza" userId="bc780694-5ad3-4b43-9d08-68ceeeeb3a92" providerId="ADAL" clId="{78668647-0E4E-4D51-9C0E-13926B4FF229}" dt="2023-07-13T15:00:22.486" v="5195"/>
          <ac:cxnSpMkLst>
            <pc:docMk/>
            <pc:sldMk cId="667833205" sldId="459"/>
            <ac:cxnSpMk id="21" creationId="{B89D5DDC-0B9C-D182-00CB-F56D29385A00}"/>
          </ac:cxnSpMkLst>
        </pc:cxnChg>
        <pc:cxnChg chg="add mod replST">
          <ac:chgData name="Brito Cortés, Sofía Constanza" userId="bc780694-5ad3-4b43-9d08-68ceeeeb3a92" providerId="ADAL" clId="{78668647-0E4E-4D51-9C0E-13926B4FF229}" dt="2023-07-13T15:00:22.487" v="5197"/>
          <ac:cxnSpMkLst>
            <pc:docMk/>
            <pc:sldMk cId="667833205" sldId="459"/>
            <ac:cxnSpMk id="22" creationId="{189B1367-0725-71F2-CE0A-B3303F28EB98}"/>
          </ac:cxnSpMkLst>
        </pc:cxnChg>
        <pc:cxnChg chg="add mod replST">
          <ac:chgData name="Brito Cortés, Sofía Constanza" userId="bc780694-5ad3-4b43-9d08-68ceeeeb3a92" providerId="ADAL" clId="{78668647-0E4E-4D51-9C0E-13926B4FF229}" dt="2023-07-13T15:00:22.488" v="5200"/>
          <ac:cxnSpMkLst>
            <pc:docMk/>
            <pc:sldMk cId="667833205" sldId="459"/>
            <ac:cxnSpMk id="23" creationId="{1108F18C-1543-2149-F275-F8E00CDA4C14}"/>
          </ac:cxnSpMkLst>
        </pc:cxnChg>
        <pc:cxnChg chg="add mod replST">
          <ac:chgData name="Brito Cortés, Sofía Constanza" userId="bc780694-5ad3-4b43-9d08-68ceeeeb3a92" providerId="ADAL" clId="{78668647-0E4E-4D51-9C0E-13926B4FF229}" dt="2023-07-13T15:00:22.470" v="5168"/>
          <ac:cxnSpMkLst>
            <pc:docMk/>
            <pc:sldMk cId="667833205" sldId="459"/>
            <ac:cxnSpMk id="24" creationId="{329F7A4A-EE5A-B1B4-86EA-26C5A308B724}"/>
          </ac:cxnSpMkLst>
        </pc:cxnChg>
        <pc:cxnChg chg="add mod replST">
          <ac:chgData name="Brito Cortés, Sofía Constanza" userId="bc780694-5ad3-4b43-9d08-68ceeeeb3a92" providerId="ADAL" clId="{78668647-0E4E-4D51-9C0E-13926B4FF229}" dt="2023-07-13T15:00:22.487" v="5198"/>
          <ac:cxnSpMkLst>
            <pc:docMk/>
            <pc:sldMk cId="667833205" sldId="459"/>
            <ac:cxnSpMk id="25" creationId="{AC6C15CA-7765-6E5D-28EA-450E6183D05C}"/>
          </ac:cxnSpMkLst>
        </pc:cxnChg>
        <pc:cxnChg chg="add mod replST">
          <ac:chgData name="Brito Cortés, Sofía Constanza" userId="bc780694-5ad3-4b43-9d08-68ceeeeb3a92" providerId="ADAL" clId="{78668647-0E4E-4D51-9C0E-13926B4FF229}" dt="2023-07-13T15:00:22.486" v="5196"/>
          <ac:cxnSpMkLst>
            <pc:docMk/>
            <pc:sldMk cId="667833205" sldId="459"/>
            <ac:cxnSpMk id="26" creationId="{4CE9DB7E-D55F-8832-3D63-7E63D1653DA8}"/>
          </ac:cxnSpMkLst>
        </pc:cxnChg>
      </pc:sldChg>
      <pc:sldChg chg="addSp delSp modSp mod">
        <pc:chgData name="Brito Cortés, Sofía Constanza" userId="bc780694-5ad3-4b43-9d08-68ceeeeb3a92" providerId="ADAL" clId="{78668647-0E4E-4D51-9C0E-13926B4FF229}" dt="2023-07-13T14:58:09.449" v="5085" actId="478"/>
        <pc:sldMkLst>
          <pc:docMk/>
          <pc:sldMk cId="2049217080" sldId="477"/>
        </pc:sldMkLst>
        <pc:spChg chg="mod">
          <ac:chgData name="Brito Cortés, Sofía Constanza" userId="bc780694-5ad3-4b43-9d08-68ceeeeb3a92" providerId="ADAL" clId="{78668647-0E4E-4D51-9C0E-13926B4FF229}" dt="2023-07-13T14:57:56.957" v="5083" actId="14100"/>
          <ac:spMkLst>
            <pc:docMk/>
            <pc:sldMk cId="2049217080" sldId="477"/>
            <ac:spMk id="3" creationId="{00000000-0000-0000-0000-000000000000}"/>
          </ac:spMkLst>
        </pc:spChg>
        <pc:spChg chg="add del mod">
          <ac:chgData name="Brito Cortés, Sofía Constanza" userId="bc780694-5ad3-4b43-9d08-68ceeeeb3a92" providerId="ADAL" clId="{78668647-0E4E-4D51-9C0E-13926B4FF229}" dt="2023-07-13T14:58:09.449" v="5085" actId="478"/>
          <ac:spMkLst>
            <pc:docMk/>
            <pc:sldMk cId="2049217080" sldId="477"/>
            <ac:spMk id="4" creationId="{23C3A626-0916-B1B7-1E06-DA90AD79B57D}"/>
          </ac:spMkLst>
        </pc:spChg>
        <pc:spChg chg="mod">
          <ac:chgData name="Brito Cortés, Sofía Constanza" userId="bc780694-5ad3-4b43-9d08-68ceeeeb3a92" providerId="ADAL" clId="{78668647-0E4E-4D51-9C0E-13926B4FF229}" dt="2023-07-13T14:58:02.195" v="5084" actId="14100"/>
          <ac:spMkLst>
            <pc:docMk/>
            <pc:sldMk cId="2049217080" sldId="477"/>
            <ac:spMk id="5" creationId="{FD28D9B7-6B26-40CD-535E-6FCA0C7A40C7}"/>
          </ac:spMkLst>
        </pc:spChg>
      </pc:sldChg>
      <pc:sldChg chg="addSp delSp modSp mod">
        <pc:chgData name="Brito Cortés, Sofía Constanza" userId="bc780694-5ad3-4b43-9d08-68ceeeeb3a92" providerId="ADAL" clId="{78668647-0E4E-4D51-9C0E-13926B4FF229}" dt="2023-07-13T15:48:33.146" v="5556" actId="478"/>
        <pc:sldMkLst>
          <pc:docMk/>
          <pc:sldMk cId="3263830898" sldId="484"/>
        </pc:sldMkLst>
        <pc:spChg chg="mod">
          <ac:chgData name="Brito Cortés, Sofía Constanza" userId="bc780694-5ad3-4b43-9d08-68ceeeeb3a92" providerId="ADAL" clId="{78668647-0E4E-4D51-9C0E-13926B4FF229}" dt="2023-07-13T14:57:31.479" v="5080" actId="14100"/>
          <ac:spMkLst>
            <pc:docMk/>
            <pc:sldMk cId="3263830898" sldId="484"/>
            <ac:spMk id="3" creationId="{00000000-0000-0000-0000-000000000000}"/>
          </ac:spMkLst>
        </pc:spChg>
        <pc:spChg chg="add del mod">
          <ac:chgData name="Brito Cortés, Sofía Constanza" userId="bc780694-5ad3-4b43-9d08-68ceeeeb3a92" providerId="ADAL" clId="{78668647-0E4E-4D51-9C0E-13926B4FF229}" dt="2023-07-13T15:43:37.021" v="5551"/>
          <ac:spMkLst>
            <pc:docMk/>
            <pc:sldMk cId="3263830898" sldId="484"/>
            <ac:spMk id="4" creationId="{E86609B8-CD94-4545-E567-FE0CF9B89D2F}"/>
          </ac:spMkLst>
        </pc:spChg>
        <pc:spChg chg="mod">
          <ac:chgData name="Brito Cortés, Sofía Constanza" userId="bc780694-5ad3-4b43-9d08-68ceeeeb3a92" providerId="ADAL" clId="{78668647-0E4E-4D51-9C0E-13926B4FF229}" dt="2023-07-13T14:57:22.631" v="5079" actId="14100"/>
          <ac:spMkLst>
            <pc:docMk/>
            <pc:sldMk cId="3263830898" sldId="484"/>
            <ac:spMk id="20" creationId="{3B0DFADB-6FF9-891F-AB8B-165A9857B5F8}"/>
          </ac:spMkLst>
        </pc:spChg>
        <pc:spChg chg="add del mod">
          <ac:chgData name="Brito Cortés, Sofía Constanza" userId="bc780694-5ad3-4b43-9d08-68ceeeeb3a92" providerId="ADAL" clId="{78668647-0E4E-4D51-9C0E-13926B4FF229}" dt="2023-07-13T15:48:33.146" v="5556" actId="478"/>
          <ac:spMkLst>
            <pc:docMk/>
            <pc:sldMk cId="3263830898" sldId="484"/>
            <ac:spMk id="21" creationId="{95C4B582-A0B7-AE8B-2ACA-E553C26639E3}"/>
          </ac:spMkLst>
        </pc:spChg>
      </pc:sldChg>
      <pc:sldChg chg="addSp delSp modSp mod">
        <pc:chgData name="Brito Cortés, Sofía Constanza" userId="bc780694-5ad3-4b43-9d08-68ceeeeb3a92" providerId="ADAL" clId="{78668647-0E4E-4D51-9C0E-13926B4FF229}" dt="2023-07-13T15:40:52.042" v="5456" actId="478"/>
        <pc:sldMkLst>
          <pc:docMk/>
          <pc:sldMk cId="2761900561" sldId="504"/>
        </pc:sldMkLst>
        <pc:spChg chg="mod">
          <ac:chgData name="Brito Cortés, Sofía Constanza" userId="bc780694-5ad3-4b43-9d08-68ceeeeb3a92" providerId="ADAL" clId="{78668647-0E4E-4D51-9C0E-13926B4FF229}" dt="2023-07-13T15:31:14.575" v="5431" actId="14100"/>
          <ac:spMkLst>
            <pc:docMk/>
            <pc:sldMk cId="2761900561" sldId="504"/>
            <ac:spMk id="3" creationId="{00000000-0000-0000-0000-000000000000}"/>
          </ac:spMkLst>
        </pc:spChg>
        <pc:spChg chg="add del mod">
          <ac:chgData name="Brito Cortés, Sofía Constanza" userId="bc780694-5ad3-4b43-9d08-68ceeeeb3a92" providerId="ADAL" clId="{78668647-0E4E-4D51-9C0E-13926B4FF229}" dt="2023-07-13T15:31:17.683" v="5432" actId="478"/>
          <ac:spMkLst>
            <pc:docMk/>
            <pc:sldMk cId="2761900561" sldId="504"/>
            <ac:spMk id="4" creationId="{34E7A536-A9BE-968D-C24E-8623D085316B}"/>
          </ac:spMkLst>
        </pc:spChg>
        <pc:spChg chg="add del mod">
          <ac:chgData name="Brito Cortés, Sofía Constanza" userId="bc780694-5ad3-4b43-9d08-68ceeeeb3a92" providerId="ADAL" clId="{78668647-0E4E-4D51-9C0E-13926B4FF229}" dt="2023-07-13T15:40:52.042" v="5456" actId="478"/>
          <ac:spMkLst>
            <pc:docMk/>
            <pc:sldMk cId="2761900561" sldId="504"/>
            <ac:spMk id="13" creationId="{B9799D37-9717-2023-7F52-3B1DA999A6D7}"/>
          </ac:spMkLst>
        </pc:spChg>
      </pc:sldChg>
      <pc:sldChg chg="addSp delSp modSp mod">
        <pc:chgData name="Brito Cortés, Sofía Constanza" userId="bc780694-5ad3-4b43-9d08-68ceeeeb3a92" providerId="ADAL" clId="{78668647-0E4E-4D51-9C0E-13926B4FF229}" dt="2023-07-13T15:42:35.197" v="5527" actId="14100"/>
        <pc:sldMkLst>
          <pc:docMk/>
          <pc:sldMk cId="1286888167" sldId="537"/>
        </pc:sldMkLst>
        <pc:spChg chg="add del mod">
          <ac:chgData name="Brito Cortés, Sofía Constanza" userId="bc780694-5ad3-4b43-9d08-68ceeeeb3a92" providerId="ADAL" clId="{78668647-0E4E-4D51-9C0E-13926B4FF229}" dt="2023-07-13T15:42:29.351" v="5526" actId="478"/>
          <ac:spMkLst>
            <pc:docMk/>
            <pc:sldMk cId="1286888167" sldId="537"/>
            <ac:spMk id="3" creationId="{90C3E554-CD66-30F8-5A68-6585979EAD93}"/>
          </ac:spMkLst>
        </pc:spChg>
        <pc:spChg chg="mod">
          <ac:chgData name="Brito Cortés, Sofía Constanza" userId="bc780694-5ad3-4b43-9d08-68ceeeeb3a92" providerId="ADAL" clId="{78668647-0E4E-4D51-9C0E-13926B4FF229}" dt="2023-07-13T15:42:35.197" v="5527" actId="14100"/>
          <ac:spMkLst>
            <pc:docMk/>
            <pc:sldMk cId="1286888167" sldId="537"/>
            <ac:spMk id="4" creationId="{CABA5365-DCE8-0064-50B8-66B64BA9DA7B}"/>
          </ac:spMkLst>
        </pc:spChg>
        <pc:spChg chg="mod">
          <ac:chgData name="Brito Cortés, Sofía Constanza" userId="bc780694-5ad3-4b43-9d08-68ceeeeb3a92" providerId="ADAL" clId="{78668647-0E4E-4D51-9C0E-13926B4FF229}" dt="2023-07-13T15:42:21.472" v="5525" actId="14100"/>
          <ac:spMkLst>
            <pc:docMk/>
            <pc:sldMk cId="1286888167" sldId="537"/>
            <ac:spMk id="107" creationId="{00000000-0000-0000-0000-000000000000}"/>
          </ac:spMkLst>
        </pc:spChg>
      </pc:sldChg>
      <pc:sldChg chg="addSp delSp modSp mod">
        <pc:chgData name="Brito Cortés, Sofía Constanza" userId="bc780694-5ad3-4b43-9d08-68ceeeeb3a92" providerId="ADAL" clId="{78668647-0E4E-4D51-9C0E-13926B4FF229}" dt="2023-07-13T15:42:54.605" v="5548" actId="478"/>
        <pc:sldMkLst>
          <pc:docMk/>
          <pc:sldMk cId="822483613" sldId="538"/>
        </pc:sldMkLst>
        <pc:spChg chg="mod ord">
          <ac:chgData name="Brito Cortés, Sofía Constanza" userId="bc780694-5ad3-4b43-9d08-68ceeeeb3a92" providerId="ADAL" clId="{78668647-0E4E-4D51-9C0E-13926B4FF229}" dt="2023-07-13T14:49:02.398" v="5021"/>
          <ac:spMkLst>
            <pc:docMk/>
            <pc:sldMk cId="822483613" sldId="538"/>
            <ac:spMk id="2" creationId="{00000000-0000-0000-0000-000000000000}"/>
          </ac:spMkLst>
        </pc:spChg>
        <pc:spChg chg="mod ord">
          <ac:chgData name="Brito Cortés, Sofía Constanza" userId="bc780694-5ad3-4b43-9d08-68ceeeeb3a92" providerId="ADAL" clId="{78668647-0E4E-4D51-9C0E-13926B4FF229}" dt="2023-07-13T15:42:51.243" v="5547" actId="14100"/>
          <ac:spMkLst>
            <pc:docMk/>
            <pc:sldMk cId="822483613" sldId="538"/>
            <ac:spMk id="3" creationId="{00000000-0000-0000-0000-000000000000}"/>
          </ac:spMkLst>
        </pc:spChg>
        <pc:spChg chg="add del mod replST">
          <ac:chgData name="Brito Cortés, Sofía Constanza" userId="bc780694-5ad3-4b43-9d08-68ceeeeb3a92" providerId="ADAL" clId="{78668647-0E4E-4D51-9C0E-13926B4FF229}" dt="2023-07-13T14:36:07.328" v="1475"/>
          <ac:spMkLst>
            <pc:docMk/>
            <pc:sldMk cId="822483613" sldId="538"/>
            <ac:spMk id="4" creationId="{8EBDBA09-EDD8-FFE9-5AB1-157BBCC9C430}"/>
          </ac:spMkLst>
        </pc:spChg>
        <pc:spChg chg="add del mod replST">
          <ac:chgData name="Brito Cortés, Sofía Constanza" userId="bc780694-5ad3-4b43-9d08-68ceeeeb3a92" providerId="ADAL" clId="{78668647-0E4E-4D51-9C0E-13926B4FF229}" dt="2023-07-13T14:36:07.389" v="1537"/>
          <ac:spMkLst>
            <pc:docMk/>
            <pc:sldMk cId="822483613" sldId="538"/>
            <ac:spMk id="5" creationId="{8EBDBA09-EDD8-FFE9-5AB1-157BBCC9C430}"/>
          </ac:spMkLst>
        </pc:spChg>
        <pc:spChg chg="mod ord">
          <ac:chgData name="Brito Cortés, Sofía Constanza" userId="bc780694-5ad3-4b43-9d08-68ceeeeb3a92" providerId="ADAL" clId="{78668647-0E4E-4D51-9C0E-13926B4FF229}" dt="2023-07-13T14:49:02.397" v="5019"/>
          <ac:spMkLst>
            <pc:docMk/>
            <pc:sldMk cId="822483613" sldId="538"/>
            <ac:spMk id="6" creationId="{31682B9A-6B46-5E2E-2587-48EE870FEDD8}"/>
          </ac:spMkLst>
        </pc:spChg>
        <pc:spChg chg="add del mod replST">
          <ac:chgData name="Brito Cortés, Sofía Constanza" userId="bc780694-5ad3-4b43-9d08-68ceeeeb3a92" providerId="ADAL" clId="{78668647-0E4E-4D51-9C0E-13926B4FF229}" dt="2023-07-13T14:36:07.452" v="1596"/>
          <ac:spMkLst>
            <pc:docMk/>
            <pc:sldMk cId="822483613" sldId="538"/>
            <ac:spMk id="7" creationId="{8EBDBA09-EDD8-FFE9-5AB1-157BBCC9C430}"/>
          </ac:spMkLst>
        </pc:spChg>
        <pc:spChg chg="add del mod replST">
          <ac:chgData name="Brito Cortés, Sofía Constanza" userId="bc780694-5ad3-4b43-9d08-68ceeeeb3a92" providerId="ADAL" clId="{78668647-0E4E-4D51-9C0E-13926B4FF229}" dt="2023-07-13T14:36:07.519" v="1658"/>
          <ac:spMkLst>
            <pc:docMk/>
            <pc:sldMk cId="822483613" sldId="538"/>
            <ac:spMk id="8" creationId="{8EBDBA09-EDD8-FFE9-5AB1-157BBCC9C430}"/>
          </ac:spMkLst>
        </pc:spChg>
        <pc:spChg chg="add del mod replST">
          <ac:chgData name="Brito Cortés, Sofía Constanza" userId="bc780694-5ad3-4b43-9d08-68ceeeeb3a92" providerId="ADAL" clId="{78668647-0E4E-4D51-9C0E-13926B4FF229}" dt="2023-07-13T14:36:07.586" v="1717"/>
          <ac:spMkLst>
            <pc:docMk/>
            <pc:sldMk cId="822483613" sldId="538"/>
            <ac:spMk id="9" creationId="{8EBDBA09-EDD8-FFE9-5AB1-157BBCC9C430}"/>
          </ac:spMkLst>
        </pc:spChg>
        <pc:spChg chg="add del mod replST">
          <ac:chgData name="Brito Cortés, Sofía Constanza" userId="bc780694-5ad3-4b43-9d08-68ceeeeb3a92" providerId="ADAL" clId="{78668647-0E4E-4D51-9C0E-13926B4FF229}" dt="2023-07-13T14:36:07.658" v="1779"/>
          <ac:spMkLst>
            <pc:docMk/>
            <pc:sldMk cId="822483613" sldId="538"/>
            <ac:spMk id="10" creationId="{8EBDBA09-EDD8-FFE9-5AB1-157BBCC9C430}"/>
          </ac:spMkLst>
        </pc:spChg>
        <pc:spChg chg="mod">
          <ac:chgData name="Brito Cortés, Sofía Constanza" userId="bc780694-5ad3-4b43-9d08-68ceeeeb3a92" providerId="ADAL" clId="{78668647-0E4E-4D51-9C0E-13926B4FF229}" dt="2023-07-13T14:49:02.405" v="5042"/>
          <ac:spMkLst>
            <pc:docMk/>
            <pc:sldMk cId="822483613" sldId="538"/>
            <ac:spMk id="11" creationId="{00000000-0000-0000-0000-000000000000}"/>
          </ac:spMkLst>
        </pc:spChg>
        <pc:spChg chg="mod">
          <ac:chgData name="Brito Cortés, Sofía Constanza" userId="bc780694-5ad3-4b43-9d08-68ceeeeb3a92" providerId="ADAL" clId="{78668647-0E4E-4D51-9C0E-13926B4FF229}" dt="2023-07-13T14:49:02.406" v="5043"/>
          <ac:spMkLst>
            <pc:docMk/>
            <pc:sldMk cId="822483613" sldId="538"/>
            <ac:spMk id="12" creationId="{00000000-0000-0000-0000-000000000000}"/>
          </ac:spMkLst>
        </pc:spChg>
        <pc:spChg chg="mod">
          <ac:chgData name="Brito Cortés, Sofía Constanza" userId="bc780694-5ad3-4b43-9d08-68ceeeeb3a92" providerId="ADAL" clId="{78668647-0E4E-4D51-9C0E-13926B4FF229}" dt="2023-07-13T14:49:02.407" v="5044"/>
          <ac:spMkLst>
            <pc:docMk/>
            <pc:sldMk cId="822483613" sldId="538"/>
            <ac:spMk id="13" creationId="{00000000-0000-0000-0000-000000000000}"/>
          </ac:spMkLst>
        </pc:spChg>
        <pc:spChg chg="add del mod replST">
          <ac:chgData name="Brito Cortés, Sofía Constanza" userId="bc780694-5ad3-4b43-9d08-68ceeeeb3a92" providerId="ADAL" clId="{78668647-0E4E-4D51-9C0E-13926B4FF229}" dt="2023-07-13T14:36:07.731" v="1838"/>
          <ac:spMkLst>
            <pc:docMk/>
            <pc:sldMk cId="822483613" sldId="538"/>
            <ac:spMk id="14" creationId="{8EBDBA09-EDD8-FFE9-5AB1-157BBCC9C430}"/>
          </ac:spMkLst>
        </pc:spChg>
        <pc:spChg chg="add del mod replST">
          <ac:chgData name="Brito Cortés, Sofía Constanza" userId="bc780694-5ad3-4b43-9d08-68ceeeeb3a92" providerId="ADAL" clId="{78668647-0E4E-4D51-9C0E-13926B4FF229}" dt="2023-07-13T14:36:07.804" v="1900"/>
          <ac:spMkLst>
            <pc:docMk/>
            <pc:sldMk cId="822483613" sldId="538"/>
            <ac:spMk id="15" creationId="{8EBDBA09-EDD8-FFE9-5AB1-157BBCC9C430}"/>
          </ac:spMkLst>
        </pc:spChg>
        <pc:spChg chg="add del mod replST">
          <ac:chgData name="Brito Cortés, Sofía Constanza" userId="bc780694-5ad3-4b43-9d08-68ceeeeb3a92" providerId="ADAL" clId="{78668647-0E4E-4D51-9C0E-13926B4FF229}" dt="2023-07-13T14:36:07.955" v="2043"/>
          <ac:spMkLst>
            <pc:docMk/>
            <pc:sldMk cId="822483613" sldId="538"/>
            <ac:spMk id="17" creationId="{8EBDBA09-EDD8-FFE9-5AB1-157BBCC9C430}"/>
          </ac:spMkLst>
        </pc:spChg>
        <pc:spChg chg="add del mod replST">
          <ac:chgData name="Brito Cortés, Sofía Constanza" userId="bc780694-5ad3-4b43-9d08-68ceeeeb3a92" providerId="ADAL" clId="{78668647-0E4E-4D51-9C0E-13926B4FF229}" dt="2023-07-13T14:36:08.036" v="2105"/>
          <ac:spMkLst>
            <pc:docMk/>
            <pc:sldMk cId="822483613" sldId="538"/>
            <ac:spMk id="19" creationId="{8EBDBA09-EDD8-FFE9-5AB1-157BBCC9C430}"/>
          </ac:spMkLst>
        </pc:spChg>
        <pc:spChg chg="add del mod replST">
          <ac:chgData name="Brito Cortés, Sofía Constanza" userId="bc780694-5ad3-4b43-9d08-68ceeeeb3a92" providerId="ADAL" clId="{78668647-0E4E-4D51-9C0E-13926B4FF229}" dt="2023-07-13T14:36:08.102" v="2164"/>
          <ac:spMkLst>
            <pc:docMk/>
            <pc:sldMk cId="822483613" sldId="538"/>
            <ac:spMk id="20" creationId="{8EBDBA09-EDD8-FFE9-5AB1-157BBCC9C430}"/>
          </ac:spMkLst>
        </pc:spChg>
        <pc:spChg chg="add del mod replST">
          <ac:chgData name="Brito Cortés, Sofía Constanza" userId="bc780694-5ad3-4b43-9d08-68ceeeeb3a92" providerId="ADAL" clId="{78668647-0E4E-4D51-9C0E-13926B4FF229}" dt="2023-07-13T14:36:08.177" v="2226"/>
          <ac:spMkLst>
            <pc:docMk/>
            <pc:sldMk cId="822483613" sldId="538"/>
            <ac:spMk id="21" creationId="{8EBDBA09-EDD8-FFE9-5AB1-157BBCC9C430}"/>
          </ac:spMkLst>
        </pc:spChg>
        <pc:spChg chg="add del mod replST">
          <ac:chgData name="Brito Cortés, Sofía Constanza" userId="bc780694-5ad3-4b43-9d08-68ceeeeb3a92" providerId="ADAL" clId="{78668647-0E4E-4D51-9C0E-13926B4FF229}" dt="2023-07-13T14:36:08.245" v="2285"/>
          <ac:spMkLst>
            <pc:docMk/>
            <pc:sldMk cId="822483613" sldId="538"/>
            <ac:spMk id="22" creationId="{8EBDBA09-EDD8-FFE9-5AB1-157BBCC9C430}"/>
          </ac:spMkLst>
        </pc:spChg>
        <pc:spChg chg="add del mod replST">
          <ac:chgData name="Brito Cortés, Sofía Constanza" userId="bc780694-5ad3-4b43-9d08-68ceeeeb3a92" providerId="ADAL" clId="{78668647-0E4E-4D51-9C0E-13926B4FF229}" dt="2023-07-13T14:36:08.328" v="2347"/>
          <ac:spMkLst>
            <pc:docMk/>
            <pc:sldMk cId="822483613" sldId="538"/>
            <ac:spMk id="23" creationId="{8EBDBA09-EDD8-FFE9-5AB1-157BBCC9C430}"/>
          </ac:spMkLst>
        </pc:spChg>
        <pc:spChg chg="add del mod replST">
          <ac:chgData name="Brito Cortés, Sofía Constanza" userId="bc780694-5ad3-4b43-9d08-68ceeeeb3a92" providerId="ADAL" clId="{78668647-0E4E-4D51-9C0E-13926B4FF229}" dt="2023-07-13T14:36:08.400" v="2406"/>
          <ac:spMkLst>
            <pc:docMk/>
            <pc:sldMk cId="822483613" sldId="538"/>
            <ac:spMk id="24" creationId="{8EBDBA09-EDD8-FFE9-5AB1-157BBCC9C430}"/>
          </ac:spMkLst>
        </pc:spChg>
        <pc:spChg chg="add del mod replST">
          <ac:chgData name="Brito Cortés, Sofía Constanza" userId="bc780694-5ad3-4b43-9d08-68ceeeeb3a92" providerId="ADAL" clId="{78668647-0E4E-4D51-9C0E-13926B4FF229}" dt="2023-07-13T14:36:08.487" v="2468"/>
          <ac:spMkLst>
            <pc:docMk/>
            <pc:sldMk cId="822483613" sldId="538"/>
            <ac:spMk id="25" creationId="{8EBDBA09-EDD8-FFE9-5AB1-157BBCC9C430}"/>
          </ac:spMkLst>
        </pc:spChg>
        <pc:spChg chg="add del mod">
          <ac:chgData name="Brito Cortés, Sofía Constanza" userId="bc780694-5ad3-4b43-9d08-68ceeeeb3a92" providerId="ADAL" clId="{78668647-0E4E-4D51-9C0E-13926B4FF229}" dt="2023-07-13T15:42:54.605" v="5548" actId="478"/>
          <ac:spMkLst>
            <pc:docMk/>
            <pc:sldMk cId="822483613" sldId="538"/>
            <ac:spMk id="28" creationId="{66656BAC-09AE-377C-8AA6-534AF9B479E6}"/>
          </ac:spMkLst>
        </pc:spChg>
        <pc:spChg chg="mod">
          <ac:chgData name="Brito Cortés, Sofía Constanza" userId="bc780694-5ad3-4b43-9d08-68ceeeeb3a92" providerId="ADAL" clId="{78668647-0E4E-4D51-9C0E-13926B4FF229}" dt="2023-07-13T14:49:02.401" v="5031"/>
          <ac:spMkLst>
            <pc:docMk/>
            <pc:sldMk cId="822483613" sldId="538"/>
            <ac:spMk id="58" creationId="{00000000-0000-0000-0000-000000000000}"/>
          </ac:spMkLst>
        </pc:spChg>
        <pc:spChg chg="mod ord">
          <ac:chgData name="Brito Cortés, Sofía Constanza" userId="bc780694-5ad3-4b43-9d08-68ceeeeb3a92" providerId="ADAL" clId="{78668647-0E4E-4D51-9C0E-13926B4FF229}" dt="2023-07-13T14:49:02.401" v="5030"/>
          <ac:spMkLst>
            <pc:docMk/>
            <pc:sldMk cId="822483613" sldId="538"/>
            <ac:spMk id="59" creationId="{00000000-0000-0000-0000-000000000000}"/>
          </ac:spMkLst>
        </pc:spChg>
        <pc:spChg chg="mod ord">
          <ac:chgData name="Brito Cortés, Sofía Constanza" userId="bc780694-5ad3-4b43-9d08-68ceeeeb3a92" providerId="ADAL" clId="{78668647-0E4E-4D51-9C0E-13926B4FF229}" dt="2023-07-13T14:49:02.402" v="5033"/>
          <ac:spMkLst>
            <pc:docMk/>
            <pc:sldMk cId="822483613" sldId="538"/>
            <ac:spMk id="60" creationId="{00000000-0000-0000-0000-000000000000}"/>
          </ac:spMkLst>
        </pc:spChg>
        <pc:spChg chg="mod">
          <ac:chgData name="Brito Cortés, Sofía Constanza" userId="bc780694-5ad3-4b43-9d08-68ceeeeb3a92" providerId="ADAL" clId="{78668647-0E4E-4D51-9C0E-13926B4FF229}" dt="2023-07-13T14:49:02.403" v="5035"/>
          <ac:spMkLst>
            <pc:docMk/>
            <pc:sldMk cId="822483613" sldId="538"/>
            <ac:spMk id="61" creationId="{00000000-0000-0000-0000-000000000000}"/>
          </ac:spMkLst>
        </pc:spChg>
        <pc:spChg chg="mod">
          <ac:chgData name="Brito Cortés, Sofía Constanza" userId="bc780694-5ad3-4b43-9d08-68ceeeeb3a92" providerId="ADAL" clId="{78668647-0E4E-4D51-9C0E-13926B4FF229}" dt="2023-07-13T14:49:02.400" v="5027"/>
          <ac:spMkLst>
            <pc:docMk/>
            <pc:sldMk cId="822483613" sldId="538"/>
            <ac:spMk id="62" creationId="{00000000-0000-0000-0000-000000000000}"/>
          </ac:spMkLst>
        </pc:spChg>
        <pc:spChg chg="mod ord">
          <ac:chgData name="Brito Cortés, Sofía Constanza" userId="bc780694-5ad3-4b43-9d08-68ceeeeb3a92" providerId="ADAL" clId="{78668647-0E4E-4D51-9C0E-13926B4FF229}" dt="2023-07-13T14:49:02.399" v="5026"/>
          <ac:spMkLst>
            <pc:docMk/>
            <pc:sldMk cId="822483613" sldId="538"/>
            <ac:spMk id="63" creationId="{00000000-0000-0000-0000-000000000000}"/>
          </ac:spMkLst>
        </pc:spChg>
        <pc:spChg chg="mod">
          <ac:chgData name="Brito Cortés, Sofía Constanza" userId="bc780694-5ad3-4b43-9d08-68ceeeeb3a92" providerId="ADAL" clId="{78668647-0E4E-4D51-9C0E-13926B4FF229}" dt="2023-07-13T14:49:02.400" v="5028"/>
          <ac:spMkLst>
            <pc:docMk/>
            <pc:sldMk cId="822483613" sldId="538"/>
            <ac:spMk id="64" creationId="{00000000-0000-0000-0000-000000000000}"/>
          </ac:spMkLst>
        </pc:spChg>
        <pc:spChg chg="mod">
          <ac:chgData name="Brito Cortés, Sofía Constanza" userId="bc780694-5ad3-4b43-9d08-68ceeeeb3a92" providerId="ADAL" clId="{78668647-0E4E-4D51-9C0E-13926B4FF229}" dt="2023-07-13T14:49:02.403" v="5036"/>
          <ac:spMkLst>
            <pc:docMk/>
            <pc:sldMk cId="822483613" sldId="538"/>
            <ac:spMk id="65" creationId="{00000000-0000-0000-0000-000000000000}"/>
          </ac:spMkLst>
        </pc:spChg>
        <pc:spChg chg="mod ord">
          <ac:chgData name="Brito Cortés, Sofía Constanza" userId="bc780694-5ad3-4b43-9d08-68ceeeeb3a92" providerId="ADAL" clId="{78668647-0E4E-4D51-9C0E-13926B4FF229}" dt="2023-07-13T14:49:02.404" v="5038"/>
          <ac:spMkLst>
            <pc:docMk/>
            <pc:sldMk cId="822483613" sldId="538"/>
            <ac:spMk id="66" creationId="{00000000-0000-0000-0000-000000000000}"/>
          </ac:spMkLst>
        </pc:spChg>
        <pc:spChg chg="mod">
          <ac:chgData name="Brito Cortés, Sofía Constanza" userId="bc780694-5ad3-4b43-9d08-68ceeeeb3a92" providerId="ADAL" clId="{78668647-0E4E-4D51-9C0E-13926B4FF229}" dt="2023-07-13T14:49:02.405" v="5039"/>
          <ac:spMkLst>
            <pc:docMk/>
            <pc:sldMk cId="822483613" sldId="538"/>
            <ac:spMk id="67" creationId="{00000000-0000-0000-0000-000000000000}"/>
          </ac:spMkLst>
        </pc:spChg>
        <pc:spChg chg="mod">
          <ac:chgData name="Brito Cortés, Sofía Constanza" userId="bc780694-5ad3-4b43-9d08-68ceeeeb3a92" providerId="ADAL" clId="{78668647-0E4E-4D51-9C0E-13926B4FF229}" dt="2023-07-13T14:49:02.402" v="5034"/>
          <ac:spMkLst>
            <pc:docMk/>
            <pc:sldMk cId="822483613" sldId="538"/>
            <ac:spMk id="68" creationId="{00000000-0000-0000-0000-000000000000}"/>
          </ac:spMkLst>
        </pc:spChg>
        <pc:spChg chg="mod ord">
          <ac:chgData name="Brito Cortés, Sofía Constanza" userId="bc780694-5ad3-4b43-9d08-68ceeeeb3a92" providerId="ADAL" clId="{78668647-0E4E-4D51-9C0E-13926B4FF229}" dt="2023-07-13T14:49:02.405" v="5041"/>
          <ac:spMkLst>
            <pc:docMk/>
            <pc:sldMk cId="822483613" sldId="538"/>
            <ac:spMk id="69" creationId="{00000000-0000-0000-0000-000000000000}"/>
          </ac:spMkLst>
        </pc:spChg>
        <pc:spChg chg="mod">
          <ac:chgData name="Brito Cortés, Sofía Constanza" userId="bc780694-5ad3-4b43-9d08-68ceeeeb3a92" providerId="ADAL" clId="{78668647-0E4E-4D51-9C0E-13926B4FF229}" dt="2023-07-13T14:49:02.408" v="5047"/>
          <ac:spMkLst>
            <pc:docMk/>
            <pc:sldMk cId="822483613" sldId="538"/>
            <ac:spMk id="81" creationId="{00000000-0000-0000-0000-000000000000}"/>
          </ac:spMkLst>
        </pc:spChg>
        <pc:spChg chg="mod">
          <ac:chgData name="Brito Cortés, Sofía Constanza" userId="bc780694-5ad3-4b43-9d08-68ceeeeb3a92" providerId="ADAL" clId="{78668647-0E4E-4D51-9C0E-13926B4FF229}" dt="2023-07-13T14:49:02.415" v="5060"/>
          <ac:spMkLst>
            <pc:docMk/>
            <pc:sldMk cId="822483613" sldId="538"/>
            <ac:spMk id="83" creationId="{00000000-0000-0000-0000-000000000000}"/>
          </ac:spMkLst>
        </pc:spChg>
        <pc:spChg chg="mod">
          <ac:chgData name="Brito Cortés, Sofía Constanza" userId="bc780694-5ad3-4b43-9d08-68ceeeeb3a92" providerId="ADAL" clId="{78668647-0E4E-4D51-9C0E-13926B4FF229}" dt="2023-07-13T14:49:02.413" v="5056"/>
          <ac:spMkLst>
            <pc:docMk/>
            <pc:sldMk cId="822483613" sldId="538"/>
            <ac:spMk id="85" creationId="{00000000-0000-0000-0000-000000000000}"/>
          </ac:spMkLst>
        </pc:spChg>
        <pc:spChg chg="mod">
          <ac:chgData name="Brito Cortés, Sofía Constanza" userId="bc780694-5ad3-4b43-9d08-68ceeeeb3a92" providerId="ADAL" clId="{78668647-0E4E-4D51-9C0E-13926B4FF229}" dt="2023-07-13T14:49:02.408" v="5046"/>
          <ac:spMkLst>
            <pc:docMk/>
            <pc:sldMk cId="822483613" sldId="538"/>
            <ac:spMk id="86" creationId="{00000000-0000-0000-0000-000000000000}"/>
          </ac:spMkLst>
        </pc:spChg>
        <pc:spChg chg="mod">
          <ac:chgData name="Brito Cortés, Sofía Constanza" userId="bc780694-5ad3-4b43-9d08-68ceeeeb3a92" providerId="ADAL" clId="{78668647-0E4E-4D51-9C0E-13926B4FF229}" dt="2023-07-13T14:49:02.415" v="5059"/>
          <ac:spMkLst>
            <pc:docMk/>
            <pc:sldMk cId="822483613" sldId="538"/>
            <ac:spMk id="87" creationId="{00000000-0000-0000-0000-000000000000}"/>
          </ac:spMkLst>
        </pc:spChg>
        <pc:spChg chg="mod">
          <ac:chgData name="Brito Cortés, Sofía Constanza" userId="bc780694-5ad3-4b43-9d08-68ceeeeb3a92" providerId="ADAL" clId="{78668647-0E4E-4D51-9C0E-13926B4FF229}" dt="2023-07-13T14:49:02.409" v="5048"/>
          <ac:spMkLst>
            <pc:docMk/>
            <pc:sldMk cId="822483613" sldId="538"/>
            <ac:spMk id="91" creationId="{00000000-0000-0000-0000-000000000000}"/>
          </ac:spMkLst>
        </pc:spChg>
        <pc:spChg chg="mod">
          <ac:chgData name="Brito Cortés, Sofía Constanza" userId="bc780694-5ad3-4b43-9d08-68ceeeeb3a92" providerId="ADAL" clId="{78668647-0E4E-4D51-9C0E-13926B4FF229}" dt="2023-07-13T14:49:02.410" v="5051"/>
          <ac:spMkLst>
            <pc:docMk/>
            <pc:sldMk cId="822483613" sldId="538"/>
            <ac:spMk id="92" creationId="{00000000-0000-0000-0000-000000000000}"/>
          </ac:spMkLst>
        </pc:spChg>
        <pc:spChg chg="mod">
          <ac:chgData name="Brito Cortés, Sofía Constanza" userId="bc780694-5ad3-4b43-9d08-68ceeeeb3a92" providerId="ADAL" clId="{78668647-0E4E-4D51-9C0E-13926B4FF229}" dt="2023-07-13T14:49:02.409" v="5049"/>
          <ac:spMkLst>
            <pc:docMk/>
            <pc:sldMk cId="822483613" sldId="538"/>
            <ac:spMk id="93" creationId="{00000000-0000-0000-0000-000000000000}"/>
          </ac:spMkLst>
        </pc:spChg>
        <pc:spChg chg="mod">
          <ac:chgData name="Brito Cortés, Sofía Constanza" userId="bc780694-5ad3-4b43-9d08-68ceeeeb3a92" providerId="ADAL" clId="{78668647-0E4E-4D51-9C0E-13926B4FF229}" dt="2023-07-13T14:49:02.411" v="5052"/>
          <ac:spMkLst>
            <pc:docMk/>
            <pc:sldMk cId="822483613" sldId="538"/>
            <ac:spMk id="94" creationId="{00000000-0000-0000-0000-000000000000}"/>
          </ac:spMkLst>
        </pc:spChg>
        <pc:spChg chg="mod">
          <ac:chgData name="Brito Cortés, Sofía Constanza" userId="bc780694-5ad3-4b43-9d08-68ceeeeb3a92" providerId="ADAL" clId="{78668647-0E4E-4D51-9C0E-13926B4FF229}" dt="2023-07-13T14:49:02.411" v="5053"/>
          <ac:spMkLst>
            <pc:docMk/>
            <pc:sldMk cId="822483613" sldId="538"/>
            <ac:spMk id="95" creationId="{00000000-0000-0000-0000-000000000000}"/>
          </ac:spMkLst>
        </pc:spChg>
        <pc:spChg chg="mod">
          <ac:chgData name="Brito Cortés, Sofía Constanza" userId="bc780694-5ad3-4b43-9d08-68ceeeeb3a92" providerId="ADAL" clId="{78668647-0E4E-4D51-9C0E-13926B4FF229}" dt="2023-07-13T14:49:02.410" v="5050"/>
          <ac:spMkLst>
            <pc:docMk/>
            <pc:sldMk cId="822483613" sldId="538"/>
            <ac:spMk id="96" creationId="{00000000-0000-0000-0000-000000000000}"/>
          </ac:spMkLst>
        </pc:spChg>
        <pc:spChg chg="mod">
          <ac:chgData name="Brito Cortés, Sofía Constanza" userId="bc780694-5ad3-4b43-9d08-68ceeeeb3a92" providerId="ADAL" clId="{78668647-0E4E-4D51-9C0E-13926B4FF229}" dt="2023-07-13T14:49:02.412" v="5054"/>
          <ac:spMkLst>
            <pc:docMk/>
            <pc:sldMk cId="822483613" sldId="538"/>
            <ac:spMk id="97" creationId="{00000000-0000-0000-0000-000000000000}"/>
          </ac:spMkLst>
        </pc:spChg>
        <pc:spChg chg="mod">
          <ac:chgData name="Brito Cortés, Sofía Constanza" userId="bc780694-5ad3-4b43-9d08-68ceeeeb3a92" providerId="ADAL" clId="{78668647-0E4E-4D51-9C0E-13926B4FF229}" dt="2023-07-13T14:49:02.412" v="5055"/>
          <ac:spMkLst>
            <pc:docMk/>
            <pc:sldMk cId="822483613" sldId="538"/>
            <ac:spMk id="98" creationId="{00000000-0000-0000-0000-000000000000}"/>
          </ac:spMkLst>
        </pc:spChg>
        <pc:spChg chg="mod">
          <ac:chgData name="Brito Cortés, Sofía Constanza" userId="bc780694-5ad3-4b43-9d08-68ceeeeb3a92" providerId="ADAL" clId="{78668647-0E4E-4D51-9C0E-13926B4FF229}" dt="2023-07-13T14:49:02.414" v="5057"/>
          <ac:spMkLst>
            <pc:docMk/>
            <pc:sldMk cId="822483613" sldId="538"/>
            <ac:spMk id="99" creationId="{00000000-0000-0000-0000-000000000000}"/>
          </ac:spMkLst>
        </pc:spChg>
        <pc:spChg chg="mod">
          <ac:chgData name="Brito Cortés, Sofía Constanza" userId="bc780694-5ad3-4b43-9d08-68ceeeeb3a92" providerId="ADAL" clId="{78668647-0E4E-4D51-9C0E-13926B4FF229}" dt="2023-07-13T14:49:02.414" v="5058"/>
          <ac:spMkLst>
            <pc:docMk/>
            <pc:sldMk cId="822483613" sldId="538"/>
            <ac:spMk id="100" creationId="{00000000-0000-0000-0000-000000000000}"/>
          </ac:spMkLst>
        </pc:spChg>
        <pc:spChg chg="mod ord">
          <ac:chgData name="Brito Cortés, Sofía Constanza" userId="bc780694-5ad3-4b43-9d08-68ceeeeb3a92" providerId="ADAL" clId="{78668647-0E4E-4D51-9C0E-13926B4FF229}" dt="2023-07-13T14:49:02.420" v="5070"/>
          <ac:spMkLst>
            <pc:docMk/>
            <pc:sldMk cId="822483613" sldId="538"/>
            <ac:spMk id="104" creationId="{00000000-0000-0000-0000-000000000000}"/>
          </ac:spMkLst>
        </pc:spChg>
        <pc:spChg chg="mod ord">
          <ac:chgData name="Brito Cortés, Sofía Constanza" userId="bc780694-5ad3-4b43-9d08-68ceeeeb3a92" providerId="ADAL" clId="{78668647-0E4E-4D51-9C0E-13926B4FF229}" dt="2023-07-13T14:49:02.416" v="5062"/>
          <ac:spMkLst>
            <pc:docMk/>
            <pc:sldMk cId="822483613" sldId="538"/>
            <ac:spMk id="369" creationId="{00000000-0000-0000-0000-000000000000}"/>
          </ac:spMkLst>
        </pc:spChg>
        <pc:spChg chg="mod ord">
          <ac:chgData name="Brito Cortés, Sofía Constanza" userId="bc780694-5ad3-4b43-9d08-68ceeeeb3a92" providerId="ADAL" clId="{78668647-0E4E-4D51-9C0E-13926B4FF229}" dt="2023-07-13T14:49:02.418" v="5066"/>
          <ac:spMkLst>
            <pc:docMk/>
            <pc:sldMk cId="822483613" sldId="538"/>
            <ac:spMk id="377" creationId="{00000000-0000-0000-0000-000000000000}"/>
          </ac:spMkLst>
        </pc:spChg>
        <pc:graphicFrameChg chg="add del mod replST">
          <ac:chgData name="Brito Cortés, Sofía Constanza" userId="bc780694-5ad3-4b43-9d08-68ceeeeb3a92" providerId="ADAL" clId="{78668647-0E4E-4D51-9C0E-13926B4FF229}" dt="2023-07-13T14:47:22.543" v="3891"/>
          <ac:graphicFrameMkLst>
            <pc:docMk/>
            <pc:sldMk cId="822483613" sldId="538"/>
            <ac:graphicFrameMk id="4" creationId="{A1FA6723-3FA5-639D-B70B-FECF1F41B150}"/>
          </ac:graphicFrameMkLst>
        </pc:graphicFrameChg>
        <pc:graphicFrameChg chg="add del mod replST">
          <ac:chgData name="Brito Cortés, Sofía Constanza" userId="bc780694-5ad3-4b43-9d08-68ceeeeb3a92" providerId="ADAL" clId="{78668647-0E4E-4D51-9C0E-13926B4FF229}" dt="2023-07-13T14:48:24.206" v="4451"/>
          <ac:graphicFrameMkLst>
            <pc:docMk/>
            <pc:sldMk cId="822483613" sldId="538"/>
            <ac:graphicFrameMk id="5" creationId="{D04E7231-FC5F-E030-EE90-27DB6DEBD9D8}"/>
          </ac:graphicFrameMkLst>
        </pc:graphicFrameChg>
        <pc:graphicFrameChg chg="add del mod replST">
          <ac:chgData name="Brito Cortés, Sofía Constanza" userId="bc780694-5ad3-4b43-9d08-68ceeeeb3a92" providerId="ADAL" clId="{78668647-0E4E-4D51-9C0E-13926B4FF229}" dt="2023-07-13T14:47:30.595" v="3971"/>
          <ac:graphicFrameMkLst>
            <pc:docMk/>
            <pc:sldMk cId="822483613" sldId="538"/>
            <ac:graphicFrameMk id="7" creationId="{7EF4D08E-2BAE-49E4-DA80-B1867205BC1F}"/>
          </ac:graphicFrameMkLst>
        </pc:graphicFrameChg>
        <pc:graphicFrameChg chg="add del mod replST">
          <ac:chgData name="Brito Cortés, Sofía Constanza" userId="bc780694-5ad3-4b43-9d08-68ceeeeb3a92" providerId="ADAL" clId="{78668647-0E4E-4D51-9C0E-13926B4FF229}" dt="2023-07-13T14:47:38.352" v="4051"/>
          <ac:graphicFrameMkLst>
            <pc:docMk/>
            <pc:sldMk cId="822483613" sldId="538"/>
            <ac:graphicFrameMk id="8" creationId="{8253846C-88D5-BC8A-BA9A-4A075D492613}"/>
          </ac:graphicFrameMkLst>
        </pc:graphicFrameChg>
        <pc:graphicFrameChg chg="add del mod replST">
          <ac:chgData name="Brito Cortés, Sofía Constanza" userId="bc780694-5ad3-4b43-9d08-68ceeeeb3a92" providerId="ADAL" clId="{78668647-0E4E-4D51-9C0E-13926B4FF229}" dt="2023-07-13T14:47:50.110" v="4131"/>
          <ac:graphicFrameMkLst>
            <pc:docMk/>
            <pc:sldMk cId="822483613" sldId="538"/>
            <ac:graphicFrameMk id="9" creationId="{CB4C7AC7-31FC-3FF0-1B9C-6A748D9C6E19}"/>
          </ac:graphicFrameMkLst>
        </pc:graphicFrameChg>
        <pc:graphicFrameChg chg="add del mod replST">
          <ac:chgData name="Brito Cortés, Sofía Constanza" userId="bc780694-5ad3-4b43-9d08-68ceeeeb3a92" providerId="ADAL" clId="{78668647-0E4E-4D51-9C0E-13926B4FF229}" dt="2023-07-13T14:47:58.177" v="4211"/>
          <ac:graphicFrameMkLst>
            <pc:docMk/>
            <pc:sldMk cId="822483613" sldId="538"/>
            <ac:graphicFrameMk id="10" creationId="{0D0E3207-09F7-461E-EFF2-57B969A128D1}"/>
          </ac:graphicFrameMkLst>
        </pc:graphicFrameChg>
        <pc:graphicFrameChg chg="add del mod replST">
          <ac:chgData name="Brito Cortés, Sofía Constanza" userId="bc780694-5ad3-4b43-9d08-68ceeeeb3a92" providerId="ADAL" clId="{78668647-0E4E-4D51-9C0E-13926B4FF229}" dt="2023-07-13T14:48:05.932" v="4291"/>
          <ac:graphicFrameMkLst>
            <pc:docMk/>
            <pc:sldMk cId="822483613" sldId="538"/>
            <ac:graphicFrameMk id="14" creationId="{72328C6A-1FCE-225B-DD16-6C90458D6600}"/>
          </ac:graphicFrameMkLst>
        </pc:graphicFrameChg>
        <pc:graphicFrameChg chg="add del mod replST">
          <ac:chgData name="Brito Cortés, Sofía Constanza" userId="bc780694-5ad3-4b43-9d08-68ceeeeb3a92" providerId="ADAL" clId="{78668647-0E4E-4D51-9C0E-13926B4FF229}" dt="2023-07-13T14:48:14.295" v="4371"/>
          <ac:graphicFrameMkLst>
            <pc:docMk/>
            <pc:sldMk cId="822483613" sldId="538"/>
            <ac:graphicFrameMk id="15" creationId="{02FB3711-B37A-969B-7890-4853B1A900B8}"/>
          </ac:graphicFrameMkLst>
        </pc:graphicFrameChg>
        <pc:graphicFrameChg chg="add del mod replST">
          <ac:chgData name="Brito Cortés, Sofía Constanza" userId="bc780694-5ad3-4b43-9d08-68ceeeeb3a92" providerId="ADAL" clId="{78668647-0E4E-4D51-9C0E-13926B4FF229}" dt="2023-07-13T14:47:08.760" v="3786"/>
          <ac:graphicFrameMkLst>
            <pc:docMk/>
            <pc:sldMk cId="822483613" sldId="538"/>
            <ac:graphicFrameMk id="16" creationId="{2D35AB6A-5568-BCB2-C5DA-A9744A3CB7A1}"/>
          </ac:graphicFrameMkLst>
        </pc:graphicFrameChg>
        <pc:graphicFrameChg chg="add mod replST">
          <ac:chgData name="Brito Cortés, Sofía Constanza" userId="bc780694-5ad3-4b43-9d08-68ceeeeb3a92" providerId="ADAL" clId="{78668647-0E4E-4D51-9C0E-13926B4FF229}" dt="2023-07-13T14:49:02.399" v="5024"/>
          <ac:graphicFrameMkLst>
            <pc:docMk/>
            <pc:sldMk cId="822483613" sldId="538"/>
            <ac:graphicFrameMk id="17" creationId="{D83A61AB-CF08-8521-FB51-DC3C0B30CFCB}"/>
          </ac:graphicFrameMkLst>
        </pc:graphicFrameChg>
        <pc:graphicFrameChg chg="mod">
          <ac:chgData name="Brito Cortés, Sofía Constanza" userId="bc780694-5ad3-4b43-9d08-68ceeeeb3a92" providerId="ADAL" clId="{78668647-0E4E-4D51-9C0E-13926B4FF229}" dt="2023-07-13T14:49:02.427" v="5074"/>
          <ac:graphicFrameMkLst>
            <pc:docMk/>
            <pc:sldMk cId="822483613" sldId="538"/>
            <ac:graphicFrameMk id="18" creationId="{00000000-0000-0000-0000-000000000000}"/>
          </ac:graphicFrameMkLst>
        </pc:graphicFrameChg>
        <pc:graphicFrameChg chg="add del mod replST">
          <ac:chgData name="Brito Cortés, Sofía Constanza" userId="bc780694-5ad3-4b43-9d08-68ceeeeb3a92" providerId="ADAL" clId="{78668647-0E4E-4D51-9C0E-13926B4FF229}" dt="2023-07-13T14:48:29.539" v="4531"/>
          <ac:graphicFrameMkLst>
            <pc:docMk/>
            <pc:sldMk cId="822483613" sldId="538"/>
            <ac:graphicFrameMk id="19" creationId="{592DA2E5-64A4-8954-5CA0-DAE373C9CA99}"/>
          </ac:graphicFrameMkLst>
        </pc:graphicFrameChg>
        <pc:graphicFrameChg chg="add del mod replST">
          <ac:chgData name="Brito Cortés, Sofía Constanza" userId="bc780694-5ad3-4b43-9d08-68ceeeeb3a92" providerId="ADAL" clId="{78668647-0E4E-4D51-9C0E-13926B4FF229}" dt="2023-07-13T14:48:34.524" v="4611"/>
          <ac:graphicFrameMkLst>
            <pc:docMk/>
            <pc:sldMk cId="822483613" sldId="538"/>
            <ac:graphicFrameMk id="20" creationId="{FBEA46A4-9A4E-1324-625F-7E1C2F683942}"/>
          </ac:graphicFrameMkLst>
        </pc:graphicFrameChg>
        <pc:graphicFrameChg chg="add del mod replST">
          <ac:chgData name="Brito Cortés, Sofía Constanza" userId="bc780694-5ad3-4b43-9d08-68ceeeeb3a92" providerId="ADAL" clId="{78668647-0E4E-4D51-9C0E-13926B4FF229}" dt="2023-07-13T14:48:38.881" v="4691"/>
          <ac:graphicFrameMkLst>
            <pc:docMk/>
            <pc:sldMk cId="822483613" sldId="538"/>
            <ac:graphicFrameMk id="21" creationId="{86558BB5-3E05-2DFF-DF82-194F4FF3486C}"/>
          </ac:graphicFrameMkLst>
        </pc:graphicFrameChg>
        <pc:graphicFrameChg chg="add del mod replST">
          <ac:chgData name="Brito Cortés, Sofía Constanza" userId="bc780694-5ad3-4b43-9d08-68ceeeeb3a92" providerId="ADAL" clId="{78668647-0E4E-4D51-9C0E-13926B4FF229}" dt="2023-07-13T14:48:46.054" v="4771"/>
          <ac:graphicFrameMkLst>
            <pc:docMk/>
            <pc:sldMk cId="822483613" sldId="538"/>
            <ac:graphicFrameMk id="22" creationId="{2C16AC10-8D7E-C362-B5A1-F61049D517B4}"/>
          </ac:graphicFrameMkLst>
        </pc:graphicFrameChg>
        <pc:graphicFrameChg chg="add del mod replST">
          <ac:chgData name="Brito Cortés, Sofía Constanza" userId="bc780694-5ad3-4b43-9d08-68ceeeeb3a92" providerId="ADAL" clId="{78668647-0E4E-4D51-9C0E-13926B4FF229}" dt="2023-07-13T14:48:51.245" v="4851"/>
          <ac:graphicFrameMkLst>
            <pc:docMk/>
            <pc:sldMk cId="822483613" sldId="538"/>
            <ac:graphicFrameMk id="23" creationId="{67D0774D-1394-3E1A-C556-F82AD737F450}"/>
          </ac:graphicFrameMkLst>
        </pc:graphicFrameChg>
        <pc:graphicFrameChg chg="add del mod replST">
          <ac:chgData name="Brito Cortés, Sofía Constanza" userId="bc780694-5ad3-4b43-9d08-68ceeeeb3a92" providerId="ADAL" clId="{78668647-0E4E-4D51-9C0E-13926B4FF229}" dt="2023-07-13T14:48:56.624" v="4931"/>
          <ac:graphicFrameMkLst>
            <pc:docMk/>
            <pc:sldMk cId="822483613" sldId="538"/>
            <ac:graphicFrameMk id="24" creationId="{FCA517D6-9004-29AC-2EE9-0CF073725069}"/>
          </ac:graphicFrameMkLst>
        </pc:graphicFrameChg>
        <pc:graphicFrameChg chg="add del mod replST">
          <ac:chgData name="Brito Cortés, Sofía Constanza" userId="bc780694-5ad3-4b43-9d08-68ceeeeb3a92" providerId="ADAL" clId="{78668647-0E4E-4D51-9C0E-13926B4FF229}" dt="2023-07-13T14:49:02.380" v="5011"/>
          <ac:graphicFrameMkLst>
            <pc:docMk/>
            <pc:sldMk cId="822483613" sldId="538"/>
            <ac:graphicFrameMk id="25" creationId="{3E548B76-1830-035A-FBB3-AD3D7E842A7D}"/>
          </ac:graphicFrameMkLst>
        </pc:graphicFrameChg>
        <pc:graphicFrameChg chg="add del mod replST">
          <ac:chgData name="Brito Cortés, Sofía Constanza" userId="bc780694-5ad3-4b43-9d08-68ceeeeb3a92" providerId="ADAL" clId="{78668647-0E4E-4D51-9C0E-13926B4FF229}" dt="2023-07-13T14:47:08.802" v="3809"/>
          <ac:graphicFrameMkLst>
            <pc:docMk/>
            <pc:sldMk cId="822483613" sldId="538"/>
            <ac:graphicFrameMk id="26" creationId="{2E85CE2E-155C-1163-46F6-6C243811F64D}"/>
          </ac:graphicFrameMkLst>
        </pc:graphicFrameChg>
        <pc:graphicFrameChg chg="add mod replST">
          <ac:chgData name="Brito Cortés, Sofía Constanza" userId="bc780694-5ad3-4b43-9d08-68ceeeeb3a92" providerId="ADAL" clId="{78668647-0E4E-4D51-9C0E-13926B4FF229}" dt="2023-07-13T14:49:02.407" v="5045"/>
          <ac:graphicFrameMkLst>
            <pc:docMk/>
            <pc:sldMk cId="822483613" sldId="538"/>
            <ac:graphicFrameMk id="27" creationId="{C8335773-61A7-3A02-943D-BFB79918E99D}"/>
          </ac:graphicFrameMkLst>
        </pc:graphicFrameChg>
        <pc:graphicFrameChg chg="del">
          <ac:chgData name="Brito Cortés, Sofía Constanza" userId="bc780694-5ad3-4b43-9d08-68ceeeeb3a92" providerId="ADAL" clId="{78668647-0E4E-4D51-9C0E-13926B4FF229}" dt="2023-07-13T14:36:07.860" v="1978"/>
          <ac:graphicFrameMkLst>
            <pc:docMk/>
            <pc:sldMk cId="822483613" sldId="538"/>
            <ac:graphicFrameMk id="70" creationId="{A46671E1-245D-4371-A579-0B1E75014C14}"/>
          </ac:graphicFrameMkLst>
        </pc:graphicFrameChg>
        <pc:graphicFrameChg chg="del">
          <ac:chgData name="Brito Cortés, Sofía Constanza" userId="bc780694-5ad3-4b43-9d08-68ceeeeb3a92" providerId="ADAL" clId="{78668647-0E4E-4D51-9C0E-13926B4FF229}" dt="2023-07-13T14:36:08.541" v="2527"/>
          <ac:graphicFrameMkLst>
            <pc:docMk/>
            <pc:sldMk cId="822483613" sldId="538"/>
            <ac:graphicFrameMk id="71" creationId="{8C9FB987-57F8-4EB0-9A01-C72CE6FBD08F}"/>
          </ac:graphicFrameMkLst>
        </pc:graphicFrameChg>
        <pc:cxnChg chg="mod ord">
          <ac:chgData name="Brito Cortés, Sofía Constanza" userId="bc780694-5ad3-4b43-9d08-68ceeeeb3a92" providerId="ADAL" clId="{78668647-0E4E-4D51-9C0E-13926B4FF229}" dt="2023-07-13T14:49:02.417" v="5064"/>
          <ac:cxnSpMkLst>
            <pc:docMk/>
            <pc:sldMk cId="822483613" sldId="538"/>
            <ac:cxnSpMk id="370" creationId="{00000000-0000-0000-0000-000000000000}"/>
          </ac:cxnSpMkLst>
        </pc:cxnChg>
        <pc:cxnChg chg="mod ord">
          <ac:chgData name="Brito Cortés, Sofía Constanza" userId="bc780694-5ad3-4b43-9d08-68ceeeeb3a92" providerId="ADAL" clId="{78668647-0E4E-4D51-9C0E-13926B4FF229}" dt="2023-07-13T14:49:02.419" v="5068"/>
          <ac:cxnSpMkLst>
            <pc:docMk/>
            <pc:sldMk cId="822483613" sldId="538"/>
            <ac:cxnSpMk id="378" creationId="{00000000-0000-0000-0000-000000000000}"/>
          </ac:cxnSpMkLst>
        </pc:cxnChg>
      </pc:sldChg>
      <pc:sldChg chg="delSp">
        <pc:chgData name="Brito Cortés, Sofía Constanza" userId="bc780694-5ad3-4b43-9d08-68ceeeeb3a92" providerId="ADAL" clId="{78668647-0E4E-4D51-9C0E-13926B4FF229}" dt="2023-07-13T15:44:17.838" v="5554"/>
        <pc:sldMkLst>
          <pc:docMk/>
          <pc:sldMk cId="4259841825" sldId="766"/>
        </pc:sldMkLst>
        <pc:spChg chg="del">
          <ac:chgData name="Brito Cortés, Sofía Constanza" userId="bc780694-5ad3-4b43-9d08-68ceeeeb3a92" providerId="ADAL" clId="{78668647-0E4E-4D51-9C0E-13926B4FF229}" dt="2023-07-13T15:44:17.838" v="5554"/>
          <ac:spMkLst>
            <pc:docMk/>
            <pc:sldMk cId="4259841825" sldId="766"/>
            <ac:spMk id="4" creationId="{57EA52D8-E332-CA12-1DC4-E3928B564ED2}"/>
          </ac:spMkLst>
        </pc:spChg>
      </pc:sldChg>
      <pc:sldChg chg="delSp">
        <pc:chgData name="Brito Cortés, Sofía Constanza" userId="bc780694-5ad3-4b43-9d08-68ceeeeb3a92" providerId="ADAL" clId="{78668647-0E4E-4D51-9C0E-13926B4FF229}" dt="2023-07-13T15:44:17.838" v="5554"/>
        <pc:sldMkLst>
          <pc:docMk/>
          <pc:sldMk cId="1124602753" sldId="1342"/>
        </pc:sldMkLst>
        <pc:spChg chg="del">
          <ac:chgData name="Brito Cortés, Sofía Constanza" userId="bc780694-5ad3-4b43-9d08-68ceeeeb3a92" providerId="ADAL" clId="{78668647-0E4E-4D51-9C0E-13926B4FF229}" dt="2023-07-13T15:44:17.838" v="5554"/>
          <ac:spMkLst>
            <pc:docMk/>
            <pc:sldMk cId="1124602753" sldId="1342"/>
            <ac:spMk id="2" creationId="{88F2E841-A33C-6A1A-E06E-3C94CF54E598}"/>
          </ac:spMkLst>
        </pc:spChg>
      </pc:sldChg>
      <pc:sldChg chg="delSp">
        <pc:chgData name="Brito Cortés, Sofía Constanza" userId="bc780694-5ad3-4b43-9d08-68ceeeeb3a92" providerId="ADAL" clId="{78668647-0E4E-4D51-9C0E-13926B4FF229}" dt="2023-07-13T15:44:17.838" v="5554"/>
        <pc:sldMkLst>
          <pc:docMk/>
          <pc:sldMk cId="3363089439" sldId="1343"/>
        </pc:sldMkLst>
        <pc:spChg chg="del">
          <ac:chgData name="Brito Cortés, Sofía Constanza" userId="bc780694-5ad3-4b43-9d08-68ceeeeb3a92" providerId="ADAL" clId="{78668647-0E4E-4D51-9C0E-13926B4FF229}" dt="2023-07-13T15:44:17.838" v="5554"/>
          <ac:spMkLst>
            <pc:docMk/>
            <pc:sldMk cId="3363089439" sldId="1343"/>
            <ac:spMk id="2" creationId="{B6A635EB-507C-5EAD-F5B9-B6CF2D6E7A85}"/>
          </ac:spMkLst>
        </pc:spChg>
      </pc:sldChg>
      <pc:sldChg chg="delSp">
        <pc:chgData name="Brito Cortés, Sofía Constanza" userId="bc780694-5ad3-4b43-9d08-68ceeeeb3a92" providerId="ADAL" clId="{78668647-0E4E-4D51-9C0E-13926B4FF229}" dt="2023-07-13T15:44:17.838" v="5554"/>
        <pc:sldMkLst>
          <pc:docMk/>
          <pc:sldMk cId="3749523609" sldId="1344"/>
        </pc:sldMkLst>
        <pc:spChg chg="del">
          <ac:chgData name="Brito Cortés, Sofía Constanza" userId="bc780694-5ad3-4b43-9d08-68ceeeeb3a92" providerId="ADAL" clId="{78668647-0E4E-4D51-9C0E-13926B4FF229}" dt="2023-07-13T15:44:17.838" v="5554"/>
          <ac:spMkLst>
            <pc:docMk/>
            <pc:sldMk cId="3749523609" sldId="1344"/>
            <ac:spMk id="2" creationId="{9A5E0621-F821-352D-C40F-0938B3C181F8}"/>
          </ac:spMkLst>
        </pc:spChg>
      </pc:sldChg>
      <pc:sldChg chg="delSp">
        <pc:chgData name="Brito Cortés, Sofía Constanza" userId="bc780694-5ad3-4b43-9d08-68ceeeeb3a92" providerId="ADAL" clId="{78668647-0E4E-4D51-9C0E-13926B4FF229}" dt="2023-07-13T15:44:17.838" v="5554"/>
        <pc:sldMkLst>
          <pc:docMk/>
          <pc:sldMk cId="3089595943" sldId="1345"/>
        </pc:sldMkLst>
        <pc:spChg chg="del">
          <ac:chgData name="Brito Cortés, Sofía Constanza" userId="bc780694-5ad3-4b43-9d08-68ceeeeb3a92" providerId="ADAL" clId="{78668647-0E4E-4D51-9C0E-13926B4FF229}" dt="2023-07-13T15:44:17.838" v="5554"/>
          <ac:spMkLst>
            <pc:docMk/>
            <pc:sldMk cId="3089595943" sldId="1345"/>
            <ac:spMk id="2" creationId="{377F9C0B-D899-5CC2-3A31-DA31D99CD4FE}"/>
          </ac:spMkLst>
        </pc:spChg>
      </pc:sldChg>
      <pc:sldChg chg="delSp">
        <pc:chgData name="Brito Cortés, Sofía Constanza" userId="bc780694-5ad3-4b43-9d08-68ceeeeb3a92" providerId="ADAL" clId="{78668647-0E4E-4D51-9C0E-13926B4FF229}" dt="2023-07-13T15:44:17.838" v="5554"/>
        <pc:sldMkLst>
          <pc:docMk/>
          <pc:sldMk cId="3001611831" sldId="1349"/>
        </pc:sldMkLst>
        <pc:spChg chg="del">
          <ac:chgData name="Brito Cortés, Sofía Constanza" userId="bc780694-5ad3-4b43-9d08-68ceeeeb3a92" providerId="ADAL" clId="{78668647-0E4E-4D51-9C0E-13926B4FF229}" dt="2023-07-13T15:44:17.838" v="5554"/>
          <ac:spMkLst>
            <pc:docMk/>
            <pc:sldMk cId="3001611831" sldId="1349"/>
            <ac:spMk id="2" creationId="{498FBD31-DA9C-DCD3-8791-110F4E396870}"/>
          </ac:spMkLst>
        </pc:spChg>
      </pc:sldChg>
      <pc:sldChg chg="delSp">
        <pc:chgData name="Brito Cortés, Sofía Constanza" userId="bc780694-5ad3-4b43-9d08-68ceeeeb3a92" providerId="ADAL" clId="{78668647-0E4E-4D51-9C0E-13926B4FF229}" dt="2023-07-13T15:44:17.838" v="5554"/>
        <pc:sldMkLst>
          <pc:docMk/>
          <pc:sldMk cId="2333318966" sldId="1356"/>
        </pc:sldMkLst>
        <pc:spChg chg="del">
          <ac:chgData name="Brito Cortés, Sofía Constanza" userId="bc780694-5ad3-4b43-9d08-68ceeeeb3a92" providerId="ADAL" clId="{78668647-0E4E-4D51-9C0E-13926B4FF229}" dt="2023-07-13T15:44:17.838" v="5554"/>
          <ac:spMkLst>
            <pc:docMk/>
            <pc:sldMk cId="2333318966" sldId="1356"/>
            <ac:spMk id="2" creationId="{2AA53882-D390-C27B-5D2D-37E757245D52}"/>
          </ac:spMkLst>
        </pc:spChg>
      </pc:sldChg>
      <pc:sldChg chg="addSp delSp modSp mod">
        <pc:chgData name="Brito Cortés, Sofía Constanza" userId="bc780694-5ad3-4b43-9d08-68ceeeeb3a92" providerId="ADAL" clId="{78668647-0E4E-4D51-9C0E-13926B4FF229}" dt="2023-07-13T15:41:39.433" v="5479" actId="478"/>
        <pc:sldMkLst>
          <pc:docMk/>
          <pc:sldMk cId="2978932154" sldId="2147472045"/>
        </pc:sldMkLst>
        <pc:spChg chg="add del mod">
          <ac:chgData name="Brito Cortés, Sofía Constanza" userId="bc780694-5ad3-4b43-9d08-68ceeeeb3a92" providerId="ADAL" clId="{78668647-0E4E-4D51-9C0E-13926B4FF229}" dt="2023-07-13T15:41:39.433" v="5479" actId="478"/>
          <ac:spMkLst>
            <pc:docMk/>
            <pc:sldMk cId="2978932154" sldId="2147472045"/>
            <ac:spMk id="3" creationId="{B23F3DDB-C218-E468-FF49-5F07366389EE}"/>
          </ac:spMkLst>
        </pc:spChg>
        <pc:spChg chg="mod">
          <ac:chgData name="Brito Cortés, Sofía Constanza" userId="bc780694-5ad3-4b43-9d08-68ceeeeb3a92" providerId="ADAL" clId="{78668647-0E4E-4D51-9C0E-13926B4FF229}" dt="2023-07-13T15:41:34.415" v="5478" actId="14100"/>
          <ac:spMkLst>
            <pc:docMk/>
            <pc:sldMk cId="2978932154" sldId="2147472045"/>
            <ac:spMk id="5" creationId="{58CB0A50-5842-CA36-C782-05223D366F2E}"/>
          </ac:spMkLst>
        </pc:spChg>
      </pc:sldChg>
      <pc:sldChg chg="addSp delSp modSp mod">
        <pc:chgData name="Brito Cortés, Sofía Constanza" userId="bc780694-5ad3-4b43-9d08-68ceeeeb3a92" providerId="ADAL" clId="{78668647-0E4E-4D51-9C0E-13926B4FF229}" dt="2023-07-13T15:42:03.361" v="5505" actId="14100"/>
        <pc:sldMkLst>
          <pc:docMk/>
          <pc:sldMk cId="4112429752" sldId="2147472047"/>
        </pc:sldMkLst>
        <pc:spChg chg="mod ord">
          <ac:chgData name="Brito Cortés, Sofía Constanza" userId="bc780694-5ad3-4b43-9d08-68ceeeeb3a92" providerId="ADAL" clId="{78668647-0E4E-4D51-9C0E-13926B4FF229}" dt="2023-07-13T14:46:40.458" v="3668"/>
          <ac:spMkLst>
            <pc:docMk/>
            <pc:sldMk cId="4112429752" sldId="2147472047"/>
            <ac:spMk id="2" creationId="{A1A99D6D-FBC5-1F79-80B1-A94A520EBB19}"/>
          </ac:spMkLst>
        </pc:spChg>
        <pc:spChg chg="mod ord">
          <ac:chgData name="Brito Cortés, Sofía Constanza" userId="bc780694-5ad3-4b43-9d08-68ceeeeb3a92" providerId="ADAL" clId="{78668647-0E4E-4D51-9C0E-13926B4FF229}" dt="2023-07-13T15:41:51.668" v="5503" actId="14100"/>
          <ac:spMkLst>
            <pc:docMk/>
            <pc:sldMk cId="4112429752" sldId="2147472047"/>
            <ac:spMk id="3" creationId="{2B058712-AE2A-17B3-7F91-02EE988E916E}"/>
          </ac:spMkLst>
        </pc:spChg>
        <pc:spChg chg="add del mod modVis">
          <ac:chgData name="Brito Cortés, Sofía Constanza" userId="bc780694-5ad3-4b43-9d08-68ceeeeb3a92" providerId="ADAL" clId="{78668647-0E4E-4D51-9C0E-13926B4FF229}" dt="2023-07-13T14:46:06.053" v="2785"/>
          <ac:spMkLst>
            <pc:docMk/>
            <pc:sldMk cId="4112429752" sldId="2147472047"/>
            <ac:spMk id="4" creationId="{8F8E35D4-0A3D-7D39-B911-8AF747E6651F}"/>
          </ac:spMkLst>
        </pc:spChg>
        <pc:spChg chg="mod">
          <ac:chgData name="Brito Cortés, Sofía Constanza" userId="bc780694-5ad3-4b43-9d08-68ceeeeb3a92" providerId="ADAL" clId="{78668647-0E4E-4D51-9C0E-13926B4FF229}" dt="2023-07-13T14:46:40.466" v="3692"/>
          <ac:spMkLst>
            <pc:docMk/>
            <pc:sldMk cId="4112429752" sldId="2147472047"/>
            <ac:spMk id="11" creationId="{9B3A2052-7C2B-1132-8D43-9FEB85219D64}"/>
          </ac:spMkLst>
        </pc:spChg>
        <pc:spChg chg="mod">
          <ac:chgData name="Brito Cortés, Sofía Constanza" userId="bc780694-5ad3-4b43-9d08-68ceeeeb3a92" providerId="ADAL" clId="{78668647-0E4E-4D51-9C0E-13926B4FF229}" dt="2023-07-13T14:46:40.464" v="3686"/>
          <ac:spMkLst>
            <pc:docMk/>
            <pc:sldMk cId="4112429752" sldId="2147472047"/>
            <ac:spMk id="12" creationId="{568851F3-4012-F75C-19F7-F7268197D3F7}"/>
          </ac:spMkLst>
        </pc:spChg>
        <pc:spChg chg="mod">
          <ac:chgData name="Brito Cortés, Sofía Constanza" userId="bc780694-5ad3-4b43-9d08-68ceeeeb3a92" providerId="ADAL" clId="{78668647-0E4E-4D51-9C0E-13926B4FF229}" dt="2023-07-13T14:46:40.464" v="3687"/>
          <ac:spMkLst>
            <pc:docMk/>
            <pc:sldMk cId="4112429752" sldId="2147472047"/>
            <ac:spMk id="13" creationId="{C3A9D536-CA42-FFBA-8234-1B3937FE3B68}"/>
          </ac:spMkLst>
        </pc:spChg>
        <pc:spChg chg="mod">
          <ac:chgData name="Brito Cortés, Sofía Constanza" userId="bc780694-5ad3-4b43-9d08-68ceeeeb3a92" providerId="ADAL" clId="{78668647-0E4E-4D51-9C0E-13926B4FF229}" dt="2023-07-13T14:46:40.465" v="3689"/>
          <ac:spMkLst>
            <pc:docMk/>
            <pc:sldMk cId="4112429752" sldId="2147472047"/>
            <ac:spMk id="14" creationId="{B2310BA7-549D-DD35-CACB-8A211254C873}"/>
          </ac:spMkLst>
        </pc:spChg>
        <pc:spChg chg="mod">
          <ac:chgData name="Brito Cortés, Sofía Constanza" userId="bc780694-5ad3-4b43-9d08-68ceeeeb3a92" providerId="ADAL" clId="{78668647-0E4E-4D51-9C0E-13926B4FF229}" dt="2023-07-13T14:46:40.471" v="3705"/>
          <ac:spMkLst>
            <pc:docMk/>
            <pc:sldMk cId="4112429752" sldId="2147472047"/>
            <ac:spMk id="15" creationId="{2B8D8946-9C9B-1AA1-6D69-2A6CC3201EB5}"/>
          </ac:spMkLst>
        </pc:spChg>
        <pc:spChg chg="mod ord">
          <ac:chgData name="Brito Cortés, Sofía Constanza" userId="bc780694-5ad3-4b43-9d08-68ceeeeb3a92" providerId="ADAL" clId="{78668647-0E4E-4D51-9C0E-13926B4FF229}" dt="2023-07-13T14:46:40.463" v="3683"/>
          <ac:spMkLst>
            <pc:docMk/>
            <pc:sldMk cId="4112429752" sldId="2147472047"/>
            <ac:spMk id="16" creationId="{DA8125F0-A453-603D-AC5A-038F78701EFA}"/>
          </ac:spMkLst>
        </pc:spChg>
        <pc:spChg chg="mod">
          <ac:chgData name="Brito Cortés, Sofía Constanza" userId="bc780694-5ad3-4b43-9d08-68ceeeeb3a92" providerId="ADAL" clId="{78668647-0E4E-4D51-9C0E-13926B4FF229}" dt="2023-07-13T14:46:40.462" v="3682"/>
          <ac:spMkLst>
            <pc:docMk/>
            <pc:sldMk cId="4112429752" sldId="2147472047"/>
            <ac:spMk id="17" creationId="{22529640-FB0D-C767-E0FD-31A7CC131902}"/>
          </ac:spMkLst>
        </pc:spChg>
        <pc:spChg chg="mod">
          <ac:chgData name="Brito Cortés, Sofía Constanza" userId="bc780694-5ad3-4b43-9d08-68ceeeeb3a92" providerId="ADAL" clId="{78668647-0E4E-4D51-9C0E-13926B4FF229}" dt="2023-07-13T14:46:40.463" v="3684"/>
          <ac:spMkLst>
            <pc:docMk/>
            <pc:sldMk cId="4112429752" sldId="2147472047"/>
            <ac:spMk id="18" creationId="{11A83897-26BA-B6C2-0D3E-AF9662A49A77}"/>
          </ac:spMkLst>
        </pc:spChg>
        <pc:spChg chg="mod">
          <ac:chgData name="Brito Cortés, Sofía Constanza" userId="bc780694-5ad3-4b43-9d08-68ceeeeb3a92" providerId="ADAL" clId="{78668647-0E4E-4D51-9C0E-13926B4FF229}" dt="2023-07-13T14:46:40.465" v="3688"/>
          <ac:spMkLst>
            <pc:docMk/>
            <pc:sldMk cId="4112429752" sldId="2147472047"/>
            <ac:spMk id="19" creationId="{3E1663B2-7ABD-0553-9744-88C915E4576A}"/>
          </ac:spMkLst>
        </pc:spChg>
        <pc:spChg chg="mod">
          <ac:chgData name="Brito Cortés, Sofía Constanza" userId="bc780694-5ad3-4b43-9d08-68ceeeeb3a92" providerId="ADAL" clId="{78668647-0E4E-4D51-9C0E-13926B4FF229}" dt="2023-07-13T14:46:40.463" v="3685"/>
          <ac:spMkLst>
            <pc:docMk/>
            <pc:sldMk cId="4112429752" sldId="2147472047"/>
            <ac:spMk id="20" creationId="{DBEB1A78-1877-1DB9-7E54-FE29CB3493A0}"/>
          </ac:spMkLst>
        </pc:spChg>
        <pc:spChg chg="mod">
          <ac:chgData name="Brito Cortés, Sofía Constanza" userId="bc780694-5ad3-4b43-9d08-68ceeeeb3a92" providerId="ADAL" clId="{78668647-0E4E-4D51-9C0E-13926B4FF229}" dt="2023-07-13T14:46:40.465" v="3690"/>
          <ac:spMkLst>
            <pc:docMk/>
            <pc:sldMk cId="4112429752" sldId="2147472047"/>
            <ac:spMk id="21" creationId="{1243E8EE-382E-4AD7-5671-373677B5D930}"/>
          </ac:spMkLst>
        </pc:spChg>
        <pc:spChg chg="mod">
          <ac:chgData name="Brito Cortés, Sofía Constanza" userId="bc780694-5ad3-4b43-9d08-68ceeeeb3a92" providerId="ADAL" clId="{78668647-0E4E-4D51-9C0E-13926B4FF229}" dt="2023-07-13T14:46:40.466" v="3691"/>
          <ac:spMkLst>
            <pc:docMk/>
            <pc:sldMk cId="4112429752" sldId="2147472047"/>
            <ac:spMk id="22" creationId="{8CEAEBB5-4390-191D-CE21-A5D679EC1CC5}"/>
          </ac:spMkLst>
        </pc:spChg>
        <pc:spChg chg="mod">
          <ac:chgData name="Brito Cortés, Sofía Constanza" userId="bc780694-5ad3-4b43-9d08-68ceeeeb3a92" providerId="ADAL" clId="{78668647-0E4E-4D51-9C0E-13926B4FF229}" dt="2023-07-13T14:46:40.466" v="3693"/>
          <ac:spMkLst>
            <pc:docMk/>
            <pc:sldMk cId="4112429752" sldId="2147472047"/>
            <ac:spMk id="23" creationId="{4FF3B23F-04BF-8455-8210-31537FE94338}"/>
          </ac:spMkLst>
        </pc:spChg>
        <pc:spChg chg="mod">
          <ac:chgData name="Brito Cortés, Sofía Constanza" userId="bc780694-5ad3-4b43-9d08-68ceeeeb3a92" providerId="ADAL" clId="{78668647-0E4E-4D51-9C0E-13926B4FF229}" dt="2023-07-13T14:46:40.467" v="3694"/>
          <ac:spMkLst>
            <pc:docMk/>
            <pc:sldMk cId="4112429752" sldId="2147472047"/>
            <ac:spMk id="24" creationId="{C0BECB80-30C2-F89E-ED45-9D53C277CE9C}"/>
          </ac:spMkLst>
        </pc:spChg>
        <pc:spChg chg="mod">
          <ac:chgData name="Brito Cortés, Sofía Constanza" userId="bc780694-5ad3-4b43-9d08-68ceeeeb3a92" providerId="ADAL" clId="{78668647-0E4E-4D51-9C0E-13926B4FF229}" dt="2023-07-13T14:46:40.467" v="3695"/>
          <ac:spMkLst>
            <pc:docMk/>
            <pc:sldMk cId="4112429752" sldId="2147472047"/>
            <ac:spMk id="25" creationId="{2AE3DF99-3362-A844-52F5-4B9DA348626E}"/>
          </ac:spMkLst>
        </pc:spChg>
        <pc:spChg chg="mod">
          <ac:chgData name="Brito Cortés, Sofía Constanza" userId="bc780694-5ad3-4b43-9d08-68ceeeeb3a92" providerId="ADAL" clId="{78668647-0E4E-4D51-9C0E-13926B4FF229}" dt="2023-07-13T14:46:40.467" v="3696"/>
          <ac:spMkLst>
            <pc:docMk/>
            <pc:sldMk cId="4112429752" sldId="2147472047"/>
            <ac:spMk id="26" creationId="{ACF4148B-BA2F-0DB0-8D71-18CB069ACAEF}"/>
          </ac:spMkLst>
        </pc:spChg>
        <pc:spChg chg="mod">
          <ac:chgData name="Brito Cortés, Sofía Constanza" userId="bc780694-5ad3-4b43-9d08-68ceeeeb3a92" providerId="ADAL" clId="{78668647-0E4E-4D51-9C0E-13926B4FF229}" dt="2023-07-13T14:46:40.468" v="3698"/>
          <ac:spMkLst>
            <pc:docMk/>
            <pc:sldMk cId="4112429752" sldId="2147472047"/>
            <ac:spMk id="27" creationId="{D76D2B32-0177-78DD-2FE7-251BB015B7E2}"/>
          </ac:spMkLst>
        </pc:spChg>
        <pc:spChg chg="mod">
          <ac:chgData name="Brito Cortés, Sofía Constanza" userId="bc780694-5ad3-4b43-9d08-68ceeeeb3a92" providerId="ADAL" clId="{78668647-0E4E-4D51-9C0E-13926B4FF229}" dt="2023-07-13T14:46:40.468" v="3699"/>
          <ac:spMkLst>
            <pc:docMk/>
            <pc:sldMk cId="4112429752" sldId="2147472047"/>
            <ac:spMk id="28" creationId="{9837B9EF-2AB0-EFCF-D2BA-A90BC4C73043}"/>
          </ac:spMkLst>
        </pc:spChg>
        <pc:spChg chg="mod">
          <ac:chgData name="Brito Cortés, Sofía Constanza" userId="bc780694-5ad3-4b43-9d08-68ceeeeb3a92" providerId="ADAL" clId="{78668647-0E4E-4D51-9C0E-13926B4FF229}" dt="2023-07-13T14:46:40.468" v="3697"/>
          <ac:spMkLst>
            <pc:docMk/>
            <pc:sldMk cId="4112429752" sldId="2147472047"/>
            <ac:spMk id="29" creationId="{67F17703-0039-F4CF-3B02-854819A48F5D}"/>
          </ac:spMkLst>
        </pc:spChg>
        <pc:spChg chg="mod">
          <ac:chgData name="Brito Cortés, Sofía Constanza" userId="bc780694-5ad3-4b43-9d08-68ceeeeb3a92" providerId="ADAL" clId="{78668647-0E4E-4D51-9C0E-13926B4FF229}" dt="2023-07-13T14:46:40.469" v="3700"/>
          <ac:spMkLst>
            <pc:docMk/>
            <pc:sldMk cId="4112429752" sldId="2147472047"/>
            <ac:spMk id="30" creationId="{39CCEF68-CC70-683C-5298-38B9E999CD7F}"/>
          </ac:spMkLst>
        </pc:spChg>
        <pc:spChg chg="mod">
          <ac:chgData name="Brito Cortés, Sofía Constanza" userId="bc780694-5ad3-4b43-9d08-68ceeeeb3a92" providerId="ADAL" clId="{78668647-0E4E-4D51-9C0E-13926B4FF229}" dt="2023-07-13T14:46:40.469" v="3701"/>
          <ac:spMkLst>
            <pc:docMk/>
            <pc:sldMk cId="4112429752" sldId="2147472047"/>
            <ac:spMk id="31" creationId="{D3019188-B777-DDA0-63A1-736C7B1789A0}"/>
          </ac:spMkLst>
        </pc:spChg>
        <pc:spChg chg="mod">
          <ac:chgData name="Brito Cortés, Sofía Constanza" userId="bc780694-5ad3-4b43-9d08-68ceeeeb3a92" providerId="ADAL" clId="{78668647-0E4E-4D51-9C0E-13926B4FF229}" dt="2023-07-13T14:46:40.470" v="3702"/>
          <ac:spMkLst>
            <pc:docMk/>
            <pc:sldMk cId="4112429752" sldId="2147472047"/>
            <ac:spMk id="32" creationId="{FBBD7066-D519-F436-7AC9-0C8693438E6D}"/>
          </ac:spMkLst>
        </pc:spChg>
        <pc:spChg chg="mod">
          <ac:chgData name="Brito Cortés, Sofía Constanza" userId="bc780694-5ad3-4b43-9d08-68ceeeeb3a92" providerId="ADAL" clId="{78668647-0E4E-4D51-9C0E-13926B4FF229}" dt="2023-07-13T14:46:40.470" v="3703"/>
          <ac:spMkLst>
            <pc:docMk/>
            <pc:sldMk cId="4112429752" sldId="2147472047"/>
            <ac:spMk id="33" creationId="{00D8E201-B958-268A-BC92-321E25B63352}"/>
          </ac:spMkLst>
        </pc:spChg>
        <pc:spChg chg="mod">
          <ac:chgData name="Brito Cortés, Sofía Constanza" userId="bc780694-5ad3-4b43-9d08-68ceeeeb3a92" providerId="ADAL" clId="{78668647-0E4E-4D51-9C0E-13926B4FF229}" dt="2023-07-13T14:46:40.470" v="3704"/>
          <ac:spMkLst>
            <pc:docMk/>
            <pc:sldMk cId="4112429752" sldId="2147472047"/>
            <ac:spMk id="34" creationId="{8D51E5C2-A97B-E4E8-21FE-CFF731127E5D}"/>
          </ac:spMkLst>
        </pc:spChg>
        <pc:spChg chg="mod ord">
          <ac:chgData name="Brito Cortés, Sofía Constanza" userId="bc780694-5ad3-4b43-9d08-68ceeeeb3a92" providerId="ADAL" clId="{78668647-0E4E-4D51-9C0E-13926B4FF229}" dt="2023-07-13T14:46:40.472" v="3709"/>
          <ac:spMkLst>
            <pc:docMk/>
            <pc:sldMk cId="4112429752" sldId="2147472047"/>
            <ac:spMk id="35" creationId="{9F1C12AB-E41E-C908-C55C-78AAA4262DBB}"/>
          </ac:spMkLst>
        </pc:spChg>
        <pc:spChg chg="mod ord">
          <ac:chgData name="Brito Cortés, Sofía Constanza" userId="bc780694-5ad3-4b43-9d08-68ceeeeb3a92" providerId="ADAL" clId="{78668647-0E4E-4D51-9C0E-13926B4FF229}" dt="2023-07-13T14:46:40.472" v="3707"/>
          <ac:spMkLst>
            <pc:docMk/>
            <pc:sldMk cId="4112429752" sldId="2147472047"/>
            <ac:spMk id="36" creationId="{CA32EEFE-D9E9-6679-6249-36157FF6AF24}"/>
          </ac:spMkLst>
        </pc:spChg>
        <pc:spChg chg="mod">
          <ac:chgData name="Brito Cortés, Sofía Constanza" userId="bc780694-5ad3-4b43-9d08-68ceeeeb3a92" providerId="ADAL" clId="{78668647-0E4E-4D51-9C0E-13926B4FF229}" dt="2023-07-13T14:46:40.473" v="3711"/>
          <ac:spMkLst>
            <pc:docMk/>
            <pc:sldMk cId="4112429752" sldId="2147472047"/>
            <ac:spMk id="37" creationId="{F1FCB6E9-025E-A8A7-C2CD-8080D80AFE60}"/>
          </ac:spMkLst>
        </pc:spChg>
        <pc:spChg chg="mod">
          <ac:chgData name="Brito Cortés, Sofía Constanza" userId="bc780694-5ad3-4b43-9d08-68ceeeeb3a92" providerId="ADAL" clId="{78668647-0E4E-4D51-9C0E-13926B4FF229}" dt="2023-07-13T14:46:40.473" v="3710"/>
          <ac:spMkLst>
            <pc:docMk/>
            <pc:sldMk cId="4112429752" sldId="2147472047"/>
            <ac:spMk id="38" creationId="{71492B7F-0DD7-5325-9300-4A5FA6D0FBED}"/>
          </ac:spMkLst>
        </pc:spChg>
        <pc:spChg chg="mod ord">
          <ac:chgData name="Brito Cortés, Sofía Constanza" userId="bc780694-5ad3-4b43-9d08-68ceeeeb3a92" providerId="ADAL" clId="{78668647-0E4E-4D51-9C0E-13926B4FF229}" dt="2023-07-13T14:46:40.475" v="3713"/>
          <ac:spMkLst>
            <pc:docMk/>
            <pc:sldMk cId="4112429752" sldId="2147472047"/>
            <ac:spMk id="39" creationId="{63451686-AF3E-42C7-2405-C4D4344381F5}"/>
          </ac:spMkLst>
        </pc:spChg>
        <pc:spChg chg="mod ord">
          <ac:chgData name="Brito Cortés, Sofía Constanza" userId="bc780694-5ad3-4b43-9d08-68ceeeeb3a92" providerId="ADAL" clId="{78668647-0E4E-4D51-9C0E-13926B4FF229}" dt="2023-07-13T14:46:40.475" v="3715"/>
          <ac:spMkLst>
            <pc:docMk/>
            <pc:sldMk cId="4112429752" sldId="2147472047"/>
            <ac:spMk id="40" creationId="{05CB738D-5573-9F27-29DA-0D6D65E03D68}"/>
          </ac:spMkLst>
        </pc:spChg>
        <pc:spChg chg="mod ord">
          <ac:chgData name="Brito Cortés, Sofía Constanza" userId="bc780694-5ad3-4b43-9d08-68ceeeeb3a92" providerId="ADAL" clId="{78668647-0E4E-4D51-9C0E-13926B4FF229}" dt="2023-07-13T14:46:40.475" v="3717"/>
          <ac:spMkLst>
            <pc:docMk/>
            <pc:sldMk cId="4112429752" sldId="2147472047"/>
            <ac:spMk id="41" creationId="{3C6B45F3-C845-E737-59F3-16FCCE75AB0F}"/>
          </ac:spMkLst>
        </pc:spChg>
        <pc:spChg chg="mod ord">
          <ac:chgData name="Brito Cortés, Sofía Constanza" userId="bc780694-5ad3-4b43-9d08-68ceeeeb3a92" providerId="ADAL" clId="{78668647-0E4E-4D51-9C0E-13926B4FF229}" dt="2023-07-13T14:46:40.476" v="3719"/>
          <ac:spMkLst>
            <pc:docMk/>
            <pc:sldMk cId="4112429752" sldId="2147472047"/>
            <ac:spMk id="42" creationId="{9D6E9A75-686A-206A-FCA2-E0F84EEADB32}"/>
          </ac:spMkLst>
        </pc:spChg>
        <pc:spChg chg="mod ord">
          <ac:chgData name="Brito Cortés, Sofía Constanza" userId="bc780694-5ad3-4b43-9d08-68ceeeeb3a92" providerId="ADAL" clId="{78668647-0E4E-4D51-9C0E-13926B4FF229}" dt="2023-07-13T14:46:40.476" v="3721"/>
          <ac:spMkLst>
            <pc:docMk/>
            <pc:sldMk cId="4112429752" sldId="2147472047"/>
            <ac:spMk id="43" creationId="{9D0C83B1-F5FF-0319-3088-D912C83C984C}"/>
          </ac:spMkLst>
        </pc:spChg>
        <pc:spChg chg="mod ord">
          <ac:chgData name="Brito Cortés, Sofía Constanza" userId="bc780694-5ad3-4b43-9d08-68ceeeeb3a92" providerId="ADAL" clId="{78668647-0E4E-4D51-9C0E-13926B4FF229}" dt="2023-07-13T14:46:40.477" v="3723"/>
          <ac:spMkLst>
            <pc:docMk/>
            <pc:sldMk cId="4112429752" sldId="2147472047"/>
            <ac:spMk id="44" creationId="{23AF473A-64C2-E105-32C4-BC952D1100D3}"/>
          </ac:spMkLst>
        </pc:spChg>
        <pc:spChg chg="mod ord">
          <ac:chgData name="Brito Cortés, Sofía Constanza" userId="bc780694-5ad3-4b43-9d08-68ceeeeb3a92" providerId="ADAL" clId="{78668647-0E4E-4D51-9C0E-13926B4FF229}" dt="2023-07-13T14:46:40.477" v="3725"/>
          <ac:spMkLst>
            <pc:docMk/>
            <pc:sldMk cId="4112429752" sldId="2147472047"/>
            <ac:spMk id="45" creationId="{6AA9ED44-4BE7-4FAC-0B52-3053341D587F}"/>
          </ac:spMkLst>
        </pc:spChg>
        <pc:spChg chg="mod ord">
          <ac:chgData name="Brito Cortés, Sofía Constanza" userId="bc780694-5ad3-4b43-9d08-68ceeeeb3a92" providerId="ADAL" clId="{78668647-0E4E-4D51-9C0E-13926B4FF229}" dt="2023-07-13T14:46:40.478" v="3727"/>
          <ac:spMkLst>
            <pc:docMk/>
            <pc:sldMk cId="4112429752" sldId="2147472047"/>
            <ac:spMk id="46" creationId="{53AABDB7-3875-62D7-6E4E-100D4DEF68AF}"/>
          </ac:spMkLst>
        </pc:spChg>
        <pc:spChg chg="mod ord">
          <ac:chgData name="Brito Cortés, Sofía Constanza" userId="bc780694-5ad3-4b43-9d08-68ceeeeb3a92" providerId="ADAL" clId="{78668647-0E4E-4D51-9C0E-13926B4FF229}" dt="2023-07-13T14:46:40.479" v="3729"/>
          <ac:spMkLst>
            <pc:docMk/>
            <pc:sldMk cId="4112429752" sldId="2147472047"/>
            <ac:spMk id="47" creationId="{6939A5A2-30A9-7803-A92F-81503D5220A6}"/>
          </ac:spMkLst>
        </pc:spChg>
        <pc:spChg chg="mod ord">
          <ac:chgData name="Brito Cortés, Sofía Constanza" userId="bc780694-5ad3-4b43-9d08-68ceeeeb3a92" providerId="ADAL" clId="{78668647-0E4E-4D51-9C0E-13926B4FF229}" dt="2023-07-13T14:46:40.479" v="3731"/>
          <ac:spMkLst>
            <pc:docMk/>
            <pc:sldMk cId="4112429752" sldId="2147472047"/>
            <ac:spMk id="48" creationId="{0F2C7FCA-D284-FF3F-9DDD-2E9392046EC6}"/>
          </ac:spMkLst>
        </pc:spChg>
        <pc:spChg chg="mod ord">
          <ac:chgData name="Brito Cortés, Sofía Constanza" userId="bc780694-5ad3-4b43-9d08-68ceeeeb3a92" providerId="ADAL" clId="{78668647-0E4E-4D51-9C0E-13926B4FF229}" dt="2023-07-13T14:46:40.480" v="3733"/>
          <ac:spMkLst>
            <pc:docMk/>
            <pc:sldMk cId="4112429752" sldId="2147472047"/>
            <ac:spMk id="49" creationId="{773CF904-C2A9-C27C-1CFC-04CAA1D8F512}"/>
          </ac:spMkLst>
        </pc:spChg>
        <pc:spChg chg="mod ord">
          <ac:chgData name="Brito Cortés, Sofía Constanza" userId="bc780694-5ad3-4b43-9d08-68ceeeeb3a92" providerId="ADAL" clId="{78668647-0E4E-4D51-9C0E-13926B4FF229}" dt="2023-07-13T14:46:40.480" v="3735"/>
          <ac:spMkLst>
            <pc:docMk/>
            <pc:sldMk cId="4112429752" sldId="2147472047"/>
            <ac:spMk id="50" creationId="{769705C2-B416-A5F0-E408-FC1A4D29AE2B}"/>
          </ac:spMkLst>
        </pc:spChg>
        <pc:spChg chg="mod ord">
          <ac:chgData name="Brito Cortés, Sofía Constanza" userId="bc780694-5ad3-4b43-9d08-68ceeeeb3a92" providerId="ADAL" clId="{78668647-0E4E-4D51-9C0E-13926B4FF229}" dt="2023-07-13T14:46:40.480" v="3737"/>
          <ac:spMkLst>
            <pc:docMk/>
            <pc:sldMk cId="4112429752" sldId="2147472047"/>
            <ac:spMk id="51" creationId="{1B5A1FED-98DD-912F-B27D-667038B07C18}"/>
          </ac:spMkLst>
        </pc:spChg>
        <pc:spChg chg="mod ord">
          <ac:chgData name="Brito Cortés, Sofía Constanza" userId="bc780694-5ad3-4b43-9d08-68ceeeeb3a92" providerId="ADAL" clId="{78668647-0E4E-4D51-9C0E-13926B4FF229}" dt="2023-07-13T14:46:40.481" v="3739"/>
          <ac:spMkLst>
            <pc:docMk/>
            <pc:sldMk cId="4112429752" sldId="2147472047"/>
            <ac:spMk id="52" creationId="{177FB5D2-3822-966D-C16A-0ABD93C5F824}"/>
          </ac:spMkLst>
        </pc:spChg>
        <pc:spChg chg="mod ord">
          <ac:chgData name="Brito Cortés, Sofía Constanza" userId="bc780694-5ad3-4b43-9d08-68ceeeeb3a92" providerId="ADAL" clId="{78668647-0E4E-4D51-9C0E-13926B4FF229}" dt="2023-07-13T14:46:40.481" v="3741"/>
          <ac:spMkLst>
            <pc:docMk/>
            <pc:sldMk cId="4112429752" sldId="2147472047"/>
            <ac:spMk id="53" creationId="{FF4BAB4C-AAEF-56F2-ED43-12A03C34F46E}"/>
          </ac:spMkLst>
        </pc:spChg>
        <pc:spChg chg="mod ord">
          <ac:chgData name="Brito Cortés, Sofía Constanza" userId="bc780694-5ad3-4b43-9d08-68ceeeeb3a92" providerId="ADAL" clId="{78668647-0E4E-4D51-9C0E-13926B4FF229}" dt="2023-07-13T14:46:40.483" v="3745"/>
          <ac:spMkLst>
            <pc:docMk/>
            <pc:sldMk cId="4112429752" sldId="2147472047"/>
            <ac:spMk id="55" creationId="{763F8062-6062-D8BE-022E-CAC9D5DD07B3}"/>
          </ac:spMkLst>
        </pc:spChg>
        <pc:spChg chg="mod ord">
          <ac:chgData name="Brito Cortés, Sofía Constanza" userId="bc780694-5ad3-4b43-9d08-68ceeeeb3a92" providerId="ADAL" clId="{78668647-0E4E-4D51-9C0E-13926B4FF229}" dt="2023-07-13T14:46:40.483" v="3747"/>
          <ac:spMkLst>
            <pc:docMk/>
            <pc:sldMk cId="4112429752" sldId="2147472047"/>
            <ac:spMk id="56" creationId="{BFF64D7F-8FEC-033B-CC3A-CD69DAE2A982}"/>
          </ac:spMkLst>
        </pc:spChg>
        <pc:spChg chg="mod ord">
          <ac:chgData name="Brito Cortés, Sofía Constanza" userId="bc780694-5ad3-4b43-9d08-68ceeeeb3a92" providerId="ADAL" clId="{78668647-0E4E-4D51-9C0E-13926B4FF229}" dt="2023-07-13T14:46:40.484" v="3749"/>
          <ac:spMkLst>
            <pc:docMk/>
            <pc:sldMk cId="4112429752" sldId="2147472047"/>
            <ac:spMk id="57" creationId="{E3BF66F3-BA5C-8614-DAFE-9F52318C2C3C}"/>
          </ac:spMkLst>
        </pc:spChg>
        <pc:spChg chg="mod ord">
          <ac:chgData name="Brito Cortés, Sofía Constanza" userId="bc780694-5ad3-4b43-9d08-68ceeeeb3a92" providerId="ADAL" clId="{78668647-0E4E-4D51-9C0E-13926B4FF229}" dt="2023-07-13T14:46:40.484" v="3751"/>
          <ac:spMkLst>
            <pc:docMk/>
            <pc:sldMk cId="4112429752" sldId="2147472047"/>
            <ac:spMk id="58" creationId="{6CD15EA4-7E01-6365-6A0E-3670FFF4C96F}"/>
          </ac:spMkLst>
        </pc:spChg>
        <pc:spChg chg="mod ord">
          <ac:chgData name="Brito Cortés, Sofía Constanza" userId="bc780694-5ad3-4b43-9d08-68ceeeeb3a92" providerId="ADAL" clId="{78668647-0E4E-4D51-9C0E-13926B4FF229}" dt="2023-07-13T14:46:40.485" v="3753"/>
          <ac:spMkLst>
            <pc:docMk/>
            <pc:sldMk cId="4112429752" sldId="2147472047"/>
            <ac:spMk id="59" creationId="{7DA8CF12-E086-0146-CD28-FF7A063E116E}"/>
          </ac:spMkLst>
        </pc:spChg>
        <pc:spChg chg="mod ord">
          <ac:chgData name="Brito Cortés, Sofía Constanza" userId="bc780694-5ad3-4b43-9d08-68ceeeeb3a92" providerId="ADAL" clId="{78668647-0E4E-4D51-9C0E-13926B4FF229}" dt="2023-07-13T14:46:40.486" v="3755"/>
          <ac:spMkLst>
            <pc:docMk/>
            <pc:sldMk cId="4112429752" sldId="2147472047"/>
            <ac:spMk id="60" creationId="{07223135-6162-403F-CD27-6FDA5DD6E1DD}"/>
          </ac:spMkLst>
        </pc:spChg>
        <pc:spChg chg="mod ord">
          <ac:chgData name="Brito Cortés, Sofía Constanza" userId="bc780694-5ad3-4b43-9d08-68ceeeeb3a92" providerId="ADAL" clId="{78668647-0E4E-4D51-9C0E-13926B4FF229}" dt="2023-07-13T14:46:40.486" v="3757"/>
          <ac:spMkLst>
            <pc:docMk/>
            <pc:sldMk cId="4112429752" sldId="2147472047"/>
            <ac:spMk id="61" creationId="{BDC8FC60-1E2D-7865-7FCE-8A0591473161}"/>
          </ac:spMkLst>
        </pc:spChg>
        <pc:spChg chg="mod ord">
          <ac:chgData name="Brito Cortés, Sofía Constanza" userId="bc780694-5ad3-4b43-9d08-68ceeeeb3a92" providerId="ADAL" clId="{78668647-0E4E-4D51-9C0E-13926B4FF229}" dt="2023-07-13T14:46:40.487" v="3759"/>
          <ac:spMkLst>
            <pc:docMk/>
            <pc:sldMk cId="4112429752" sldId="2147472047"/>
            <ac:spMk id="62" creationId="{5951DD4D-045A-31CD-8D09-4AE6E333FD61}"/>
          </ac:spMkLst>
        </pc:spChg>
        <pc:spChg chg="mod ord">
          <ac:chgData name="Brito Cortés, Sofía Constanza" userId="bc780694-5ad3-4b43-9d08-68ceeeeb3a92" providerId="ADAL" clId="{78668647-0E4E-4D51-9C0E-13926B4FF229}" dt="2023-07-13T15:42:03.361" v="5505" actId="14100"/>
          <ac:spMkLst>
            <pc:docMk/>
            <pc:sldMk cId="4112429752" sldId="2147472047"/>
            <ac:spMk id="63" creationId="{93D9DC97-EA27-E0C5-6EE0-4EBC9A81AE6C}"/>
          </ac:spMkLst>
        </pc:spChg>
        <pc:spChg chg="mod ord">
          <ac:chgData name="Brito Cortés, Sofía Constanza" userId="bc780694-5ad3-4b43-9d08-68ceeeeb3a92" providerId="ADAL" clId="{78668647-0E4E-4D51-9C0E-13926B4FF229}" dt="2023-07-13T14:46:40.488" v="3763"/>
          <ac:spMkLst>
            <pc:docMk/>
            <pc:sldMk cId="4112429752" sldId="2147472047"/>
            <ac:spMk id="70" creationId="{431CD7B2-7D0D-4489-A2C8-B60F241ECE2D}"/>
          </ac:spMkLst>
        </pc:spChg>
        <pc:spChg chg="add del mod">
          <ac:chgData name="Brito Cortés, Sofía Constanza" userId="bc780694-5ad3-4b43-9d08-68ceeeeb3a92" providerId="ADAL" clId="{78668647-0E4E-4D51-9C0E-13926B4FF229}" dt="2023-07-13T15:41:55.436" v="5504" actId="478"/>
          <ac:spMkLst>
            <pc:docMk/>
            <pc:sldMk cId="4112429752" sldId="2147472047"/>
            <ac:spMk id="75" creationId="{E790F6A9-CB26-E6D9-4B5B-3A4B7FEEF0E6}"/>
          </ac:spMkLst>
        </pc:spChg>
        <pc:graphicFrameChg chg="add del mod replST">
          <ac:chgData name="Brito Cortés, Sofía Constanza" userId="bc780694-5ad3-4b43-9d08-68ceeeeb3a92" providerId="ADAL" clId="{78668647-0E4E-4D51-9C0E-13926B4FF229}" dt="2023-07-13T14:46:08.171" v="2815"/>
          <ac:graphicFrameMkLst>
            <pc:docMk/>
            <pc:sldMk cId="4112429752" sldId="2147472047"/>
            <ac:graphicFrameMk id="10" creationId="{32E616E1-8991-8121-D577-DC70E3C5D631}"/>
          </ac:graphicFrameMkLst>
        </pc:graphicFrameChg>
        <pc:graphicFrameChg chg="add del mod replST">
          <ac:chgData name="Brito Cortés, Sofía Constanza" userId="bc780694-5ad3-4b43-9d08-68ceeeeb3a92" providerId="ADAL" clId="{78668647-0E4E-4D51-9C0E-13926B4FF229}" dt="2023-07-13T14:46:09.508" v="2955"/>
          <ac:graphicFrameMkLst>
            <pc:docMk/>
            <pc:sldMk cId="4112429752" sldId="2147472047"/>
            <ac:graphicFrameMk id="64" creationId="{D5EE6BDA-46B9-B4C9-D09A-4DCEF2B39AEA}"/>
          </ac:graphicFrameMkLst>
        </pc:graphicFrameChg>
        <pc:graphicFrameChg chg="add del mod replST">
          <ac:chgData name="Brito Cortés, Sofía Constanza" userId="bc780694-5ad3-4b43-9d08-68ceeeeb3a92" providerId="ADAL" clId="{78668647-0E4E-4D51-9C0E-13926B4FF229}" dt="2023-07-13T14:46:16.930" v="3095"/>
          <ac:graphicFrameMkLst>
            <pc:docMk/>
            <pc:sldMk cId="4112429752" sldId="2147472047"/>
            <ac:graphicFrameMk id="65" creationId="{58202A23-3F76-B5D0-4EAE-7D2FC5AD51A4}"/>
          </ac:graphicFrameMkLst>
        </pc:graphicFrameChg>
        <pc:graphicFrameChg chg="add del mod replST">
          <ac:chgData name="Brito Cortés, Sofía Constanza" userId="bc780694-5ad3-4b43-9d08-68ceeeeb3a92" providerId="ADAL" clId="{78668647-0E4E-4D51-9C0E-13926B4FF229}" dt="2023-07-13T14:46:22.619" v="3237"/>
          <ac:graphicFrameMkLst>
            <pc:docMk/>
            <pc:sldMk cId="4112429752" sldId="2147472047"/>
            <ac:graphicFrameMk id="66" creationId="{E0D450DF-C6E0-DF18-468E-66B793107F0A}"/>
          </ac:graphicFrameMkLst>
        </pc:graphicFrameChg>
        <pc:graphicFrameChg chg="add del mod replST">
          <ac:chgData name="Brito Cortés, Sofía Constanza" userId="bc780694-5ad3-4b43-9d08-68ceeeeb3a92" providerId="ADAL" clId="{78668647-0E4E-4D51-9C0E-13926B4FF229}" dt="2023-07-13T14:46:28.840" v="3377"/>
          <ac:graphicFrameMkLst>
            <pc:docMk/>
            <pc:sldMk cId="4112429752" sldId="2147472047"/>
            <ac:graphicFrameMk id="67" creationId="{A34D8A3C-B7F7-84C0-BFB8-7F980DA45C53}"/>
          </ac:graphicFrameMkLst>
        </pc:graphicFrameChg>
        <pc:graphicFrameChg chg="add del mod replST">
          <ac:chgData name="Brito Cortés, Sofía Constanza" userId="bc780694-5ad3-4b43-9d08-68ceeeeb3a92" providerId="ADAL" clId="{78668647-0E4E-4D51-9C0E-13926B4FF229}" dt="2023-07-13T14:46:34.839" v="3519"/>
          <ac:graphicFrameMkLst>
            <pc:docMk/>
            <pc:sldMk cId="4112429752" sldId="2147472047"/>
            <ac:graphicFrameMk id="68" creationId="{A00996AC-7A64-B52D-9C5F-B0536004EB5E}"/>
          </ac:graphicFrameMkLst>
        </pc:graphicFrameChg>
        <pc:graphicFrameChg chg="add del mod replST">
          <ac:chgData name="Brito Cortés, Sofía Constanza" userId="bc780694-5ad3-4b43-9d08-68ceeeeb3a92" providerId="ADAL" clId="{78668647-0E4E-4D51-9C0E-13926B4FF229}" dt="2023-07-13T14:46:40.441" v="3658"/>
          <ac:graphicFrameMkLst>
            <pc:docMk/>
            <pc:sldMk cId="4112429752" sldId="2147472047"/>
            <ac:graphicFrameMk id="71" creationId="{2F411F7F-CAE9-D4E6-55B0-6BDF0196B14E}"/>
          </ac:graphicFrameMkLst>
        </pc:graphicFrameChg>
        <pc:graphicFrameChg chg="mod">
          <ac:chgData name="Brito Cortés, Sofía Constanza" userId="bc780694-5ad3-4b43-9d08-68ceeeeb3a92" providerId="ADAL" clId="{78668647-0E4E-4D51-9C0E-13926B4FF229}" dt="2023-07-13T14:46:40.491" v="3769"/>
          <ac:graphicFrameMkLst>
            <pc:docMk/>
            <pc:sldMk cId="4112429752" sldId="2147472047"/>
            <ac:graphicFrameMk id="72" creationId="{6B79C9EB-17DC-D15B-C3A4-6EAB4D2DA462}"/>
          </ac:graphicFrameMkLst>
        </pc:graphicFrameChg>
        <pc:graphicFrameChg chg="add mod replST">
          <ac:chgData name="Brito Cortés, Sofía Constanza" userId="bc780694-5ad3-4b43-9d08-68ceeeeb3a92" providerId="ADAL" clId="{78668647-0E4E-4D51-9C0E-13926B4FF229}" dt="2023-07-13T14:46:40.462" v="3681"/>
          <ac:graphicFrameMkLst>
            <pc:docMk/>
            <pc:sldMk cId="4112429752" sldId="2147472047"/>
            <ac:graphicFrameMk id="74" creationId="{3A8157B2-2E5B-E3C1-0ED0-CCD3901947F4}"/>
          </ac:graphicFrameMkLst>
        </pc:graphicFrameChg>
        <pc:graphicFrameChg chg="del">
          <ac:chgData name="Brito Cortés, Sofía Constanza" userId="bc780694-5ad3-4b43-9d08-68ceeeeb3a92" providerId="ADAL" clId="{78668647-0E4E-4D51-9C0E-13926B4FF229}" dt="2023-07-13T13:35:14.884" v="27"/>
          <ac:graphicFrameMkLst>
            <pc:docMk/>
            <pc:sldMk cId="4112429752" sldId="2147472047"/>
            <ac:graphicFrameMk id="76" creationId="{C9CB38C2-AC71-0B59-01BC-CBACA196ABDE}"/>
          </ac:graphicFrameMkLst>
        </pc:graphicFrameChg>
        <pc:graphicFrameChg chg="add del mod replST">
          <ac:chgData name="Brito Cortés, Sofía Constanza" userId="bc780694-5ad3-4b43-9d08-68ceeeeb3a92" providerId="ADAL" clId="{78668647-0E4E-4D51-9C0E-13926B4FF229}" dt="2023-07-13T13:35:20.329" v="173"/>
          <ac:graphicFrameMkLst>
            <pc:docMk/>
            <pc:sldMk cId="4112429752" sldId="2147472047"/>
            <ac:graphicFrameMk id="77" creationId="{5346B40C-8325-CA34-6F2A-D2B07B4B8198}"/>
          </ac:graphicFrameMkLst>
        </pc:graphicFrameChg>
        <pc:graphicFrameChg chg="add del mod replST">
          <ac:chgData name="Brito Cortés, Sofía Constanza" userId="bc780694-5ad3-4b43-9d08-68ceeeeb3a92" providerId="ADAL" clId="{78668647-0E4E-4D51-9C0E-13926B4FF229}" dt="2023-07-13T13:35:32.324" v="319"/>
          <ac:graphicFrameMkLst>
            <pc:docMk/>
            <pc:sldMk cId="4112429752" sldId="2147472047"/>
            <ac:graphicFrameMk id="78" creationId="{5FA29822-D3B5-7744-DF23-A4FD1F260ED4}"/>
          </ac:graphicFrameMkLst>
        </pc:graphicFrameChg>
        <pc:graphicFrameChg chg="add del mod replST">
          <ac:chgData name="Brito Cortés, Sofía Constanza" userId="bc780694-5ad3-4b43-9d08-68ceeeeb3a92" providerId="ADAL" clId="{78668647-0E4E-4D51-9C0E-13926B4FF229}" dt="2023-07-13T13:35:36.350" v="462"/>
          <ac:graphicFrameMkLst>
            <pc:docMk/>
            <pc:sldMk cId="4112429752" sldId="2147472047"/>
            <ac:graphicFrameMk id="79" creationId="{56572DF6-3700-5D10-76FC-D7CA425DE2E9}"/>
          </ac:graphicFrameMkLst>
        </pc:graphicFrameChg>
        <pc:graphicFrameChg chg="add del mod replST">
          <ac:chgData name="Brito Cortés, Sofía Constanza" userId="bc780694-5ad3-4b43-9d08-68ceeeeb3a92" providerId="ADAL" clId="{78668647-0E4E-4D51-9C0E-13926B4FF229}" dt="2023-07-13T13:35:42.434" v="601"/>
          <ac:graphicFrameMkLst>
            <pc:docMk/>
            <pc:sldMk cId="4112429752" sldId="2147472047"/>
            <ac:graphicFrameMk id="80" creationId="{1A4056BC-2992-D103-07F7-08B68D1EC3E3}"/>
          </ac:graphicFrameMkLst>
        </pc:graphicFrameChg>
        <pc:graphicFrameChg chg="add del mod replST">
          <ac:chgData name="Brito Cortés, Sofía Constanza" userId="bc780694-5ad3-4b43-9d08-68ceeeeb3a92" providerId="ADAL" clId="{78668647-0E4E-4D51-9C0E-13926B4FF229}" dt="2023-07-13T13:35:47.245" v="742"/>
          <ac:graphicFrameMkLst>
            <pc:docMk/>
            <pc:sldMk cId="4112429752" sldId="2147472047"/>
            <ac:graphicFrameMk id="81" creationId="{94BE7AB9-0929-2CA6-334E-E8B1BF0AD5D3}"/>
          </ac:graphicFrameMkLst>
        </pc:graphicFrameChg>
        <pc:graphicFrameChg chg="add del mod replST">
          <ac:chgData name="Brito Cortés, Sofía Constanza" userId="bc780694-5ad3-4b43-9d08-68ceeeeb3a92" providerId="ADAL" clId="{78668647-0E4E-4D51-9C0E-13926B4FF229}" dt="2023-07-13T13:35:52.986" v="884"/>
          <ac:graphicFrameMkLst>
            <pc:docMk/>
            <pc:sldMk cId="4112429752" sldId="2147472047"/>
            <ac:graphicFrameMk id="82" creationId="{8EEB8161-0156-472B-E6B2-72A5EAA7C726}"/>
          </ac:graphicFrameMkLst>
        </pc:graphicFrameChg>
        <pc:graphicFrameChg chg="add del mod replST">
          <ac:chgData name="Brito Cortés, Sofía Constanza" userId="bc780694-5ad3-4b43-9d08-68ceeeeb3a92" providerId="ADAL" clId="{78668647-0E4E-4D51-9C0E-13926B4FF229}" dt="2023-07-13T13:35:57.523" v="1024"/>
          <ac:graphicFrameMkLst>
            <pc:docMk/>
            <pc:sldMk cId="4112429752" sldId="2147472047"/>
            <ac:graphicFrameMk id="83" creationId="{37A09D1B-7A68-47DC-0534-CBD9219F2BC6}"/>
          </ac:graphicFrameMkLst>
        </pc:graphicFrameChg>
        <pc:graphicFrameChg chg="add del mod replST">
          <ac:chgData name="Brito Cortés, Sofía Constanza" userId="bc780694-5ad3-4b43-9d08-68ceeeeb3a92" providerId="ADAL" clId="{78668647-0E4E-4D51-9C0E-13926B4FF229}" dt="2023-07-13T13:36:08.389" v="1164"/>
          <ac:graphicFrameMkLst>
            <pc:docMk/>
            <pc:sldMk cId="4112429752" sldId="2147472047"/>
            <ac:graphicFrameMk id="84" creationId="{3C9C5267-5D9D-C1C4-4355-6087E5FA5074}"/>
          </ac:graphicFrameMkLst>
        </pc:graphicFrameChg>
        <pc:graphicFrameChg chg="add del mod replST">
          <ac:chgData name="Brito Cortés, Sofía Constanza" userId="bc780694-5ad3-4b43-9d08-68ceeeeb3a92" providerId="ADAL" clId="{78668647-0E4E-4D51-9C0E-13926B4FF229}" dt="2023-07-13T14:36:01.679" v="1304"/>
          <ac:graphicFrameMkLst>
            <pc:docMk/>
            <pc:sldMk cId="4112429752" sldId="2147472047"/>
            <ac:graphicFrameMk id="85" creationId="{250FF146-ED8C-3E85-F085-BC772EF8AE6D}"/>
          </ac:graphicFrameMkLst>
        </pc:graphicFrameChg>
        <pc:graphicFrameChg chg="add del mod replST">
          <ac:chgData name="Brito Cortés, Sofía Constanza" userId="bc780694-5ad3-4b43-9d08-68ceeeeb3a92" providerId="ADAL" clId="{78668647-0E4E-4D51-9C0E-13926B4FF229}" dt="2023-07-13T14:46:06.005" v="2673"/>
          <ac:graphicFrameMkLst>
            <pc:docMk/>
            <pc:sldMk cId="4112429752" sldId="2147472047"/>
            <ac:graphicFrameMk id="86" creationId="{EE7A76C0-50F0-C043-AEBF-F4347F8D19FD}"/>
          </ac:graphicFrameMkLst>
        </pc:graphicFrameChg>
        <pc:cxnChg chg="mod ord">
          <ac:chgData name="Brito Cortés, Sofía Constanza" userId="bc780694-5ad3-4b43-9d08-68ceeeeb3a92" providerId="ADAL" clId="{78668647-0E4E-4D51-9C0E-13926B4FF229}" dt="2023-07-13T14:46:40.460" v="3676"/>
          <ac:cxnSpMkLst>
            <pc:docMk/>
            <pc:sldMk cId="4112429752" sldId="2147472047"/>
            <ac:cxnSpMk id="5" creationId="{8A299F0C-81AB-2813-5E8F-63CC169D75E3}"/>
          </ac:cxnSpMkLst>
        </pc:cxnChg>
        <pc:cxnChg chg="mod ord">
          <ac:chgData name="Brito Cortés, Sofía Constanza" userId="bc780694-5ad3-4b43-9d08-68ceeeeb3a92" providerId="ADAL" clId="{78668647-0E4E-4D51-9C0E-13926B4FF229}" dt="2023-07-13T14:46:40.460" v="3674"/>
          <ac:cxnSpMkLst>
            <pc:docMk/>
            <pc:sldMk cId="4112429752" sldId="2147472047"/>
            <ac:cxnSpMk id="6" creationId="{F35AC3FA-B068-0756-1FDC-5F2BA395F2A2}"/>
          </ac:cxnSpMkLst>
        </pc:cxnChg>
        <pc:cxnChg chg="mod ord">
          <ac:chgData name="Brito Cortés, Sofía Constanza" userId="bc780694-5ad3-4b43-9d08-68ceeeeb3a92" providerId="ADAL" clId="{78668647-0E4E-4D51-9C0E-13926B4FF229}" dt="2023-07-13T14:46:40.460" v="3678"/>
          <ac:cxnSpMkLst>
            <pc:docMk/>
            <pc:sldMk cId="4112429752" sldId="2147472047"/>
            <ac:cxnSpMk id="7" creationId="{824628D7-96EE-9DB9-4ADE-0CF4488187A2}"/>
          </ac:cxnSpMkLst>
        </pc:cxnChg>
        <pc:cxnChg chg="mod ord">
          <ac:chgData name="Brito Cortés, Sofía Constanza" userId="bc780694-5ad3-4b43-9d08-68ceeeeb3a92" providerId="ADAL" clId="{78668647-0E4E-4D51-9C0E-13926B4FF229}" dt="2023-07-13T14:46:40.462" v="3680"/>
          <ac:cxnSpMkLst>
            <pc:docMk/>
            <pc:sldMk cId="4112429752" sldId="2147472047"/>
            <ac:cxnSpMk id="8" creationId="{0BC079A5-A320-18BD-6882-3A47E0D6BEF6}"/>
          </ac:cxnSpMkLst>
        </pc:cxnChg>
        <pc:cxnChg chg="mod ord">
          <ac:chgData name="Brito Cortés, Sofía Constanza" userId="bc780694-5ad3-4b43-9d08-68ceeeeb3a92" providerId="ADAL" clId="{78668647-0E4E-4D51-9C0E-13926B4FF229}" dt="2023-07-13T14:46:40.459" v="3672"/>
          <ac:cxnSpMkLst>
            <pc:docMk/>
            <pc:sldMk cId="4112429752" sldId="2147472047"/>
            <ac:cxnSpMk id="9" creationId="{E5849DBE-F448-5957-4B27-009C6D79BB4F}"/>
          </ac:cxnSpMkLst>
        </pc:cxnChg>
        <pc:cxnChg chg="mod ord">
          <ac:chgData name="Brito Cortés, Sofía Constanza" userId="bc780694-5ad3-4b43-9d08-68ceeeeb3a92" providerId="ADAL" clId="{78668647-0E4E-4D51-9C0E-13926B4FF229}" dt="2023-07-13T14:46:40.482" v="3743"/>
          <ac:cxnSpMkLst>
            <pc:docMk/>
            <pc:sldMk cId="4112429752" sldId="2147472047"/>
            <ac:cxnSpMk id="54" creationId="{0D574441-3F33-9C7F-BB05-24E9B54C9139}"/>
          </ac:cxnSpMkLst>
        </pc:cxnChg>
        <pc:cxnChg chg="mod ord">
          <ac:chgData name="Brito Cortés, Sofía Constanza" userId="bc780694-5ad3-4b43-9d08-68ceeeeb3a92" providerId="ADAL" clId="{78668647-0E4E-4D51-9C0E-13926B4FF229}" dt="2023-07-13T14:46:40.487" v="3761"/>
          <ac:cxnSpMkLst>
            <pc:docMk/>
            <pc:sldMk cId="4112429752" sldId="2147472047"/>
            <ac:cxnSpMk id="69" creationId="{C7FABC49-B3DB-47FE-9503-1AFECB2A1344}"/>
          </ac:cxnSpMkLst>
        </pc:cxnChg>
        <pc:cxnChg chg="mod ord">
          <ac:chgData name="Brito Cortés, Sofía Constanza" userId="bc780694-5ad3-4b43-9d08-68ceeeeb3a92" providerId="ADAL" clId="{78668647-0E4E-4D51-9C0E-13926B4FF229}" dt="2023-07-13T14:46:40.488" v="3765"/>
          <ac:cxnSpMkLst>
            <pc:docMk/>
            <pc:sldMk cId="4112429752" sldId="2147472047"/>
            <ac:cxnSpMk id="73" creationId="{8C05380A-9727-49F8-8964-4969C1A0BE77}"/>
          </ac:cxnSpMkLst>
        </pc:cxnChg>
      </pc:sldChg>
      <pc:sldChg chg="addSp delSp modSp mod">
        <pc:chgData name="Brito Cortés, Sofía Constanza" userId="bc780694-5ad3-4b43-9d08-68ceeeeb3a92" providerId="ADAL" clId="{78668647-0E4E-4D51-9C0E-13926B4FF229}" dt="2023-07-13T15:33:54.046" v="5434" actId="1076"/>
        <pc:sldMkLst>
          <pc:docMk/>
          <pc:sldMk cId="1385380796" sldId="2147472055"/>
        </pc:sldMkLst>
        <pc:spChg chg="mod">
          <ac:chgData name="Brito Cortés, Sofía Constanza" userId="bc780694-5ad3-4b43-9d08-68ceeeeb3a92" providerId="ADAL" clId="{78668647-0E4E-4D51-9C0E-13926B4FF229}" dt="2023-07-13T15:30:45.810" v="5407" actId="14100"/>
          <ac:spMkLst>
            <pc:docMk/>
            <pc:sldMk cId="1385380796" sldId="2147472055"/>
            <ac:spMk id="3" creationId="{9314D7BC-8012-1876-E091-A8991720254B}"/>
          </ac:spMkLst>
        </pc:spChg>
        <pc:spChg chg="add del mod">
          <ac:chgData name="Brito Cortés, Sofía Constanza" userId="bc780694-5ad3-4b43-9d08-68ceeeeb3a92" providerId="ADAL" clId="{78668647-0E4E-4D51-9C0E-13926B4FF229}" dt="2023-07-13T15:30:49.283" v="5408" actId="478"/>
          <ac:spMkLst>
            <pc:docMk/>
            <pc:sldMk cId="1385380796" sldId="2147472055"/>
            <ac:spMk id="4" creationId="{C2CD0E2A-5F33-893B-87D8-3B5F66E1BC61}"/>
          </ac:spMkLst>
        </pc:spChg>
        <pc:spChg chg="mod">
          <ac:chgData name="Brito Cortés, Sofía Constanza" userId="bc780694-5ad3-4b43-9d08-68ceeeeb3a92" providerId="ADAL" clId="{78668647-0E4E-4D51-9C0E-13926B4FF229}" dt="2023-07-13T15:33:54.046" v="5434" actId="1076"/>
          <ac:spMkLst>
            <pc:docMk/>
            <pc:sldMk cId="1385380796" sldId="2147472055"/>
            <ac:spMk id="6" creationId="{3ACA125B-C062-30BE-1121-7740234B9F92}"/>
          </ac:spMkLst>
        </pc:spChg>
      </pc:sldChg>
      <pc:sldChg chg="modSp mod">
        <pc:chgData name="Brito Cortés, Sofía Constanza" userId="bc780694-5ad3-4b43-9d08-68ceeeeb3a92" providerId="ADAL" clId="{78668647-0E4E-4D51-9C0E-13926B4FF229}" dt="2023-07-13T14:49:23.491" v="5076" actId="14100"/>
        <pc:sldMkLst>
          <pc:docMk/>
          <pc:sldMk cId="2228700247" sldId="2147472058"/>
        </pc:sldMkLst>
        <pc:spChg chg="mod">
          <ac:chgData name="Brito Cortés, Sofía Constanza" userId="bc780694-5ad3-4b43-9d08-68ceeeeb3a92" providerId="ADAL" clId="{78668647-0E4E-4D51-9C0E-13926B4FF229}" dt="2023-07-13T14:49:23.491" v="5076" actId="14100"/>
          <ac:spMkLst>
            <pc:docMk/>
            <pc:sldMk cId="2228700247" sldId="2147472058"/>
            <ac:spMk id="5" creationId="{76F56D33-FE5A-53BE-FBC1-ACB409BE4426}"/>
          </ac:spMkLst>
        </pc:spChg>
      </pc:sldChg>
      <pc:sldChg chg="addSp delSp modSp mod">
        <pc:chgData name="Brito Cortés, Sofía Constanza" userId="bc780694-5ad3-4b43-9d08-68ceeeeb3a92" providerId="ADAL" clId="{78668647-0E4E-4D51-9C0E-13926B4FF229}" dt="2023-07-13T14:58:45.507" v="5130" actId="478"/>
        <pc:sldMkLst>
          <pc:docMk/>
          <pc:sldMk cId="1581219010" sldId="2147472579"/>
        </pc:sldMkLst>
        <pc:spChg chg="mod">
          <ac:chgData name="Brito Cortés, Sofía Constanza" userId="bc780694-5ad3-4b43-9d08-68ceeeeb3a92" providerId="ADAL" clId="{78668647-0E4E-4D51-9C0E-13926B4FF229}" dt="2023-07-13T14:58:37.389" v="5128" actId="14100"/>
          <ac:spMkLst>
            <pc:docMk/>
            <pc:sldMk cId="1581219010" sldId="2147472579"/>
            <ac:spMk id="3" creationId="{00000000-0000-0000-0000-000000000000}"/>
          </ac:spMkLst>
        </pc:spChg>
        <pc:spChg chg="add del mod">
          <ac:chgData name="Brito Cortés, Sofía Constanza" userId="bc780694-5ad3-4b43-9d08-68ceeeeb3a92" providerId="ADAL" clId="{78668647-0E4E-4D51-9C0E-13926B4FF229}" dt="2023-07-13T14:58:45.507" v="5130" actId="478"/>
          <ac:spMkLst>
            <pc:docMk/>
            <pc:sldMk cId="1581219010" sldId="2147472579"/>
            <ac:spMk id="4" creationId="{B919347D-FFFD-CA66-E027-13D397252322}"/>
          </ac:spMkLst>
        </pc:spChg>
        <pc:spChg chg="mod">
          <ac:chgData name="Brito Cortés, Sofía Constanza" userId="bc780694-5ad3-4b43-9d08-68ceeeeb3a92" providerId="ADAL" clId="{78668647-0E4E-4D51-9C0E-13926B4FF229}" dt="2023-07-13T14:58:42.195" v="5129" actId="14100"/>
          <ac:spMkLst>
            <pc:docMk/>
            <pc:sldMk cId="1581219010" sldId="2147472579"/>
            <ac:spMk id="6" creationId="{8E85C523-76B0-C8C0-2EB2-1A682B98FC59}"/>
          </ac:spMkLst>
        </pc:spChg>
      </pc:sldChg>
      <pc:sldChg chg="addSp delSp modSp mod">
        <pc:chgData name="Brito Cortés, Sofía Constanza" userId="bc780694-5ad3-4b43-9d08-68ceeeeb3a92" providerId="ADAL" clId="{78668647-0E4E-4D51-9C0E-13926B4FF229}" dt="2023-07-13T15:44:14.829" v="5553" actId="478"/>
        <pc:sldMkLst>
          <pc:docMk/>
          <pc:sldMk cId="1055185935" sldId="2147472580"/>
        </pc:sldMkLst>
        <pc:spChg chg="mod">
          <ac:chgData name="Brito Cortés, Sofía Constanza" userId="bc780694-5ad3-4b43-9d08-68ceeeeb3a92" providerId="ADAL" clId="{78668647-0E4E-4D51-9C0E-13926B4FF229}" dt="2023-07-13T14:58:52.392" v="5132" actId="14100"/>
          <ac:spMkLst>
            <pc:docMk/>
            <pc:sldMk cId="1055185935" sldId="2147472580"/>
            <ac:spMk id="3" creationId="{00000000-0000-0000-0000-000000000000}"/>
          </ac:spMkLst>
        </pc:spChg>
        <pc:spChg chg="add del mod">
          <ac:chgData name="Brito Cortés, Sofía Constanza" userId="bc780694-5ad3-4b43-9d08-68ceeeeb3a92" providerId="ADAL" clId="{78668647-0E4E-4D51-9C0E-13926B4FF229}" dt="2023-07-13T14:59:01.272" v="5134" actId="478"/>
          <ac:spMkLst>
            <pc:docMk/>
            <pc:sldMk cId="1055185935" sldId="2147472580"/>
            <ac:spMk id="4" creationId="{3F3FFDDD-AA73-4F9D-9139-14F507A72655}"/>
          </ac:spMkLst>
        </pc:spChg>
        <pc:spChg chg="add del mod">
          <ac:chgData name="Brito Cortés, Sofía Constanza" userId="bc780694-5ad3-4b43-9d08-68ceeeeb3a92" providerId="ADAL" clId="{78668647-0E4E-4D51-9C0E-13926B4FF229}" dt="2023-07-13T15:44:14.829" v="5553" actId="478"/>
          <ac:spMkLst>
            <pc:docMk/>
            <pc:sldMk cId="1055185935" sldId="2147472580"/>
            <ac:spMk id="8" creationId="{59588578-2806-3F6E-CEF0-C13C58680BF7}"/>
          </ac:spMkLst>
        </pc:spChg>
      </pc:sldChg>
      <pc:sldChg chg="delSp modSp mod">
        <pc:chgData name="Brito Cortés, Sofía Constanza" userId="bc780694-5ad3-4b43-9d08-68ceeeeb3a92" providerId="ADAL" clId="{78668647-0E4E-4D51-9C0E-13926B4FF229}" dt="2023-07-13T15:44:17.838" v="5554"/>
        <pc:sldMkLst>
          <pc:docMk/>
          <pc:sldMk cId="2861664487" sldId="2147472582"/>
        </pc:sldMkLst>
        <pc:spChg chg="del">
          <ac:chgData name="Brito Cortés, Sofía Constanza" userId="bc780694-5ad3-4b43-9d08-68ceeeeb3a92" providerId="ADAL" clId="{78668647-0E4E-4D51-9C0E-13926B4FF229}" dt="2023-07-13T15:44:17.838" v="5554"/>
          <ac:spMkLst>
            <pc:docMk/>
            <pc:sldMk cId="2861664487" sldId="2147472582"/>
            <ac:spMk id="3" creationId="{91F53FF6-0BDA-6AA0-FD5B-7528989C0D59}"/>
          </ac:spMkLst>
        </pc:spChg>
        <pc:spChg chg="mod">
          <ac:chgData name="Brito Cortés, Sofía Constanza" userId="bc780694-5ad3-4b43-9d08-68ceeeeb3a92" providerId="ADAL" clId="{78668647-0E4E-4D51-9C0E-13926B4FF229}" dt="2023-07-13T14:49:52.736" v="5077" actId="207"/>
          <ac:spMkLst>
            <pc:docMk/>
            <pc:sldMk cId="2861664487" sldId="2147472582"/>
            <ac:spMk id="38" creationId="{4746C1AF-0177-46E7-B8A8-1A821220D563}"/>
          </ac:spMkLst>
        </pc:spChg>
      </pc:sldChg>
      <pc:sldChg chg="delSp">
        <pc:chgData name="Brito Cortés, Sofía Constanza" userId="bc780694-5ad3-4b43-9d08-68ceeeeb3a92" providerId="ADAL" clId="{78668647-0E4E-4D51-9C0E-13926B4FF229}" dt="2023-07-13T15:44:17.838" v="5554"/>
        <pc:sldMkLst>
          <pc:docMk/>
          <pc:sldMk cId="3391829830" sldId="2147472584"/>
        </pc:sldMkLst>
        <pc:spChg chg="del">
          <ac:chgData name="Brito Cortés, Sofía Constanza" userId="bc780694-5ad3-4b43-9d08-68ceeeeb3a92" providerId="ADAL" clId="{78668647-0E4E-4D51-9C0E-13926B4FF229}" dt="2023-07-13T15:44:17.838" v="5554"/>
          <ac:spMkLst>
            <pc:docMk/>
            <pc:sldMk cId="3391829830" sldId="2147472584"/>
            <ac:spMk id="2" creationId="{CBDA68B9-D883-5841-417E-1D98D65A80D9}"/>
          </ac:spMkLst>
        </pc:spChg>
      </pc:sldChg>
      <pc:sldChg chg="delSp">
        <pc:chgData name="Brito Cortés, Sofía Constanza" userId="bc780694-5ad3-4b43-9d08-68ceeeeb3a92" providerId="ADAL" clId="{78668647-0E4E-4D51-9C0E-13926B4FF229}" dt="2023-07-13T15:44:17.838" v="5554"/>
        <pc:sldMkLst>
          <pc:docMk/>
          <pc:sldMk cId="1959731242" sldId="2147472585"/>
        </pc:sldMkLst>
        <pc:spChg chg="del">
          <ac:chgData name="Brito Cortés, Sofía Constanza" userId="bc780694-5ad3-4b43-9d08-68ceeeeb3a92" providerId="ADAL" clId="{78668647-0E4E-4D51-9C0E-13926B4FF229}" dt="2023-07-13T15:44:17.838" v="5554"/>
          <ac:spMkLst>
            <pc:docMk/>
            <pc:sldMk cId="1959731242" sldId="2147472585"/>
            <ac:spMk id="2" creationId="{A54CEDBF-1D2D-6765-8CD7-BFBC2D3C458F}"/>
          </ac:spMkLst>
        </pc:spChg>
      </pc:sldChg>
      <pc:sldChg chg="addSp delSp modSp del mod">
        <pc:chgData name="Brito Cortés, Sofía Constanza" userId="bc780694-5ad3-4b43-9d08-68ceeeeb3a92" providerId="ADAL" clId="{78668647-0E4E-4D51-9C0E-13926B4FF229}" dt="2023-07-13T15:00:28.353" v="5317" actId="47"/>
        <pc:sldMkLst>
          <pc:docMk/>
          <pc:sldMk cId="2174871198" sldId="2147472593"/>
        </pc:sldMkLst>
        <pc:spChg chg="add del mod">
          <ac:chgData name="Brito Cortés, Sofía Constanza" userId="bc780694-5ad3-4b43-9d08-68ceeeeb3a92" providerId="ADAL" clId="{78668647-0E4E-4D51-9C0E-13926B4FF229}" dt="2023-07-13T14:59:17.058" v="5137" actId="478"/>
          <ac:spMkLst>
            <pc:docMk/>
            <pc:sldMk cId="2174871198" sldId="2147472593"/>
            <ac:spMk id="2" creationId="{609FA7B7-49C5-12ED-BC1F-F5F47C57BE71}"/>
          </ac:spMkLst>
        </pc:spChg>
        <pc:spChg chg="mod">
          <ac:chgData name="Brito Cortés, Sofía Constanza" userId="bc780694-5ad3-4b43-9d08-68ceeeeb3a92" providerId="ADAL" clId="{78668647-0E4E-4D51-9C0E-13926B4FF229}" dt="2023-07-13T14:59:10.208" v="5136" actId="14100"/>
          <ac:spMkLst>
            <pc:docMk/>
            <pc:sldMk cId="2174871198" sldId="2147472593"/>
            <ac:spMk id="16" creationId="{B91AFF71-4004-04AF-7F4F-00184F3A8AE1}"/>
          </ac:spMkLst>
        </pc:spChg>
      </pc:sldChg>
      <pc:sldChg chg="addSp delSp modSp add mod">
        <pc:chgData name="Brito Cortés, Sofía Constanza" userId="bc780694-5ad3-4b43-9d08-68ceeeeb3a92" providerId="ADAL" clId="{78668647-0E4E-4D51-9C0E-13926B4FF229}" dt="2023-07-13T15:01:43.228" v="5393" actId="14100"/>
        <pc:sldMkLst>
          <pc:docMk/>
          <pc:sldMk cId="1063732729" sldId="2147472594"/>
        </pc:sldMkLst>
        <pc:spChg chg="mod">
          <ac:chgData name="Brito Cortés, Sofía Constanza" userId="bc780694-5ad3-4b43-9d08-68ceeeeb3a92" providerId="ADAL" clId="{78668647-0E4E-4D51-9C0E-13926B4FF229}" dt="2023-07-13T15:01:20.634" v="5390" actId="14100"/>
          <ac:spMkLst>
            <pc:docMk/>
            <pc:sldMk cId="1063732729" sldId="2147472594"/>
            <ac:spMk id="5" creationId="{00000000-0000-0000-0000-000000000000}"/>
          </ac:spMkLst>
        </pc:spChg>
        <pc:spChg chg="mod">
          <ac:chgData name="Brito Cortés, Sofía Constanza" userId="bc780694-5ad3-4b43-9d08-68ceeeeb3a92" providerId="ADAL" clId="{78668647-0E4E-4D51-9C0E-13926B4FF229}" dt="2023-07-13T15:01:43.228" v="5393" actId="14100"/>
          <ac:spMkLst>
            <pc:docMk/>
            <pc:sldMk cId="1063732729" sldId="2147472594"/>
            <ac:spMk id="9" creationId="{69C3A41C-F820-0352-6504-8553680263BB}"/>
          </ac:spMkLst>
        </pc:spChg>
        <pc:spChg chg="mod">
          <ac:chgData name="Brito Cortés, Sofía Constanza" userId="bc780694-5ad3-4b43-9d08-68ceeeeb3a92" providerId="ADAL" clId="{78668647-0E4E-4D51-9C0E-13926B4FF229}" dt="2023-07-13T15:01:32.697" v="5392" actId="14100"/>
          <ac:spMkLst>
            <pc:docMk/>
            <pc:sldMk cId="1063732729" sldId="2147472594"/>
            <ac:spMk id="10" creationId="{3CBEAD6F-F1C1-7AAF-A62F-652C6D10E52E}"/>
          </ac:spMkLst>
        </pc:spChg>
        <pc:spChg chg="add del mod">
          <ac:chgData name="Brito Cortés, Sofía Constanza" userId="bc780694-5ad3-4b43-9d08-68ceeeeb3a92" providerId="ADAL" clId="{78668647-0E4E-4D51-9C0E-13926B4FF229}" dt="2023-07-13T15:01:28.445" v="5391" actId="478"/>
          <ac:spMkLst>
            <pc:docMk/>
            <pc:sldMk cId="1063732729" sldId="2147472594"/>
            <ac:spMk id="11" creationId="{149BA6E5-72E1-AC1B-C13C-2DEBC717B189}"/>
          </ac:spMkLst>
        </pc:spChg>
      </pc:sldChg>
      <pc:sldMasterChg chg="delSldLayout modSldLayout sldLayoutOrd">
        <pc:chgData name="Brito Cortés, Sofía Constanza" userId="bc780694-5ad3-4b43-9d08-68ceeeeb3a92" providerId="ADAL" clId="{78668647-0E4E-4D51-9C0E-13926B4FF229}" dt="2023-07-13T15:51:45.458" v="5563" actId="20578"/>
        <pc:sldMasterMkLst>
          <pc:docMk/>
          <pc:sldMasterMk cId="195468931" sldId="2147483648"/>
        </pc:sldMasterMkLst>
        <pc:sldLayoutChg chg="del ord">
          <pc:chgData name="Brito Cortés, Sofía Constanza" userId="bc780694-5ad3-4b43-9d08-68ceeeeb3a92" providerId="ADAL" clId="{78668647-0E4E-4D51-9C0E-13926B4FF229}" dt="2023-07-13T15:49:18.586" v="5558" actId="2696"/>
          <pc:sldLayoutMkLst>
            <pc:docMk/>
            <pc:sldMasterMk cId="195468931" sldId="2147483648"/>
            <pc:sldLayoutMk cId="924123321" sldId="2147483649"/>
          </pc:sldLayoutMkLst>
        </pc:sldLayoutChg>
        <pc:sldLayoutChg chg="modSp mod">
          <pc:chgData name="Brito Cortés, Sofía Constanza" userId="bc780694-5ad3-4b43-9d08-68ceeeeb3a92" providerId="ADAL" clId="{78668647-0E4E-4D51-9C0E-13926B4FF229}" dt="2023-07-13T15:50:03.660" v="5560" actId="5793"/>
          <pc:sldLayoutMkLst>
            <pc:docMk/>
            <pc:sldMasterMk cId="195468931" sldId="2147483648"/>
            <pc:sldLayoutMk cId="839351526" sldId="2147483652"/>
          </pc:sldLayoutMkLst>
          <pc:spChg chg="mod">
            <ac:chgData name="Brito Cortés, Sofía Constanza" userId="bc780694-5ad3-4b43-9d08-68ceeeeb3a92" providerId="ADAL" clId="{78668647-0E4E-4D51-9C0E-13926B4FF229}" dt="2023-07-13T15:50:03.660" v="5560" actId="5793"/>
            <ac:spMkLst>
              <pc:docMk/>
              <pc:sldMasterMk cId="195468931" sldId="2147483648"/>
              <pc:sldLayoutMk cId="839351526" sldId="2147483652"/>
              <ac:spMk id="4" creationId="{00000000-0000-0000-0000-000000000000}"/>
            </ac:spMkLst>
          </pc:spChg>
        </pc:sldLayoutChg>
        <pc:sldLayoutChg chg="modSp mod">
          <pc:chgData name="Brito Cortés, Sofía Constanza" userId="bc780694-5ad3-4b43-9d08-68ceeeeb3a92" providerId="ADAL" clId="{78668647-0E4E-4D51-9C0E-13926B4FF229}" dt="2023-07-13T15:50:25.339" v="5562" actId="14100"/>
          <pc:sldLayoutMkLst>
            <pc:docMk/>
            <pc:sldMasterMk cId="195468931" sldId="2147483648"/>
            <pc:sldLayoutMk cId="2764344850" sldId="2147483658"/>
          </pc:sldLayoutMkLst>
          <pc:spChg chg="mod">
            <ac:chgData name="Brito Cortés, Sofía Constanza" userId="bc780694-5ad3-4b43-9d08-68ceeeeb3a92" providerId="ADAL" clId="{78668647-0E4E-4D51-9C0E-13926B4FF229}" dt="2023-07-13T15:50:21.484" v="5561" actId="14100"/>
            <ac:spMkLst>
              <pc:docMk/>
              <pc:sldMasterMk cId="195468931" sldId="2147483648"/>
              <pc:sldLayoutMk cId="2764344850" sldId="2147483658"/>
              <ac:spMk id="8" creationId="{359D21D7-380C-F4B2-4834-98816DBD5590}"/>
            </ac:spMkLst>
          </pc:spChg>
          <pc:spChg chg="mod">
            <ac:chgData name="Brito Cortés, Sofía Constanza" userId="bc780694-5ad3-4b43-9d08-68ceeeeb3a92" providerId="ADAL" clId="{78668647-0E4E-4D51-9C0E-13926B4FF229}" dt="2023-07-13T15:50:25.339" v="5562" actId="14100"/>
            <ac:spMkLst>
              <pc:docMk/>
              <pc:sldMasterMk cId="195468931" sldId="2147483648"/>
              <pc:sldLayoutMk cId="2764344850" sldId="2147483658"/>
              <ac:spMk id="10" creationId="{91900A05-BCAC-D961-2A18-DB1AFF8D3320}"/>
            </ac:spMkLst>
          </pc:spChg>
        </pc:sldLayoutChg>
        <pc:sldLayoutChg chg="ord">
          <pc:chgData name="Brito Cortés, Sofía Constanza" userId="bc780694-5ad3-4b43-9d08-68ceeeeb3a92" providerId="ADAL" clId="{78668647-0E4E-4D51-9C0E-13926B4FF229}" dt="2023-07-13T15:51:45.458" v="5563" actId="20578"/>
          <pc:sldLayoutMkLst>
            <pc:docMk/>
            <pc:sldMasterMk cId="195468931" sldId="2147483648"/>
            <pc:sldLayoutMk cId="2752245890" sldId="2147483660"/>
          </pc:sldLayoutMkLst>
        </pc:sldLayoutChg>
      </pc:sldMaster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6B2790E3-B6ED-E7E6-5D07-82843B3EC0B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 xmlns:a16="http://schemas.microsoft.com/office/drawing/2014/main" id="{EE3A19C9-0F57-6475-631F-884B0E5B7A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FF8599-7029-4CF8-95BC-169911F75AAA}" type="datetimeFigureOut">
              <a:rPr lang="es-CL" smtClean="0"/>
              <a:t>04-02-2025</a:t>
            </a:fld>
            <a:endParaRPr lang="es-CL"/>
          </a:p>
        </p:txBody>
      </p:sp>
      <p:sp>
        <p:nvSpPr>
          <p:cNvPr id="4" name="Marcador de pie de página 3">
            <a:extLst>
              <a:ext uri="{FF2B5EF4-FFF2-40B4-BE49-F238E27FC236}">
                <a16:creationId xmlns="" xmlns:a16="http://schemas.microsoft.com/office/drawing/2014/main" id="{9866CBB2-CE96-B313-C552-1177FE96E0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 xmlns:a16="http://schemas.microsoft.com/office/drawing/2014/main" id="{99EE2CCB-AE9F-49E3-9066-A616DDDDC4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7272DF-830D-4E4A-A62B-81CF43A0216D}" type="slidenum">
              <a:rPr lang="es-CL" smtClean="0"/>
              <a:t>‹Nº›</a:t>
            </a:fld>
            <a:endParaRPr lang="es-CL"/>
          </a:p>
        </p:txBody>
      </p:sp>
    </p:spTree>
    <p:extLst>
      <p:ext uri="{BB962C8B-B14F-4D97-AF65-F5344CB8AC3E}">
        <p14:creationId xmlns:p14="http://schemas.microsoft.com/office/powerpoint/2010/main" val="19567432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F30DF6-1775-470B-AB63-2D0DB4F8C554}" type="datetimeFigureOut">
              <a:rPr lang="es-CL" smtClean="0"/>
              <a:t>04-02-2025</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F3A76-3C4B-46A8-9478-22DCFEA7A812}" type="slidenum">
              <a:rPr lang="es-CL" smtClean="0"/>
              <a:t>‹Nº›</a:t>
            </a:fld>
            <a:endParaRPr lang="es-CL"/>
          </a:p>
        </p:txBody>
      </p:sp>
    </p:spTree>
    <p:extLst>
      <p:ext uri="{BB962C8B-B14F-4D97-AF65-F5344CB8AC3E}">
        <p14:creationId xmlns:p14="http://schemas.microsoft.com/office/powerpoint/2010/main" val="33378097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376568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CL" sz="1200" kern="1200" dirty="0">
                <a:solidFill>
                  <a:schemeClr val="tx1"/>
                </a:solidFill>
                <a:latin typeface="+mn-lt"/>
                <a:ea typeface="+mn-ea"/>
                <a:cs typeface="+mn-cs"/>
              </a:rPr>
              <a:t>Conductores con terminales </a:t>
            </a:r>
          </a:p>
          <a:p>
            <a:r>
              <a:rPr lang="es-ES" altLang="es-CL" sz="1200" kern="1200" dirty="0">
                <a:solidFill>
                  <a:schemeClr val="tx1"/>
                </a:solidFill>
                <a:latin typeface="+mn-lt"/>
                <a:ea typeface="+mn-ea"/>
                <a:cs typeface="+mn-cs"/>
              </a:rPr>
              <a:t>Los conductores de conexión para cables deberán se de secciones superiores a 6 mm y alambres sobre 10 mm (sin daño secciones inferiores). Se recomienda que todos los conductores se encuentre con terminales, para asegurar una mejor conexión con las protecciones eléctricas, tales como disyuntores, termomagnéticos y otros elementos)</a:t>
            </a:r>
          </a:p>
          <a:p>
            <a:r>
              <a:rPr lang="es-ES" altLang="es-CL" sz="1200" kern="1200" dirty="0">
                <a:solidFill>
                  <a:schemeClr val="tx1"/>
                </a:solidFill>
                <a:latin typeface="+mn-lt"/>
                <a:ea typeface="+mn-ea"/>
                <a:cs typeface="+mn-cs"/>
              </a:rPr>
              <a:t>En el proyecto de reglamento RTIC N°11 "Instalaciones especiales“ hace mención al uso Terminales</a:t>
            </a:r>
          </a:p>
          <a:p>
            <a:endParaRPr lang="es-CL" dirty="0"/>
          </a:p>
        </p:txBody>
      </p:sp>
    </p:spTree>
    <p:extLst>
      <p:ext uri="{BB962C8B-B14F-4D97-AF65-F5344CB8AC3E}">
        <p14:creationId xmlns:p14="http://schemas.microsoft.com/office/powerpoint/2010/main" val="404835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CL" sz="1200" kern="1200" dirty="0">
                <a:solidFill>
                  <a:schemeClr val="tx1"/>
                </a:solidFill>
                <a:latin typeface="+mn-lt"/>
                <a:ea typeface="+mn-ea"/>
                <a:cs typeface="+mn-cs"/>
              </a:rPr>
              <a:t>Conductores con terminales </a:t>
            </a:r>
          </a:p>
          <a:p>
            <a:r>
              <a:rPr lang="es-ES" altLang="es-CL" sz="1200" kern="1200" dirty="0">
                <a:solidFill>
                  <a:schemeClr val="tx1"/>
                </a:solidFill>
                <a:latin typeface="+mn-lt"/>
                <a:ea typeface="+mn-ea"/>
                <a:cs typeface="+mn-cs"/>
              </a:rPr>
              <a:t>Los conductores de conexión para cables deberán se de secciones superiores a 6 mm y alambres sobre 10 mm (sin daño secciones inferiores). Se recomienda que todos los conductores se encuentre con terminales, para asegurar una mejor conexión con las protecciones eléctricas, tales como disyuntores, termomagnéticos y otros elementos)</a:t>
            </a:r>
          </a:p>
          <a:p>
            <a:r>
              <a:rPr lang="es-ES" altLang="es-CL" sz="1200" kern="1200" dirty="0">
                <a:solidFill>
                  <a:schemeClr val="tx1"/>
                </a:solidFill>
                <a:latin typeface="+mn-lt"/>
                <a:ea typeface="+mn-ea"/>
                <a:cs typeface="+mn-cs"/>
              </a:rPr>
              <a:t>En el proyecto de reglamento RTIC N°11 "Instalaciones especiales“ hace mención al uso Terminales</a:t>
            </a:r>
          </a:p>
          <a:p>
            <a:endParaRPr lang="es-CL" dirty="0"/>
          </a:p>
        </p:txBody>
      </p:sp>
    </p:spTree>
    <p:extLst>
      <p:ext uri="{BB962C8B-B14F-4D97-AF65-F5344CB8AC3E}">
        <p14:creationId xmlns:p14="http://schemas.microsoft.com/office/powerpoint/2010/main" val="3510811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aseline="0" dirty="0"/>
              <a:t>Código de colores y prevención contactos directos  </a:t>
            </a:r>
          </a:p>
          <a:p>
            <a:r>
              <a:rPr lang="es-ES" sz="1200" baseline="0" dirty="0"/>
              <a:t>Tanto las barras como los conductores del cableado interno de los tableros deberán cumplir el código de colores. Las barras deberán estar protegidas contra contactos directos (placas o barreras para impedir el contacto accidental).</a:t>
            </a:r>
          </a:p>
          <a:p>
            <a:r>
              <a:rPr lang="es-ES" sz="1200" baseline="0" dirty="0"/>
              <a:t>Los conductores eléctricos deben cumplir con el color que identifique la fase correspondiente.</a:t>
            </a:r>
          </a:p>
          <a:p>
            <a:endParaRPr lang="es-ES" sz="1200" baseline="0" dirty="0"/>
          </a:p>
          <a:p>
            <a:r>
              <a:rPr lang="es-ES" sz="1200" baseline="0" dirty="0"/>
              <a:t>En el proyecto de reglamento RTIC Nº2 Tableros eléctricos, se señala que el montaje de las barras deberá realizarse en las siguientes secuencias de izquierda a derecha; de arriba hacia abajo; de adelante hacia atrás (azul, negro, rojo, R-S-T o T-S-R). Para barras de distribución hasta 160 A se aceptará como marca el color del cable. </a:t>
            </a:r>
          </a:p>
          <a:p>
            <a:endParaRPr lang="es-ES" sz="1200" dirty="0"/>
          </a:p>
        </p:txBody>
      </p:sp>
    </p:spTree>
    <p:extLst>
      <p:ext uri="{BB962C8B-B14F-4D97-AF65-F5344CB8AC3E}">
        <p14:creationId xmlns:p14="http://schemas.microsoft.com/office/powerpoint/2010/main" val="3805475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baseline="0" dirty="0"/>
              <a:t>Código de colores y prevención contactos directos  </a:t>
            </a:r>
          </a:p>
          <a:p>
            <a:r>
              <a:rPr lang="es-ES" sz="1200" baseline="0" dirty="0"/>
              <a:t>Tanto las barras como los conductores del cableado interno de los tableros deberán cumplir el código de colores. Las barras deberán estar protegidas contra contactos directos (placas o barreras para impedir el contacto accidental).</a:t>
            </a:r>
          </a:p>
          <a:p>
            <a:r>
              <a:rPr lang="es-ES" sz="1200" baseline="0" dirty="0"/>
              <a:t>Los conductores eléctricos deben cumplir con el color que identifique la fase correspondiente.</a:t>
            </a:r>
          </a:p>
          <a:p>
            <a:endParaRPr lang="es-ES" sz="1200" baseline="0" dirty="0"/>
          </a:p>
          <a:p>
            <a:r>
              <a:rPr lang="es-ES" sz="1200" baseline="0" dirty="0"/>
              <a:t>En el proyecto de reglamento RTIC Nº2 Tableros eléctricos, se señala que el montaje de las barras deberá realizarse en las siguientes secuencias de izquierda a derecha; de arriba hacia abajo; de adelante hacia atrás (azul, negro, rojo, R-S-T o T-S-R). Para barras de distribución hasta 160 A se aceptará como marca el color del cable. </a:t>
            </a:r>
          </a:p>
          <a:p>
            <a:endParaRPr lang="es-CL" dirty="0"/>
          </a:p>
        </p:txBody>
      </p:sp>
    </p:spTree>
    <p:extLst>
      <p:ext uri="{BB962C8B-B14F-4D97-AF65-F5344CB8AC3E}">
        <p14:creationId xmlns:p14="http://schemas.microsoft.com/office/powerpoint/2010/main" val="23124285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301336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099342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43637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sz="1200" dirty="0"/>
              <a:t>El uso de tableros eléctricos portátiles es especialmente orientado a faenas de construcción (instalaciones provisionales) o donde se requieran trabajos puntuales en plantas industriales.</a:t>
            </a:r>
          </a:p>
          <a:p>
            <a:endParaRPr lang="es-ES" sz="1200" dirty="0"/>
          </a:p>
          <a:p>
            <a:r>
              <a:rPr lang="es-ES" sz="1200" dirty="0"/>
              <a:t>Especiales cuidados y requisitos de seguridad se requiere, dado que al ser equipos móviles, en muchas ocasiones estarán expuestos a los factores ambientales y los propios de faenas e instalaciones provisionales: movimiento de cables, condiciones de humedad, maquinaria, traslados constantes de los tableros en distintas zonas de las obras, etc.</a:t>
            </a:r>
          </a:p>
          <a:p>
            <a:endParaRPr lang="es-ES" sz="1200" dirty="0"/>
          </a:p>
          <a:p>
            <a:r>
              <a:rPr lang="es-ES" sz="1200" dirty="0"/>
              <a:t>En muchas ocasiones se instalan en atriles fijos o con ruedas para su fácil traslado en las áreas de trabajo.</a:t>
            </a:r>
          </a:p>
          <a:p>
            <a:endParaRPr lang="es-CL" dirty="0"/>
          </a:p>
        </p:txBody>
      </p:sp>
    </p:spTree>
    <p:extLst>
      <p:ext uri="{BB962C8B-B14F-4D97-AF65-F5344CB8AC3E}">
        <p14:creationId xmlns:p14="http://schemas.microsoft.com/office/powerpoint/2010/main" val="207254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2548807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Tree>
    <p:extLst>
      <p:ext uri="{BB962C8B-B14F-4D97-AF65-F5344CB8AC3E}">
        <p14:creationId xmlns:p14="http://schemas.microsoft.com/office/powerpoint/2010/main" val="15446052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1440180" rtl="0" eaLnBrk="1" fontAlgn="auto" latinLnBrk="0" hangingPunct="1">
              <a:lnSpc>
                <a:spcPct val="100000"/>
              </a:lnSpc>
              <a:spcBef>
                <a:spcPts val="0"/>
              </a:spcBef>
              <a:spcAft>
                <a:spcPts val="0"/>
              </a:spcAft>
              <a:buClrTx/>
              <a:buSzTx/>
              <a:buFontTx/>
              <a:buNone/>
              <a:tabLst/>
              <a:defRPr/>
            </a:pPr>
            <a:r>
              <a:rPr lang="es-CL" altLang="es-CL" sz="1200" kern="1200" dirty="0">
                <a:solidFill>
                  <a:schemeClr val="tx1"/>
                </a:solidFill>
                <a:latin typeface="+mn-lt"/>
                <a:ea typeface="+mn-ea"/>
                <a:cs typeface="+mn-cs"/>
              </a:rPr>
              <a:t>TIERRA DE PROTECCIÓN</a:t>
            </a:r>
          </a:p>
          <a:p>
            <a:pPr algn="just"/>
            <a:endParaRPr lang="es-ES" sz="1200" dirty="0">
              <a:solidFill>
                <a:srgbClr val="000000"/>
              </a:solidFill>
              <a:latin typeface="+mn-lt"/>
            </a:endParaRPr>
          </a:p>
          <a:p>
            <a:pPr algn="just"/>
            <a:r>
              <a:rPr lang="es-ES" sz="1200" dirty="0">
                <a:solidFill>
                  <a:srgbClr val="000000"/>
                </a:solidFill>
                <a:latin typeface="+mn-lt"/>
              </a:rPr>
              <a:t>En la Conexión a Tierra el</a:t>
            </a:r>
            <a:r>
              <a:rPr lang="es-ES" sz="1200" b="0" i="0" u="none" strike="noStrike" kern="1200" baseline="0" dirty="0">
                <a:solidFill>
                  <a:schemeClr val="tx1"/>
                </a:solidFill>
                <a:latin typeface="+mn-lt"/>
                <a:ea typeface="+mn-ea"/>
                <a:cs typeface="+mn-cs"/>
              </a:rPr>
              <a:t> tablero deberá contar con la conexión a un sistema de puesta a tierra adecuado, que cumpla con lo exigido correspondiente al </a:t>
            </a:r>
            <a:r>
              <a:rPr lang="es-ES" sz="1200" dirty="0">
                <a:solidFill>
                  <a:srgbClr val="000000"/>
                </a:solidFill>
                <a:latin typeface="+mn-lt"/>
              </a:rPr>
              <a:t>Reglamento técnico de instalaciones de consumo (</a:t>
            </a:r>
            <a:r>
              <a:rPr lang="es-CL" sz="1200" b="0" i="0" kern="1200" dirty="0">
                <a:solidFill>
                  <a:schemeClr val="tx1"/>
                </a:solidFill>
                <a:effectLst/>
                <a:latin typeface="+mn-lt"/>
                <a:ea typeface="+mn-ea"/>
                <a:cs typeface="+mn-cs"/>
              </a:rPr>
              <a:t>proyecto de reglamento </a:t>
            </a:r>
            <a:r>
              <a:rPr lang="es-ES" sz="1200" dirty="0">
                <a:solidFill>
                  <a:srgbClr val="000000"/>
                </a:solidFill>
                <a:latin typeface="+mn-lt"/>
              </a:rPr>
              <a:t>RTIC Nº2 Tableros Eléctricos)</a:t>
            </a:r>
          </a:p>
          <a:p>
            <a:pPr algn="just"/>
            <a:endParaRPr lang="es-ES" sz="1200" dirty="0">
              <a:solidFill>
                <a:srgbClr val="000000"/>
              </a:solidFill>
              <a:latin typeface="+mn-lt"/>
            </a:endParaRPr>
          </a:p>
          <a:p>
            <a:pPr algn="just"/>
            <a:r>
              <a:rPr lang="es-ES" sz="1200" b="0" i="0" u="none" strike="noStrike" kern="1200" baseline="0" dirty="0">
                <a:solidFill>
                  <a:schemeClr val="tx1"/>
                </a:solidFill>
                <a:latin typeface="+mn-lt"/>
                <a:ea typeface="+mn-ea"/>
                <a:cs typeface="+mn-cs"/>
              </a:rPr>
              <a:t>Si la caja, gabinete o armario que contiene a un tablero es metálico, deberá protegerse contra tensiones peligrosas. </a:t>
            </a:r>
          </a:p>
          <a:p>
            <a:pPr algn="just"/>
            <a:endParaRPr lang="es-ES" sz="1200" b="0" i="0" u="none" strike="noStrike" kern="1200" baseline="0" dirty="0">
              <a:solidFill>
                <a:schemeClr val="tx1"/>
              </a:solidFill>
              <a:latin typeface="+mn-lt"/>
              <a:ea typeface="+mn-ea"/>
              <a:cs typeface="+mn-cs"/>
            </a:endParaRPr>
          </a:p>
          <a:p>
            <a:pPr algn="just"/>
            <a:r>
              <a:rPr lang="es-ES" sz="1200" b="0" i="0" u="none" strike="noStrike" kern="1200" baseline="0" dirty="0">
                <a:solidFill>
                  <a:schemeClr val="tx1"/>
                </a:solidFill>
                <a:latin typeface="+mn-lt"/>
                <a:ea typeface="+mn-ea"/>
                <a:cs typeface="+mn-cs"/>
              </a:rPr>
              <a:t>Las conexiones a tierra de un tablero deberán asegurar una continuidad eléctrica entre éste y el conductor de protección, cumpliendo con lo dispuesto en el </a:t>
            </a:r>
            <a:r>
              <a:rPr lang="es-CL" sz="1200" b="0" i="0" kern="1200" dirty="0">
                <a:solidFill>
                  <a:schemeClr val="tx1"/>
                </a:solidFill>
                <a:effectLst/>
                <a:latin typeface="+mn-lt"/>
                <a:ea typeface="+mn-ea"/>
                <a:cs typeface="+mn-cs"/>
              </a:rPr>
              <a:t>proyecto del reglamento </a:t>
            </a:r>
            <a:r>
              <a:rPr lang="es-ES" sz="1200" b="0" i="0" u="none" strike="noStrike" kern="1200" baseline="0" dirty="0">
                <a:solidFill>
                  <a:schemeClr val="tx1"/>
                </a:solidFill>
                <a:latin typeface="+mn-lt"/>
                <a:ea typeface="+mn-ea"/>
                <a:cs typeface="+mn-cs"/>
              </a:rPr>
              <a:t>RTIC N°05. </a:t>
            </a:r>
            <a:endParaRPr lang="es-ES" sz="1200" dirty="0">
              <a:solidFill>
                <a:srgbClr val="000000"/>
              </a:solidFill>
              <a:latin typeface="+mn-lt"/>
            </a:endParaRPr>
          </a:p>
          <a:p>
            <a:endParaRPr lang="es-CL" dirty="0"/>
          </a:p>
        </p:txBody>
      </p:sp>
    </p:spTree>
    <p:extLst>
      <p:ext uri="{BB962C8B-B14F-4D97-AF65-F5344CB8AC3E}">
        <p14:creationId xmlns:p14="http://schemas.microsoft.com/office/powerpoint/2010/main" val="2749851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altLang="es-CL" sz="1200" kern="1200" dirty="0">
                <a:solidFill>
                  <a:schemeClr val="tx1"/>
                </a:solidFill>
                <a:latin typeface="+mn-lt"/>
                <a:ea typeface="+mn-ea"/>
                <a:cs typeface="+mn-cs"/>
              </a:rPr>
              <a:t>Tableros eléctricos con circuitos rotulados </a:t>
            </a:r>
            <a:endParaRPr lang="es-CL" sz="1200" dirty="0"/>
          </a:p>
          <a:p>
            <a:r>
              <a:rPr lang="es-CL" sz="1200" dirty="0"/>
              <a:t>Dentro de los Tableros los equipos deberán estar correctamente rotulados con su nombre o Función de este para una correcta identificación en caso de trabajos que se deban realizar.</a:t>
            </a:r>
          </a:p>
          <a:p>
            <a:r>
              <a:rPr lang="es-CL" sz="1200" dirty="0"/>
              <a:t>Especialmente cada uno de los circuitos que alimenta cada protección eléctrica (disyuntores termomagnéticos)</a:t>
            </a:r>
          </a:p>
          <a:p>
            <a:endParaRPr lang="es-CL" sz="1200" dirty="0"/>
          </a:p>
          <a:p>
            <a:r>
              <a:rPr lang="es-ES" altLang="es-CL" sz="1200" b="0" kern="1200" dirty="0">
                <a:solidFill>
                  <a:schemeClr val="tx1"/>
                </a:solidFill>
                <a:latin typeface="+mn-lt"/>
                <a:ea typeface="+mn-ea"/>
                <a:cs typeface="+mn-cs"/>
              </a:rPr>
              <a:t>T</a:t>
            </a:r>
            <a:r>
              <a:rPr lang="es-ES" altLang="es-CL" sz="1200" kern="1200" dirty="0">
                <a:solidFill>
                  <a:schemeClr val="tx1"/>
                </a:solidFill>
                <a:latin typeface="+mn-lt"/>
                <a:ea typeface="+mn-ea"/>
                <a:cs typeface="+mn-cs"/>
              </a:rPr>
              <a:t>ableros con cubiertas y tapas </a:t>
            </a:r>
          </a:p>
          <a:p>
            <a:endParaRPr lang="es-E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Todos los tableros deberán contar con una cubierta cubre equipos y con una puerta exterior. La cubierta cubre equipos tendrá por finalidad impedir el contacto de cuerpos extraños con las partes energizadas, o bien, que partes energizadas queden al alcance del usuario al operar las protecciones o dispositivos de maniobra. Los tableros de faena deberán contar con parada de emergencia.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a:t>Los tableros de faena deberán contar con parada de emergencia.</a:t>
            </a:r>
            <a:endParaRPr lang="es-CL" sz="1200" dirty="0"/>
          </a:p>
          <a:p>
            <a:endParaRPr lang="es-CL" dirty="0"/>
          </a:p>
        </p:txBody>
      </p:sp>
    </p:spTree>
    <p:extLst>
      <p:ext uri="{BB962C8B-B14F-4D97-AF65-F5344CB8AC3E}">
        <p14:creationId xmlns:p14="http://schemas.microsoft.com/office/powerpoint/2010/main" val="31669227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tags" Target="../tags/tag5.xml"/><Relationship Id="rId7" Type="http://schemas.openxmlformats.org/officeDocument/2006/relationships/image" Target="../media/image3.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Master" Target="../slideMasters/slideMaster2.xml"/><Relationship Id="rId7" Type="http://schemas.openxmlformats.org/officeDocument/2006/relationships/image" Target="../media/image6.svg"/><Relationship Id="rId2" Type="http://schemas.openxmlformats.org/officeDocument/2006/relationships/tags" Target="../tags/tag15.xml"/><Relationship Id="rId1" Type="http://schemas.openxmlformats.org/officeDocument/2006/relationships/vmlDrawing" Target="../drawings/vmlDrawing9.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9.bin"/><Relationship Id="rId9"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16.xml"/><Relationship Id="rId1" Type="http://schemas.openxmlformats.org/officeDocument/2006/relationships/vmlDrawing" Target="../drawings/vmlDrawing10.vml"/><Relationship Id="rId6" Type="http://schemas.openxmlformats.org/officeDocument/2006/relationships/image" Target="../media/image13.png"/><Relationship Id="rId5" Type="http://schemas.openxmlformats.org/officeDocument/2006/relationships/image" Target="../media/image2.emf"/><Relationship Id="rId4" Type="http://schemas.openxmlformats.org/officeDocument/2006/relationships/oleObject" Target="../embeddings/oleObject10.bin"/></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7.xml"/><Relationship Id="rId1" Type="http://schemas.openxmlformats.org/officeDocument/2006/relationships/vmlDrawing" Target="../drawings/vmlDrawing11.v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11.bin"/></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tags" Target="../tags/tag19.xml"/><Relationship Id="rId7" Type="http://schemas.openxmlformats.org/officeDocument/2006/relationships/image" Target="../media/image15.png"/><Relationship Id="rId2" Type="http://schemas.openxmlformats.org/officeDocument/2006/relationships/tags" Target="../tags/tag18.xml"/><Relationship Id="rId1" Type="http://schemas.openxmlformats.org/officeDocument/2006/relationships/vmlDrawing" Target="../drawings/vmlDrawing12.vml"/><Relationship Id="rId6" Type="http://schemas.openxmlformats.org/officeDocument/2006/relationships/image" Target="../media/image8.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0.xml"/><Relationship Id="rId1" Type="http://schemas.openxmlformats.org/officeDocument/2006/relationships/vmlDrawing" Target="../drawings/vmlDrawing13.v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13.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21.xml"/><Relationship Id="rId1" Type="http://schemas.openxmlformats.org/officeDocument/2006/relationships/vmlDrawing" Target="../drawings/vmlDrawing14.vml"/><Relationship Id="rId6" Type="http://schemas.openxmlformats.org/officeDocument/2006/relationships/image" Target="../media/image18.png"/><Relationship Id="rId5" Type="http://schemas.openxmlformats.org/officeDocument/2006/relationships/image" Target="../media/image2.emf"/><Relationship Id="rId4" Type="http://schemas.openxmlformats.org/officeDocument/2006/relationships/oleObject" Target="../embeddings/oleObject14.bin"/></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9.sv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22.xml"/><Relationship Id="rId1" Type="http://schemas.openxmlformats.org/officeDocument/2006/relationships/vmlDrawing" Target="../drawings/vmlDrawing15.vml"/><Relationship Id="rId6" Type="http://schemas.openxmlformats.org/officeDocument/2006/relationships/image" Target="../media/image10.png"/><Relationship Id="rId5" Type="http://schemas.openxmlformats.org/officeDocument/2006/relationships/image" Target="../media/image2.emf"/><Relationship Id="rId4" Type="http://schemas.openxmlformats.org/officeDocument/2006/relationships/oleObject" Target="../embeddings/oleObject15.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slideMaster" Target="../slideMasters/slideMaster2.xml"/><Relationship Id="rId7" Type="http://schemas.openxmlformats.org/officeDocument/2006/relationships/image" Target="../media/image20.png"/><Relationship Id="rId2" Type="http://schemas.openxmlformats.org/officeDocument/2006/relationships/tags" Target="../tags/tag23.xml"/><Relationship Id="rId1" Type="http://schemas.openxmlformats.org/officeDocument/2006/relationships/vmlDrawing" Target="../drawings/vmlDrawing16.vml"/><Relationship Id="rId6" Type="http://schemas.openxmlformats.org/officeDocument/2006/relationships/image" Target="../media/image5.png"/><Relationship Id="rId5" Type="http://schemas.openxmlformats.org/officeDocument/2006/relationships/image" Target="../media/image2.emf"/><Relationship Id="rId4" Type="http://schemas.openxmlformats.org/officeDocument/2006/relationships/oleObject" Target="../embeddings/oleObject16.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4.emf"/><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image" Target="../media/image6.png"/><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7.bin"/></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4.svg"/><Relationship Id="rId2" Type="http://schemas.openxmlformats.org/officeDocument/2006/relationships/tags" Target="../tags/tag14.xml"/><Relationship Id="rId1" Type="http://schemas.openxmlformats.org/officeDocument/2006/relationships/vmlDrawing" Target="../drawings/vmlDrawing8.vml"/><Relationship Id="rId6" Type="http://schemas.openxmlformats.org/officeDocument/2006/relationships/image" Target="../media/image9.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Portada 1">
    <p:bg>
      <p:bgPr>
        <a:solidFill>
          <a:schemeClr val="tx2"/>
        </a:solidFill>
        <a:effectLst/>
      </p:bgPr>
    </p:bg>
    <p:spTree>
      <p:nvGrpSpPr>
        <p:cNvPr id="1" name=""/>
        <p:cNvGrpSpPr/>
        <p:nvPr/>
      </p:nvGrpSpPr>
      <p:grpSpPr>
        <a:xfrm>
          <a:off x="0" y="0"/>
          <a:ext cx="0" cy="0"/>
          <a:chOff x="0" y="0"/>
          <a:chExt cx="0" cy="0"/>
        </a:xfrm>
      </p:grpSpPr>
      <p:sp>
        <p:nvSpPr>
          <p:cNvPr id="4" name="Marcador de posición de imagen 3"/>
          <p:cNvSpPr>
            <a:spLocks noGrp="1"/>
          </p:cNvSpPr>
          <p:nvPr>
            <p:ph type="pic" sz="quarter" idx="18"/>
          </p:nvPr>
        </p:nvSpPr>
        <p:spPr>
          <a:xfrm>
            <a:off x="-1" y="0"/>
            <a:ext cx="10564597" cy="6858000"/>
          </a:xfrm>
          <a:prstGeom prst="rect">
            <a:avLst/>
          </a:prstGeom>
        </p:spPr>
        <p:txBody>
          <a:bodyPr/>
          <a:lstStyle>
            <a:lvl1pPr marL="0" indent="0">
              <a:buNone/>
              <a:defRPr baseline="0"/>
            </a:lvl1pPr>
          </a:lstStyle>
          <a:p>
            <a:endParaRPr lang="es-CL" dirty="0"/>
          </a:p>
        </p:txBody>
      </p:sp>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01" name="Diapositiva de think-cell" r:id="rId5" imgW="7772400" imgH="10058400" progId="TCLayout.ActiveDocument.1">
                  <p:embed/>
                </p:oleObj>
              </mc:Choice>
              <mc:Fallback>
                <p:oleObj name="Diapositiva de think-cell" r:id="rId5"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 xmlns:a16="http://schemas.microsoft.com/office/drawing/2014/main" id="{20BE0170-29F6-464B-92DA-5BCC02F07744}"/>
              </a:ext>
            </a:extLst>
          </p:cNvPr>
          <p:cNvSpPr>
            <a:spLocks noGrp="1"/>
          </p:cNvSpPr>
          <p:nvPr>
            <p:ph type="body" sz="quarter" idx="16" hasCustomPrompt="1"/>
          </p:nvPr>
        </p:nvSpPr>
        <p:spPr>
          <a:xfrm>
            <a:off x="10894936" y="6307024"/>
            <a:ext cx="1039662" cy="504365"/>
          </a:xfrm>
          <a:prstGeom prst="rect">
            <a:avLst/>
          </a:prstGeom>
        </p:spPr>
        <p:txBody>
          <a:bodyPr lIns="0" tIns="0" rIns="0" bIns="0"/>
          <a:lstStyle>
            <a:lvl1pPr marL="0" indent="0">
              <a:buNone/>
              <a:defRPr sz="1000" b="0" u="none">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sp>
        <p:nvSpPr>
          <p:cNvPr id="35" name="Marcador de texto 7">
            <a:extLst>
              <a:ext uri="{FF2B5EF4-FFF2-40B4-BE49-F238E27FC236}">
                <a16:creationId xmlns="" xmlns:a16="http://schemas.microsoft.com/office/drawing/2014/main" id="{D7DF378A-026C-4225-AFB3-233ADAFEB278}"/>
              </a:ext>
            </a:extLst>
          </p:cNvPr>
          <p:cNvSpPr>
            <a:spLocks noGrp="1"/>
          </p:cNvSpPr>
          <p:nvPr>
            <p:ph type="body" sz="quarter" idx="17" hasCustomPrompt="1"/>
          </p:nvPr>
        </p:nvSpPr>
        <p:spPr>
          <a:xfrm>
            <a:off x="454085" y="4957143"/>
            <a:ext cx="4989786" cy="1143412"/>
          </a:xfrm>
          <a:prstGeom prst="rect">
            <a:avLst/>
          </a:prstGeom>
        </p:spPr>
        <p:txBody>
          <a:bodyPr lIns="0" tIns="0" rIns="0" bIns="0"/>
          <a:lstStyle>
            <a:lvl1pPr marL="0" indent="0">
              <a:spcBef>
                <a:spcPts val="0"/>
              </a:spcBef>
              <a:buNone/>
              <a:defRPr sz="3000" b="1">
                <a:solidFill>
                  <a:schemeClr val="bg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br>
              <a:rPr lang="es-ES" dirty="0"/>
            </a:br>
            <a:r>
              <a:rPr lang="es-ES" dirty="0"/>
              <a:t>Arial Bold - 30 puntos</a:t>
            </a:r>
            <a:endParaRPr lang="es-CL" dirty="0"/>
          </a:p>
        </p:txBody>
      </p:sp>
      <p:pic>
        <p:nvPicPr>
          <p:cNvPr id="3" name="Gráfico 2">
            <a:extLst>
              <a:ext uri="{FF2B5EF4-FFF2-40B4-BE49-F238E27FC236}">
                <a16:creationId xmlns="" xmlns:a16="http://schemas.microsoft.com/office/drawing/2014/main" id="{6684D6C2-8FED-B52F-0DE2-7AC39638A0FF}"/>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884657" y="407975"/>
            <a:ext cx="987281" cy="1557134"/>
          </a:xfrm>
          <a:prstGeom prst="rect">
            <a:avLst/>
          </a:prstGeom>
        </p:spPr>
      </p:pic>
    </p:spTree>
    <p:custDataLst>
      <p:tags r:id="rId2"/>
    </p:custDataLst>
    <p:extLst>
      <p:ext uri="{BB962C8B-B14F-4D97-AF65-F5344CB8AC3E}">
        <p14:creationId xmlns:p14="http://schemas.microsoft.com/office/powerpoint/2010/main" val="839351526"/>
      </p:ext>
    </p:extLst>
  </p:cSld>
  <p:clrMapOvr>
    <a:overrideClrMapping bg1="lt1" tx1="dk1" bg2="lt2" tx2="dk2" accent1="accent1" accent2="accent2" accent3="accent3" accent4="accent4" accent5="accent5" accent6="accent6" hlink="hlink" folHlink="folHlink"/>
  </p:clrMapOvr>
  <p:transition spd="med"/>
  <p:extLst mod="1">
    <p:ext uri="{DCECCB84-F9BA-43D5-87BE-67443E8EF086}">
      <p15:sldGuideLst xmlns:p15="http://schemas.microsoft.com/office/powerpoint/2012/main">
        <p15:guide id="1" pos="65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a 3">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7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8"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10847905" y="6307024"/>
            <a:ext cx="1039662" cy="504365"/>
          </a:xfrm>
          <a:prstGeom prst="rect">
            <a:avLst/>
          </a:prstGeom>
        </p:spPr>
        <p:txBody>
          <a:bodyPr/>
          <a:lstStyle>
            <a:lvl1pPr marL="0" indent="0">
              <a:buNone/>
              <a:defRPr sz="1000" b="0">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a:t>Fecha</a:t>
            </a:r>
            <a:endParaRPr lang="es-CL"/>
          </a:p>
        </p:txBody>
      </p:sp>
      <p:sp>
        <p:nvSpPr>
          <p:cNvPr id="12"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447321" y="1881407"/>
            <a:ext cx="9656127" cy="3095185"/>
          </a:xfrm>
          <a:prstGeom prst="rect">
            <a:avLst/>
          </a:prstGeom>
        </p:spPr>
        <p:txBody>
          <a:bodyPr lIns="0" tIns="0" rIns="0" bIns="0">
            <a:noAutofit/>
          </a:bodyPr>
          <a:lstStyle>
            <a:lvl1pPr marL="0" indent="0">
              <a:spcBef>
                <a:spcPts val="0"/>
              </a:spcBef>
              <a:buNone/>
              <a:defRPr sz="6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t>
            </a:r>
          </a:p>
          <a:p>
            <a:pPr lvl="0"/>
            <a:r>
              <a:rPr lang="es-ES" dirty="0"/>
              <a:t>Arial Bold - 60 puntos</a:t>
            </a:r>
            <a:endParaRPr lang="es-CL" dirty="0"/>
          </a:p>
        </p:txBody>
      </p:sp>
      <p:pic>
        <p:nvPicPr>
          <p:cNvPr id="7" name="Gráfico 6">
            <a:extLst>
              <a:ext uri="{FF2B5EF4-FFF2-40B4-BE49-F238E27FC236}">
                <a16:creationId xmlns:a16="http://schemas.microsoft.com/office/drawing/2014/main" xmlns="" id="{DFB54729-0CF1-4AB4-9937-C811A0CD9DDE}"/>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9232900" y="1"/>
            <a:ext cx="2959100" cy="2959100"/>
          </a:xfrm>
          <a:prstGeom prst="rect">
            <a:avLst/>
          </a:prstGeom>
        </p:spPr>
      </p:pic>
      <p:pic>
        <p:nvPicPr>
          <p:cNvPr id="9" name="Gráfico 3">
            <a:extLst>
              <a:ext uri="{FF2B5EF4-FFF2-40B4-BE49-F238E27FC236}">
                <a16:creationId xmlns="" xmlns:a16="http://schemas.microsoft.com/office/drawing/2014/main" id="{A9074783-5EE3-1AC8-78B3-3BBE53D6D9B0}"/>
              </a:ext>
            </a:extLst>
          </p:cNvPr>
          <p:cNvPicPr>
            <a:picLocks noChangeAspect="1"/>
          </p:cNvPicPr>
          <p:nvPr userDrawn="1"/>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47321" y="386737"/>
            <a:ext cx="1922822" cy="795821"/>
          </a:xfrm>
          <a:prstGeom prst="rect">
            <a:avLst/>
          </a:prstGeom>
        </p:spPr>
      </p:pic>
    </p:spTree>
    <p:extLst>
      <p:ext uri="{BB962C8B-B14F-4D97-AF65-F5344CB8AC3E}">
        <p14:creationId xmlns:p14="http://schemas.microsoft.com/office/powerpoint/2010/main" val="311271105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rtada 4">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a16="http://schemas.microsoft.com/office/drawing/2014/main" xmlns="" id="{9FAA23D5-B1A8-589C-8ED5-F341FFFEA563}"/>
              </a:ext>
            </a:extLst>
          </p:cNvPr>
          <p:cNvSpPr>
            <a:spLocks noGrp="1"/>
          </p:cNvSpPr>
          <p:nvPr>
            <p:ph type="body" sz="quarter" idx="16" hasCustomPrompt="1"/>
          </p:nvPr>
        </p:nvSpPr>
        <p:spPr>
          <a:xfrm>
            <a:off x="7099300" y="4046751"/>
            <a:ext cx="3979826" cy="504365"/>
          </a:xfrm>
          <a:prstGeom prst="rect">
            <a:avLst/>
          </a:prstGeom>
        </p:spPr>
        <p:txBody>
          <a:bodyPr lIns="0" tIns="0" rIns="0" bIns="0">
            <a:noAutofit/>
          </a:bodyPr>
          <a:lstStyle>
            <a:lvl1pPr marL="0" indent="0">
              <a:buNone/>
              <a:defRPr sz="1500" b="0">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a16="http://schemas.microsoft.com/office/drawing/2014/main" xmlns="" id="{0B08D841-0276-33C3-3666-53CC67862A71}"/>
              </a:ext>
            </a:extLst>
          </p:cNvPr>
          <p:cNvSpPr>
            <a:spLocks noGrp="1"/>
          </p:cNvSpPr>
          <p:nvPr>
            <p:ph type="body" sz="quarter" idx="17" hasCustomPrompt="1"/>
          </p:nvPr>
        </p:nvSpPr>
        <p:spPr>
          <a:xfrm>
            <a:off x="7099299" y="2413732"/>
            <a:ext cx="397982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a:t>
            </a:r>
            <a:r>
              <a:rPr lang="es-ES" dirty="0" smtClean="0"/>
              <a:t/>
            </a:r>
            <a:br>
              <a:rPr lang="es-ES" dirty="0" smtClean="0"/>
            </a:br>
            <a:r>
              <a:rPr lang="es-ES" dirty="0" smtClean="0"/>
              <a:t>máximo </a:t>
            </a:r>
            <a:r>
              <a:rPr lang="es-ES" dirty="0"/>
              <a:t>3 líneas Arial Regular - 30 puntos</a:t>
            </a:r>
            <a:endParaRPr lang="es-CL" dirty="0"/>
          </a:p>
        </p:txBody>
      </p:sp>
      <p:pic>
        <p:nvPicPr>
          <p:cNvPr id="9" name="Picture 6">
            <a:extLst>
              <a:ext uri="{FF2B5EF4-FFF2-40B4-BE49-F238E27FC236}">
                <a16:creationId xmlns="" xmlns:a16="http://schemas.microsoft.com/office/drawing/2014/main" id="{98BA7C6B-DB5F-EE2E-B534-7324B6BC8C9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4837" r="11749"/>
          <a:stretch/>
        </p:blipFill>
        <p:spPr>
          <a:xfrm>
            <a:off x="-1082076" y="-130002"/>
            <a:ext cx="8862495" cy="7495698"/>
          </a:xfrm>
          <a:prstGeom prst="rect">
            <a:avLst/>
          </a:prstGeom>
        </p:spPr>
      </p:pic>
      <p:pic>
        <p:nvPicPr>
          <p:cNvPr id="11"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135461214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ortada 5 con video">
    <p:bg>
      <p:bgPr>
        <a:solidFill>
          <a:schemeClr val="bg1"/>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2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 xmlns:a16="http://schemas.microsoft.com/office/drawing/2014/main" id="{6E2DA3E9-55EC-34EB-6661-D855024744B1}"/>
              </a:ext>
            </a:extLst>
          </p:cNvPr>
          <p:cNvSpPr>
            <a:spLocks noGrp="1"/>
          </p:cNvSpPr>
          <p:nvPr>
            <p:ph type="body" sz="quarter" idx="17" hasCustomPrompt="1"/>
          </p:nvPr>
        </p:nvSpPr>
        <p:spPr>
          <a:xfrm>
            <a:off x="609599" y="811342"/>
            <a:ext cx="3974593" cy="1591199"/>
          </a:xfrm>
          <a:prstGeom prst="rect">
            <a:avLst/>
          </a:prstGeom>
        </p:spPr>
        <p:txBody>
          <a:bodyPr lIns="0" tIns="0" rIns="0" bIns="0">
            <a:noAutofit/>
          </a:bodyPr>
          <a:lstStyle>
            <a:lvl1pPr marL="0" indent="0">
              <a:spcBef>
                <a:spcPts val="0"/>
              </a:spcBef>
              <a:buNone/>
              <a:tabLst/>
              <a:defRPr sz="3600" b="1">
                <a:solidFill>
                  <a:schemeClr val="tx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t>
            </a:r>
            <a:r>
              <a:rPr lang="es-ES" dirty="0" smtClean="0"/>
              <a:t/>
            </a:r>
            <a:br>
              <a:rPr lang="es-ES" dirty="0" smtClean="0"/>
            </a:br>
            <a:r>
              <a:rPr lang="es-ES" dirty="0" smtClean="0"/>
              <a:t>Máximo </a:t>
            </a:r>
            <a:r>
              <a:rPr lang="es-ES" dirty="0"/>
              <a:t>3 líneas Arial - 36 puntos</a:t>
            </a:r>
            <a:endParaRPr lang="es-CL" dirty="0"/>
          </a:p>
        </p:txBody>
      </p:sp>
      <p:sp>
        <p:nvSpPr>
          <p:cNvPr id="8" name="Marcador de texto 7">
            <a:extLst>
              <a:ext uri="{FF2B5EF4-FFF2-40B4-BE49-F238E27FC236}">
                <a16:creationId xmlns="" xmlns:a16="http://schemas.microsoft.com/office/drawing/2014/main" id="{04BBC7BC-8DF5-7A55-6DE5-FF82D71ABDC1}"/>
              </a:ext>
            </a:extLst>
          </p:cNvPr>
          <p:cNvSpPr>
            <a:spLocks noGrp="1"/>
          </p:cNvSpPr>
          <p:nvPr>
            <p:ph type="body" sz="quarter" idx="19" hasCustomPrompt="1"/>
          </p:nvPr>
        </p:nvSpPr>
        <p:spPr>
          <a:xfrm>
            <a:off x="609599" y="2747718"/>
            <a:ext cx="3496235" cy="1591199"/>
          </a:xfrm>
          <a:prstGeom prst="rect">
            <a:avLst/>
          </a:prstGeom>
        </p:spPr>
        <p:txBody>
          <a:bodyPr lIns="0" tIns="0" rIns="0" bIns="0">
            <a:noAutofit/>
          </a:bodyPr>
          <a:lstStyle>
            <a:lvl1pPr marL="0" indent="0">
              <a:spcBef>
                <a:spcPts val="0"/>
              </a:spcBef>
              <a:buNone/>
              <a:tabLst/>
              <a:defRPr sz="24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complementario Arial - 24 puntos</a:t>
            </a:r>
            <a:endParaRPr lang="es-CL" dirty="0"/>
          </a:p>
        </p:txBody>
      </p:sp>
      <p:sp>
        <p:nvSpPr>
          <p:cNvPr id="11" name="Marcador de medios 2">
            <a:extLst>
              <a:ext uri="{FF2B5EF4-FFF2-40B4-BE49-F238E27FC236}">
                <a16:creationId xmlns="" xmlns:a16="http://schemas.microsoft.com/office/drawing/2014/main" id="{EB2F4E9D-D8AF-7CE1-E65D-298040BE1DF2}"/>
              </a:ext>
            </a:extLst>
          </p:cNvPr>
          <p:cNvSpPr>
            <a:spLocks noGrp="1"/>
          </p:cNvSpPr>
          <p:nvPr>
            <p:ph type="media" sz="quarter" idx="18" hasCustomPrompt="1"/>
          </p:nvPr>
        </p:nvSpPr>
        <p:spPr>
          <a:xfrm>
            <a:off x="4805080" y="0"/>
            <a:ext cx="7386919" cy="6858000"/>
          </a:xfrm>
          <a:prstGeom prst="rect">
            <a:avLst/>
          </a:prstGeom>
        </p:spPr>
        <p:txBody>
          <a:bodyPr/>
          <a:lstStyle>
            <a:lvl1pPr marL="0" indent="0">
              <a:buNone/>
              <a:defRPr sz="1600">
                <a:solidFill>
                  <a:schemeClr val="bg1">
                    <a:lumMod val="50000"/>
                  </a:schemeClr>
                </a:solidFill>
              </a:defRPr>
            </a:lvl1pPr>
          </a:lstStyle>
          <a:p>
            <a:r>
              <a:rPr lang="es-CL" dirty="0"/>
              <a:t>Doble clic para incorporar un video</a:t>
            </a:r>
          </a:p>
        </p:txBody>
      </p:sp>
      <p:pic>
        <p:nvPicPr>
          <p:cNvPr id="9"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946684"/>
            <a:ext cx="1223790" cy="506504"/>
          </a:xfrm>
          <a:prstGeom prst="rect">
            <a:avLst/>
          </a:prstGeom>
        </p:spPr>
      </p:pic>
    </p:spTree>
    <p:extLst>
      <p:ext uri="{BB962C8B-B14F-4D97-AF65-F5344CB8AC3E}">
        <p14:creationId xmlns:p14="http://schemas.microsoft.com/office/powerpoint/2010/main" val="3284630355"/>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Cierre 1">
    <p:bg>
      <p:bgPr>
        <a:solidFill>
          <a:schemeClr val="accent1"/>
        </a:solidFill>
        <a:effectLst/>
      </p:bgPr>
    </p:bg>
    <p:spTree>
      <p:nvGrpSpPr>
        <p:cNvPr id="1" name=""/>
        <p:cNvGrpSpPr/>
        <p:nvPr/>
      </p:nvGrpSpPr>
      <p:grpSpPr>
        <a:xfrm>
          <a:off x="0" y="0"/>
          <a:ext cx="0" cy="0"/>
          <a:chOff x="0" y="0"/>
          <a:chExt cx="0" cy="0"/>
        </a:xfrm>
      </p:grpSpPr>
      <p:graphicFrame>
        <p:nvGraphicFramePr>
          <p:cNvPr id="2" name="Objeto 1" hidden="1"/>
          <p:cNvGraphicFramePr>
            <a:graphicFrameLocks noChangeAspect="1"/>
          </p:cNvGraphicFramePr>
          <p:nvPr userDrawn="1">
            <p:custDataLst>
              <p:tags r:id="rId3"/>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0948" name="Diapositiva de think-cell" r:id="rId5" imgW="395" imgH="396" progId="TCLayout.ActiveDocument.1">
                  <p:embed/>
                </p:oleObj>
              </mc:Choice>
              <mc:Fallback>
                <p:oleObj name="Diapositiva de think-cell"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55A1FD02-61B9-9362-9931-2500DDF39A2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881331" y="2512390"/>
            <a:ext cx="4429338" cy="1833217"/>
          </a:xfrm>
          <a:prstGeom prst="rect">
            <a:avLst/>
          </a:prstGeom>
        </p:spPr>
      </p:pic>
    </p:spTree>
    <p:custDataLst>
      <p:tags r:id="rId2"/>
    </p:custDataLst>
    <p:extLst>
      <p:ext uri="{BB962C8B-B14F-4D97-AF65-F5344CB8AC3E}">
        <p14:creationId xmlns:p14="http://schemas.microsoft.com/office/powerpoint/2010/main" val="2429237131"/>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orient="horz" pos="2160">
          <p15:clr>
            <a:srgbClr val="FBAE40"/>
          </p15:clr>
        </p15:guide>
        <p15:guide id="4294967295"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erre 2">
    <p:bg>
      <p:bgPr>
        <a:solidFill>
          <a:schemeClr val="tx2"/>
        </a:solidFill>
        <a:effectLst/>
      </p:bgPr>
    </p:bg>
    <p:spTree>
      <p:nvGrpSpPr>
        <p:cNvPr id="1" name=""/>
        <p:cNvGrpSpPr/>
        <p:nvPr/>
      </p:nvGrpSpPr>
      <p:grpSpPr>
        <a:xfrm>
          <a:off x="0" y="0"/>
          <a:ext cx="0" cy="0"/>
          <a:chOff x="0" y="0"/>
          <a:chExt cx="0" cy="0"/>
        </a:xfrm>
      </p:grpSpPr>
      <p:graphicFrame>
        <p:nvGraphicFramePr>
          <p:cNvPr id="4" name="3 Objeto" hidden="1"/>
          <p:cNvGraphicFramePr>
            <a:graphicFrameLocks noChangeAspect="1"/>
          </p:cNvGraphicFramePr>
          <p:nvPr userDrawn="1">
            <p:custDataLst>
              <p:tags r:id="rId2"/>
            </p:custDataLst>
            <p:extLst/>
          </p:nvPr>
        </p:nvGraphicFramePr>
        <p:xfrm>
          <a:off x="1" y="0"/>
          <a:ext cx="211667" cy="158750"/>
        </p:xfrm>
        <a:graphic>
          <a:graphicData uri="http://schemas.openxmlformats.org/presentationml/2006/ole">
            <mc:AlternateContent xmlns:mc="http://schemas.openxmlformats.org/markup-compatibility/2006">
              <mc:Choice xmlns:v="urn:schemas-microsoft-com:vml" Requires="v">
                <p:oleObj spid="_x0000_s211972" name="Diapositiva de think-cell" r:id="rId4" imgW="270" imgH="270" progId="TCLayout.ActiveDocument.1">
                  <p:embed/>
                </p:oleObj>
              </mc:Choice>
              <mc:Fallback>
                <p:oleObj name="Diapositiva de think-cell" r:id="rId4" imgW="270" imgH="270" progId="TCLayout.ActiveDocument.1">
                  <p:embed/>
                  <p:pic>
                    <p:nvPicPr>
                      <p:cNvPr id="0" name=""/>
                      <p:cNvPicPr/>
                      <p:nvPr/>
                    </p:nvPicPr>
                    <p:blipFill>
                      <a:blip r:embed="rId5"/>
                      <a:stretch>
                        <a:fillRect/>
                      </a:stretch>
                    </p:blipFill>
                    <p:spPr>
                      <a:xfrm>
                        <a:off x="1" y="0"/>
                        <a:ext cx="211667" cy="158750"/>
                      </a:xfrm>
                      <a:prstGeom prst="rect">
                        <a:avLst/>
                      </a:prstGeom>
                    </p:spPr>
                  </p:pic>
                </p:oleObj>
              </mc:Fallback>
            </mc:AlternateContent>
          </a:graphicData>
        </a:graphic>
      </p:graphicFrame>
      <p:pic>
        <p:nvPicPr>
          <p:cNvPr id="5" name="Gráfico 1">
            <a:extLst>
              <a:ext uri="{FF2B5EF4-FFF2-40B4-BE49-F238E27FC236}">
                <a16:creationId xmlns="" xmlns:a16="http://schemas.microsoft.com/office/drawing/2014/main" id="{0379CD50-C859-A3A9-6E4D-42577F123917}"/>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81338" y="2512391"/>
            <a:ext cx="4429324" cy="1833217"/>
          </a:xfrm>
          <a:prstGeom prst="rect">
            <a:avLst/>
          </a:prstGeom>
        </p:spPr>
      </p:pic>
    </p:spTree>
    <p:extLst>
      <p:ext uri="{BB962C8B-B14F-4D97-AF65-F5344CB8AC3E}">
        <p14:creationId xmlns:p14="http://schemas.microsoft.com/office/powerpoint/2010/main" val="1520792397"/>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15:guide id="4294967295"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ierre 3">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2996"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53813F30-C9BF-C3FA-97C6-539F7B586CDD}"/>
              </a:ext>
            </a:extLst>
          </p:cNvPr>
          <p:cNvSpPr>
            <a:spLocks noGrp="1"/>
          </p:cNvSpPr>
          <p:nvPr>
            <p:ph type="body" sz="quarter" idx="17" hasCustomPrompt="1"/>
          </p:nvPr>
        </p:nvSpPr>
        <p:spPr>
          <a:xfrm>
            <a:off x="4866002" y="1325117"/>
            <a:ext cx="5340927" cy="3293365"/>
          </a:xfrm>
          <a:prstGeom prst="rect">
            <a:avLst/>
          </a:prstGeom>
        </p:spPr>
        <p:txBody>
          <a:bodyPr lIns="0" tIns="0" rIns="0" bIns="0">
            <a:noAutofit/>
          </a:bodyPr>
          <a:lstStyle>
            <a:lvl1pPr marL="0" indent="0">
              <a:spcBef>
                <a:spcPts val="0"/>
              </a:spcBef>
              <a:buNone/>
              <a:tabLst/>
              <a:defRPr sz="115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CL" dirty="0" smtClean="0"/>
              <a:t>Texto</a:t>
            </a:r>
            <a:endParaRPr lang="es-CL" dirty="0"/>
          </a:p>
        </p:txBody>
      </p:sp>
      <p:sp>
        <p:nvSpPr>
          <p:cNvPr id="10" name="Marcador de texto 7">
            <a:extLst>
              <a:ext uri="{FF2B5EF4-FFF2-40B4-BE49-F238E27FC236}">
                <a16:creationId xmlns:a16="http://schemas.microsoft.com/office/drawing/2014/main" xmlns="" id="{6FB70D57-6140-544B-66BD-B9086F39FEA3}"/>
              </a:ext>
            </a:extLst>
          </p:cNvPr>
          <p:cNvSpPr>
            <a:spLocks noGrp="1"/>
          </p:cNvSpPr>
          <p:nvPr>
            <p:ph type="body" sz="quarter" idx="19" hasCustomPrompt="1"/>
          </p:nvPr>
        </p:nvSpPr>
        <p:spPr>
          <a:xfrm>
            <a:off x="4866002" y="4903909"/>
            <a:ext cx="2138711" cy="239485"/>
          </a:xfrm>
          <a:prstGeom prst="rect">
            <a:avLst/>
          </a:prstGeom>
        </p:spPr>
        <p:txBody>
          <a:bodyPr lIns="0" tIns="0" rIns="0" bIns="0">
            <a:noAutofit/>
          </a:bodyPr>
          <a:lstStyle>
            <a:lvl1pPr marL="0" indent="0">
              <a:buNone/>
              <a:defRPr sz="12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err="1"/>
              <a:t>www.achs.cl</a:t>
            </a:r>
            <a:endParaRPr lang="es-CL" dirty="0"/>
          </a:p>
        </p:txBody>
      </p:sp>
      <p:pic>
        <p:nvPicPr>
          <p:cNvPr id="7" name="Picture 6">
            <a:extLst>
              <a:ext uri="{FF2B5EF4-FFF2-40B4-BE49-F238E27FC236}">
                <a16:creationId xmlns="" xmlns:a16="http://schemas.microsoft.com/office/drawing/2014/main" id="{D9B54E3A-1114-3FDB-72FE-1E2602E9D0B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19356" t="-1005" r="24290" b="18450"/>
          <a:stretch/>
        </p:blipFill>
        <p:spPr>
          <a:xfrm>
            <a:off x="379957" y="696191"/>
            <a:ext cx="5954232" cy="6161809"/>
          </a:xfrm>
          <a:prstGeom prst="rect">
            <a:avLst/>
          </a:prstGeom>
        </p:spPr>
      </p:pic>
      <p:pic>
        <p:nvPicPr>
          <p:cNvPr id="8" name="Gráfico 2">
            <a:extLst>
              <a:ext uri="{FF2B5EF4-FFF2-40B4-BE49-F238E27FC236}">
                <a16:creationId xmlns="" xmlns:a16="http://schemas.microsoft.com/office/drawing/2014/main" id="{E3F7E20D-B774-856A-0346-DD0814DF82B5}"/>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4866002" y="5428821"/>
            <a:ext cx="1225207" cy="507091"/>
          </a:xfrm>
          <a:prstGeom prst="rect">
            <a:avLst/>
          </a:prstGeom>
        </p:spPr>
      </p:pic>
    </p:spTree>
    <p:extLst>
      <p:ext uri="{BB962C8B-B14F-4D97-AF65-F5344CB8AC3E}">
        <p14:creationId xmlns:p14="http://schemas.microsoft.com/office/powerpoint/2010/main" val="3405163402"/>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adilla">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a16="http://schemas.microsoft.com/office/drawing/2014/main" xmlns=""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noAutofit/>
          </a:bodyPr>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a16="http://schemas.microsoft.com/office/drawing/2014/main" xmlns=""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noAutofit/>
          </a:bodyPr>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a:t>
            </a:r>
            <a:r>
              <a:rPr lang="es-ES" dirty="0" smtClean="0"/>
              <a:t>Regular</a:t>
            </a:r>
            <a:br>
              <a:rPr lang="es-ES" dirty="0" smtClean="0"/>
            </a:br>
            <a:r>
              <a:rPr lang="es-ES" dirty="0" smtClean="0"/>
              <a:t>60 </a:t>
            </a:r>
            <a:r>
              <a:rPr lang="es-ES" dirty="0"/>
              <a:t>puntos</a:t>
            </a:r>
          </a:p>
        </p:txBody>
      </p:sp>
      <p:pic>
        <p:nvPicPr>
          <p:cNvPr id="9" name="Picture 8">
            <a:extLst>
              <a:ext uri="{FF2B5EF4-FFF2-40B4-BE49-F238E27FC236}">
                <a16:creationId xmlns:a16="http://schemas.microsoft.com/office/drawing/2014/main" xmlns="" id="{0269E2A7-5379-587D-1CF3-26750B56C66F}"/>
              </a:ext>
            </a:extLst>
          </p:cNvPr>
          <p:cNvPicPr>
            <a:picLocks noChangeAspect="1"/>
          </p:cNvPicPr>
          <p:nvPr userDrawn="1"/>
        </p:nvPicPr>
        <p:blipFill>
          <a:blip r:embed="rId2"/>
          <a:stretch>
            <a:fillRect/>
          </a:stretch>
        </p:blipFill>
        <p:spPr>
          <a:xfrm rot="10800000">
            <a:off x="10811069" y="5477069"/>
            <a:ext cx="1380931" cy="1380931"/>
          </a:xfrm>
          <a:prstGeom prst="rect">
            <a:avLst/>
          </a:prstGeom>
        </p:spPr>
      </p:pic>
      <p:pic>
        <p:nvPicPr>
          <p:cNvPr id="6"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0558557" y="367978"/>
            <a:ext cx="1225552" cy="507232"/>
          </a:xfrm>
          <a:prstGeom prst="rect">
            <a:avLst/>
          </a:prstGeom>
        </p:spPr>
      </p:pic>
    </p:spTree>
    <p:extLst>
      <p:ext uri="{BB962C8B-B14F-4D97-AF65-F5344CB8AC3E}">
        <p14:creationId xmlns:p14="http://schemas.microsoft.com/office/powerpoint/2010/main" val="2174167659"/>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stacado">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0"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Marcador de texto 7">
            <a:extLst>
              <a:ext uri="{FF2B5EF4-FFF2-40B4-BE49-F238E27FC236}">
                <a16:creationId xmlns:a16="http://schemas.microsoft.com/office/drawing/2014/main" xmlns="" id="{01FF962A-1313-2AFA-B1E2-6B5A9591ADC6}"/>
              </a:ext>
            </a:extLst>
          </p:cNvPr>
          <p:cNvSpPr>
            <a:spLocks noGrp="1"/>
          </p:cNvSpPr>
          <p:nvPr>
            <p:ph type="body" sz="quarter" idx="17" hasCustomPrompt="1"/>
          </p:nvPr>
        </p:nvSpPr>
        <p:spPr>
          <a:xfrm>
            <a:off x="442913" y="512763"/>
            <a:ext cx="11341100" cy="5653087"/>
          </a:xfrm>
          <a:prstGeom prst="rect">
            <a:avLst/>
          </a:prstGeom>
        </p:spPr>
        <p:txBody>
          <a:bodyPr lIns="0" tIns="0" rIns="0" bIns="0">
            <a:noAutofit/>
          </a:bodyPr>
          <a:lstStyle>
            <a:lvl1pPr marL="0" indent="0">
              <a:spcBef>
                <a:spcPts val="0"/>
              </a:spcBef>
              <a:buNone/>
              <a:tabLst/>
              <a:defRPr sz="88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Texto importante Arial Regular - 88 puntos máximo 5 líneas</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7"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8" name="Gráfico 2">
            <a:extLst>
              <a:ext uri="{FF2B5EF4-FFF2-40B4-BE49-F238E27FC236}">
                <a16:creationId xmlns="" xmlns:a16="http://schemas.microsoft.com/office/drawing/2014/main" id="{A64637E1-155F-2BEB-4A13-EFCF598D097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442913" y="5658759"/>
            <a:ext cx="1225207" cy="507091"/>
          </a:xfrm>
          <a:prstGeom prst="rect">
            <a:avLst/>
          </a:prstGeom>
        </p:spPr>
      </p:pic>
    </p:spTree>
    <p:extLst>
      <p:ext uri="{BB962C8B-B14F-4D97-AF65-F5344CB8AC3E}">
        <p14:creationId xmlns:p14="http://schemas.microsoft.com/office/powerpoint/2010/main" val="431752500"/>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stacado 2">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44"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ounded Rectangle 1">
            <a:extLst>
              <a:ext uri="{FF2B5EF4-FFF2-40B4-BE49-F238E27FC236}">
                <a16:creationId xmlns:a16="http://schemas.microsoft.com/office/drawing/2014/main" xmlns="" id="{817A15A5-B715-CEBF-D3E2-601769F1BD85}"/>
              </a:ext>
            </a:extLst>
          </p:cNvPr>
          <p:cNvSpPr/>
          <p:nvPr userDrawn="1"/>
        </p:nvSpPr>
        <p:spPr>
          <a:xfrm>
            <a:off x="425451" y="602669"/>
            <a:ext cx="11341099" cy="5652663"/>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ctr" defTabSz="825500" hangingPunct="0"/>
            <a:endParaRPr lang="x-none" sz="3200">
              <a:solidFill>
                <a:srgbClr val="FFFFFF"/>
              </a:solidFill>
              <a:latin typeface="Helvetica Neue Medium"/>
              <a:ea typeface="Helvetica Neue Medium"/>
              <a:cs typeface="Helvetica Neue Medium"/>
              <a:sym typeface="Helvetica Neue Medium"/>
            </a:endParaRPr>
          </a:p>
        </p:txBody>
      </p:sp>
      <p:pic>
        <p:nvPicPr>
          <p:cNvPr id="5" name="Picture 5">
            <a:extLst>
              <a:ext uri="{FF2B5EF4-FFF2-40B4-BE49-F238E27FC236}">
                <a16:creationId xmlns:a16="http://schemas.microsoft.com/office/drawing/2014/main" xmlns="" id="{2893AAB8-CDEC-DF57-25D7-289B58ACCA0D}"/>
              </a:ext>
            </a:extLst>
          </p:cNvPr>
          <p:cNvPicPr>
            <a:picLocks noChangeAspect="1"/>
          </p:cNvPicPr>
          <p:nvPr userDrawn="1"/>
        </p:nvPicPr>
        <p:blipFill>
          <a:blip r:embed="rId6"/>
          <a:stretch>
            <a:fillRect/>
          </a:stretch>
        </p:blipFill>
        <p:spPr>
          <a:xfrm rot="10800000">
            <a:off x="10393704" y="4883056"/>
            <a:ext cx="1380931" cy="1380931"/>
          </a:xfrm>
          <a:prstGeom prst="rect">
            <a:avLst/>
          </a:prstGeom>
        </p:spPr>
      </p:pic>
      <p:sp>
        <p:nvSpPr>
          <p:cNvPr id="6" name="Marcador de texto 7">
            <a:extLst>
              <a:ext uri="{FF2B5EF4-FFF2-40B4-BE49-F238E27FC236}">
                <a16:creationId xmlns:a16="http://schemas.microsoft.com/office/drawing/2014/main" xmlns="" id="{FA4EA27C-2903-E664-A909-96FA2D6C63CA}"/>
              </a:ext>
            </a:extLst>
          </p:cNvPr>
          <p:cNvSpPr>
            <a:spLocks noGrp="1"/>
          </p:cNvSpPr>
          <p:nvPr>
            <p:ph type="body" sz="quarter" idx="17" hasCustomPrompt="1"/>
          </p:nvPr>
        </p:nvSpPr>
        <p:spPr>
          <a:xfrm>
            <a:off x="1119236" y="1033743"/>
            <a:ext cx="9953528" cy="4790514"/>
          </a:xfrm>
          <a:prstGeom prst="rect">
            <a:avLst/>
          </a:prstGeom>
        </p:spPr>
        <p:txBody>
          <a:bodyPr lIns="0" tIns="0" rIns="0" bIns="0">
            <a:noAutofit/>
          </a:bodyPr>
          <a:lstStyle>
            <a:lvl1pPr marL="0" indent="0">
              <a:spcBef>
                <a:spcPts val="0"/>
              </a:spcBef>
              <a:buNone/>
              <a:tabLst/>
              <a:defRPr sz="54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“Frase entre comillas” </a:t>
            </a:r>
          </a:p>
          <a:p>
            <a:pPr lvl="0"/>
            <a:r>
              <a:rPr lang="es-ES" dirty="0"/>
              <a:t>Arial</a:t>
            </a:r>
            <a:endParaRPr lang="es-CL" dirty="0"/>
          </a:p>
        </p:txBody>
      </p:sp>
      <p:sp>
        <p:nvSpPr>
          <p:cNvPr id="10" name="Marcador de número de diapositiva 23">
            <a:extLst>
              <a:ext uri="{FF2B5EF4-FFF2-40B4-BE49-F238E27FC236}">
                <a16:creationId xmlns:a16="http://schemas.microsoft.com/office/drawing/2014/main" xmlns="" id="{832595A6-04B9-5CB5-FC4C-B92263D41A2F}"/>
              </a:ext>
            </a:extLst>
          </p:cNvPr>
          <p:cNvSpPr>
            <a:spLocks noGrp="1"/>
          </p:cNvSpPr>
          <p:nvPr>
            <p:ph type="sldNum" sz="quarter" idx="4"/>
          </p:nvPr>
        </p:nvSpPr>
        <p:spPr>
          <a:xfrm>
            <a:off x="11531291" y="6474653"/>
            <a:ext cx="505443" cy="234000"/>
          </a:xfrm>
          <a:prstGeom prst="rect">
            <a:avLst/>
          </a:prstGeom>
        </p:spPr>
        <p:txBody>
          <a:bodyPr vert="horz" lIns="0" tIns="0" rIns="0" bIns="0" rtlCol="0" anchor="t"/>
          <a:lstStyle>
            <a:lvl1pPr algn="l">
              <a:defRPr sz="1000">
                <a:solidFill>
                  <a:schemeClr val="tx1"/>
                </a:solidFill>
                <a:latin typeface="Arial" panose="020B0604020202020204" pitchFamily="34" charset="0"/>
                <a:cs typeface="Arial" panose="020B0604020202020204" pitchFamily="34" charset="0"/>
              </a:defRPr>
            </a:lvl1pPr>
          </a:lstStyle>
          <a:p>
            <a:fld id="{4B90B3AC-360D-4C0F-BB2D-EFC963FB8AB1}" type="slidenum">
              <a:rPr lang="es-CL" smtClean="0">
                <a:solidFill>
                  <a:srgbClr val="000000"/>
                </a:solidFill>
              </a:rPr>
              <a:pPr/>
              <a:t>‹Nº›</a:t>
            </a:fld>
            <a:endParaRPr lang="es-CL" dirty="0">
              <a:solidFill>
                <a:srgbClr val="000000"/>
              </a:solidFill>
            </a:endParaRPr>
          </a:p>
        </p:txBody>
      </p:sp>
      <p:sp>
        <p:nvSpPr>
          <p:cNvPr id="11" name="Marcador de pie de página 2">
            <a:extLst>
              <a:ext uri="{FF2B5EF4-FFF2-40B4-BE49-F238E27FC236}">
                <a16:creationId xmlns:a16="http://schemas.microsoft.com/office/drawing/2014/main" xmlns="" id="{1E9659C6-FF96-0824-B9C3-D5B47FA10CEB}"/>
              </a:ext>
            </a:extLst>
          </p:cNvPr>
          <p:cNvSpPr>
            <a:spLocks noGrp="1"/>
          </p:cNvSpPr>
          <p:nvPr>
            <p:ph type="ftr" sz="quarter" idx="10"/>
          </p:nvPr>
        </p:nvSpPr>
        <p:spPr>
          <a:xfrm>
            <a:off x="447578" y="6474653"/>
            <a:ext cx="10953109" cy="234291"/>
          </a:xfrm>
          <a:prstGeom prst="rect">
            <a:avLst/>
          </a:prstGeom>
        </p:spPr>
        <p:txBody>
          <a:bodyPr lIns="0" tIns="0" rIns="0" bIns="0"/>
          <a:lstStyle>
            <a:lvl1pPr>
              <a:defRPr sz="900">
                <a:solidFill>
                  <a:schemeClr val="tx1"/>
                </a:solidFill>
              </a:defRPr>
            </a:lvl1pPr>
          </a:lstStyle>
          <a:p>
            <a:endParaRPr lang="es-CL" dirty="0">
              <a:solidFill>
                <a:srgbClr val="000000"/>
              </a:solidFill>
            </a:endParaRPr>
          </a:p>
        </p:txBody>
      </p:sp>
      <p:pic>
        <p:nvPicPr>
          <p:cNvPr id="12" name="Gráfico 1">
            <a:extLst>
              <a:ext uri="{FF2B5EF4-FFF2-40B4-BE49-F238E27FC236}">
                <a16:creationId xmlns="" xmlns:a16="http://schemas.microsoft.com/office/drawing/2014/main" id="{8439E0E9-8B07-843D-A908-1FA718640EBC}"/>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1041" y="5297738"/>
            <a:ext cx="1246475" cy="515892"/>
          </a:xfrm>
          <a:prstGeom prst="rect">
            <a:avLst/>
          </a:prstGeom>
        </p:spPr>
      </p:pic>
    </p:spTree>
    <p:extLst>
      <p:ext uri="{BB962C8B-B14F-4D97-AF65-F5344CB8AC3E}">
        <p14:creationId xmlns:p14="http://schemas.microsoft.com/office/powerpoint/2010/main" val="325361497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9C18FE8-0749-2C42-B198-0F4DC5680F4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xmlns="" id="{353F16A4-AA9E-234F-B410-8DFF500253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xmlns="" id="{8387DE06-223E-2244-A571-B284E954A96A}"/>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907C2FDC-5719-904E-A060-B6058680B96A}"/>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6D64D61-8CDF-454B-88D3-8B532544DAD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77678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7 portada simple v2 sin ilustración">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7D264631-F2A2-F64D-95FE-2D276C78EEC7}"/>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376" name="Diapositiva de think-cell" r:id="rId4" imgW="7772400" imgH="10058400" progId="TCLayout.ActiveDocument.1">
                  <p:embed/>
                </p:oleObj>
              </mc:Choice>
              <mc:Fallback>
                <p:oleObj name="Diapositiva de think-cell" r:id="rId4" imgW="7772400" imgH="10058400" progId="TCLayout.ActiveDocument.1">
                  <p:embed/>
                  <p:pic>
                    <p:nvPicPr>
                      <p:cNvPr id="2" name="Objeto 1" hidden="1">
                        <a:extLst>
                          <a:ext uri="{FF2B5EF4-FFF2-40B4-BE49-F238E27FC236}">
                            <a16:creationId xmlns="" xmlns:a16="http://schemas.microsoft.com/office/drawing/2014/main" id="{7D264631-F2A2-F64D-95FE-2D276C78EEC7}"/>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Marcador de texto 7">
            <a:extLst>
              <a:ext uri="{FF2B5EF4-FFF2-40B4-BE49-F238E27FC236}">
                <a16:creationId xmlns="" xmlns:a16="http://schemas.microsoft.com/office/drawing/2014/main" id="{9FAA23D5-B1A8-589C-8ED5-F341FFFEA563}"/>
              </a:ext>
            </a:extLst>
          </p:cNvPr>
          <p:cNvSpPr>
            <a:spLocks noGrp="1"/>
          </p:cNvSpPr>
          <p:nvPr>
            <p:ph type="body" sz="quarter" idx="16" hasCustomPrompt="1"/>
          </p:nvPr>
        </p:nvSpPr>
        <p:spPr>
          <a:xfrm>
            <a:off x="7099300" y="4046751"/>
            <a:ext cx="3826112" cy="504365"/>
          </a:xfrm>
          <a:prstGeom prst="rect">
            <a:avLst/>
          </a:prstGeom>
        </p:spPr>
        <p:txBody>
          <a:bodyPr lIns="0" tIns="0" rIns="0" bIns="0"/>
          <a:lstStyle>
            <a:lvl1pPr marL="0" indent="0">
              <a:buNone/>
              <a:defRPr sz="1500" b="0">
                <a:solidFill>
                  <a:schemeClr val="bg2"/>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marL="0" marR="0" lvl="0" indent="0" algn="l" defTabSz="1218406" eaLnBrk="1" fontAlgn="auto" latinLnBrk="0" hangingPunct="1">
              <a:lnSpc>
                <a:spcPct val="90000"/>
              </a:lnSpc>
              <a:spcBef>
                <a:spcPts val="2250"/>
              </a:spcBef>
              <a:spcAft>
                <a:spcPts val="0"/>
              </a:spcAft>
              <a:buClrTx/>
              <a:buSzPct val="123000"/>
              <a:buFontTx/>
              <a:buNone/>
              <a:tabLst/>
              <a:defRPr/>
            </a:pPr>
            <a:r>
              <a:rPr lang="es-ES" dirty="0"/>
              <a:t>Subtítulo</a:t>
            </a:r>
            <a:r>
              <a:rPr lang="es-CL" dirty="0"/>
              <a:t> Arial 15</a:t>
            </a:r>
          </a:p>
        </p:txBody>
      </p:sp>
      <p:sp>
        <p:nvSpPr>
          <p:cNvPr id="7" name="Marcador de texto 7">
            <a:extLst>
              <a:ext uri="{FF2B5EF4-FFF2-40B4-BE49-F238E27FC236}">
                <a16:creationId xmlns="" xmlns:a16="http://schemas.microsoft.com/office/drawing/2014/main" id="{0B08D841-0276-33C3-3666-53CC67862A71}"/>
              </a:ext>
            </a:extLst>
          </p:cNvPr>
          <p:cNvSpPr>
            <a:spLocks noGrp="1"/>
          </p:cNvSpPr>
          <p:nvPr>
            <p:ph type="body" sz="quarter" idx="17" hasCustomPrompt="1"/>
          </p:nvPr>
        </p:nvSpPr>
        <p:spPr>
          <a:xfrm>
            <a:off x="7099300" y="2413732"/>
            <a:ext cx="3876916" cy="1300367"/>
          </a:xfrm>
          <a:prstGeom prst="rect">
            <a:avLst/>
          </a:prstGeom>
        </p:spPr>
        <p:txBody>
          <a:bodyPr lIns="0" tIns="0" rIns="0" bIns="0"/>
          <a:lstStyle>
            <a:lvl1pPr marL="0" indent="0">
              <a:spcBef>
                <a:spcPts val="0"/>
              </a:spcBef>
              <a:buNone/>
              <a:defRPr sz="3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portada máximo 3 líneas Arial Regular - 30 puntos</a:t>
            </a:r>
            <a:endParaRPr lang="es-CL" dirty="0"/>
          </a:p>
        </p:txBody>
      </p:sp>
      <p:pic>
        <p:nvPicPr>
          <p:cNvPr id="10" name="Picture 9">
            <a:extLst>
              <a:ext uri="{FF2B5EF4-FFF2-40B4-BE49-F238E27FC236}">
                <a16:creationId xmlns="" xmlns:a16="http://schemas.microsoft.com/office/drawing/2014/main" id="{405908D8-C228-386F-036A-739C27418E4A}"/>
              </a:ext>
            </a:extLst>
          </p:cNvPr>
          <p:cNvPicPr>
            <a:picLocks noChangeAspect="1"/>
          </p:cNvPicPr>
          <p:nvPr userDrawn="1"/>
        </p:nvPicPr>
        <p:blipFill>
          <a:blip r:embed="rId6"/>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26757865"/>
      </p:ext>
    </p:extLst>
  </p:cSld>
  <p:clrMapOvr>
    <a:overrideClrMapping bg1="lt1" tx1="dk1" bg2="lt2" tx2="dk2" accent1="accent1" accent2="accent2" accent3="accent3" accent4="accent4" accent5="accent5" accent6="accent6" hlink="hlink" folHlink="folHlink"/>
  </p:clrMapOvr>
  <p:transition spd="med"/>
  <p:extLst>
    <p:ext uri="{DCECCB84-F9BA-43D5-87BE-67443E8EF086}">
      <p15:sldGuideLst xmlns:p15="http://schemas.microsoft.com/office/powerpoint/2012/main">
        <p15:guide id="2" pos="6584">
          <p15:clr>
            <a:srgbClr val="FBAE40"/>
          </p15:clr>
        </p15:guide>
        <p15:guide id="3" pos="3597">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884828A-099E-2347-B19D-1C80ECCE077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44F8E1F0-E41D-D545-A40F-6BADA7C03DFB}"/>
              </a:ext>
            </a:extLst>
          </p:cNvPr>
          <p:cNvSpPr>
            <a:spLocks noGrp="1"/>
          </p:cNvSpPr>
          <p:nvPr>
            <p:ph idx="1"/>
          </p:nvPr>
        </p:nvSpPr>
        <p:spPr/>
        <p:txBody>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DF3CF82D-BAD7-484A-98E4-BE01FD421FD1}"/>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EE583DE5-4464-0F40-BA02-E9FAF4A93AB4}"/>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D7F6F050-6708-6A42-92DD-7E0D834B6344}"/>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376881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1FDD8CC-7D23-574F-832E-026B7C97180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C5EE044A-675D-ED4C-A767-9BC712FA1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61BA5BFD-9126-B440-90F1-F47A6259064F}"/>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12731A68-3B59-8C40-AFDF-CCAB350FF11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251D325D-637D-9649-ADB0-A863497477F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150395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7A881FB-4F42-8046-ABC6-B04A53866E0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B62BF278-7035-F148-AFCF-4FA196416ED3}"/>
              </a:ext>
            </a:extLst>
          </p:cNvPr>
          <p:cNvSpPr>
            <a:spLocks noGrp="1"/>
          </p:cNvSpPr>
          <p:nvPr>
            <p:ph sz="half" idx="1"/>
          </p:nvPr>
        </p:nvSpPr>
        <p:spPr>
          <a:xfrm>
            <a:off x="838200" y="1825625"/>
            <a:ext cx="5181600" cy="4351338"/>
          </a:xfrm>
        </p:spPr>
        <p:txBody>
          <a:body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FCA97817-07AA-5E4B-97F1-F783A4A740D7}"/>
              </a:ext>
            </a:extLst>
          </p:cNvPr>
          <p:cNvSpPr>
            <a:spLocks noGrp="1"/>
          </p:cNvSpPr>
          <p:nvPr>
            <p:ph sz="half" idx="2"/>
          </p:nvPr>
        </p:nvSpPr>
        <p:spPr>
          <a:xfrm>
            <a:off x="6172200" y="1825625"/>
            <a:ext cx="5181600" cy="4351338"/>
          </a:xfrm>
        </p:spPr>
        <p:txBody>
          <a:body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1EDC9D8F-2F49-EA47-AA74-DD02ACE0F072}"/>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4A3E329F-D94A-0A44-AC1D-F3C7944AE39C}"/>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6F475A9C-0876-284E-8D0F-C653941FA731}"/>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4957717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AB87EF9-D2CA-1F40-85B8-4D5B5EA7789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2F78C959-5C05-5A42-B241-D5C7245124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4" name="Marcador de contenido 3">
            <a:extLst>
              <a:ext uri="{FF2B5EF4-FFF2-40B4-BE49-F238E27FC236}">
                <a16:creationId xmlns:a16="http://schemas.microsoft.com/office/drawing/2014/main" xmlns="" id="{201F5C5C-CFA9-8947-9E7F-EAEF055FB92C}"/>
              </a:ext>
            </a:extLst>
          </p:cNvPr>
          <p:cNvSpPr>
            <a:spLocks noGrp="1"/>
          </p:cNvSpPr>
          <p:nvPr>
            <p:ph sz="half" idx="2"/>
          </p:nvPr>
        </p:nvSpPr>
        <p:spPr>
          <a:xfrm>
            <a:off x="839788" y="2505075"/>
            <a:ext cx="5157787" cy="3684588"/>
          </a:xfrm>
        </p:spPr>
        <p:txBody>
          <a:bodyPr/>
          <a:lstStyle/>
          <a:p>
            <a:r>
              <a:rPr lang="es-ES"/>
              <a:t>Editar los estilos de texto del patrón
Segundo nivel
Tercer nivel
Cuarto nivel
Quinto nivel</a:t>
            </a:r>
            <a:endParaRPr lang="es-CL"/>
          </a:p>
        </p:txBody>
      </p:sp>
      <p:sp>
        <p:nvSpPr>
          <p:cNvPr id="5" name="Marcador de texto 4">
            <a:extLst>
              <a:ext uri="{FF2B5EF4-FFF2-40B4-BE49-F238E27FC236}">
                <a16:creationId xmlns:a16="http://schemas.microsoft.com/office/drawing/2014/main" xmlns="" id="{62A23890-50DA-BF48-BF51-6D023D6F56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s-ES"/>
              <a:t>Editar los estilos de texto del patrón
Segundo nivel
Tercer nivel
Cuarto nivel
Quinto nivel</a:t>
            </a:r>
            <a:endParaRPr lang="es-CL"/>
          </a:p>
        </p:txBody>
      </p:sp>
      <p:sp>
        <p:nvSpPr>
          <p:cNvPr id="6" name="Marcador de contenido 5">
            <a:extLst>
              <a:ext uri="{FF2B5EF4-FFF2-40B4-BE49-F238E27FC236}">
                <a16:creationId xmlns:a16="http://schemas.microsoft.com/office/drawing/2014/main" xmlns="" id="{2669B336-F8D7-1244-9AEF-B3D4CF221F2E}"/>
              </a:ext>
            </a:extLst>
          </p:cNvPr>
          <p:cNvSpPr>
            <a:spLocks noGrp="1"/>
          </p:cNvSpPr>
          <p:nvPr>
            <p:ph sz="quarter" idx="4"/>
          </p:nvPr>
        </p:nvSpPr>
        <p:spPr>
          <a:xfrm>
            <a:off x="6172200" y="2505075"/>
            <a:ext cx="5183188" cy="3684588"/>
          </a:xfrm>
        </p:spPr>
        <p:txBody>
          <a:bodyPr/>
          <a:lstStyle/>
          <a:p>
            <a:r>
              <a:rPr lang="es-ES"/>
              <a:t>Editar los estilos de texto del patrón
Segundo nivel
Tercer nivel
Cuarto nivel
Quinto nivel</a:t>
            </a:r>
            <a:endParaRPr lang="es-CL"/>
          </a:p>
        </p:txBody>
      </p:sp>
      <p:sp>
        <p:nvSpPr>
          <p:cNvPr id="7" name="Marcador de fecha 6">
            <a:extLst>
              <a:ext uri="{FF2B5EF4-FFF2-40B4-BE49-F238E27FC236}">
                <a16:creationId xmlns:a16="http://schemas.microsoft.com/office/drawing/2014/main" xmlns="" id="{0EDC099B-DF1B-2449-9A08-9318A4FD2886}"/>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8" name="Marcador de pie de página 7">
            <a:extLst>
              <a:ext uri="{FF2B5EF4-FFF2-40B4-BE49-F238E27FC236}">
                <a16:creationId xmlns:a16="http://schemas.microsoft.com/office/drawing/2014/main" xmlns="" id="{75F737D9-C32F-2346-A5CA-E61781AC72E2}"/>
              </a:ext>
            </a:extLst>
          </p:cNvPr>
          <p:cNvSpPr>
            <a:spLocks noGrp="1"/>
          </p:cNvSpPr>
          <p:nvPr>
            <p:ph type="ftr" sz="quarter" idx="11"/>
          </p:nvPr>
        </p:nvSpPr>
        <p:spPr/>
        <p:txBody>
          <a:bodyPr/>
          <a:lstStyle/>
          <a:p>
            <a:endParaRPr lang="es-CL">
              <a:solidFill>
                <a:prstClr val="black">
                  <a:tint val="75000"/>
                </a:prstClr>
              </a:solidFill>
            </a:endParaRPr>
          </a:p>
        </p:txBody>
      </p:sp>
      <p:sp>
        <p:nvSpPr>
          <p:cNvPr id="9" name="Marcador de número de diapositiva 8">
            <a:extLst>
              <a:ext uri="{FF2B5EF4-FFF2-40B4-BE49-F238E27FC236}">
                <a16:creationId xmlns:a16="http://schemas.microsoft.com/office/drawing/2014/main" xmlns="" id="{A1704B97-9C58-804B-8BDF-B18CF564C53D}"/>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640609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8977A6-5208-D946-973F-FD471EA08A5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xmlns="" id="{31CC0EF0-3CAD-9D41-8E5E-8E9F5E30559D}"/>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4" name="Marcador de pie de página 3">
            <a:extLst>
              <a:ext uri="{FF2B5EF4-FFF2-40B4-BE49-F238E27FC236}">
                <a16:creationId xmlns:a16="http://schemas.microsoft.com/office/drawing/2014/main" xmlns="" id="{639BA876-8B0B-7F41-9383-7EA4CF6AEAD8}"/>
              </a:ext>
            </a:extLst>
          </p:cNvPr>
          <p:cNvSpPr>
            <a:spLocks noGrp="1"/>
          </p:cNvSpPr>
          <p:nvPr>
            <p:ph type="ftr" sz="quarter" idx="11"/>
          </p:nvPr>
        </p:nvSpPr>
        <p:spPr/>
        <p:txBody>
          <a:bodyPr/>
          <a:lstStyle/>
          <a:p>
            <a:endParaRPr lang="es-CL">
              <a:solidFill>
                <a:prstClr val="black">
                  <a:tint val="75000"/>
                </a:prstClr>
              </a:solidFill>
            </a:endParaRPr>
          </a:p>
        </p:txBody>
      </p:sp>
      <p:sp>
        <p:nvSpPr>
          <p:cNvPr id="5" name="Marcador de número de diapositiva 4">
            <a:extLst>
              <a:ext uri="{FF2B5EF4-FFF2-40B4-BE49-F238E27FC236}">
                <a16:creationId xmlns:a16="http://schemas.microsoft.com/office/drawing/2014/main" xmlns="" id="{DDEC1E57-3812-B243-8646-D1D2C1A1766B}"/>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679414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xmlns="" id="{BD45F530-C227-BA42-AB23-739B64D07C18}"/>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3" name="Marcador de pie de página 2">
            <a:extLst>
              <a:ext uri="{FF2B5EF4-FFF2-40B4-BE49-F238E27FC236}">
                <a16:creationId xmlns:a16="http://schemas.microsoft.com/office/drawing/2014/main" xmlns="" id="{B554A6B6-6BFD-044B-A1BD-94AE28B5FA9D}"/>
              </a:ext>
            </a:extLst>
          </p:cNvPr>
          <p:cNvSpPr>
            <a:spLocks noGrp="1"/>
          </p:cNvSpPr>
          <p:nvPr>
            <p:ph type="ftr" sz="quarter" idx="11"/>
          </p:nvPr>
        </p:nvSpPr>
        <p:spPr/>
        <p:txBody>
          <a:bodyPr/>
          <a:lstStyle/>
          <a:p>
            <a:endParaRPr lang="es-CL">
              <a:solidFill>
                <a:prstClr val="black">
                  <a:tint val="75000"/>
                </a:prstClr>
              </a:solidFill>
            </a:endParaRPr>
          </a:p>
        </p:txBody>
      </p:sp>
      <p:sp>
        <p:nvSpPr>
          <p:cNvPr id="4" name="Marcador de número de diapositiva 3">
            <a:extLst>
              <a:ext uri="{FF2B5EF4-FFF2-40B4-BE49-F238E27FC236}">
                <a16:creationId xmlns:a16="http://schemas.microsoft.com/office/drawing/2014/main" xmlns="" id="{E9094E48-E8C6-FB4D-BF96-987F5B77B906}"/>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0528427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F24450B-F42B-FB4D-89A9-CA59CC3E390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xmlns="" id="{53E39D99-AAAB-4145-A36D-C8F424A998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s-ES"/>
              <a:t>Editar los estilos de texto del patrón
Segundo nivel
Tercer nivel
Cuarto nivel
Quinto nivel</a:t>
            </a:r>
            <a:endParaRPr lang="es-CL"/>
          </a:p>
        </p:txBody>
      </p:sp>
      <p:sp>
        <p:nvSpPr>
          <p:cNvPr id="4" name="Marcador de texto 3">
            <a:extLst>
              <a:ext uri="{FF2B5EF4-FFF2-40B4-BE49-F238E27FC236}">
                <a16:creationId xmlns:a16="http://schemas.microsoft.com/office/drawing/2014/main" xmlns="" id="{D69F24E0-BBF4-CC49-B05E-FACC0CEA54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806DF0AF-C098-5B48-829D-DB56DAD24D00}"/>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B13E2C68-9F65-2F48-BDAA-BF825D3174DA}"/>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4D7BD95A-BA1D-F445-8878-128B3761C738}"/>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442372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EE313084-ED99-9E4D-BE6C-2CE0656520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xmlns="" id="{8F3066EA-AB7D-814F-8929-75A7F98C1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xmlns="" id="{C8449CCE-225C-284F-846D-5AC4E78A7C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s-ES"/>
              <a:t>Editar los estilos de texto del patrón
Segundo nivel
Tercer nivel
Cuarto nivel
Quinto nivel</a:t>
            </a:r>
            <a:endParaRPr lang="es-CL"/>
          </a:p>
        </p:txBody>
      </p:sp>
      <p:sp>
        <p:nvSpPr>
          <p:cNvPr id="5" name="Marcador de fecha 4">
            <a:extLst>
              <a:ext uri="{FF2B5EF4-FFF2-40B4-BE49-F238E27FC236}">
                <a16:creationId xmlns:a16="http://schemas.microsoft.com/office/drawing/2014/main" xmlns="" id="{30D8D557-0D49-EC48-A3B7-15D7C5C9259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6" name="Marcador de pie de página 5">
            <a:extLst>
              <a:ext uri="{FF2B5EF4-FFF2-40B4-BE49-F238E27FC236}">
                <a16:creationId xmlns:a16="http://schemas.microsoft.com/office/drawing/2014/main" xmlns="" id="{E1D28889-5E0B-9147-ABC2-A94291DD8EAE}"/>
              </a:ext>
            </a:extLst>
          </p:cNvPr>
          <p:cNvSpPr>
            <a:spLocks noGrp="1"/>
          </p:cNvSpPr>
          <p:nvPr>
            <p:ph type="ftr" sz="quarter" idx="11"/>
          </p:nvPr>
        </p:nvSpPr>
        <p:spPr/>
        <p:txBody>
          <a:bodyPr/>
          <a:lstStyle/>
          <a:p>
            <a:endParaRPr lang="es-CL">
              <a:solidFill>
                <a:prstClr val="black">
                  <a:tint val="75000"/>
                </a:prstClr>
              </a:solidFill>
            </a:endParaRPr>
          </a:p>
        </p:txBody>
      </p:sp>
      <p:sp>
        <p:nvSpPr>
          <p:cNvPr id="7" name="Marcador de número de diapositiva 6">
            <a:extLst>
              <a:ext uri="{FF2B5EF4-FFF2-40B4-BE49-F238E27FC236}">
                <a16:creationId xmlns:a16="http://schemas.microsoft.com/office/drawing/2014/main" xmlns="" id="{8DB87C00-1C7E-584F-89FD-D7F418C4E39A}"/>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2925947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A2BA3-7E7A-6042-9A7D-C221AEDC808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6407B4BC-AFE8-3341-B25E-9E072D02B9AC}"/>
              </a:ext>
            </a:extLst>
          </p:cNvPr>
          <p:cNvSpPr>
            <a:spLocks noGrp="1"/>
          </p:cNvSpPr>
          <p:nvPr>
            <p:ph type="body" orient="vert" idx="1"/>
          </p:nvPr>
        </p:nvSpPr>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36FFC573-089B-E647-AFE6-37263961C6E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DA080199-4A5D-7049-B631-4AA803EB2C26}"/>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65DCC475-665A-E44B-AFDB-9E3FFD824663}"/>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8092428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E300FBC-0B96-604A-8C1A-82366ED1FE5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xmlns="" id="{9CDD020B-FC82-8A4C-842D-35FC3DCBB7D6}"/>
              </a:ext>
            </a:extLst>
          </p:cNvPr>
          <p:cNvSpPr>
            <a:spLocks noGrp="1"/>
          </p:cNvSpPr>
          <p:nvPr>
            <p:ph type="body" orient="vert" idx="1"/>
          </p:nvPr>
        </p:nvSpPr>
        <p:spPr>
          <a:xfrm>
            <a:off x="838200" y="365125"/>
            <a:ext cx="7734300" cy="5811838"/>
          </a:xfrm>
        </p:spPr>
        <p:txBody>
          <a:bodyPr vert="eaVert"/>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20F747D2-B59F-5E4D-B65E-F47D39459A8E}"/>
              </a:ext>
            </a:extLst>
          </p:cNvPr>
          <p:cNvSpPr>
            <a:spLocks noGrp="1"/>
          </p:cNvSpPr>
          <p:nvPr>
            <p:ph type="dt" sz="half" idx="10"/>
          </p:nvPr>
        </p:nvSpPr>
        <p:spPr/>
        <p:txBody>
          <a:body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63D477E8-49AB-FF4B-8553-D73F13CB6897}"/>
              </a:ext>
            </a:extLst>
          </p:cNvPr>
          <p:cNvSpPr>
            <a:spLocks noGrp="1"/>
          </p:cNvSpPr>
          <p:nvPr>
            <p:ph type="ftr" sz="quarter" idx="11"/>
          </p:nvPr>
        </p:nvSpPr>
        <p:spPr/>
        <p:txBody>
          <a:body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035512FF-35ED-1C44-ADB9-F8DF8881FF85}"/>
              </a:ext>
            </a:extLst>
          </p:cNvPr>
          <p:cNvSpPr>
            <a:spLocks noGrp="1"/>
          </p:cNvSpPr>
          <p:nvPr>
            <p:ph type="sldNum" sz="quarter" idx="12"/>
          </p:nvPr>
        </p:nvSpPr>
        <p:spPr/>
        <p:txBody>
          <a:body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3841604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olo texto y bullets">
    <p:spTree>
      <p:nvGrpSpPr>
        <p:cNvPr id="1" name=""/>
        <p:cNvGrpSpPr/>
        <p:nvPr/>
      </p:nvGrpSpPr>
      <p:grpSpPr>
        <a:xfrm>
          <a:off x="0" y="0"/>
          <a:ext cx="0" cy="0"/>
          <a:chOff x="0" y="0"/>
          <a:chExt cx="0" cy="0"/>
        </a:xfrm>
      </p:grpSpPr>
      <p:sp>
        <p:nvSpPr>
          <p:cNvPr id="13" name="Marcador de texto 4">
            <a:extLst>
              <a:ext uri="{FF2B5EF4-FFF2-40B4-BE49-F238E27FC236}">
                <a16:creationId xmlns="" xmlns:a16="http://schemas.microsoft.com/office/drawing/2014/main" id="{0F855893-C32C-4FEA-A235-92BF0A898ADA}"/>
              </a:ext>
            </a:extLst>
          </p:cNvPr>
          <p:cNvSpPr>
            <a:spLocks noGrp="1"/>
          </p:cNvSpPr>
          <p:nvPr>
            <p:ph type="body" sz="quarter" idx="14" hasCustomPrompt="1"/>
          </p:nvPr>
        </p:nvSpPr>
        <p:spPr>
          <a:xfrm>
            <a:off x="449263" y="1615349"/>
            <a:ext cx="11365880" cy="4735858"/>
          </a:xfrm>
          <a:prstGeom prst="rect">
            <a:avLst/>
          </a:prstGeom>
        </p:spPr>
        <p:txBody>
          <a:bodyPr/>
          <a:lstStyle>
            <a:lvl1pPr marL="285750" indent="-285750">
              <a:spcBef>
                <a:spcPts val="600"/>
              </a:spcBef>
              <a:spcAft>
                <a:spcPts val="600"/>
              </a:spcAft>
              <a:buClr>
                <a:schemeClr val="accent1"/>
              </a:buClr>
              <a:buFont typeface="Wingdings" panose="05000000000000000000" pitchFamily="2" charset="2"/>
              <a:buChar char="§"/>
              <a:defRPr sz="1600">
                <a:solidFill>
                  <a:schemeClr val="accent3">
                    <a:lumMod val="75000"/>
                    <a:lumOff val="25000"/>
                  </a:schemeClr>
                </a:solidFill>
              </a:defRPr>
            </a:lvl1pPr>
            <a:lvl2pPr marL="590550" indent="-285750">
              <a:spcBef>
                <a:spcPts val="600"/>
              </a:spcBef>
              <a:spcAft>
                <a:spcPts val="600"/>
              </a:spcAft>
              <a:buClr>
                <a:schemeClr val="accent1"/>
              </a:buClr>
              <a:buSzPct val="100000"/>
              <a:buFont typeface="Arial" panose="020B0604020202020204" pitchFamily="34" charset="0"/>
              <a:buChar char="•"/>
              <a:tabLst/>
              <a:defRPr sz="1400">
                <a:solidFill>
                  <a:schemeClr val="accent3">
                    <a:lumMod val="75000"/>
                    <a:lumOff val="25000"/>
                  </a:schemeClr>
                </a:solidFill>
              </a:defRPr>
            </a:lvl2pPr>
            <a:lvl3pPr marL="8953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3pPr>
            <a:lvl4pPr marL="12001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4pPr>
            <a:lvl5pPr marL="1504950" indent="-285750">
              <a:spcBef>
                <a:spcPts val="600"/>
              </a:spcBef>
              <a:spcAft>
                <a:spcPts val="600"/>
              </a:spcAft>
              <a:buClr>
                <a:schemeClr val="accent1"/>
              </a:buClr>
              <a:buSzPct val="90000"/>
              <a:buFont typeface="Arial" panose="020B0604020202020204" pitchFamily="34" charset="0"/>
              <a:buChar char="-"/>
              <a:tabLst/>
              <a:defRPr sz="1400">
                <a:solidFill>
                  <a:schemeClr val="accent3">
                    <a:lumMod val="75000"/>
                    <a:lumOff val="25000"/>
                  </a:schemeClr>
                </a:solidFill>
              </a:defRPr>
            </a:lvl5pPr>
          </a:lstStyle>
          <a:p>
            <a:pPr lvl="0"/>
            <a:r>
              <a:rPr lang="es-ES" dirty="0"/>
              <a:t>Párrafo solo texto Arial 16</a:t>
            </a:r>
          </a:p>
          <a:p>
            <a:pPr lvl="1"/>
            <a:r>
              <a:rPr lang="es-ES" dirty="0" err="1"/>
              <a:t>Bullet</a:t>
            </a:r>
            <a:r>
              <a:rPr lang="es-ES" dirty="0"/>
              <a:t> Arial 14</a:t>
            </a:r>
          </a:p>
          <a:p>
            <a:pPr lvl="2"/>
            <a:r>
              <a:rPr lang="es-ES" dirty="0" err="1"/>
              <a:t>Sub-bullet</a:t>
            </a:r>
            <a:r>
              <a:rPr lang="es-ES" dirty="0"/>
              <a:t> Arial 14</a:t>
            </a:r>
          </a:p>
          <a:p>
            <a:pPr lvl="3"/>
            <a:r>
              <a:rPr lang="es-ES" dirty="0" err="1"/>
              <a:t>Sub-bullet</a:t>
            </a:r>
            <a:r>
              <a:rPr lang="es-ES" dirty="0"/>
              <a:t> Arial 14</a:t>
            </a:r>
          </a:p>
          <a:p>
            <a:pPr lvl="4"/>
            <a:r>
              <a:rPr lang="es-ES" dirty="0" err="1"/>
              <a:t>Sub-bullet</a:t>
            </a:r>
            <a:r>
              <a:rPr lang="es-ES" dirty="0"/>
              <a:t> Arial 14</a:t>
            </a:r>
          </a:p>
          <a:p>
            <a:pPr lvl="4"/>
            <a:endParaRPr lang="es-ES_tradnl" dirty="0"/>
          </a:p>
        </p:txBody>
      </p:sp>
      <p:sp>
        <p:nvSpPr>
          <p:cNvPr id="12" name="Marcador de texto 7">
            <a:extLst>
              <a:ext uri="{FF2B5EF4-FFF2-40B4-BE49-F238E27FC236}">
                <a16:creationId xmlns="" xmlns:a16="http://schemas.microsoft.com/office/drawing/2014/main" id="{703E2759-6EFD-9528-5014-B5B857D70474}"/>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14" name="Marcador de número de diapositiva 1">
            <a:extLst>
              <a:ext uri="{FF2B5EF4-FFF2-40B4-BE49-F238E27FC236}">
                <a16:creationId xmlns="" xmlns:a16="http://schemas.microsoft.com/office/drawing/2014/main" id="{7148B77E-AECB-2D4A-7BD3-666426DD69B4}"/>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4" name="Marcador de texto 7">
            <a:extLst>
              <a:ext uri="{FF2B5EF4-FFF2-40B4-BE49-F238E27FC236}">
                <a16:creationId xmlns="" xmlns:a16="http://schemas.microsoft.com/office/drawing/2014/main" id="{E77FA1BC-992A-474A-99C8-2FF763D44CFC}"/>
              </a:ext>
            </a:extLst>
          </p:cNvPr>
          <p:cNvSpPr>
            <a:spLocks noGrp="1"/>
          </p:cNvSpPr>
          <p:nvPr>
            <p:ph type="body" sz="quarter" idx="61" hasCustomPrompt="1"/>
          </p:nvPr>
        </p:nvSpPr>
        <p:spPr>
          <a:xfrm>
            <a:off x="449262" y="496571"/>
            <a:ext cx="9865812"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5" name="Marcador de texto 7">
            <a:extLst>
              <a:ext uri="{FF2B5EF4-FFF2-40B4-BE49-F238E27FC236}">
                <a16:creationId xmlns="" xmlns:a16="http://schemas.microsoft.com/office/drawing/2014/main" id="{1D573755-52D3-11A9-1908-E027C9E123B6}"/>
              </a:ext>
            </a:extLst>
          </p:cNvPr>
          <p:cNvSpPr>
            <a:spLocks noGrp="1"/>
          </p:cNvSpPr>
          <p:nvPr>
            <p:ph type="body" sz="quarter" idx="62" hasCustomPrompt="1"/>
          </p:nvPr>
        </p:nvSpPr>
        <p:spPr>
          <a:xfrm>
            <a:off x="449262" y="1159880"/>
            <a:ext cx="9865812"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6" name="Conector recto 18">
            <a:extLst>
              <a:ext uri="{FF2B5EF4-FFF2-40B4-BE49-F238E27FC236}">
                <a16:creationId xmlns="" xmlns:a16="http://schemas.microsoft.com/office/drawing/2014/main" id="{1844C991-962C-D4B2-914A-96D64334FF34}"/>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pic>
        <p:nvPicPr>
          <p:cNvPr id="7" name="Picture 9">
            <a:extLst>
              <a:ext uri="{FF2B5EF4-FFF2-40B4-BE49-F238E27FC236}">
                <a16:creationId xmlns="" xmlns:a16="http://schemas.microsoft.com/office/drawing/2014/main" id="{7C668FD5-0D1E-D05F-826F-CB8A7BBD5D80}"/>
              </a:ext>
            </a:extLst>
          </p:cNvPr>
          <p:cNvPicPr>
            <a:picLocks noChangeAspect="1"/>
          </p:cNvPicPr>
          <p:nvPr userDrawn="1"/>
        </p:nvPicPr>
        <p:blipFill>
          <a:blip r:embed="rId2"/>
          <a:stretch>
            <a:fillRect/>
          </a:stretch>
        </p:blipFill>
        <p:spPr>
          <a:xfrm>
            <a:off x="10456415" y="457317"/>
            <a:ext cx="1266351" cy="518996"/>
          </a:xfrm>
          <a:prstGeom prst="rect">
            <a:avLst/>
          </a:prstGeom>
        </p:spPr>
      </p:pic>
    </p:spTree>
    <p:extLst>
      <p:ext uri="{BB962C8B-B14F-4D97-AF65-F5344CB8AC3E}">
        <p14:creationId xmlns:p14="http://schemas.microsoft.com/office/powerpoint/2010/main" val="1686782724"/>
      </p:ext>
    </p:extLst>
  </p:cSld>
  <p:clrMapOvr>
    <a:masterClrMapping/>
  </p:clrMapOvr>
  <p:transition spd="med"/>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de Portadilla capitulo c titulo y logo (V2)">
    <p:bg>
      <p:bgPr>
        <a:solidFill>
          <a:schemeClr val="accent1"/>
        </a:solidFill>
        <a:effectLst/>
      </p:bgPr>
    </p:bg>
    <p:spTree>
      <p:nvGrpSpPr>
        <p:cNvPr id="1" name=""/>
        <p:cNvGrpSpPr/>
        <p:nvPr/>
      </p:nvGrpSpPr>
      <p:grpSpPr>
        <a:xfrm>
          <a:off x="0" y="0"/>
          <a:ext cx="0" cy="0"/>
          <a:chOff x="0" y="0"/>
          <a:chExt cx="0" cy="0"/>
        </a:xfrm>
      </p:grpSpPr>
      <p:sp>
        <p:nvSpPr>
          <p:cNvPr id="7" name="Marcador de texto 7">
            <a:extLst>
              <a:ext uri="{FF2B5EF4-FFF2-40B4-BE49-F238E27FC236}">
                <a16:creationId xmlns="" xmlns:a16="http://schemas.microsoft.com/office/drawing/2014/main" id="{7D61C88C-2C0C-7B1D-6536-0F4590425B1A}"/>
              </a:ext>
            </a:extLst>
          </p:cNvPr>
          <p:cNvSpPr>
            <a:spLocks noGrp="1"/>
          </p:cNvSpPr>
          <p:nvPr>
            <p:ph type="body" sz="quarter" idx="62" hasCustomPrompt="1"/>
          </p:nvPr>
        </p:nvSpPr>
        <p:spPr>
          <a:xfrm>
            <a:off x="864297" y="4868685"/>
            <a:ext cx="5863856" cy="356282"/>
          </a:xfrm>
          <a:prstGeom prst="rect">
            <a:avLst/>
          </a:prstGeom>
        </p:spPr>
        <p:txBody>
          <a:bodyPr lIns="0" tIns="0" rIns="0" bIns="0"/>
          <a:lstStyle>
            <a:lvl1pPr marL="0" indent="0">
              <a:buNone/>
              <a:defRPr sz="2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20</a:t>
            </a:r>
            <a:endParaRPr lang="es-CL" dirty="0"/>
          </a:p>
        </p:txBody>
      </p:sp>
      <p:sp>
        <p:nvSpPr>
          <p:cNvPr id="8" name="Marcador de texto 7">
            <a:extLst>
              <a:ext uri="{FF2B5EF4-FFF2-40B4-BE49-F238E27FC236}">
                <a16:creationId xmlns="" xmlns:a16="http://schemas.microsoft.com/office/drawing/2014/main" id="{F8BF8D9D-FA7C-CE9E-07AE-288D7938C1A6}"/>
              </a:ext>
            </a:extLst>
          </p:cNvPr>
          <p:cNvSpPr>
            <a:spLocks noGrp="1"/>
          </p:cNvSpPr>
          <p:nvPr>
            <p:ph type="body" sz="quarter" idx="61" hasCustomPrompt="1"/>
          </p:nvPr>
        </p:nvSpPr>
        <p:spPr>
          <a:xfrm>
            <a:off x="864296" y="1989315"/>
            <a:ext cx="7792024" cy="2346837"/>
          </a:xfrm>
          <a:prstGeom prst="rect">
            <a:avLst/>
          </a:prstGeom>
        </p:spPr>
        <p:txBody>
          <a:bodyPr lIns="0" tIns="0" rIns="0" bIns="0"/>
          <a:lstStyle>
            <a:lvl1pPr marL="0" indent="0">
              <a:buNone/>
              <a:defRPr sz="6000" b="0">
                <a:solidFill>
                  <a:schemeClr val="bg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a:t>
            </a:r>
          </a:p>
          <a:p>
            <a:pPr lvl="0"/>
            <a:r>
              <a:rPr lang="es-ES" dirty="0"/>
              <a:t>60 puntos</a:t>
            </a:r>
          </a:p>
        </p:txBody>
      </p:sp>
      <p:pic>
        <p:nvPicPr>
          <p:cNvPr id="9" name="Picture 8">
            <a:extLst>
              <a:ext uri="{FF2B5EF4-FFF2-40B4-BE49-F238E27FC236}">
                <a16:creationId xmlns="" xmlns:a16="http://schemas.microsoft.com/office/drawing/2014/main" id="{0269E2A7-5379-587D-1CF3-26750B56C66F}"/>
              </a:ext>
            </a:extLst>
          </p:cNvPr>
          <p:cNvPicPr>
            <a:picLocks noChangeAspect="1"/>
          </p:cNvPicPr>
          <p:nvPr userDrawn="1"/>
        </p:nvPicPr>
        <p:blipFill>
          <a:blip r:embed="rId2"/>
          <a:stretch>
            <a:fillRect/>
          </a:stretch>
        </p:blipFill>
        <p:spPr>
          <a:xfrm rot="10800000" flipH="1">
            <a:off x="0" y="5477069"/>
            <a:ext cx="1380931" cy="1380931"/>
          </a:xfrm>
          <a:prstGeom prst="rect">
            <a:avLst/>
          </a:prstGeom>
        </p:spPr>
      </p:pic>
    </p:spTree>
    <p:extLst>
      <p:ext uri="{BB962C8B-B14F-4D97-AF65-F5344CB8AC3E}">
        <p14:creationId xmlns:p14="http://schemas.microsoft.com/office/powerpoint/2010/main" val="293828335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ítulo si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236701528"/>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2957"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írculo">
            <a:extLst>
              <a:ext uri="{FF2B5EF4-FFF2-40B4-BE49-F238E27FC236}">
                <a16:creationId xmlns="" xmlns:a16="http://schemas.microsoft.com/office/drawing/2014/main" id="{F29113B8-B936-899D-96D0-1D74BBF93794}"/>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14" name="Círculo">
            <a:extLst>
              <a:ext uri="{FF2B5EF4-FFF2-40B4-BE49-F238E27FC236}">
                <a16:creationId xmlns="" xmlns:a16="http://schemas.microsoft.com/office/drawing/2014/main" id="{04BA4620-62EC-F5FF-D3F2-E74296AEC5BB}"/>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15" name="Círculo">
            <a:extLst>
              <a:ext uri="{FF2B5EF4-FFF2-40B4-BE49-F238E27FC236}">
                <a16:creationId xmlns="" xmlns:a16="http://schemas.microsoft.com/office/drawing/2014/main" id="{4A788DBB-CFC6-3F56-A757-345EF194FB31}"/>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6" name="Círculo">
            <a:extLst>
              <a:ext uri="{FF2B5EF4-FFF2-40B4-BE49-F238E27FC236}">
                <a16:creationId xmlns="" xmlns:a16="http://schemas.microsoft.com/office/drawing/2014/main" id="{3FF2EFA0-6F1C-0975-6C91-F790111DE446}"/>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7" name="Círculo">
            <a:extLst>
              <a:ext uri="{FF2B5EF4-FFF2-40B4-BE49-F238E27FC236}">
                <a16:creationId xmlns="" xmlns:a16="http://schemas.microsoft.com/office/drawing/2014/main" id="{1C30675D-8842-F5EE-9561-5BDC7EE391E6}"/>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8" name="Círculo">
            <a:extLst>
              <a:ext uri="{FF2B5EF4-FFF2-40B4-BE49-F238E27FC236}">
                <a16:creationId xmlns="" xmlns:a16="http://schemas.microsoft.com/office/drawing/2014/main" id="{F81B9D27-9E65-0BC0-76C5-1A851D7DB685}"/>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9" name="Círculo">
            <a:extLst>
              <a:ext uri="{FF2B5EF4-FFF2-40B4-BE49-F238E27FC236}">
                <a16:creationId xmlns="" xmlns:a16="http://schemas.microsoft.com/office/drawing/2014/main" id="{68EDD6DC-728E-06C2-9129-F92BED5C1C8D}"/>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20" name="Rectángulo 19">
            <a:extLst>
              <a:ext uri="{FF2B5EF4-FFF2-40B4-BE49-F238E27FC236}">
                <a16:creationId xmlns="" xmlns:a16="http://schemas.microsoft.com/office/drawing/2014/main" id="{5E8DADBB-AB6E-2DF8-1810-1EB41C2E208B}"/>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21" name="Rectángulo 20">
            <a:extLst>
              <a:ext uri="{FF2B5EF4-FFF2-40B4-BE49-F238E27FC236}">
                <a16:creationId xmlns="" xmlns:a16="http://schemas.microsoft.com/office/drawing/2014/main" id="{82A7ECF1-FA51-C626-43A6-09E1313FE644}"/>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2" name="Rectángulo 21">
            <a:extLst>
              <a:ext uri="{FF2B5EF4-FFF2-40B4-BE49-F238E27FC236}">
                <a16:creationId xmlns="" xmlns:a16="http://schemas.microsoft.com/office/drawing/2014/main" id="{F8C6C902-94F7-B828-2E7C-62869A57FED6}"/>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3" name="Círculo">
            <a:extLst>
              <a:ext uri="{FF2B5EF4-FFF2-40B4-BE49-F238E27FC236}">
                <a16:creationId xmlns="" xmlns:a16="http://schemas.microsoft.com/office/drawing/2014/main" id="{40C15E83-A02F-6DAB-17D6-DF01E747DB5C}"/>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4" name="Círculo">
            <a:extLst>
              <a:ext uri="{FF2B5EF4-FFF2-40B4-BE49-F238E27FC236}">
                <a16:creationId xmlns="" xmlns:a16="http://schemas.microsoft.com/office/drawing/2014/main" id="{2EF59052-6854-FAEE-36AF-7131495A9BDF}"/>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5" name="Rectángulo 24">
            <a:extLst>
              <a:ext uri="{FF2B5EF4-FFF2-40B4-BE49-F238E27FC236}">
                <a16:creationId xmlns="" xmlns:a16="http://schemas.microsoft.com/office/drawing/2014/main" id="{DB6C9D74-8BC3-4EB0-CE4A-407DAC03ACCF}"/>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sp>
        <p:nvSpPr>
          <p:cNvPr id="3" name="Marcador de texto 7">
            <a:extLst>
              <a:ext uri="{FF2B5EF4-FFF2-40B4-BE49-F238E27FC236}">
                <a16:creationId xmlns="" xmlns:a16="http://schemas.microsoft.com/office/drawing/2014/main" id="{1943F51B-EF78-1CE1-9216-D1974F345A1E}"/>
              </a:ext>
            </a:extLst>
          </p:cNvPr>
          <p:cNvSpPr>
            <a:spLocks noGrp="1"/>
          </p:cNvSpPr>
          <p:nvPr>
            <p:ph type="body" sz="quarter" idx="61" hasCustomPrompt="1"/>
          </p:nvPr>
        </p:nvSpPr>
        <p:spPr>
          <a:xfrm>
            <a:off x="449262" y="496571"/>
            <a:ext cx="9847327" cy="523874"/>
          </a:xfrm>
          <a:prstGeom prst="rect">
            <a:avLst/>
          </a:prstGeom>
        </p:spPr>
        <p:txBody>
          <a:bodyPr lIns="0" tIns="0" rIns="0" bIns="0"/>
          <a:lstStyle>
            <a:lvl1pPr marL="0" indent="0">
              <a:buNone/>
              <a:defRPr sz="2000" b="0">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6" name="Marcador de texto 7">
            <a:extLst>
              <a:ext uri="{FF2B5EF4-FFF2-40B4-BE49-F238E27FC236}">
                <a16:creationId xmlns="" xmlns:a16="http://schemas.microsoft.com/office/drawing/2014/main" id="{3A14FED0-8546-451A-A14F-0D543A261EAE}"/>
              </a:ext>
            </a:extLst>
          </p:cNvPr>
          <p:cNvSpPr>
            <a:spLocks noGrp="1"/>
          </p:cNvSpPr>
          <p:nvPr>
            <p:ph type="body" sz="quarter" idx="62" hasCustomPrompt="1"/>
          </p:nvPr>
        </p:nvSpPr>
        <p:spPr>
          <a:xfrm>
            <a:off x="449262" y="1159880"/>
            <a:ext cx="9847327" cy="356282"/>
          </a:xfrm>
          <a:prstGeom prst="rect">
            <a:avLst/>
          </a:prstGeom>
        </p:spPr>
        <p:txBody>
          <a:bodyPr lIns="0" tIns="0" rIns="0" bIns="0"/>
          <a:lstStyle>
            <a:lvl1pPr marL="0" indent="0">
              <a:buNone/>
              <a:defRPr sz="1600" b="0">
                <a:solidFill>
                  <a:schemeClr val="accent3">
                    <a:lumMod val="75000"/>
                    <a:lumOff val="25000"/>
                  </a:schemeClr>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9" name="Conector recto 18">
            <a:extLst>
              <a:ext uri="{FF2B5EF4-FFF2-40B4-BE49-F238E27FC236}">
                <a16:creationId xmlns="" xmlns:a16="http://schemas.microsoft.com/office/drawing/2014/main" id="{A6DD75FD-44FF-78AD-787E-BE3CCDDE08D6}"/>
              </a:ext>
            </a:extLst>
          </p:cNvPr>
          <p:cNvCxnSpPr>
            <a:cxnSpLocks/>
          </p:cNvCxnSpPr>
          <p:nvPr userDrawn="1"/>
        </p:nvCxnSpPr>
        <p:spPr>
          <a:xfrm>
            <a:off x="436563" y="385812"/>
            <a:ext cx="1297221" cy="0"/>
          </a:xfrm>
          <a:prstGeom prst="line">
            <a:avLst/>
          </a:prstGeom>
          <a:noFill/>
          <a:ln w="22225" cap="flat">
            <a:solidFill>
              <a:schemeClr val="accent1"/>
            </a:solidFill>
            <a:prstDash val="solid"/>
            <a:miter lim="400000"/>
          </a:ln>
          <a:effectLst/>
          <a:sp3d/>
        </p:spPr>
        <p:style>
          <a:lnRef idx="0">
            <a:scrgbClr r="0" g="0" b="0"/>
          </a:lnRef>
          <a:fillRef idx="0">
            <a:scrgbClr r="0" g="0" b="0"/>
          </a:fillRef>
          <a:effectRef idx="0">
            <a:scrgbClr r="0" g="0" b="0"/>
          </a:effectRef>
          <a:fontRef idx="none"/>
        </p:style>
      </p:cxnSp>
      <p:sp>
        <p:nvSpPr>
          <p:cNvPr id="13" name="Marcador de texto 7">
            <a:extLst>
              <a:ext uri="{FF2B5EF4-FFF2-40B4-BE49-F238E27FC236}">
                <a16:creationId xmlns="" xmlns:a16="http://schemas.microsoft.com/office/drawing/2014/main" id="{5F3F7008-4A10-D5C1-C2AF-95454CF42D40}"/>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26" name="Marcador de número de diapositiva 1">
            <a:extLst>
              <a:ext uri="{FF2B5EF4-FFF2-40B4-BE49-F238E27FC236}">
                <a16:creationId xmlns="" xmlns:a16="http://schemas.microsoft.com/office/drawing/2014/main" id="{21C80C0E-D9E4-924A-F302-EF84E1C541CC}"/>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pic>
        <p:nvPicPr>
          <p:cNvPr id="5" name="Picture 1" descr="A green sign with white text&#10;&#10;Description automatically generated with low confidence">
            <a:extLst>
              <a:ext uri="{FF2B5EF4-FFF2-40B4-BE49-F238E27FC236}">
                <a16:creationId xmlns="" xmlns:a16="http://schemas.microsoft.com/office/drawing/2014/main" id="{C106790C-406C-F654-4183-98176C2B8C6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198891" y="452438"/>
            <a:ext cx="523875" cy="523875"/>
          </a:xfrm>
          <a:prstGeom prst="rect">
            <a:avLst/>
          </a:prstGeom>
        </p:spPr>
      </p:pic>
    </p:spTree>
    <p:custDataLst>
      <p:tags r:id="rId2"/>
    </p:custDataLst>
    <p:extLst>
      <p:ext uri="{BB962C8B-B14F-4D97-AF65-F5344CB8AC3E}">
        <p14:creationId xmlns:p14="http://schemas.microsoft.com/office/powerpoint/2010/main" val="31446610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Título con logo">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extLst>
              <p:ext uri="{D42A27DB-BD31-4B8C-83A1-F6EECF244321}">
                <p14:modId xmlns:p14="http://schemas.microsoft.com/office/powerpoint/2010/main" val="3141332649"/>
              </p:ext>
            </p:extLst>
          </p:nvPr>
        </p:nvGraphicFramePr>
        <p:xfrm>
          <a:off x="0" y="1"/>
          <a:ext cx="215026" cy="162338"/>
        </p:xfrm>
        <a:graphic>
          <a:graphicData uri="http://schemas.openxmlformats.org/presentationml/2006/ole">
            <mc:AlternateContent xmlns:mc="http://schemas.openxmlformats.org/markup-compatibility/2006">
              <mc:Choice xmlns:v="urn:schemas-microsoft-com:vml" Requires="v">
                <p:oleObj spid="_x0000_s25005" name="Diapositiva de think-cell" r:id="rId5" imgW="0" imgH="0" progId="TCLayout.ActiveDocument.1">
                  <p:embed/>
                </p:oleObj>
              </mc:Choice>
              <mc:Fallback>
                <p:oleObj name="Diapositiva de think-cell" r:id="rId5" imgW="0" imgH="0" progId="TCLayout.ActiveDocument.1">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215026" cy="16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Marcador de texto 7">
            <a:extLst>
              <a:ext uri="{FF2B5EF4-FFF2-40B4-BE49-F238E27FC236}">
                <a16:creationId xmlns="" xmlns:a16="http://schemas.microsoft.com/office/drawing/2014/main" id="{60540B44-8664-9E9A-1B51-E35F4E3BA253}"/>
              </a:ext>
            </a:extLst>
          </p:cNvPr>
          <p:cNvSpPr>
            <a:spLocks noGrp="1"/>
          </p:cNvSpPr>
          <p:nvPr>
            <p:ph type="body" sz="quarter" idx="65" hasCustomPrompt="1"/>
          </p:nvPr>
        </p:nvSpPr>
        <p:spPr>
          <a:xfrm>
            <a:off x="449262" y="496571"/>
            <a:ext cx="9849281" cy="523874"/>
          </a:xfrm>
          <a:prstGeom prst="rect">
            <a:avLst/>
          </a:prstGeom>
        </p:spPr>
        <p:txBody>
          <a:bodyPr lIns="0" tIns="0" rIns="0" bIns="0"/>
          <a:lstStyle>
            <a:lvl1pPr marL="0" indent="0">
              <a:buNone/>
              <a:defRPr lang="es-ES" sz="2000" b="0" i="0" u="none" strike="noStrike" cap="none" spc="0" baseline="0" dirty="0">
                <a:solidFill>
                  <a:schemeClr val="accent5"/>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Arial Regular 20</a:t>
            </a:r>
          </a:p>
        </p:txBody>
      </p:sp>
      <p:sp>
        <p:nvSpPr>
          <p:cNvPr id="14" name="Marcador de texto 7">
            <a:extLst>
              <a:ext uri="{FF2B5EF4-FFF2-40B4-BE49-F238E27FC236}">
                <a16:creationId xmlns="" xmlns:a16="http://schemas.microsoft.com/office/drawing/2014/main" id="{9AC2FA9E-A62F-2530-7FC5-87931CF25B46}"/>
              </a:ext>
            </a:extLst>
          </p:cNvPr>
          <p:cNvSpPr>
            <a:spLocks noGrp="1"/>
          </p:cNvSpPr>
          <p:nvPr>
            <p:ph type="body" sz="quarter" idx="66" hasCustomPrompt="1"/>
          </p:nvPr>
        </p:nvSpPr>
        <p:spPr>
          <a:xfrm>
            <a:off x="449262" y="1159880"/>
            <a:ext cx="9849281" cy="356282"/>
          </a:xfrm>
          <a:prstGeom prst="rect">
            <a:avLst/>
          </a:prstGeom>
        </p:spPr>
        <p:txBody>
          <a:bodyPr lIns="0" tIns="0" rIns="0" bIns="0"/>
          <a:lstStyle>
            <a:lvl1pPr marL="0" indent="0">
              <a:buNone/>
              <a:defRPr lang="es-CL" sz="1600" b="0" i="0" u="none" strike="noStrike" cap="none" spc="0" baseline="0" dirty="0">
                <a:solidFill>
                  <a:schemeClr val="accent3">
                    <a:lumMod val="75000"/>
                    <a:lumOff val="25000"/>
                  </a:schemeClr>
                </a:solidFill>
                <a:uFillTx/>
                <a:latin typeface="Arial" panose="020B0604020202020204" pitchFamily="34" charset="0"/>
                <a:ea typeface="Arial"/>
                <a:cs typeface="Arial" panose="020B0604020202020204" pitchFamily="34" charset="0"/>
                <a:sym typeface="Arial"/>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16</a:t>
            </a:r>
            <a:endParaRPr lang="es-CL" dirty="0"/>
          </a:p>
        </p:txBody>
      </p:sp>
      <p:cxnSp>
        <p:nvCxnSpPr>
          <p:cNvPr id="15" name="Conector recto 18">
            <a:extLst>
              <a:ext uri="{FF2B5EF4-FFF2-40B4-BE49-F238E27FC236}">
                <a16:creationId xmlns="" xmlns:a16="http://schemas.microsoft.com/office/drawing/2014/main" id="{34157F75-3942-DD21-0DCA-9E6F5345198C}"/>
              </a:ext>
            </a:extLst>
          </p:cNvPr>
          <p:cNvCxnSpPr>
            <a:cxnSpLocks/>
          </p:cNvCxnSpPr>
          <p:nvPr userDrawn="1"/>
        </p:nvCxnSpPr>
        <p:spPr>
          <a:xfrm>
            <a:off x="436563" y="385812"/>
            <a:ext cx="1297221" cy="0"/>
          </a:xfrm>
          <a:prstGeom prst="line">
            <a:avLst/>
          </a:prstGeom>
          <a:noFill/>
          <a:ln w="22225" cap="flat">
            <a:solidFill>
              <a:schemeClr val="accent5"/>
            </a:solidFill>
            <a:prstDash val="solid"/>
            <a:miter lim="400000"/>
          </a:ln>
          <a:effectLst/>
          <a:sp3d/>
        </p:spPr>
        <p:style>
          <a:lnRef idx="0">
            <a:scrgbClr r="0" g="0" b="0"/>
          </a:lnRef>
          <a:fillRef idx="0">
            <a:scrgbClr r="0" g="0" b="0"/>
          </a:fillRef>
          <a:effectRef idx="0">
            <a:scrgbClr r="0" g="0" b="0"/>
          </a:effectRef>
          <a:fontRef idx="none"/>
        </p:style>
      </p:cxnSp>
      <p:sp>
        <p:nvSpPr>
          <p:cNvPr id="2" name="Marcador de texto 7">
            <a:extLst>
              <a:ext uri="{FF2B5EF4-FFF2-40B4-BE49-F238E27FC236}">
                <a16:creationId xmlns="" xmlns:a16="http://schemas.microsoft.com/office/drawing/2014/main" id="{5F4608A8-6038-FA17-2E9D-677484DDB9EC}"/>
              </a:ext>
            </a:extLst>
          </p:cNvPr>
          <p:cNvSpPr>
            <a:spLocks noGrp="1"/>
          </p:cNvSpPr>
          <p:nvPr>
            <p:ph type="body" sz="quarter" idx="64" hasCustomPrompt="1"/>
          </p:nvPr>
        </p:nvSpPr>
        <p:spPr>
          <a:xfrm>
            <a:off x="436561" y="6617652"/>
            <a:ext cx="10964127" cy="229132"/>
          </a:xfrm>
          <a:prstGeom prst="rect">
            <a:avLst/>
          </a:prstGeom>
        </p:spPr>
        <p:txBody>
          <a:bodyPr lIns="0" tIns="0" rIns="0" bIns="0"/>
          <a:lstStyle>
            <a:lvl1pPr marL="0" indent="0">
              <a:spcBef>
                <a:spcPts val="0"/>
              </a:spcBef>
              <a:buNone/>
              <a:defRPr sz="900" b="0">
                <a:solidFill>
                  <a:schemeClr val="accent3"/>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Pie de página Arial 9</a:t>
            </a:r>
          </a:p>
        </p:txBody>
      </p:sp>
      <p:sp>
        <p:nvSpPr>
          <p:cNvPr id="3" name="Marcador de número de diapositiva 1">
            <a:extLst>
              <a:ext uri="{FF2B5EF4-FFF2-40B4-BE49-F238E27FC236}">
                <a16:creationId xmlns="" xmlns:a16="http://schemas.microsoft.com/office/drawing/2014/main" id="{C370C86E-9455-6F60-FDCA-8338B1E62F10}"/>
              </a:ext>
            </a:extLst>
          </p:cNvPr>
          <p:cNvSpPr>
            <a:spLocks noGrp="1"/>
          </p:cNvSpPr>
          <p:nvPr>
            <p:ph type="sldNum" sz="quarter" idx="63"/>
          </p:nvPr>
        </p:nvSpPr>
        <p:spPr>
          <a:xfrm>
            <a:off x="11552237" y="6617652"/>
            <a:ext cx="505443" cy="240348"/>
          </a:xfrm>
          <a:prstGeom prst="rect">
            <a:avLst/>
          </a:prstGeom>
        </p:spPr>
        <p:txBody>
          <a:bodyPr lIns="0" tIns="0" rIns="0" bIns="0" anchor="t"/>
          <a:lstStyle>
            <a:lvl1pPr>
              <a:defRPr sz="1000">
                <a:solidFill>
                  <a:schemeClr val="accent3"/>
                </a:solidFill>
                <a:latin typeface="Arial" panose="020B0604020202020204" pitchFamily="34" charset="0"/>
                <a:cs typeface="Arial" panose="020B0604020202020204" pitchFamily="34" charset="0"/>
              </a:defRPr>
            </a:lvl1pPr>
          </a:lstStyle>
          <a:p>
            <a:fld id="{B37290F3-BA30-9341-A10E-737EC97582C1}" type="slidenum">
              <a:rPr lang="es-CL" smtClean="0"/>
              <a:pPr/>
              <a:t>‹Nº›</a:t>
            </a:fld>
            <a:endParaRPr lang="es-CL" dirty="0"/>
          </a:p>
        </p:txBody>
      </p:sp>
      <p:sp>
        <p:nvSpPr>
          <p:cNvPr id="5" name="Círculo">
            <a:extLst>
              <a:ext uri="{FF2B5EF4-FFF2-40B4-BE49-F238E27FC236}">
                <a16:creationId xmlns="" xmlns:a16="http://schemas.microsoft.com/office/drawing/2014/main" id="{B013BD41-287C-1A57-DF87-979E3985710F}"/>
              </a:ext>
            </a:extLst>
          </p:cNvPr>
          <p:cNvSpPr/>
          <p:nvPr userDrawn="1"/>
        </p:nvSpPr>
        <p:spPr>
          <a:xfrm>
            <a:off x="-1879827" y="384450"/>
            <a:ext cx="493539" cy="493239"/>
          </a:xfrm>
          <a:prstGeom prst="ellipse">
            <a:avLst/>
          </a:prstGeom>
          <a:solidFill>
            <a:srgbClr val="000000"/>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a:t>
            </a:r>
            <a:r>
              <a:rPr lang="es-ES" sz="800" kern="0" baseline="0" dirty="0">
                <a:solidFill>
                  <a:srgbClr val="FFFFFF"/>
                </a:solidFill>
                <a:ea typeface="Arial"/>
                <a:cs typeface="Arial"/>
                <a:sym typeface="Arial"/>
              </a:rPr>
              <a:t> </a:t>
            </a:r>
            <a:r>
              <a:rPr lang="es-ES" sz="800" kern="0" dirty="0">
                <a:solidFill>
                  <a:srgbClr val="FFFFFF"/>
                </a:solidFill>
                <a:ea typeface="Arial"/>
                <a:cs typeface="Arial"/>
                <a:sym typeface="Arial"/>
              </a:rPr>
              <a:t>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a:t>
            </a:r>
            <a:r>
              <a:rPr lang="es-ES" sz="800" kern="0" baseline="0" dirty="0">
                <a:solidFill>
                  <a:srgbClr val="FFFFFF"/>
                </a:solidFill>
                <a:ea typeface="Arial"/>
                <a:cs typeface="Arial"/>
                <a:sym typeface="Arial"/>
              </a:rPr>
              <a:t> 0</a:t>
            </a:r>
            <a:endParaRPr lang="es-ES" sz="800" kern="0" dirty="0">
              <a:solidFill>
                <a:srgbClr val="FFFFFF"/>
              </a:solidFill>
              <a:ea typeface="Arial"/>
              <a:cs typeface="Arial"/>
              <a:sym typeface="Arial"/>
            </a:endParaRPr>
          </a:p>
        </p:txBody>
      </p:sp>
      <p:sp>
        <p:nvSpPr>
          <p:cNvPr id="7" name="Círculo">
            <a:extLst>
              <a:ext uri="{FF2B5EF4-FFF2-40B4-BE49-F238E27FC236}">
                <a16:creationId xmlns="" xmlns:a16="http://schemas.microsoft.com/office/drawing/2014/main" id="{038593C4-09B1-CC43-03A6-1E570B7E9230}"/>
              </a:ext>
            </a:extLst>
          </p:cNvPr>
          <p:cNvSpPr/>
          <p:nvPr userDrawn="1"/>
        </p:nvSpPr>
        <p:spPr>
          <a:xfrm>
            <a:off x="-1235652" y="385276"/>
            <a:ext cx="491737" cy="491737"/>
          </a:xfrm>
          <a:prstGeom prst="ellipse">
            <a:avLst/>
          </a:prstGeom>
          <a:solidFill>
            <a:srgbClr val="EAEADE"/>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R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G 234</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000000"/>
                </a:solidFill>
                <a:ea typeface="Arial"/>
                <a:cs typeface="Arial"/>
                <a:sym typeface="Arial"/>
              </a:rPr>
              <a:t>B 222</a:t>
            </a:r>
            <a:endParaRPr sz="800" kern="0" dirty="0">
              <a:solidFill>
                <a:srgbClr val="000000"/>
              </a:solidFill>
              <a:ea typeface="Arial"/>
              <a:cs typeface="Arial"/>
              <a:sym typeface="Arial"/>
            </a:endParaRPr>
          </a:p>
        </p:txBody>
      </p:sp>
      <p:sp>
        <p:nvSpPr>
          <p:cNvPr id="9" name="Círculo">
            <a:extLst>
              <a:ext uri="{FF2B5EF4-FFF2-40B4-BE49-F238E27FC236}">
                <a16:creationId xmlns="" xmlns:a16="http://schemas.microsoft.com/office/drawing/2014/main" id="{64C3536A-DB1D-5F9D-A859-EF83745A0F3C}"/>
              </a:ext>
            </a:extLst>
          </p:cNvPr>
          <p:cNvSpPr/>
          <p:nvPr userDrawn="1"/>
        </p:nvSpPr>
        <p:spPr>
          <a:xfrm>
            <a:off x="-1841727" y="1112564"/>
            <a:ext cx="493538" cy="493239"/>
          </a:xfrm>
          <a:prstGeom prst="ellipse">
            <a:avLst/>
          </a:prstGeom>
          <a:solidFill>
            <a:srgbClr val="13C045"/>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192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0" name="Círculo">
            <a:extLst>
              <a:ext uri="{FF2B5EF4-FFF2-40B4-BE49-F238E27FC236}">
                <a16:creationId xmlns="" xmlns:a16="http://schemas.microsoft.com/office/drawing/2014/main" id="{F0E96976-20F5-C9D2-DB6C-2972F6ADC8ED}"/>
              </a:ext>
            </a:extLst>
          </p:cNvPr>
          <p:cNvSpPr/>
          <p:nvPr userDrawn="1"/>
        </p:nvSpPr>
        <p:spPr>
          <a:xfrm>
            <a:off x="-1841727" y="1764152"/>
            <a:ext cx="493539" cy="493239"/>
          </a:xfrm>
          <a:prstGeom prst="ellipse">
            <a:avLst/>
          </a:prstGeom>
          <a:solidFill>
            <a:srgbClr val="348F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52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143</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11" name="Círculo">
            <a:extLst>
              <a:ext uri="{FF2B5EF4-FFF2-40B4-BE49-F238E27FC236}">
                <a16:creationId xmlns="" xmlns:a16="http://schemas.microsoft.com/office/drawing/2014/main" id="{8284F20C-5834-107A-6C61-4581EF210267}"/>
              </a:ext>
            </a:extLst>
          </p:cNvPr>
          <p:cNvSpPr/>
          <p:nvPr userDrawn="1"/>
        </p:nvSpPr>
        <p:spPr>
          <a:xfrm>
            <a:off x="-1236553" y="1764152"/>
            <a:ext cx="493539" cy="493239"/>
          </a:xfrm>
          <a:prstGeom prst="ellipse">
            <a:avLst/>
          </a:prstGeom>
          <a:solidFill>
            <a:srgbClr val="002A6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42</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108</a:t>
            </a:r>
            <a:endParaRPr sz="800" kern="0" dirty="0">
              <a:solidFill>
                <a:srgbClr val="FFFFFF"/>
              </a:solidFill>
              <a:ea typeface="Arial"/>
              <a:cs typeface="Arial"/>
              <a:sym typeface="Arial"/>
            </a:endParaRPr>
          </a:p>
        </p:txBody>
      </p:sp>
      <p:sp>
        <p:nvSpPr>
          <p:cNvPr id="16" name="Círculo">
            <a:extLst>
              <a:ext uri="{FF2B5EF4-FFF2-40B4-BE49-F238E27FC236}">
                <a16:creationId xmlns="" xmlns:a16="http://schemas.microsoft.com/office/drawing/2014/main" id="{B90B81C4-637D-FE03-E21B-DA820BA34052}"/>
              </a:ext>
            </a:extLst>
          </p:cNvPr>
          <p:cNvSpPr/>
          <p:nvPr userDrawn="1"/>
        </p:nvSpPr>
        <p:spPr>
          <a:xfrm>
            <a:off x="-621291" y="385350"/>
            <a:ext cx="491737" cy="491737"/>
          </a:xfrm>
          <a:prstGeom prst="ellipse">
            <a:avLst/>
          </a:prstGeom>
          <a:solidFill>
            <a:srgbClr val="7EFF45"/>
          </a:solidFill>
          <a:ln w="12700">
            <a:miter lim="400000"/>
          </a:ln>
        </p:spPr>
        <p:txBody>
          <a:bodyPr wrap="none" lIns="25400" tIns="25400" rIns="25400" bIns="25400" anchor="t"/>
          <a:lstStyle/>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R 126</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G 255</a:t>
            </a:r>
          </a:p>
          <a:p>
            <a:pPr defTabSz="412750" hangingPunct="0">
              <a:lnSpc>
                <a:spcPct val="90000"/>
              </a:lnSpc>
              <a:spcBef>
                <a:spcPts val="0"/>
              </a:spcBef>
              <a:defRPr sz="3200">
                <a:solidFill>
                  <a:srgbClr val="D5D5D5"/>
                </a:solidFill>
                <a:latin typeface="Arial"/>
                <a:ea typeface="Arial"/>
                <a:cs typeface="Arial"/>
                <a:sym typeface="Arial"/>
              </a:defRPr>
            </a:pPr>
            <a:r>
              <a:rPr lang="es-ES" sz="800" kern="0" dirty="0">
                <a:solidFill>
                  <a:srgbClr val="FFFFFF"/>
                </a:solidFill>
                <a:ea typeface="Arial"/>
                <a:cs typeface="Arial"/>
                <a:sym typeface="Arial"/>
              </a:rPr>
              <a:t>B 69</a:t>
            </a:r>
            <a:endParaRPr sz="800" kern="0" dirty="0">
              <a:solidFill>
                <a:srgbClr val="FFFFFF"/>
              </a:solidFill>
              <a:ea typeface="Arial"/>
              <a:cs typeface="Arial"/>
              <a:sym typeface="Arial"/>
            </a:endParaRPr>
          </a:p>
        </p:txBody>
      </p:sp>
      <p:sp>
        <p:nvSpPr>
          <p:cNvPr id="17" name="Círculo">
            <a:extLst>
              <a:ext uri="{FF2B5EF4-FFF2-40B4-BE49-F238E27FC236}">
                <a16:creationId xmlns="" xmlns:a16="http://schemas.microsoft.com/office/drawing/2014/main" id="{EF616713-76ED-1DF7-A5AF-E647F10E69B4}"/>
              </a:ext>
            </a:extLst>
          </p:cNvPr>
          <p:cNvSpPr/>
          <p:nvPr userDrawn="1"/>
        </p:nvSpPr>
        <p:spPr>
          <a:xfrm>
            <a:off x="-1236553" y="1113083"/>
            <a:ext cx="493539" cy="493239"/>
          </a:xfrm>
          <a:prstGeom prst="ellipse">
            <a:avLst/>
          </a:prstGeom>
          <a:solidFill>
            <a:srgbClr val="004C14"/>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R 0</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G 76</a:t>
            </a:r>
          </a:p>
          <a:p>
            <a:pPr defTabSz="412750" hangingPunct="0">
              <a:lnSpc>
                <a:spcPct val="90000"/>
              </a:lnSpc>
              <a:spcBef>
                <a:spcPts val="0"/>
              </a:spcBef>
              <a:defRPr sz="3200">
                <a:solidFill>
                  <a:srgbClr val="FFFFFF"/>
                </a:solidFill>
                <a:latin typeface="Helvetica Neue Medium"/>
                <a:ea typeface="Helvetica Neue Medium"/>
                <a:cs typeface="Helvetica Neue Medium"/>
                <a:sym typeface="Helvetica Neue Medium"/>
              </a:defRPr>
            </a:pPr>
            <a:r>
              <a:rPr lang="es-ES" sz="800" kern="0" dirty="0">
                <a:solidFill>
                  <a:srgbClr val="FFFFFF"/>
                </a:solidFill>
                <a:latin typeface="Helvetica Neue Medium"/>
                <a:ea typeface="Helvetica Neue Medium"/>
                <a:cs typeface="Arial" panose="020B0604020202020204" pitchFamily="34" charset="0"/>
                <a:sym typeface="Helvetica Neue Medium"/>
              </a:rPr>
              <a:t>B 20</a:t>
            </a:r>
            <a:endParaRPr sz="800" kern="0" dirty="0">
              <a:solidFill>
                <a:srgbClr val="FFFFFF"/>
              </a:solidFill>
              <a:latin typeface="Helvetica Neue Medium"/>
              <a:ea typeface="Helvetica Neue Medium"/>
              <a:cs typeface="Arial" panose="020B0604020202020204" pitchFamily="34" charset="0"/>
              <a:sym typeface="Helvetica Neue Medium"/>
            </a:endParaRPr>
          </a:p>
        </p:txBody>
      </p:sp>
      <p:sp>
        <p:nvSpPr>
          <p:cNvPr id="18" name="Rectángulo 17">
            <a:extLst>
              <a:ext uri="{FF2B5EF4-FFF2-40B4-BE49-F238E27FC236}">
                <a16:creationId xmlns="" xmlns:a16="http://schemas.microsoft.com/office/drawing/2014/main" id="{E84A4A24-CB9F-C923-AFB2-BB380632CC49}"/>
              </a:ext>
            </a:extLst>
          </p:cNvPr>
          <p:cNvSpPr/>
          <p:nvPr userDrawn="1"/>
        </p:nvSpPr>
        <p:spPr>
          <a:xfrm>
            <a:off x="-1841728" y="129594"/>
            <a:ext cx="1620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Primarios de marca</a:t>
            </a:r>
            <a:endParaRPr lang="es-CL" sz="1000" kern="0" dirty="0">
              <a:solidFill>
                <a:srgbClr val="616161"/>
              </a:solidFill>
              <a:ea typeface="Helvetica Neue Medium"/>
              <a:cs typeface="Helvetica Neue Medium"/>
              <a:sym typeface="Helvetica Neue Medium"/>
            </a:endParaRPr>
          </a:p>
        </p:txBody>
      </p:sp>
      <p:sp>
        <p:nvSpPr>
          <p:cNvPr id="19" name="Rectángulo 18">
            <a:extLst>
              <a:ext uri="{FF2B5EF4-FFF2-40B4-BE49-F238E27FC236}">
                <a16:creationId xmlns="" xmlns:a16="http://schemas.microsoft.com/office/drawing/2014/main" id="{0ABF032F-0128-3042-C572-D475BC9EE629}"/>
              </a:ext>
            </a:extLst>
          </p:cNvPr>
          <p:cNvSpPr/>
          <p:nvPr userDrawn="1"/>
        </p:nvSpPr>
        <p:spPr>
          <a:xfrm>
            <a:off x="-1841728" y="863836"/>
            <a:ext cx="1872000" cy="273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err="1">
                <a:solidFill>
                  <a:srgbClr val="616161"/>
                </a:solidFill>
                <a:ea typeface="Helvetica Neue Medium"/>
                <a:cs typeface="Helvetica Neue Medium"/>
                <a:sym typeface="Helvetica Neue Medium"/>
              </a:rPr>
              <a:t>Masterbrand</a:t>
            </a:r>
            <a:r>
              <a:rPr lang="es-CL" sz="1000" kern="0" dirty="0">
                <a:solidFill>
                  <a:srgbClr val="616161"/>
                </a:solidFill>
                <a:ea typeface="Helvetica Neue Medium"/>
                <a:cs typeface="Helvetica Neue Medium"/>
                <a:sym typeface="Helvetica Neue Medium"/>
              </a:rPr>
              <a:t> y Laboral</a:t>
            </a:r>
            <a:endParaRPr lang="es-ES" sz="1000" kern="0" dirty="0">
              <a:solidFill>
                <a:srgbClr val="616161"/>
              </a:solidFill>
              <a:ea typeface="Helvetica Neue Medium"/>
              <a:cs typeface="Helvetica Neue Medium"/>
              <a:sym typeface="Helvetica Neue Medium"/>
            </a:endParaRPr>
          </a:p>
        </p:txBody>
      </p:sp>
      <p:sp>
        <p:nvSpPr>
          <p:cNvPr id="20" name="Rectángulo 19">
            <a:extLst>
              <a:ext uri="{FF2B5EF4-FFF2-40B4-BE49-F238E27FC236}">
                <a16:creationId xmlns="" xmlns:a16="http://schemas.microsoft.com/office/drawing/2014/main" id="{3406777C-366A-BBCE-2030-CB4475CFAEAC}"/>
              </a:ext>
            </a:extLst>
          </p:cNvPr>
          <p:cNvSpPr/>
          <p:nvPr userDrawn="1"/>
        </p:nvSpPr>
        <p:spPr>
          <a:xfrm>
            <a:off x="-1841728" y="1605802"/>
            <a:ext cx="1872000" cy="1677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Salud</a:t>
            </a:r>
            <a:endParaRPr lang="es-CL" sz="1000" kern="0" dirty="0">
              <a:solidFill>
                <a:srgbClr val="616161"/>
              </a:solidFill>
              <a:ea typeface="Helvetica Neue Medium"/>
              <a:cs typeface="Helvetica Neue Medium"/>
              <a:sym typeface="Helvetica Neue Medium"/>
            </a:endParaRPr>
          </a:p>
        </p:txBody>
      </p:sp>
      <p:sp>
        <p:nvSpPr>
          <p:cNvPr id="21" name="Círculo">
            <a:extLst>
              <a:ext uri="{FF2B5EF4-FFF2-40B4-BE49-F238E27FC236}">
                <a16:creationId xmlns="" xmlns:a16="http://schemas.microsoft.com/office/drawing/2014/main" id="{12C0B682-0695-8ABA-7305-F19C5602C945}"/>
              </a:ext>
            </a:extLst>
          </p:cNvPr>
          <p:cNvSpPr/>
          <p:nvPr userDrawn="1"/>
        </p:nvSpPr>
        <p:spPr>
          <a:xfrm>
            <a:off x="-1843005" y="2448887"/>
            <a:ext cx="493539" cy="493239"/>
          </a:xfrm>
          <a:prstGeom prst="ellipse">
            <a:avLst/>
          </a:prstGeom>
          <a:solidFill>
            <a:srgbClr val="8B73FF"/>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139</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115</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255</a:t>
            </a:r>
            <a:endParaRPr sz="800" kern="0" dirty="0">
              <a:solidFill>
                <a:srgbClr val="FFFFFF"/>
              </a:solidFill>
              <a:ea typeface="Arial"/>
              <a:cs typeface="Arial"/>
              <a:sym typeface="Arial"/>
            </a:endParaRPr>
          </a:p>
        </p:txBody>
      </p:sp>
      <p:sp>
        <p:nvSpPr>
          <p:cNvPr id="22" name="Círculo">
            <a:extLst>
              <a:ext uri="{FF2B5EF4-FFF2-40B4-BE49-F238E27FC236}">
                <a16:creationId xmlns="" xmlns:a16="http://schemas.microsoft.com/office/drawing/2014/main" id="{DB299067-D620-B2F3-D94C-C61BF550AE28}"/>
              </a:ext>
            </a:extLst>
          </p:cNvPr>
          <p:cNvSpPr/>
          <p:nvPr userDrawn="1"/>
        </p:nvSpPr>
        <p:spPr>
          <a:xfrm>
            <a:off x="-1237831" y="2448887"/>
            <a:ext cx="493539" cy="493239"/>
          </a:xfrm>
          <a:prstGeom prst="ellipse">
            <a:avLst/>
          </a:prstGeom>
          <a:solidFill>
            <a:srgbClr val="1E117C"/>
          </a:solidFill>
          <a:ln w="12700">
            <a:miter lim="400000"/>
          </a:ln>
        </p:spPr>
        <p:txBody>
          <a:bodyPr wrap="none" lIns="25400" tIns="25400" rIns="25400" bIns="25400" anchor="t"/>
          <a:lstStyle/>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R 30</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G 17</a:t>
            </a:r>
          </a:p>
          <a:p>
            <a:pPr defTabSz="412750" hangingPunct="0">
              <a:lnSpc>
                <a:spcPct val="90000"/>
              </a:lnSpc>
              <a:spcBef>
                <a:spcPts val="0"/>
              </a:spcBef>
              <a:defRPr sz="3200">
                <a:solidFill>
                  <a:srgbClr val="FFFFFF"/>
                </a:solidFill>
                <a:latin typeface="Arial"/>
                <a:ea typeface="Arial"/>
                <a:cs typeface="Arial"/>
                <a:sym typeface="Arial"/>
              </a:defRPr>
            </a:pPr>
            <a:r>
              <a:rPr lang="es-ES" sz="800" kern="0" dirty="0">
                <a:solidFill>
                  <a:srgbClr val="FFFFFF"/>
                </a:solidFill>
                <a:ea typeface="Arial"/>
                <a:cs typeface="Arial"/>
                <a:sym typeface="Arial"/>
              </a:rPr>
              <a:t>B 124</a:t>
            </a:r>
            <a:endParaRPr sz="800" kern="0" dirty="0">
              <a:solidFill>
                <a:srgbClr val="FFFFFF"/>
              </a:solidFill>
              <a:ea typeface="Arial"/>
              <a:cs typeface="Arial"/>
              <a:sym typeface="Arial"/>
            </a:endParaRPr>
          </a:p>
        </p:txBody>
      </p:sp>
      <p:sp>
        <p:nvSpPr>
          <p:cNvPr id="23" name="Rectángulo 22">
            <a:extLst>
              <a:ext uri="{FF2B5EF4-FFF2-40B4-BE49-F238E27FC236}">
                <a16:creationId xmlns="" xmlns:a16="http://schemas.microsoft.com/office/drawing/2014/main" id="{82552B1E-5A98-21B5-3B5F-3DFF71BE7B09}"/>
              </a:ext>
            </a:extLst>
          </p:cNvPr>
          <p:cNvSpPr/>
          <p:nvPr userDrawn="1"/>
        </p:nvSpPr>
        <p:spPr>
          <a:xfrm>
            <a:off x="-1843006" y="2242007"/>
            <a:ext cx="1872000" cy="2162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defTabSz="825500" hangingPunct="0">
              <a:spcBef>
                <a:spcPts val="0"/>
              </a:spcBef>
            </a:pPr>
            <a:r>
              <a:rPr lang="es-ES" sz="1000" kern="0" dirty="0">
                <a:solidFill>
                  <a:srgbClr val="616161"/>
                </a:solidFill>
                <a:ea typeface="Helvetica Neue Medium"/>
                <a:cs typeface="Helvetica Neue Medium"/>
                <a:sym typeface="Helvetica Neue Medium"/>
              </a:rPr>
              <a:t>Servicios</a:t>
            </a:r>
            <a:endParaRPr lang="es-CL" sz="1000" kern="0" dirty="0">
              <a:solidFill>
                <a:srgbClr val="616161"/>
              </a:solidFill>
              <a:ea typeface="Helvetica Neue Medium"/>
              <a:cs typeface="Helvetica Neue Medium"/>
              <a:sym typeface="Helvetica Neue Medium"/>
            </a:endParaRPr>
          </a:p>
        </p:txBody>
      </p:sp>
      <p:pic>
        <p:nvPicPr>
          <p:cNvPr id="6" name="Picture 11">
            <a:extLst>
              <a:ext uri="{FF2B5EF4-FFF2-40B4-BE49-F238E27FC236}">
                <a16:creationId xmlns="" xmlns:a16="http://schemas.microsoft.com/office/drawing/2014/main" id="{766BE09E-5357-EEDE-AED0-1BFD1724A19F}"/>
              </a:ext>
            </a:extLst>
          </p:cNvPr>
          <p:cNvPicPr>
            <a:picLocks noChangeAspect="1"/>
          </p:cNvPicPr>
          <p:nvPr userDrawn="1"/>
        </p:nvPicPr>
        <p:blipFill>
          <a:blip r:embed="rId6"/>
          <a:stretch>
            <a:fillRect/>
          </a:stretch>
        </p:blipFill>
        <p:spPr>
          <a:xfrm>
            <a:off x="10458369" y="457795"/>
            <a:ext cx="1415553" cy="518518"/>
          </a:xfrm>
          <a:prstGeom prst="rect">
            <a:avLst/>
          </a:prstGeom>
        </p:spPr>
      </p:pic>
    </p:spTree>
    <p:custDataLst>
      <p:tags r:id="rId2"/>
    </p:custDataLst>
    <p:extLst>
      <p:ext uri="{BB962C8B-B14F-4D97-AF65-F5344CB8AC3E}">
        <p14:creationId xmlns:p14="http://schemas.microsoft.com/office/powerpoint/2010/main" val="3088268511"/>
      </p:ext>
    </p:extLst>
  </p:cSld>
  <p:clrMapOvr>
    <a:masterClrMapping/>
  </p:clrMapOvr>
  <p:transition/>
  <p:extLst mod="1">
    <p:ext uri="{DCECCB84-F9BA-43D5-87BE-67443E8EF086}">
      <p15:sldGuideLst xmlns:p15="http://schemas.microsoft.com/office/powerpoint/2012/main">
        <p15:guide id="1" pos="331">
          <p15:clr>
            <a:srgbClr val="FBAE40"/>
          </p15:clr>
        </p15:guide>
        <p15:guide id="2" pos="3861">
          <p15:clr>
            <a:srgbClr val="FBAE40"/>
          </p15:clr>
        </p15:guide>
        <p15:guide id="3" orient="horz" pos="250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a 0">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28"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7" name="Marcador de texto 7">
            <a:extLst>
              <a:ext uri="{FF2B5EF4-FFF2-40B4-BE49-F238E27FC236}">
                <a16:creationId xmlns:a16="http://schemas.microsoft.com/office/drawing/2014/main" xmlns="" id="{20BE0170-29F6-464B-92DA-5BCC02F07744}"/>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10" name="Marcador de texto 7">
            <a:extLst>
              <a:ext uri="{FF2B5EF4-FFF2-40B4-BE49-F238E27FC236}">
                <a16:creationId xmlns:a16="http://schemas.microsoft.com/office/drawing/2014/main" xmlns="" id="{125E5D5D-7C4C-E44B-A9D3-89AF144C0EF6}"/>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sp>
        <p:nvSpPr>
          <p:cNvPr id="11" name="Marcador de texto 7">
            <a:extLst>
              <a:ext uri="{FF2B5EF4-FFF2-40B4-BE49-F238E27FC236}">
                <a16:creationId xmlns:a16="http://schemas.microsoft.com/office/drawing/2014/main" xmlns="" id="{7158EF60-E659-4F3D-DDFF-B4430EFEAEC3}"/>
              </a:ext>
            </a:extLst>
          </p:cNvPr>
          <p:cNvSpPr>
            <a:spLocks noGrp="1"/>
          </p:cNvSpPr>
          <p:nvPr>
            <p:ph type="body" sz="quarter" idx="18" hasCustomPrompt="1"/>
          </p:nvPr>
        </p:nvSpPr>
        <p:spPr>
          <a:xfrm>
            <a:off x="5584699" y="2291214"/>
            <a:ext cx="874223" cy="251903"/>
          </a:xfrm>
          <a:prstGeom prst="rect">
            <a:avLst/>
          </a:prstGeom>
        </p:spPr>
        <p:txBody>
          <a:bodyPr>
            <a:noAutofit/>
          </a:bodyPr>
          <a:lstStyle>
            <a:lvl1pPr marL="0" indent="0">
              <a:buNone/>
              <a:defRPr sz="10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Fecha</a:t>
            </a:r>
            <a:endParaRPr lang="es-CL" dirty="0"/>
          </a:p>
        </p:txBody>
      </p:sp>
      <p:pic>
        <p:nvPicPr>
          <p:cNvPr id="9"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2752950706"/>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a 1">
    <p:bg>
      <p:bgPr>
        <a:solidFill>
          <a:schemeClr val="tx2"/>
        </a:solidFill>
        <a:effectLst/>
      </p:bgPr>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a16="http://schemas.microsoft.com/office/drawing/2014/main" xmlns="" id="{7D264631-F2A2-F64D-95FE-2D276C78EEC7}"/>
              </a:ext>
            </a:extLst>
          </p:cNvPr>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6852" name="Diapositiva de think-cell" r:id="rId4" imgW="7772400" imgH="10058400" progId="TCLayout.ActiveDocument.1">
                  <p:embed/>
                </p:oleObj>
              </mc:Choice>
              <mc:Fallback>
                <p:oleObj name="Diapositiva de think-cell" r:id="rId4" imgW="7772400" imgH="1005840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Marcador de texto 7">
            <a:extLst>
              <a:ext uri="{FF2B5EF4-FFF2-40B4-BE49-F238E27FC236}">
                <a16:creationId xmlns:a16="http://schemas.microsoft.com/office/drawing/2014/main" xmlns="" id="{BF82C2D2-470B-340E-2C53-AE2D84198215}"/>
              </a:ext>
            </a:extLst>
          </p:cNvPr>
          <p:cNvSpPr>
            <a:spLocks noGrp="1"/>
          </p:cNvSpPr>
          <p:nvPr>
            <p:ph type="body" sz="quarter" idx="16" hasCustomPrompt="1"/>
          </p:nvPr>
        </p:nvSpPr>
        <p:spPr>
          <a:xfrm>
            <a:off x="5575850" y="4302039"/>
            <a:ext cx="5370806" cy="504365"/>
          </a:xfrm>
          <a:prstGeom prst="rect">
            <a:avLst/>
          </a:prstGeom>
        </p:spPr>
        <p:txBody>
          <a:bodyPr lIns="0" tIns="0" rIns="0" bIns="0">
            <a:noAutofit/>
          </a:bodyPr>
          <a:lstStyle>
            <a:lvl1pPr marL="0" indent="0">
              <a:buNone/>
              <a:defRPr sz="1500" b="0">
                <a:solidFill>
                  <a:srgbClr val="000000"/>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Subtítulo Arial 15</a:t>
            </a:r>
            <a:endParaRPr lang="es-CL" dirty="0"/>
          </a:p>
        </p:txBody>
      </p:sp>
      <p:sp>
        <p:nvSpPr>
          <p:cNvPr id="4" name="Marcador de texto 7">
            <a:extLst>
              <a:ext uri="{FF2B5EF4-FFF2-40B4-BE49-F238E27FC236}">
                <a16:creationId xmlns:a16="http://schemas.microsoft.com/office/drawing/2014/main" xmlns="" id="{871C39F7-EBC2-2D1D-3771-B165ED502153}"/>
              </a:ext>
            </a:extLst>
          </p:cNvPr>
          <p:cNvSpPr>
            <a:spLocks noGrp="1"/>
          </p:cNvSpPr>
          <p:nvPr>
            <p:ph type="body" sz="quarter" idx="17" hasCustomPrompt="1"/>
          </p:nvPr>
        </p:nvSpPr>
        <p:spPr>
          <a:xfrm>
            <a:off x="5584699" y="2762487"/>
            <a:ext cx="5361957" cy="1300367"/>
          </a:xfrm>
          <a:prstGeom prst="rect">
            <a:avLst/>
          </a:prstGeom>
        </p:spPr>
        <p:txBody>
          <a:bodyPr lIns="0" tIns="0" rIns="0" bIns="0">
            <a:noAutofit/>
          </a:bodyPr>
          <a:lstStyle>
            <a:lvl1pPr marL="0" indent="0">
              <a:spcBef>
                <a:spcPts val="0"/>
              </a:spcBef>
              <a:buNone/>
              <a:defRPr sz="3000" b="1">
                <a:solidFill>
                  <a:schemeClr val="accent1"/>
                </a:solidFill>
                <a:latin typeface="Arial" panose="020B0604020202020204" pitchFamily="34" charset="0"/>
                <a:cs typeface="Arial" panose="020B0604020202020204" pitchFamily="34" charset="0"/>
              </a:defRPr>
            </a:lvl1pPr>
            <a:lvl2pPr marL="304800" indent="0">
              <a:buNone/>
              <a:defRPr/>
            </a:lvl2pPr>
            <a:lvl3pPr marL="609600" indent="0">
              <a:buNone/>
              <a:defRPr/>
            </a:lvl3pPr>
            <a:lvl4pPr marL="914400" indent="0">
              <a:buNone/>
              <a:defRPr/>
            </a:lvl4pPr>
            <a:lvl5pPr marL="1219200" indent="0">
              <a:buNone/>
              <a:defRPr/>
            </a:lvl5pPr>
          </a:lstStyle>
          <a:p>
            <a:pPr lvl="0"/>
            <a:r>
              <a:rPr lang="es-ES" dirty="0"/>
              <a:t>Título presentación Máximo 3 líneas Arial </a:t>
            </a:r>
            <a:r>
              <a:rPr lang="es-ES" dirty="0" err="1"/>
              <a:t>bold</a:t>
            </a:r>
            <a:r>
              <a:rPr lang="es-ES" dirty="0"/>
              <a:t>- 30 puntos</a:t>
            </a:r>
            <a:endParaRPr lang="es-CL" dirty="0"/>
          </a:p>
        </p:txBody>
      </p:sp>
      <p:pic>
        <p:nvPicPr>
          <p:cNvPr id="6" name="Gráfico 2">
            <a:extLst>
              <a:ext uri="{FF2B5EF4-FFF2-40B4-BE49-F238E27FC236}">
                <a16:creationId xmlns="" xmlns:a16="http://schemas.microsoft.com/office/drawing/2014/main" id="{8066F590-0543-6B5C-7B40-D3EBC4B4162D}"/>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1203960" y="2543116"/>
            <a:ext cx="3712564" cy="1536563"/>
          </a:xfrm>
          <a:prstGeom prst="rect">
            <a:avLst/>
          </a:prstGeom>
        </p:spPr>
      </p:pic>
    </p:spTree>
    <p:extLst>
      <p:ext uri="{BB962C8B-B14F-4D97-AF65-F5344CB8AC3E}">
        <p14:creationId xmlns:p14="http://schemas.microsoft.com/office/powerpoint/2010/main" val="2745815068"/>
      </p:ext>
    </p:extLst>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extLst mod="1">
    <p:ext uri="{DCECCB84-F9BA-43D5-87BE-67443E8EF086}">
      <p15:sldGuideLst xmlns:p15="http://schemas.microsoft.com/office/powerpoint/2012/main">
        <p15:guide id="4294967295" pos="6584">
          <p15:clr>
            <a:srgbClr val="FBAE40"/>
          </p15:clr>
        </p15:guide>
        <p15:guide id="4294967295" pos="359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rtada 2">
    <p:spTree>
      <p:nvGrpSpPr>
        <p:cNvPr id="1" name=""/>
        <p:cNvGrpSpPr/>
        <p:nvPr/>
      </p:nvGrpSpPr>
      <p:grpSpPr>
        <a:xfrm>
          <a:off x="0" y="0"/>
          <a:ext cx="0" cy="0"/>
          <a:chOff x="0" y="0"/>
          <a:chExt cx="0" cy="0"/>
        </a:xfrm>
      </p:grpSpPr>
      <p:sp>
        <p:nvSpPr>
          <p:cNvPr id="27" name="Marcador de posición de imagen 3">
            <a:extLst>
              <a:ext uri="{FF2B5EF4-FFF2-40B4-BE49-F238E27FC236}">
                <a16:creationId xmlns:a16="http://schemas.microsoft.com/office/drawing/2014/main" xmlns="" id="{602734B2-65B4-284E-AF5A-74CF40B76692}"/>
              </a:ext>
            </a:extLst>
          </p:cNvPr>
          <p:cNvSpPr>
            <a:spLocks noGrp="1"/>
          </p:cNvSpPr>
          <p:nvPr>
            <p:ph type="pic" sz="quarter" idx="10" hasCustomPrompt="1"/>
          </p:nvPr>
        </p:nvSpPr>
        <p:spPr>
          <a:xfrm>
            <a:off x="-1" y="3174"/>
            <a:ext cx="12192000" cy="6858000"/>
          </a:xfrm>
          <a:prstGeom prst="rect">
            <a:avLst/>
          </a:prstGeom>
        </p:spPr>
        <p:txBody>
          <a:bodyPr/>
          <a:lstStyle>
            <a:lvl1pPr marL="0" indent="0">
              <a:buNone/>
              <a:defRPr sz="1600">
                <a:solidFill>
                  <a:schemeClr val="tx2"/>
                </a:solidFill>
              </a:defRPr>
            </a:lvl1pPr>
          </a:lstStyle>
          <a:p>
            <a:r>
              <a:rPr lang="es-CL" dirty="0"/>
              <a:t>Clic al centro para incorporar una imagen</a:t>
            </a:r>
          </a:p>
        </p:txBody>
      </p:sp>
      <p:sp>
        <p:nvSpPr>
          <p:cNvPr id="5" name="Marcador de texto 7">
            <a:extLst>
              <a:ext uri="{FF2B5EF4-FFF2-40B4-BE49-F238E27FC236}">
                <a16:creationId xmlns:a16="http://schemas.microsoft.com/office/drawing/2014/main" xmlns="" id="{73577CB4-5A03-9E4B-AB3D-120C9169EF8F}"/>
              </a:ext>
            </a:extLst>
          </p:cNvPr>
          <p:cNvSpPr>
            <a:spLocks noGrp="1"/>
          </p:cNvSpPr>
          <p:nvPr>
            <p:ph type="body" sz="quarter" idx="11" hasCustomPrompt="1"/>
          </p:nvPr>
        </p:nvSpPr>
        <p:spPr>
          <a:xfrm>
            <a:off x="449263" y="5177790"/>
            <a:ext cx="4260960" cy="1205465"/>
          </a:xfrm>
          <a:prstGeom prst="rect">
            <a:avLst/>
          </a:prstGeom>
        </p:spPr>
        <p:txBody>
          <a:bodyPr lIns="0" tIns="0" rIns="0" bIns="0">
            <a:noAutofit/>
          </a:bodyPr>
          <a:lstStyle>
            <a:lvl1pPr marL="0" indent="0">
              <a:spcBef>
                <a:spcPts val="0"/>
              </a:spcBef>
              <a:spcAft>
                <a:spcPts val="0"/>
              </a:spcAft>
              <a:buNone/>
              <a:defRPr sz="3000" b="1">
                <a:solidFill>
                  <a:schemeClr val="tx1"/>
                </a:solidFill>
              </a:defRPr>
            </a:lvl1pPr>
            <a:lvl2pPr marL="304800" indent="0">
              <a:buNone/>
              <a:defRPr/>
            </a:lvl2pPr>
            <a:lvl3pPr marL="609600" indent="0">
              <a:buNone/>
              <a:defRPr/>
            </a:lvl3pPr>
            <a:lvl4pPr marL="914400" indent="0">
              <a:buNone/>
              <a:defRPr/>
            </a:lvl4pPr>
            <a:lvl5pPr marL="1219200" indent="0">
              <a:buNone/>
              <a:defRPr/>
            </a:lvl5pPr>
          </a:lstStyle>
          <a:p>
            <a:r>
              <a:rPr lang="es-ES_tradnl" dirty="0"/>
              <a:t>Título presentación Máximo 3 líneas   </a:t>
            </a:r>
            <a:br>
              <a:rPr lang="es-ES_tradnl" dirty="0"/>
            </a:br>
            <a:r>
              <a:rPr lang="es-ES_tradnl" dirty="0"/>
              <a:t>Arial Bold - 30 puntos </a:t>
            </a:r>
          </a:p>
        </p:txBody>
      </p:sp>
      <p:pic>
        <p:nvPicPr>
          <p:cNvPr id="8" name="Gráfico 7">
            <a:extLst>
              <a:ext uri="{FF2B5EF4-FFF2-40B4-BE49-F238E27FC236}">
                <a16:creationId xmlns="" xmlns:a16="http://schemas.microsoft.com/office/drawing/2014/main" id="{FDEC0ABD-6C88-E5D1-ED52-F3677C45D7F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0559444" y="367977"/>
            <a:ext cx="1224570" cy="506827"/>
          </a:xfrm>
          <a:prstGeom prst="rect">
            <a:avLst/>
          </a:prstGeom>
        </p:spPr>
      </p:pic>
    </p:spTree>
    <p:extLst>
      <p:ext uri="{BB962C8B-B14F-4D97-AF65-F5344CB8AC3E}">
        <p14:creationId xmlns:p14="http://schemas.microsoft.com/office/powerpoint/2010/main" val="2995205375"/>
      </p:ext>
    </p:extLst>
  </p:cSld>
  <p:clrMapOvr>
    <a:masterClrMapping/>
  </p:clrMapOvr>
  <p:transition spd="med"/>
  <p:timing>
    <p:tnLst>
      <p:par>
        <p:cTn id="1" dur="indefinite" restart="never" nodeType="tmRoot"/>
      </p:par>
    </p:tnLst>
  </p:timing>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18" Type="http://schemas.openxmlformats.org/officeDocument/2006/relationships/image" Target="../media/image8.emf"/><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oleObject" Target="../embeddings/oleObject6.bin"/><Relationship Id="rId2" Type="http://schemas.openxmlformats.org/officeDocument/2006/relationships/slideLayout" Target="../slideLayouts/slideLayout8.xml"/><Relationship Id="rId16" Type="http://schemas.openxmlformats.org/officeDocument/2006/relationships/tags" Target="../tags/tag1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tags" Target="../tags/tag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vmlDrawing" Target="../drawings/vmlDrawing6.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to 1" hidden="1">
            <a:extLst>
              <a:ext uri="{FF2B5EF4-FFF2-40B4-BE49-F238E27FC236}">
                <a16:creationId xmlns="" xmlns:a16="http://schemas.microsoft.com/office/drawing/2014/main" id="{32A4F985-5364-6E40-4A83-23C6EC548210}"/>
              </a:ext>
            </a:extLst>
          </p:cNvPr>
          <p:cNvGraphicFramePr>
            <a:graphicFrameLocks noChangeAspect="1"/>
          </p:cNvGraphicFramePr>
          <p:nvPr userDrawn="1">
            <p:custDataLst>
              <p:tags r:id="rId10"/>
            </p:custDataLst>
            <p:extLst>
              <p:ext uri="{D42A27DB-BD31-4B8C-83A1-F6EECF244321}">
                <p14:modId xmlns:p14="http://schemas.microsoft.com/office/powerpoint/2010/main" val="2631700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3" name="Diapositiva de think-cell" r:id="rId11" imgW="415" imgH="416" progId="TCLayout.ActiveDocument.1">
                  <p:embed/>
                </p:oleObj>
              </mc:Choice>
              <mc:Fallback>
                <p:oleObj name="Diapositiva de think-cell" r:id="rId11" imgW="415" imgH="416" progId="TCLayout.ActiveDocument.1">
                  <p:embed/>
                  <p:pic>
                    <p:nvPicPr>
                      <p:cNvPr id="2" name="Objeto 1" hidden="1">
                        <a:extLst>
                          <a:ext uri="{FF2B5EF4-FFF2-40B4-BE49-F238E27FC236}">
                            <a16:creationId xmlns="" xmlns:a16="http://schemas.microsoft.com/office/drawing/2014/main" id="{32A4F985-5364-6E40-4A83-23C6EC54821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7" name="Marcador de texto 6">
            <a:extLst>
              <a:ext uri="{FF2B5EF4-FFF2-40B4-BE49-F238E27FC236}">
                <a16:creationId xmlns="" xmlns:a16="http://schemas.microsoft.com/office/drawing/2014/main" id="{8EBDBA09-EDD8-FFE9-5AB1-157BBCC9C4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ustDataLst>
      <p:tags r:id="rId9"/>
    </p:custDataLst>
    <p:extLst>
      <p:ext uri="{BB962C8B-B14F-4D97-AF65-F5344CB8AC3E}">
        <p14:creationId xmlns:p14="http://schemas.microsoft.com/office/powerpoint/2010/main" val="195468931"/>
      </p:ext>
    </p:extLst>
  </p:cSld>
  <p:clrMap bg1="lt1" tx1="dk1" bg2="lt2" tx2="dk2" accent1="accent1" accent2="accent2" accent3="accent3" accent4="accent4" accent5="accent5" accent6="accent6" hlink="hlink" folHlink="folHlink"/>
  <p:sldLayoutIdLst>
    <p:sldLayoutId id="2147483652" r:id="rId1"/>
    <p:sldLayoutId id="2147483697" r:id="rId2"/>
    <p:sldLayoutId id="2147483665" r:id="rId3"/>
    <p:sldLayoutId id="2147483698" r:id="rId4"/>
    <p:sldLayoutId id="2147483696" r:id="rId5"/>
    <p:sldLayoutId id="2147483695"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7" name="Objeto 6" hidden="1">
            <a:extLst>
              <a:ext uri="{FF2B5EF4-FFF2-40B4-BE49-F238E27FC236}">
                <a16:creationId xmlns:a16="http://schemas.microsoft.com/office/drawing/2014/main" xmlns="" id="{7E22C0DD-7EC0-CB13-19EE-F05783A24E2B}"/>
              </a:ext>
            </a:extLst>
          </p:cNvPr>
          <p:cNvGraphicFramePr>
            <a:graphicFrameLocks noChangeAspect="1"/>
          </p:cNvGraphicFramePr>
          <p:nvPr userDrawn="1">
            <p:custDataLst>
              <p:tags r:id="rId16"/>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04" name="Diapositiva de think-cell" r:id="rId17" imgW="395" imgH="396" progId="TCLayout.ActiveDocument.1">
                  <p:embed/>
                </p:oleObj>
              </mc:Choice>
              <mc:Fallback>
                <p:oleObj name="Diapositiva de think-cell" r:id="rId17" imgW="395" imgH="396" progId="TCLayout.ActiveDocument.1">
                  <p:embed/>
                  <p:pic>
                    <p:nvPicPr>
                      <p:cNvPr id="0" name=""/>
                      <p:cNvPicPr/>
                      <p:nvPr/>
                    </p:nvPicPr>
                    <p:blipFill>
                      <a:blip r:embed="rId18"/>
                      <a:stretch>
                        <a:fillRect/>
                      </a:stretch>
                    </p:blipFill>
                    <p:spPr>
                      <a:xfrm>
                        <a:off x="1588" y="1588"/>
                        <a:ext cx="1588" cy="1588"/>
                      </a:xfrm>
                      <a:prstGeom prst="rect">
                        <a:avLst/>
                      </a:prstGeom>
                    </p:spPr>
                  </p:pic>
                </p:oleObj>
              </mc:Fallback>
            </mc:AlternateContent>
          </a:graphicData>
        </a:graphic>
      </p:graphicFrame>
    </p:spTree>
    <p:custDataLst>
      <p:tags r:id="rId15"/>
    </p:custDataLst>
    <p:extLst>
      <p:ext uri="{BB962C8B-B14F-4D97-AF65-F5344CB8AC3E}">
        <p14:creationId xmlns:p14="http://schemas.microsoft.com/office/powerpoint/2010/main" val="325638026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kumimoji="0" lang="es-ES" sz="2000" b="0" i="0" u="none" strike="noStrike" kern="1200" cap="none" spc="0" normalizeH="0" baseline="0" dirty="0" smtClean="0">
          <a:ln>
            <a:noFill/>
          </a:ln>
          <a:solidFill>
            <a:srgbClr val="15BF45"/>
          </a:solidFill>
          <a:effectLst/>
          <a:uLnTx/>
          <a:uFillTx/>
          <a:latin typeface="Arial" panose="020B0604020202020204" pitchFamily="34" charset="0"/>
          <a:ea typeface="+mn-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981">
          <p15:clr>
            <a:srgbClr val="F26B43"/>
          </p15:clr>
        </p15:guide>
        <p15:guide id="4294967295" pos="279">
          <p15:clr>
            <a:srgbClr val="F26B43"/>
          </p15:clr>
        </p15:guide>
        <p15:guide id="4294967295" pos="7423">
          <p15:clr>
            <a:srgbClr val="F26B43"/>
          </p15:clr>
        </p15:guide>
        <p15:guide id="4294967295" orient="horz" pos="3884">
          <p15:clr>
            <a:srgbClr val="F26B43"/>
          </p15:clr>
        </p15:guide>
        <p15:guide id="4294967295" orient="horz" pos="232">
          <p15:clr>
            <a:srgbClr val="F26B43"/>
          </p15:clr>
        </p15:guide>
        <p15:guide id="4294967295" orient="horz" pos="323">
          <p15:clr>
            <a:srgbClr val="F26B43"/>
          </p15:clr>
        </p15:guide>
        <p15:guide id="4294967295"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xmlns="" id="{7EAE2FC3-E8D4-FE4D-98F5-925B84F586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xmlns="" id="{348AB11D-457D-7D41-8335-147C4E4C24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s-ES"/>
              <a:t>Editar los estilos de texto del patrón
Segundo nivel
Tercer nivel
Cuarto nivel
Quinto nivel</a:t>
            </a:r>
            <a:endParaRPr lang="es-CL"/>
          </a:p>
        </p:txBody>
      </p:sp>
      <p:sp>
        <p:nvSpPr>
          <p:cNvPr id="4" name="Marcador de fecha 3">
            <a:extLst>
              <a:ext uri="{FF2B5EF4-FFF2-40B4-BE49-F238E27FC236}">
                <a16:creationId xmlns:a16="http://schemas.microsoft.com/office/drawing/2014/main" xmlns="" id="{1D5EA07A-1424-0F4F-BD85-682D60C45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CA158-DF4D-074D-AE31-E9964B8F1811}" type="datetimeFigureOut">
              <a:rPr lang="es-CL" smtClean="0">
                <a:solidFill>
                  <a:prstClr val="black">
                    <a:tint val="75000"/>
                  </a:prstClr>
                </a:solidFill>
              </a:rPr>
              <a:pPr/>
              <a:t>04-02-2025</a:t>
            </a:fld>
            <a:endParaRPr lang="es-CL">
              <a:solidFill>
                <a:prstClr val="black">
                  <a:tint val="75000"/>
                </a:prstClr>
              </a:solidFill>
            </a:endParaRPr>
          </a:p>
        </p:txBody>
      </p:sp>
      <p:sp>
        <p:nvSpPr>
          <p:cNvPr id="5" name="Marcador de pie de página 4">
            <a:extLst>
              <a:ext uri="{FF2B5EF4-FFF2-40B4-BE49-F238E27FC236}">
                <a16:creationId xmlns:a16="http://schemas.microsoft.com/office/drawing/2014/main" xmlns="" id="{F5D46D7D-5D94-DD44-BA69-DBCCFDB9C7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solidFill>
                <a:prstClr val="black">
                  <a:tint val="75000"/>
                </a:prstClr>
              </a:solidFill>
            </a:endParaRPr>
          </a:p>
        </p:txBody>
      </p:sp>
      <p:sp>
        <p:nvSpPr>
          <p:cNvPr id="6" name="Marcador de número de diapositiva 5">
            <a:extLst>
              <a:ext uri="{FF2B5EF4-FFF2-40B4-BE49-F238E27FC236}">
                <a16:creationId xmlns:a16="http://schemas.microsoft.com/office/drawing/2014/main" xmlns="" id="{1C3A2914-F0B2-F043-8D6A-7832AE91E2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6E91D1-4FE0-7F41-A762-E8DCE95C4189}" type="slidenum">
              <a:rPr lang="es-CL" smtClean="0">
                <a:solidFill>
                  <a:prstClr val="black">
                    <a:tint val="75000"/>
                  </a:prstClr>
                </a:solidFill>
              </a:rPr>
              <a:pPr/>
              <a:t>‹Nº›</a:t>
            </a:fld>
            <a:endParaRPr lang="es-CL">
              <a:solidFill>
                <a:prstClr val="black">
                  <a:tint val="75000"/>
                </a:prstClr>
              </a:solidFill>
            </a:endParaRPr>
          </a:p>
        </p:txBody>
      </p:sp>
    </p:spTree>
    <p:extLst>
      <p:ext uri="{BB962C8B-B14F-4D97-AF65-F5344CB8AC3E}">
        <p14:creationId xmlns:p14="http://schemas.microsoft.com/office/powerpoint/2010/main" val="193358764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25.xml"/><Relationship Id="rId7" Type="http://schemas.openxmlformats.org/officeDocument/2006/relationships/oleObject" Target="../embeddings/oleObject17.bin"/><Relationship Id="rId2" Type="http://schemas.openxmlformats.org/officeDocument/2006/relationships/tags" Target="../tags/tag24.xml"/><Relationship Id="rId1" Type="http://schemas.openxmlformats.org/officeDocument/2006/relationships/vmlDrawing" Target="../drawings/vmlDrawing17.vml"/><Relationship Id="rId6" Type="http://schemas.openxmlformats.org/officeDocument/2006/relationships/image" Target="../media/image21.jpe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4.xml"/><Relationship Id="rId5" Type="http://schemas.openxmlformats.org/officeDocument/2006/relationships/image" Target="../media/image34.jpe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35.xml"/><Relationship Id="rId5" Type="http://schemas.openxmlformats.org/officeDocument/2006/relationships/image" Target="../media/image35.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3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0.png"/><Relationship Id="rId2" Type="http://schemas.openxmlformats.org/officeDocument/2006/relationships/slideLayout" Target="../slideLayouts/slideLayout20.xml"/><Relationship Id="rId1" Type="http://schemas.openxmlformats.org/officeDocument/2006/relationships/tags" Target="../tags/tag39.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slideLayout" Target="../slideLayouts/slideLayout20.xml"/><Relationship Id="rId1" Type="http://schemas.openxmlformats.org/officeDocument/2006/relationships/tags" Target="../tags/tag40.xml"/><Relationship Id="rId6" Type="http://schemas.openxmlformats.org/officeDocument/2006/relationships/hyperlink" Target="http://tinyurl.com/ts58c66" TargetMode="External"/><Relationship Id="rId5" Type="http://schemas.openxmlformats.org/officeDocument/2006/relationships/image" Target="../media/image111.sv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5.emf"/><Relationship Id="rId2" Type="http://schemas.openxmlformats.org/officeDocument/2006/relationships/slideLayout" Target="../slideLayouts/slideLayout3.xml"/><Relationship Id="rId1" Type="http://schemas.openxmlformats.org/officeDocument/2006/relationships/tags" Target="../tags/tag26.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7.xml"/><Relationship Id="rId4" Type="http://schemas.openxmlformats.org/officeDocument/2006/relationships/image" Target="../media/image26.em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28.xml"/><Relationship Id="rId4" Type="http://schemas.openxmlformats.org/officeDocument/2006/relationships/image" Target="../media/image27.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8.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tags" Target="../tags/tag30.xm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3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32.xml"/><Relationship Id="rId5" Type="http://schemas.openxmlformats.org/officeDocument/2006/relationships/image" Target="../media/image32.png"/><Relationship Id="rId4" Type="http://schemas.openxmlformats.org/officeDocument/2006/relationships/image" Target="../media/image31.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33.xml"/><Relationship Id="rId5" Type="http://schemas.openxmlformats.org/officeDocument/2006/relationships/image" Target="../media/image33.emf"/><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 xmlns:a16="http://schemas.microsoft.com/office/drawing/2014/main" id="{E66547C6-8479-F04C-9F88-2DB662A93EB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80" t="4216" r="877" b="4216"/>
          <a:stretch/>
        </p:blipFill>
        <p:spPr>
          <a:xfrm flipH="1">
            <a:off x="0" y="0"/>
            <a:ext cx="10564597" cy="6858001"/>
          </a:xfrm>
          <a:prstGeom prst="rect">
            <a:avLst/>
          </a:prstGeom>
        </p:spPr>
      </p:pic>
      <p:sp>
        <p:nvSpPr>
          <p:cNvPr id="2" name="Rectángulo 1">
            <a:extLst>
              <a:ext uri="{FF2B5EF4-FFF2-40B4-BE49-F238E27FC236}">
                <a16:creationId xmlns="" xmlns:a16="http://schemas.microsoft.com/office/drawing/2014/main" id="{79A7FCB1-2EE3-3046-A719-5FDA822C6D15}"/>
              </a:ext>
            </a:extLst>
          </p:cNvPr>
          <p:cNvSpPr/>
          <p:nvPr/>
        </p:nvSpPr>
        <p:spPr>
          <a:xfrm>
            <a:off x="7384942" y="4741056"/>
            <a:ext cx="484322" cy="216087"/>
          </a:xfrm>
          <a:prstGeom prst="rect">
            <a:avLst/>
          </a:prstGeom>
          <a:solidFill>
            <a:srgbClr val="FCF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4" name="Marcador de texto 3">
            <a:extLst>
              <a:ext uri="{FF2B5EF4-FFF2-40B4-BE49-F238E27FC236}">
                <a16:creationId xmlns="" xmlns:a16="http://schemas.microsoft.com/office/drawing/2014/main" id="{DD37DDFC-9B35-4472-AAC0-7C735ED89992}"/>
              </a:ext>
            </a:extLst>
          </p:cNvPr>
          <p:cNvSpPr>
            <a:spLocks noGrp="1"/>
          </p:cNvSpPr>
          <p:nvPr>
            <p:ph type="body" sz="quarter" idx="16"/>
          </p:nvPr>
        </p:nvSpPr>
        <p:spPr/>
        <p:txBody>
          <a:bodyPr/>
          <a:lstStyle/>
          <a:p>
            <a:endParaRPr lang="es-CL" dirty="0"/>
          </a:p>
        </p:txBody>
      </p:sp>
      <p:sp>
        <p:nvSpPr>
          <p:cNvPr id="7" name="Marcador de texto 6">
            <a:extLst>
              <a:ext uri="{FF2B5EF4-FFF2-40B4-BE49-F238E27FC236}">
                <a16:creationId xmlns="" xmlns:a16="http://schemas.microsoft.com/office/drawing/2014/main" id="{A188B5C8-1ADD-4220-AF66-167980153FB0}"/>
              </a:ext>
            </a:extLst>
          </p:cNvPr>
          <p:cNvSpPr>
            <a:spLocks noGrp="1"/>
          </p:cNvSpPr>
          <p:nvPr>
            <p:ph type="body" sz="quarter" idx="17"/>
          </p:nvPr>
        </p:nvSpPr>
        <p:spPr>
          <a:xfrm>
            <a:off x="182779" y="4605552"/>
            <a:ext cx="3296648" cy="1262685"/>
          </a:xfrm>
        </p:spPr>
        <p:txBody>
          <a:bodyPr>
            <a:normAutofit/>
          </a:bodyPr>
          <a:lstStyle/>
          <a:p>
            <a:r>
              <a:rPr lang="es-CL" dirty="0" smtClean="0">
                <a:latin typeface="ACHS Nueva Serif" pitchFamily="2" charset="77"/>
              </a:rPr>
              <a:t>TABLEROS </a:t>
            </a:r>
          </a:p>
          <a:p>
            <a:r>
              <a:rPr lang="es-CL" dirty="0" smtClean="0">
                <a:latin typeface="ACHS Nueva Serif" pitchFamily="2" charset="77"/>
              </a:rPr>
              <a:t>MÓVILES BAJA TENSIÓN</a:t>
            </a:r>
          </a:p>
          <a:p>
            <a:endParaRPr lang="es-CL" dirty="0">
              <a:latin typeface="ACHS Nueva Serif" pitchFamily="2" charset="77"/>
            </a:endParaRPr>
          </a:p>
        </p:txBody>
      </p:sp>
      <p:graphicFrame>
        <p:nvGraphicFramePr>
          <p:cNvPr id="6" name="Objeto 5" hidden="1"/>
          <p:cNvGraphicFramePr>
            <a:graphicFrameLocks noChangeAspect="1"/>
          </p:cNvGraphicFramePr>
          <p:nvPr>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53" name="Diapositiva de think-cell" r:id="rId7" imgW="415" imgH="416" progId="TCLayout.ActiveDocument.1">
                  <p:embed/>
                </p:oleObj>
              </mc:Choice>
              <mc:Fallback>
                <p:oleObj name="Diapositiva de think-cell" r:id="rId7" imgW="415" imgH="416" progId="TCLayout.ActiveDocument.1">
                  <p:embed/>
                  <p:pic>
                    <p:nvPicPr>
                      <p:cNvPr id="6" name="Objeto 5"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8" name="Rectángulo redondeado 7">
            <a:extLst>
              <a:ext uri="{FF2B5EF4-FFF2-40B4-BE49-F238E27FC236}">
                <a16:creationId xmlns="" xmlns:a16="http://schemas.microsoft.com/office/drawing/2014/main" id="{28F435F5-148C-8C40-8E6B-731307752838}"/>
              </a:ext>
            </a:extLst>
          </p:cNvPr>
          <p:cNvSpPr/>
          <p:nvPr/>
        </p:nvSpPr>
        <p:spPr>
          <a:xfrm>
            <a:off x="182779" y="3940800"/>
            <a:ext cx="2351204" cy="448666"/>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solidFill>
                  <a:schemeClr val="bg2"/>
                </a:solidFill>
                <a:latin typeface="ACHS Nueva Sans Medium" pitchFamily="2" charset="77"/>
              </a:rPr>
              <a:t>Charla / </a:t>
            </a:r>
            <a:r>
              <a:rPr lang="es-CL" dirty="0" err="1" smtClean="0">
                <a:solidFill>
                  <a:schemeClr val="bg2"/>
                </a:solidFill>
                <a:latin typeface="ACHS Nueva Sans Medium" pitchFamily="2" charset="77"/>
              </a:rPr>
              <a:t>Streaming</a:t>
            </a:r>
            <a:endParaRPr lang="es-CL" dirty="0">
              <a:solidFill>
                <a:schemeClr val="bg2"/>
              </a:solidFill>
              <a:latin typeface="ACHS Nueva Sans Medium" pitchFamily="2" charset="77"/>
            </a:endParaRPr>
          </a:p>
        </p:txBody>
      </p:sp>
    </p:spTree>
    <p:custDataLst>
      <p:tags r:id="rId2"/>
    </p:custDataLst>
    <p:extLst>
      <p:ext uri="{BB962C8B-B14F-4D97-AF65-F5344CB8AC3E}">
        <p14:creationId xmlns:p14="http://schemas.microsoft.com/office/powerpoint/2010/main" val="387060005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Conductores</a:t>
            </a:r>
          </a:p>
        </p:txBody>
      </p:sp>
      <p:pic>
        <p:nvPicPr>
          <p:cNvPr id="50" name="Imagen 49">
            <a:extLst>
              <a:ext uri="{FF2B5EF4-FFF2-40B4-BE49-F238E27FC236}">
                <a16:creationId xmlns="" xmlns:a16="http://schemas.microsoft.com/office/drawing/2014/main" id="{B579FD5C-FFDD-CD44-877E-7688A400C4C4}"/>
              </a:ext>
            </a:extLst>
          </p:cNvPr>
          <p:cNvPicPr>
            <a:picLocks noChangeAspect="1"/>
          </p:cNvPicPr>
          <p:nvPr/>
        </p:nvPicPr>
        <p:blipFill>
          <a:blip r:embed="rId4"/>
          <a:stretch>
            <a:fillRect/>
          </a:stretch>
        </p:blipFill>
        <p:spPr>
          <a:xfrm>
            <a:off x="863546" y="4670226"/>
            <a:ext cx="644538" cy="747390"/>
          </a:xfrm>
          <a:prstGeom prst="rect">
            <a:avLst/>
          </a:prstGeom>
        </p:spPr>
      </p:pic>
      <p:grpSp>
        <p:nvGrpSpPr>
          <p:cNvPr id="3" name="Grupo 2">
            <a:extLst>
              <a:ext uri="{FF2B5EF4-FFF2-40B4-BE49-F238E27FC236}">
                <a16:creationId xmlns="" xmlns:a16="http://schemas.microsoft.com/office/drawing/2014/main" id="{742168B1-0665-A341-B159-1962F59AAC39}"/>
              </a:ext>
            </a:extLst>
          </p:cNvPr>
          <p:cNvGrpSpPr/>
          <p:nvPr/>
        </p:nvGrpSpPr>
        <p:grpSpPr>
          <a:xfrm>
            <a:off x="449262" y="2254929"/>
            <a:ext cx="11236113" cy="3757012"/>
            <a:chOff x="927616" y="3090834"/>
            <a:chExt cx="13684272" cy="4575600"/>
          </a:xfrm>
        </p:grpSpPr>
        <p:sp>
          <p:nvSpPr>
            <p:cNvPr id="29" name="Rectángulo 28">
              <a:extLst>
                <a:ext uri="{FF2B5EF4-FFF2-40B4-BE49-F238E27FC236}">
                  <a16:creationId xmlns="" xmlns:a16="http://schemas.microsoft.com/office/drawing/2014/main" id="{8D76C513-CB4C-0847-8F03-5B3D573F0CE7}"/>
                </a:ext>
              </a:extLst>
            </p:cNvPr>
            <p:cNvSpPr/>
            <p:nvPr/>
          </p:nvSpPr>
          <p:spPr>
            <a:xfrm>
              <a:off x="927616" y="3090834"/>
              <a:ext cx="4676473" cy="457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grpSp>
          <p:nvGrpSpPr>
            <p:cNvPr id="30" name="Grupo 29">
              <a:extLst>
                <a:ext uri="{FF2B5EF4-FFF2-40B4-BE49-F238E27FC236}">
                  <a16:creationId xmlns="" xmlns:a16="http://schemas.microsoft.com/office/drawing/2014/main" id="{C49F0250-8D4D-5F46-B680-A59609BD15E6}"/>
                </a:ext>
              </a:extLst>
            </p:cNvPr>
            <p:cNvGrpSpPr/>
            <p:nvPr/>
          </p:nvGrpSpPr>
          <p:grpSpPr>
            <a:xfrm>
              <a:off x="5785780" y="3090834"/>
              <a:ext cx="8826108" cy="4575458"/>
              <a:chOff x="2108772" y="3505586"/>
              <a:chExt cx="3433367" cy="65336921"/>
            </a:xfrm>
          </p:grpSpPr>
          <p:sp>
            <p:nvSpPr>
              <p:cNvPr id="31" name="Rectángulo 30">
                <a:extLst>
                  <a:ext uri="{FF2B5EF4-FFF2-40B4-BE49-F238E27FC236}">
                    <a16:creationId xmlns="" xmlns:a16="http://schemas.microsoft.com/office/drawing/2014/main" id="{2287624E-96AA-FC42-A4DC-02ACC3DCB0A2}"/>
                  </a:ext>
                </a:extLst>
              </p:cNvPr>
              <p:cNvSpPr/>
              <p:nvPr/>
            </p:nvSpPr>
            <p:spPr>
              <a:xfrm>
                <a:off x="2108772" y="3505586"/>
                <a:ext cx="3433367" cy="65336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sp>
            <p:nvSpPr>
              <p:cNvPr id="32" name="Rectángulo 31">
                <a:extLst>
                  <a:ext uri="{FF2B5EF4-FFF2-40B4-BE49-F238E27FC236}">
                    <a16:creationId xmlns="" xmlns:a16="http://schemas.microsoft.com/office/drawing/2014/main" id="{8FC73A69-58F6-5547-B5C4-025842EDDE42}"/>
                  </a:ext>
                </a:extLst>
              </p:cNvPr>
              <p:cNvSpPr/>
              <p:nvPr/>
            </p:nvSpPr>
            <p:spPr>
              <a:xfrm>
                <a:off x="2347171" y="8668217"/>
                <a:ext cx="2956568" cy="57808130"/>
              </a:xfrm>
              <a:prstGeom prst="rect">
                <a:avLst/>
              </a:prstGeom>
            </p:spPr>
            <p:txBody>
              <a:bodyPr wrap="square">
                <a:spAutoFit/>
              </a:bodyPr>
              <a:lstStyle/>
              <a:p>
                <a:pPr marL="252000" indent="-285750">
                  <a:buClr>
                    <a:schemeClr val="accent1"/>
                  </a:buClr>
                  <a:buFont typeface="Wingdings" pitchFamily="2" charset="2"/>
                  <a:buChar char="§"/>
                </a:pPr>
                <a:r>
                  <a:rPr lang="es-ES" sz="1400" b="1" dirty="0">
                    <a:latin typeface="ACHS Nueva Sans Medium" pitchFamily="2" charset="77"/>
                    <a:cs typeface="Arial" panose="020B0604020202020204" pitchFamily="34" charset="0"/>
                  </a:rPr>
                  <a:t>Conductores con terminales</a:t>
                </a:r>
              </a:p>
              <a:p>
                <a:pPr marL="252000">
                  <a:buClr>
                    <a:schemeClr val="accent1"/>
                  </a:buClr>
                </a:pPr>
                <a:r>
                  <a:rPr lang="es-ES" sz="1400" dirty="0">
                    <a:latin typeface="ACHS Nueva Sans Medium" pitchFamily="2" charset="77"/>
                    <a:cs typeface="Arial" panose="020B0604020202020204" pitchFamily="34" charset="0"/>
                  </a:rPr>
                  <a:t>Los conductores de conexión para cables deberán se de secciones superiores a 6 mm y alambres sobre 10 mm (sin daño secciones inferiores). Se recomienda que todos los conductores se encuentre con terminales, para asegurar una mejor conexión con las protecciones eléctricas, tales como disyuntores, termomagnéticos y otros elementos).</a:t>
                </a:r>
              </a:p>
              <a:p>
                <a:pPr marL="252000" indent="-285750">
                  <a:buClr>
                    <a:schemeClr val="accent1"/>
                  </a:buClr>
                  <a:buFont typeface="Wingdings" pitchFamily="2" charset="2"/>
                  <a:buChar char="§"/>
                </a:pPr>
                <a:endParaRPr lang="es-ES" sz="1400" dirty="0">
                  <a:latin typeface="ACHS Nueva Sans Medium" pitchFamily="2" charset="77"/>
                  <a:cs typeface="Arial" panose="020B0604020202020204" pitchFamily="34" charset="0"/>
                </a:endParaRPr>
              </a:p>
              <a:p>
                <a:pPr marL="252000" indent="-285750">
                  <a:buClr>
                    <a:schemeClr val="accent1"/>
                  </a:buClr>
                  <a:buFont typeface="Wingdings" pitchFamily="2" charset="2"/>
                  <a:buChar char="§"/>
                </a:pPr>
                <a:r>
                  <a:rPr lang="es-ES" sz="1400" b="1" dirty="0" smtClean="0">
                    <a:latin typeface="ACHS Nueva Sans Medium" pitchFamily="2" charset="77"/>
                    <a:cs typeface="Arial" panose="020B0604020202020204" pitchFamily="34" charset="0"/>
                  </a:rPr>
                  <a:t>Conductores </a:t>
                </a:r>
                <a:r>
                  <a:rPr lang="es-ES" sz="1400" b="1" dirty="0">
                    <a:latin typeface="ACHS Nueva Sans Medium" pitchFamily="2" charset="77"/>
                    <a:cs typeface="Arial" panose="020B0604020202020204" pitchFamily="34" charset="0"/>
                  </a:rPr>
                  <a:t>sin terminales</a:t>
                </a:r>
              </a:p>
              <a:p>
                <a:pPr marL="252000">
                  <a:buClr>
                    <a:schemeClr val="accent1"/>
                  </a:buClr>
                </a:pPr>
                <a:r>
                  <a:rPr lang="es-ES" sz="1400" dirty="0">
                    <a:latin typeface="ACHS Nueva Sans Medium" pitchFamily="2" charset="77"/>
                    <a:cs typeface="Arial" panose="020B0604020202020204" pitchFamily="34" charset="0"/>
                  </a:rPr>
                  <a:t>Posible causa de fallas y amagos de incendio de origen eléctrico. Cualquier conductor suelto representa un peligro eléctrico importante. Adicionalmente, un terminal con la compresión adecuada favorece un mejor contacto entre el cable y los dispositivos. </a:t>
                </a:r>
              </a:p>
              <a:p>
                <a:pPr marL="252000">
                  <a:buClr>
                    <a:schemeClr val="accent1"/>
                  </a:buClr>
                </a:pPr>
                <a:endParaRPr lang="es-ES" sz="1400" dirty="0">
                  <a:latin typeface="ACHS Nueva Sans Medium" pitchFamily="2" charset="77"/>
                  <a:cs typeface="Arial" panose="020B0604020202020204" pitchFamily="34" charset="0"/>
                </a:endParaRPr>
              </a:p>
              <a:p>
                <a:pPr marL="252000">
                  <a:buClr>
                    <a:schemeClr val="accent1"/>
                  </a:buClr>
                </a:pPr>
                <a:endParaRPr lang="es-ES" sz="1400" dirty="0">
                  <a:latin typeface="ACHS Nueva Sans Medium" pitchFamily="2" charset="77"/>
                  <a:cs typeface="Arial" panose="020B0604020202020204" pitchFamily="34" charset="0"/>
                </a:endParaRPr>
              </a:p>
            </p:txBody>
          </p:sp>
        </p:grpSp>
        <p:pic>
          <p:nvPicPr>
            <p:cNvPr id="36" name="Picture 4" descr="Imagen relacionada">
              <a:extLst>
                <a:ext uri="{FF2B5EF4-FFF2-40B4-BE49-F238E27FC236}">
                  <a16:creationId xmlns="" xmlns:a16="http://schemas.microsoft.com/office/drawing/2014/main" id="{50AAB91A-4C01-DC4C-AC44-A401472A7D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1616" y="3350569"/>
              <a:ext cx="4248472" cy="4056129"/>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6588757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Tableros accesibles sólo a personal calificado</a:t>
            </a:r>
          </a:p>
        </p:txBody>
      </p:sp>
      <p:pic>
        <p:nvPicPr>
          <p:cNvPr id="50" name="Imagen 49">
            <a:extLst>
              <a:ext uri="{FF2B5EF4-FFF2-40B4-BE49-F238E27FC236}">
                <a16:creationId xmlns="" xmlns:a16="http://schemas.microsoft.com/office/drawing/2014/main" id="{B579FD5C-FFDD-CD44-877E-7688A400C4C4}"/>
              </a:ext>
            </a:extLst>
          </p:cNvPr>
          <p:cNvPicPr>
            <a:picLocks noChangeAspect="1"/>
          </p:cNvPicPr>
          <p:nvPr/>
        </p:nvPicPr>
        <p:blipFill>
          <a:blip r:embed="rId4"/>
          <a:stretch>
            <a:fillRect/>
          </a:stretch>
        </p:blipFill>
        <p:spPr>
          <a:xfrm>
            <a:off x="863546" y="4670226"/>
            <a:ext cx="644538" cy="747390"/>
          </a:xfrm>
          <a:prstGeom prst="rect">
            <a:avLst/>
          </a:prstGeom>
        </p:spPr>
      </p:pic>
      <p:sp>
        <p:nvSpPr>
          <p:cNvPr id="12" name="Rectángulo 11">
            <a:extLst>
              <a:ext uri="{FF2B5EF4-FFF2-40B4-BE49-F238E27FC236}">
                <a16:creationId xmlns="" xmlns:a16="http://schemas.microsoft.com/office/drawing/2014/main" id="{7A56DC91-E57D-5B49-8FC8-D495B317D3E6}"/>
              </a:ext>
            </a:extLst>
          </p:cNvPr>
          <p:cNvSpPr/>
          <p:nvPr/>
        </p:nvSpPr>
        <p:spPr>
          <a:xfrm>
            <a:off x="449262" y="2465038"/>
            <a:ext cx="3867724" cy="295257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grpSp>
        <p:nvGrpSpPr>
          <p:cNvPr id="13" name="Grupo 12">
            <a:extLst>
              <a:ext uri="{FF2B5EF4-FFF2-40B4-BE49-F238E27FC236}">
                <a16:creationId xmlns="" xmlns:a16="http://schemas.microsoft.com/office/drawing/2014/main" id="{84028D21-6A5A-A844-AB96-7BF6506FCB4D}"/>
              </a:ext>
            </a:extLst>
          </p:cNvPr>
          <p:cNvGrpSpPr/>
          <p:nvPr/>
        </p:nvGrpSpPr>
        <p:grpSpPr>
          <a:xfrm>
            <a:off x="4442315" y="2465039"/>
            <a:ext cx="7299722" cy="2952579"/>
            <a:chOff x="2108772" y="3505586"/>
            <a:chExt cx="3433367" cy="65336921"/>
          </a:xfrm>
        </p:grpSpPr>
        <p:sp>
          <p:nvSpPr>
            <p:cNvPr id="14" name="Rectángulo 13">
              <a:extLst>
                <a:ext uri="{FF2B5EF4-FFF2-40B4-BE49-F238E27FC236}">
                  <a16:creationId xmlns="" xmlns:a16="http://schemas.microsoft.com/office/drawing/2014/main" id="{9A39D9C4-A4A0-B34A-98D2-42CCB5BF32CE}"/>
                </a:ext>
              </a:extLst>
            </p:cNvPr>
            <p:cNvSpPr/>
            <p:nvPr/>
          </p:nvSpPr>
          <p:spPr>
            <a:xfrm>
              <a:off x="2108772" y="3505586"/>
              <a:ext cx="3433367" cy="653369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sp>
          <p:nvSpPr>
            <p:cNvPr id="15" name="Rectángulo 14">
              <a:extLst>
                <a:ext uri="{FF2B5EF4-FFF2-40B4-BE49-F238E27FC236}">
                  <a16:creationId xmlns="" xmlns:a16="http://schemas.microsoft.com/office/drawing/2014/main" id="{1ED0D4E7-B5AF-B545-8BC0-EDD90D6388B1}"/>
                </a:ext>
              </a:extLst>
            </p:cNvPr>
            <p:cNvSpPr/>
            <p:nvPr/>
          </p:nvSpPr>
          <p:spPr>
            <a:xfrm>
              <a:off x="2331899" y="4844730"/>
              <a:ext cx="2987112" cy="62658566"/>
            </a:xfrm>
            <a:prstGeom prst="rect">
              <a:avLst/>
            </a:prstGeom>
          </p:spPr>
          <p:txBody>
            <a:bodyPr wrap="square" rIns="216000">
              <a:spAutoFit/>
            </a:bodyPr>
            <a:lstStyle/>
            <a:p>
              <a:pPr marL="252000" indent="-285750" algn="just">
                <a:buClr>
                  <a:schemeClr val="accent1"/>
                </a:buClr>
                <a:buFont typeface="Wingdings" pitchFamily="2" charset="2"/>
                <a:buChar char="§"/>
              </a:pPr>
              <a:endParaRPr lang="es-ES" sz="1800" dirty="0">
                <a:latin typeface="Arial" panose="020B0604020202020204" pitchFamily="34" charset="0"/>
                <a:cs typeface="Arial" panose="020B0604020202020204" pitchFamily="34" charset="0"/>
              </a:endParaRPr>
            </a:p>
            <a:p>
              <a:pPr marL="252000" indent="-285750">
                <a:buClr>
                  <a:schemeClr val="accent1"/>
                </a:buClr>
                <a:buFont typeface="Wingdings" pitchFamily="2" charset="2"/>
                <a:buChar char="§"/>
              </a:pPr>
              <a:r>
                <a:rPr lang="es-ES" sz="1600" dirty="0">
                  <a:latin typeface="ACHS Nueva Sans Medium" pitchFamily="2" charset="77"/>
                  <a:cs typeface="Arial" panose="020B0604020202020204" pitchFamily="34" charset="0"/>
                </a:rPr>
                <a:t>Los tableros de locales de reunión de personas se ubicarán en recintos sólo accesibles al personal de operación y administración. (Verificar que se encuentren en salas eléctricas con sus puertas cerradas de acceso exclusivo a personal de mantención de la empresa).</a:t>
              </a:r>
            </a:p>
            <a:p>
              <a:pPr marL="252000" indent="-285750">
                <a:buClr>
                  <a:schemeClr val="accent1"/>
                </a:buClr>
                <a:buFont typeface="Wingdings" pitchFamily="2" charset="2"/>
                <a:buChar char="§"/>
              </a:pPr>
              <a:endParaRPr lang="es-ES" sz="1600" dirty="0">
                <a:latin typeface="ACHS Nueva Sans Medium" pitchFamily="2" charset="77"/>
                <a:cs typeface="Arial" panose="020B0604020202020204" pitchFamily="34" charset="0"/>
              </a:endParaRPr>
            </a:p>
            <a:p>
              <a:pPr marL="252000" indent="-285750">
                <a:buClr>
                  <a:schemeClr val="accent1"/>
                </a:buClr>
                <a:buFont typeface="Wingdings" pitchFamily="2" charset="2"/>
                <a:buChar char="§"/>
              </a:pPr>
              <a:r>
                <a:rPr lang="es-ES" sz="1600" dirty="0">
                  <a:latin typeface="ACHS Nueva Sans Medium" pitchFamily="2" charset="77"/>
                  <a:cs typeface="Arial" panose="020B0604020202020204" pitchFamily="34" charset="0"/>
                </a:rPr>
                <a:t>En los puntos de acceso a los espacios de trabajo se deberá colocar en forma destacada letreros prohibiendo el acceso a personal no calificado.</a:t>
              </a:r>
            </a:p>
            <a:p>
              <a:pPr marL="252000" indent="-285750">
                <a:buClr>
                  <a:schemeClr val="accent1"/>
                </a:buClr>
                <a:buFont typeface="Wingdings" pitchFamily="2" charset="2"/>
                <a:buChar char="§"/>
              </a:pPr>
              <a:endParaRPr lang="es-ES" sz="1600" dirty="0">
                <a:latin typeface="ACHS Nueva Sans Medium" pitchFamily="2" charset="77"/>
                <a:cs typeface="Arial" panose="020B0604020202020204" pitchFamily="34" charset="0"/>
              </a:endParaRPr>
            </a:p>
          </p:txBody>
        </p:sp>
      </p:grpSp>
      <p:pic>
        <p:nvPicPr>
          <p:cNvPr id="19" name="Imagen 18">
            <a:extLst>
              <a:ext uri="{FF2B5EF4-FFF2-40B4-BE49-F238E27FC236}">
                <a16:creationId xmlns="" xmlns:a16="http://schemas.microsoft.com/office/drawing/2014/main" id="{81E33876-BE8A-D54A-8A5A-444E45DD0A75}"/>
              </a:ext>
            </a:extLst>
          </p:cNvPr>
          <p:cNvPicPr>
            <a:picLocks noChangeAspect="1"/>
          </p:cNvPicPr>
          <p:nvPr/>
        </p:nvPicPr>
        <p:blipFill>
          <a:blip r:embed="rId5"/>
          <a:stretch>
            <a:fillRect/>
          </a:stretch>
        </p:blipFill>
        <p:spPr>
          <a:xfrm>
            <a:off x="673896" y="2678088"/>
            <a:ext cx="3418454" cy="2441754"/>
          </a:xfrm>
          <a:prstGeom prst="rect">
            <a:avLst/>
          </a:prstGeom>
        </p:spPr>
      </p:pic>
    </p:spTree>
    <p:custDataLst>
      <p:tags r:id="rId1"/>
    </p:custDataLst>
    <p:extLst>
      <p:ext uri="{BB962C8B-B14F-4D97-AF65-F5344CB8AC3E}">
        <p14:creationId xmlns:p14="http://schemas.microsoft.com/office/powerpoint/2010/main" val="34716004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Código de colores y prevención de contactos directos</a:t>
            </a:r>
          </a:p>
        </p:txBody>
      </p:sp>
      <p:sp>
        <p:nvSpPr>
          <p:cNvPr id="10" name="Marcador de texto 5">
            <a:extLst>
              <a:ext uri="{FF2B5EF4-FFF2-40B4-BE49-F238E27FC236}">
                <a16:creationId xmlns="" xmlns:a16="http://schemas.microsoft.com/office/drawing/2014/main" id="{80270282-176C-074A-9324-B73D4F96CF70}"/>
              </a:ext>
            </a:extLst>
          </p:cNvPr>
          <p:cNvSpPr txBox="1">
            <a:spLocks/>
          </p:cNvSpPr>
          <p:nvPr/>
        </p:nvSpPr>
        <p:spPr>
          <a:xfrm>
            <a:off x="449262" y="1539082"/>
            <a:ext cx="3405562"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Tanto las barras como los conductores del cableado interno de los tableros deberán cumplir el código de colores. Las barras deberán estar protegidas contra contactos directos (placas o barreras para impedir el contacto accidental).</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Los conductores eléctricos deben cumplir con el color que identifique la fase correspondiente.</a:t>
            </a:r>
          </a:p>
        </p:txBody>
      </p:sp>
      <p:graphicFrame>
        <p:nvGraphicFramePr>
          <p:cNvPr id="7" name="Tabla 6">
            <a:extLst>
              <a:ext uri="{FF2B5EF4-FFF2-40B4-BE49-F238E27FC236}">
                <a16:creationId xmlns="" xmlns:a16="http://schemas.microsoft.com/office/drawing/2014/main" id="{C73F276C-0148-7547-A4DE-EE65AC6823DE}"/>
              </a:ext>
            </a:extLst>
          </p:cNvPr>
          <p:cNvGraphicFramePr>
            <a:graphicFrameLocks noGrp="1"/>
          </p:cNvGraphicFramePr>
          <p:nvPr>
            <p:extLst>
              <p:ext uri="{D42A27DB-BD31-4B8C-83A1-F6EECF244321}">
                <p14:modId xmlns:p14="http://schemas.microsoft.com/office/powerpoint/2010/main" val="3826817447"/>
              </p:ext>
            </p:extLst>
          </p:nvPr>
        </p:nvGraphicFramePr>
        <p:xfrm>
          <a:off x="5028946" y="2380299"/>
          <a:ext cx="6352474" cy="2862213"/>
        </p:xfrm>
        <a:graphic>
          <a:graphicData uri="http://schemas.openxmlformats.org/drawingml/2006/table">
            <a:tbl>
              <a:tblPr firstRow="1" bandRow="1">
                <a:tableStyleId>{2D5ABB26-0587-4C30-8999-92F81FD0307C}</a:tableStyleId>
              </a:tblPr>
              <a:tblGrid>
                <a:gridCol w="3214505">
                  <a:extLst>
                    <a:ext uri="{9D8B030D-6E8A-4147-A177-3AD203B41FA5}">
                      <a16:colId xmlns="" xmlns:a16="http://schemas.microsoft.com/office/drawing/2014/main" val="1962595682"/>
                    </a:ext>
                  </a:extLst>
                </a:gridCol>
                <a:gridCol w="3137969">
                  <a:extLst>
                    <a:ext uri="{9D8B030D-6E8A-4147-A177-3AD203B41FA5}">
                      <a16:colId xmlns="" xmlns:a16="http://schemas.microsoft.com/office/drawing/2014/main" val="2700391262"/>
                    </a:ext>
                  </a:extLst>
                </a:gridCol>
              </a:tblGrid>
              <a:tr h="427916">
                <a:tc>
                  <a:txBody>
                    <a:bodyPr/>
                    <a:lstStyle/>
                    <a:p>
                      <a:pPr algn="ctr"/>
                      <a:r>
                        <a:rPr lang="es-ES" sz="2200" b="1" i="0" u="none" strike="noStrike" kern="0" cap="none" spc="0" baseline="0" dirty="0">
                          <a:solidFill>
                            <a:schemeClr val="bg1"/>
                          </a:solidFill>
                          <a:uFillTx/>
                          <a:latin typeface="ACHS Nueva Sans Medium" pitchFamily="2" charset="77"/>
                          <a:ea typeface="Arial"/>
                          <a:cs typeface="Arial" panose="020B0604020202020204" pitchFamily="34" charset="0"/>
                          <a:sym typeface="Arial"/>
                        </a:rPr>
                        <a:t>Conductor</a:t>
                      </a:r>
                      <a:endParaRPr lang="en-US" sz="2200" b="1" i="0" u="none" strike="noStrike" kern="0" cap="none" spc="0" baseline="0" dirty="0">
                        <a:solidFill>
                          <a:schemeClr val="bg1"/>
                        </a:solidFill>
                        <a:uFillTx/>
                        <a:latin typeface="ACHS Nueva Sans Medium" pitchFamily="2" charset="77"/>
                        <a:ea typeface="Arial"/>
                        <a:cs typeface="Arial" panose="020B0604020202020204" pitchFamily="34" charset="0"/>
                        <a:sym typeface="Arial"/>
                      </a:endParaRPr>
                    </a:p>
                  </a:txBody>
                  <a:tcPr marL="97190" marR="97190" marT="48594" marB="48594" anchor="ctr">
                    <a:lnB w="12700" cap="flat" cmpd="sng" algn="ctr">
                      <a:solidFill>
                        <a:schemeClr val="bg1"/>
                      </a:solidFill>
                      <a:prstDash val="solid"/>
                      <a:round/>
                      <a:headEnd type="none" w="med" len="med"/>
                      <a:tailEnd type="none" w="med" len="med"/>
                    </a:lnB>
                    <a:solidFill>
                      <a:schemeClr val="bg2"/>
                    </a:solidFill>
                  </a:tcPr>
                </a:tc>
                <a:tc>
                  <a:txBody>
                    <a:bodyPr/>
                    <a:lstStyle/>
                    <a:p>
                      <a:pPr algn="ctr"/>
                      <a:r>
                        <a:rPr lang="es-ES" sz="2200" b="1" i="0" u="none" strike="noStrike" kern="0" cap="none" spc="0" baseline="0" dirty="0">
                          <a:solidFill>
                            <a:schemeClr val="bg1"/>
                          </a:solidFill>
                          <a:uFillTx/>
                          <a:latin typeface="ACHS Nueva Sans Medium" pitchFamily="2" charset="77"/>
                          <a:ea typeface="Arial"/>
                          <a:cs typeface="Arial" panose="020B0604020202020204" pitchFamily="34" charset="0"/>
                          <a:sym typeface="Arial"/>
                        </a:rPr>
                        <a:t>Color</a:t>
                      </a:r>
                      <a:endParaRPr lang="en-US" sz="2200" b="1" i="0" u="none" strike="noStrike" kern="0" cap="none" spc="0" baseline="0" dirty="0">
                        <a:solidFill>
                          <a:schemeClr val="bg1"/>
                        </a:solidFill>
                        <a:uFillTx/>
                        <a:latin typeface="ACHS Nueva Sans Medium" pitchFamily="2" charset="77"/>
                        <a:ea typeface="Arial"/>
                        <a:cs typeface="Arial" panose="020B0604020202020204" pitchFamily="34" charset="0"/>
                        <a:sym typeface="Arial"/>
                      </a:endParaRPr>
                    </a:p>
                  </a:txBody>
                  <a:tcPr marL="97190" marR="97190" marT="48594" marB="48594" anchor="ctr">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 xmlns:a16="http://schemas.microsoft.com/office/drawing/2014/main" val="3016889423"/>
                  </a:ext>
                </a:extLst>
              </a:tr>
              <a:tr h="485949">
                <a:tc>
                  <a:txBody>
                    <a:bodyPr/>
                    <a:lstStyle/>
                    <a:p>
                      <a:pPr algn="ctr"/>
                      <a:r>
                        <a:rPr lang="es-ES" sz="2500" dirty="0">
                          <a:solidFill>
                            <a:schemeClr val="tx1"/>
                          </a:solidFill>
                          <a:latin typeface="ACHS Nueva Sans Medium" pitchFamily="2" charset="77"/>
                          <a:cs typeface="Arial" panose="020B0604020202020204" pitchFamily="34" charset="0"/>
                        </a:rPr>
                        <a:t>Fase 1</a:t>
                      </a:r>
                      <a:endParaRPr lang="en-US" sz="2500" dirty="0">
                        <a:solidFill>
                          <a:schemeClr val="tx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51000"/>
                      </a:schemeClr>
                    </a:solidFill>
                  </a:tcPr>
                </a:tc>
                <a:tc>
                  <a:txBody>
                    <a:bodyPr/>
                    <a:lstStyle/>
                    <a:p>
                      <a:pPr algn="ctr"/>
                      <a:r>
                        <a:rPr lang="es-ES" sz="2500" dirty="0">
                          <a:solidFill>
                            <a:schemeClr val="bg1"/>
                          </a:solidFill>
                          <a:latin typeface="ACHS Nueva Sans Medium" pitchFamily="2" charset="77"/>
                          <a:cs typeface="Arial" panose="020B0604020202020204" pitchFamily="34" charset="0"/>
                        </a:rPr>
                        <a:t>Azul</a:t>
                      </a:r>
                      <a:endParaRPr lang="en-US" sz="2500" dirty="0">
                        <a:solidFill>
                          <a:schemeClr val="bg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4"/>
                    </a:solidFill>
                  </a:tcPr>
                </a:tc>
                <a:extLst>
                  <a:ext uri="{0D108BD9-81ED-4DB2-BD59-A6C34878D82A}">
                    <a16:rowId xmlns="" xmlns:a16="http://schemas.microsoft.com/office/drawing/2014/main" val="1660584785"/>
                  </a:ext>
                </a:extLst>
              </a:tr>
              <a:tr h="485949">
                <a:tc>
                  <a:txBody>
                    <a:bodyPr/>
                    <a:lstStyle/>
                    <a:p>
                      <a:pPr algn="ctr"/>
                      <a:r>
                        <a:rPr lang="es-ES" sz="2500" dirty="0">
                          <a:solidFill>
                            <a:schemeClr val="tx1"/>
                          </a:solidFill>
                          <a:latin typeface="ACHS Nueva Sans Medium" pitchFamily="2" charset="77"/>
                          <a:cs typeface="Arial" panose="020B0604020202020204" pitchFamily="34" charset="0"/>
                        </a:rPr>
                        <a:t>Fase 2</a:t>
                      </a:r>
                      <a:endParaRPr lang="en-US" sz="2500" dirty="0">
                        <a:solidFill>
                          <a:schemeClr val="tx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80348"/>
                      </a:schemeClr>
                    </a:solidFill>
                  </a:tcPr>
                </a:tc>
                <a:tc>
                  <a:txBody>
                    <a:bodyPr/>
                    <a:lstStyle/>
                    <a:p>
                      <a:pPr algn="ctr"/>
                      <a:r>
                        <a:rPr lang="es-ES" sz="2500" dirty="0">
                          <a:solidFill>
                            <a:schemeClr val="bg1"/>
                          </a:solidFill>
                          <a:latin typeface="ACHS Nueva Sans Medium" pitchFamily="2" charset="77"/>
                          <a:cs typeface="Arial" panose="020B0604020202020204" pitchFamily="34" charset="0"/>
                        </a:rPr>
                        <a:t>Negro</a:t>
                      </a:r>
                      <a:endParaRPr lang="en-US" sz="2500" dirty="0">
                        <a:solidFill>
                          <a:schemeClr val="bg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solidFill>
                  </a:tcPr>
                </a:tc>
                <a:extLst>
                  <a:ext uri="{0D108BD9-81ED-4DB2-BD59-A6C34878D82A}">
                    <a16:rowId xmlns="" xmlns:a16="http://schemas.microsoft.com/office/drawing/2014/main" val="441007630"/>
                  </a:ext>
                </a:extLst>
              </a:tr>
              <a:tr h="485949">
                <a:tc>
                  <a:txBody>
                    <a:bodyPr/>
                    <a:lstStyle/>
                    <a:p>
                      <a:pPr algn="ctr"/>
                      <a:r>
                        <a:rPr lang="es-ES" sz="2500" dirty="0">
                          <a:solidFill>
                            <a:schemeClr val="tx1"/>
                          </a:solidFill>
                          <a:latin typeface="ACHS Nueva Sans Medium" pitchFamily="2" charset="77"/>
                          <a:cs typeface="Arial" panose="020B0604020202020204" pitchFamily="34" charset="0"/>
                        </a:rPr>
                        <a:t>Fase 3</a:t>
                      </a:r>
                      <a:endParaRPr lang="en-US" sz="2500" dirty="0">
                        <a:solidFill>
                          <a:schemeClr val="tx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51000"/>
                      </a:schemeClr>
                    </a:solidFill>
                  </a:tcPr>
                </a:tc>
                <a:tc>
                  <a:txBody>
                    <a:bodyPr/>
                    <a:lstStyle/>
                    <a:p>
                      <a:pPr algn="ctr"/>
                      <a:r>
                        <a:rPr lang="es-ES" sz="2500" dirty="0">
                          <a:solidFill>
                            <a:schemeClr val="bg1"/>
                          </a:solidFill>
                          <a:latin typeface="ACHS Nueva Sans Medium" pitchFamily="2" charset="77"/>
                          <a:cs typeface="Arial" panose="020B0604020202020204" pitchFamily="34" charset="0"/>
                        </a:rPr>
                        <a:t>Rojo</a:t>
                      </a:r>
                      <a:endParaRPr lang="en-US" sz="2500" dirty="0">
                        <a:solidFill>
                          <a:schemeClr val="bg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00000"/>
                    </a:solidFill>
                  </a:tcPr>
                </a:tc>
                <a:extLst>
                  <a:ext uri="{0D108BD9-81ED-4DB2-BD59-A6C34878D82A}">
                    <a16:rowId xmlns="" xmlns:a16="http://schemas.microsoft.com/office/drawing/2014/main" val="1071173460"/>
                  </a:ext>
                </a:extLst>
              </a:tr>
              <a:tr h="485949">
                <a:tc>
                  <a:txBody>
                    <a:bodyPr/>
                    <a:lstStyle/>
                    <a:p>
                      <a:pPr algn="ctr"/>
                      <a:r>
                        <a:rPr lang="es-ES" sz="2500" dirty="0">
                          <a:solidFill>
                            <a:schemeClr val="tx1"/>
                          </a:solidFill>
                          <a:latin typeface="ACHS Nueva Sans Medium" pitchFamily="2" charset="77"/>
                          <a:cs typeface="Arial" panose="020B0604020202020204" pitchFamily="34" charset="0"/>
                        </a:rPr>
                        <a:t>Neutro</a:t>
                      </a:r>
                      <a:endParaRPr lang="en-US" sz="2500" dirty="0">
                        <a:solidFill>
                          <a:schemeClr val="tx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alpha val="80000"/>
                      </a:schemeClr>
                    </a:solidFill>
                  </a:tcPr>
                </a:tc>
                <a:tc>
                  <a:txBody>
                    <a:bodyPr/>
                    <a:lstStyle/>
                    <a:p>
                      <a:pPr algn="ctr"/>
                      <a:r>
                        <a:rPr lang="es-ES" sz="2500" dirty="0">
                          <a:latin typeface="ACHS Nueva Sans Medium" pitchFamily="2" charset="77"/>
                          <a:cs typeface="Arial" panose="020B0604020202020204" pitchFamily="34" charset="0"/>
                        </a:rPr>
                        <a:t>Blanco</a:t>
                      </a:r>
                      <a:endParaRPr lang="en-US" sz="2500" dirty="0">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 xmlns:a16="http://schemas.microsoft.com/office/drawing/2014/main" val="2577941963"/>
                  </a:ext>
                </a:extLst>
              </a:tr>
              <a:tr h="485949">
                <a:tc>
                  <a:txBody>
                    <a:bodyPr/>
                    <a:lstStyle/>
                    <a:p>
                      <a:pPr algn="ctr"/>
                      <a:r>
                        <a:rPr lang="es-ES" sz="2500" dirty="0">
                          <a:solidFill>
                            <a:schemeClr val="tx1"/>
                          </a:solidFill>
                          <a:latin typeface="ACHS Nueva Sans Medium" pitchFamily="2" charset="77"/>
                          <a:cs typeface="Arial" panose="020B0604020202020204" pitchFamily="34" charset="0"/>
                        </a:rPr>
                        <a:t>Tierra de protección</a:t>
                      </a:r>
                      <a:endParaRPr lang="en-US" sz="2500" dirty="0">
                        <a:solidFill>
                          <a:schemeClr val="tx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solidFill>
                      <a:schemeClr val="tx2">
                        <a:alpha val="51000"/>
                      </a:schemeClr>
                    </a:solidFill>
                  </a:tcPr>
                </a:tc>
                <a:tc>
                  <a:txBody>
                    <a:bodyPr/>
                    <a:lstStyle/>
                    <a:p>
                      <a:pPr algn="ctr"/>
                      <a:r>
                        <a:rPr lang="es-ES" sz="2500" dirty="0">
                          <a:solidFill>
                            <a:schemeClr val="bg1"/>
                          </a:solidFill>
                          <a:latin typeface="ACHS Nueva Sans Medium" pitchFamily="2" charset="77"/>
                          <a:cs typeface="Arial" panose="020B0604020202020204" pitchFamily="34" charset="0"/>
                        </a:rPr>
                        <a:t>Verde</a:t>
                      </a:r>
                      <a:endParaRPr lang="en-US" sz="2500" dirty="0">
                        <a:solidFill>
                          <a:schemeClr val="bg1"/>
                        </a:solidFill>
                        <a:latin typeface="ACHS Nueva Sans Medium" pitchFamily="2" charset="77"/>
                        <a:cs typeface="Arial" panose="020B0604020202020204" pitchFamily="34" charset="0"/>
                      </a:endParaRPr>
                    </a:p>
                  </a:txBody>
                  <a:tcPr marL="97190" marR="97190" marT="48594" marB="48594" anchor="ct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 xmlns:a16="http://schemas.microsoft.com/office/drawing/2014/main" val="3025321755"/>
                  </a:ext>
                </a:extLst>
              </a:tr>
            </a:tbl>
          </a:graphicData>
        </a:graphic>
      </p:graphicFrame>
    </p:spTree>
    <p:custDataLst>
      <p:tags r:id="rId1"/>
    </p:custDataLst>
    <p:extLst>
      <p:ext uri="{BB962C8B-B14F-4D97-AF65-F5344CB8AC3E}">
        <p14:creationId xmlns:p14="http://schemas.microsoft.com/office/powerpoint/2010/main" val="36980273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 xmlns:a16="http://schemas.microsoft.com/office/drawing/2014/main" id="{4389006C-E687-4F4C-A532-F8708C59A66B}"/>
              </a:ext>
            </a:extLst>
          </p:cNvPr>
          <p:cNvPicPr>
            <a:picLocks noChangeAspect="1"/>
          </p:cNvPicPr>
          <p:nvPr/>
        </p:nvPicPr>
        <p:blipFill rotWithShape="1">
          <a:blip r:embed="rId4"/>
          <a:srcRect l="2557" t="6511" r="1155" b="34261"/>
          <a:stretch/>
        </p:blipFill>
        <p:spPr>
          <a:xfrm>
            <a:off x="4422775" y="1539081"/>
            <a:ext cx="7769225" cy="5318919"/>
          </a:xfrm>
          <a:prstGeom prst="rect">
            <a:avLst/>
          </a:prstGeom>
        </p:spPr>
      </p:pic>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Iluminación en salas eléctricas o zonas de tableros</a:t>
            </a:r>
          </a:p>
        </p:txBody>
      </p:sp>
      <p:sp>
        <p:nvSpPr>
          <p:cNvPr id="10" name="Marcador de texto 5">
            <a:extLst>
              <a:ext uri="{FF2B5EF4-FFF2-40B4-BE49-F238E27FC236}">
                <a16:creationId xmlns="" xmlns:a16="http://schemas.microsoft.com/office/drawing/2014/main" id="{80270282-176C-074A-9324-B73D4F96CF70}"/>
              </a:ext>
            </a:extLst>
          </p:cNvPr>
          <p:cNvSpPr txBox="1">
            <a:spLocks/>
          </p:cNvSpPr>
          <p:nvPr/>
        </p:nvSpPr>
        <p:spPr>
          <a:xfrm>
            <a:off x="449262" y="1539082"/>
            <a:ext cx="3405562"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Una sala eléctrica o sectores de tableros deben contar con iluminación adecuada (mínimo 300 lux) que permita la operación segura en ésta.</a:t>
            </a:r>
          </a:p>
        </p:txBody>
      </p:sp>
    </p:spTree>
    <p:custDataLst>
      <p:tags r:id="rId1"/>
    </p:custDataLst>
    <p:extLst>
      <p:ext uri="{BB962C8B-B14F-4D97-AF65-F5344CB8AC3E}">
        <p14:creationId xmlns:p14="http://schemas.microsoft.com/office/powerpoint/2010/main" val="332014708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9">
            <a:extLst>
              <a:ext uri="{FF2B5EF4-FFF2-40B4-BE49-F238E27FC236}">
                <a16:creationId xmlns="" xmlns:a16="http://schemas.microsoft.com/office/drawing/2014/main" id="{0A4D09C8-15CF-674C-A6E4-FC8A70FC0899}"/>
              </a:ext>
            </a:extLst>
          </p:cNvPr>
          <p:cNvPicPr>
            <a:picLocks noChangeAspect="1"/>
          </p:cNvPicPr>
          <p:nvPr/>
        </p:nvPicPr>
        <p:blipFill rotWithShape="1">
          <a:blip r:embed="rId3"/>
          <a:srcRect l="26022" t="4016" r="2393" b="6739"/>
          <a:stretch/>
        </p:blipFill>
        <p:spPr>
          <a:xfrm>
            <a:off x="4473575" y="1516162"/>
            <a:ext cx="7718426" cy="5341838"/>
          </a:xfrm>
          <a:prstGeom prst="rect">
            <a:avLst/>
          </a:prstGeom>
        </p:spPr>
      </p:pic>
      <p:sp>
        <p:nvSpPr>
          <p:cNvPr id="8" name="Text Placeholder 14">
            <a:extLst>
              <a:ext uri="{FF2B5EF4-FFF2-40B4-BE49-F238E27FC236}">
                <a16:creationId xmlns="" xmlns:a16="http://schemas.microsoft.com/office/drawing/2014/main" id="{AB98A3F2-CD7E-5C45-BA1B-4A7C0E523D6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Conclusiones</a:t>
            </a:r>
          </a:p>
        </p:txBody>
      </p:sp>
      <p:sp>
        <p:nvSpPr>
          <p:cNvPr id="9" name="Marcador de texto 5">
            <a:extLst>
              <a:ext uri="{FF2B5EF4-FFF2-40B4-BE49-F238E27FC236}">
                <a16:creationId xmlns="" xmlns:a16="http://schemas.microsoft.com/office/drawing/2014/main" id="{FD80D10A-94AC-0846-8A54-3E00EC11B532}"/>
              </a:ext>
            </a:extLst>
          </p:cNvPr>
          <p:cNvSpPr txBox="1">
            <a:spLocks/>
          </p:cNvSpPr>
          <p:nvPr/>
        </p:nvSpPr>
        <p:spPr>
          <a:xfrm>
            <a:off x="449262" y="1275814"/>
            <a:ext cx="3405562" cy="4633919"/>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lnSpc>
                <a:spcPct val="100000"/>
              </a:lnSpc>
              <a:buClr>
                <a:schemeClr val="accent1"/>
              </a:buClr>
            </a:pPr>
            <a:r>
              <a:rPr lang="es-ES" dirty="0">
                <a:solidFill>
                  <a:schemeClr val="tx1"/>
                </a:solidFill>
                <a:effectLst/>
                <a:latin typeface="ACHS Nueva Sans Medium" pitchFamily="2" charset="77"/>
              </a:rPr>
              <a:t>Ten siempre presente que:</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Se requiere que estés capacitado en la realización de trabajos en tableros eléctricos.</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Considera los peligros que surgen en la actividad, para determinar las medidas preventivas correspondientes y evitar accidentes en los lugares de trabajo. </a:t>
            </a:r>
          </a:p>
          <a:p>
            <a:pPr marL="285750" indent="-285750">
              <a:lnSpc>
                <a:spcPct val="100000"/>
              </a:lnSpc>
              <a:buClr>
                <a:schemeClr val="accent1"/>
              </a:buClr>
              <a:buFont typeface="Wingdings" pitchFamily="2" charset="2"/>
              <a:buChar char="§"/>
            </a:pPr>
            <a:r>
              <a:rPr lang="es-ES" dirty="0">
                <a:solidFill>
                  <a:schemeClr val="tx1"/>
                </a:solidFill>
                <a:effectLst/>
                <a:latin typeface="ACHS Nueva Sans Medium" pitchFamily="2" charset="77"/>
              </a:rPr>
              <a:t>Aplica las recomendaciones revisadas en esta charla y realiza tu trabajo de manera segura.</a:t>
            </a:r>
          </a:p>
          <a:p>
            <a:pPr>
              <a:lnSpc>
                <a:spcPct val="100000"/>
              </a:lnSpc>
              <a:buClr>
                <a:schemeClr val="accent1"/>
              </a:buClr>
            </a:pPr>
            <a:endParaRPr lang="es-ES" dirty="0">
              <a:solidFill>
                <a:schemeClr val="tx1"/>
              </a:solidFill>
              <a:effectLst/>
              <a:latin typeface="ACHS Nueva Sans Medium" pitchFamily="2" charset="77"/>
            </a:endParaRPr>
          </a:p>
        </p:txBody>
      </p:sp>
    </p:spTree>
    <p:custDataLst>
      <p:tags r:id="rId1"/>
    </p:custDataLst>
    <p:extLst>
      <p:ext uri="{BB962C8B-B14F-4D97-AF65-F5344CB8AC3E}">
        <p14:creationId xmlns:p14="http://schemas.microsoft.com/office/powerpoint/2010/main" val="143515635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788550A4-1DE6-C94A-BC55-147348535139}"/>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1CA11D24-AD6C-AC46-8A54-D2DA454D3336}"/>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458015A-2076-3643-9D4E-CDA7988B4DE8}"/>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12C7EBAE-BCCF-514F-AF4B-FAA87B74940B}"/>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5BADBBA6-0D13-1944-BE7F-85F9675DA071}"/>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E452025A-63DE-FF41-A369-D0B05A53B121}"/>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4FA15053-6531-1C4F-9DAD-F1A98ACE9D4A}"/>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27589CF8-2A0B-5940-9954-F26613DD4347}"/>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7E86D35B-FFA1-F54F-8774-D8E68AC54DB3}"/>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3139FFF0-9526-FA40-82E4-BADBAB536699}"/>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4C70E9DE-2F32-9642-AD47-9A6C0C48ED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78F5B53-66FE-D84A-B65B-7012FCD1C20A}"/>
              </a:ext>
            </a:extLst>
          </p:cNvPr>
          <p:cNvSpPr txBox="1">
            <a:spLocks/>
          </p:cNvSpPr>
          <p:nvPr/>
        </p:nvSpPr>
        <p:spPr>
          <a:xfrm>
            <a:off x="5737689" y="2905125"/>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rxm3zy35</a:t>
            </a:r>
          </a:p>
        </p:txBody>
      </p:sp>
      <p:pic>
        <p:nvPicPr>
          <p:cNvPr id="18" name="Imagen 17">
            <a:extLst>
              <a:ext uri="{FF2B5EF4-FFF2-40B4-BE49-F238E27FC236}">
                <a16:creationId xmlns:a16="http://schemas.microsoft.com/office/drawing/2014/main" xmlns="" id="{C50A787F-09EE-A148-BBF9-46923C6CB78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28958" y="2578100"/>
            <a:ext cx="1692424" cy="1701800"/>
          </a:xfrm>
          <a:prstGeom prst="rect">
            <a:avLst/>
          </a:prstGeom>
        </p:spPr>
      </p:pic>
    </p:spTree>
    <p:custDataLst>
      <p:tags r:id="rId1"/>
    </p:custDataLst>
    <p:extLst>
      <p:ext uri="{BB962C8B-B14F-4D97-AF65-F5344CB8AC3E}">
        <p14:creationId xmlns:p14="http://schemas.microsoft.com/office/powerpoint/2010/main" val="2915322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xmlns="" id="{F8D277AE-C60C-8245-81E6-E15C1B7E1B35}"/>
              </a:ext>
            </a:extLst>
          </p:cNvPr>
          <p:cNvSpPr/>
          <p:nvPr/>
        </p:nvSpPr>
        <p:spPr>
          <a:xfrm>
            <a:off x="0" y="0"/>
            <a:ext cx="12192000" cy="6858000"/>
          </a:xfrm>
          <a:prstGeom prst="rect">
            <a:avLst/>
          </a:prstGeom>
          <a:solidFill>
            <a:srgbClr val="EBE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prstClr val="white"/>
              </a:solidFill>
            </a:endParaRPr>
          </a:p>
        </p:txBody>
      </p:sp>
      <p:grpSp>
        <p:nvGrpSpPr>
          <p:cNvPr id="5" name="Group 4">
            <a:extLst>
              <a:ext uri="{FF2B5EF4-FFF2-40B4-BE49-F238E27FC236}">
                <a16:creationId xmlns:a16="http://schemas.microsoft.com/office/drawing/2014/main" xmlns="" id="{73348561-921E-344F-A72B-19BDA9CAB6ED}"/>
              </a:ext>
            </a:extLst>
          </p:cNvPr>
          <p:cNvGrpSpPr>
            <a:grpSpLocks/>
          </p:cNvGrpSpPr>
          <p:nvPr/>
        </p:nvGrpSpPr>
        <p:grpSpPr bwMode="auto">
          <a:xfrm>
            <a:off x="1357049" y="1571875"/>
            <a:ext cx="2203200" cy="3715200"/>
            <a:chOff x="495" y="1002"/>
            <a:chExt cx="258" cy="473"/>
          </a:xfrm>
          <a:solidFill>
            <a:srgbClr val="0CC144"/>
          </a:solidFill>
        </p:grpSpPr>
        <p:sp>
          <p:nvSpPr>
            <p:cNvPr id="6" name="Freeform 5">
              <a:extLst>
                <a:ext uri="{FF2B5EF4-FFF2-40B4-BE49-F238E27FC236}">
                  <a16:creationId xmlns:a16="http://schemas.microsoft.com/office/drawing/2014/main" xmlns="" id="{432A776A-BF7B-BB46-8762-2FA3E11F4DDB}"/>
                </a:ext>
              </a:extLst>
            </p:cNvPr>
            <p:cNvSpPr>
              <a:spLocks/>
            </p:cNvSpPr>
            <p:nvPr/>
          </p:nvSpPr>
          <p:spPr bwMode="auto">
            <a:xfrm>
              <a:off x="613" y="1427"/>
              <a:ext cx="22" cy="21"/>
            </a:xfrm>
            <a:custGeom>
              <a:avLst/>
              <a:gdLst>
                <a:gd name="T0" fmla="*/ 18 w 36"/>
                <a:gd name="T1" fmla="*/ 35 h 35"/>
                <a:gd name="T2" fmla="*/ 18 w 36"/>
                <a:gd name="T3" fmla="*/ 35 h 35"/>
                <a:gd name="T4" fmla="*/ 36 w 36"/>
                <a:gd name="T5" fmla="*/ 17 h 35"/>
                <a:gd name="T6" fmla="*/ 18 w 36"/>
                <a:gd name="T7" fmla="*/ 0 h 35"/>
                <a:gd name="T8" fmla="*/ 0 w 36"/>
                <a:gd name="T9" fmla="*/ 17 h 35"/>
                <a:gd name="T10" fmla="*/ 18 w 36"/>
                <a:gd name="T11" fmla="*/ 35 h 35"/>
              </a:gdLst>
              <a:ahLst/>
              <a:cxnLst>
                <a:cxn ang="0">
                  <a:pos x="T0" y="T1"/>
                </a:cxn>
                <a:cxn ang="0">
                  <a:pos x="T2" y="T3"/>
                </a:cxn>
                <a:cxn ang="0">
                  <a:pos x="T4" y="T5"/>
                </a:cxn>
                <a:cxn ang="0">
                  <a:pos x="T6" y="T7"/>
                </a:cxn>
                <a:cxn ang="0">
                  <a:pos x="T8" y="T9"/>
                </a:cxn>
                <a:cxn ang="0">
                  <a:pos x="T10" y="T11"/>
                </a:cxn>
              </a:cxnLst>
              <a:rect l="0" t="0" r="r" b="b"/>
              <a:pathLst>
                <a:path w="36" h="35">
                  <a:moveTo>
                    <a:pt x="18" y="35"/>
                  </a:moveTo>
                  <a:lnTo>
                    <a:pt x="18" y="35"/>
                  </a:lnTo>
                  <a:cubicBezTo>
                    <a:pt x="28" y="35"/>
                    <a:pt x="36" y="27"/>
                    <a:pt x="36" y="17"/>
                  </a:cubicBezTo>
                  <a:cubicBezTo>
                    <a:pt x="36" y="7"/>
                    <a:pt x="28" y="0"/>
                    <a:pt x="18" y="0"/>
                  </a:cubicBezTo>
                  <a:cubicBezTo>
                    <a:pt x="8" y="0"/>
                    <a:pt x="0" y="7"/>
                    <a:pt x="0" y="17"/>
                  </a:cubicBezTo>
                  <a:cubicBezTo>
                    <a:pt x="0" y="27"/>
                    <a:pt x="8" y="35"/>
                    <a:pt x="18" y="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7" name="Freeform 6">
              <a:extLst>
                <a:ext uri="{FF2B5EF4-FFF2-40B4-BE49-F238E27FC236}">
                  <a16:creationId xmlns:a16="http://schemas.microsoft.com/office/drawing/2014/main" xmlns="" id="{59C2DBAC-EE7F-2E4E-A7FA-7DEB62758007}"/>
                </a:ext>
              </a:extLst>
            </p:cNvPr>
            <p:cNvSpPr>
              <a:spLocks/>
            </p:cNvSpPr>
            <p:nvPr/>
          </p:nvSpPr>
          <p:spPr bwMode="auto">
            <a:xfrm>
              <a:off x="602" y="1035"/>
              <a:ext cx="43" cy="22"/>
            </a:xfrm>
            <a:custGeom>
              <a:avLst/>
              <a:gdLst>
                <a:gd name="T0" fmla="*/ 54 w 71"/>
                <a:gd name="T1" fmla="*/ 0 h 36"/>
                <a:gd name="T2" fmla="*/ 54 w 71"/>
                <a:gd name="T3" fmla="*/ 0 h 36"/>
                <a:gd name="T4" fmla="*/ 18 w 71"/>
                <a:gd name="T5" fmla="*/ 0 h 36"/>
                <a:gd name="T6" fmla="*/ 0 w 71"/>
                <a:gd name="T7" fmla="*/ 18 h 36"/>
                <a:gd name="T8" fmla="*/ 18 w 71"/>
                <a:gd name="T9" fmla="*/ 36 h 36"/>
                <a:gd name="T10" fmla="*/ 54 w 71"/>
                <a:gd name="T11" fmla="*/ 36 h 36"/>
                <a:gd name="T12" fmla="*/ 71 w 71"/>
                <a:gd name="T13" fmla="*/ 18 h 36"/>
                <a:gd name="T14" fmla="*/ 54 w 71"/>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36">
                  <a:moveTo>
                    <a:pt x="54" y="0"/>
                  </a:moveTo>
                  <a:lnTo>
                    <a:pt x="54" y="0"/>
                  </a:lnTo>
                  <a:lnTo>
                    <a:pt x="18" y="0"/>
                  </a:lnTo>
                  <a:cubicBezTo>
                    <a:pt x="8" y="0"/>
                    <a:pt x="0" y="8"/>
                    <a:pt x="0" y="18"/>
                  </a:cubicBezTo>
                  <a:cubicBezTo>
                    <a:pt x="0" y="28"/>
                    <a:pt x="8" y="36"/>
                    <a:pt x="18" y="36"/>
                  </a:cubicBezTo>
                  <a:lnTo>
                    <a:pt x="54" y="36"/>
                  </a:lnTo>
                  <a:cubicBezTo>
                    <a:pt x="63" y="36"/>
                    <a:pt x="71" y="28"/>
                    <a:pt x="71" y="18"/>
                  </a:cubicBezTo>
                  <a:cubicBezTo>
                    <a:pt x="71" y="8"/>
                    <a:pt x="63" y="0"/>
                    <a:pt x="5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8" name="Freeform 7">
              <a:extLst>
                <a:ext uri="{FF2B5EF4-FFF2-40B4-BE49-F238E27FC236}">
                  <a16:creationId xmlns:a16="http://schemas.microsoft.com/office/drawing/2014/main" xmlns="" id="{C2A70D82-86AA-7C41-AAC2-4F88BF792D2C}"/>
                </a:ext>
              </a:extLst>
            </p:cNvPr>
            <p:cNvSpPr>
              <a:spLocks noEditPoints="1"/>
            </p:cNvSpPr>
            <p:nvPr/>
          </p:nvSpPr>
          <p:spPr bwMode="auto">
            <a:xfrm>
              <a:off x="495" y="1002"/>
              <a:ext cx="258" cy="473"/>
            </a:xfrm>
            <a:custGeom>
              <a:avLst/>
              <a:gdLst>
                <a:gd name="T0" fmla="*/ 390 w 418"/>
                <a:gd name="T1" fmla="*/ 105 h 772"/>
                <a:gd name="T2" fmla="*/ 390 w 418"/>
                <a:gd name="T3" fmla="*/ 105 h 772"/>
                <a:gd name="T4" fmla="*/ 27 w 418"/>
                <a:gd name="T5" fmla="*/ 105 h 772"/>
                <a:gd name="T6" fmla="*/ 27 w 418"/>
                <a:gd name="T7" fmla="*/ 66 h 772"/>
                <a:gd name="T8" fmla="*/ 67 w 418"/>
                <a:gd name="T9" fmla="*/ 27 h 772"/>
                <a:gd name="T10" fmla="*/ 351 w 418"/>
                <a:gd name="T11" fmla="*/ 27 h 772"/>
                <a:gd name="T12" fmla="*/ 390 w 418"/>
                <a:gd name="T13" fmla="*/ 66 h 772"/>
                <a:gd name="T14" fmla="*/ 390 w 418"/>
                <a:gd name="T15" fmla="*/ 105 h 772"/>
                <a:gd name="T16" fmla="*/ 390 w 418"/>
                <a:gd name="T17" fmla="*/ 638 h 772"/>
                <a:gd name="T18" fmla="*/ 390 w 418"/>
                <a:gd name="T19" fmla="*/ 638 h 772"/>
                <a:gd name="T20" fmla="*/ 27 w 418"/>
                <a:gd name="T21" fmla="*/ 638 h 772"/>
                <a:gd name="T22" fmla="*/ 27 w 418"/>
                <a:gd name="T23" fmla="*/ 133 h 772"/>
                <a:gd name="T24" fmla="*/ 390 w 418"/>
                <a:gd name="T25" fmla="*/ 133 h 772"/>
                <a:gd name="T26" fmla="*/ 390 w 418"/>
                <a:gd name="T27" fmla="*/ 638 h 772"/>
                <a:gd name="T28" fmla="*/ 390 w 418"/>
                <a:gd name="T29" fmla="*/ 705 h 772"/>
                <a:gd name="T30" fmla="*/ 390 w 418"/>
                <a:gd name="T31" fmla="*/ 705 h 772"/>
                <a:gd name="T32" fmla="*/ 351 w 418"/>
                <a:gd name="T33" fmla="*/ 745 h 772"/>
                <a:gd name="T34" fmla="*/ 67 w 418"/>
                <a:gd name="T35" fmla="*/ 745 h 772"/>
                <a:gd name="T36" fmla="*/ 27 w 418"/>
                <a:gd name="T37" fmla="*/ 705 h 772"/>
                <a:gd name="T38" fmla="*/ 27 w 418"/>
                <a:gd name="T39" fmla="*/ 666 h 772"/>
                <a:gd name="T40" fmla="*/ 390 w 418"/>
                <a:gd name="T41" fmla="*/ 666 h 772"/>
                <a:gd name="T42" fmla="*/ 390 w 418"/>
                <a:gd name="T43" fmla="*/ 705 h 772"/>
                <a:gd name="T44" fmla="*/ 351 w 418"/>
                <a:gd name="T45" fmla="*/ 0 h 772"/>
                <a:gd name="T46" fmla="*/ 351 w 418"/>
                <a:gd name="T47" fmla="*/ 0 h 772"/>
                <a:gd name="T48" fmla="*/ 67 w 418"/>
                <a:gd name="T49" fmla="*/ 0 h 772"/>
                <a:gd name="T50" fmla="*/ 0 w 418"/>
                <a:gd name="T51" fmla="*/ 66 h 772"/>
                <a:gd name="T52" fmla="*/ 0 w 418"/>
                <a:gd name="T53" fmla="*/ 705 h 772"/>
                <a:gd name="T54" fmla="*/ 67 w 418"/>
                <a:gd name="T55" fmla="*/ 772 h 772"/>
                <a:gd name="T56" fmla="*/ 351 w 418"/>
                <a:gd name="T57" fmla="*/ 772 h 772"/>
                <a:gd name="T58" fmla="*/ 418 w 418"/>
                <a:gd name="T59" fmla="*/ 705 h 772"/>
                <a:gd name="T60" fmla="*/ 418 w 418"/>
                <a:gd name="T61" fmla="*/ 66 h 772"/>
                <a:gd name="T62" fmla="*/ 351 w 418"/>
                <a:gd name="T63" fmla="*/ 0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8" h="772">
                  <a:moveTo>
                    <a:pt x="390" y="105"/>
                  </a:moveTo>
                  <a:lnTo>
                    <a:pt x="390" y="105"/>
                  </a:lnTo>
                  <a:lnTo>
                    <a:pt x="27" y="105"/>
                  </a:lnTo>
                  <a:lnTo>
                    <a:pt x="27" y="66"/>
                  </a:lnTo>
                  <a:cubicBezTo>
                    <a:pt x="27" y="44"/>
                    <a:pt x="45" y="27"/>
                    <a:pt x="67" y="27"/>
                  </a:cubicBezTo>
                  <a:lnTo>
                    <a:pt x="351" y="27"/>
                  </a:lnTo>
                  <a:cubicBezTo>
                    <a:pt x="372" y="27"/>
                    <a:pt x="390" y="44"/>
                    <a:pt x="390" y="66"/>
                  </a:cubicBezTo>
                  <a:lnTo>
                    <a:pt x="390" y="105"/>
                  </a:lnTo>
                  <a:close/>
                  <a:moveTo>
                    <a:pt x="390" y="638"/>
                  </a:moveTo>
                  <a:lnTo>
                    <a:pt x="390" y="638"/>
                  </a:lnTo>
                  <a:lnTo>
                    <a:pt x="27" y="638"/>
                  </a:lnTo>
                  <a:lnTo>
                    <a:pt x="27" y="133"/>
                  </a:lnTo>
                  <a:lnTo>
                    <a:pt x="390" y="133"/>
                  </a:lnTo>
                  <a:lnTo>
                    <a:pt x="390" y="638"/>
                  </a:lnTo>
                  <a:close/>
                  <a:moveTo>
                    <a:pt x="390" y="705"/>
                  </a:moveTo>
                  <a:lnTo>
                    <a:pt x="390" y="705"/>
                  </a:lnTo>
                  <a:cubicBezTo>
                    <a:pt x="390" y="727"/>
                    <a:pt x="372" y="745"/>
                    <a:pt x="351" y="745"/>
                  </a:cubicBezTo>
                  <a:lnTo>
                    <a:pt x="67" y="745"/>
                  </a:lnTo>
                  <a:cubicBezTo>
                    <a:pt x="45" y="745"/>
                    <a:pt x="27" y="727"/>
                    <a:pt x="27" y="705"/>
                  </a:cubicBezTo>
                  <a:lnTo>
                    <a:pt x="27" y="666"/>
                  </a:lnTo>
                  <a:lnTo>
                    <a:pt x="390" y="666"/>
                  </a:lnTo>
                  <a:lnTo>
                    <a:pt x="390" y="705"/>
                  </a:lnTo>
                  <a:close/>
                  <a:moveTo>
                    <a:pt x="351" y="0"/>
                  </a:moveTo>
                  <a:lnTo>
                    <a:pt x="351" y="0"/>
                  </a:lnTo>
                  <a:lnTo>
                    <a:pt x="67" y="0"/>
                  </a:lnTo>
                  <a:cubicBezTo>
                    <a:pt x="30" y="0"/>
                    <a:pt x="0" y="29"/>
                    <a:pt x="0" y="66"/>
                  </a:cubicBezTo>
                  <a:lnTo>
                    <a:pt x="0" y="705"/>
                  </a:lnTo>
                  <a:cubicBezTo>
                    <a:pt x="0" y="742"/>
                    <a:pt x="30" y="772"/>
                    <a:pt x="67" y="772"/>
                  </a:cubicBezTo>
                  <a:lnTo>
                    <a:pt x="351" y="772"/>
                  </a:lnTo>
                  <a:cubicBezTo>
                    <a:pt x="388" y="772"/>
                    <a:pt x="418" y="742"/>
                    <a:pt x="418" y="705"/>
                  </a:cubicBezTo>
                  <a:lnTo>
                    <a:pt x="418" y="66"/>
                  </a:lnTo>
                  <a:cubicBezTo>
                    <a:pt x="418" y="29"/>
                    <a:pt x="388" y="0"/>
                    <a:pt x="35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s-CL" dirty="0">
                <a:solidFill>
                  <a:prstClr val="black"/>
                </a:solidFill>
              </a:endParaRPr>
            </a:p>
          </p:txBody>
        </p:sp>
      </p:grpSp>
      <p:sp>
        <p:nvSpPr>
          <p:cNvPr id="9" name="Freeform 22">
            <a:extLst>
              <a:ext uri="{FF2B5EF4-FFF2-40B4-BE49-F238E27FC236}">
                <a16:creationId xmlns:a16="http://schemas.microsoft.com/office/drawing/2014/main" xmlns="" id="{B6387BF9-0F61-2D4E-A120-4F288EDAE62C}"/>
              </a:ext>
            </a:extLst>
          </p:cNvPr>
          <p:cNvSpPr>
            <a:spLocks noEditPoints="1"/>
          </p:cNvSpPr>
          <p:nvPr/>
        </p:nvSpPr>
        <p:spPr bwMode="auto">
          <a:xfrm>
            <a:off x="5592763" y="1641600"/>
            <a:ext cx="5284800" cy="3574800"/>
          </a:xfrm>
          <a:custGeom>
            <a:avLst/>
            <a:gdLst>
              <a:gd name="T0" fmla="*/ 43 w 847"/>
              <a:gd name="T1" fmla="*/ 582 h 613"/>
              <a:gd name="T2" fmla="*/ 43 w 847"/>
              <a:gd name="T3" fmla="*/ 582 h 613"/>
              <a:gd name="T4" fmla="*/ 102 w 847"/>
              <a:gd name="T5" fmla="*/ 494 h 613"/>
              <a:gd name="T6" fmla="*/ 105 w 847"/>
              <a:gd name="T7" fmla="*/ 495 h 613"/>
              <a:gd name="T8" fmla="*/ 112 w 847"/>
              <a:gd name="T9" fmla="*/ 496 h 613"/>
              <a:gd name="T10" fmla="*/ 734 w 847"/>
              <a:gd name="T11" fmla="*/ 496 h 613"/>
              <a:gd name="T12" fmla="*/ 741 w 847"/>
              <a:gd name="T13" fmla="*/ 495 h 613"/>
              <a:gd name="T14" fmla="*/ 744 w 847"/>
              <a:gd name="T15" fmla="*/ 494 h 613"/>
              <a:gd name="T16" fmla="*/ 746 w 847"/>
              <a:gd name="T17" fmla="*/ 496 h 613"/>
              <a:gd name="T18" fmla="*/ 803 w 847"/>
              <a:gd name="T19" fmla="*/ 582 h 613"/>
              <a:gd name="T20" fmla="*/ 43 w 847"/>
              <a:gd name="T21" fmla="*/ 582 h 613"/>
              <a:gd name="T22" fmla="*/ 108 w 847"/>
              <a:gd name="T23" fmla="*/ 29 h 613"/>
              <a:gd name="T24" fmla="*/ 108 w 847"/>
              <a:gd name="T25" fmla="*/ 29 h 613"/>
              <a:gd name="T26" fmla="*/ 738 w 847"/>
              <a:gd name="T27" fmla="*/ 29 h 613"/>
              <a:gd name="T28" fmla="*/ 738 w 847"/>
              <a:gd name="T29" fmla="*/ 465 h 613"/>
              <a:gd name="T30" fmla="*/ 108 w 847"/>
              <a:gd name="T31" fmla="*/ 465 h 613"/>
              <a:gd name="T32" fmla="*/ 108 w 847"/>
              <a:gd name="T33" fmla="*/ 29 h 613"/>
              <a:gd name="T34" fmla="*/ 844 w 847"/>
              <a:gd name="T35" fmla="*/ 589 h 613"/>
              <a:gd name="T36" fmla="*/ 844 w 847"/>
              <a:gd name="T37" fmla="*/ 589 h 613"/>
              <a:gd name="T38" fmla="*/ 842 w 847"/>
              <a:gd name="T39" fmla="*/ 585 h 613"/>
              <a:gd name="T40" fmla="*/ 842 w 847"/>
              <a:gd name="T41" fmla="*/ 585 h 613"/>
              <a:gd name="T42" fmla="*/ 767 w 847"/>
              <a:gd name="T43" fmla="*/ 473 h 613"/>
              <a:gd name="T44" fmla="*/ 767 w 847"/>
              <a:gd name="T45" fmla="*/ 471 h 613"/>
              <a:gd name="T46" fmla="*/ 769 w 847"/>
              <a:gd name="T47" fmla="*/ 461 h 613"/>
              <a:gd name="T48" fmla="*/ 769 w 847"/>
              <a:gd name="T49" fmla="*/ 33 h 613"/>
              <a:gd name="T50" fmla="*/ 734 w 847"/>
              <a:gd name="T51" fmla="*/ 0 h 613"/>
              <a:gd name="T52" fmla="*/ 112 w 847"/>
              <a:gd name="T53" fmla="*/ 0 h 613"/>
              <a:gd name="T54" fmla="*/ 77 w 847"/>
              <a:gd name="T55" fmla="*/ 33 h 613"/>
              <a:gd name="T56" fmla="*/ 77 w 847"/>
              <a:gd name="T57" fmla="*/ 461 h 613"/>
              <a:gd name="T58" fmla="*/ 79 w 847"/>
              <a:gd name="T59" fmla="*/ 471 h 613"/>
              <a:gd name="T60" fmla="*/ 79 w 847"/>
              <a:gd name="T61" fmla="*/ 473 h 613"/>
              <a:gd name="T62" fmla="*/ 4 w 847"/>
              <a:gd name="T63" fmla="*/ 585 h 613"/>
              <a:gd name="T64" fmla="*/ 4 w 847"/>
              <a:gd name="T65" fmla="*/ 585 h 613"/>
              <a:gd name="T66" fmla="*/ 2 w 847"/>
              <a:gd name="T67" fmla="*/ 589 h 613"/>
              <a:gd name="T68" fmla="*/ 0 w 847"/>
              <a:gd name="T69" fmla="*/ 597 h 613"/>
              <a:gd name="T70" fmla="*/ 15 w 847"/>
              <a:gd name="T71" fmla="*/ 613 h 613"/>
              <a:gd name="T72" fmla="*/ 831 w 847"/>
              <a:gd name="T73" fmla="*/ 613 h 613"/>
              <a:gd name="T74" fmla="*/ 847 w 847"/>
              <a:gd name="T75" fmla="*/ 597 h 613"/>
              <a:gd name="T76" fmla="*/ 844 w 847"/>
              <a:gd name="T77" fmla="*/ 5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47" h="613">
                <a:moveTo>
                  <a:pt x="43" y="582"/>
                </a:moveTo>
                <a:lnTo>
                  <a:pt x="43" y="582"/>
                </a:lnTo>
                <a:lnTo>
                  <a:pt x="102" y="494"/>
                </a:lnTo>
                <a:lnTo>
                  <a:pt x="105" y="495"/>
                </a:lnTo>
                <a:cubicBezTo>
                  <a:pt x="108" y="495"/>
                  <a:pt x="110" y="496"/>
                  <a:pt x="112" y="496"/>
                </a:cubicBezTo>
                <a:lnTo>
                  <a:pt x="734" y="496"/>
                </a:lnTo>
                <a:cubicBezTo>
                  <a:pt x="736" y="496"/>
                  <a:pt x="739" y="495"/>
                  <a:pt x="741" y="495"/>
                </a:cubicBezTo>
                <a:lnTo>
                  <a:pt x="744" y="494"/>
                </a:lnTo>
                <a:lnTo>
                  <a:pt x="746" y="496"/>
                </a:lnTo>
                <a:lnTo>
                  <a:pt x="803" y="582"/>
                </a:lnTo>
                <a:lnTo>
                  <a:pt x="43" y="582"/>
                </a:lnTo>
                <a:close/>
                <a:moveTo>
                  <a:pt x="108" y="29"/>
                </a:moveTo>
                <a:lnTo>
                  <a:pt x="108" y="29"/>
                </a:lnTo>
                <a:lnTo>
                  <a:pt x="738" y="29"/>
                </a:lnTo>
                <a:lnTo>
                  <a:pt x="738" y="465"/>
                </a:lnTo>
                <a:lnTo>
                  <a:pt x="108" y="465"/>
                </a:lnTo>
                <a:lnTo>
                  <a:pt x="108" y="29"/>
                </a:lnTo>
                <a:close/>
                <a:moveTo>
                  <a:pt x="844" y="589"/>
                </a:moveTo>
                <a:lnTo>
                  <a:pt x="844" y="589"/>
                </a:lnTo>
                <a:lnTo>
                  <a:pt x="842" y="585"/>
                </a:lnTo>
                <a:lnTo>
                  <a:pt x="842" y="585"/>
                </a:lnTo>
                <a:lnTo>
                  <a:pt x="767" y="473"/>
                </a:lnTo>
                <a:lnTo>
                  <a:pt x="767" y="471"/>
                </a:lnTo>
                <a:cubicBezTo>
                  <a:pt x="768" y="467"/>
                  <a:pt x="769" y="464"/>
                  <a:pt x="769" y="461"/>
                </a:cubicBezTo>
                <a:lnTo>
                  <a:pt x="769" y="33"/>
                </a:lnTo>
                <a:cubicBezTo>
                  <a:pt x="769" y="14"/>
                  <a:pt x="753" y="0"/>
                  <a:pt x="734" y="0"/>
                </a:cubicBezTo>
                <a:lnTo>
                  <a:pt x="112" y="0"/>
                </a:lnTo>
                <a:cubicBezTo>
                  <a:pt x="93" y="0"/>
                  <a:pt x="77" y="14"/>
                  <a:pt x="77" y="33"/>
                </a:cubicBezTo>
                <a:lnTo>
                  <a:pt x="77" y="461"/>
                </a:lnTo>
                <a:cubicBezTo>
                  <a:pt x="77" y="464"/>
                  <a:pt x="78" y="467"/>
                  <a:pt x="79" y="471"/>
                </a:cubicBezTo>
                <a:lnTo>
                  <a:pt x="79" y="473"/>
                </a:lnTo>
                <a:lnTo>
                  <a:pt x="4" y="585"/>
                </a:lnTo>
                <a:lnTo>
                  <a:pt x="4" y="585"/>
                </a:lnTo>
                <a:lnTo>
                  <a:pt x="2" y="589"/>
                </a:lnTo>
                <a:cubicBezTo>
                  <a:pt x="0" y="592"/>
                  <a:pt x="0" y="595"/>
                  <a:pt x="0" y="597"/>
                </a:cubicBezTo>
                <a:cubicBezTo>
                  <a:pt x="0" y="606"/>
                  <a:pt x="6" y="613"/>
                  <a:pt x="15" y="613"/>
                </a:cubicBezTo>
                <a:lnTo>
                  <a:pt x="831" y="613"/>
                </a:lnTo>
                <a:cubicBezTo>
                  <a:pt x="840" y="613"/>
                  <a:pt x="847" y="606"/>
                  <a:pt x="847" y="597"/>
                </a:cubicBezTo>
                <a:cubicBezTo>
                  <a:pt x="847" y="595"/>
                  <a:pt x="846" y="592"/>
                  <a:pt x="844" y="589"/>
                </a:cubicBezTo>
                <a:close/>
              </a:path>
            </a:pathLst>
          </a:custGeom>
          <a:solidFill>
            <a:srgbClr val="0CC14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s-CL">
              <a:solidFill>
                <a:prstClr val="black"/>
              </a:solidFill>
            </a:endParaRPr>
          </a:p>
        </p:txBody>
      </p:sp>
      <p:sp>
        <p:nvSpPr>
          <p:cNvPr id="12" name="Rectángulo 11">
            <a:extLst>
              <a:ext uri="{FF2B5EF4-FFF2-40B4-BE49-F238E27FC236}">
                <a16:creationId xmlns:a16="http://schemas.microsoft.com/office/drawing/2014/main" xmlns="" id="{670FEB82-F7CF-D043-985C-783DDD13C7D4}"/>
              </a:ext>
            </a:extLst>
          </p:cNvPr>
          <p:cNvSpPr/>
          <p:nvPr/>
        </p:nvSpPr>
        <p:spPr>
          <a:xfrm>
            <a:off x="450000" y="496800"/>
            <a:ext cx="6123792" cy="400110"/>
          </a:xfrm>
          <a:prstGeom prst="rect">
            <a:avLst/>
          </a:prstGeom>
        </p:spPr>
        <p:txBody>
          <a:bodyPr wrap="none">
            <a:spAutoFit/>
          </a:bodyPr>
          <a:lstStyle/>
          <a:p>
            <a:r>
              <a:rPr lang="es-CL" sz="2000" dirty="0">
                <a:solidFill>
                  <a:srgbClr val="15C047"/>
                </a:solidFill>
                <a:latin typeface="Arial" panose="020B0604020202020204" pitchFamily="34" charset="0"/>
                <a:cs typeface="Arial" panose="020B0604020202020204" pitchFamily="34" charset="0"/>
              </a:rPr>
              <a:t>Encuesta de satisfacción – Curso cerrado streaming</a:t>
            </a:r>
          </a:p>
        </p:txBody>
      </p:sp>
      <p:cxnSp>
        <p:nvCxnSpPr>
          <p:cNvPr id="13" name="Conector recto 12">
            <a:extLst>
              <a:ext uri="{FF2B5EF4-FFF2-40B4-BE49-F238E27FC236}">
                <a16:creationId xmlns:a16="http://schemas.microsoft.com/office/drawing/2014/main" xmlns="" id="{ADE4072A-0E18-2D42-95AC-B147F88E4A68}"/>
              </a:ext>
            </a:extLst>
          </p:cNvPr>
          <p:cNvCxnSpPr/>
          <p:nvPr/>
        </p:nvCxnSpPr>
        <p:spPr>
          <a:xfrm>
            <a:off x="435600" y="363600"/>
            <a:ext cx="1629104" cy="0"/>
          </a:xfrm>
          <a:prstGeom prst="line">
            <a:avLst/>
          </a:prstGeom>
          <a:ln w="25400">
            <a:solidFill>
              <a:srgbClr val="15C047"/>
            </a:solidFill>
          </a:ln>
        </p:spPr>
        <p:style>
          <a:lnRef idx="2">
            <a:schemeClr val="dk1"/>
          </a:lnRef>
          <a:fillRef idx="0">
            <a:schemeClr val="dk1"/>
          </a:fillRef>
          <a:effectRef idx="1">
            <a:schemeClr val="dk1"/>
          </a:effectRef>
          <a:fontRef idx="minor">
            <a:schemeClr val="tx1"/>
          </a:fontRef>
        </p:style>
      </p:cxnSp>
      <p:sp>
        <p:nvSpPr>
          <p:cNvPr id="14" name="Rectángulo 13">
            <a:extLst>
              <a:ext uri="{FF2B5EF4-FFF2-40B4-BE49-F238E27FC236}">
                <a16:creationId xmlns:a16="http://schemas.microsoft.com/office/drawing/2014/main" xmlns="" id="{0AC4C99A-FBC1-E34E-98B4-212F0F61514A}"/>
              </a:ext>
            </a:extLst>
          </p:cNvPr>
          <p:cNvSpPr/>
          <p:nvPr/>
        </p:nvSpPr>
        <p:spPr>
          <a:xfrm>
            <a:off x="135704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Escanea este código</a:t>
            </a:r>
          </a:p>
        </p:txBody>
      </p:sp>
      <p:sp>
        <p:nvSpPr>
          <p:cNvPr id="15" name="Rectángulo 14">
            <a:extLst>
              <a:ext uri="{FF2B5EF4-FFF2-40B4-BE49-F238E27FC236}">
                <a16:creationId xmlns:a16="http://schemas.microsoft.com/office/drawing/2014/main" xmlns="" id="{D799C167-C865-6B44-A263-891460E2A8DD}"/>
              </a:ext>
            </a:extLst>
          </p:cNvPr>
          <p:cNvSpPr/>
          <p:nvPr/>
        </p:nvSpPr>
        <p:spPr>
          <a:xfrm>
            <a:off x="7011079" y="5528439"/>
            <a:ext cx="2220180" cy="338554"/>
          </a:xfrm>
          <a:prstGeom prst="rect">
            <a:avLst/>
          </a:prstGeom>
        </p:spPr>
        <p:txBody>
          <a:bodyPr wrap="square">
            <a:spAutoFit/>
          </a:bodyPr>
          <a:lstStyle/>
          <a:p>
            <a:pPr algn="ctr"/>
            <a:r>
              <a:rPr lang="es-CL" sz="1600" b="1" dirty="0">
                <a:solidFill>
                  <a:srgbClr val="15C047"/>
                </a:solidFill>
                <a:latin typeface="Arial" panose="020B0604020202020204" pitchFamily="34" charset="0"/>
                <a:cs typeface="Arial" panose="020B0604020202020204" pitchFamily="34" charset="0"/>
              </a:rPr>
              <a:t>O ingresa a este link</a:t>
            </a:r>
          </a:p>
        </p:txBody>
      </p:sp>
      <p:pic>
        <p:nvPicPr>
          <p:cNvPr id="16" name="Imagen 15">
            <a:extLst>
              <a:ext uri="{FF2B5EF4-FFF2-40B4-BE49-F238E27FC236}">
                <a16:creationId xmlns:a16="http://schemas.microsoft.com/office/drawing/2014/main" xmlns="" id="{16E3E300-634B-C448-95F3-6291B64DE4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79106" y="496800"/>
            <a:ext cx="1239633" cy="506414"/>
          </a:xfrm>
          <a:prstGeom prst="rect">
            <a:avLst/>
          </a:prstGeom>
        </p:spPr>
      </p:pic>
      <p:sp>
        <p:nvSpPr>
          <p:cNvPr id="17" name="Marcador de texto 11">
            <a:extLst>
              <a:ext uri="{FF2B5EF4-FFF2-40B4-BE49-F238E27FC236}">
                <a16:creationId xmlns:a16="http://schemas.microsoft.com/office/drawing/2014/main" xmlns="" id="{D017B122-CEB0-8A4F-B99D-3761E6F821F0}"/>
              </a:ext>
            </a:extLst>
          </p:cNvPr>
          <p:cNvSpPr txBox="1">
            <a:spLocks/>
          </p:cNvSpPr>
          <p:nvPr/>
        </p:nvSpPr>
        <p:spPr>
          <a:xfrm>
            <a:off x="5851683" y="3038490"/>
            <a:ext cx="4766959" cy="523875"/>
          </a:xfrm>
          <a:prstGeom prst="rect">
            <a:avLst/>
          </a:prstGeom>
        </p:spPr>
        <p:txBody>
          <a:bodyPr lIns="0" tIns="0" rIns="0" bIns="0"/>
          <a:lstStyle>
            <a:lvl1pPr marL="0" marR="0" indent="0" algn="ctr" defTabSz="1218406" eaLnBrk="1" latinLnBrk="0" hangingPunct="1">
              <a:lnSpc>
                <a:spcPct val="100000"/>
              </a:lnSpc>
              <a:spcBef>
                <a:spcPts val="400"/>
              </a:spcBef>
              <a:spcAft>
                <a:spcPts val="400"/>
              </a:spcAft>
              <a:buClr>
                <a:schemeClr val="bg2"/>
              </a:buClr>
              <a:buSzPct val="95000"/>
              <a:buFontTx/>
              <a:buNone/>
              <a:tabLst/>
              <a:defRPr sz="1700" b="1" i="0" u="none" strike="noStrike" cap="none" spc="0" baseline="0">
                <a:solidFill>
                  <a:schemeClr val="tx1"/>
                </a:solidFill>
                <a:uFillTx/>
                <a:latin typeface="Arial"/>
                <a:ea typeface="Arial"/>
                <a:cs typeface="Arial"/>
                <a:sym typeface="Arial"/>
              </a:defRPr>
            </a:lvl1pPr>
            <a:lvl2pPr marL="676275" marR="0" indent="-371475" algn="ctr" defTabSz="1218406" eaLnBrk="1" latinLnBrk="0" hangingPunct="1">
              <a:lnSpc>
                <a:spcPct val="100000"/>
              </a:lnSpc>
              <a:spcBef>
                <a:spcPts val="400"/>
              </a:spcBef>
              <a:spcAft>
                <a:spcPts val="400"/>
              </a:spcAft>
              <a:buClr>
                <a:schemeClr val="bg2"/>
              </a:buClr>
              <a:buSzPct val="95000"/>
              <a:buFont typeface="Wingdings" pitchFamily="2" charset="2"/>
              <a:buChar char="§"/>
              <a:tabLst/>
              <a:defRPr lang="es-ES" sz="1600" b="1" i="0" u="none" strike="noStrike" cap="none" spc="0" baseline="0" dirty="0" smtClean="0">
                <a:solidFill>
                  <a:schemeClr val="tx1"/>
                </a:solidFill>
                <a:uFillTx/>
                <a:latin typeface="Arial"/>
                <a:ea typeface="Arial"/>
                <a:cs typeface="Arial"/>
                <a:sym typeface="Arial"/>
              </a:defRPr>
            </a:lvl2pPr>
            <a:lvl3pPr marL="1030288" marR="0" indent="-333375"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3pPr>
            <a:lvl4pPr marL="1342232" marR="0" indent="-33258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defRPr sz="1400" b="1" i="0" u="none" strike="noStrike" cap="none" spc="0" baseline="0">
                <a:solidFill>
                  <a:schemeClr val="tx1"/>
                </a:solidFill>
                <a:uFillTx/>
                <a:latin typeface="Arial"/>
                <a:ea typeface="Arial"/>
                <a:cs typeface="Arial"/>
                <a:sym typeface="Arial"/>
              </a:defRPr>
            </a:lvl4pPr>
            <a:lvl5pPr marL="1675607" marR="0" indent="-364332" algn="ctr" defTabSz="1218406" eaLnBrk="1" latinLnBrk="0" hangingPunct="1">
              <a:lnSpc>
                <a:spcPct val="100000"/>
              </a:lnSpc>
              <a:spcBef>
                <a:spcPts val="400"/>
              </a:spcBef>
              <a:spcAft>
                <a:spcPts val="400"/>
              </a:spcAft>
              <a:buClr>
                <a:schemeClr val="bg2"/>
              </a:buClr>
              <a:buSzPct val="50000"/>
              <a:buFontTx/>
              <a:buBlip>
                <a:blip r:embed="rId4">
                  <a:extLst>
                    <a:ext uri="{96DAC541-7B7A-43D3-8B79-37D633B846F1}">
                      <asvg:svgBlip xmlns:asvg="http://schemas.microsoft.com/office/drawing/2016/SVG/main" xmlns="" r:embed="rId5"/>
                    </a:ext>
                  </a:extLst>
                </a:blip>
              </a:buBlip>
              <a:tabLst>
                <a:tab pos="1571625" algn="l"/>
              </a:tabLst>
              <a:defRPr sz="1400" b="1" i="0" u="none" strike="noStrike" cap="none" spc="0" baseline="0">
                <a:solidFill>
                  <a:schemeClr val="tx1"/>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a:buClr>
                <a:srgbClr val="83B727"/>
              </a:buClr>
              <a:defRPr/>
            </a:pPr>
            <a:r>
              <a:rPr lang="es-CL" sz="2400" u="sng" kern="0" dirty="0">
                <a:solidFill>
                  <a:srgbClr val="15C047"/>
                </a:solidFill>
                <a:hlinkClick r:id="rId6">
                  <a:extLst>
                    <a:ext uri="{A12FA001-AC4F-418D-AE19-62706E023703}">
                      <ahyp:hlinkClr xmlns:ahyp="http://schemas.microsoft.com/office/drawing/2018/hyperlinkcolor" xmlns="" val="tx"/>
                    </a:ext>
                  </a:extLst>
                </a:hlinkClick>
              </a:rPr>
              <a:t>t</a:t>
            </a:r>
            <a:r>
              <a:rPr lang="es-CL" sz="2400" u="sng" kern="0" dirty="0">
                <a:solidFill>
                  <a:srgbClr val="15C047"/>
                </a:solidFill>
                <a:hlinkClick r:id="rId6">
                  <a:extLst>
                    <a:ext uri="{A12FA001-AC4F-418D-AE19-62706E023703}">
                      <ahyp:hlinkClr xmlns:ahyp="http://schemas.microsoft.com/office/drawing/2018/hyperlinkcolor" xmlns="" val="tx"/>
                    </a:ext>
                  </a:extLst>
                </a:hlinkClick>
              </a:rPr>
              <a:t>inyurl.com/</a:t>
            </a:r>
            <a:r>
              <a:rPr lang="es-CL" sz="2400" u="sng" kern="0" dirty="0">
                <a:solidFill>
                  <a:srgbClr val="15C047"/>
                </a:solidFill>
              </a:rPr>
              <a:t>wtus2r43</a:t>
            </a:r>
          </a:p>
        </p:txBody>
      </p:sp>
      <p:pic>
        <p:nvPicPr>
          <p:cNvPr id="18" name="Imagen 17">
            <a:extLst>
              <a:ext uri="{FF2B5EF4-FFF2-40B4-BE49-F238E27FC236}">
                <a16:creationId xmlns:a16="http://schemas.microsoft.com/office/drawing/2014/main" xmlns="" id="{302EF3BD-7D21-134F-A18F-2593E24BF94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601759" y="2576379"/>
            <a:ext cx="1705240" cy="1705241"/>
          </a:xfrm>
          <a:prstGeom prst="rect">
            <a:avLst/>
          </a:prstGeom>
        </p:spPr>
      </p:pic>
    </p:spTree>
    <p:custDataLst>
      <p:tags r:id="rId1"/>
    </p:custDataLst>
    <p:extLst>
      <p:ext uri="{BB962C8B-B14F-4D97-AF65-F5344CB8AC3E}">
        <p14:creationId xmlns:p14="http://schemas.microsoft.com/office/powerpoint/2010/main" val="14415748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78971380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arcador de texto 4">
            <a:extLst>
              <a:ext uri="{FF2B5EF4-FFF2-40B4-BE49-F238E27FC236}">
                <a16:creationId xmlns="" xmlns:a16="http://schemas.microsoft.com/office/drawing/2014/main" id="{345AC1FB-ED1B-8E41-93F7-BFD7135D5638}"/>
              </a:ext>
            </a:extLst>
          </p:cNvPr>
          <p:cNvSpPr txBox="1">
            <a:spLocks/>
          </p:cNvSpPr>
          <p:nvPr/>
        </p:nvSpPr>
        <p:spPr>
          <a:xfrm>
            <a:off x="449262" y="496571"/>
            <a:ext cx="9865812" cy="52387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Antes de comenzar</a:t>
            </a:r>
          </a:p>
        </p:txBody>
      </p:sp>
      <p:sp>
        <p:nvSpPr>
          <p:cNvPr id="20" name="Marcador de texto 4">
            <a:extLst>
              <a:ext uri="{FF2B5EF4-FFF2-40B4-BE49-F238E27FC236}">
                <a16:creationId xmlns="" xmlns:a16="http://schemas.microsoft.com/office/drawing/2014/main" id="{E5E47ACC-FD23-6040-A745-8ED6F455B839}"/>
              </a:ext>
            </a:extLst>
          </p:cNvPr>
          <p:cNvSpPr txBox="1">
            <a:spLocks/>
          </p:cNvSpPr>
          <p:nvPr/>
        </p:nvSpPr>
        <p:spPr>
          <a:xfrm>
            <a:off x="526890" y="2208672"/>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SemiBold" pitchFamily="2" charset="77"/>
              </a:rPr>
              <a:t>01</a:t>
            </a:r>
            <a:endParaRPr lang="es-CL" sz="4800" dirty="0">
              <a:solidFill>
                <a:schemeClr val="bg2"/>
              </a:solidFill>
              <a:latin typeface="ACHS Nueva Sans SemiBold" pitchFamily="2" charset="77"/>
            </a:endParaRPr>
          </a:p>
        </p:txBody>
      </p:sp>
      <p:sp>
        <p:nvSpPr>
          <p:cNvPr id="21" name="Marcador de texto 4">
            <a:extLst>
              <a:ext uri="{FF2B5EF4-FFF2-40B4-BE49-F238E27FC236}">
                <a16:creationId xmlns="" xmlns:a16="http://schemas.microsoft.com/office/drawing/2014/main" id="{3FC91A77-DE45-9440-8659-7443D075B2FF}"/>
              </a:ext>
            </a:extLst>
          </p:cNvPr>
          <p:cNvSpPr txBox="1">
            <a:spLocks/>
          </p:cNvSpPr>
          <p:nvPr/>
        </p:nvSpPr>
        <p:spPr>
          <a:xfrm>
            <a:off x="3411953" y="2213429"/>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SemiBold" pitchFamily="2" charset="77"/>
              </a:rPr>
              <a:t>02</a:t>
            </a:r>
            <a:endParaRPr lang="es-CL" sz="4800" dirty="0">
              <a:solidFill>
                <a:schemeClr val="bg2"/>
              </a:solidFill>
              <a:latin typeface="ACHS Nueva Sans SemiBold" pitchFamily="2" charset="77"/>
            </a:endParaRPr>
          </a:p>
        </p:txBody>
      </p:sp>
      <p:sp>
        <p:nvSpPr>
          <p:cNvPr id="22" name="Marcador de texto 4">
            <a:extLst>
              <a:ext uri="{FF2B5EF4-FFF2-40B4-BE49-F238E27FC236}">
                <a16:creationId xmlns="" xmlns:a16="http://schemas.microsoft.com/office/drawing/2014/main" id="{9075AF0E-A829-8A4D-BDCB-60135A2544CD}"/>
              </a:ext>
            </a:extLst>
          </p:cNvPr>
          <p:cNvSpPr txBox="1">
            <a:spLocks/>
          </p:cNvSpPr>
          <p:nvPr/>
        </p:nvSpPr>
        <p:spPr>
          <a:xfrm>
            <a:off x="6513991"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SemiBold" pitchFamily="2" charset="77"/>
              </a:rPr>
              <a:t>03</a:t>
            </a:r>
            <a:endParaRPr lang="es-CL" sz="4800" dirty="0">
              <a:solidFill>
                <a:schemeClr val="bg2"/>
              </a:solidFill>
              <a:latin typeface="ACHS Nueva Sans SemiBold" pitchFamily="2" charset="77"/>
            </a:endParaRPr>
          </a:p>
        </p:txBody>
      </p:sp>
      <p:sp>
        <p:nvSpPr>
          <p:cNvPr id="24" name="Marcador de texto 5">
            <a:extLst>
              <a:ext uri="{FF2B5EF4-FFF2-40B4-BE49-F238E27FC236}">
                <a16:creationId xmlns="" xmlns:a16="http://schemas.microsoft.com/office/drawing/2014/main" id="{2683DA74-EF40-AB4B-97F6-685BF4E5048B}"/>
              </a:ext>
            </a:extLst>
          </p:cNvPr>
          <p:cNvSpPr txBox="1">
            <a:spLocks/>
          </p:cNvSpPr>
          <p:nvPr/>
        </p:nvSpPr>
        <p:spPr>
          <a:xfrm>
            <a:off x="584328" y="4625431"/>
            <a:ext cx="1481151" cy="426885"/>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SemiBold" pitchFamily="2" charset="77"/>
              </a:rPr>
              <a:t>Bienvenida</a:t>
            </a:r>
          </a:p>
        </p:txBody>
      </p:sp>
      <p:sp>
        <p:nvSpPr>
          <p:cNvPr id="25" name="Marcador de texto 5">
            <a:extLst>
              <a:ext uri="{FF2B5EF4-FFF2-40B4-BE49-F238E27FC236}">
                <a16:creationId xmlns="" xmlns:a16="http://schemas.microsoft.com/office/drawing/2014/main" id="{6F4C5F80-D992-FE4F-8937-FCAA96848171}"/>
              </a:ext>
            </a:extLst>
          </p:cNvPr>
          <p:cNvSpPr txBox="1">
            <a:spLocks/>
          </p:cNvSpPr>
          <p:nvPr/>
        </p:nvSpPr>
        <p:spPr>
          <a:xfrm>
            <a:off x="3399325" y="4644570"/>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SemiBold" pitchFamily="2" charset="77"/>
              </a:rPr>
              <a:t>Objetivos</a:t>
            </a:r>
          </a:p>
        </p:txBody>
      </p:sp>
      <p:sp>
        <p:nvSpPr>
          <p:cNvPr id="26" name="Marcador de texto 5">
            <a:extLst>
              <a:ext uri="{FF2B5EF4-FFF2-40B4-BE49-F238E27FC236}">
                <a16:creationId xmlns="" xmlns:a16="http://schemas.microsoft.com/office/drawing/2014/main" id="{115513F8-8E9D-2443-815E-335FFC67B1DB}"/>
              </a:ext>
            </a:extLst>
          </p:cNvPr>
          <p:cNvSpPr txBox="1">
            <a:spLocks/>
          </p:cNvSpPr>
          <p:nvPr/>
        </p:nvSpPr>
        <p:spPr>
          <a:xfrm>
            <a:off x="6392303" y="4644572"/>
            <a:ext cx="1659132"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SemiBold" pitchFamily="2" charset="77"/>
              </a:rPr>
              <a:t>Preguntas</a:t>
            </a:r>
          </a:p>
        </p:txBody>
      </p:sp>
      <p:pic>
        <p:nvPicPr>
          <p:cNvPr id="28" name="Imagen 27">
            <a:extLst>
              <a:ext uri="{FF2B5EF4-FFF2-40B4-BE49-F238E27FC236}">
                <a16:creationId xmlns="" xmlns:a16="http://schemas.microsoft.com/office/drawing/2014/main" id="{B6C4D008-19AE-5348-A447-1DA9CC6AFEA3}"/>
              </a:ext>
            </a:extLst>
          </p:cNvPr>
          <p:cNvPicPr>
            <a:picLocks noChangeAspect="1"/>
          </p:cNvPicPr>
          <p:nvPr/>
        </p:nvPicPr>
        <p:blipFill>
          <a:blip r:embed="rId4"/>
          <a:stretch>
            <a:fillRect/>
          </a:stretch>
        </p:blipFill>
        <p:spPr>
          <a:xfrm>
            <a:off x="584327" y="3060478"/>
            <a:ext cx="1481153" cy="1071472"/>
          </a:xfrm>
          <a:prstGeom prst="rect">
            <a:avLst/>
          </a:prstGeom>
        </p:spPr>
      </p:pic>
      <p:pic>
        <p:nvPicPr>
          <p:cNvPr id="29" name="Imagen 28">
            <a:extLst>
              <a:ext uri="{FF2B5EF4-FFF2-40B4-BE49-F238E27FC236}">
                <a16:creationId xmlns="" xmlns:a16="http://schemas.microsoft.com/office/drawing/2014/main" id="{E5B9C65D-69A8-4141-A52F-AC61598ABBCD}"/>
              </a:ext>
            </a:extLst>
          </p:cNvPr>
          <p:cNvPicPr>
            <a:picLocks noChangeAspect="1"/>
          </p:cNvPicPr>
          <p:nvPr/>
        </p:nvPicPr>
        <p:blipFill>
          <a:blip r:embed="rId5"/>
          <a:stretch>
            <a:fillRect/>
          </a:stretch>
        </p:blipFill>
        <p:spPr>
          <a:xfrm>
            <a:off x="6610960" y="3076234"/>
            <a:ext cx="1102987" cy="1039959"/>
          </a:xfrm>
          <a:prstGeom prst="rect">
            <a:avLst/>
          </a:prstGeom>
        </p:spPr>
      </p:pic>
      <p:pic>
        <p:nvPicPr>
          <p:cNvPr id="31" name="Imagen 30">
            <a:extLst>
              <a:ext uri="{FF2B5EF4-FFF2-40B4-BE49-F238E27FC236}">
                <a16:creationId xmlns="" xmlns:a16="http://schemas.microsoft.com/office/drawing/2014/main" id="{34BBFC6E-D33E-3948-8947-A56D19A6884E}"/>
              </a:ext>
            </a:extLst>
          </p:cNvPr>
          <p:cNvPicPr>
            <a:picLocks noChangeAspect="1"/>
          </p:cNvPicPr>
          <p:nvPr/>
        </p:nvPicPr>
        <p:blipFill>
          <a:blip r:embed="rId6"/>
          <a:stretch>
            <a:fillRect/>
          </a:stretch>
        </p:blipFill>
        <p:spPr>
          <a:xfrm flipH="1">
            <a:off x="3515201" y="3056763"/>
            <a:ext cx="1427380" cy="1341737"/>
          </a:xfrm>
          <a:prstGeom prst="rect">
            <a:avLst/>
          </a:prstGeom>
        </p:spPr>
      </p:pic>
      <p:sp>
        <p:nvSpPr>
          <p:cNvPr id="32" name="Marcador de texto 4">
            <a:extLst>
              <a:ext uri="{FF2B5EF4-FFF2-40B4-BE49-F238E27FC236}">
                <a16:creationId xmlns="" xmlns:a16="http://schemas.microsoft.com/office/drawing/2014/main" id="{36D8D196-B048-084C-A8EF-6FE2997D5D10}"/>
              </a:ext>
            </a:extLst>
          </p:cNvPr>
          <p:cNvSpPr txBox="1">
            <a:spLocks/>
          </p:cNvSpPr>
          <p:nvPr/>
        </p:nvSpPr>
        <p:spPr>
          <a:xfrm>
            <a:off x="9585030" y="2212587"/>
            <a:ext cx="1199956" cy="799237"/>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7000" b="1" kern="1200">
                <a:solidFill>
                  <a:schemeClr val="accent2"/>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sz="4800" dirty="0">
                <a:solidFill>
                  <a:schemeClr val="bg2"/>
                </a:solidFill>
                <a:latin typeface="ACHS Nueva Sans Medium" pitchFamily="2" charset="77"/>
              </a:rPr>
              <a:t>04</a:t>
            </a:r>
            <a:endParaRPr lang="es-CL" sz="4800" dirty="0">
              <a:solidFill>
                <a:schemeClr val="bg2"/>
              </a:solidFill>
              <a:latin typeface="ACHS Nueva Sans Medium" pitchFamily="2" charset="77"/>
            </a:endParaRPr>
          </a:p>
        </p:txBody>
      </p:sp>
      <p:sp>
        <p:nvSpPr>
          <p:cNvPr id="33" name="Marcador de texto 5">
            <a:extLst>
              <a:ext uri="{FF2B5EF4-FFF2-40B4-BE49-F238E27FC236}">
                <a16:creationId xmlns="" xmlns:a16="http://schemas.microsoft.com/office/drawing/2014/main" id="{1892B540-B63B-E744-86CB-F60EC8BBCBA6}"/>
              </a:ext>
            </a:extLst>
          </p:cNvPr>
          <p:cNvSpPr txBox="1">
            <a:spLocks/>
          </p:cNvSpPr>
          <p:nvPr/>
        </p:nvSpPr>
        <p:spPr>
          <a:xfrm>
            <a:off x="9390644" y="4629414"/>
            <a:ext cx="1481151" cy="62093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bg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CL" b="1" dirty="0">
                <a:solidFill>
                  <a:schemeClr val="bg2"/>
                </a:solidFill>
                <a:latin typeface="ACHS Nueva Sans Medium" pitchFamily="2" charset="77"/>
              </a:rPr>
              <a:t>Chat</a:t>
            </a:r>
          </a:p>
        </p:txBody>
      </p:sp>
      <p:pic>
        <p:nvPicPr>
          <p:cNvPr id="34" name="Imagen 33">
            <a:extLst>
              <a:ext uri="{FF2B5EF4-FFF2-40B4-BE49-F238E27FC236}">
                <a16:creationId xmlns="" xmlns:a16="http://schemas.microsoft.com/office/drawing/2014/main" id="{631DE6C3-2491-684E-A339-E6BD2B7C58D4}"/>
              </a:ext>
            </a:extLst>
          </p:cNvPr>
          <p:cNvPicPr>
            <a:picLocks noChangeAspect="1"/>
          </p:cNvPicPr>
          <p:nvPr/>
        </p:nvPicPr>
        <p:blipFill>
          <a:blip r:embed="rId7"/>
          <a:stretch>
            <a:fillRect/>
          </a:stretch>
        </p:blipFill>
        <p:spPr>
          <a:xfrm>
            <a:off x="9676605" y="3188242"/>
            <a:ext cx="774700" cy="939800"/>
          </a:xfrm>
          <a:prstGeom prst="rect">
            <a:avLst/>
          </a:prstGeom>
        </p:spPr>
      </p:pic>
    </p:spTree>
    <p:custDataLst>
      <p:tags r:id="rId1"/>
    </p:custDataLst>
    <p:extLst>
      <p:ext uri="{BB962C8B-B14F-4D97-AF65-F5344CB8AC3E}">
        <p14:creationId xmlns:p14="http://schemas.microsoft.com/office/powerpoint/2010/main" val="12098773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 xmlns:a16="http://schemas.microsoft.com/office/drawing/2014/main" id="{E7654E2E-E67F-0C4D-A182-4C63FB3991C4}"/>
              </a:ext>
            </a:extLst>
          </p:cNvPr>
          <p:cNvSpPr/>
          <p:nvPr/>
        </p:nvSpPr>
        <p:spPr>
          <a:xfrm>
            <a:off x="436562" y="2093886"/>
            <a:ext cx="1277961" cy="321865"/>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5" name="Marcador de texto 4">
            <a:extLst>
              <a:ext uri="{FF2B5EF4-FFF2-40B4-BE49-F238E27FC236}">
                <a16:creationId xmlns="" xmlns:a16="http://schemas.microsoft.com/office/drawing/2014/main" id="{48B5E83E-7C2D-A244-8752-4DF4034F3A5B}"/>
              </a:ext>
            </a:extLst>
          </p:cNvPr>
          <p:cNvSpPr>
            <a:spLocks noGrp="1"/>
          </p:cNvSpPr>
          <p:nvPr>
            <p:ph type="body" sz="quarter" idx="61"/>
          </p:nvPr>
        </p:nvSpPr>
        <p:spPr/>
        <p:txBody>
          <a:bodyPr/>
          <a:lstStyle/>
          <a:p>
            <a:r>
              <a:rPr lang="es-ES" dirty="0">
                <a:latin typeface="ACHS Nueva Serif" pitchFamily="2" charset="77"/>
              </a:rPr>
              <a:t>Objetivo del curso</a:t>
            </a:r>
          </a:p>
        </p:txBody>
      </p:sp>
      <p:sp>
        <p:nvSpPr>
          <p:cNvPr id="7" name="Marcador de texto 4">
            <a:extLst>
              <a:ext uri="{FF2B5EF4-FFF2-40B4-BE49-F238E27FC236}">
                <a16:creationId xmlns="" xmlns:a16="http://schemas.microsoft.com/office/drawing/2014/main" id="{1604DFED-2FA4-CD48-8413-1162F6E90292}"/>
              </a:ext>
            </a:extLst>
          </p:cNvPr>
          <p:cNvSpPr txBox="1">
            <a:spLocks/>
          </p:cNvSpPr>
          <p:nvPr/>
        </p:nvSpPr>
        <p:spPr>
          <a:xfrm>
            <a:off x="449263" y="2841171"/>
            <a:ext cx="4792208" cy="2475821"/>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ACHS Nueva Sans Medium" pitchFamily="2" charset="77"/>
              </a:rPr>
              <a:t>Conocer los requisitos básicos normativos para un tablero baja tensión del tipo móvil.</a:t>
            </a:r>
          </a:p>
        </p:txBody>
      </p:sp>
      <p:sp>
        <p:nvSpPr>
          <p:cNvPr id="8" name="Marcador de texto 7">
            <a:extLst>
              <a:ext uri="{FF2B5EF4-FFF2-40B4-BE49-F238E27FC236}">
                <a16:creationId xmlns="" xmlns:a16="http://schemas.microsoft.com/office/drawing/2014/main" id="{86DA05A2-E962-2A45-B547-415D3AA18A95}"/>
              </a:ext>
            </a:extLst>
          </p:cNvPr>
          <p:cNvSpPr txBox="1">
            <a:spLocks/>
          </p:cNvSpPr>
          <p:nvPr/>
        </p:nvSpPr>
        <p:spPr>
          <a:xfrm>
            <a:off x="534319" y="2157287"/>
            <a:ext cx="1180204" cy="258464"/>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OBJETIVO</a:t>
            </a:r>
          </a:p>
        </p:txBody>
      </p:sp>
      <p:pic>
        <p:nvPicPr>
          <p:cNvPr id="9" name="Imagen 8">
            <a:extLst>
              <a:ext uri="{FF2B5EF4-FFF2-40B4-BE49-F238E27FC236}">
                <a16:creationId xmlns="" xmlns:a16="http://schemas.microsoft.com/office/drawing/2014/main" id="{0EE22805-5A3B-C642-898F-1E1393E82D5C}"/>
              </a:ext>
            </a:extLst>
          </p:cNvPr>
          <p:cNvPicPr>
            <a:picLocks noChangeAspect="1"/>
          </p:cNvPicPr>
          <p:nvPr/>
        </p:nvPicPr>
        <p:blipFill>
          <a:blip r:embed="rId4"/>
          <a:stretch>
            <a:fillRect/>
          </a:stretch>
        </p:blipFill>
        <p:spPr>
          <a:xfrm>
            <a:off x="6988304" y="1898027"/>
            <a:ext cx="5376962" cy="5535109"/>
          </a:xfrm>
          <a:prstGeom prst="rect">
            <a:avLst/>
          </a:prstGeom>
        </p:spPr>
      </p:pic>
    </p:spTree>
    <p:custDataLst>
      <p:tags r:id="rId1"/>
    </p:custDataLst>
    <p:extLst>
      <p:ext uri="{BB962C8B-B14F-4D97-AF65-F5344CB8AC3E}">
        <p14:creationId xmlns:p14="http://schemas.microsoft.com/office/powerpoint/2010/main" val="186444004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redondeado 9">
            <a:extLst>
              <a:ext uri="{FF2B5EF4-FFF2-40B4-BE49-F238E27FC236}">
                <a16:creationId xmlns="" xmlns:a16="http://schemas.microsoft.com/office/drawing/2014/main" id="{E7654E2E-E67F-0C4D-A182-4C63FB3991C4}"/>
              </a:ext>
            </a:extLst>
          </p:cNvPr>
          <p:cNvSpPr/>
          <p:nvPr/>
        </p:nvSpPr>
        <p:spPr>
          <a:xfrm>
            <a:off x="1386993" y="2093886"/>
            <a:ext cx="1157799" cy="321865"/>
          </a:xfrm>
          <a:prstGeom prst="roundRect">
            <a:avLst>
              <a:gd name="adj" fmla="val 266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solidFill>
                <a:schemeClr val="bg2"/>
              </a:solidFill>
            </a:endParaRPr>
          </a:p>
        </p:txBody>
      </p:sp>
      <p:sp>
        <p:nvSpPr>
          <p:cNvPr id="5" name="Marcador de texto 4">
            <a:extLst>
              <a:ext uri="{FF2B5EF4-FFF2-40B4-BE49-F238E27FC236}">
                <a16:creationId xmlns="" xmlns:a16="http://schemas.microsoft.com/office/drawing/2014/main" id="{48B5E83E-7C2D-A244-8752-4DF4034F3A5B}"/>
              </a:ext>
            </a:extLst>
          </p:cNvPr>
          <p:cNvSpPr>
            <a:spLocks noGrp="1"/>
          </p:cNvSpPr>
          <p:nvPr>
            <p:ph type="body" sz="quarter" idx="61"/>
          </p:nvPr>
        </p:nvSpPr>
        <p:spPr/>
        <p:txBody>
          <a:bodyPr/>
          <a:lstStyle/>
          <a:p>
            <a:r>
              <a:rPr lang="es-ES" dirty="0">
                <a:latin typeface="ACHS Nueva Serif" pitchFamily="2" charset="77"/>
              </a:rPr>
              <a:t>Objetivo del curso</a:t>
            </a:r>
          </a:p>
        </p:txBody>
      </p:sp>
      <p:sp>
        <p:nvSpPr>
          <p:cNvPr id="7" name="Marcador de texto 4">
            <a:extLst>
              <a:ext uri="{FF2B5EF4-FFF2-40B4-BE49-F238E27FC236}">
                <a16:creationId xmlns="" xmlns:a16="http://schemas.microsoft.com/office/drawing/2014/main" id="{1604DFED-2FA4-CD48-8413-1162F6E90292}"/>
              </a:ext>
            </a:extLst>
          </p:cNvPr>
          <p:cNvSpPr txBox="1">
            <a:spLocks/>
          </p:cNvSpPr>
          <p:nvPr/>
        </p:nvSpPr>
        <p:spPr>
          <a:xfrm>
            <a:off x="449263" y="2841171"/>
            <a:ext cx="4792208" cy="2804255"/>
          </a:xfrm>
          <a:prstGeom prst="rect">
            <a:avLst/>
          </a:prstGeom>
        </p:spPr>
        <p:txBody>
          <a:bodyPr/>
          <a:lstStyle>
            <a:lvl1pPr marL="285750" indent="-285750" algn="l" defTabSz="914400" rtl="0" eaLnBrk="1" latinLnBrk="0" hangingPunct="1">
              <a:lnSpc>
                <a:spcPct val="90000"/>
              </a:lnSpc>
              <a:spcBef>
                <a:spcPts val="600"/>
              </a:spcBef>
              <a:spcAft>
                <a:spcPts val="600"/>
              </a:spcAft>
              <a:buClr>
                <a:schemeClr val="accent1"/>
              </a:buClr>
              <a:buFont typeface="Wingdings" panose="05000000000000000000" pitchFamily="2" charset="2"/>
              <a:buChar char="§"/>
              <a:defRPr sz="1600" b="0" kern="1200">
                <a:solidFill>
                  <a:schemeClr val="accent3">
                    <a:lumMod val="75000"/>
                    <a:lumOff val="25000"/>
                  </a:schemeClr>
                </a:solidFill>
                <a:latin typeface="+mn-lt"/>
                <a:ea typeface="+mn-ea"/>
                <a:cs typeface="+mn-cs"/>
              </a:defRPr>
            </a:lvl1pPr>
            <a:lvl2pPr marL="590550" indent="-285750" algn="l" defTabSz="914400" rtl="0" eaLnBrk="1" latinLnBrk="0" hangingPunct="1">
              <a:lnSpc>
                <a:spcPct val="90000"/>
              </a:lnSpc>
              <a:spcBef>
                <a:spcPts val="600"/>
              </a:spcBef>
              <a:spcAft>
                <a:spcPts val="600"/>
              </a:spcAft>
              <a:buClr>
                <a:schemeClr val="accent1"/>
              </a:buClr>
              <a:buSzPct val="10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2pPr>
            <a:lvl3pPr marL="8953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3pPr>
            <a:lvl4pPr marL="12001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4pPr>
            <a:lvl5pPr marL="1504950" indent="-285750" algn="l" defTabSz="914400" rtl="0" eaLnBrk="1" latinLnBrk="0" hangingPunct="1">
              <a:lnSpc>
                <a:spcPct val="90000"/>
              </a:lnSpc>
              <a:spcBef>
                <a:spcPts val="600"/>
              </a:spcBef>
              <a:spcAft>
                <a:spcPts val="600"/>
              </a:spcAft>
              <a:buClr>
                <a:schemeClr val="accent1"/>
              </a:buClr>
              <a:buSzPct val="90000"/>
              <a:buFont typeface="Arial" panose="020B0604020202020204" pitchFamily="34" charset="0"/>
              <a:buChar char="-"/>
              <a:tabLst/>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solidFill>
                  <a:schemeClr val="tx1"/>
                </a:solidFill>
                <a:latin typeface="ACHS Nueva Sans Medium" pitchFamily="2" charset="77"/>
              </a:rPr>
              <a:t>Trabajadores que intervengan o deban disponer de tableros eléctricos móviles de baja tensión.</a:t>
            </a:r>
          </a:p>
        </p:txBody>
      </p:sp>
      <p:sp>
        <p:nvSpPr>
          <p:cNvPr id="8" name="Marcador de texto 7">
            <a:extLst>
              <a:ext uri="{FF2B5EF4-FFF2-40B4-BE49-F238E27FC236}">
                <a16:creationId xmlns="" xmlns:a16="http://schemas.microsoft.com/office/drawing/2014/main" id="{86DA05A2-E962-2A45-B547-415D3AA18A95}"/>
              </a:ext>
            </a:extLst>
          </p:cNvPr>
          <p:cNvSpPr txBox="1">
            <a:spLocks/>
          </p:cNvSpPr>
          <p:nvPr/>
        </p:nvSpPr>
        <p:spPr>
          <a:xfrm>
            <a:off x="436561" y="2157287"/>
            <a:ext cx="2996067" cy="229132"/>
          </a:xfrm>
          <a:prstGeom prst="rect">
            <a:avLst/>
          </a:prstGeom>
        </p:spPr>
        <p:txBody>
          <a:bodyPr lIns="0" tIns="0" rIns="0" bIns="0"/>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b="1" dirty="0">
                <a:solidFill>
                  <a:schemeClr val="bg2"/>
                </a:solidFill>
                <a:latin typeface="ACHS Nueva Serif" pitchFamily="2" charset="77"/>
              </a:rPr>
              <a:t>PÚBLICO OBJETIVO:</a:t>
            </a:r>
          </a:p>
        </p:txBody>
      </p:sp>
      <p:pic>
        <p:nvPicPr>
          <p:cNvPr id="9" name="Imagen 8">
            <a:extLst>
              <a:ext uri="{FF2B5EF4-FFF2-40B4-BE49-F238E27FC236}">
                <a16:creationId xmlns="" xmlns:a16="http://schemas.microsoft.com/office/drawing/2014/main" id="{8B5DC75E-BD30-CD4F-A328-D78A3CF203F9}"/>
              </a:ext>
            </a:extLst>
          </p:cNvPr>
          <p:cNvPicPr>
            <a:picLocks noChangeAspect="1"/>
          </p:cNvPicPr>
          <p:nvPr/>
        </p:nvPicPr>
        <p:blipFill>
          <a:blip r:embed="rId4"/>
          <a:stretch>
            <a:fillRect/>
          </a:stretch>
        </p:blipFill>
        <p:spPr>
          <a:xfrm>
            <a:off x="6760029" y="2093886"/>
            <a:ext cx="4792208" cy="4792208"/>
          </a:xfrm>
          <a:prstGeom prst="rect">
            <a:avLst/>
          </a:prstGeom>
        </p:spPr>
      </p:pic>
    </p:spTree>
    <p:custDataLst>
      <p:tags r:id="rId1"/>
    </p:custDataLst>
    <p:extLst>
      <p:ext uri="{BB962C8B-B14F-4D97-AF65-F5344CB8AC3E}">
        <p14:creationId xmlns:p14="http://schemas.microsoft.com/office/powerpoint/2010/main" val="207803742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 xmlns:a16="http://schemas.microsoft.com/office/drawing/2014/main" id="{DA7E792D-3772-8B49-A80A-84DA590C9D1E}"/>
              </a:ext>
            </a:extLst>
          </p:cNvPr>
          <p:cNvPicPr>
            <a:picLocks noChangeAspect="1"/>
          </p:cNvPicPr>
          <p:nvPr/>
        </p:nvPicPr>
        <p:blipFill rotWithShape="1">
          <a:blip r:embed="rId4">
            <a:extLst>
              <a:ext uri="{28A0092B-C50C-407E-A947-70E740481C1C}">
                <a14:useLocalDpi xmlns:a14="http://schemas.microsoft.com/office/drawing/2010/main" val="0"/>
              </a:ext>
            </a:extLst>
          </a:blip>
          <a:srcRect l="1203" t="14816" r="1203" b="24578"/>
          <a:stretch/>
        </p:blipFill>
        <p:spPr>
          <a:xfrm>
            <a:off x="4473575" y="1539081"/>
            <a:ext cx="7718425" cy="5341838"/>
          </a:xfrm>
          <a:prstGeom prst="rect">
            <a:avLst/>
          </a:prstGeom>
        </p:spPr>
      </p:pic>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Introducción</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¿Qué es un tablero eléctrico?</a:t>
            </a:r>
          </a:p>
        </p:txBody>
      </p:sp>
      <p:sp>
        <p:nvSpPr>
          <p:cNvPr id="10" name="Marcador de texto 5">
            <a:extLst>
              <a:ext uri="{FF2B5EF4-FFF2-40B4-BE49-F238E27FC236}">
                <a16:creationId xmlns="" xmlns:a16="http://schemas.microsoft.com/office/drawing/2014/main" id="{80270282-176C-074A-9324-B73D4F96CF70}"/>
              </a:ext>
            </a:extLst>
          </p:cNvPr>
          <p:cNvSpPr txBox="1">
            <a:spLocks/>
          </p:cNvSpPr>
          <p:nvPr/>
        </p:nvSpPr>
        <p:spPr>
          <a:xfrm>
            <a:off x="449262" y="1539082"/>
            <a:ext cx="3405562"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Los tableros eléctricos son equipos eléctricos de una instalación, que concentran dispositivos de protección y de maniobra o comando, desde los cuales se puede proteger y operar toda la instalación o parte de ella.</a:t>
            </a:r>
          </a:p>
          <a:p>
            <a:pPr marL="285750" indent="-285750">
              <a:lnSpc>
                <a:spcPct val="100000"/>
              </a:lnSpc>
              <a:spcBef>
                <a:spcPts val="1650"/>
              </a:spcBef>
              <a:buClr>
                <a:schemeClr val="accent1"/>
              </a:buClr>
              <a:buFont typeface="Wingdings" pitchFamily="2" charset="2"/>
              <a:buChar char="§"/>
            </a:pPr>
            <a:r>
              <a:rPr lang="es-ES" dirty="0">
                <a:solidFill>
                  <a:schemeClr val="tx1"/>
                </a:solidFill>
                <a:effectLst/>
                <a:latin typeface="ACHS Nueva Sans Medium" pitchFamily="2" charset="77"/>
              </a:rPr>
              <a:t>Y un tablero eléctrico portátil es toda caja con puerta especialmente diseñada y señalizada, en cuyo interior se instalan interruptores, cables, dispositivos de protección y de maniobra de circuitos eléctricos en terreno y se pueden trasladar a distintos puntos de la obra, según se requiera.</a:t>
            </a:r>
          </a:p>
        </p:txBody>
      </p:sp>
    </p:spTree>
    <p:custDataLst>
      <p:tags r:id="rId1"/>
    </p:custDataLst>
    <p:extLst>
      <p:ext uri="{BB962C8B-B14F-4D97-AF65-F5344CB8AC3E}">
        <p14:creationId xmlns:p14="http://schemas.microsoft.com/office/powerpoint/2010/main" val="160128597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Información del tablero en baja tensión</a:t>
            </a:r>
          </a:p>
        </p:txBody>
      </p:sp>
      <p:sp>
        <p:nvSpPr>
          <p:cNvPr id="10" name="Marcador de texto 5">
            <a:extLst>
              <a:ext uri="{FF2B5EF4-FFF2-40B4-BE49-F238E27FC236}">
                <a16:creationId xmlns="" xmlns:a16="http://schemas.microsoft.com/office/drawing/2014/main" id="{80270282-176C-074A-9324-B73D4F96CF70}"/>
              </a:ext>
            </a:extLst>
          </p:cNvPr>
          <p:cNvSpPr txBox="1">
            <a:spLocks/>
          </p:cNvSpPr>
          <p:nvPr/>
        </p:nvSpPr>
        <p:spPr>
          <a:xfrm>
            <a:off x="449261" y="1539082"/>
            <a:ext cx="4696479" cy="5078570"/>
          </a:xfrm>
          <a:prstGeom prst="rect">
            <a:avLst/>
          </a:prstGeom>
        </p:spPr>
        <p:txBody>
          <a:bodyPr lIns="0" tIns="0" rIns="0" bIns="0"/>
          <a:lstStyle>
            <a:lvl1pPr marL="0" marR="0" indent="0" algn="l" defTabSz="1218406" eaLnBrk="1" latinLnBrk="0" hangingPunct="1">
              <a:lnSpc>
                <a:spcPct val="90000"/>
              </a:lnSpc>
              <a:spcBef>
                <a:spcPts val="2250"/>
              </a:spcBef>
              <a:spcAft>
                <a:spcPts val="0"/>
              </a:spcAft>
              <a:buClrTx/>
              <a:buSzPct val="123000"/>
              <a:buFontTx/>
              <a:buNone/>
              <a:tabLst/>
              <a:defRPr sz="1600" b="0" i="0" u="none" strike="noStrike" cap="none" spc="0" baseline="0">
                <a:solidFill>
                  <a:schemeClr val="accent1"/>
                </a:solidFill>
                <a:uFillTx/>
                <a:latin typeface="Arial" panose="020B0604020202020204" pitchFamily="34" charset="0"/>
                <a:ea typeface="Arial"/>
                <a:cs typeface="Arial" panose="020B0604020202020204" pitchFamily="34" charset="0"/>
                <a:sym typeface="Arial"/>
              </a:defRPr>
            </a:lvl1pPr>
            <a:lvl2pPr marL="3048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2pPr>
            <a:lvl3pPr marL="6096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3pPr>
            <a:lvl4pPr marL="9144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4pPr>
            <a:lvl5pPr marL="1219200" marR="0" indent="0" algn="l" defTabSz="1218406" eaLnBrk="1" latinLnBrk="0" hangingPunct="1">
              <a:lnSpc>
                <a:spcPct val="90000"/>
              </a:lnSpc>
              <a:spcBef>
                <a:spcPts val="2250"/>
              </a:spcBef>
              <a:spcAft>
                <a:spcPts val="0"/>
              </a:spcAft>
              <a:buClrTx/>
              <a:buSzPct val="123000"/>
              <a:buFontTx/>
              <a:buNone/>
              <a:tabLst/>
              <a:defRPr sz="2400" b="0" i="0" u="none" strike="noStrike" cap="none" spc="0" baseline="0">
                <a:solidFill>
                  <a:srgbClr val="000000"/>
                </a:solidFill>
                <a:uFillTx/>
                <a:latin typeface="Arial"/>
                <a:ea typeface="Arial"/>
                <a:cs typeface="Arial"/>
                <a:sym typeface="Arial"/>
              </a:defRPr>
            </a:lvl5pPr>
            <a:lvl6pPr marL="22606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6pPr>
            <a:lvl7pPr marL="24892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7pPr>
            <a:lvl8pPr marL="27178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8pPr>
            <a:lvl9pPr marL="2946400" marR="0" indent="-812800" algn="l" defTabSz="1218406" eaLnBrk="1" latinLnBrk="0" hangingPunct="1">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Arial"/>
                <a:ea typeface="Arial"/>
                <a:cs typeface="Arial"/>
                <a:sym typeface="Arial"/>
              </a:defRPr>
            </a:lvl9pPr>
          </a:lstStyle>
          <a:p>
            <a:pPr marL="285750" indent="-285750">
              <a:lnSpc>
                <a:spcPct val="100000"/>
              </a:lnSpc>
              <a:spcBef>
                <a:spcPts val="1500"/>
              </a:spcBef>
              <a:buClr>
                <a:schemeClr val="accent1"/>
              </a:buClr>
              <a:buFont typeface="Wingdings" pitchFamily="2" charset="2"/>
              <a:buChar char="§"/>
            </a:pPr>
            <a:r>
              <a:rPr lang="es-ES" dirty="0">
                <a:solidFill>
                  <a:schemeClr val="tx1"/>
                </a:solidFill>
                <a:effectLst/>
                <a:latin typeface="ACHS Nueva Sans Medium" pitchFamily="2" charset="77"/>
              </a:rPr>
              <a:t>Todos los tableros deberán llevar estampada en forma visible, legible e indeleble.</a:t>
            </a:r>
          </a:p>
          <a:p>
            <a:pPr marL="285750" indent="-285750">
              <a:lnSpc>
                <a:spcPct val="100000"/>
              </a:lnSpc>
              <a:spcBef>
                <a:spcPts val="1500"/>
              </a:spcBef>
              <a:buClr>
                <a:schemeClr val="accent1"/>
              </a:buClr>
              <a:buFont typeface="Wingdings" pitchFamily="2" charset="2"/>
              <a:buChar char="§"/>
            </a:pPr>
            <a:endParaRPr lang="es-ES" dirty="0">
              <a:solidFill>
                <a:schemeClr val="tx1"/>
              </a:solidFill>
              <a:latin typeface="ACHS Nueva Sans Medium" pitchFamily="2" charset="77"/>
            </a:endParaRPr>
          </a:p>
          <a:p>
            <a:pPr marL="285750" indent="-285750">
              <a:lnSpc>
                <a:spcPct val="100000"/>
              </a:lnSpc>
              <a:spcBef>
                <a:spcPts val="1500"/>
              </a:spcBef>
              <a:buClr>
                <a:schemeClr val="accent1"/>
              </a:buClr>
              <a:buFont typeface="Wingdings" pitchFamily="2" charset="2"/>
              <a:buChar char="§"/>
            </a:pPr>
            <a:endParaRPr lang="es-ES" dirty="0">
              <a:solidFill>
                <a:schemeClr val="tx1"/>
              </a:solidFill>
              <a:effectLst/>
              <a:latin typeface="ACHS Nueva Sans Medium" pitchFamily="2" charset="77"/>
            </a:endParaRPr>
          </a:p>
          <a:p>
            <a:pPr marL="285750" indent="-285750">
              <a:lnSpc>
                <a:spcPct val="100000"/>
              </a:lnSpc>
              <a:spcBef>
                <a:spcPts val="1500"/>
              </a:spcBef>
              <a:buClr>
                <a:schemeClr val="accent1"/>
              </a:buClr>
              <a:buFont typeface="Wingdings" pitchFamily="2" charset="2"/>
              <a:buChar char="§"/>
            </a:pPr>
            <a:endParaRPr lang="es-ES" dirty="0">
              <a:solidFill>
                <a:schemeClr val="tx1"/>
              </a:solidFill>
              <a:latin typeface="ACHS Nueva Sans Medium" pitchFamily="2" charset="77"/>
            </a:endParaRPr>
          </a:p>
          <a:p>
            <a:pPr marL="285750" indent="-285750">
              <a:lnSpc>
                <a:spcPct val="100000"/>
              </a:lnSpc>
              <a:spcBef>
                <a:spcPts val="1500"/>
              </a:spcBef>
              <a:buClr>
                <a:schemeClr val="accent1"/>
              </a:buClr>
              <a:buFont typeface="Wingdings" pitchFamily="2" charset="2"/>
              <a:buChar char="§"/>
            </a:pPr>
            <a:endParaRPr lang="es-ES" dirty="0">
              <a:solidFill>
                <a:schemeClr val="tx1"/>
              </a:solidFill>
              <a:effectLst/>
              <a:latin typeface="ACHS Nueva Sans Medium" pitchFamily="2" charset="77"/>
            </a:endParaRPr>
          </a:p>
          <a:p>
            <a:pPr marL="285750" indent="-285750">
              <a:lnSpc>
                <a:spcPct val="100000"/>
              </a:lnSpc>
              <a:spcBef>
                <a:spcPts val="1500"/>
              </a:spcBef>
              <a:buClr>
                <a:schemeClr val="accent1"/>
              </a:buClr>
              <a:buFont typeface="Wingdings" pitchFamily="2" charset="2"/>
              <a:buChar char="§"/>
            </a:pPr>
            <a:endParaRPr lang="es-ES" dirty="0">
              <a:solidFill>
                <a:schemeClr val="tx1"/>
              </a:solidFill>
              <a:latin typeface="ACHS Nueva Sans Medium" pitchFamily="2" charset="77"/>
            </a:endParaRPr>
          </a:p>
          <a:p>
            <a:pPr marL="285750" indent="-285750">
              <a:lnSpc>
                <a:spcPct val="100000"/>
              </a:lnSpc>
              <a:spcBef>
                <a:spcPts val="1500"/>
              </a:spcBef>
              <a:buClr>
                <a:schemeClr val="accent1"/>
              </a:buClr>
              <a:buFont typeface="Wingdings" pitchFamily="2" charset="2"/>
              <a:buChar char="§"/>
            </a:pPr>
            <a:endParaRPr lang="es-ES" dirty="0">
              <a:solidFill>
                <a:schemeClr val="tx1"/>
              </a:solidFill>
              <a:effectLst/>
              <a:latin typeface="ACHS Nueva Sans Medium" pitchFamily="2" charset="77"/>
            </a:endParaRPr>
          </a:p>
          <a:p>
            <a:pPr marL="285750" indent="-285750">
              <a:lnSpc>
                <a:spcPct val="100000"/>
              </a:lnSpc>
              <a:spcBef>
                <a:spcPts val="1500"/>
              </a:spcBef>
              <a:buClr>
                <a:schemeClr val="accent1"/>
              </a:buClr>
              <a:buFont typeface="Wingdings" pitchFamily="2" charset="2"/>
              <a:buChar char="§"/>
            </a:pPr>
            <a:endParaRPr lang="es-ES" dirty="0">
              <a:solidFill>
                <a:schemeClr val="tx1"/>
              </a:solidFill>
              <a:latin typeface="ACHS Nueva Sans Medium" pitchFamily="2" charset="77"/>
            </a:endParaRPr>
          </a:p>
          <a:p>
            <a:pPr>
              <a:lnSpc>
                <a:spcPct val="100000"/>
              </a:lnSpc>
              <a:spcBef>
                <a:spcPts val="1500"/>
              </a:spcBef>
              <a:buClr>
                <a:schemeClr val="accent1"/>
              </a:buClr>
            </a:pPr>
            <a:endParaRPr lang="es-ES" dirty="0">
              <a:solidFill>
                <a:schemeClr val="tx1"/>
              </a:solidFill>
              <a:effectLst/>
              <a:latin typeface="ACHS Nueva Sans Medium" pitchFamily="2" charset="77"/>
            </a:endParaRPr>
          </a:p>
          <a:p>
            <a:pPr marL="285750" indent="-285750">
              <a:lnSpc>
                <a:spcPct val="100000"/>
              </a:lnSpc>
              <a:spcBef>
                <a:spcPts val="1500"/>
              </a:spcBef>
              <a:buClr>
                <a:schemeClr val="accent1"/>
              </a:buClr>
              <a:buFont typeface="Wingdings" pitchFamily="2" charset="2"/>
              <a:buChar char="§"/>
            </a:pPr>
            <a:r>
              <a:rPr lang="es-ES" dirty="0">
                <a:solidFill>
                  <a:schemeClr val="tx1"/>
                </a:solidFill>
                <a:effectLst/>
                <a:latin typeface="ACHS Nueva Sans Medium" pitchFamily="2" charset="77"/>
              </a:rPr>
              <a:t>El responsable de la instalación deberá agregar en su oportunidad su nombre o marca registrada.</a:t>
            </a:r>
          </a:p>
          <a:p>
            <a:pPr marL="285750" indent="-285750">
              <a:lnSpc>
                <a:spcPct val="100000"/>
              </a:lnSpc>
              <a:spcBef>
                <a:spcPts val="1500"/>
              </a:spcBef>
              <a:buClr>
                <a:schemeClr val="accent1"/>
              </a:buClr>
              <a:buFont typeface="Wingdings" pitchFamily="2" charset="2"/>
              <a:buChar char="§"/>
            </a:pPr>
            <a:endParaRPr lang="es-ES" dirty="0">
              <a:solidFill>
                <a:schemeClr val="tx1"/>
              </a:solidFill>
              <a:effectLst/>
              <a:latin typeface="ACHS Nueva Sans Medium" pitchFamily="2" charset="77"/>
            </a:endParaRPr>
          </a:p>
        </p:txBody>
      </p:sp>
      <p:grpSp>
        <p:nvGrpSpPr>
          <p:cNvPr id="3" name="Grupo 2">
            <a:extLst>
              <a:ext uri="{FF2B5EF4-FFF2-40B4-BE49-F238E27FC236}">
                <a16:creationId xmlns="" xmlns:a16="http://schemas.microsoft.com/office/drawing/2014/main" id="{5F10CD73-3BAA-5A41-916F-895CE51B8696}"/>
              </a:ext>
            </a:extLst>
          </p:cNvPr>
          <p:cNvGrpSpPr/>
          <p:nvPr/>
        </p:nvGrpSpPr>
        <p:grpSpPr>
          <a:xfrm>
            <a:off x="449261" y="2241176"/>
            <a:ext cx="3346030" cy="3277649"/>
            <a:chOff x="919918" y="3441920"/>
            <a:chExt cx="3543684" cy="3471264"/>
          </a:xfrm>
        </p:grpSpPr>
        <p:grpSp>
          <p:nvGrpSpPr>
            <p:cNvPr id="30" name="Grupo 29">
              <a:extLst>
                <a:ext uri="{FF2B5EF4-FFF2-40B4-BE49-F238E27FC236}">
                  <a16:creationId xmlns="" xmlns:a16="http://schemas.microsoft.com/office/drawing/2014/main" id="{23F70499-9F5F-F64A-8A0F-EC37BF90C61A}"/>
                </a:ext>
              </a:extLst>
            </p:cNvPr>
            <p:cNvGrpSpPr/>
            <p:nvPr/>
          </p:nvGrpSpPr>
          <p:grpSpPr>
            <a:xfrm>
              <a:off x="919918" y="3441920"/>
              <a:ext cx="3516878" cy="720000"/>
              <a:chOff x="798245" y="3442924"/>
              <a:chExt cx="3516878" cy="720000"/>
            </a:xfrm>
          </p:grpSpPr>
          <p:sp>
            <p:nvSpPr>
              <p:cNvPr id="31" name="Forma libre 30">
                <a:extLst>
                  <a:ext uri="{FF2B5EF4-FFF2-40B4-BE49-F238E27FC236}">
                    <a16:creationId xmlns="" xmlns:a16="http://schemas.microsoft.com/office/drawing/2014/main" id="{4333FB10-898F-A748-BBC4-9D9B3EAA5D80}"/>
                  </a:ext>
                </a:extLst>
              </p:cNvPr>
              <p:cNvSpPr/>
              <p:nvPr/>
            </p:nvSpPr>
            <p:spPr>
              <a:xfrm>
                <a:off x="1264955" y="3442924"/>
                <a:ext cx="305016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800" kern="0" dirty="0">
                    <a:solidFill>
                      <a:schemeClr val="tx1"/>
                    </a:solidFill>
                    <a:latin typeface="ACHS Nueva Sans Medium" pitchFamily="2" charset="77"/>
                    <a:ea typeface="Arial"/>
                    <a:cs typeface="Arial"/>
                    <a:sym typeface="Arial"/>
                  </a:rPr>
                  <a:t>Marca de fabricación</a:t>
                </a:r>
              </a:p>
            </p:txBody>
          </p:sp>
          <p:sp>
            <p:nvSpPr>
              <p:cNvPr id="32" name="Elipse 31">
                <a:extLst>
                  <a:ext uri="{FF2B5EF4-FFF2-40B4-BE49-F238E27FC236}">
                    <a16:creationId xmlns="" xmlns:a16="http://schemas.microsoft.com/office/drawing/2014/main" id="{BB78FEDC-0C27-5547-893D-C299D516EB09}"/>
                  </a:ext>
                </a:extLst>
              </p:cNvPr>
              <p:cNvSpPr/>
              <p:nvPr/>
            </p:nvSpPr>
            <p:spPr>
              <a:xfrm>
                <a:off x="798245" y="3442924"/>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1</a:t>
                </a:r>
              </a:p>
            </p:txBody>
          </p:sp>
        </p:grpSp>
        <p:grpSp>
          <p:nvGrpSpPr>
            <p:cNvPr id="33" name="Grupo 32">
              <a:extLst>
                <a:ext uri="{FF2B5EF4-FFF2-40B4-BE49-F238E27FC236}">
                  <a16:creationId xmlns="" xmlns:a16="http://schemas.microsoft.com/office/drawing/2014/main" id="{13F20D10-523B-4145-A254-B87FC4306A82}"/>
                </a:ext>
              </a:extLst>
            </p:cNvPr>
            <p:cNvGrpSpPr/>
            <p:nvPr/>
          </p:nvGrpSpPr>
          <p:grpSpPr>
            <a:xfrm>
              <a:off x="927616" y="4320842"/>
              <a:ext cx="3509414" cy="720000"/>
              <a:chOff x="798245" y="3442924"/>
              <a:chExt cx="3509414" cy="720000"/>
            </a:xfrm>
          </p:grpSpPr>
          <p:sp>
            <p:nvSpPr>
              <p:cNvPr id="34" name="Forma libre 33">
                <a:extLst>
                  <a:ext uri="{FF2B5EF4-FFF2-40B4-BE49-F238E27FC236}">
                    <a16:creationId xmlns="" xmlns:a16="http://schemas.microsoft.com/office/drawing/2014/main" id="{E42A075C-78D8-844E-92B8-C75B4572853E}"/>
                  </a:ext>
                </a:extLst>
              </p:cNvPr>
              <p:cNvSpPr/>
              <p:nvPr/>
            </p:nvSpPr>
            <p:spPr>
              <a:xfrm>
                <a:off x="1264955" y="3442924"/>
                <a:ext cx="3042704"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800" kern="0" dirty="0">
                    <a:solidFill>
                      <a:schemeClr val="tx1"/>
                    </a:solidFill>
                    <a:latin typeface="ACHS Nueva Sans Medium" pitchFamily="2" charset="77"/>
                    <a:ea typeface="Arial"/>
                    <a:cs typeface="Arial"/>
                    <a:sym typeface="Arial"/>
                  </a:rPr>
                  <a:t>Tensión de servicio</a:t>
                </a:r>
              </a:p>
            </p:txBody>
          </p:sp>
          <p:sp>
            <p:nvSpPr>
              <p:cNvPr id="35" name="Elipse 34">
                <a:extLst>
                  <a:ext uri="{FF2B5EF4-FFF2-40B4-BE49-F238E27FC236}">
                    <a16:creationId xmlns="" xmlns:a16="http://schemas.microsoft.com/office/drawing/2014/main" id="{E05D6565-5091-4D4E-935E-401D833943E2}"/>
                  </a:ext>
                </a:extLst>
              </p:cNvPr>
              <p:cNvSpPr/>
              <p:nvPr/>
            </p:nvSpPr>
            <p:spPr>
              <a:xfrm>
                <a:off x="798245" y="3442924"/>
                <a:ext cx="720000" cy="72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2</a:t>
                </a:r>
              </a:p>
            </p:txBody>
          </p:sp>
        </p:grpSp>
        <p:grpSp>
          <p:nvGrpSpPr>
            <p:cNvPr id="36" name="Grupo 35">
              <a:extLst>
                <a:ext uri="{FF2B5EF4-FFF2-40B4-BE49-F238E27FC236}">
                  <a16:creationId xmlns="" xmlns:a16="http://schemas.microsoft.com/office/drawing/2014/main" id="{7F5647D3-5F45-B74E-864E-DCDB7F91127E}"/>
                </a:ext>
              </a:extLst>
            </p:cNvPr>
            <p:cNvGrpSpPr/>
            <p:nvPr/>
          </p:nvGrpSpPr>
          <p:grpSpPr>
            <a:xfrm>
              <a:off x="922975" y="5311476"/>
              <a:ext cx="3516878" cy="720000"/>
              <a:chOff x="798245" y="3442924"/>
              <a:chExt cx="3516878" cy="720000"/>
            </a:xfrm>
          </p:grpSpPr>
          <p:sp>
            <p:nvSpPr>
              <p:cNvPr id="37" name="Forma libre 36">
                <a:extLst>
                  <a:ext uri="{FF2B5EF4-FFF2-40B4-BE49-F238E27FC236}">
                    <a16:creationId xmlns="" xmlns:a16="http://schemas.microsoft.com/office/drawing/2014/main" id="{73E462AF-B468-D045-9F47-4F0851D1AA96}"/>
                  </a:ext>
                </a:extLst>
              </p:cNvPr>
              <p:cNvSpPr/>
              <p:nvPr/>
            </p:nvSpPr>
            <p:spPr>
              <a:xfrm>
                <a:off x="1264955" y="3442924"/>
                <a:ext cx="3050168"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800" kern="0" dirty="0">
                    <a:solidFill>
                      <a:schemeClr val="tx1"/>
                    </a:solidFill>
                    <a:latin typeface="ACHS Nueva Sans Medium" pitchFamily="2" charset="77"/>
                    <a:ea typeface="Arial"/>
                    <a:cs typeface="Arial"/>
                    <a:sym typeface="Arial"/>
                  </a:rPr>
                  <a:t>Corriente nominal</a:t>
                </a:r>
              </a:p>
            </p:txBody>
          </p:sp>
          <p:sp>
            <p:nvSpPr>
              <p:cNvPr id="38" name="Elipse 37">
                <a:extLst>
                  <a:ext uri="{FF2B5EF4-FFF2-40B4-BE49-F238E27FC236}">
                    <a16:creationId xmlns="" xmlns:a16="http://schemas.microsoft.com/office/drawing/2014/main" id="{2842D8EB-D600-0D46-9AB3-D78A8F7CDB7E}"/>
                  </a:ext>
                </a:extLst>
              </p:cNvPr>
              <p:cNvSpPr/>
              <p:nvPr/>
            </p:nvSpPr>
            <p:spPr>
              <a:xfrm>
                <a:off x="798245" y="3442924"/>
                <a:ext cx="720000" cy="720000"/>
              </a:xfrm>
              <a:prstGeom prst="ellipse">
                <a:avLst/>
              </a:prstGeom>
              <a:solidFill>
                <a:schemeClr val="accent1"/>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3</a:t>
                </a:r>
              </a:p>
            </p:txBody>
          </p:sp>
        </p:grpSp>
        <p:grpSp>
          <p:nvGrpSpPr>
            <p:cNvPr id="39" name="Grupo 38">
              <a:extLst>
                <a:ext uri="{FF2B5EF4-FFF2-40B4-BE49-F238E27FC236}">
                  <a16:creationId xmlns="" xmlns:a16="http://schemas.microsoft.com/office/drawing/2014/main" id="{E05BB658-3659-6647-A19B-064B64303DB6}"/>
                </a:ext>
              </a:extLst>
            </p:cNvPr>
            <p:cNvGrpSpPr/>
            <p:nvPr/>
          </p:nvGrpSpPr>
          <p:grpSpPr>
            <a:xfrm>
              <a:off x="927616" y="6193184"/>
              <a:ext cx="3535986" cy="720000"/>
              <a:chOff x="825651" y="3289929"/>
              <a:chExt cx="3535986" cy="720000"/>
            </a:xfrm>
          </p:grpSpPr>
          <p:sp>
            <p:nvSpPr>
              <p:cNvPr id="40" name="Forma libre 39">
                <a:extLst>
                  <a:ext uri="{FF2B5EF4-FFF2-40B4-BE49-F238E27FC236}">
                    <a16:creationId xmlns="" xmlns:a16="http://schemas.microsoft.com/office/drawing/2014/main" id="{960BA141-8806-CA48-9A29-546834D16B8A}"/>
                  </a:ext>
                </a:extLst>
              </p:cNvPr>
              <p:cNvSpPr/>
              <p:nvPr/>
            </p:nvSpPr>
            <p:spPr>
              <a:xfrm>
                <a:off x="1292361" y="3289929"/>
                <a:ext cx="3069276"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800" kern="0" dirty="0">
                    <a:solidFill>
                      <a:schemeClr val="tx1"/>
                    </a:solidFill>
                    <a:latin typeface="ACHS Nueva Sans Medium" pitchFamily="2" charset="77"/>
                    <a:ea typeface="Arial"/>
                    <a:cs typeface="Arial"/>
                    <a:sym typeface="Arial"/>
                  </a:rPr>
                  <a:t>Número de fases</a:t>
                </a:r>
              </a:p>
            </p:txBody>
          </p:sp>
          <p:sp>
            <p:nvSpPr>
              <p:cNvPr id="41" name="Elipse 40">
                <a:extLst>
                  <a:ext uri="{FF2B5EF4-FFF2-40B4-BE49-F238E27FC236}">
                    <a16:creationId xmlns="" xmlns:a16="http://schemas.microsoft.com/office/drawing/2014/main" id="{813063A2-8ACA-874B-98DB-208403D81BA3}"/>
                  </a:ext>
                </a:extLst>
              </p:cNvPr>
              <p:cNvSpPr/>
              <p:nvPr/>
            </p:nvSpPr>
            <p:spPr>
              <a:xfrm>
                <a:off x="825651" y="3289929"/>
                <a:ext cx="720000" cy="720000"/>
              </a:xfrm>
              <a:prstGeom prst="ellipse">
                <a:avLst/>
              </a:prstGeom>
              <a:solidFill>
                <a:schemeClr val="bg2"/>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4</a:t>
                </a:r>
              </a:p>
            </p:txBody>
          </p:sp>
        </p:grpSp>
      </p:grpSp>
      <p:pic>
        <p:nvPicPr>
          <p:cNvPr id="42" name="Imagen 41">
            <a:extLst>
              <a:ext uri="{FF2B5EF4-FFF2-40B4-BE49-F238E27FC236}">
                <a16:creationId xmlns="" xmlns:a16="http://schemas.microsoft.com/office/drawing/2014/main" id="{4EAE8A88-B3C2-2043-A8D1-889788A5A1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7175" y="746038"/>
            <a:ext cx="3405562" cy="5871613"/>
          </a:xfrm>
          <a:prstGeom prst="rect">
            <a:avLst/>
          </a:prstGeom>
        </p:spPr>
      </p:pic>
      <p:sp>
        <p:nvSpPr>
          <p:cNvPr id="43" name="Flecha derecha 42">
            <a:extLst>
              <a:ext uri="{FF2B5EF4-FFF2-40B4-BE49-F238E27FC236}">
                <a16:creationId xmlns="" xmlns:a16="http://schemas.microsoft.com/office/drawing/2014/main" id="{E492855B-A3A8-C843-94D9-59BFCB760E66}"/>
              </a:ext>
            </a:extLst>
          </p:cNvPr>
          <p:cNvSpPr/>
          <p:nvPr/>
        </p:nvSpPr>
        <p:spPr>
          <a:xfrm>
            <a:off x="4433084" y="3574311"/>
            <a:ext cx="1181841" cy="100811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536014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Señales de seguridad e indicación de peligro</a:t>
            </a:r>
          </a:p>
        </p:txBody>
      </p:sp>
      <p:grpSp>
        <p:nvGrpSpPr>
          <p:cNvPr id="2" name="Grupo 1">
            <a:extLst>
              <a:ext uri="{FF2B5EF4-FFF2-40B4-BE49-F238E27FC236}">
                <a16:creationId xmlns="" xmlns:a16="http://schemas.microsoft.com/office/drawing/2014/main" id="{1EB80CEF-4504-434E-B444-4EE67B12E386}"/>
              </a:ext>
            </a:extLst>
          </p:cNvPr>
          <p:cNvGrpSpPr/>
          <p:nvPr/>
        </p:nvGrpSpPr>
        <p:grpSpPr>
          <a:xfrm>
            <a:off x="449262" y="1875323"/>
            <a:ext cx="10533235" cy="4328253"/>
            <a:chOff x="900210" y="2351458"/>
            <a:chExt cx="13891220" cy="5708096"/>
          </a:xfrm>
        </p:grpSpPr>
        <p:grpSp>
          <p:nvGrpSpPr>
            <p:cNvPr id="7" name="Grupo 6">
              <a:extLst>
                <a:ext uri="{FF2B5EF4-FFF2-40B4-BE49-F238E27FC236}">
                  <a16:creationId xmlns="" xmlns:a16="http://schemas.microsoft.com/office/drawing/2014/main" id="{ABD77824-1B96-134E-AB64-306CD038F039}"/>
                </a:ext>
              </a:extLst>
            </p:cNvPr>
            <p:cNvGrpSpPr/>
            <p:nvPr/>
          </p:nvGrpSpPr>
          <p:grpSpPr>
            <a:xfrm>
              <a:off x="919918" y="2351458"/>
              <a:ext cx="13685206" cy="899908"/>
              <a:chOff x="2068591" y="3255467"/>
              <a:chExt cx="3448958" cy="22227289"/>
            </a:xfrm>
          </p:grpSpPr>
          <p:sp>
            <p:nvSpPr>
              <p:cNvPr id="11" name="Rectángulo 10">
                <a:extLst>
                  <a:ext uri="{FF2B5EF4-FFF2-40B4-BE49-F238E27FC236}">
                    <a16:creationId xmlns="" xmlns:a16="http://schemas.microsoft.com/office/drawing/2014/main" id="{BF503EED-BA59-C34C-83E6-2DA346A6473D}"/>
                  </a:ext>
                </a:extLst>
              </p:cNvPr>
              <p:cNvSpPr/>
              <p:nvPr/>
            </p:nvSpPr>
            <p:spPr>
              <a:xfrm>
                <a:off x="2068591" y="3255467"/>
                <a:ext cx="3448958" cy="22227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sp>
            <p:nvSpPr>
              <p:cNvPr id="12" name="Rectángulo 11">
                <a:extLst>
                  <a:ext uri="{FF2B5EF4-FFF2-40B4-BE49-F238E27FC236}">
                    <a16:creationId xmlns="" xmlns:a16="http://schemas.microsoft.com/office/drawing/2014/main" id="{5DA9F034-ECFF-CD4B-87A4-AEAAF85F295D}"/>
                  </a:ext>
                </a:extLst>
              </p:cNvPr>
              <p:cNvSpPr/>
              <p:nvPr/>
            </p:nvSpPr>
            <p:spPr>
              <a:xfrm>
                <a:off x="2107280" y="5244515"/>
                <a:ext cx="3315065" cy="19048286"/>
              </a:xfrm>
              <a:prstGeom prst="rect">
                <a:avLst/>
              </a:prstGeom>
            </p:spPr>
            <p:txBody>
              <a:bodyPr wrap="square">
                <a:spAutoFit/>
              </a:bodyPr>
              <a:lstStyle/>
              <a:p>
                <a:r>
                  <a:rPr lang="es-ES" sz="1600" dirty="0">
                    <a:solidFill>
                      <a:schemeClr val="bg1"/>
                    </a:solidFill>
                    <a:latin typeface="ACHS Nueva Sans Medium" pitchFamily="2" charset="77"/>
                    <a:cs typeface="Arial" panose="020B0604020202020204" pitchFamily="34" charset="0"/>
                  </a:rPr>
                  <a:t>Verificar las señales en accesos a instalaciones eléctricas, tales como: subestaciones, salas eléctricas de potencia, cámaras soterradas, tableros eléctricos u otras similares.</a:t>
                </a:r>
              </a:p>
            </p:txBody>
          </p:sp>
        </p:grpSp>
        <p:grpSp>
          <p:nvGrpSpPr>
            <p:cNvPr id="13" name="Grupo 12">
              <a:extLst>
                <a:ext uri="{FF2B5EF4-FFF2-40B4-BE49-F238E27FC236}">
                  <a16:creationId xmlns="" xmlns:a16="http://schemas.microsoft.com/office/drawing/2014/main" id="{5F6E3AF4-F981-8C49-B43C-FA808C314CF7}"/>
                </a:ext>
              </a:extLst>
            </p:cNvPr>
            <p:cNvGrpSpPr/>
            <p:nvPr/>
          </p:nvGrpSpPr>
          <p:grpSpPr>
            <a:xfrm>
              <a:off x="8101226" y="3514475"/>
              <a:ext cx="6690204" cy="4482514"/>
              <a:chOff x="984181" y="3492450"/>
              <a:chExt cx="6690204" cy="4482514"/>
            </a:xfrm>
          </p:grpSpPr>
          <p:sp>
            <p:nvSpPr>
              <p:cNvPr id="14" name="Rectángulo 13">
                <a:extLst>
                  <a:ext uri="{FF2B5EF4-FFF2-40B4-BE49-F238E27FC236}">
                    <a16:creationId xmlns="" xmlns:a16="http://schemas.microsoft.com/office/drawing/2014/main" id="{8BA2D32A-2046-284F-A71B-0C1D995CE936}"/>
                  </a:ext>
                </a:extLst>
              </p:cNvPr>
              <p:cNvSpPr/>
              <p:nvPr/>
            </p:nvSpPr>
            <p:spPr>
              <a:xfrm>
                <a:off x="1354883" y="3492450"/>
                <a:ext cx="5755432" cy="44825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grpSp>
            <p:nvGrpSpPr>
              <p:cNvPr id="15" name="Grupo 14">
                <a:extLst>
                  <a:ext uri="{FF2B5EF4-FFF2-40B4-BE49-F238E27FC236}">
                    <a16:creationId xmlns="" xmlns:a16="http://schemas.microsoft.com/office/drawing/2014/main" id="{0A17C03A-54B0-934F-A3F7-9222075C8747}"/>
                  </a:ext>
                </a:extLst>
              </p:cNvPr>
              <p:cNvGrpSpPr/>
              <p:nvPr/>
            </p:nvGrpSpPr>
            <p:grpSpPr>
              <a:xfrm>
                <a:off x="1007539" y="4931881"/>
                <a:ext cx="714903" cy="506718"/>
                <a:chOff x="806878" y="4857884"/>
                <a:chExt cx="714903" cy="506718"/>
              </a:xfrm>
            </p:grpSpPr>
            <p:sp>
              <p:nvSpPr>
                <p:cNvPr id="27" name="Elipse 26">
                  <a:extLst>
                    <a:ext uri="{FF2B5EF4-FFF2-40B4-BE49-F238E27FC236}">
                      <a16:creationId xmlns="" xmlns:a16="http://schemas.microsoft.com/office/drawing/2014/main" id="{544DA905-0321-C64C-B690-4A854DDD9DCD}"/>
                    </a:ext>
                  </a:extLst>
                </p:cNvPr>
                <p:cNvSpPr/>
                <p:nvPr/>
              </p:nvSpPr>
              <p:spPr>
                <a:xfrm>
                  <a:off x="806878" y="4860602"/>
                  <a:ext cx="504000" cy="50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CuadroTexto 27">
                  <a:extLst>
                    <a:ext uri="{FF2B5EF4-FFF2-40B4-BE49-F238E27FC236}">
                      <a16:creationId xmlns="" xmlns:a16="http://schemas.microsoft.com/office/drawing/2014/main" id="{EB7AA63C-8EB2-A043-95AE-F5E8E8482822}"/>
                    </a:ext>
                  </a:extLst>
                </p:cNvPr>
                <p:cNvSpPr txBox="1"/>
                <p:nvPr/>
              </p:nvSpPr>
              <p:spPr>
                <a:xfrm>
                  <a:off x="873708" y="4857884"/>
                  <a:ext cx="648073" cy="487075"/>
                </a:xfrm>
                <a:prstGeom prst="rect">
                  <a:avLst/>
                </a:prstGeom>
                <a:noFill/>
              </p:spPr>
              <p:txBody>
                <a:bodyPr wrap="square" rtlCol="0">
                  <a:spAutoFit/>
                </a:bodyPr>
                <a:lstStyle/>
                <a:p>
                  <a:r>
                    <a:rPr lang="es-ES" sz="1800" dirty="0">
                      <a:solidFill>
                        <a:schemeClr val="bg1"/>
                      </a:solidFill>
                      <a:latin typeface="ACHS Nueva Sans Medium" pitchFamily="2" charset="77"/>
                      <a:cs typeface="Arial" panose="020B0604020202020204" pitchFamily="34" charset="0"/>
                    </a:rPr>
                    <a:t>1</a:t>
                  </a:r>
                  <a:endParaRPr lang="en-US" sz="1800" dirty="0">
                    <a:solidFill>
                      <a:schemeClr val="bg1"/>
                    </a:solidFill>
                    <a:latin typeface="ACHS Nueva Sans Medium" pitchFamily="2" charset="77"/>
                    <a:cs typeface="Arial" panose="020B0604020202020204" pitchFamily="34" charset="0"/>
                  </a:endParaRPr>
                </a:p>
              </p:txBody>
            </p:sp>
          </p:grpSp>
          <p:pic>
            <p:nvPicPr>
              <p:cNvPr id="17" name="Imagen 16">
                <a:extLst>
                  <a:ext uri="{FF2B5EF4-FFF2-40B4-BE49-F238E27FC236}">
                    <a16:creationId xmlns="" xmlns:a16="http://schemas.microsoft.com/office/drawing/2014/main" id="{DA326C73-44C8-8F41-9348-E94B86DA2C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6914" y="3704599"/>
                <a:ext cx="5487166" cy="4058216"/>
              </a:xfrm>
              <a:prstGeom prst="rect">
                <a:avLst/>
              </a:prstGeom>
            </p:spPr>
          </p:pic>
          <p:grpSp>
            <p:nvGrpSpPr>
              <p:cNvPr id="18" name="Grupo 17">
                <a:extLst>
                  <a:ext uri="{FF2B5EF4-FFF2-40B4-BE49-F238E27FC236}">
                    <a16:creationId xmlns="" xmlns:a16="http://schemas.microsoft.com/office/drawing/2014/main" id="{AAD5B153-A2F7-464C-842D-4FCE1A50F4A4}"/>
                  </a:ext>
                </a:extLst>
              </p:cNvPr>
              <p:cNvGrpSpPr/>
              <p:nvPr/>
            </p:nvGrpSpPr>
            <p:grpSpPr>
              <a:xfrm>
                <a:off x="984181" y="5668393"/>
                <a:ext cx="692883" cy="504000"/>
                <a:chOff x="806878" y="4860602"/>
                <a:chExt cx="692883" cy="504000"/>
              </a:xfrm>
            </p:grpSpPr>
            <p:sp>
              <p:nvSpPr>
                <p:cNvPr id="25" name="Elipse 24">
                  <a:extLst>
                    <a:ext uri="{FF2B5EF4-FFF2-40B4-BE49-F238E27FC236}">
                      <a16:creationId xmlns="" xmlns:a16="http://schemas.microsoft.com/office/drawing/2014/main" id="{D882BE59-A084-0A42-9AD0-73A19553E890}"/>
                    </a:ext>
                  </a:extLst>
                </p:cNvPr>
                <p:cNvSpPr/>
                <p:nvPr/>
              </p:nvSpPr>
              <p:spPr>
                <a:xfrm>
                  <a:off x="806878" y="4860602"/>
                  <a:ext cx="504000" cy="50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CuadroTexto 25">
                  <a:extLst>
                    <a:ext uri="{FF2B5EF4-FFF2-40B4-BE49-F238E27FC236}">
                      <a16:creationId xmlns="" xmlns:a16="http://schemas.microsoft.com/office/drawing/2014/main" id="{0A68C50F-389B-1E4C-97B3-4531FE92C685}"/>
                    </a:ext>
                  </a:extLst>
                </p:cNvPr>
                <p:cNvSpPr txBox="1"/>
                <p:nvPr/>
              </p:nvSpPr>
              <p:spPr>
                <a:xfrm>
                  <a:off x="851688" y="4874809"/>
                  <a:ext cx="648073" cy="487075"/>
                </a:xfrm>
                <a:prstGeom prst="rect">
                  <a:avLst/>
                </a:prstGeom>
                <a:noFill/>
              </p:spPr>
              <p:txBody>
                <a:bodyPr wrap="square" rtlCol="0">
                  <a:spAutoFit/>
                </a:bodyPr>
                <a:lstStyle/>
                <a:p>
                  <a:r>
                    <a:rPr lang="es-ES" sz="1800" dirty="0">
                      <a:solidFill>
                        <a:schemeClr val="bg1"/>
                      </a:solidFill>
                      <a:latin typeface="ACHS Nueva Sans Medium" pitchFamily="2" charset="77"/>
                      <a:cs typeface="Arial" panose="020B0604020202020204" pitchFamily="34" charset="0"/>
                    </a:rPr>
                    <a:t>2</a:t>
                  </a:r>
                  <a:endParaRPr lang="en-US" sz="1800" dirty="0">
                    <a:solidFill>
                      <a:schemeClr val="bg1"/>
                    </a:solidFill>
                    <a:latin typeface="ACHS Nueva Sans Medium" pitchFamily="2" charset="77"/>
                    <a:cs typeface="Arial" panose="020B0604020202020204" pitchFamily="34" charset="0"/>
                  </a:endParaRPr>
                </a:p>
              </p:txBody>
            </p:sp>
          </p:grpSp>
          <p:grpSp>
            <p:nvGrpSpPr>
              <p:cNvPr id="19" name="Grupo 18">
                <a:extLst>
                  <a:ext uri="{FF2B5EF4-FFF2-40B4-BE49-F238E27FC236}">
                    <a16:creationId xmlns="" xmlns:a16="http://schemas.microsoft.com/office/drawing/2014/main" id="{2C0E6668-E5C8-7B46-9BF4-C3DA2FC03958}"/>
                  </a:ext>
                </a:extLst>
              </p:cNvPr>
              <p:cNvGrpSpPr/>
              <p:nvPr/>
            </p:nvGrpSpPr>
            <p:grpSpPr>
              <a:xfrm>
                <a:off x="990428" y="6558871"/>
                <a:ext cx="704288" cy="504000"/>
                <a:chOff x="806878" y="4860602"/>
                <a:chExt cx="704288" cy="504000"/>
              </a:xfrm>
            </p:grpSpPr>
            <p:sp>
              <p:nvSpPr>
                <p:cNvPr id="23" name="Elipse 22">
                  <a:extLst>
                    <a:ext uri="{FF2B5EF4-FFF2-40B4-BE49-F238E27FC236}">
                      <a16:creationId xmlns="" xmlns:a16="http://schemas.microsoft.com/office/drawing/2014/main" id="{E188FBAD-A5E0-E14C-B126-36021CBC020F}"/>
                    </a:ext>
                  </a:extLst>
                </p:cNvPr>
                <p:cNvSpPr/>
                <p:nvPr/>
              </p:nvSpPr>
              <p:spPr>
                <a:xfrm>
                  <a:off x="806878" y="4860602"/>
                  <a:ext cx="504000" cy="50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CuadroTexto 23">
                  <a:extLst>
                    <a:ext uri="{FF2B5EF4-FFF2-40B4-BE49-F238E27FC236}">
                      <a16:creationId xmlns="" xmlns:a16="http://schemas.microsoft.com/office/drawing/2014/main" id="{39A2FCA8-F947-084A-B4E2-1220354B2EC0}"/>
                    </a:ext>
                  </a:extLst>
                </p:cNvPr>
                <p:cNvSpPr txBox="1"/>
                <p:nvPr/>
              </p:nvSpPr>
              <p:spPr>
                <a:xfrm>
                  <a:off x="863093" y="4877527"/>
                  <a:ext cx="648073" cy="487075"/>
                </a:xfrm>
                <a:prstGeom prst="rect">
                  <a:avLst/>
                </a:prstGeom>
                <a:noFill/>
              </p:spPr>
              <p:txBody>
                <a:bodyPr wrap="square" rtlCol="0">
                  <a:spAutoFit/>
                </a:bodyPr>
                <a:lstStyle/>
                <a:p>
                  <a:r>
                    <a:rPr lang="es-ES" sz="1800" dirty="0">
                      <a:solidFill>
                        <a:schemeClr val="bg1"/>
                      </a:solidFill>
                      <a:latin typeface="ACHS Nueva Sans Medium" pitchFamily="2" charset="77"/>
                      <a:cs typeface="Arial" panose="020B0604020202020204" pitchFamily="34" charset="0"/>
                    </a:rPr>
                    <a:t>3</a:t>
                  </a:r>
                  <a:endParaRPr lang="en-US" sz="1800" dirty="0">
                    <a:solidFill>
                      <a:schemeClr val="bg1"/>
                    </a:solidFill>
                    <a:latin typeface="ACHS Nueva Sans Medium" pitchFamily="2" charset="77"/>
                    <a:cs typeface="Arial" panose="020B0604020202020204" pitchFamily="34" charset="0"/>
                  </a:endParaRPr>
                </a:p>
              </p:txBody>
            </p:sp>
          </p:grpSp>
          <p:grpSp>
            <p:nvGrpSpPr>
              <p:cNvPr id="20" name="Grupo 19">
                <a:extLst>
                  <a:ext uri="{FF2B5EF4-FFF2-40B4-BE49-F238E27FC236}">
                    <a16:creationId xmlns="" xmlns:a16="http://schemas.microsoft.com/office/drawing/2014/main" id="{966A8ADE-9611-EB4E-9D60-D847DAABF35B}"/>
                  </a:ext>
                </a:extLst>
              </p:cNvPr>
              <p:cNvGrpSpPr/>
              <p:nvPr/>
            </p:nvGrpSpPr>
            <p:grpSpPr>
              <a:xfrm>
                <a:off x="6984080" y="5436565"/>
                <a:ext cx="690305" cy="504000"/>
                <a:chOff x="806878" y="4860602"/>
                <a:chExt cx="690305" cy="504000"/>
              </a:xfrm>
            </p:grpSpPr>
            <p:sp>
              <p:nvSpPr>
                <p:cNvPr id="21" name="Elipse 20">
                  <a:extLst>
                    <a:ext uri="{FF2B5EF4-FFF2-40B4-BE49-F238E27FC236}">
                      <a16:creationId xmlns="" xmlns:a16="http://schemas.microsoft.com/office/drawing/2014/main" id="{128C5DE6-61A0-9F45-8B07-F2FC4C1DD7B1}"/>
                    </a:ext>
                  </a:extLst>
                </p:cNvPr>
                <p:cNvSpPr/>
                <p:nvPr/>
              </p:nvSpPr>
              <p:spPr>
                <a:xfrm>
                  <a:off x="806878" y="4860602"/>
                  <a:ext cx="504000" cy="504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uadroTexto 21">
                  <a:extLst>
                    <a:ext uri="{FF2B5EF4-FFF2-40B4-BE49-F238E27FC236}">
                      <a16:creationId xmlns="" xmlns:a16="http://schemas.microsoft.com/office/drawing/2014/main" id="{EBD77EBA-B786-1948-A63B-F1E98BBB5433}"/>
                    </a:ext>
                  </a:extLst>
                </p:cNvPr>
                <p:cNvSpPr txBox="1"/>
                <p:nvPr/>
              </p:nvSpPr>
              <p:spPr>
                <a:xfrm>
                  <a:off x="849110" y="4860602"/>
                  <a:ext cx="648073" cy="487075"/>
                </a:xfrm>
                <a:prstGeom prst="rect">
                  <a:avLst/>
                </a:prstGeom>
                <a:noFill/>
              </p:spPr>
              <p:txBody>
                <a:bodyPr wrap="square" rtlCol="0">
                  <a:spAutoFit/>
                </a:bodyPr>
                <a:lstStyle/>
                <a:p>
                  <a:r>
                    <a:rPr lang="es-ES" sz="1800" dirty="0">
                      <a:solidFill>
                        <a:schemeClr val="bg1"/>
                      </a:solidFill>
                      <a:latin typeface="ACHS Nueva Sans Medium" pitchFamily="2" charset="77"/>
                      <a:cs typeface="Arial" panose="020B0604020202020204" pitchFamily="34" charset="0"/>
                    </a:rPr>
                    <a:t>4</a:t>
                  </a:r>
                  <a:endParaRPr lang="en-US" sz="1800" dirty="0">
                    <a:solidFill>
                      <a:schemeClr val="bg1"/>
                    </a:solidFill>
                    <a:latin typeface="ACHS Nueva Sans Medium" pitchFamily="2" charset="77"/>
                    <a:cs typeface="Arial" panose="020B0604020202020204" pitchFamily="34" charset="0"/>
                  </a:endParaRPr>
                </a:p>
              </p:txBody>
            </p:sp>
          </p:grpSp>
        </p:grpSp>
        <p:grpSp>
          <p:nvGrpSpPr>
            <p:cNvPr id="29" name="Grupo 28">
              <a:extLst>
                <a:ext uri="{FF2B5EF4-FFF2-40B4-BE49-F238E27FC236}">
                  <a16:creationId xmlns="" xmlns:a16="http://schemas.microsoft.com/office/drawing/2014/main" id="{C54896EA-1708-7C4C-8E01-2CA7D6D9028A}"/>
                </a:ext>
              </a:extLst>
            </p:cNvPr>
            <p:cNvGrpSpPr/>
            <p:nvPr/>
          </p:nvGrpSpPr>
          <p:grpSpPr>
            <a:xfrm>
              <a:off x="941058" y="3514475"/>
              <a:ext cx="6216639" cy="899908"/>
              <a:chOff x="2068590" y="3255467"/>
              <a:chExt cx="3655653" cy="22227289"/>
            </a:xfrm>
          </p:grpSpPr>
          <p:sp>
            <p:nvSpPr>
              <p:cNvPr id="30" name="Rectángulo 29">
                <a:extLst>
                  <a:ext uri="{FF2B5EF4-FFF2-40B4-BE49-F238E27FC236}">
                    <a16:creationId xmlns="" xmlns:a16="http://schemas.microsoft.com/office/drawing/2014/main" id="{5E96039C-860B-5442-8BE2-2781ECA06AA4}"/>
                  </a:ext>
                </a:extLst>
              </p:cNvPr>
              <p:cNvSpPr/>
              <p:nvPr/>
            </p:nvSpPr>
            <p:spPr>
              <a:xfrm>
                <a:off x="2068590" y="3255467"/>
                <a:ext cx="3655653" cy="2222728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sp>
            <p:nvSpPr>
              <p:cNvPr id="31" name="Rectángulo 30">
                <a:extLst>
                  <a:ext uri="{FF2B5EF4-FFF2-40B4-BE49-F238E27FC236}">
                    <a16:creationId xmlns="" xmlns:a16="http://schemas.microsoft.com/office/drawing/2014/main" id="{F447CF49-3CA8-5443-871E-AE41788446B0}"/>
                  </a:ext>
                </a:extLst>
              </p:cNvPr>
              <p:cNvSpPr/>
              <p:nvPr/>
            </p:nvSpPr>
            <p:spPr>
              <a:xfrm>
                <a:off x="2165379" y="3855670"/>
                <a:ext cx="3199326" cy="19048290"/>
              </a:xfrm>
              <a:prstGeom prst="rect">
                <a:avLst/>
              </a:prstGeom>
            </p:spPr>
            <p:txBody>
              <a:bodyPr wrap="square">
                <a:spAutoFit/>
              </a:bodyPr>
              <a:lstStyle/>
              <a:p>
                <a:r>
                  <a:rPr lang="es-ES" sz="1600" dirty="0">
                    <a:solidFill>
                      <a:schemeClr val="bg1"/>
                    </a:solidFill>
                    <a:latin typeface="ACHS Nueva Sans Medium" pitchFamily="2" charset="77"/>
                    <a:cs typeface="Arial" panose="020B0604020202020204" pitchFamily="34" charset="0"/>
                  </a:rPr>
                  <a:t>En la señal </a:t>
                </a:r>
                <a:r>
                  <a:rPr lang="es-ES" sz="1600" b="1" dirty="0">
                    <a:solidFill>
                      <a:schemeClr val="bg1"/>
                    </a:solidFill>
                    <a:latin typeface="ACHS Nueva Sans Medium" pitchFamily="2" charset="77"/>
                    <a:cs typeface="Arial" panose="020B0604020202020204" pitchFamily="34" charset="0"/>
                  </a:rPr>
                  <a:t>se advierte e indica </a:t>
                </a:r>
                <a:r>
                  <a:rPr lang="es-ES" sz="1600" dirty="0">
                    <a:solidFill>
                      <a:schemeClr val="bg1"/>
                    </a:solidFill>
                    <a:latin typeface="ACHS Nueva Sans Medium" pitchFamily="2" charset="77"/>
                    <a:cs typeface="Arial" panose="020B0604020202020204" pitchFamily="34" charset="0"/>
                  </a:rPr>
                  <a:t>la siguiente información:</a:t>
                </a:r>
              </a:p>
            </p:txBody>
          </p:sp>
        </p:grpSp>
        <p:grpSp>
          <p:nvGrpSpPr>
            <p:cNvPr id="32" name="Grupo 31">
              <a:extLst>
                <a:ext uri="{FF2B5EF4-FFF2-40B4-BE49-F238E27FC236}">
                  <a16:creationId xmlns="" xmlns:a16="http://schemas.microsoft.com/office/drawing/2014/main" id="{B4A51F5E-C9D8-F241-9264-03F906E9900C}"/>
                </a:ext>
              </a:extLst>
            </p:cNvPr>
            <p:cNvGrpSpPr/>
            <p:nvPr/>
          </p:nvGrpSpPr>
          <p:grpSpPr>
            <a:xfrm>
              <a:off x="943504" y="5514132"/>
              <a:ext cx="6222138" cy="720000"/>
              <a:chOff x="798245" y="3442924"/>
              <a:chExt cx="6222138" cy="720000"/>
            </a:xfrm>
          </p:grpSpPr>
          <p:sp>
            <p:nvSpPr>
              <p:cNvPr id="33" name="Forma libre 32">
                <a:extLst>
                  <a:ext uri="{FF2B5EF4-FFF2-40B4-BE49-F238E27FC236}">
                    <a16:creationId xmlns="" xmlns:a16="http://schemas.microsoft.com/office/drawing/2014/main" id="{A1194E20-A261-A749-8010-C593E79E967D}"/>
                  </a:ext>
                </a:extLst>
              </p:cNvPr>
              <p:cNvSpPr/>
              <p:nvPr/>
            </p:nvSpPr>
            <p:spPr>
              <a:xfrm>
                <a:off x="1264952" y="3442924"/>
                <a:ext cx="5755431"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600" kern="0" dirty="0">
                    <a:solidFill>
                      <a:schemeClr val="tx1"/>
                    </a:solidFill>
                    <a:latin typeface="ACHS Nueva Sans Medium" pitchFamily="2" charset="77"/>
                    <a:ea typeface="Arial"/>
                    <a:cs typeface="Arial"/>
                    <a:sym typeface="Arial"/>
                  </a:rPr>
                  <a:t>Voltaje, distancia de trabajo, fronteras de choque y arco eléctrico</a:t>
                </a:r>
              </a:p>
            </p:txBody>
          </p:sp>
          <p:sp>
            <p:nvSpPr>
              <p:cNvPr id="34" name="Elipse 33">
                <a:extLst>
                  <a:ext uri="{FF2B5EF4-FFF2-40B4-BE49-F238E27FC236}">
                    <a16:creationId xmlns="" xmlns:a16="http://schemas.microsoft.com/office/drawing/2014/main" id="{2B09FB01-7A1A-CA46-961A-6016BF99CFF5}"/>
                  </a:ext>
                </a:extLst>
              </p:cNvPr>
              <p:cNvSpPr/>
              <p:nvPr/>
            </p:nvSpPr>
            <p:spPr>
              <a:xfrm>
                <a:off x="798245" y="3442924"/>
                <a:ext cx="720000" cy="720000"/>
              </a:xfrm>
              <a:prstGeom prst="ellipse">
                <a:avLst/>
              </a:prstGeom>
              <a:solidFill>
                <a:srgbClr val="00B050"/>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2</a:t>
                </a:r>
              </a:p>
            </p:txBody>
          </p:sp>
        </p:grpSp>
        <p:grpSp>
          <p:nvGrpSpPr>
            <p:cNvPr id="35" name="Grupo 34">
              <a:extLst>
                <a:ext uri="{FF2B5EF4-FFF2-40B4-BE49-F238E27FC236}">
                  <a16:creationId xmlns="" xmlns:a16="http://schemas.microsoft.com/office/drawing/2014/main" id="{DA2294AF-4897-214D-BC77-7862F3DD53CA}"/>
                </a:ext>
              </a:extLst>
            </p:cNvPr>
            <p:cNvGrpSpPr/>
            <p:nvPr/>
          </p:nvGrpSpPr>
          <p:grpSpPr>
            <a:xfrm>
              <a:off x="935561" y="4617126"/>
              <a:ext cx="6222138" cy="720000"/>
              <a:chOff x="798245" y="3442924"/>
              <a:chExt cx="6222138" cy="720000"/>
            </a:xfrm>
          </p:grpSpPr>
          <p:sp>
            <p:nvSpPr>
              <p:cNvPr id="36" name="Forma libre 35">
                <a:extLst>
                  <a:ext uri="{FF2B5EF4-FFF2-40B4-BE49-F238E27FC236}">
                    <a16:creationId xmlns="" xmlns:a16="http://schemas.microsoft.com/office/drawing/2014/main" id="{907037BB-FF3F-5045-88DD-78D3EDC68024}"/>
                  </a:ext>
                </a:extLst>
              </p:cNvPr>
              <p:cNvSpPr/>
              <p:nvPr/>
            </p:nvSpPr>
            <p:spPr>
              <a:xfrm>
                <a:off x="1264952" y="3442924"/>
                <a:ext cx="5755431"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600" kern="0" dirty="0">
                    <a:solidFill>
                      <a:schemeClr val="tx1"/>
                    </a:solidFill>
                    <a:latin typeface="ACHS Nueva Sans Medium" pitchFamily="2" charset="77"/>
                    <a:ea typeface="Arial"/>
                    <a:cs typeface="Arial"/>
                    <a:sym typeface="Arial"/>
                  </a:rPr>
                  <a:t>Pictogramas de arco y choque eléctrico</a:t>
                </a:r>
              </a:p>
            </p:txBody>
          </p:sp>
          <p:sp>
            <p:nvSpPr>
              <p:cNvPr id="37" name="Elipse 36">
                <a:extLst>
                  <a:ext uri="{FF2B5EF4-FFF2-40B4-BE49-F238E27FC236}">
                    <a16:creationId xmlns="" xmlns:a16="http://schemas.microsoft.com/office/drawing/2014/main" id="{2AAA768B-83D8-8942-8F59-269049B1AF94}"/>
                  </a:ext>
                </a:extLst>
              </p:cNvPr>
              <p:cNvSpPr/>
              <p:nvPr/>
            </p:nvSpPr>
            <p:spPr>
              <a:xfrm>
                <a:off x="798245" y="3442924"/>
                <a:ext cx="720000" cy="720000"/>
              </a:xfrm>
              <a:prstGeom prst="ellipse">
                <a:avLst/>
              </a:prstGeom>
              <a:solidFill>
                <a:srgbClr val="00B050"/>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1</a:t>
                </a:r>
              </a:p>
            </p:txBody>
          </p:sp>
        </p:grpSp>
        <p:grpSp>
          <p:nvGrpSpPr>
            <p:cNvPr id="38" name="Grupo 37">
              <a:extLst>
                <a:ext uri="{FF2B5EF4-FFF2-40B4-BE49-F238E27FC236}">
                  <a16:creationId xmlns="" xmlns:a16="http://schemas.microsoft.com/office/drawing/2014/main" id="{A8CEBAF4-A225-F443-A460-588EB4B85800}"/>
                </a:ext>
              </a:extLst>
            </p:cNvPr>
            <p:cNvGrpSpPr/>
            <p:nvPr/>
          </p:nvGrpSpPr>
          <p:grpSpPr>
            <a:xfrm>
              <a:off x="919918" y="6443913"/>
              <a:ext cx="6237780" cy="720000"/>
              <a:chOff x="798245" y="3442924"/>
              <a:chExt cx="6237780" cy="720000"/>
            </a:xfrm>
          </p:grpSpPr>
          <p:sp>
            <p:nvSpPr>
              <p:cNvPr id="39" name="Forma libre 38">
                <a:extLst>
                  <a:ext uri="{FF2B5EF4-FFF2-40B4-BE49-F238E27FC236}">
                    <a16:creationId xmlns="" xmlns:a16="http://schemas.microsoft.com/office/drawing/2014/main" id="{8C718F7A-CDCF-6643-A686-89D085B1F5CE}"/>
                  </a:ext>
                </a:extLst>
              </p:cNvPr>
              <p:cNvSpPr/>
              <p:nvPr/>
            </p:nvSpPr>
            <p:spPr>
              <a:xfrm>
                <a:off x="1264952" y="3442924"/>
                <a:ext cx="5771073"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600" kern="0" dirty="0">
                    <a:solidFill>
                      <a:schemeClr val="tx1"/>
                    </a:solidFill>
                    <a:latin typeface="ACHS Nueva Sans Medium" pitchFamily="2" charset="77"/>
                    <a:ea typeface="Arial"/>
                    <a:cs typeface="Arial"/>
                    <a:sym typeface="Arial"/>
                  </a:rPr>
                  <a:t>Nombre del equipo</a:t>
                </a:r>
              </a:p>
            </p:txBody>
          </p:sp>
          <p:sp>
            <p:nvSpPr>
              <p:cNvPr id="40" name="Elipse 39">
                <a:extLst>
                  <a:ext uri="{FF2B5EF4-FFF2-40B4-BE49-F238E27FC236}">
                    <a16:creationId xmlns="" xmlns:a16="http://schemas.microsoft.com/office/drawing/2014/main" id="{172880F5-A720-564F-8685-B21FFC431956}"/>
                  </a:ext>
                </a:extLst>
              </p:cNvPr>
              <p:cNvSpPr/>
              <p:nvPr/>
            </p:nvSpPr>
            <p:spPr>
              <a:xfrm>
                <a:off x="798245" y="3442924"/>
                <a:ext cx="720000" cy="720000"/>
              </a:xfrm>
              <a:prstGeom prst="ellipse">
                <a:avLst/>
              </a:prstGeom>
              <a:solidFill>
                <a:srgbClr val="00B050"/>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3</a:t>
                </a:r>
              </a:p>
            </p:txBody>
          </p:sp>
        </p:grpSp>
        <p:grpSp>
          <p:nvGrpSpPr>
            <p:cNvPr id="41" name="Grupo 40">
              <a:extLst>
                <a:ext uri="{FF2B5EF4-FFF2-40B4-BE49-F238E27FC236}">
                  <a16:creationId xmlns="" xmlns:a16="http://schemas.microsoft.com/office/drawing/2014/main" id="{026916A8-BA0A-4542-BB86-9EB470BE7E18}"/>
                </a:ext>
              </a:extLst>
            </p:cNvPr>
            <p:cNvGrpSpPr/>
            <p:nvPr/>
          </p:nvGrpSpPr>
          <p:grpSpPr>
            <a:xfrm>
              <a:off x="900210" y="7339554"/>
              <a:ext cx="6257488" cy="720000"/>
              <a:chOff x="798245" y="3442924"/>
              <a:chExt cx="6257488" cy="720000"/>
            </a:xfrm>
          </p:grpSpPr>
          <p:sp>
            <p:nvSpPr>
              <p:cNvPr id="42" name="Forma libre 41">
                <a:extLst>
                  <a:ext uri="{FF2B5EF4-FFF2-40B4-BE49-F238E27FC236}">
                    <a16:creationId xmlns="" xmlns:a16="http://schemas.microsoft.com/office/drawing/2014/main" id="{9A18DC23-B0F5-954D-A8B0-F3367B219DA0}"/>
                  </a:ext>
                </a:extLst>
              </p:cNvPr>
              <p:cNvSpPr/>
              <p:nvPr/>
            </p:nvSpPr>
            <p:spPr>
              <a:xfrm>
                <a:off x="1264952" y="3442924"/>
                <a:ext cx="5790781" cy="720000"/>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612000" tIns="50800" rIns="324000" bIns="50800" numCol="1" spcCol="1270" anchor="ctr" anchorCtr="0">
                <a:noAutofit/>
              </a:bodyPr>
              <a:lstStyle/>
              <a:p>
                <a:pPr>
                  <a:buClr>
                    <a:srgbClr val="006600"/>
                  </a:buClr>
                </a:pPr>
                <a:r>
                  <a:rPr lang="es-ES" sz="1600" kern="0" dirty="0">
                    <a:solidFill>
                      <a:schemeClr val="tx1"/>
                    </a:solidFill>
                    <a:latin typeface="ACHS Nueva Sans Medium" pitchFamily="2" charset="77"/>
                    <a:ea typeface="Arial"/>
                    <a:cs typeface="Arial"/>
                    <a:sym typeface="Arial"/>
                  </a:rPr>
                  <a:t>Elementos de protección personal (EPP) </a:t>
                </a:r>
                <a:r>
                  <a:rPr lang="es-ES" sz="1600" b="1" kern="0" dirty="0">
                    <a:solidFill>
                      <a:schemeClr val="tx1"/>
                    </a:solidFill>
                    <a:latin typeface="ACHS Nueva Sans Medium" pitchFamily="2" charset="77"/>
                    <a:ea typeface="Arial"/>
                    <a:cs typeface="Arial"/>
                    <a:sym typeface="Arial"/>
                  </a:rPr>
                  <a:t>requeridos</a:t>
                </a:r>
              </a:p>
            </p:txBody>
          </p:sp>
          <p:sp>
            <p:nvSpPr>
              <p:cNvPr id="43" name="Elipse 42">
                <a:extLst>
                  <a:ext uri="{FF2B5EF4-FFF2-40B4-BE49-F238E27FC236}">
                    <a16:creationId xmlns="" xmlns:a16="http://schemas.microsoft.com/office/drawing/2014/main" id="{B7941E83-7EED-624F-A947-41B2A364EDF5}"/>
                  </a:ext>
                </a:extLst>
              </p:cNvPr>
              <p:cNvSpPr/>
              <p:nvPr/>
            </p:nvSpPr>
            <p:spPr>
              <a:xfrm>
                <a:off x="798245" y="3442924"/>
                <a:ext cx="720000" cy="720000"/>
              </a:xfrm>
              <a:prstGeom prst="ellipse">
                <a:avLst/>
              </a:prstGeom>
              <a:solidFill>
                <a:srgbClr val="00B050"/>
              </a:solidFill>
              <a:ln w="603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b="0" i="0" u="none" strike="noStrike" kern="1200" cap="none" spc="0" normalizeH="0" baseline="0" noProof="0" dirty="0">
                    <a:ln>
                      <a:noFill/>
                    </a:ln>
                    <a:solidFill>
                      <a:prstClr val="white"/>
                    </a:solidFill>
                    <a:effectLst/>
                    <a:uLnTx/>
                    <a:uFillTx/>
                    <a:latin typeface="ACHS Nueva Sans Medium" pitchFamily="2" charset="77"/>
                  </a:rPr>
                  <a:t>4</a:t>
                </a:r>
              </a:p>
            </p:txBody>
          </p:sp>
        </p:grpSp>
      </p:grpSp>
    </p:spTree>
    <p:custDataLst>
      <p:tags r:id="rId1"/>
    </p:custDataLst>
    <p:extLst>
      <p:ext uri="{BB962C8B-B14F-4D97-AF65-F5344CB8AC3E}">
        <p14:creationId xmlns:p14="http://schemas.microsoft.com/office/powerpoint/2010/main" val="253312350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Tierra de protección</a:t>
            </a:r>
          </a:p>
        </p:txBody>
      </p:sp>
      <p:sp>
        <p:nvSpPr>
          <p:cNvPr id="45" name="Forma libre 44">
            <a:extLst>
              <a:ext uri="{FF2B5EF4-FFF2-40B4-BE49-F238E27FC236}">
                <a16:creationId xmlns="" xmlns:a16="http://schemas.microsoft.com/office/drawing/2014/main" id="{FBB51048-4D78-DD48-8554-584EE6A9540B}"/>
              </a:ext>
            </a:extLst>
          </p:cNvPr>
          <p:cNvSpPr/>
          <p:nvPr/>
        </p:nvSpPr>
        <p:spPr>
          <a:xfrm>
            <a:off x="1992243" y="1915037"/>
            <a:ext cx="9723553" cy="1866208"/>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000" tIns="0" rIns="396000" bIns="36000" numCol="1" spcCol="1270" anchor="ctr" anchorCtr="0">
            <a:noAutofit/>
          </a:bodyPr>
          <a:lstStyle/>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r>
              <a:rPr lang="es-ES" sz="1600" kern="0" dirty="0">
                <a:solidFill>
                  <a:schemeClr val="tx1"/>
                </a:solidFill>
                <a:latin typeface="ACHS Nueva Sans" pitchFamily="2" charset="0"/>
                <a:ea typeface="Arial"/>
                <a:cs typeface="Arial"/>
                <a:sym typeface="Arial"/>
              </a:rPr>
              <a:t>La protección ofrecida se logra mediante una puesta a tierra individual por cada equipo protegido, o bien, mediante una puesta a tierra común. Esta puesta a tierra se conformará con barras enterradas o una malla de tierra, dependiendo de la capacidad de la instalación. Los valores de puesta a tierra deberán ser inferiores a 20 ohm (Ω). Su finalidad es proteger a las personas contra tensiones de contacto peligrosas.</a:t>
            </a: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r>
              <a:rPr lang="es-ES" sz="1600" kern="0" dirty="0">
                <a:solidFill>
                  <a:schemeClr val="tx1"/>
                </a:solidFill>
                <a:latin typeface="ACHS Nueva Sans" pitchFamily="2" charset="0"/>
                <a:ea typeface="Arial"/>
                <a:cs typeface="Arial"/>
                <a:sym typeface="Arial"/>
              </a:rPr>
              <a:t> </a:t>
            </a:r>
          </a:p>
        </p:txBody>
      </p:sp>
      <p:pic>
        <p:nvPicPr>
          <p:cNvPr id="46" name="Imagen 45">
            <a:extLst>
              <a:ext uri="{FF2B5EF4-FFF2-40B4-BE49-F238E27FC236}">
                <a16:creationId xmlns="" xmlns:a16="http://schemas.microsoft.com/office/drawing/2014/main" id="{E7871F18-FD4B-2948-AB8B-11F83C5F41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262" y="1875323"/>
            <a:ext cx="1510740" cy="1463617"/>
          </a:xfrm>
          <a:prstGeom prst="rect">
            <a:avLst/>
          </a:prstGeom>
        </p:spPr>
      </p:pic>
      <p:sp>
        <p:nvSpPr>
          <p:cNvPr id="47" name="Forma libre 46">
            <a:extLst>
              <a:ext uri="{FF2B5EF4-FFF2-40B4-BE49-F238E27FC236}">
                <a16:creationId xmlns="" xmlns:a16="http://schemas.microsoft.com/office/drawing/2014/main" id="{B9293D12-D89A-5A47-BA7F-342D0396A571}"/>
              </a:ext>
            </a:extLst>
          </p:cNvPr>
          <p:cNvSpPr/>
          <p:nvPr/>
        </p:nvSpPr>
        <p:spPr>
          <a:xfrm>
            <a:off x="493958" y="3338940"/>
            <a:ext cx="1433802" cy="442305"/>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000" tIns="0" rIns="216000" bIns="50800" numCol="1" spcCol="1270" anchor="ctr" anchorCtr="0">
            <a:noAutofit/>
          </a:bodyPr>
          <a:lstStyle/>
          <a:p>
            <a:pPr algn="ctr">
              <a:buClr>
                <a:srgbClr val="006600"/>
              </a:buClr>
            </a:pPr>
            <a:endParaRPr lang="es-ES" sz="1050" kern="0" dirty="0">
              <a:solidFill>
                <a:schemeClr val="bg1"/>
              </a:solidFill>
              <a:latin typeface="ACHS Nueva Sans Medium" pitchFamily="2" charset="77"/>
              <a:ea typeface="Arial"/>
              <a:cs typeface="Arial"/>
              <a:sym typeface="Arial"/>
            </a:endParaRPr>
          </a:p>
          <a:p>
            <a:pPr algn="ctr">
              <a:buClr>
                <a:srgbClr val="006600"/>
              </a:buClr>
            </a:pPr>
            <a:r>
              <a:rPr lang="es-ES" sz="1000" kern="0" dirty="0">
                <a:solidFill>
                  <a:schemeClr val="bg1"/>
                </a:solidFill>
                <a:latin typeface="ACHS Nueva Sans Medium" pitchFamily="2" charset="77"/>
                <a:ea typeface="Arial"/>
                <a:cs typeface="Arial"/>
                <a:sym typeface="Arial"/>
              </a:rPr>
              <a:t>Símbolo </a:t>
            </a:r>
          </a:p>
          <a:p>
            <a:pPr algn="ctr">
              <a:buClr>
                <a:srgbClr val="006600"/>
              </a:buClr>
            </a:pPr>
            <a:r>
              <a:rPr lang="es-ES" sz="1000" kern="0" dirty="0">
                <a:solidFill>
                  <a:schemeClr val="bg1"/>
                </a:solidFill>
                <a:latin typeface="ACHS Nueva Sans Medium" pitchFamily="2" charset="77"/>
                <a:ea typeface="Arial"/>
                <a:cs typeface="Arial"/>
                <a:sym typeface="Arial"/>
              </a:rPr>
              <a:t>de puesta a tierra</a:t>
            </a:r>
          </a:p>
          <a:p>
            <a:pPr>
              <a:buClr>
                <a:srgbClr val="006600"/>
              </a:buClr>
            </a:pPr>
            <a:endParaRPr lang="es-ES" sz="1050" kern="0" dirty="0">
              <a:solidFill>
                <a:schemeClr val="bg1"/>
              </a:solidFill>
              <a:latin typeface="ACHS Nueva Sans Medium" pitchFamily="2" charset="77"/>
              <a:ea typeface="Arial"/>
              <a:cs typeface="Arial"/>
              <a:sym typeface="Arial"/>
            </a:endParaRPr>
          </a:p>
        </p:txBody>
      </p:sp>
      <p:sp>
        <p:nvSpPr>
          <p:cNvPr id="48" name="Forma libre 47">
            <a:extLst>
              <a:ext uri="{FF2B5EF4-FFF2-40B4-BE49-F238E27FC236}">
                <a16:creationId xmlns="" xmlns:a16="http://schemas.microsoft.com/office/drawing/2014/main" id="{66985D0C-98CC-AB4F-83DF-E0519B317438}"/>
              </a:ext>
            </a:extLst>
          </p:cNvPr>
          <p:cNvSpPr/>
          <p:nvPr/>
        </p:nvSpPr>
        <p:spPr>
          <a:xfrm>
            <a:off x="1960032" y="4309083"/>
            <a:ext cx="9755765" cy="1469677"/>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tx2"/>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000" tIns="50800" rIns="324000" bIns="50800" numCol="1" spcCol="1270" anchor="ctr" anchorCtr="0">
            <a:noAutofit/>
          </a:bodyPr>
          <a:lstStyle/>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r>
              <a:rPr lang="es-ES" sz="1600" kern="0" dirty="0">
                <a:solidFill>
                  <a:schemeClr val="tx1"/>
                </a:solidFill>
                <a:latin typeface="ACHS Nueva Sans" pitchFamily="2" charset="0"/>
                <a:ea typeface="Arial"/>
                <a:cs typeface="Arial"/>
                <a:sym typeface="Arial"/>
              </a:rPr>
              <a:t>Verifica mediante inspecciones visuales y mediciones, en forma periódica, que los sistemas de puesta a tierra se encuentran operativos y conforme al diseño y especificaciones técnicas.</a:t>
            </a:r>
          </a:p>
          <a:p>
            <a:pPr>
              <a:buClr>
                <a:srgbClr val="006600"/>
              </a:buClr>
            </a:pPr>
            <a:endParaRPr lang="es-ES" sz="1600" kern="0" dirty="0">
              <a:solidFill>
                <a:schemeClr val="tx1"/>
              </a:solidFill>
              <a:latin typeface="ACHS Nueva Sans" pitchFamily="2" charset="0"/>
              <a:ea typeface="Arial"/>
              <a:cs typeface="Arial"/>
              <a:sym typeface="Arial"/>
            </a:endParaRPr>
          </a:p>
          <a:p>
            <a:pPr>
              <a:buClr>
                <a:srgbClr val="006600"/>
              </a:buClr>
            </a:pPr>
            <a:r>
              <a:rPr lang="es-ES" sz="1600" kern="0" dirty="0">
                <a:solidFill>
                  <a:schemeClr val="tx1"/>
                </a:solidFill>
                <a:latin typeface="ACHS Nueva Sans" pitchFamily="2" charset="0"/>
                <a:ea typeface="Arial"/>
                <a:cs typeface="Arial"/>
                <a:sym typeface="Arial"/>
              </a:rPr>
              <a:t> </a:t>
            </a:r>
          </a:p>
        </p:txBody>
      </p:sp>
      <p:sp>
        <p:nvSpPr>
          <p:cNvPr id="49" name="Forma libre 48">
            <a:extLst>
              <a:ext uri="{FF2B5EF4-FFF2-40B4-BE49-F238E27FC236}">
                <a16:creationId xmlns="" xmlns:a16="http://schemas.microsoft.com/office/drawing/2014/main" id="{28C82035-91C5-2D47-AD8C-5D424D5B970A}"/>
              </a:ext>
            </a:extLst>
          </p:cNvPr>
          <p:cNvSpPr/>
          <p:nvPr/>
        </p:nvSpPr>
        <p:spPr>
          <a:xfrm>
            <a:off x="472603" y="4309083"/>
            <a:ext cx="1426425" cy="1474383"/>
          </a:xfrm>
          <a:custGeom>
            <a:avLst/>
            <a:gdLst>
              <a:gd name="connsiteX0" fmla="*/ 0 w 5054956"/>
              <a:gd name="connsiteY0" fmla="*/ 0 h 873244"/>
              <a:gd name="connsiteX1" fmla="*/ 5054956 w 5054956"/>
              <a:gd name="connsiteY1" fmla="*/ 0 h 873244"/>
              <a:gd name="connsiteX2" fmla="*/ 5054956 w 5054956"/>
              <a:gd name="connsiteY2" fmla="*/ 873244 h 873244"/>
              <a:gd name="connsiteX3" fmla="*/ 0 w 5054956"/>
              <a:gd name="connsiteY3" fmla="*/ 873244 h 873244"/>
              <a:gd name="connsiteX4" fmla="*/ 0 w 5054956"/>
              <a:gd name="connsiteY4" fmla="*/ 0 h 873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4956" h="873244">
                <a:moveTo>
                  <a:pt x="0" y="0"/>
                </a:moveTo>
                <a:lnTo>
                  <a:pt x="5054956" y="0"/>
                </a:lnTo>
                <a:lnTo>
                  <a:pt x="5054956" y="873244"/>
                </a:lnTo>
                <a:lnTo>
                  <a:pt x="0" y="873244"/>
                </a:lnTo>
                <a:lnTo>
                  <a:pt x="0" y="0"/>
                </a:lnTo>
                <a:close/>
              </a:path>
            </a:pathLst>
          </a:custGeom>
          <a:solidFill>
            <a:schemeClr val="accent1"/>
          </a:solidFill>
          <a:ln>
            <a:noFill/>
          </a:ln>
          <a:effectLst/>
          <a:scene3d>
            <a:camera prst="orthographicFront">
              <a:rot lat="0" lon="0" rev="0"/>
            </a:camera>
            <a:lightRig rig="glow" dir="t">
              <a:rot lat="0" lon="0" rev="4800000"/>
            </a:lightRig>
          </a:scene3d>
          <a:sp3d prstMaterial="matte"/>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80000" tIns="50800" rIns="324000" bIns="50800" numCol="1" spcCol="1270" anchor="ctr" anchorCtr="0">
            <a:noAutofit/>
          </a:bodyPr>
          <a:lstStyle/>
          <a:p>
            <a:pPr algn="just">
              <a:buClr>
                <a:srgbClr val="006600"/>
              </a:buClr>
            </a:pPr>
            <a:endParaRPr lang="es-ES" sz="1800" kern="0" dirty="0">
              <a:solidFill>
                <a:schemeClr val="bg1">
                  <a:lumMod val="50000"/>
                </a:schemeClr>
              </a:solidFill>
              <a:latin typeface="Arial"/>
              <a:ea typeface="Arial"/>
              <a:cs typeface="Arial"/>
              <a:sym typeface="Arial"/>
            </a:endParaRPr>
          </a:p>
          <a:p>
            <a:pPr algn="just">
              <a:buClr>
                <a:srgbClr val="006600"/>
              </a:buClr>
            </a:pPr>
            <a:endParaRPr lang="es-ES" sz="1800" kern="0" dirty="0">
              <a:solidFill>
                <a:schemeClr val="bg1">
                  <a:lumMod val="50000"/>
                </a:schemeClr>
              </a:solidFill>
              <a:latin typeface="Arial"/>
              <a:ea typeface="Arial"/>
              <a:cs typeface="Arial"/>
              <a:sym typeface="Arial"/>
            </a:endParaRPr>
          </a:p>
          <a:p>
            <a:pPr algn="just">
              <a:buClr>
                <a:srgbClr val="006600"/>
              </a:buClr>
            </a:pPr>
            <a:r>
              <a:rPr lang="es-ES" sz="1800" kern="0" dirty="0">
                <a:solidFill>
                  <a:schemeClr val="bg1">
                    <a:lumMod val="50000"/>
                  </a:schemeClr>
                </a:solidFill>
                <a:latin typeface="Arial"/>
                <a:ea typeface="Arial"/>
                <a:cs typeface="Arial"/>
                <a:sym typeface="Arial"/>
              </a:rPr>
              <a:t> </a:t>
            </a:r>
          </a:p>
        </p:txBody>
      </p:sp>
      <p:pic>
        <p:nvPicPr>
          <p:cNvPr id="50" name="Imagen 49">
            <a:extLst>
              <a:ext uri="{FF2B5EF4-FFF2-40B4-BE49-F238E27FC236}">
                <a16:creationId xmlns="" xmlns:a16="http://schemas.microsoft.com/office/drawing/2014/main" id="{B579FD5C-FFDD-CD44-877E-7688A400C4C4}"/>
              </a:ext>
            </a:extLst>
          </p:cNvPr>
          <p:cNvPicPr>
            <a:picLocks noChangeAspect="1"/>
          </p:cNvPicPr>
          <p:nvPr/>
        </p:nvPicPr>
        <p:blipFill>
          <a:blip r:embed="rId5"/>
          <a:stretch>
            <a:fillRect/>
          </a:stretch>
        </p:blipFill>
        <p:spPr>
          <a:xfrm>
            <a:off x="863546" y="4670226"/>
            <a:ext cx="644538" cy="747390"/>
          </a:xfrm>
          <a:prstGeom prst="rect">
            <a:avLst/>
          </a:prstGeom>
        </p:spPr>
      </p:pic>
    </p:spTree>
    <p:custDataLst>
      <p:tags r:id="rId1"/>
    </p:custDataLst>
    <p:extLst>
      <p:ext uri="{BB962C8B-B14F-4D97-AF65-F5344CB8AC3E}">
        <p14:creationId xmlns:p14="http://schemas.microsoft.com/office/powerpoint/2010/main" val="3501970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4">
            <a:extLst>
              <a:ext uri="{FF2B5EF4-FFF2-40B4-BE49-F238E27FC236}">
                <a16:creationId xmlns="" xmlns:a16="http://schemas.microsoft.com/office/drawing/2014/main" id="{1AF35EDF-EC68-524A-98F7-16E394124A71}"/>
              </a:ext>
            </a:extLst>
          </p:cNvPr>
          <p:cNvSpPr txBox="1">
            <a:spLocks/>
          </p:cNvSpPr>
          <p:nvPr/>
        </p:nvSpPr>
        <p:spPr>
          <a:xfrm>
            <a:off x="449262" y="496570"/>
            <a:ext cx="9865812" cy="64038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2000" b="0" kern="1200">
                <a:solidFill>
                  <a:schemeClr val="accent1"/>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erif" pitchFamily="2" charset="77"/>
              </a:rPr>
              <a:t>Tableros eléctricos</a:t>
            </a:r>
          </a:p>
        </p:txBody>
      </p:sp>
      <p:sp>
        <p:nvSpPr>
          <p:cNvPr id="9" name="Text Placeholder 15">
            <a:extLst>
              <a:ext uri="{FF2B5EF4-FFF2-40B4-BE49-F238E27FC236}">
                <a16:creationId xmlns="" xmlns:a16="http://schemas.microsoft.com/office/drawing/2014/main" id="{DDE705CE-2D24-EE4C-BF3A-EA19026467A9}"/>
              </a:ext>
            </a:extLst>
          </p:cNvPr>
          <p:cNvSpPr txBox="1">
            <a:spLocks/>
          </p:cNvSpPr>
          <p:nvPr/>
        </p:nvSpPr>
        <p:spPr>
          <a:xfrm>
            <a:off x="449262" y="1159880"/>
            <a:ext cx="9865812" cy="356282"/>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Clr>
                <a:schemeClr val="accent1"/>
              </a:buClr>
              <a:buFont typeface="Wingdings" panose="05000000000000000000" pitchFamily="2" charset="2"/>
              <a:buNone/>
              <a:defRPr sz="1600" b="0" kern="1200">
                <a:solidFill>
                  <a:schemeClr val="accent3">
                    <a:lumMod val="75000"/>
                    <a:lumOff val="25000"/>
                  </a:schemeClr>
                </a:solidFill>
                <a:latin typeface="Arial" panose="020B0604020202020204" pitchFamily="34" charset="0"/>
                <a:ea typeface="+mn-ea"/>
                <a:cs typeface="Arial" panose="020B0604020202020204" pitchFamily="34" charset="0"/>
              </a:defRPr>
            </a:lvl1pPr>
            <a:lvl2pPr marL="3048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2pPr>
            <a:lvl3pPr marL="6096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3pPr>
            <a:lvl4pPr marL="9144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4pPr>
            <a:lvl5pPr marL="1219200" indent="0" algn="l" defTabSz="914400" rtl="0" eaLnBrk="1" latinLnBrk="0" hangingPunct="1">
              <a:lnSpc>
                <a:spcPct val="90000"/>
              </a:lnSpc>
              <a:spcBef>
                <a:spcPts val="500"/>
              </a:spcBef>
              <a:buClr>
                <a:schemeClr val="accent1"/>
              </a:buClr>
              <a:buFont typeface="Arial" panose="020B0604020202020204" pitchFamily="34" charset="0"/>
              <a:buNone/>
              <a:defRPr sz="1400" b="0" kern="1200">
                <a:solidFill>
                  <a:schemeClr val="accent3">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dirty="0">
                <a:latin typeface="ACHS Nueva Sans Medium" pitchFamily="2" charset="77"/>
              </a:rPr>
              <a:t>Deben contar con:</a:t>
            </a:r>
          </a:p>
        </p:txBody>
      </p:sp>
      <p:pic>
        <p:nvPicPr>
          <p:cNvPr id="50" name="Imagen 49">
            <a:extLst>
              <a:ext uri="{FF2B5EF4-FFF2-40B4-BE49-F238E27FC236}">
                <a16:creationId xmlns="" xmlns:a16="http://schemas.microsoft.com/office/drawing/2014/main" id="{B579FD5C-FFDD-CD44-877E-7688A400C4C4}"/>
              </a:ext>
            </a:extLst>
          </p:cNvPr>
          <p:cNvPicPr>
            <a:picLocks noChangeAspect="1"/>
          </p:cNvPicPr>
          <p:nvPr/>
        </p:nvPicPr>
        <p:blipFill>
          <a:blip r:embed="rId4"/>
          <a:stretch>
            <a:fillRect/>
          </a:stretch>
        </p:blipFill>
        <p:spPr>
          <a:xfrm>
            <a:off x="863546" y="4670226"/>
            <a:ext cx="644538" cy="747390"/>
          </a:xfrm>
          <a:prstGeom prst="rect">
            <a:avLst/>
          </a:prstGeom>
        </p:spPr>
      </p:pic>
      <p:grpSp>
        <p:nvGrpSpPr>
          <p:cNvPr id="2" name="Grupo 1">
            <a:extLst>
              <a:ext uri="{FF2B5EF4-FFF2-40B4-BE49-F238E27FC236}">
                <a16:creationId xmlns="" xmlns:a16="http://schemas.microsoft.com/office/drawing/2014/main" id="{5AF5AF42-D360-594D-9954-BD7507462346}"/>
              </a:ext>
            </a:extLst>
          </p:cNvPr>
          <p:cNvGrpSpPr/>
          <p:nvPr/>
        </p:nvGrpSpPr>
        <p:grpSpPr>
          <a:xfrm>
            <a:off x="449262" y="1712979"/>
            <a:ext cx="11198492" cy="4963661"/>
            <a:chOff x="900210" y="2326436"/>
            <a:chExt cx="14432122" cy="6396948"/>
          </a:xfrm>
        </p:grpSpPr>
        <p:grpSp>
          <p:nvGrpSpPr>
            <p:cNvPr id="11" name="Grupo 10">
              <a:extLst>
                <a:ext uri="{FF2B5EF4-FFF2-40B4-BE49-F238E27FC236}">
                  <a16:creationId xmlns="" xmlns:a16="http://schemas.microsoft.com/office/drawing/2014/main" id="{D4989CF0-9B18-4E45-B49F-E7987BCD464C}"/>
                </a:ext>
              </a:extLst>
            </p:cNvPr>
            <p:cNvGrpSpPr/>
            <p:nvPr/>
          </p:nvGrpSpPr>
          <p:grpSpPr>
            <a:xfrm>
              <a:off x="5875841" y="2351459"/>
              <a:ext cx="4501580" cy="3485157"/>
              <a:chOff x="2002594" y="3342160"/>
              <a:chExt cx="3643319" cy="52417346"/>
            </a:xfrm>
          </p:grpSpPr>
          <p:sp>
            <p:nvSpPr>
              <p:cNvPr id="12" name="Rectángulo 11">
                <a:extLst>
                  <a:ext uri="{FF2B5EF4-FFF2-40B4-BE49-F238E27FC236}">
                    <a16:creationId xmlns="" xmlns:a16="http://schemas.microsoft.com/office/drawing/2014/main" id="{EC31C836-80C2-DF4C-B8AA-7C8CBC2C3C7D}"/>
                  </a:ext>
                </a:extLst>
              </p:cNvPr>
              <p:cNvSpPr/>
              <p:nvPr/>
            </p:nvSpPr>
            <p:spPr>
              <a:xfrm>
                <a:off x="2002594" y="3342160"/>
                <a:ext cx="3643319" cy="524173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tx1"/>
                  </a:solidFill>
                </a:endParaRPr>
              </a:p>
            </p:txBody>
          </p:sp>
          <p:sp>
            <p:nvSpPr>
              <p:cNvPr id="13" name="Rectángulo 12">
                <a:extLst>
                  <a:ext uri="{FF2B5EF4-FFF2-40B4-BE49-F238E27FC236}">
                    <a16:creationId xmlns="" xmlns:a16="http://schemas.microsoft.com/office/drawing/2014/main" id="{72839373-5BB0-6D40-BDE9-5C213810D1FF}"/>
                  </a:ext>
                </a:extLst>
              </p:cNvPr>
              <p:cNvSpPr/>
              <p:nvPr/>
            </p:nvSpPr>
            <p:spPr>
              <a:xfrm>
                <a:off x="2188523" y="5271070"/>
                <a:ext cx="3315065" cy="47427049"/>
              </a:xfrm>
              <a:prstGeom prst="rect">
                <a:avLst/>
              </a:prstGeom>
            </p:spPr>
            <p:txBody>
              <a:bodyPr wrap="square">
                <a:spAutoFit/>
              </a:bodyPr>
              <a:lstStyle/>
              <a:p>
                <a:pPr algn="ctr"/>
                <a:r>
                  <a:rPr lang="es-ES" sz="1600" b="1" dirty="0">
                    <a:latin typeface="ACHS Nueva Sans Medium" pitchFamily="2" charset="77"/>
                    <a:cs typeface="Arial" panose="020B0604020202020204" pitchFamily="34" charset="0"/>
                  </a:rPr>
                  <a:t>Cubiertas y tapas</a:t>
                </a:r>
              </a:p>
              <a:p>
                <a:pPr algn="just"/>
                <a:endParaRPr lang="es-ES" sz="1800" dirty="0">
                  <a:latin typeface="ACHS Nueva Sans Medium" pitchFamily="2" charset="77"/>
                  <a:cs typeface="Arial" panose="020B0604020202020204" pitchFamily="34" charset="0"/>
                </a:endParaRPr>
              </a:p>
              <a:p>
                <a:r>
                  <a:rPr lang="es-ES" sz="1300" dirty="0">
                    <a:latin typeface="ACHS Nueva Sans Medium" pitchFamily="2" charset="77"/>
                    <a:cs typeface="Arial" panose="020B0604020202020204" pitchFamily="34" charset="0"/>
                  </a:rPr>
                  <a:t>Todos los tableros deberán contar con una cubierta cubre equipos y con una puerta exterior. La cubierta cubre equipos tendrá por finalidad impedir el contacto de cuerpos extraños con las partes energizadas, o bien, que partes energizadas queden al alcance del usuario al operar las protecciones o dispositivos de maniobra. </a:t>
                </a:r>
              </a:p>
            </p:txBody>
          </p:sp>
        </p:grpSp>
        <p:cxnSp>
          <p:nvCxnSpPr>
            <p:cNvPr id="14" name="Conector recto 13">
              <a:extLst>
                <a:ext uri="{FF2B5EF4-FFF2-40B4-BE49-F238E27FC236}">
                  <a16:creationId xmlns="" xmlns:a16="http://schemas.microsoft.com/office/drawing/2014/main" id="{9AA06EB5-C4F1-7D48-AE9D-7CF0E20ABBDA}"/>
                </a:ext>
              </a:extLst>
            </p:cNvPr>
            <p:cNvCxnSpPr/>
            <p:nvPr/>
          </p:nvCxnSpPr>
          <p:spPr>
            <a:xfrm>
              <a:off x="1529950" y="5652690"/>
              <a:ext cx="287350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5" name="Grupo 14">
              <a:extLst>
                <a:ext uri="{FF2B5EF4-FFF2-40B4-BE49-F238E27FC236}">
                  <a16:creationId xmlns="" xmlns:a16="http://schemas.microsoft.com/office/drawing/2014/main" id="{557A337D-30D3-2848-9558-4D522DB5BCE9}"/>
                </a:ext>
              </a:extLst>
            </p:cNvPr>
            <p:cNvGrpSpPr/>
            <p:nvPr/>
          </p:nvGrpSpPr>
          <p:grpSpPr>
            <a:xfrm>
              <a:off x="900211" y="2351458"/>
              <a:ext cx="4345889" cy="3485156"/>
              <a:chOff x="2066029" y="3342141"/>
              <a:chExt cx="3517312" cy="52417336"/>
            </a:xfrm>
          </p:grpSpPr>
          <p:sp>
            <p:nvSpPr>
              <p:cNvPr id="16" name="Rectángulo 15">
                <a:extLst>
                  <a:ext uri="{FF2B5EF4-FFF2-40B4-BE49-F238E27FC236}">
                    <a16:creationId xmlns="" xmlns:a16="http://schemas.microsoft.com/office/drawing/2014/main" id="{4B486369-EFB3-B64C-A68C-AAE3B89E93D7}"/>
                  </a:ext>
                </a:extLst>
              </p:cNvPr>
              <p:cNvSpPr/>
              <p:nvPr/>
            </p:nvSpPr>
            <p:spPr>
              <a:xfrm>
                <a:off x="2066029" y="3342141"/>
                <a:ext cx="3517312" cy="5241733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tx1"/>
                  </a:solidFill>
                </a:endParaRPr>
              </a:p>
            </p:txBody>
          </p:sp>
          <p:sp>
            <p:nvSpPr>
              <p:cNvPr id="17" name="Rectángulo 16">
                <a:extLst>
                  <a:ext uri="{FF2B5EF4-FFF2-40B4-BE49-F238E27FC236}">
                    <a16:creationId xmlns="" xmlns:a16="http://schemas.microsoft.com/office/drawing/2014/main" id="{D36ECF89-0787-5C42-9404-19CA3CFFEC38}"/>
                  </a:ext>
                </a:extLst>
              </p:cNvPr>
              <p:cNvSpPr/>
              <p:nvPr/>
            </p:nvSpPr>
            <p:spPr>
              <a:xfrm>
                <a:off x="2188523" y="5271071"/>
                <a:ext cx="3315065" cy="42356242"/>
              </a:xfrm>
              <a:prstGeom prst="rect">
                <a:avLst/>
              </a:prstGeom>
            </p:spPr>
            <p:txBody>
              <a:bodyPr wrap="square">
                <a:spAutoFit/>
              </a:bodyPr>
              <a:lstStyle/>
              <a:p>
                <a:pPr algn="ctr"/>
                <a:r>
                  <a:rPr lang="es-ES" sz="1600" b="1" dirty="0">
                    <a:latin typeface="ACHS Nueva Sans Medium" pitchFamily="2" charset="77"/>
                    <a:cs typeface="Arial" panose="020B0604020202020204" pitchFamily="34" charset="0"/>
                  </a:rPr>
                  <a:t>Circuitos Rotulados</a:t>
                </a:r>
              </a:p>
              <a:p>
                <a:pPr algn="just"/>
                <a:endParaRPr lang="es-ES" sz="1300" dirty="0">
                  <a:latin typeface="ACHS Nueva Sans Medium" pitchFamily="2" charset="77"/>
                  <a:cs typeface="Arial" panose="020B0604020202020204" pitchFamily="34" charset="0"/>
                </a:endParaRPr>
              </a:p>
              <a:p>
                <a:r>
                  <a:rPr lang="es-ES" sz="1300" dirty="0">
                    <a:latin typeface="ACHS Nueva Sans Medium" pitchFamily="2" charset="77"/>
                    <a:cs typeface="Arial" panose="020B0604020202020204" pitchFamily="34" charset="0"/>
                  </a:rPr>
                  <a:t>Todos los aparatos de maniobra o protecciones deberán marcarse en forma legible indicando cuál es su función. Igual exigencia se hará a los alimentadores. Los terminales de los motores y los actuadores deberán estar adecuadamente marcados.</a:t>
                </a:r>
              </a:p>
              <a:p>
                <a:endParaRPr lang="es-ES" sz="1400" dirty="0">
                  <a:latin typeface="ACHS Nueva Sans Medium" pitchFamily="2" charset="77"/>
                  <a:cs typeface="Arial" panose="020B0604020202020204" pitchFamily="34" charset="0"/>
                </a:endParaRPr>
              </a:p>
            </p:txBody>
          </p:sp>
        </p:grpSp>
        <p:grpSp>
          <p:nvGrpSpPr>
            <p:cNvPr id="18" name="Grupo 17">
              <a:extLst>
                <a:ext uri="{FF2B5EF4-FFF2-40B4-BE49-F238E27FC236}">
                  <a16:creationId xmlns="" xmlns:a16="http://schemas.microsoft.com/office/drawing/2014/main" id="{1F37B226-04F9-0B40-9F45-2634F504D2DE}"/>
                </a:ext>
              </a:extLst>
            </p:cNvPr>
            <p:cNvGrpSpPr/>
            <p:nvPr/>
          </p:nvGrpSpPr>
          <p:grpSpPr>
            <a:xfrm>
              <a:off x="10973758" y="2326436"/>
              <a:ext cx="4358574" cy="3485124"/>
              <a:chOff x="2108773" y="3342160"/>
              <a:chExt cx="3527578" cy="52417344"/>
            </a:xfrm>
          </p:grpSpPr>
          <p:sp>
            <p:nvSpPr>
              <p:cNvPr id="19" name="Rectángulo 18">
                <a:extLst>
                  <a:ext uri="{FF2B5EF4-FFF2-40B4-BE49-F238E27FC236}">
                    <a16:creationId xmlns="" xmlns:a16="http://schemas.microsoft.com/office/drawing/2014/main" id="{5FDCC3F8-920C-CC46-B4CA-FC62D3F267CB}"/>
                  </a:ext>
                </a:extLst>
              </p:cNvPr>
              <p:cNvSpPr/>
              <p:nvPr/>
            </p:nvSpPr>
            <p:spPr>
              <a:xfrm>
                <a:off x="2108773" y="3342160"/>
                <a:ext cx="3527578" cy="5241734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tx1"/>
                  </a:solidFill>
                </a:endParaRPr>
              </a:p>
            </p:txBody>
          </p:sp>
          <p:sp>
            <p:nvSpPr>
              <p:cNvPr id="20" name="Rectángulo 19">
                <a:extLst>
                  <a:ext uri="{FF2B5EF4-FFF2-40B4-BE49-F238E27FC236}">
                    <a16:creationId xmlns="" xmlns:a16="http://schemas.microsoft.com/office/drawing/2014/main" id="{1D1B935E-93AB-B64E-93B0-6E4FE0E2AC5B}"/>
                  </a:ext>
                </a:extLst>
              </p:cNvPr>
              <p:cNvSpPr/>
              <p:nvPr/>
            </p:nvSpPr>
            <p:spPr>
              <a:xfrm>
                <a:off x="2188523" y="5271088"/>
                <a:ext cx="3315065" cy="28337190"/>
              </a:xfrm>
              <a:prstGeom prst="rect">
                <a:avLst/>
              </a:prstGeom>
            </p:spPr>
            <p:txBody>
              <a:bodyPr wrap="square">
                <a:spAutoFit/>
              </a:bodyPr>
              <a:lstStyle/>
              <a:p>
                <a:pPr algn="ctr"/>
                <a:r>
                  <a:rPr lang="es-ES" sz="1600" b="1" dirty="0">
                    <a:latin typeface="ACHS Nueva Sans Medium" pitchFamily="2" charset="77"/>
                    <a:cs typeface="Arial" panose="020B0604020202020204" pitchFamily="34" charset="0"/>
                  </a:rPr>
                  <a:t>Parada de emergencia</a:t>
                </a:r>
              </a:p>
              <a:p>
                <a:endParaRPr lang="es-ES" sz="1400" dirty="0">
                  <a:latin typeface="ACHS Nueva Sans Medium" pitchFamily="2" charset="77"/>
                  <a:cs typeface="Arial" panose="020B0604020202020204" pitchFamily="34" charset="0"/>
                </a:endParaRPr>
              </a:p>
              <a:p>
                <a:r>
                  <a:rPr lang="es-ES" sz="1300" dirty="0">
                    <a:latin typeface="ACHS Nueva Sans Medium" pitchFamily="2" charset="77"/>
                    <a:cs typeface="Arial" panose="020B0604020202020204" pitchFamily="34" charset="0"/>
                  </a:rPr>
                  <a:t>Los tableros de faena deberán contar con parada de emergencia.</a:t>
                </a:r>
              </a:p>
              <a:p>
                <a:pPr algn="just"/>
                <a:endParaRPr lang="es-ES" sz="1300" dirty="0">
                  <a:latin typeface="ACHS Nueva Sans Medium" pitchFamily="2" charset="77"/>
                  <a:cs typeface="Arial" panose="020B0604020202020204" pitchFamily="34" charset="0"/>
                </a:endParaRPr>
              </a:p>
              <a:p>
                <a:pPr algn="just"/>
                <a:endParaRPr lang="es-ES" sz="1800" dirty="0">
                  <a:latin typeface="ACHS Nueva Sans Medium" pitchFamily="2" charset="77"/>
                  <a:cs typeface="Arial" panose="020B0604020202020204" pitchFamily="34" charset="0"/>
                </a:endParaRPr>
              </a:p>
            </p:txBody>
          </p:sp>
        </p:grpSp>
        <p:cxnSp>
          <p:nvCxnSpPr>
            <p:cNvPr id="21" name="Conector recto 20">
              <a:extLst>
                <a:ext uri="{FF2B5EF4-FFF2-40B4-BE49-F238E27FC236}">
                  <a16:creationId xmlns="" xmlns:a16="http://schemas.microsoft.com/office/drawing/2014/main" id="{AE031128-AEA7-4745-800B-FA8424C22001}"/>
                </a:ext>
              </a:extLst>
            </p:cNvPr>
            <p:cNvCxnSpPr/>
            <p:nvPr/>
          </p:nvCxnSpPr>
          <p:spPr>
            <a:xfrm>
              <a:off x="1822054" y="2924566"/>
              <a:ext cx="27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 xmlns:a16="http://schemas.microsoft.com/office/drawing/2014/main" id="{DBBC3CED-439C-5548-B79E-42A9BBA00BBB}"/>
                </a:ext>
              </a:extLst>
            </p:cNvPr>
            <p:cNvCxnSpPr/>
            <p:nvPr/>
          </p:nvCxnSpPr>
          <p:spPr>
            <a:xfrm>
              <a:off x="6869744" y="2927256"/>
              <a:ext cx="266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 xmlns:a16="http://schemas.microsoft.com/office/drawing/2014/main" id="{0F5C6AA0-B472-7B44-B188-317A984B2E93}"/>
                </a:ext>
              </a:extLst>
            </p:cNvPr>
            <p:cNvCxnSpPr/>
            <p:nvPr/>
          </p:nvCxnSpPr>
          <p:spPr>
            <a:xfrm>
              <a:off x="11773420" y="2924566"/>
              <a:ext cx="2700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4" name="Grupo 23">
              <a:extLst>
                <a:ext uri="{FF2B5EF4-FFF2-40B4-BE49-F238E27FC236}">
                  <a16:creationId xmlns="" xmlns:a16="http://schemas.microsoft.com/office/drawing/2014/main" id="{1C66F038-CEC2-5240-A6C6-ECA86456803C}"/>
                </a:ext>
              </a:extLst>
            </p:cNvPr>
            <p:cNvGrpSpPr/>
            <p:nvPr/>
          </p:nvGrpSpPr>
          <p:grpSpPr>
            <a:xfrm>
              <a:off x="900210" y="6072492"/>
              <a:ext cx="14432122" cy="2650892"/>
              <a:chOff x="900210" y="6072492"/>
              <a:chExt cx="14432122" cy="2650892"/>
            </a:xfrm>
          </p:grpSpPr>
          <p:grpSp>
            <p:nvGrpSpPr>
              <p:cNvPr id="25" name="Grupo 24">
                <a:extLst>
                  <a:ext uri="{FF2B5EF4-FFF2-40B4-BE49-F238E27FC236}">
                    <a16:creationId xmlns="" xmlns:a16="http://schemas.microsoft.com/office/drawing/2014/main" id="{64CEB7C7-F938-8D42-AECE-2920EDAFF8A4}"/>
                  </a:ext>
                </a:extLst>
              </p:cNvPr>
              <p:cNvGrpSpPr/>
              <p:nvPr/>
            </p:nvGrpSpPr>
            <p:grpSpPr>
              <a:xfrm>
                <a:off x="900210" y="6072492"/>
                <a:ext cx="14432122" cy="2650892"/>
                <a:chOff x="2108773" y="3342160"/>
                <a:chExt cx="3474568" cy="65280263"/>
              </a:xfrm>
            </p:grpSpPr>
            <p:sp>
              <p:nvSpPr>
                <p:cNvPr id="27" name="Rectángulo 26">
                  <a:extLst>
                    <a:ext uri="{FF2B5EF4-FFF2-40B4-BE49-F238E27FC236}">
                      <a16:creationId xmlns="" xmlns:a16="http://schemas.microsoft.com/office/drawing/2014/main" id="{B603A032-710F-B841-9E26-729A897CABF2}"/>
                    </a:ext>
                  </a:extLst>
                </p:cNvPr>
                <p:cNvSpPr/>
                <p:nvPr/>
              </p:nvSpPr>
              <p:spPr>
                <a:xfrm>
                  <a:off x="2108773" y="3342160"/>
                  <a:ext cx="3474568" cy="640250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1111" rIns="71111" rtlCol="0" anchor="ctr"/>
                <a:lstStyle/>
                <a:p>
                  <a:endParaRPr lang="es-CL" sz="1778" dirty="0">
                    <a:solidFill>
                      <a:schemeClr val="accent3">
                        <a:lumMod val="50000"/>
                      </a:schemeClr>
                    </a:solidFill>
                  </a:endParaRPr>
                </a:p>
              </p:txBody>
            </p:sp>
            <p:sp>
              <p:nvSpPr>
                <p:cNvPr id="28" name="Rectángulo 27">
                  <a:extLst>
                    <a:ext uri="{FF2B5EF4-FFF2-40B4-BE49-F238E27FC236}">
                      <a16:creationId xmlns="" xmlns:a16="http://schemas.microsoft.com/office/drawing/2014/main" id="{B7321EC6-1844-3746-B4E9-9BAB22C1F99C}"/>
                    </a:ext>
                  </a:extLst>
                </p:cNvPr>
                <p:cNvSpPr/>
                <p:nvPr/>
              </p:nvSpPr>
              <p:spPr>
                <a:xfrm>
                  <a:off x="2194021" y="4155061"/>
                  <a:ext cx="3315065" cy="64467362"/>
                </a:xfrm>
                <a:prstGeom prst="rect">
                  <a:avLst/>
                </a:prstGeom>
              </p:spPr>
              <p:txBody>
                <a:bodyPr wrap="square">
                  <a:spAutoFit/>
                </a:bodyPr>
                <a:lstStyle/>
                <a:p>
                  <a:pPr algn="just">
                    <a:lnSpc>
                      <a:spcPct val="150000"/>
                    </a:lnSpc>
                  </a:pPr>
                  <a:r>
                    <a:rPr lang="es-ES" sz="1800" b="1" dirty="0">
                      <a:solidFill>
                        <a:schemeClr val="bg1"/>
                      </a:solidFill>
                      <a:latin typeface="ACHS Nueva Sans Medium" pitchFamily="2" charset="77"/>
                      <a:cs typeface="Arial" panose="020B0604020202020204" pitchFamily="34" charset="0"/>
                    </a:rPr>
                    <a:t>        ¡ACCESO A UN TABLERO ELÉCTRICO! </a:t>
                  </a:r>
                </a:p>
                <a:p>
                  <a:pPr algn="just">
                    <a:lnSpc>
                      <a:spcPct val="150000"/>
                    </a:lnSpc>
                  </a:pPr>
                  <a:r>
                    <a:rPr lang="es-ES" sz="1800" b="1" dirty="0">
                      <a:solidFill>
                        <a:schemeClr val="bg1"/>
                      </a:solidFill>
                      <a:latin typeface="ACHS Nueva Sans Medium" pitchFamily="2" charset="77"/>
                      <a:cs typeface="Arial" panose="020B0604020202020204" pitchFamily="34" charset="0"/>
                    </a:rPr>
                    <a:t>        </a:t>
                  </a:r>
                  <a:r>
                    <a:rPr lang="es-ES" sz="1800" dirty="0">
                      <a:solidFill>
                        <a:schemeClr val="bg1"/>
                      </a:solidFill>
                      <a:latin typeface="ACHS Nueva Sans Medium" pitchFamily="2" charset="77"/>
                      <a:cs typeface="Arial" panose="020B0604020202020204" pitchFamily="34" charset="0"/>
                    </a:rPr>
                    <a:t>Abrir el panel cubre-equipos implica ser personal calificado, electricista o mantenedor. </a:t>
                  </a:r>
                </a:p>
                <a:p>
                  <a:pPr algn="just"/>
                  <a:endParaRPr lang="es-ES" sz="1800" dirty="0">
                    <a:solidFill>
                      <a:schemeClr val="bg1"/>
                    </a:solidFill>
                    <a:latin typeface="ACHS Nueva Sans Medium" pitchFamily="2" charset="77"/>
                    <a:cs typeface="Arial" panose="020B0604020202020204" pitchFamily="34" charset="0"/>
                  </a:endParaRPr>
                </a:p>
                <a:p>
                  <a:pPr algn="just"/>
                  <a:r>
                    <a:rPr lang="es-ES" sz="1800" b="1" dirty="0">
                      <a:solidFill>
                        <a:schemeClr val="bg1"/>
                      </a:solidFill>
                      <a:latin typeface="ACHS Nueva Sans Medium" pitchFamily="2" charset="77"/>
                      <a:cs typeface="Arial" panose="020B0604020202020204" pitchFamily="34" charset="0"/>
                    </a:rPr>
                    <a:t>Nota: </a:t>
                  </a:r>
                  <a:r>
                    <a:rPr lang="es-ES" sz="1800" dirty="0">
                      <a:solidFill>
                        <a:schemeClr val="bg1"/>
                      </a:solidFill>
                      <a:latin typeface="ACHS Nueva Sans Medium" pitchFamily="2" charset="77"/>
                      <a:cs typeface="Arial" panose="020B0604020202020204" pitchFamily="34" charset="0"/>
                    </a:rPr>
                    <a:t>Las inspecciones visuales relacionadas con el acceso a partes energizadas deben realizarse en conjunto con personal electricista. Uso de EPP aislantes y de protección contra arco eléctrico. </a:t>
                  </a:r>
                </a:p>
                <a:p>
                  <a:pPr algn="just"/>
                  <a:endParaRPr lang="es-ES" sz="1800" dirty="0">
                    <a:solidFill>
                      <a:schemeClr val="bg1"/>
                    </a:solidFill>
                    <a:latin typeface="ACHS Nueva Sans Medium" pitchFamily="2" charset="77"/>
                    <a:cs typeface="Arial" panose="020B0604020202020204" pitchFamily="34" charset="0"/>
                  </a:endParaRPr>
                </a:p>
              </p:txBody>
            </p:sp>
          </p:grpSp>
          <p:pic>
            <p:nvPicPr>
              <p:cNvPr id="26" name="Imagen 25">
                <a:extLst>
                  <a:ext uri="{FF2B5EF4-FFF2-40B4-BE49-F238E27FC236}">
                    <a16:creationId xmlns="" xmlns:a16="http://schemas.microsoft.com/office/drawing/2014/main" id="{5B3627DB-E820-764D-8845-D8B19C57922D}"/>
                  </a:ext>
                </a:extLst>
              </p:cNvPr>
              <p:cNvPicPr>
                <a:picLocks noChangeAspect="1"/>
              </p:cNvPicPr>
              <p:nvPr/>
            </p:nvPicPr>
            <p:blipFill>
              <a:blip r:embed="rId5"/>
              <a:stretch>
                <a:fillRect/>
              </a:stretch>
            </p:blipFill>
            <p:spPr>
              <a:xfrm>
                <a:off x="1179431" y="6161434"/>
                <a:ext cx="431800" cy="787400"/>
              </a:xfrm>
              <a:prstGeom prst="rect">
                <a:avLst/>
              </a:prstGeom>
            </p:spPr>
          </p:pic>
        </p:grpSp>
      </p:grpSp>
    </p:spTree>
    <p:custDataLst>
      <p:tags r:id="rId1"/>
    </p:custDataLst>
    <p:extLst>
      <p:ext uri="{BB962C8B-B14F-4D97-AF65-F5344CB8AC3E}">
        <p14:creationId xmlns:p14="http://schemas.microsoft.com/office/powerpoint/2010/main" val="3185710390"/>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3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yearfmt&gt;&lt;begin val=&quot;0&quot;/&gt;&lt;end val=&quot;4&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CPresentation&gt;&lt;/root&gt;"/>
  <p:tag name="THINKCELLUNDODONOTDELETE" val="0"/>
  <p:tag name="ARTICULATE_PROJECT_OPEN" val="0"/>
  <p:tag name="ARTICULATE_DESIGN_ID_TEMA DE OFFICE" val="TzzqJiMF"/>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a de Office">
  <a:themeElements>
    <a:clrScheme name="Personalizado 11">
      <a:dk1>
        <a:srgbClr val="3F3F3F"/>
      </a:dk1>
      <a:lt1>
        <a:srgbClr val="FFFFFF"/>
      </a:lt1>
      <a:dk2>
        <a:srgbClr val="E9EADD"/>
      </a:dk2>
      <a:lt2>
        <a:srgbClr val="004C14"/>
      </a:lt2>
      <a:accent1>
        <a:srgbClr val="15BF45"/>
      </a:accent1>
      <a:accent2>
        <a:srgbClr val="7CFF44"/>
      </a:accent2>
      <a:accent3>
        <a:srgbClr val="000000"/>
      </a:accent3>
      <a:accent4>
        <a:srgbClr val="348EFE"/>
      </a:accent4>
      <a:accent5>
        <a:srgbClr val="8A72FF"/>
      </a:accent5>
      <a:accent6>
        <a:srgbClr val="002A6C"/>
      </a:accent6>
      <a:hlink>
        <a:srgbClr val="7CFF44"/>
      </a:hlink>
      <a:folHlink>
        <a:srgbClr val="1E117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ortadas y cierres_Achs Seguro Laboral">
  <a:themeElements>
    <a:clrScheme name="Seguro Laboral">
      <a:dk1>
        <a:srgbClr val="000000"/>
      </a:dk1>
      <a:lt1>
        <a:sysClr val="window" lastClr="FFFFFF"/>
      </a:lt1>
      <a:dk2>
        <a:srgbClr val="EAEADE"/>
      </a:dk2>
      <a:lt2>
        <a:srgbClr val="004C14"/>
      </a:lt2>
      <a:accent1>
        <a:srgbClr val="13C045"/>
      </a:accent1>
      <a:accent2>
        <a:srgbClr val="7EFF45"/>
      </a:accent2>
      <a:accent3>
        <a:srgbClr val="000000"/>
      </a:accent3>
      <a:accent4>
        <a:srgbClr val="27933E"/>
      </a:accent4>
      <a:accent5>
        <a:srgbClr val="81D877"/>
      </a:accent5>
      <a:accent6>
        <a:srgbClr val="27933E"/>
      </a:accent6>
      <a:hlink>
        <a:srgbClr val="13C045"/>
      </a:hlink>
      <a:folHlink>
        <a:srgbClr val="004C14"/>
      </a:folHlink>
    </a:clrScheme>
    <a:fontScheme name="Ach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0" tIns="0" rIns="0" bIns="0" rtlCol="0" anchor="t" anchorCtr="0"/>
      <a:lstStyle>
        <a:defPPr algn="l">
          <a:defRPr sz="1400" dirty="0" err="1"/>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7C36543F3D857D488921B9E8F0F0A212" ma:contentTypeVersion="25" ma:contentTypeDescription="Crear nuevo documento." ma:contentTypeScope="" ma:versionID="9ee0241dd85c47aa0eb2b8bd4b0308e3">
  <xsd:schema xmlns:xsd="http://www.w3.org/2001/XMLSchema" xmlns:xs="http://www.w3.org/2001/XMLSchema" xmlns:p="http://schemas.microsoft.com/office/2006/metadata/properties" xmlns:ns2="1b271f39-b556-4564-846a-22e0c3543dec" xmlns:ns3="2c1f9411-02cd-4cb0-88d5-209d7ce520fa" targetNamespace="http://schemas.microsoft.com/office/2006/metadata/properties" ma:root="true" ma:fieldsID="93e81017037b805872da2c304f785326" ns2:_="" ns3:_="">
    <xsd:import namespace="1b271f39-b556-4564-846a-22e0c3543dec"/>
    <xsd:import namespace="2c1f9411-02cd-4cb0-88d5-209d7ce520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271f39-b556-4564-846a-22e0c3543d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bjectDetectorVersions" ma:index="12" nillable="true" ma:displayName="MediaServiceObjectDetectorVersions" ma:description="" ma:hidden="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Etiquetas de imagen" ma:readOnly="false" ma:fieldId="{5cf76f15-5ced-4ddc-b409-7134ff3c332f}" ma:taxonomyMulti="true" ma:sspId="3502374b-82e5-4b34-b572-a4b8594eee8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c1f9411-02cd-4cb0-88d5-209d7ce520fa" elementFormDefault="qualified">
    <xsd:import namespace="http://schemas.microsoft.com/office/2006/documentManagement/types"/>
    <xsd:import namespace="http://schemas.microsoft.com/office/infopath/2007/PartnerControls"/>
    <xsd:element name="TaxCatchAll" ma:index="18" nillable="true" ma:displayName="Columna global de taxonomía" ma:hidden="true" ma:list="{35a76299-f8ab-42a3-92f7-492ebfc63ed6}" ma:internalName="TaxCatchAll" ma:showField="CatchAllData" ma:web="2c1f9411-02cd-4cb0-88d5-209d7ce520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b271f39-b556-4564-846a-22e0c3543dec">
      <Terms xmlns="http://schemas.microsoft.com/office/infopath/2007/PartnerControls"/>
    </lcf76f155ced4ddcb4097134ff3c332f>
    <TaxCatchAll xmlns="2c1f9411-02cd-4cb0-88d5-209d7ce520fa" xsi:nil="true"/>
  </documentManagement>
</p:properties>
</file>

<file path=customXml/itemProps1.xml><?xml version="1.0" encoding="utf-8"?>
<ds:datastoreItem xmlns:ds="http://schemas.openxmlformats.org/officeDocument/2006/customXml" ds:itemID="{34B5F640-7292-4157-8D38-6DE9F7C10C1E}"/>
</file>

<file path=customXml/itemProps2.xml><?xml version="1.0" encoding="utf-8"?>
<ds:datastoreItem xmlns:ds="http://schemas.openxmlformats.org/officeDocument/2006/customXml" ds:itemID="{F1EAB090-55AF-437B-88C6-44EBD578C66D}"/>
</file>

<file path=customXml/itemProps3.xml><?xml version="1.0" encoding="utf-8"?>
<ds:datastoreItem xmlns:ds="http://schemas.openxmlformats.org/officeDocument/2006/customXml" ds:itemID="{A0679C40-3B7F-4F0C-B596-BE9A9FC82F53}"/>
</file>

<file path=docProps/app.xml><?xml version="1.0" encoding="utf-8"?>
<Properties xmlns="http://schemas.openxmlformats.org/officeDocument/2006/extended-properties" xmlns:vt="http://schemas.openxmlformats.org/officeDocument/2006/docPropsVTypes">
  <TotalTime>1907</TotalTime>
  <Words>1679</Words>
  <Application>Microsoft Office PowerPoint</Application>
  <PresentationFormat>Panorámica</PresentationFormat>
  <Paragraphs>177</Paragraphs>
  <Slides>17</Slides>
  <Notes>13</Notes>
  <HiddenSlides>0</HiddenSlides>
  <MMClips>0</MMClips>
  <ScaleCrop>false</ScaleCrop>
  <HeadingPairs>
    <vt:vector size="8" baseType="variant">
      <vt:variant>
        <vt:lpstr>Fuentes usadas</vt:lpstr>
      </vt:variant>
      <vt:variant>
        <vt:i4>9</vt:i4>
      </vt:variant>
      <vt:variant>
        <vt:lpstr>Tema</vt:lpstr>
      </vt:variant>
      <vt:variant>
        <vt:i4>3</vt:i4>
      </vt:variant>
      <vt:variant>
        <vt:lpstr>Servidores OLE incrustados</vt:lpstr>
      </vt:variant>
      <vt:variant>
        <vt:i4>1</vt:i4>
      </vt:variant>
      <vt:variant>
        <vt:lpstr>Títulos de diapositiva</vt:lpstr>
      </vt:variant>
      <vt:variant>
        <vt:i4>17</vt:i4>
      </vt:variant>
    </vt:vector>
  </HeadingPairs>
  <TitlesOfParts>
    <vt:vector size="30" baseType="lpstr">
      <vt:lpstr>ACHS Nueva Sans</vt:lpstr>
      <vt:lpstr>ACHS Nueva Sans Medium</vt:lpstr>
      <vt:lpstr>ACHS Nueva Sans SemiBold</vt:lpstr>
      <vt:lpstr>ACHS Nueva Serif</vt:lpstr>
      <vt:lpstr>Arial</vt:lpstr>
      <vt:lpstr>Calibri</vt:lpstr>
      <vt:lpstr>Calibri Light</vt:lpstr>
      <vt:lpstr>Helvetica Neue Medium</vt:lpstr>
      <vt:lpstr>Wingdings</vt:lpstr>
      <vt:lpstr>Tema de Office</vt:lpstr>
      <vt:lpstr>Portadas y cierres_Achs Seguro Laboral</vt:lpstr>
      <vt:lpstr>2_Tema de Office</vt:lpstr>
      <vt:lpstr>Diapositiva de think-cell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PATRICIO ALEJANDRO VALDÉS SAAVEDRA</dc:creator>
  <cp:lastModifiedBy>Saldaño Carreño, Carlos Antonio</cp:lastModifiedBy>
  <cp:revision>451</cp:revision>
  <dcterms:created xsi:type="dcterms:W3CDTF">2023-07-11T20:17:04Z</dcterms:created>
  <dcterms:modified xsi:type="dcterms:W3CDTF">2025-02-04T12:15:35Z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C96C6386-9290-4F08-ABF2-8FC7A5DAC8C6</vt:lpwstr>
  </property>
  <property fmtid="{D5CDD505-2E9C-101B-9397-08002B2CF9AE}" pid="3" name="ArticulatePath">
    <vt:lpwstr>659721 - TABLEROS MOVILES BAJA TENSION (PPT) - RB2023 </vt:lpwstr>
  </property>
  <property fmtid="{D5CDD505-2E9C-101B-9397-08002B2CF9AE}" pid="4" name="ContentTypeId">
    <vt:lpwstr>0x0101007C36543F3D857D488921B9E8F0F0A212</vt:lpwstr>
  </property>
</Properties>
</file>