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xml" ContentType="application/vnd.openxmlformats-officedocument.presentationml.slide+xml"/>
  <Override PartName="/ppt/slides/slide2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42.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48.xml" ContentType="application/vnd.openxmlformats-officedocument.presentationml.slide+xml"/>
  <Override PartName="/ppt/slides/slide45.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1.xml" ContentType="application/vnd.openxmlformats-officedocument.presentationml.slide+xml"/>
  <Override PartName="/ppt/slides/slide41.xml" ContentType="application/vnd.openxmlformats-officedocument.presentationml.slide+xml"/>
  <Override PartName="/ppt/slides/slide36.xml" ContentType="application/vnd.openxmlformats-officedocument.presentationml.slide+xml"/>
  <Override PartName="/ppt/slides/slide40.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7.xml" ContentType="application/vnd.openxmlformats-officedocument.presentationml.slide+xml"/>
  <Override PartName="/ppt/slides/slide52.xml" ContentType="application/vnd.openxmlformats-officedocument.presentationml.slide+xml"/>
  <Override PartName="/ppt/notesSlides/notesSlide40.xml" ContentType="application/vnd.openxmlformats-officedocument.presentationml.notesSlide+xml"/>
  <Override PartName="/ppt/notesSlides/notesSlide3.xml" ContentType="application/vnd.openxmlformats-officedocument.presentationml.notesSlide+xml"/>
  <Override PartName="/ppt/slideMasters/slideMaster3.xml" ContentType="application/vnd.openxmlformats-officedocument.presentationml.slideMaster+xml"/>
  <Override PartName="/ppt/notesSlides/notesSlide4.xml" ContentType="application/vnd.openxmlformats-officedocument.presentationml.notesSlide+xml"/>
  <Override PartName="/ppt/notesSlides/notesSlide39.xml" ContentType="application/vnd.openxmlformats-officedocument.presentationml.notesSlide+xml"/>
  <Override PartName="/ppt/notesSlides/notesSlide41.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notesSlides/notesSlide48.xml" ContentType="application/vnd.openxmlformats-officedocument.presentationml.notesSlide+xml"/>
  <Override PartName="/ppt/notesSlides/notesSlide2.xml" ContentType="application/vnd.openxmlformats-officedocument.presentationml.notesSlide+xml"/>
  <Override PartName="/ppt/notesSlides/notesSlide38.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45.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2.xml" ContentType="application/vnd.openxmlformats-officedocument.presentationml.slideLayout+xml"/>
  <Override PartName="/ppt/slideLayouts/slideLayout26.xml" ContentType="application/vnd.openxmlformats-officedocument.presentationml.slideLayout+xml"/>
  <Override PartName="/ppt/slideLayouts/slideLayout31.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4.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2.xml" ContentType="application/vnd.openxmlformats-officedocument.presentationml.tags+xml"/>
  <Override PartName="/ppt/tags/tag11.xml" ContentType="application/vnd.openxmlformats-officedocument.presentationml.tags+xml"/>
  <Override PartName="/ppt/tags/tag76.xml" ContentType="application/vnd.openxmlformats-officedocument.presentationml.tags+xml"/>
  <Override PartName="/ppt/tags/tag15.xml" ContentType="application/vnd.openxmlformats-officedocument.presentationml.tags+xml"/>
  <Override PartName="/ppt/tags/tag20.xml" ContentType="application/vnd.openxmlformats-officedocument.presentationml.tags+xml"/>
  <Override PartName="/ppt/tags/tag1.xml" ContentType="application/vnd.openxmlformats-officedocument.presentationml.tags+xml"/>
  <Override PartName="/ppt/tags/tag3.xml" ContentType="application/vnd.openxmlformats-officedocument.presentationml.tags+xml"/>
  <Override PartName="/ppt/tags/tag14.xml" ContentType="application/vnd.openxmlformats-officedocument.presentationml.tags+xml"/>
  <Override PartName="/ppt/tags/tag16.xml" ContentType="application/vnd.openxmlformats-officedocument.presentationml.tags+xml"/>
  <Override PartName="/ppt/tags/tag9.xml" ContentType="application/vnd.openxmlformats-officedocument.presentationml.tags+xml"/>
  <Override PartName="/ppt/tags/tag18.xml" ContentType="application/vnd.openxmlformats-officedocument.presentationml.tags+xml"/>
  <Override PartName="/ppt/tags/tag10.xml" ContentType="application/vnd.openxmlformats-officedocument.presentationml.tags+xml"/>
  <Override PartName="/ppt/tags/tag12.xml" ContentType="application/vnd.openxmlformats-officedocument.presentationml.tags+xml"/>
  <Override PartName="/ppt/tags/tag19.xml" ContentType="application/vnd.openxmlformats-officedocument.presentationml.tags+xml"/>
  <Override PartName="/ppt/tags/tag13.xml" ContentType="application/vnd.openxmlformats-officedocument.presentationml.tags+xml"/>
  <Override PartName="/ppt/tags/tag8.xml" ContentType="application/vnd.openxmlformats-officedocument.presentationml.tags+xml"/>
  <Override PartName="/ppt/tags/tag5.xml" ContentType="application/vnd.openxmlformats-officedocument.presentationml.tags+xml"/>
  <Override PartName="/ppt/tags/tag17.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4.xml" ContentType="application/vnd.openxmlformats-officedocument.presentationml.tags+xml"/>
  <Override PartName="/ppt/tags/tag75.xml" ContentType="application/vnd.openxmlformats-officedocument.presentationml.tags+xml"/>
  <Override PartName="/ppt/tags/tag22.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1.xml" ContentType="application/vnd.openxmlformats-officedocument.presentationml.tags+xml"/>
  <Override PartName="/ppt/tags/tag60.xml" ContentType="application/vnd.openxmlformats-officedocument.presentationml.tags+xml"/>
  <Override PartName="/ppt/tags/tag59.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21.xml" ContentType="application/vnd.openxmlformats-officedocument.presentationml.tags+xml"/>
  <Override PartName="/ppt/tags/tag58.xml" ContentType="application/vnd.openxmlformats-officedocument.presentationml.tag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tags/tag72.xml" ContentType="application/vnd.openxmlformats-officedocument.presentationml.tags+xml"/>
  <Override PartName="/ppt/tags/tag78.xml" ContentType="application/vnd.openxmlformats-officedocument.presentationml.tags+xml"/>
  <Override PartName="/ppt/tags/tag73.xml" ContentType="application/vnd.openxmlformats-officedocument.presentationml.tags+xml"/>
  <Override PartName="/ppt/tags/tag77.xml" ContentType="application/vnd.openxmlformats-officedocument.presentationml.tags+xml"/>
  <Override PartName="/ppt/tags/tag74.xml" ContentType="application/vnd.openxmlformats-officedocument.presentationml.tags+xml"/>
  <Override PartName="/ppt/tags/tag79.xml" ContentType="application/vnd.openxmlformats-officedocument.presentationml.tags+xml"/>
  <Override PartName="/ppt/tags/tag71.xml" ContentType="application/vnd.openxmlformats-officedocument.presentationml.tags+xml"/>
  <Override PartName="/ppt/tags/tag70.xml" ContentType="application/vnd.openxmlformats-officedocument.presentationml.tags+xml"/>
  <Override PartName="/ppt/tags/tag67.xml" ContentType="application/vnd.openxmlformats-officedocument.presentationml.tags+xml"/>
  <Override PartName="/ppt/tags/tag81.xml" ContentType="application/vnd.openxmlformats-officedocument.presentationml.tags+xml"/>
  <Override PartName="/ppt/tags/tag68.xml" ContentType="application/vnd.openxmlformats-officedocument.presentationml.tags+xml"/>
  <Override PartName="/ppt/tags/tag80.xml" ContentType="application/vnd.openxmlformats-officedocument.presentationml.tags+xml"/>
  <Override PartName="/ppt/tags/tag69.xml" ContentType="application/vnd.openxmlformats-officedocument.presentationml.tags+xml"/>
  <Override PartName="/ppt/tags/tag53.xml" ContentType="application/vnd.openxmlformats-officedocument.presentationml.tags+xml"/>
  <Override PartName="/ppt/tags/tag57.xml" ContentType="application/vnd.openxmlformats-officedocument.presentationml.tags+xml"/>
  <Override PartName="/ppt/tags/tag5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8.xml" ContentType="application/vnd.openxmlformats-officedocument.presentationml.tags+xml"/>
  <Override PartName="/ppt/tags/tag52.xml" ContentType="application/vnd.openxmlformats-officedocument.presentationml.tags+xml"/>
  <Override PartName="/ppt/tags/tag42.xml" ContentType="application/vnd.openxmlformats-officedocument.presentationml.tags+xml"/>
  <Override PartName="/ppt/tags/tag44.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3.xml" ContentType="application/vnd.openxmlformats-officedocument.presentationml.tags+xml"/>
  <Override PartName="/ppt/tags/tag45.xml" ContentType="application/vnd.openxmlformats-officedocument.presentationml.tags+xml"/>
  <Override PartName="/ppt/tags/tag47.xml" ContentType="application/vnd.openxmlformats-officedocument.presentationml.tags+xml"/>
  <Override PartName="/ppt/tags/tag50.xml" ContentType="application/vnd.openxmlformats-officedocument.presentationml.tags+xml"/>
  <Override PartName="/ppt/tags/tag49.xml" ContentType="application/vnd.openxmlformats-officedocument.presentationml.tags+xml"/>
  <Override PartName="/ppt/tags/tag48.xml" ContentType="application/vnd.openxmlformats-officedocument.presentationml.tags+xml"/>
  <Override PartName="/ppt/tags/tag46.xml" ContentType="application/vnd.openxmlformats-officedocument.presentationml.tags+xml"/>
  <Override PartName="/ppt/revisionInfo.xml" ContentType="application/vnd.ms-powerpoint.revisioninfo+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3" r:id="rId2"/>
    <p:sldMasterId id="2147483715" r:id="rId3"/>
  </p:sldMasterIdLst>
  <p:notesMasterIdLst>
    <p:notesMasterId r:id="rId58"/>
  </p:notesMasterIdLst>
  <p:handoutMasterIdLst>
    <p:handoutMasterId r:id="rId59"/>
  </p:handoutMasterIdLst>
  <p:sldIdLst>
    <p:sldId id="452" r:id="rId4"/>
    <p:sldId id="2147472666" r:id="rId5"/>
    <p:sldId id="2147472597" r:id="rId6"/>
    <p:sldId id="2147472598" r:id="rId7"/>
    <p:sldId id="2147472602" r:id="rId8"/>
    <p:sldId id="2147472667" r:id="rId9"/>
    <p:sldId id="2147472669" r:id="rId10"/>
    <p:sldId id="2147472709" r:id="rId11"/>
    <p:sldId id="2147472668" r:id="rId12"/>
    <p:sldId id="2147472671" r:id="rId13"/>
    <p:sldId id="2147472672" r:id="rId14"/>
    <p:sldId id="2147472673" r:id="rId15"/>
    <p:sldId id="2147472674" r:id="rId16"/>
    <p:sldId id="2147472675" r:id="rId17"/>
    <p:sldId id="2147472676" r:id="rId18"/>
    <p:sldId id="2147472677" r:id="rId19"/>
    <p:sldId id="2147472678" r:id="rId20"/>
    <p:sldId id="2147472679" r:id="rId21"/>
    <p:sldId id="2147472680" r:id="rId22"/>
    <p:sldId id="2147472681" r:id="rId23"/>
    <p:sldId id="2147472682" r:id="rId24"/>
    <p:sldId id="2147472683" r:id="rId25"/>
    <p:sldId id="2147472684" r:id="rId26"/>
    <p:sldId id="2147472685" r:id="rId27"/>
    <p:sldId id="2147472686" r:id="rId28"/>
    <p:sldId id="2147472687" r:id="rId29"/>
    <p:sldId id="2147472688" r:id="rId30"/>
    <p:sldId id="2147472689" r:id="rId31"/>
    <p:sldId id="2147472708" r:id="rId32"/>
    <p:sldId id="2147472690" r:id="rId33"/>
    <p:sldId id="2147472691" r:id="rId34"/>
    <p:sldId id="2147472692" r:id="rId35"/>
    <p:sldId id="2147472693" r:id="rId36"/>
    <p:sldId id="2147472694" r:id="rId37"/>
    <p:sldId id="2147472695" r:id="rId38"/>
    <p:sldId id="2147472696" r:id="rId39"/>
    <p:sldId id="2147472697" r:id="rId40"/>
    <p:sldId id="2147472698" r:id="rId41"/>
    <p:sldId id="2147472699" r:id="rId42"/>
    <p:sldId id="2147472700" r:id="rId43"/>
    <p:sldId id="2147472701" r:id="rId44"/>
    <p:sldId id="2147472702" r:id="rId45"/>
    <p:sldId id="2147472703" r:id="rId46"/>
    <p:sldId id="2147472704" r:id="rId47"/>
    <p:sldId id="2147472705" r:id="rId48"/>
    <p:sldId id="2147472706" r:id="rId49"/>
    <p:sldId id="2147472710" r:id="rId50"/>
    <p:sldId id="2147472711" r:id="rId51"/>
    <p:sldId id="2147472712" r:id="rId52"/>
    <p:sldId id="2147472713" r:id="rId53"/>
    <p:sldId id="2147472714" r:id="rId54"/>
    <p:sldId id="2147472715" r:id="rId55"/>
    <p:sldId id="2147472716" r:id="rId56"/>
    <p:sldId id="2147472717" r:id="rId57"/>
  </p:sldIdLst>
  <p:sldSz cx="12192000" cy="6858000"/>
  <p:notesSz cx="6858000" cy="9144000"/>
  <p:custDataLst>
    <p:tags r:id="rId60"/>
  </p:custDataLst>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S98OvRn6wn70ryUUolXSg==" hashData="Yz+0KGUCGq3Xgl1VdcXSmgtnJxN6XGJSuI5hy8IjlaAVKpXYeEtklOKythZiGI3I9zJAWwGvCC/dCttQyr/KW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668647-0E4E-4D51-9C0E-13926B4FF229}" v="3059" dt="2023-07-13T15:51:45.45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35" autoAdjust="0"/>
    <p:restoredTop sz="93091" autoAdjust="0"/>
  </p:normalViewPr>
  <p:slideViewPr>
    <p:cSldViewPr snapToGrid="0">
      <p:cViewPr varScale="1">
        <p:scale>
          <a:sx n="72" d="100"/>
          <a:sy n="72" d="100"/>
        </p:scale>
        <p:origin x="568" y="60"/>
      </p:cViewPr>
      <p:guideLst/>
    </p:cSldViewPr>
  </p:slideViewPr>
  <p:outlineViewPr>
    <p:cViewPr>
      <p:scale>
        <a:sx n="33" d="100"/>
        <a:sy n="33" d="100"/>
      </p:scale>
      <p:origin x="0" y="-27438"/>
    </p:cViewPr>
  </p:outlineViewPr>
  <p:notesTextViewPr>
    <p:cViewPr>
      <p:scale>
        <a:sx n="1" d="1"/>
        <a:sy n="1" d="1"/>
      </p:scale>
      <p:origin x="0" y="0"/>
    </p:cViewPr>
  </p:notesTextViewPr>
  <p:notesViewPr>
    <p:cSldViewPr snapToGrid="0">
      <p:cViewPr varScale="1">
        <p:scale>
          <a:sx n="59" d="100"/>
          <a:sy n="59" d="100"/>
        </p:scale>
        <p:origin x="2790"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theme" Target="theme/theme1.xml"/><Relationship Id="rId68"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66" Type="http://schemas.microsoft.com/office/2016/11/relationships/changesInfo" Target="changesInfos/changesInfo1.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69" Type="http://schemas.openxmlformats.org/officeDocument/2006/relationships/customXml" Target="../customXml/item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 Id="rId67" Type="http://schemas.openxmlformats.org/officeDocument/2006/relationships/customXml" Target="../customXml/item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gs" Target="tags/tag1.xml"/><Relationship Id="rId65"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o Cortés, Sofía Constanza" userId="bc780694-5ad3-4b43-9d08-68ceeeeb3a92" providerId="ADAL" clId="{78668647-0E4E-4D51-9C0E-13926B4FF229}"/>
    <pc:docChg chg="undo custSel addSld delSld modSld sldOrd modMainMaster modSection replTag">
      <pc:chgData name="Brito Cortés, Sofía Constanza" userId="bc780694-5ad3-4b43-9d08-68ceeeeb3a92" providerId="ADAL" clId="{78668647-0E4E-4D51-9C0E-13926B4FF229}" dt="2023-07-13T15:51:45.458" v="5563" actId="20578"/>
      <pc:docMkLst>
        <pc:docMk/>
      </pc:docMkLst>
      <pc:sldChg chg="delSp">
        <pc:chgData name="Brito Cortés, Sofía Constanza" userId="bc780694-5ad3-4b43-9d08-68ceeeeb3a92" providerId="ADAL" clId="{78668647-0E4E-4D51-9C0E-13926B4FF229}" dt="2023-07-13T15:44:17.838" v="5554"/>
        <pc:sldMkLst>
          <pc:docMk/>
          <pc:sldMk cId="0" sldId="279"/>
        </pc:sldMkLst>
        <pc:spChg chg="del">
          <ac:chgData name="Brito Cortés, Sofía Constanza" userId="bc780694-5ad3-4b43-9d08-68ceeeeb3a92" providerId="ADAL" clId="{78668647-0E4E-4D51-9C0E-13926B4FF229}" dt="2023-07-13T15:44:17.838" v="5554"/>
          <ac:spMkLst>
            <pc:docMk/>
            <pc:sldMk cId="0" sldId="279"/>
            <ac:spMk id="2" creationId="{2E7E7DBF-90A8-1A51-8FCC-DD65465B3770}"/>
          </ac:spMkLst>
        </pc:spChg>
      </pc:sldChg>
      <pc:sldChg chg="delSp">
        <pc:chgData name="Brito Cortés, Sofía Constanza" userId="bc780694-5ad3-4b43-9d08-68ceeeeb3a92" providerId="ADAL" clId="{78668647-0E4E-4D51-9C0E-13926B4FF229}" dt="2023-07-13T15:44:17.838" v="5554"/>
        <pc:sldMkLst>
          <pc:docMk/>
          <pc:sldMk cId="0" sldId="284"/>
        </pc:sldMkLst>
        <pc:spChg chg="del">
          <ac:chgData name="Brito Cortés, Sofía Constanza" userId="bc780694-5ad3-4b43-9d08-68ceeeeb3a92" providerId="ADAL" clId="{78668647-0E4E-4D51-9C0E-13926B4FF229}" dt="2023-07-13T15:44:17.838" v="5554"/>
          <ac:spMkLst>
            <pc:docMk/>
            <pc:sldMk cId="0" sldId="284"/>
            <ac:spMk id="2" creationId="{2DC4924F-8F1B-95D2-8254-0929E8061B5D}"/>
          </ac:spMkLst>
        </pc:spChg>
      </pc:sldChg>
      <pc:sldChg chg="delSp">
        <pc:chgData name="Brito Cortés, Sofía Constanza" userId="bc780694-5ad3-4b43-9d08-68ceeeeb3a92" providerId="ADAL" clId="{78668647-0E4E-4D51-9C0E-13926B4FF229}" dt="2023-07-13T15:44:17.838" v="5554"/>
        <pc:sldMkLst>
          <pc:docMk/>
          <pc:sldMk cId="2571665260" sldId="352"/>
        </pc:sldMkLst>
        <pc:spChg chg="del">
          <ac:chgData name="Brito Cortés, Sofía Constanza" userId="bc780694-5ad3-4b43-9d08-68ceeeeb3a92" providerId="ADAL" clId="{78668647-0E4E-4D51-9C0E-13926B4FF229}" dt="2023-07-13T15:44:17.838" v="5554"/>
          <ac:spMkLst>
            <pc:docMk/>
            <pc:sldMk cId="2571665260" sldId="352"/>
            <ac:spMk id="2" creationId="{5255C6D4-96B0-F707-5058-20B797FA8DC3}"/>
          </ac:spMkLst>
        </pc:spChg>
      </pc:sldChg>
      <pc:sldChg chg="delSp">
        <pc:chgData name="Brito Cortés, Sofía Constanza" userId="bc780694-5ad3-4b43-9d08-68ceeeeb3a92" providerId="ADAL" clId="{78668647-0E4E-4D51-9C0E-13926B4FF229}" dt="2023-07-13T15:44:17.838" v="5554"/>
        <pc:sldMkLst>
          <pc:docMk/>
          <pc:sldMk cId="1198807975" sldId="354"/>
        </pc:sldMkLst>
        <pc:spChg chg="del">
          <ac:chgData name="Brito Cortés, Sofía Constanza" userId="bc780694-5ad3-4b43-9d08-68ceeeeb3a92" providerId="ADAL" clId="{78668647-0E4E-4D51-9C0E-13926B4FF229}" dt="2023-07-13T15:44:17.838" v="5554"/>
          <ac:spMkLst>
            <pc:docMk/>
            <pc:sldMk cId="1198807975" sldId="354"/>
            <ac:spMk id="3" creationId="{55509333-A291-D808-C4DC-737442D05B26}"/>
          </ac:spMkLst>
        </pc:spChg>
      </pc:sldChg>
      <pc:sldChg chg="addSp delSp modSp mod ord">
        <pc:chgData name="Brito Cortés, Sofía Constanza" userId="bc780694-5ad3-4b43-9d08-68ceeeeb3a92" providerId="ADAL" clId="{78668647-0E4E-4D51-9C0E-13926B4FF229}" dt="2023-07-13T15:01:03.462" v="5373" actId="14100"/>
        <pc:sldMkLst>
          <pc:docMk/>
          <pc:sldMk cId="667833205" sldId="459"/>
        </pc:sldMkLst>
        <pc:spChg chg="del">
          <ac:chgData name="Brito Cortés, Sofía Constanza" userId="bc780694-5ad3-4b43-9d08-68ceeeeb3a92" providerId="ADAL" clId="{78668647-0E4E-4D51-9C0E-13926B4FF229}" dt="2023-07-13T15:00:21.461" v="5156" actId="478"/>
          <ac:spMkLst>
            <pc:docMk/>
            <pc:sldMk cId="667833205" sldId="459"/>
            <ac:spMk id="3" creationId="{461C20CF-53C1-7E43-826E-18C48783904D}"/>
          </ac:spMkLst>
        </pc:spChg>
        <pc:spChg chg="mod">
          <ac:chgData name="Brito Cortés, Sofía Constanza" userId="bc780694-5ad3-4b43-9d08-68ceeeeb3a92" providerId="ADAL" clId="{78668647-0E4E-4D51-9C0E-13926B4FF229}" dt="2023-07-13T15:00:49.155" v="5371" actId="14100"/>
          <ac:spMkLst>
            <pc:docMk/>
            <pc:sldMk cId="667833205" sldId="459"/>
            <ac:spMk id="5" creationId="{00000000-0000-0000-0000-000000000000}"/>
          </ac:spMkLst>
        </pc:spChg>
        <pc:spChg chg="del">
          <ac:chgData name="Brito Cortés, Sofía Constanza" userId="bc780694-5ad3-4b43-9d08-68ceeeeb3a92" providerId="ADAL" clId="{78668647-0E4E-4D51-9C0E-13926B4FF229}" dt="2023-07-13T15:00:21.461" v="5156" actId="478"/>
          <ac:spMkLst>
            <pc:docMk/>
            <pc:sldMk cId="667833205" sldId="459"/>
            <ac:spMk id="6" creationId="{1D52B184-AC18-FBFE-23A8-2AD3A7751219}"/>
          </ac:spMkLst>
        </pc:spChg>
        <pc:spChg chg="del">
          <ac:chgData name="Brito Cortés, Sofía Constanza" userId="bc780694-5ad3-4b43-9d08-68ceeeeb3a92" providerId="ADAL" clId="{78668647-0E4E-4D51-9C0E-13926B4FF229}" dt="2023-07-13T15:00:21.461" v="5156" actId="478"/>
          <ac:spMkLst>
            <pc:docMk/>
            <pc:sldMk cId="667833205" sldId="459"/>
            <ac:spMk id="7" creationId="{D9608A01-CBA6-877D-1BFB-D1352FFD67A7}"/>
          </ac:spMkLst>
        </pc:spChg>
        <pc:spChg chg="del">
          <ac:chgData name="Brito Cortés, Sofía Constanza" userId="bc780694-5ad3-4b43-9d08-68ceeeeb3a92" providerId="ADAL" clId="{78668647-0E4E-4D51-9C0E-13926B4FF229}" dt="2023-07-13T15:00:21.461" v="5156" actId="478"/>
          <ac:spMkLst>
            <pc:docMk/>
            <pc:sldMk cId="667833205" sldId="459"/>
            <ac:spMk id="8" creationId="{99F78117-3F32-8A2B-7920-69DE756448D7}"/>
          </ac:spMkLst>
        </pc:spChg>
        <pc:spChg chg="del">
          <ac:chgData name="Brito Cortés, Sofía Constanza" userId="bc780694-5ad3-4b43-9d08-68ceeeeb3a92" providerId="ADAL" clId="{78668647-0E4E-4D51-9C0E-13926B4FF229}" dt="2023-07-13T15:00:21.461" v="5156" actId="478"/>
          <ac:spMkLst>
            <pc:docMk/>
            <pc:sldMk cId="667833205" sldId="459"/>
            <ac:spMk id="9" creationId="{69C3A41C-F820-0352-6504-8553680263BB}"/>
          </ac:spMkLst>
        </pc:spChg>
        <pc:spChg chg="mod">
          <ac:chgData name="Brito Cortés, Sofía Constanza" userId="bc780694-5ad3-4b43-9d08-68ceeeeb3a92" providerId="ADAL" clId="{78668647-0E4E-4D51-9C0E-13926B4FF229}" dt="2023-07-13T15:01:03.462" v="5373" actId="14100"/>
          <ac:spMkLst>
            <pc:docMk/>
            <pc:sldMk cId="667833205" sldId="459"/>
            <ac:spMk id="10" creationId="{3CBEAD6F-F1C1-7AAF-A62F-652C6D10E52E}"/>
          </ac:spMkLst>
        </pc:spChg>
        <pc:spChg chg="add mod replST">
          <ac:chgData name="Brito Cortés, Sofía Constanza" userId="bc780694-5ad3-4b43-9d08-68ceeeeb3a92" providerId="ADAL" clId="{78668647-0E4E-4D51-9C0E-13926B4FF229}" dt="2023-07-13T15:00:22.466" v="5162"/>
          <ac:spMkLst>
            <pc:docMk/>
            <pc:sldMk cId="667833205" sldId="459"/>
            <ac:spMk id="11" creationId="{93411294-A0AB-1D70-8401-DD5F3C80077D}"/>
          </ac:spMkLst>
        </pc:spChg>
        <pc:spChg chg="add mod replST">
          <ac:chgData name="Brito Cortés, Sofía Constanza" userId="bc780694-5ad3-4b43-9d08-68ceeeeb3a92" providerId="ADAL" clId="{78668647-0E4E-4D51-9C0E-13926B4FF229}" dt="2023-07-13T15:00:22.469" v="5166"/>
          <ac:spMkLst>
            <pc:docMk/>
            <pc:sldMk cId="667833205" sldId="459"/>
            <ac:spMk id="12" creationId="{A4517A2C-1723-6B04-2F98-D27B962CAA24}"/>
          </ac:spMkLst>
        </pc:spChg>
        <pc:spChg chg="add mod replST">
          <ac:chgData name="Brito Cortés, Sofía Constanza" userId="bc780694-5ad3-4b43-9d08-68ceeeeb3a92" providerId="ADAL" clId="{78668647-0E4E-4D51-9C0E-13926B4FF229}" dt="2023-07-13T15:00:22.613" v="5252" actId="948"/>
          <ac:spMkLst>
            <pc:docMk/>
            <pc:sldMk cId="667833205" sldId="459"/>
            <ac:spMk id="13" creationId="{FD41E0F0-A19C-3FCE-A043-FB0037773CD7}"/>
          </ac:spMkLst>
        </pc:spChg>
        <pc:spChg chg="add mod replST">
          <ac:chgData name="Brito Cortés, Sofía Constanza" userId="bc780694-5ad3-4b43-9d08-68ceeeeb3a92" providerId="ADAL" clId="{78668647-0E4E-4D51-9C0E-13926B4FF229}" dt="2023-07-13T15:00:22.655" v="5290" actId="948"/>
          <ac:spMkLst>
            <pc:docMk/>
            <pc:sldMk cId="667833205" sldId="459"/>
            <ac:spMk id="14" creationId="{0BBD1A27-BDEE-32A4-C741-FFD9CD75AFA8}"/>
          </ac:spMkLst>
        </pc:spChg>
        <pc:spChg chg="add mod replST">
          <ac:chgData name="Brito Cortés, Sofía Constanza" userId="bc780694-5ad3-4b43-9d08-68ceeeeb3a92" providerId="ADAL" clId="{78668647-0E4E-4D51-9C0E-13926B4FF229}" dt="2023-07-13T15:00:22.660" v="5293" actId="948"/>
          <ac:spMkLst>
            <pc:docMk/>
            <pc:sldMk cId="667833205" sldId="459"/>
            <ac:spMk id="15" creationId="{7C9E39AD-1030-B34B-2D19-5BAF5EF60258}"/>
          </ac:spMkLst>
        </pc:spChg>
        <pc:spChg chg="add mod replST">
          <ac:chgData name="Brito Cortés, Sofía Constanza" userId="bc780694-5ad3-4b43-9d08-68ceeeeb3a92" providerId="ADAL" clId="{78668647-0E4E-4D51-9C0E-13926B4FF229}" dt="2023-07-13T15:00:22.664" v="5296" actId="948"/>
          <ac:spMkLst>
            <pc:docMk/>
            <pc:sldMk cId="667833205" sldId="459"/>
            <ac:spMk id="16" creationId="{F87B1D46-0C3A-B38A-DA8D-16C02E4C68A9}"/>
          </ac:spMkLst>
        </pc:spChg>
        <pc:spChg chg="add mod replST">
          <ac:chgData name="Brito Cortés, Sofía Constanza" userId="bc780694-5ad3-4b43-9d08-68ceeeeb3a92" providerId="ADAL" clId="{78668647-0E4E-4D51-9C0E-13926B4FF229}" dt="2023-07-13T15:00:22.684" v="5309"/>
          <ac:spMkLst>
            <pc:docMk/>
            <pc:sldMk cId="667833205" sldId="459"/>
            <ac:spMk id="27" creationId="{22EA5A39-DEAA-7CAC-45B0-C1D0EE195061}"/>
          </ac:spMkLst>
        </pc:spChg>
        <pc:spChg chg="add mod replST">
          <ac:chgData name="Brito Cortés, Sofía Constanza" userId="bc780694-5ad3-4b43-9d08-68ceeeeb3a92" providerId="ADAL" clId="{78668647-0E4E-4D51-9C0E-13926B4FF229}" dt="2023-07-13T15:00:22.693" v="5310"/>
          <ac:spMkLst>
            <pc:docMk/>
            <pc:sldMk cId="667833205" sldId="459"/>
            <ac:spMk id="28" creationId="{510A7E9A-4606-047E-96CC-9F225DC8CDAB}"/>
          </ac:spMkLst>
        </pc:spChg>
        <pc:spChg chg="add mod replST">
          <ac:chgData name="Brito Cortés, Sofía Constanza" userId="bc780694-5ad3-4b43-9d08-68ceeeeb3a92" providerId="ADAL" clId="{78668647-0E4E-4D51-9C0E-13926B4FF229}" dt="2023-07-13T15:00:22.470" v="5169"/>
          <ac:spMkLst>
            <pc:docMk/>
            <pc:sldMk cId="667833205" sldId="459"/>
            <ac:spMk id="29" creationId="{80D71C27-2B06-41BA-779A-D59AA7A4E702}"/>
          </ac:spMkLst>
        </pc:spChg>
        <pc:spChg chg="add mod replST">
          <ac:chgData name="Brito Cortés, Sofía Constanza" userId="bc780694-5ad3-4b43-9d08-68ceeeeb3a92" providerId="ADAL" clId="{78668647-0E4E-4D51-9C0E-13926B4FF229}" dt="2023-07-13T15:00:22.474" v="5177"/>
          <ac:spMkLst>
            <pc:docMk/>
            <pc:sldMk cId="667833205" sldId="459"/>
            <ac:spMk id="30" creationId="{F59D7F4F-91FD-1FAC-5AC9-3D29E22A0D82}"/>
          </ac:spMkLst>
        </pc:spChg>
        <pc:spChg chg="del">
          <ac:chgData name="Brito Cortés, Sofía Constanza" userId="bc780694-5ad3-4b43-9d08-68ceeeeb3a92" providerId="ADAL" clId="{78668647-0E4E-4D51-9C0E-13926B4FF229}" dt="2023-07-13T15:00:21.461" v="5156" actId="478"/>
          <ac:spMkLst>
            <pc:docMk/>
            <pc:sldMk cId="667833205" sldId="459"/>
            <ac:spMk id="31" creationId="{E7B1E926-FA9E-4D00-B6E5-0FA560C3E887}"/>
          </ac:spMkLst>
        </pc:spChg>
        <pc:spChg chg="del">
          <ac:chgData name="Brito Cortés, Sofía Constanza" userId="bc780694-5ad3-4b43-9d08-68ceeeeb3a92" providerId="ADAL" clId="{78668647-0E4E-4D51-9C0E-13926B4FF229}" dt="2023-07-13T15:00:21.461" v="5156" actId="478"/>
          <ac:spMkLst>
            <pc:docMk/>
            <pc:sldMk cId="667833205" sldId="459"/>
            <ac:spMk id="32" creationId="{26091BE0-EEE1-4645-83BF-399B5535257F}"/>
          </ac:spMkLst>
        </pc:spChg>
        <pc:spChg chg="add mod replST">
          <ac:chgData name="Brito Cortés, Sofía Constanza" userId="bc780694-5ad3-4b43-9d08-68ceeeeb3a92" providerId="ADAL" clId="{78668647-0E4E-4D51-9C0E-13926B4FF229}" dt="2023-07-13T15:00:22.478" v="5183"/>
          <ac:spMkLst>
            <pc:docMk/>
            <pc:sldMk cId="667833205" sldId="459"/>
            <ac:spMk id="33" creationId="{431DF274-4CD1-252C-6303-58013AE0AAD0}"/>
          </ac:spMkLst>
        </pc:spChg>
        <pc:spChg chg="add mod replST">
          <ac:chgData name="Brito Cortés, Sofía Constanza" userId="bc780694-5ad3-4b43-9d08-68ceeeeb3a92" providerId="ADAL" clId="{78668647-0E4E-4D51-9C0E-13926B4FF229}" dt="2023-07-13T15:00:22.474" v="5175"/>
          <ac:spMkLst>
            <pc:docMk/>
            <pc:sldMk cId="667833205" sldId="459"/>
            <ac:spMk id="34" creationId="{586054D6-9B13-F1DD-B781-58389C3E3234}"/>
          </ac:spMkLst>
        </pc:spChg>
        <pc:spChg chg="add mod replST">
          <ac:chgData name="Brito Cortés, Sofía Constanza" userId="bc780694-5ad3-4b43-9d08-68ceeeeb3a92" providerId="ADAL" clId="{78668647-0E4E-4D51-9C0E-13926B4FF229}" dt="2023-07-13T15:00:22.477" v="5181"/>
          <ac:spMkLst>
            <pc:docMk/>
            <pc:sldMk cId="667833205" sldId="459"/>
            <ac:spMk id="35" creationId="{B89FA94E-9E64-73BB-E1DC-9031167675DE}"/>
          </ac:spMkLst>
        </pc:spChg>
        <pc:spChg chg="add mod replST">
          <ac:chgData name="Brito Cortés, Sofía Constanza" userId="bc780694-5ad3-4b43-9d08-68ceeeeb3a92" providerId="ADAL" clId="{78668647-0E4E-4D51-9C0E-13926B4FF229}" dt="2023-07-13T15:00:22.472" v="5173"/>
          <ac:spMkLst>
            <pc:docMk/>
            <pc:sldMk cId="667833205" sldId="459"/>
            <ac:spMk id="36" creationId="{1446A096-992B-4496-2C62-5BD58392A2D4}"/>
          </ac:spMkLst>
        </pc:spChg>
        <pc:spChg chg="add mod replST">
          <ac:chgData name="Brito Cortés, Sofía Constanza" userId="bc780694-5ad3-4b43-9d08-68ceeeeb3a92" providerId="ADAL" clId="{78668647-0E4E-4D51-9C0E-13926B4FF229}" dt="2023-07-13T15:00:22.483" v="5189"/>
          <ac:spMkLst>
            <pc:docMk/>
            <pc:sldMk cId="667833205" sldId="459"/>
            <ac:spMk id="37" creationId="{4D03E464-D20F-EEF9-3A94-0FD1A9C72EBA}"/>
          </ac:spMkLst>
        </pc:spChg>
        <pc:spChg chg="add mod replST">
          <ac:chgData name="Brito Cortés, Sofía Constanza" userId="bc780694-5ad3-4b43-9d08-68ceeeeb3a92" providerId="ADAL" clId="{78668647-0E4E-4D51-9C0E-13926B4FF229}" dt="2023-07-13T15:00:22.475" v="5179"/>
          <ac:spMkLst>
            <pc:docMk/>
            <pc:sldMk cId="667833205" sldId="459"/>
            <ac:spMk id="38" creationId="{84098658-BD5F-CCAB-0328-F405E00FE7AB}"/>
          </ac:spMkLst>
        </pc:spChg>
        <pc:spChg chg="add mod replST">
          <ac:chgData name="Brito Cortés, Sofía Constanza" userId="bc780694-5ad3-4b43-9d08-68ceeeeb3a92" providerId="ADAL" clId="{78668647-0E4E-4D51-9C0E-13926B4FF229}" dt="2023-07-13T15:00:22.471" v="5171"/>
          <ac:spMkLst>
            <pc:docMk/>
            <pc:sldMk cId="667833205" sldId="459"/>
            <ac:spMk id="39" creationId="{E8521B0E-9D76-C45C-5CB2-C79A875E2F22}"/>
          </ac:spMkLst>
        </pc:spChg>
        <pc:spChg chg="add mod replST">
          <ac:chgData name="Brito Cortés, Sofía Constanza" userId="bc780694-5ad3-4b43-9d08-68ceeeeb3a92" providerId="ADAL" clId="{78668647-0E4E-4D51-9C0E-13926B4FF229}" dt="2023-07-13T15:00:22.481" v="5187"/>
          <ac:spMkLst>
            <pc:docMk/>
            <pc:sldMk cId="667833205" sldId="459"/>
            <ac:spMk id="40" creationId="{CB2C9B9E-4664-DA04-3408-FB8158F0E3A1}"/>
          </ac:spMkLst>
        </pc:spChg>
        <pc:spChg chg="add mod replST">
          <ac:chgData name="Brito Cortés, Sofía Constanza" userId="bc780694-5ad3-4b43-9d08-68ceeeeb3a92" providerId="ADAL" clId="{78668647-0E4E-4D51-9C0E-13926B4FF229}" dt="2023-07-13T15:00:22.677" v="5305" actId="948"/>
          <ac:spMkLst>
            <pc:docMk/>
            <pc:sldMk cId="667833205" sldId="459"/>
            <ac:spMk id="41" creationId="{30B729CC-3B6C-76E8-B9F2-6D290DE663C6}"/>
          </ac:spMkLst>
        </pc:spChg>
        <pc:spChg chg="add mod replST">
          <ac:chgData name="Brito Cortés, Sofía Constanza" userId="bc780694-5ad3-4b43-9d08-68ceeeeb3a92" providerId="ADAL" clId="{78668647-0E4E-4D51-9C0E-13926B4FF229}" dt="2023-07-13T15:00:22.605" v="5246"/>
          <ac:spMkLst>
            <pc:docMk/>
            <pc:sldMk cId="667833205" sldId="459"/>
            <ac:spMk id="42" creationId="{274E3E42-5123-6B34-B0AC-EDEA2D127D1A}"/>
          </ac:spMkLst>
        </pc:spChg>
        <pc:spChg chg="add mod replST">
          <ac:chgData name="Brito Cortés, Sofía Constanza" userId="bc780694-5ad3-4b43-9d08-68ceeeeb3a92" providerId="ADAL" clId="{78668647-0E4E-4D51-9C0E-13926B4FF229}" dt="2023-07-13T15:00:22.675" v="5303" actId="948"/>
          <ac:spMkLst>
            <pc:docMk/>
            <pc:sldMk cId="667833205" sldId="459"/>
            <ac:spMk id="43" creationId="{156A84EA-1C0C-291F-0AC0-A00D9D6A4453}"/>
          </ac:spMkLst>
        </pc:spChg>
        <pc:spChg chg="add mod replST">
          <ac:chgData name="Brito Cortés, Sofía Constanza" userId="bc780694-5ad3-4b43-9d08-68ceeeeb3a92" providerId="ADAL" clId="{78668647-0E4E-4D51-9C0E-13926B4FF229}" dt="2023-07-13T15:00:22.609" v="5249"/>
          <ac:spMkLst>
            <pc:docMk/>
            <pc:sldMk cId="667833205" sldId="459"/>
            <ac:spMk id="44" creationId="{366DC784-F481-4388-5CC9-4AF3F2CAADA5}"/>
          </ac:spMkLst>
        </pc:spChg>
        <pc:spChg chg="add mod replST">
          <ac:chgData name="Brito Cortés, Sofía Constanza" userId="bc780694-5ad3-4b43-9d08-68ceeeeb3a92" providerId="ADAL" clId="{78668647-0E4E-4D51-9C0E-13926B4FF229}" dt="2023-07-13T15:00:22.607" v="5248"/>
          <ac:spMkLst>
            <pc:docMk/>
            <pc:sldMk cId="667833205" sldId="459"/>
            <ac:spMk id="45" creationId="{3AEA117D-633C-3A66-C4BF-F295C66D6BE5}"/>
          </ac:spMkLst>
        </pc:spChg>
        <pc:spChg chg="add mod replST">
          <ac:chgData name="Brito Cortés, Sofía Constanza" userId="bc780694-5ad3-4b43-9d08-68ceeeeb3a92" providerId="ADAL" clId="{78668647-0E4E-4D51-9C0E-13926B4FF229}" dt="2023-07-13T15:00:22.610" v="5250"/>
          <ac:spMkLst>
            <pc:docMk/>
            <pc:sldMk cId="667833205" sldId="459"/>
            <ac:spMk id="46" creationId="{8D87EEBC-C628-933C-01A1-AF0C4A07C51C}"/>
          </ac:spMkLst>
        </pc:spChg>
        <pc:spChg chg="add mod replST">
          <ac:chgData name="Brito Cortés, Sofía Constanza" userId="bc780694-5ad3-4b43-9d08-68ceeeeb3a92" providerId="ADAL" clId="{78668647-0E4E-4D51-9C0E-13926B4FF229}" dt="2023-07-13T15:00:22.603" v="5245"/>
          <ac:spMkLst>
            <pc:docMk/>
            <pc:sldMk cId="667833205" sldId="459"/>
            <ac:spMk id="47" creationId="{A37E014F-0BBB-265D-C044-591B3CC924BB}"/>
          </ac:spMkLst>
        </pc:spChg>
        <pc:spChg chg="add mod replST">
          <ac:chgData name="Brito Cortés, Sofía Constanza" userId="bc780694-5ad3-4b43-9d08-68ceeeeb3a92" providerId="ADAL" clId="{78668647-0E4E-4D51-9C0E-13926B4FF229}" dt="2023-07-13T15:00:22.680" v="5307" actId="948"/>
          <ac:spMkLst>
            <pc:docMk/>
            <pc:sldMk cId="667833205" sldId="459"/>
            <ac:spMk id="48" creationId="{CD766343-FEF9-62DA-E613-FF39D5F55DF3}"/>
          </ac:spMkLst>
        </pc:spChg>
        <pc:spChg chg="add mod replST">
          <ac:chgData name="Brito Cortés, Sofía Constanza" userId="bc780694-5ad3-4b43-9d08-68ceeeeb3a92" providerId="ADAL" clId="{78668647-0E4E-4D51-9C0E-13926B4FF229}" dt="2023-07-13T15:00:22.611" v="5251"/>
          <ac:spMkLst>
            <pc:docMk/>
            <pc:sldMk cId="667833205" sldId="459"/>
            <ac:spMk id="49" creationId="{8CCF9343-BC87-0258-125C-E7561D9DEE5C}"/>
          </ac:spMkLst>
        </pc:spChg>
        <pc:spChg chg="add mod replST">
          <ac:chgData name="Brito Cortés, Sofía Constanza" userId="bc780694-5ad3-4b43-9d08-68ceeeeb3a92" providerId="ADAL" clId="{78668647-0E4E-4D51-9C0E-13926B4FF229}" dt="2023-07-13T15:00:22.606" v="5247"/>
          <ac:spMkLst>
            <pc:docMk/>
            <pc:sldMk cId="667833205" sldId="459"/>
            <ac:spMk id="50" creationId="{DFF1BFD7-65EA-C807-2045-F243E52D4F17}"/>
          </ac:spMkLst>
        </pc:spChg>
        <pc:spChg chg="add mod replST">
          <ac:chgData name="Brito Cortés, Sofía Constanza" userId="bc780694-5ad3-4b43-9d08-68ceeeeb3a92" providerId="ADAL" clId="{78668647-0E4E-4D51-9C0E-13926B4FF229}" dt="2023-07-13T15:00:22.674" v="5302" actId="948"/>
          <ac:spMkLst>
            <pc:docMk/>
            <pc:sldMk cId="667833205" sldId="459"/>
            <ac:spMk id="51" creationId="{3D848D6D-8105-2FF3-E6DF-EBCBE901E0E8}"/>
          </ac:spMkLst>
        </pc:spChg>
        <pc:spChg chg="add mod replST">
          <ac:chgData name="Brito Cortés, Sofía Constanza" userId="bc780694-5ad3-4b43-9d08-68ceeeeb3a92" providerId="ADAL" clId="{78668647-0E4E-4D51-9C0E-13926B4FF229}" dt="2023-07-13T15:00:22.679" v="5306" actId="948"/>
          <ac:spMkLst>
            <pc:docMk/>
            <pc:sldMk cId="667833205" sldId="459"/>
            <ac:spMk id="52" creationId="{74A610E6-2F48-EF91-1FB0-8424198F7C60}"/>
          </ac:spMkLst>
        </pc:spChg>
        <pc:spChg chg="add mod replST">
          <ac:chgData name="Brito Cortés, Sofía Constanza" userId="bc780694-5ad3-4b43-9d08-68ceeeeb3a92" providerId="ADAL" clId="{78668647-0E4E-4D51-9C0E-13926B4FF229}" dt="2023-07-13T15:00:22.676" v="5304" actId="948"/>
          <ac:spMkLst>
            <pc:docMk/>
            <pc:sldMk cId="667833205" sldId="459"/>
            <ac:spMk id="53" creationId="{6F3C6199-6CEF-1EA8-71A5-890578BD4512}"/>
          </ac:spMkLst>
        </pc:spChg>
        <pc:spChg chg="add mod replST">
          <ac:chgData name="Brito Cortés, Sofía Constanza" userId="bc780694-5ad3-4b43-9d08-68ceeeeb3a92" providerId="ADAL" clId="{78668647-0E4E-4D51-9C0E-13926B4FF229}" dt="2023-07-13T15:00:22.673" v="5301" actId="948"/>
          <ac:spMkLst>
            <pc:docMk/>
            <pc:sldMk cId="667833205" sldId="459"/>
            <ac:spMk id="54" creationId="{105DACB6-6A95-D304-722F-16F32897AE7F}"/>
          </ac:spMkLst>
        </pc:spChg>
        <pc:spChg chg="add mod replST">
          <ac:chgData name="Brito Cortés, Sofía Constanza" userId="bc780694-5ad3-4b43-9d08-68ceeeeb3a92" providerId="ADAL" clId="{78668647-0E4E-4D51-9C0E-13926B4FF229}" dt="2023-07-13T15:00:22.682" v="5308" actId="948"/>
          <ac:spMkLst>
            <pc:docMk/>
            <pc:sldMk cId="667833205" sldId="459"/>
            <ac:spMk id="55" creationId="{2B60AC59-0734-4252-7CF8-92206793DBE8}"/>
          </ac:spMkLst>
        </pc:spChg>
        <pc:spChg chg="add del mod modVis">
          <ac:chgData name="Brito Cortés, Sofía Constanza" userId="bc780694-5ad3-4b43-9d08-68ceeeeb3a92" providerId="ADAL" clId="{78668647-0E4E-4D51-9C0E-13926B4FF229}" dt="2023-07-13T15:00:22.699" v="5314"/>
          <ac:spMkLst>
            <pc:docMk/>
            <pc:sldMk cId="667833205" sldId="459"/>
            <ac:spMk id="56" creationId="{F9B68233-E322-8B90-78B0-DDA118AC5362}"/>
          </ac:spMkLst>
        </pc:spChg>
        <pc:spChg chg="add del mod">
          <ac:chgData name="Brito Cortés, Sofía Constanza" userId="bc780694-5ad3-4b43-9d08-68ceeeeb3a92" providerId="ADAL" clId="{78668647-0E4E-4D51-9C0E-13926B4FF229}" dt="2023-07-13T15:00:52.652" v="5372" actId="478"/>
          <ac:spMkLst>
            <pc:docMk/>
            <pc:sldMk cId="667833205" sldId="459"/>
            <ac:spMk id="57" creationId="{AB216005-7E20-21F2-E15B-25D3B51ECB18}"/>
          </ac:spMkLst>
        </pc:spChg>
        <pc:graphicFrameChg chg="mod">
          <ac:chgData name="Brito Cortés, Sofía Constanza" userId="bc780694-5ad3-4b43-9d08-68ceeeeb3a92" providerId="ADAL" clId="{78668647-0E4E-4D51-9C0E-13926B4FF229}" dt="2023-07-13T15:00:22.703" v="5316"/>
          <ac:graphicFrameMkLst>
            <pc:docMk/>
            <pc:sldMk cId="667833205" sldId="459"/>
            <ac:graphicFrameMk id="4" creationId="{97AD468B-D6B0-16E5-4AC1-379B1ACC973D}"/>
          </ac:graphicFrameMkLst>
        </pc:graphicFrameChg>
        <pc:cxnChg chg="add mod replST">
          <ac:chgData name="Brito Cortés, Sofía Constanza" userId="bc780694-5ad3-4b43-9d08-68ceeeeb3a92" providerId="ADAL" clId="{78668647-0E4E-4D51-9C0E-13926B4FF229}" dt="2023-07-13T15:00:22.485" v="5193"/>
          <ac:cxnSpMkLst>
            <pc:docMk/>
            <pc:sldMk cId="667833205" sldId="459"/>
            <ac:cxnSpMk id="17" creationId="{4249D4E4-E892-9617-46B7-4D7A42EED291}"/>
          </ac:cxnSpMkLst>
        </pc:cxnChg>
        <pc:cxnChg chg="add mod replST">
          <ac:chgData name="Brito Cortés, Sofía Constanza" userId="bc780694-5ad3-4b43-9d08-68ceeeeb3a92" providerId="ADAL" clId="{78668647-0E4E-4D51-9C0E-13926B4FF229}" dt="2023-07-13T15:00:22.485" v="5192"/>
          <ac:cxnSpMkLst>
            <pc:docMk/>
            <pc:sldMk cId="667833205" sldId="459"/>
            <ac:cxnSpMk id="18" creationId="{89FDFF7C-FDD1-5A20-D8B9-C002C769B099}"/>
          </ac:cxnSpMkLst>
        </pc:cxnChg>
        <pc:cxnChg chg="add mod replST">
          <ac:chgData name="Brito Cortés, Sofía Constanza" userId="bc780694-5ad3-4b43-9d08-68ceeeeb3a92" providerId="ADAL" clId="{78668647-0E4E-4D51-9C0E-13926B4FF229}" dt="2023-07-13T15:00:22.486" v="5194"/>
          <ac:cxnSpMkLst>
            <pc:docMk/>
            <pc:sldMk cId="667833205" sldId="459"/>
            <ac:cxnSpMk id="19" creationId="{4B70D983-845D-90CD-2F45-A8DD6DBE1E24}"/>
          </ac:cxnSpMkLst>
        </pc:cxnChg>
        <pc:cxnChg chg="add mod replST">
          <ac:chgData name="Brito Cortés, Sofía Constanza" userId="bc780694-5ad3-4b43-9d08-68ceeeeb3a92" providerId="ADAL" clId="{78668647-0E4E-4D51-9C0E-13926B4FF229}" dt="2023-07-13T15:00:22.488" v="5199"/>
          <ac:cxnSpMkLst>
            <pc:docMk/>
            <pc:sldMk cId="667833205" sldId="459"/>
            <ac:cxnSpMk id="20" creationId="{DFE7223B-CC01-6C21-62E0-506D4A2D45BF}"/>
          </ac:cxnSpMkLst>
        </pc:cxnChg>
        <pc:cxnChg chg="add mod replST">
          <ac:chgData name="Brito Cortés, Sofía Constanza" userId="bc780694-5ad3-4b43-9d08-68ceeeeb3a92" providerId="ADAL" clId="{78668647-0E4E-4D51-9C0E-13926B4FF229}" dt="2023-07-13T15:00:22.486" v="5195"/>
          <ac:cxnSpMkLst>
            <pc:docMk/>
            <pc:sldMk cId="667833205" sldId="459"/>
            <ac:cxnSpMk id="21" creationId="{B89D5DDC-0B9C-D182-00CB-F56D29385A00}"/>
          </ac:cxnSpMkLst>
        </pc:cxnChg>
        <pc:cxnChg chg="add mod replST">
          <ac:chgData name="Brito Cortés, Sofía Constanza" userId="bc780694-5ad3-4b43-9d08-68ceeeeb3a92" providerId="ADAL" clId="{78668647-0E4E-4D51-9C0E-13926B4FF229}" dt="2023-07-13T15:00:22.487" v="5197"/>
          <ac:cxnSpMkLst>
            <pc:docMk/>
            <pc:sldMk cId="667833205" sldId="459"/>
            <ac:cxnSpMk id="22" creationId="{189B1367-0725-71F2-CE0A-B3303F28EB98}"/>
          </ac:cxnSpMkLst>
        </pc:cxnChg>
        <pc:cxnChg chg="add mod replST">
          <ac:chgData name="Brito Cortés, Sofía Constanza" userId="bc780694-5ad3-4b43-9d08-68ceeeeb3a92" providerId="ADAL" clId="{78668647-0E4E-4D51-9C0E-13926B4FF229}" dt="2023-07-13T15:00:22.488" v="5200"/>
          <ac:cxnSpMkLst>
            <pc:docMk/>
            <pc:sldMk cId="667833205" sldId="459"/>
            <ac:cxnSpMk id="23" creationId="{1108F18C-1543-2149-F275-F8E00CDA4C14}"/>
          </ac:cxnSpMkLst>
        </pc:cxnChg>
        <pc:cxnChg chg="add mod replST">
          <ac:chgData name="Brito Cortés, Sofía Constanza" userId="bc780694-5ad3-4b43-9d08-68ceeeeb3a92" providerId="ADAL" clId="{78668647-0E4E-4D51-9C0E-13926B4FF229}" dt="2023-07-13T15:00:22.470" v="5168"/>
          <ac:cxnSpMkLst>
            <pc:docMk/>
            <pc:sldMk cId="667833205" sldId="459"/>
            <ac:cxnSpMk id="24" creationId="{329F7A4A-EE5A-B1B4-86EA-26C5A308B724}"/>
          </ac:cxnSpMkLst>
        </pc:cxnChg>
        <pc:cxnChg chg="add mod replST">
          <ac:chgData name="Brito Cortés, Sofía Constanza" userId="bc780694-5ad3-4b43-9d08-68ceeeeb3a92" providerId="ADAL" clId="{78668647-0E4E-4D51-9C0E-13926B4FF229}" dt="2023-07-13T15:00:22.487" v="5198"/>
          <ac:cxnSpMkLst>
            <pc:docMk/>
            <pc:sldMk cId="667833205" sldId="459"/>
            <ac:cxnSpMk id="25" creationId="{AC6C15CA-7765-6E5D-28EA-450E6183D05C}"/>
          </ac:cxnSpMkLst>
        </pc:cxnChg>
        <pc:cxnChg chg="add mod replST">
          <ac:chgData name="Brito Cortés, Sofía Constanza" userId="bc780694-5ad3-4b43-9d08-68ceeeeb3a92" providerId="ADAL" clId="{78668647-0E4E-4D51-9C0E-13926B4FF229}" dt="2023-07-13T15:00:22.486" v="5196"/>
          <ac:cxnSpMkLst>
            <pc:docMk/>
            <pc:sldMk cId="667833205" sldId="459"/>
            <ac:cxnSpMk id="26" creationId="{4CE9DB7E-D55F-8832-3D63-7E63D1653DA8}"/>
          </ac:cxnSpMkLst>
        </pc:cxnChg>
      </pc:sldChg>
      <pc:sldChg chg="addSp delSp modSp mod">
        <pc:chgData name="Brito Cortés, Sofía Constanza" userId="bc780694-5ad3-4b43-9d08-68ceeeeb3a92" providerId="ADAL" clId="{78668647-0E4E-4D51-9C0E-13926B4FF229}" dt="2023-07-13T14:58:09.449" v="5085" actId="478"/>
        <pc:sldMkLst>
          <pc:docMk/>
          <pc:sldMk cId="2049217080" sldId="477"/>
        </pc:sldMkLst>
        <pc:spChg chg="mod">
          <ac:chgData name="Brito Cortés, Sofía Constanza" userId="bc780694-5ad3-4b43-9d08-68ceeeeb3a92" providerId="ADAL" clId="{78668647-0E4E-4D51-9C0E-13926B4FF229}" dt="2023-07-13T14:57:56.957" v="5083" actId="14100"/>
          <ac:spMkLst>
            <pc:docMk/>
            <pc:sldMk cId="2049217080" sldId="477"/>
            <ac:spMk id="3" creationId="{00000000-0000-0000-0000-000000000000}"/>
          </ac:spMkLst>
        </pc:spChg>
        <pc:spChg chg="add del mod">
          <ac:chgData name="Brito Cortés, Sofía Constanza" userId="bc780694-5ad3-4b43-9d08-68ceeeeb3a92" providerId="ADAL" clId="{78668647-0E4E-4D51-9C0E-13926B4FF229}" dt="2023-07-13T14:58:09.449" v="5085" actId="478"/>
          <ac:spMkLst>
            <pc:docMk/>
            <pc:sldMk cId="2049217080" sldId="477"/>
            <ac:spMk id="4" creationId="{23C3A626-0916-B1B7-1E06-DA90AD79B57D}"/>
          </ac:spMkLst>
        </pc:spChg>
        <pc:spChg chg="mod">
          <ac:chgData name="Brito Cortés, Sofía Constanza" userId="bc780694-5ad3-4b43-9d08-68ceeeeb3a92" providerId="ADAL" clId="{78668647-0E4E-4D51-9C0E-13926B4FF229}" dt="2023-07-13T14:58:02.195" v="5084" actId="14100"/>
          <ac:spMkLst>
            <pc:docMk/>
            <pc:sldMk cId="2049217080" sldId="477"/>
            <ac:spMk id="5" creationId="{FD28D9B7-6B26-40CD-535E-6FCA0C7A40C7}"/>
          </ac:spMkLst>
        </pc:spChg>
      </pc:sldChg>
      <pc:sldChg chg="addSp delSp modSp mod">
        <pc:chgData name="Brito Cortés, Sofía Constanza" userId="bc780694-5ad3-4b43-9d08-68ceeeeb3a92" providerId="ADAL" clId="{78668647-0E4E-4D51-9C0E-13926B4FF229}" dt="2023-07-13T15:48:33.146" v="5556" actId="478"/>
        <pc:sldMkLst>
          <pc:docMk/>
          <pc:sldMk cId="3263830898" sldId="484"/>
        </pc:sldMkLst>
        <pc:spChg chg="mod">
          <ac:chgData name="Brito Cortés, Sofía Constanza" userId="bc780694-5ad3-4b43-9d08-68ceeeeb3a92" providerId="ADAL" clId="{78668647-0E4E-4D51-9C0E-13926B4FF229}" dt="2023-07-13T14:57:31.479" v="5080" actId="14100"/>
          <ac:spMkLst>
            <pc:docMk/>
            <pc:sldMk cId="3263830898" sldId="484"/>
            <ac:spMk id="3" creationId="{00000000-0000-0000-0000-000000000000}"/>
          </ac:spMkLst>
        </pc:spChg>
        <pc:spChg chg="add del mod">
          <ac:chgData name="Brito Cortés, Sofía Constanza" userId="bc780694-5ad3-4b43-9d08-68ceeeeb3a92" providerId="ADAL" clId="{78668647-0E4E-4D51-9C0E-13926B4FF229}" dt="2023-07-13T15:43:37.021" v="5551"/>
          <ac:spMkLst>
            <pc:docMk/>
            <pc:sldMk cId="3263830898" sldId="484"/>
            <ac:spMk id="4" creationId="{E86609B8-CD94-4545-E567-FE0CF9B89D2F}"/>
          </ac:spMkLst>
        </pc:spChg>
        <pc:spChg chg="mod">
          <ac:chgData name="Brito Cortés, Sofía Constanza" userId="bc780694-5ad3-4b43-9d08-68ceeeeb3a92" providerId="ADAL" clId="{78668647-0E4E-4D51-9C0E-13926B4FF229}" dt="2023-07-13T14:57:22.631" v="5079" actId="14100"/>
          <ac:spMkLst>
            <pc:docMk/>
            <pc:sldMk cId="3263830898" sldId="484"/>
            <ac:spMk id="20" creationId="{3B0DFADB-6FF9-891F-AB8B-165A9857B5F8}"/>
          </ac:spMkLst>
        </pc:spChg>
        <pc:spChg chg="add del mod">
          <ac:chgData name="Brito Cortés, Sofía Constanza" userId="bc780694-5ad3-4b43-9d08-68ceeeeb3a92" providerId="ADAL" clId="{78668647-0E4E-4D51-9C0E-13926B4FF229}" dt="2023-07-13T15:48:33.146" v="5556" actId="478"/>
          <ac:spMkLst>
            <pc:docMk/>
            <pc:sldMk cId="3263830898" sldId="484"/>
            <ac:spMk id="21" creationId="{95C4B582-A0B7-AE8B-2ACA-E553C26639E3}"/>
          </ac:spMkLst>
        </pc:spChg>
      </pc:sldChg>
      <pc:sldChg chg="addSp delSp modSp mod">
        <pc:chgData name="Brito Cortés, Sofía Constanza" userId="bc780694-5ad3-4b43-9d08-68ceeeeb3a92" providerId="ADAL" clId="{78668647-0E4E-4D51-9C0E-13926B4FF229}" dt="2023-07-13T15:40:52.042" v="5456" actId="478"/>
        <pc:sldMkLst>
          <pc:docMk/>
          <pc:sldMk cId="2761900561" sldId="504"/>
        </pc:sldMkLst>
        <pc:spChg chg="mod">
          <ac:chgData name="Brito Cortés, Sofía Constanza" userId="bc780694-5ad3-4b43-9d08-68ceeeeb3a92" providerId="ADAL" clId="{78668647-0E4E-4D51-9C0E-13926B4FF229}" dt="2023-07-13T15:31:14.575" v="5431" actId="14100"/>
          <ac:spMkLst>
            <pc:docMk/>
            <pc:sldMk cId="2761900561" sldId="504"/>
            <ac:spMk id="3" creationId="{00000000-0000-0000-0000-000000000000}"/>
          </ac:spMkLst>
        </pc:spChg>
        <pc:spChg chg="add del mod">
          <ac:chgData name="Brito Cortés, Sofía Constanza" userId="bc780694-5ad3-4b43-9d08-68ceeeeb3a92" providerId="ADAL" clId="{78668647-0E4E-4D51-9C0E-13926B4FF229}" dt="2023-07-13T15:31:17.683" v="5432" actId="478"/>
          <ac:spMkLst>
            <pc:docMk/>
            <pc:sldMk cId="2761900561" sldId="504"/>
            <ac:spMk id="4" creationId="{34E7A536-A9BE-968D-C24E-8623D085316B}"/>
          </ac:spMkLst>
        </pc:spChg>
        <pc:spChg chg="add del mod">
          <ac:chgData name="Brito Cortés, Sofía Constanza" userId="bc780694-5ad3-4b43-9d08-68ceeeeb3a92" providerId="ADAL" clId="{78668647-0E4E-4D51-9C0E-13926B4FF229}" dt="2023-07-13T15:40:52.042" v="5456" actId="478"/>
          <ac:spMkLst>
            <pc:docMk/>
            <pc:sldMk cId="2761900561" sldId="504"/>
            <ac:spMk id="13" creationId="{B9799D37-9717-2023-7F52-3B1DA999A6D7}"/>
          </ac:spMkLst>
        </pc:spChg>
      </pc:sldChg>
      <pc:sldChg chg="addSp delSp modSp mod">
        <pc:chgData name="Brito Cortés, Sofía Constanza" userId="bc780694-5ad3-4b43-9d08-68ceeeeb3a92" providerId="ADAL" clId="{78668647-0E4E-4D51-9C0E-13926B4FF229}" dt="2023-07-13T15:42:35.197" v="5527" actId="14100"/>
        <pc:sldMkLst>
          <pc:docMk/>
          <pc:sldMk cId="1286888167" sldId="537"/>
        </pc:sldMkLst>
        <pc:spChg chg="add del mod">
          <ac:chgData name="Brito Cortés, Sofía Constanza" userId="bc780694-5ad3-4b43-9d08-68ceeeeb3a92" providerId="ADAL" clId="{78668647-0E4E-4D51-9C0E-13926B4FF229}" dt="2023-07-13T15:42:29.351" v="5526" actId="478"/>
          <ac:spMkLst>
            <pc:docMk/>
            <pc:sldMk cId="1286888167" sldId="537"/>
            <ac:spMk id="3" creationId="{90C3E554-CD66-30F8-5A68-6585979EAD93}"/>
          </ac:spMkLst>
        </pc:spChg>
        <pc:spChg chg="mod">
          <ac:chgData name="Brito Cortés, Sofía Constanza" userId="bc780694-5ad3-4b43-9d08-68ceeeeb3a92" providerId="ADAL" clId="{78668647-0E4E-4D51-9C0E-13926B4FF229}" dt="2023-07-13T15:42:35.197" v="5527" actId="14100"/>
          <ac:spMkLst>
            <pc:docMk/>
            <pc:sldMk cId="1286888167" sldId="537"/>
            <ac:spMk id="4" creationId="{CABA5365-DCE8-0064-50B8-66B64BA9DA7B}"/>
          </ac:spMkLst>
        </pc:spChg>
        <pc:spChg chg="mod">
          <ac:chgData name="Brito Cortés, Sofía Constanza" userId="bc780694-5ad3-4b43-9d08-68ceeeeb3a92" providerId="ADAL" clId="{78668647-0E4E-4D51-9C0E-13926B4FF229}" dt="2023-07-13T15:42:21.472" v="5525" actId="14100"/>
          <ac:spMkLst>
            <pc:docMk/>
            <pc:sldMk cId="1286888167" sldId="537"/>
            <ac:spMk id="107" creationId="{00000000-0000-0000-0000-000000000000}"/>
          </ac:spMkLst>
        </pc:spChg>
      </pc:sldChg>
      <pc:sldChg chg="addSp delSp modSp mod">
        <pc:chgData name="Brito Cortés, Sofía Constanza" userId="bc780694-5ad3-4b43-9d08-68ceeeeb3a92" providerId="ADAL" clId="{78668647-0E4E-4D51-9C0E-13926B4FF229}" dt="2023-07-13T15:42:54.605" v="5548" actId="478"/>
        <pc:sldMkLst>
          <pc:docMk/>
          <pc:sldMk cId="822483613" sldId="538"/>
        </pc:sldMkLst>
        <pc:spChg chg="mod ord">
          <ac:chgData name="Brito Cortés, Sofía Constanza" userId="bc780694-5ad3-4b43-9d08-68ceeeeb3a92" providerId="ADAL" clId="{78668647-0E4E-4D51-9C0E-13926B4FF229}" dt="2023-07-13T14:49:02.398" v="5021"/>
          <ac:spMkLst>
            <pc:docMk/>
            <pc:sldMk cId="822483613" sldId="538"/>
            <ac:spMk id="2" creationId="{00000000-0000-0000-0000-000000000000}"/>
          </ac:spMkLst>
        </pc:spChg>
        <pc:spChg chg="mod ord">
          <ac:chgData name="Brito Cortés, Sofía Constanza" userId="bc780694-5ad3-4b43-9d08-68ceeeeb3a92" providerId="ADAL" clId="{78668647-0E4E-4D51-9C0E-13926B4FF229}" dt="2023-07-13T15:42:51.243" v="5547" actId="14100"/>
          <ac:spMkLst>
            <pc:docMk/>
            <pc:sldMk cId="822483613" sldId="538"/>
            <ac:spMk id="3" creationId="{00000000-0000-0000-0000-000000000000}"/>
          </ac:spMkLst>
        </pc:spChg>
        <pc:spChg chg="add del mod replST">
          <ac:chgData name="Brito Cortés, Sofía Constanza" userId="bc780694-5ad3-4b43-9d08-68ceeeeb3a92" providerId="ADAL" clId="{78668647-0E4E-4D51-9C0E-13926B4FF229}" dt="2023-07-13T14:36:07.328" v="1475"/>
          <ac:spMkLst>
            <pc:docMk/>
            <pc:sldMk cId="822483613" sldId="538"/>
            <ac:spMk id="4" creationId="{8EBDBA09-EDD8-FFE9-5AB1-157BBCC9C430}"/>
          </ac:spMkLst>
        </pc:spChg>
        <pc:spChg chg="add del mod replST">
          <ac:chgData name="Brito Cortés, Sofía Constanza" userId="bc780694-5ad3-4b43-9d08-68ceeeeb3a92" providerId="ADAL" clId="{78668647-0E4E-4D51-9C0E-13926B4FF229}" dt="2023-07-13T14:36:07.389" v="1537"/>
          <ac:spMkLst>
            <pc:docMk/>
            <pc:sldMk cId="822483613" sldId="538"/>
            <ac:spMk id="5" creationId="{8EBDBA09-EDD8-FFE9-5AB1-157BBCC9C430}"/>
          </ac:spMkLst>
        </pc:spChg>
        <pc:spChg chg="mod ord">
          <ac:chgData name="Brito Cortés, Sofía Constanza" userId="bc780694-5ad3-4b43-9d08-68ceeeeb3a92" providerId="ADAL" clId="{78668647-0E4E-4D51-9C0E-13926B4FF229}" dt="2023-07-13T14:49:02.397" v="5019"/>
          <ac:spMkLst>
            <pc:docMk/>
            <pc:sldMk cId="822483613" sldId="538"/>
            <ac:spMk id="6" creationId="{31682B9A-6B46-5E2E-2587-48EE870FEDD8}"/>
          </ac:spMkLst>
        </pc:spChg>
        <pc:spChg chg="add del mod replST">
          <ac:chgData name="Brito Cortés, Sofía Constanza" userId="bc780694-5ad3-4b43-9d08-68ceeeeb3a92" providerId="ADAL" clId="{78668647-0E4E-4D51-9C0E-13926B4FF229}" dt="2023-07-13T14:36:07.452" v="1596"/>
          <ac:spMkLst>
            <pc:docMk/>
            <pc:sldMk cId="822483613" sldId="538"/>
            <ac:spMk id="7" creationId="{8EBDBA09-EDD8-FFE9-5AB1-157BBCC9C430}"/>
          </ac:spMkLst>
        </pc:spChg>
        <pc:spChg chg="add del mod replST">
          <ac:chgData name="Brito Cortés, Sofía Constanza" userId="bc780694-5ad3-4b43-9d08-68ceeeeb3a92" providerId="ADAL" clId="{78668647-0E4E-4D51-9C0E-13926B4FF229}" dt="2023-07-13T14:36:07.519" v="1658"/>
          <ac:spMkLst>
            <pc:docMk/>
            <pc:sldMk cId="822483613" sldId="538"/>
            <ac:spMk id="8" creationId="{8EBDBA09-EDD8-FFE9-5AB1-157BBCC9C430}"/>
          </ac:spMkLst>
        </pc:spChg>
        <pc:spChg chg="add del mod replST">
          <ac:chgData name="Brito Cortés, Sofía Constanza" userId="bc780694-5ad3-4b43-9d08-68ceeeeb3a92" providerId="ADAL" clId="{78668647-0E4E-4D51-9C0E-13926B4FF229}" dt="2023-07-13T14:36:07.586" v="1717"/>
          <ac:spMkLst>
            <pc:docMk/>
            <pc:sldMk cId="822483613" sldId="538"/>
            <ac:spMk id="9" creationId="{8EBDBA09-EDD8-FFE9-5AB1-157BBCC9C430}"/>
          </ac:spMkLst>
        </pc:spChg>
        <pc:spChg chg="add del mod replST">
          <ac:chgData name="Brito Cortés, Sofía Constanza" userId="bc780694-5ad3-4b43-9d08-68ceeeeb3a92" providerId="ADAL" clId="{78668647-0E4E-4D51-9C0E-13926B4FF229}" dt="2023-07-13T14:36:07.658" v="1779"/>
          <ac:spMkLst>
            <pc:docMk/>
            <pc:sldMk cId="822483613" sldId="538"/>
            <ac:spMk id="10" creationId="{8EBDBA09-EDD8-FFE9-5AB1-157BBCC9C430}"/>
          </ac:spMkLst>
        </pc:spChg>
        <pc:spChg chg="mod">
          <ac:chgData name="Brito Cortés, Sofía Constanza" userId="bc780694-5ad3-4b43-9d08-68ceeeeb3a92" providerId="ADAL" clId="{78668647-0E4E-4D51-9C0E-13926B4FF229}" dt="2023-07-13T14:49:02.405" v="5042"/>
          <ac:spMkLst>
            <pc:docMk/>
            <pc:sldMk cId="822483613" sldId="538"/>
            <ac:spMk id="11" creationId="{00000000-0000-0000-0000-000000000000}"/>
          </ac:spMkLst>
        </pc:spChg>
        <pc:spChg chg="mod">
          <ac:chgData name="Brito Cortés, Sofía Constanza" userId="bc780694-5ad3-4b43-9d08-68ceeeeb3a92" providerId="ADAL" clId="{78668647-0E4E-4D51-9C0E-13926B4FF229}" dt="2023-07-13T14:49:02.406" v="5043"/>
          <ac:spMkLst>
            <pc:docMk/>
            <pc:sldMk cId="822483613" sldId="538"/>
            <ac:spMk id="12" creationId="{00000000-0000-0000-0000-000000000000}"/>
          </ac:spMkLst>
        </pc:spChg>
        <pc:spChg chg="mod">
          <ac:chgData name="Brito Cortés, Sofía Constanza" userId="bc780694-5ad3-4b43-9d08-68ceeeeb3a92" providerId="ADAL" clId="{78668647-0E4E-4D51-9C0E-13926B4FF229}" dt="2023-07-13T14:49:02.407" v="5044"/>
          <ac:spMkLst>
            <pc:docMk/>
            <pc:sldMk cId="822483613" sldId="538"/>
            <ac:spMk id="13" creationId="{00000000-0000-0000-0000-000000000000}"/>
          </ac:spMkLst>
        </pc:spChg>
        <pc:spChg chg="add del mod replST">
          <ac:chgData name="Brito Cortés, Sofía Constanza" userId="bc780694-5ad3-4b43-9d08-68ceeeeb3a92" providerId="ADAL" clId="{78668647-0E4E-4D51-9C0E-13926B4FF229}" dt="2023-07-13T14:36:07.731" v="1838"/>
          <ac:spMkLst>
            <pc:docMk/>
            <pc:sldMk cId="822483613" sldId="538"/>
            <ac:spMk id="14" creationId="{8EBDBA09-EDD8-FFE9-5AB1-157BBCC9C430}"/>
          </ac:spMkLst>
        </pc:spChg>
        <pc:spChg chg="add del mod replST">
          <ac:chgData name="Brito Cortés, Sofía Constanza" userId="bc780694-5ad3-4b43-9d08-68ceeeeb3a92" providerId="ADAL" clId="{78668647-0E4E-4D51-9C0E-13926B4FF229}" dt="2023-07-13T14:36:07.804" v="1900"/>
          <ac:spMkLst>
            <pc:docMk/>
            <pc:sldMk cId="822483613" sldId="538"/>
            <ac:spMk id="15" creationId="{8EBDBA09-EDD8-FFE9-5AB1-157BBCC9C430}"/>
          </ac:spMkLst>
        </pc:spChg>
        <pc:spChg chg="add del mod replST">
          <ac:chgData name="Brito Cortés, Sofía Constanza" userId="bc780694-5ad3-4b43-9d08-68ceeeeb3a92" providerId="ADAL" clId="{78668647-0E4E-4D51-9C0E-13926B4FF229}" dt="2023-07-13T14:36:07.955" v="2043"/>
          <ac:spMkLst>
            <pc:docMk/>
            <pc:sldMk cId="822483613" sldId="538"/>
            <ac:spMk id="17" creationId="{8EBDBA09-EDD8-FFE9-5AB1-157BBCC9C430}"/>
          </ac:spMkLst>
        </pc:spChg>
        <pc:spChg chg="add del mod replST">
          <ac:chgData name="Brito Cortés, Sofía Constanza" userId="bc780694-5ad3-4b43-9d08-68ceeeeb3a92" providerId="ADAL" clId="{78668647-0E4E-4D51-9C0E-13926B4FF229}" dt="2023-07-13T14:36:08.036" v="2105"/>
          <ac:spMkLst>
            <pc:docMk/>
            <pc:sldMk cId="822483613" sldId="538"/>
            <ac:spMk id="19" creationId="{8EBDBA09-EDD8-FFE9-5AB1-157BBCC9C430}"/>
          </ac:spMkLst>
        </pc:spChg>
        <pc:spChg chg="add del mod replST">
          <ac:chgData name="Brito Cortés, Sofía Constanza" userId="bc780694-5ad3-4b43-9d08-68ceeeeb3a92" providerId="ADAL" clId="{78668647-0E4E-4D51-9C0E-13926B4FF229}" dt="2023-07-13T14:36:08.102" v="2164"/>
          <ac:spMkLst>
            <pc:docMk/>
            <pc:sldMk cId="822483613" sldId="538"/>
            <ac:spMk id="20" creationId="{8EBDBA09-EDD8-FFE9-5AB1-157BBCC9C430}"/>
          </ac:spMkLst>
        </pc:spChg>
        <pc:spChg chg="add del mod replST">
          <ac:chgData name="Brito Cortés, Sofía Constanza" userId="bc780694-5ad3-4b43-9d08-68ceeeeb3a92" providerId="ADAL" clId="{78668647-0E4E-4D51-9C0E-13926B4FF229}" dt="2023-07-13T14:36:08.177" v="2226"/>
          <ac:spMkLst>
            <pc:docMk/>
            <pc:sldMk cId="822483613" sldId="538"/>
            <ac:spMk id="21" creationId="{8EBDBA09-EDD8-FFE9-5AB1-157BBCC9C430}"/>
          </ac:spMkLst>
        </pc:spChg>
        <pc:spChg chg="add del mod replST">
          <ac:chgData name="Brito Cortés, Sofía Constanza" userId="bc780694-5ad3-4b43-9d08-68ceeeeb3a92" providerId="ADAL" clId="{78668647-0E4E-4D51-9C0E-13926B4FF229}" dt="2023-07-13T14:36:08.245" v="2285"/>
          <ac:spMkLst>
            <pc:docMk/>
            <pc:sldMk cId="822483613" sldId="538"/>
            <ac:spMk id="22" creationId="{8EBDBA09-EDD8-FFE9-5AB1-157BBCC9C430}"/>
          </ac:spMkLst>
        </pc:spChg>
        <pc:spChg chg="add del mod replST">
          <ac:chgData name="Brito Cortés, Sofía Constanza" userId="bc780694-5ad3-4b43-9d08-68ceeeeb3a92" providerId="ADAL" clId="{78668647-0E4E-4D51-9C0E-13926B4FF229}" dt="2023-07-13T14:36:08.328" v="2347"/>
          <ac:spMkLst>
            <pc:docMk/>
            <pc:sldMk cId="822483613" sldId="538"/>
            <ac:spMk id="23" creationId="{8EBDBA09-EDD8-FFE9-5AB1-157BBCC9C430}"/>
          </ac:spMkLst>
        </pc:spChg>
        <pc:spChg chg="add del mod replST">
          <ac:chgData name="Brito Cortés, Sofía Constanza" userId="bc780694-5ad3-4b43-9d08-68ceeeeb3a92" providerId="ADAL" clId="{78668647-0E4E-4D51-9C0E-13926B4FF229}" dt="2023-07-13T14:36:08.400" v="2406"/>
          <ac:spMkLst>
            <pc:docMk/>
            <pc:sldMk cId="822483613" sldId="538"/>
            <ac:spMk id="24" creationId="{8EBDBA09-EDD8-FFE9-5AB1-157BBCC9C430}"/>
          </ac:spMkLst>
        </pc:spChg>
        <pc:spChg chg="add del mod replST">
          <ac:chgData name="Brito Cortés, Sofía Constanza" userId="bc780694-5ad3-4b43-9d08-68ceeeeb3a92" providerId="ADAL" clId="{78668647-0E4E-4D51-9C0E-13926B4FF229}" dt="2023-07-13T14:36:08.487" v="2468"/>
          <ac:spMkLst>
            <pc:docMk/>
            <pc:sldMk cId="822483613" sldId="538"/>
            <ac:spMk id="25" creationId="{8EBDBA09-EDD8-FFE9-5AB1-157BBCC9C430}"/>
          </ac:spMkLst>
        </pc:spChg>
        <pc:spChg chg="add del mod">
          <ac:chgData name="Brito Cortés, Sofía Constanza" userId="bc780694-5ad3-4b43-9d08-68ceeeeb3a92" providerId="ADAL" clId="{78668647-0E4E-4D51-9C0E-13926B4FF229}" dt="2023-07-13T15:42:54.605" v="5548" actId="478"/>
          <ac:spMkLst>
            <pc:docMk/>
            <pc:sldMk cId="822483613" sldId="538"/>
            <ac:spMk id="28" creationId="{66656BAC-09AE-377C-8AA6-534AF9B479E6}"/>
          </ac:spMkLst>
        </pc:spChg>
        <pc:spChg chg="mod">
          <ac:chgData name="Brito Cortés, Sofía Constanza" userId="bc780694-5ad3-4b43-9d08-68ceeeeb3a92" providerId="ADAL" clId="{78668647-0E4E-4D51-9C0E-13926B4FF229}" dt="2023-07-13T14:49:02.401" v="5031"/>
          <ac:spMkLst>
            <pc:docMk/>
            <pc:sldMk cId="822483613" sldId="538"/>
            <ac:spMk id="58" creationId="{00000000-0000-0000-0000-000000000000}"/>
          </ac:spMkLst>
        </pc:spChg>
        <pc:spChg chg="mod ord">
          <ac:chgData name="Brito Cortés, Sofía Constanza" userId="bc780694-5ad3-4b43-9d08-68ceeeeb3a92" providerId="ADAL" clId="{78668647-0E4E-4D51-9C0E-13926B4FF229}" dt="2023-07-13T14:49:02.401" v="5030"/>
          <ac:spMkLst>
            <pc:docMk/>
            <pc:sldMk cId="822483613" sldId="538"/>
            <ac:spMk id="59" creationId="{00000000-0000-0000-0000-000000000000}"/>
          </ac:spMkLst>
        </pc:spChg>
        <pc:spChg chg="mod ord">
          <ac:chgData name="Brito Cortés, Sofía Constanza" userId="bc780694-5ad3-4b43-9d08-68ceeeeb3a92" providerId="ADAL" clId="{78668647-0E4E-4D51-9C0E-13926B4FF229}" dt="2023-07-13T14:49:02.402" v="5033"/>
          <ac:spMkLst>
            <pc:docMk/>
            <pc:sldMk cId="822483613" sldId="538"/>
            <ac:spMk id="60" creationId="{00000000-0000-0000-0000-000000000000}"/>
          </ac:spMkLst>
        </pc:spChg>
        <pc:spChg chg="mod">
          <ac:chgData name="Brito Cortés, Sofía Constanza" userId="bc780694-5ad3-4b43-9d08-68ceeeeb3a92" providerId="ADAL" clId="{78668647-0E4E-4D51-9C0E-13926B4FF229}" dt="2023-07-13T14:49:02.403" v="5035"/>
          <ac:spMkLst>
            <pc:docMk/>
            <pc:sldMk cId="822483613" sldId="538"/>
            <ac:spMk id="61" creationId="{00000000-0000-0000-0000-000000000000}"/>
          </ac:spMkLst>
        </pc:spChg>
        <pc:spChg chg="mod">
          <ac:chgData name="Brito Cortés, Sofía Constanza" userId="bc780694-5ad3-4b43-9d08-68ceeeeb3a92" providerId="ADAL" clId="{78668647-0E4E-4D51-9C0E-13926B4FF229}" dt="2023-07-13T14:49:02.400" v="5027"/>
          <ac:spMkLst>
            <pc:docMk/>
            <pc:sldMk cId="822483613" sldId="538"/>
            <ac:spMk id="62" creationId="{00000000-0000-0000-0000-000000000000}"/>
          </ac:spMkLst>
        </pc:spChg>
        <pc:spChg chg="mod ord">
          <ac:chgData name="Brito Cortés, Sofía Constanza" userId="bc780694-5ad3-4b43-9d08-68ceeeeb3a92" providerId="ADAL" clId="{78668647-0E4E-4D51-9C0E-13926B4FF229}" dt="2023-07-13T14:49:02.399" v="5026"/>
          <ac:spMkLst>
            <pc:docMk/>
            <pc:sldMk cId="822483613" sldId="538"/>
            <ac:spMk id="63" creationId="{00000000-0000-0000-0000-000000000000}"/>
          </ac:spMkLst>
        </pc:spChg>
        <pc:spChg chg="mod">
          <ac:chgData name="Brito Cortés, Sofía Constanza" userId="bc780694-5ad3-4b43-9d08-68ceeeeb3a92" providerId="ADAL" clId="{78668647-0E4E-4D51-9C0E-13926B4FF229}" dt="2023-07-13T14:49:02.400" v="5028"/>
          <ac:spMkLst>
            <pc:docMk/>
            <pc:sldMk cId="822483613" sldId="538"/>
            <ac:spMk id="64" creationId="{00000000-0000-0000-0000-000000000000}"/>
          </ac:spMkLst>
        </pc:spChg>
        <pc:spChg chg="mod">
          <ac:chgData name="Brito Cortés, Sofía Constanza" userId="bc780694-5ad3-4b43-9d08-68ceeeeb3a92" providerId="ADAL" clId="{78668647-0E4E-4D51-9C0E-13926B4FF229}" dt="2023-07-13T14:49:02.403" v="5036"/>
          <ac:spMkLst>
            <pc:docMk/>
            <pc:sldMk cId="822483613" sldId="538"/>
            <ac:spMk id="65" creationId="{00000000-0000-0000-0000-000000000000}"/>
          </ac:spMkLst>
        </pc:spChg>
        <pc:spChg chg="mod ord">
          <ac:chgData name="Brito Cortés, Sofía Constanza" userId="bc780694-5ad3-4b43-9d08-68ceeeeb3a92" providerId="ADAL" clId="{78668647-0E4E-4D51-9C0E-13926B4FF229}" dt="2023-07-13T14:49:02.404" v="5038"/>
          <ac:spMkLst>
            <pc:docMk/>
            <pc:sldMk cId="822483613" sldId="538"/>
            <ac:spMk id="66" creationId="{00000000-0000-0000-0000-000000000000}"/>
          </ac:spMkLst>
        </pc:spChg>
        <pc:spChg chg="mod">
          <ac:chgData name="Brito Cortés, Sofía Constanza" userId="bc780694-5ad3-4b43-9d08-68ceeeeb3a92" providerId="ADAL" clId="{78668647-0E4E-4D51-9C0E-13926B4FF229}" dt="2023-07-13T14:49:02.405" v="5039"/>
          <ac:spMkLst>
            <pc:docMk/>
            <pc:sldMk cId="822483613" sldId="538"/>
            <ac:spMk id="67" creationId="{00000000-0000-0000-0000-000000000000}"/>
          </ac:spMkLst>
        </pc:spChg>
        <pc:spChg chg="mod">
          <ac:chgData name="Brito Cortés, Sofía Constanza" userId="bc780694-5ad3-4b43-9d08-68ceeeeb3a92" providerId="ADAL" clId="{78668647-0E4E-4D51-9C0E-13926B4FF229}" dt="2023-07-13T14:49:02.402" v="5034"/>
          <ac:spMkLst>
            <pc:docMk/>
            <pc:sldMk cId="822483613" sldId="538"/>
            <ac:spMk id="68" creationId="{00000000-0000-0000-0000-000000000000}"/>
          </ac:spMkLst>
        </pc:spChg>
        <pc:spChg chg="mod ord">
          <ac:chgData name="Brito Cortés, Sofía Constanza" userId="bc780694-5ad3-4b43-9d08-68ceeeeb3a92" providerId="ADAL" clId="{78668647-0E4E-4D51-9C0E-13926B4FF229}" dt="2023-07-13T14:49:02.405" v="5041"/>
          <ac:spMkLst>
            <pc:docMk/>
            <pc:sldMk cId="822483613" sldId="538"/>
            <ac:spMk id="69" creationId="{00000000-0000-0000-0000-000000000000}"/>
          </ac:spMkLst>
        </pc:spChg>
        <pc:spChg chg="mod">
          <ac:chgData name="Brito Cortés, Sofía Constanza" userId="bc780694-5ad3-4b43-9d08-68ceeeeb3a92" providerId="ADAL" clId="{78668647-0E4E-4D51-9C0E-13926B4FF229}" dt="2023-07-13T14:49:02.408" v="5047"/>
          <ac:spMkLst>
            <pc:docMk/>
            <pc:sldMk cId="822483613" sldId="538"/>
            <ac:spMk id="81" creationId="{00000000-0000-0000-0000-000000000000}"/>
          </ac:spMkLst>
        </pc:spChg>
        <pc:spChg chg="mod">
          <ac:chgData name="Brito Cortés, Sofía Constanza" userId="bc780694-5ad3-4b43-9d08-68ceeeeb3a92" providerId="ADAL" clId="{78668647-0E4E-4D51-9C0E-13926B4FF229}" dt="2023-07-13T14:49:02.415" v="5060"/>
          <ac:spMkLst>
            <pc:docMk/>
            <pc:sldMk cId="822483613" sldId="538"/>
            <ac:spMk id="83" creationId="{00000000-0000-0000-0000-000000000000}"/>
          </ac:spMkLst>
        </pc:spChg>
        <pc:spChg chg="mod">
          <ac:chgData name="Brito Cortés, Sofía Constanza" userId="bc780694-5ad3-4b43-9d08-68ceeeeb3a92" providerId="ADAL" clId="{78668647-0E4E-4D51-9C0E-13926B4FF229}" dt="2023-07-13T14:49:02.413" v="5056"/>
          <ac:spMkLst>
            <pc:docMk/>
            <pc:sldMk cId="822483613" sldId="538"/>
            <ac:spMk id="85" creationId="{00000000-0000-0000-0000-000000000000}"/>
          </ac:spMkLst>
        </pc:spChg>
        <pc:spChg chg="mod">
          <ac:chgData name="Brito Cortés, Sofía Constanza" userId="bc780694-5ad3-4b43-9d08-68ceeeeb3a92" providerId="ADAL" clId="{78668647-0E4E-4D51-9C0E-13926B4FF229}" dt="2023-07-13T14:49:02.408" v="5046"/>
          <ac:spMkLst>
            <pc:docMk/>
            <pc:sldMk cId="822483613" sldId="538"/>
            <ac:spMk id="86" creationId="{00000000-0000-0000-0000-000000000000}"/>
          </ac:spMkLst>
        </pc:spChg>
        <pc:spChg chg="mod">
          <ac:chgData name="Brito Cortés, Sofía Constanza" userId="bc780694-5ad3-4b43-9d08-68ceeeeb3a92" providerId="ADAL" clId="{78668647-0E4E-4D51-9C0E-13926B4FF229}" dt="2023-07-13T14:49:02.415" v="5059"/>
          <ac:spMkLst>
            <pc:docMk/>
            <pc:sldMk cId="822483613" sldId="538"/>
            <ac:spMk id="87" creationId="{00000000-0000-0000-0000-000000000000}"/>
          </ac:spMkLst>
        </pc:spChg>
        <pc:spChg chg="mod">
          <ac:chgData name="Brito Cortés, Sofía Constanza" userId="bc780694-5ad3-4b43-9d08-68ceeeeb3a92" providerId="ADAL" clId="{78668647-0E4E-4D51-9C0E-13926B4FF229}" dt="2023-07-13T14:49:02.409" v="5048"/>
          <ac:spMkLst>
            <pc:docMk/>
            <pc:sldMk cId="822483613" sldId="538"/>
            <ac:spMk id="91" creationId="{00000000-0000-0000-0000-000000000000}"/>
          </ac:spMkLst>
        </pc:spChg>
        <pc:spChg chg="mod">
          <ac:chgData name="Brito Cortés, Sofía Constanza" userId="bc780694-5ad3-4b43-9d08-68ceeeeb3a92" providerId="ADAL" clId="{78668647-0E4E-4D51-9C0E-13926B4FF229}" dt="2023-07-13T14:49:02.410" v="5051"/>
          <ac:spMkLst>
            <pc:docMk/>
            <pc:sldMk cId="822483613" sldId="538"/>
            <ac:spMk id="92" creationId="{00000000-0000-0000-0000-000000000000}"/>
          </ac:spMkLst>
        </pc:spChg>
        <pc:spChg chg="mod">
          <ac:chgData name="Brito Cortés, Sofía Constanza" userId="bc780694-5ad3-4b43-9d08-68ceeeeb3a92" providerId="ADAL" clId="{78668647-0E4E-4D51-9C0E-13926B4FF229}" dt="2023-07-13T14:49:02.409" v="5049"/>
          <ac:spMkLst>
            <pc:docMk/>
            <pc:sldMk cId="822483613" sldId="538"/>
            <ac:spMk id="93" creationId="{00000000-0000-0000-0000-000000000000}"/>
          </ac:spMkLst>
        </pc:spChg>
        <pc:spChg chg="mod">
          <ac:chgData name="Brito Cortés, Sofía Constanza" userId="bc780694-5ad3-4b43-9d08-68ceeeeb3a92" providerId="ADAL" clId="{78668647-0E4E-4D51-9C0E-13926B4FF229}" dt="2023-07-13T14:49:02.411" v="5052"/>
          <ac:spMkLst>
            <pc:docMk/>
            <pc:sldMk cId="822483613" sldId="538"/>
            <ac:spMk id="94" creationId="{00000000-0000-0000-0000-000000000000}"/>
          </ac:spMkLst>
        </pc:spChg>
        <pc:spChg chg="mod">
          <ac:chgData name="Brito Cortés, Sofía Constanza" userId="bc780694-5ad3-4b43-9d08-68ceeeeb3a92" providerId="ADAL" clId="{78668647-0E4E-4D51-9C0E-13926B4FF229}" dt="2023-07-13T14:49:02.411" v="5053"/>
          <ac:spMkLst>
            <pc:docMk/>
            <pc:sldMk cId="822483613" sldId="538"/>
            <ac:spMk id="95" creationId="{00000000-0000-0000-0000-000000000000}"/>
          </ac:spMkLst>
        </pc:spChg>
        <pc:spChg chg="mod">
          <ac:chgData name="Brito Cortés, Sofía Constanza" userId="bc780694-5ad3-4b43-9d08-68ceeeeb3a92" providerId="ADAL" clId="{78668647-0E4E-4D51-9C0E-13926B4FF229}" dt="2023-07-13T14:49:02.410" v="5050"/>
          <ac:spMkLst>
            <pc:docMk/>
            <pc:sldMk cId="822483613" sldId="538"/>
            <ac:spMk id="96" creationId="{00000000-0000-0000-0000-000000000000}"/>
          </ac:spMkLst>
        </pc:spChg>
        <pc:spChg chg="mod">
          <ac:chgData name="Brito Cortés, Sofía Constanza" userId="bc780694-5ad3-4b43-9d08-68ceeeeb3a92" providerId="ADAL" clId="{78668647-0E4E-4D51-9C0E-13926B4FF229}" dt="2023-07-13T14:49:02.412" v="5054"/>
          <ac:spMkLst>
            <pc:docMk/>
            <pc:sldMk cId="822483613" sldId="538"/>
            <ac:spMk id="97" creationId="{00000000-0000-0000-0000-000000000000}"/>
          </ac:spMkLst>
        </pc:spChg>
        <pc:spChg chg="mod">
          <ac:chgData name="Brito Cortés, Sofía Constanza" userId="bc780694-5ad3-4b43-9d08-68ceeeeb3a92" providerId="ADAL" clId="{78668647-0E4E-4D51-9C0E-13926B4FF229}" dt="2023-07-13T14:49:02.412" v="5055"/>
          <ac:spMkLst>
            <pc:docMk/>
            <pc:sldMk cId="822483613" sldId="538"/>
            <ac:spMk id="98" creationId="{00000000-0000-0000-0000-000000000000}"/>
          </ac:spMkLst>
        </pc:spChg>
        <pc:spChg chg="mod">
          <ac:chgData name="Brito Cortés, Sofía Constanza" userId="bc780694-5ad3-4b43-9d08-68ceeeeb3a92" providerId="ADAL" clId="{78668647-0E4E-4D51-9C0E-13926B4FF229}" dt="2023-07-13T14:49:02.414" v="5057"/>
          <ac:spMkLst>
            <pc:docMk/>
            <pc:sldMk cId="822483613" sldId="538"/>
            <ac:spMk id="99" creationId="{00000000-0000-0000-0000-000000000000}"/>
          </ac:spMkLst>
        </pc:spChg>
        <pc:spChg chg="mod">
          <ac:chgData name="Brito Cortés, Sofía Constanza" userId="bc780694-5ad3-4b43-9d08-68ceeeeb3a92" providerId="ADAL" clId="{78668647-0E4E-4D51-9C0E-13926B4FF229}" dt="2023-07-13T14:49:02.414" v="5058"/>
          <ac:spMkLst>
            <pc:docMk/>
            <pc:sldMk cId="822483613" sldId="538"/>
            <ac:spMk id="100" creationId="{00000000-0000-0000-0000-000000000000}"/>
          </ac:spMkLst>
        </pc:spChg>
        <pc:spChg chg="mod ord">
          <ac:chgData name="Brito Cortés, Sofía Constanza" userId="bc780694-5ad3-4b43-9d08-68ceeeeb3a92" providerId="ADAL" clId="{78668647-0E4E-4D51-9C0E-13926B4FF229}" dt="2023-07-13T14:49:02.420" v="5070"/>
          <ac:spMkLst>
            <pc:docMk/>
            <pc:sldMk cId="822483613" sldId="538"/>
            <ac:spMk id="104" creationId="{00000000-0000-0000-0000-000000000000}"/>
          </ac:spMkLst>
        </pc:spChg>
        <pc:spChg chg="mod ord">
          <ac:chgData name="Brito Cortés, Sofía Constanza" userId="bc780694-5ad3-4b43-9d08-68ceeeeb3a92" providerId="ADAL" clId="{78668647-0E4E-4D51-9C0E-13926B4FF229}" dt="2023-07-13T14:49:02.416" v="5062"/>
          <ac:spMkLst>
            <pc:docMk/>
            <pc:sldMk cId="822483613" sldId="538"/>
            <ac:spMk id="369" creationId="{00000000-0000-0000-0000-000000000000}"/>
          </ac:spMkLst>
        </pc:spChg>
        <pc:spChg chg="mod ord">
          <ac:chgData name="Brito Cortés, Sofía Constanza" userId="bc780694-5ad3-4b43-9d08-68ceeeeb3a92" providerId="ADAL" clId="{78668647-0E4E-4D51-9C0E-13926B4FF229}" dt="2023-07-13T14:49:02.418" v="5066"/>
          <ac:spMkLst>
            <pc:docMk/>
            <pc:sldMk cId="822483613" sldId="538"/>
            <ac:spMk id="377" creationId="{00000000-0000-0000-0000-000000000000}"/>
          </ac:spMkLst>
        </pc:spChg>
        <pc:graphicFrameChg chg="add del mod replST">
          <ac:chgData name="Brito Cortés, Sofía Constanza" userId="bc780694-5ad3-4b43-9d08-68ceeeeb3a92" providerId="ADAL" clId="{78668647-0E4E-4D51-9C0E-13926B4FF229}" dt="2023-07-13T14:47:22.543" v="3891"/>
          <ac:graphicFrameMkLst>
            <pc:docMk/>
            <pc:sldMk cId="822483613" sldId="538"/>
            <ac:graphicFrameMk id="4" creationId="{A1FA6723-3FA5-639D-B70B-FECF1F41B150}"/>
          </ac:graphicFrameMkLst>
        </pc:graphicFrameChg>
        <pc:graphicFrameChg chg="add del mod replST">
          <ac:chgData name="Brito Cortés, Sofía Constanza" userId="bc780694-5ad3-4b43-9d08-68ceeeeb3a92" providerId="ADAL" clId="{78668647-0E4E-4D51-9C0E-13926B4FF229}" dt="2023-07-13T14:48:24.206" v="4451"/>
          <ac:graphicFrameMkLst>
            <pc:docMk/>
            <pc:sldMk cId="822483613" sldId="538"/>
            <ac:graphicFrameMk id="5" creationId="{D04E7231-FC5F-E030-EE90-27DB6DEBD9D8}"/>
          </ac:graphicFrameMkLst>
        </pc:graphicFrameChg>
        <pc:graphicFrameChg chg="add del mod replST">
          <ac:chgData name="Brito Cortés, Sofía Constanza" userId="bc780694-5ad3-4b43-9d08-68ceeeeb3a92" providerId="ADAL" clId="{78668647-0E4E-4D51-9C0E-13926B4FF229}" dt="2023-07-13T14:47:30.595" v="3971"/>
          <ac:graphicFrameMkLst>
            <pc:docMk/>
            <pc:sldMk cId="822483613" sldId="538"/>
            <ac:graphicFrameMk id="7" creationId="{7EF4D08E-2BAE-49E4-DA80-B1867205BC1F}"/>
          </ac:graphicFrameMkLst>
        </pc:graphicFrameChg>
        <pc:graphicFrameChg chg="add del mod replST">
          <ac:chgData name="Brito Cortés, Sofía Constanza" userId="bc780694-5ad3-4b43-9d08-68ceeeeb3a92" providerId="ADAL" clId="{78668647-0E4E-4D51-9C0E-13926B4FF229}" dt="2023-07-13T14:47:38.352" v="4051"/>
          <ac:graphicFrameMkLst>
            <pc:docMk/>
            <pc:sldMk cId="822483613" sldId="538"/>
            <ac:graphicFrameMk id="8" creationId="{8253846C-88D5-BC8A-BA9A-4A075D492613}"/>
          </ac:graphicFrameMkLst>
        </pc:graphicFrameChg>
        <pc:graphicFrameChg chg="add del mod replST">
          <ac:chgData name="Brito Cortés, Sofía Constanza" userId="bc780694-5ad3-4b43-9d08-68ceeeeb3a92" providerId="ADAL" clId="{78668647-0E4E-4D51-9C0E-13926B4FF229}" dt="2023-07-13T14:47:50.110" v="4131"/>
          <ac:graphicFrameMkLst>
            <pc:docMk/>
            <pc:sldMk cId="822483613" sldId="538"/>
            <ac:graphicFrameMk id="9" creationId="{CB4C7AC7-31FC-3FF0-1B9C-6A748D9C6E19}"/>
          </ac:graphicFrameMkLst>
        </pc:graphicFrameChg>
        <pc:graphicFrameChg chg="add del mod replST">
          <ac:chgData name="Brito Cortés, Sofía Constanza" userId="bc780694-5ad3-4b43-9d08-68ceeeeb3a92" providerId="ADAL" clId="{78668647-0E4E-4D51-9C0E-13926B4FF229}" dt="2023-07-13T14:47:58.177" v="4211"/>
          <ac:graphicFrameMkLst>
            <pc:docMk/>
            <pc:sldMk cId="822483613" sldId="538"/>
            <ac:graphicFrameMk id="10" creationId="{0D0E3207-09F7-461E-EFF2-57B969A128D1}"/>
          </ac:graphicFrameMkLst>
        </pc:graphicFrameChg>
        <pc:graphicFrameChg chg="add del mod replST">
          <ac:chgData name="Brito Cortés, Sofía Constanza" userId="bc780694-5ad3-4b43-9d08-68ceeeeb3a92" providerId="ADAL" clId="{78668647-0E4E-4D51-9C0E-13926B4FF229}" dt="2023-07-13T14:48:05.932" v="4291"/>
          <ac:graphicFrameMkLst>
            <pc:docMk/>
            <pc:sldMk cId="822483613" sldId="538"/>
            <ac:graphicFrameMk id="14" creationId="{72328C6A-1FCE-225B-DD16-6C90458D6600}"/>
          </ac:graphicFrameMkLst>
        </pc:graphicFrameChg>
        <pc:graphicFrameChg chg="add del mod replST">
          <ac:chgData name="Brito Cortés, Sofía Constanza" userId="bc780694-5ad3-4b43-9d08-68ceeeeb3a92" providerId="ADAL" clId="{78668647-0E4E-4D51-9C0E-13926B4FF229}" dt="2023-07-13T14:48:14.295" v="4371"/>
          <ac:graphicFrameMkLst>
            <pc:docMk/>
            <pc:sldMk cId="822483613" sldId="538"/>
            <ac:graphicFrameMk id="15" creationId="{02FB3711-B37A-969B-7890-4853B1A900B8}"/>
          </ac:graphicFrameMkLst>
        </pc:graphicFrameChg>
        <pc:graphicFrameChg chg="add del mod replST">
          <ac:chgData name="Brito Cortés, Sofía Constanza" userId="bc780694-5ad3-4b43-9d08-68ceeeeb3a92" providerId="ADAL" clId="{78668647-0E4E-4D51-9C0E-13926B4FF229}" dt="2023-07-13T14:47:08.760" v="3786"/>
          <ac:graphicFrameMkLst>
            <pc:docMk/>
            <pc:sldMk cId="822483613" sldId="538"/>
            <ac:graphicFrameMk id="16" creationId="{2D35AB6A-5568-BCB2-C5DA-A9744A3CB7A1}"/>
          </ac:graphicFrameMkLst>
        </pc:graphicFrameChg>
        <pc:graphicFrameChg chg="add mod replST">
          <ac:chgData name="Brito Cortés, Sofía Constanza" userId="bc780694-5ad3-4b43-9d08-68ceeeeb3a92" providerId="ADAL" clId="{78668647-0E4E-4D51-9C0E-13926B4FF229}" dt="2023-07-13T14:49:02.399" v="5024"/>
          <ac:graphicFrameMkLst>
            <pc:docMk/>
            <pc:sldMk cId="822483613" sldId="538"/>
            <ac:graphicFrameMk id="17" creationId="{D83A61AB-CF08-8521-FB51-DC3C0B30CFCB}"/>
          </ac:graphicFrameMkLst>
        </pc:graphicFrameChg>
        <pc:graphicFrameChg chg="mod">
          <ac:chgData name="Brito Cortés, Sofía Constanza" userId="bc780694-5ad3-4b43-9d08-68ceeeeb3a92" providerId="ADAL" clId="{78668647-0E4E-4D51-9C0E-13926B4FF229}" dt="2023-07-13T14:49:02.427" v="5074"/>
          <ac:graphicFrameMkLst>
            <pc:docMk/>
            <pc:sldMk cId="822483613" sldId="538"/>
            <ac:graphicFrameMk id="18" creationId="{00000000-0000-0000-0000-000000000000}"/>
          </ac:graphicFrameMkLst>
        </pc:graphicFrameChg>
        <pc:graphicFrameChg chg="add del mod replST">
          <ac:chgData name="Brito Cortés, Sofía Constanza" userId="bc780694-5ad3-4b43-9d08-68ceeeeb3a92" providerId="ADAL" clId="{78668647-0E4E-4D51-9C0E-13926B4FF229}" dt="2023-07-13T14:48:29.539" v="4531"/>
          <ac:graphicFrameMkLst>
            <pc:docMk/>
            <pc:sldMk cId="822483613" sldId="538"/>
            <ac:graphicFrameMk id="19" creationId="{592DA2E5-64A4-8954-5CA0-DAE373C9CA99}"/>
          </ac:graphicFrameMkLst>
        </pc:graphicFrameChg>
        <pc:graphicFrameChg chg="add del mod replST">
          <ac:chgData name="Brito Cortés, Sofía Constanza" userId="bc780694-5ad3-4b43-9d08-68ceeeeb3a92" providerId="ADAL" clId="{78668647-0E4E-4D51-9C0E-13926B4FF229}" dt="2023-07-13T14:48:34.524" v="4611"/>
          <ac:graphicFrameMkLst>
            <pc:docMk/>
            <pc:sldMk cId="822483613" sldId="538"/>
            <ac:graphicFrameMk id="20" creationId="{FBEA46A4-9A4E-1324-625F-7E1C2F683942}"/>
          </ac:graphicFrameMkLst>
        </pc:graphicFrameChg>
        <pc:graphicFrameChg chg="add del mod replST">
          <ac:chgData name="Brito Cortés, Sofía Constanza" userId="bc780694-5ad3-4b43-9d08-68ceeeeb3a92" providerId="ADAL" clId="{78668647-0E4E-4D51-9C0E-13926B4FF229}" dt="2023-07-13T14:48:38.881" v="4691"/>
          <ac:graphicFrameMkLst>
            <pc:docMk/>
            <pc:sldMk cId="822483613" sldId="538"/>
            <ac:graphicFrameMk id="21" creationId="{86558BB5-3E05-2DFF-DF82-194F4FF3486C}"/>
          </ac:graphicFrameMkLst>
        </pc:graphicFrameChg>
        <pc:graphicFrameChg chg="add del mod replST">
          <ac:chgData name="Brito Cortés, Sofía Constanza" userId="bc780694-5ad3-4b43-9d08-68ceeeeb3a92" providerId="ADAL" clId="{78668647-0E4E-4D51-9C0E-13926B4FF229}" dt="2023-07-13T14:48:46.054" v="4771"/>
          <ac:graphicFrameMkLst>
            <pc:docMk/>
            <pc:sldMk cId="822483613" sldId="538"/>
            <ac:graphicFrameMk id="22" creationId="{2C16AC10-8D7E-C362-B5A1-F61049D517B4}"/>
          </ac:graphicFrameMkLst>
        </pc:graphicFrameChg>
        <pc:graphicFrameChg chg="add del mod replST">
          <ac:chgData name="Brito Cortés, Sofía Constanza" userId="bc780694-5ad3-4b43-9d08-68ceeeeb3a92" providerId="ADAL" clId="{78668647-0E4E-4D51-9C0E-13926B4FF229}" dt="2023-07-13T14:48:51.245" v="4851"/>
          <ac:graphicFrameMkLst>
            <pc:docMk/>
            <pc:sldMk cId="822483613" sldId="538"/>
            <ac:graphicFrameMk id="23" creationId="{67D0774D-1394-3E1A-C556-F82AD737F450}"/>
          </ac:graphicFrameMkLst>
        </pc:graphicFrameChg>
        <pc:graphicFrameChg chg="add del mod replST">
          <ac:chgData name="Brito Cortés, Sofía Constanza" userId="bc780694-5ad3-4b43-9d08-68ceeeeb3a92" providerId="ADAL" clId="{78668647-0E4E-4D51-9C0E-13926B4FF229}" dt="2023-07-13T14:48:56.624" v="4931"/>
          <ac:graphicFrameMkLst>
            <pc:docMk/>
            <pc:sldMk cId="822483613" sldId="538"/>
            <ac:graphicFrameMk id="24" creationId="{FCA517D6-9004-29AC-2EE9-0CF073725069}"/>
          </ac:graphicFrameMkLst>
        </pc:graphicFrameChg>
        <pc:graphicFrameChg chg="add del mod replST">
          <ac:chgData name="Brito Cortés, Sofía Constanza" userId="bc780694-5ad3-4b43-9d08-68ceeeeb3a92" providerId="ADAL" clId="{78668647-0E4E-4D51-9C0E-13926B4FF229}" dt="2023-07-13T14:49:02.380" v="5011"/>
          <ac:graphicFrameMkLst>
            <pc:docMk/>
            <pc:sldMk cId="822483613" sldId="538"/>
            <ac:graphicFrameMk id="25" creationId="{3E548B76-1830-035A-FBB3-AD3D7E842A7D}"/>
          </ac:graphicFrameMkLst>
        </pc:graphicFrameChg>
        <pc:graphicFrameChg chg="add del mod replST">
          <ac:chgData name="Brito Cortés, Sofía Constanza" userId="bc780694-5ad3-4b43-9d08-68ceeeeb3a92" providerId="ADAL" clId="{78668647-0E4E-4D51-9C0E-13926B4FF229}" dt="2023-07-13T14:47:08.802" v="3809"/>
          <ac:graphicFrameMkLst>
            <pc:docMk/>
            <pc:sldMk cId="822483613" sldId="538"/>
            <ac:graphicFrameMk id="26" creationId="{2E85CE2E-155C-1163-46F6-6C243811F64D}"/>
          </ac:graphicFrameMkLst>
        </pc:graphicFrameChg>
        <pc:graphicFrameChg chg="add mod replST">
          <ac:chgData name="Brito Cortés, Sofía Constanza" userId="bc780694-5ad3-4b43-9d08-68ceeeeb3a92" providerId="ADAL" clId="{78668647-0E4E-4D51-9C0E-13926B4FF229}" dt="2023-07-13T14:49:02.407" v="5045"/>
          <ac:graphicFrameMkLst>
            <pc:docMk/>
            <pc:sldMk cId="822483613" sldId="538"/>
            <ac:graphicFrameMk id="27" creationId="{C8335773-61A7-3A02-943D-BFB79918E99D}"/>
          </ac:graphicFrameMkLst>
        </pc:graphicFrameChg>
        <pc:graphicFrameChg chg="del">
          <ac:chgData name="Brito Cortés, Sofía Constanza" userId="bc780694-5ad3-4b43-9d08-68ceeeeb3a92" providerId="ADAL" clId="{78668647-0E4E-4D51-9C0E-13926B4FF229}" dt="2023-07-13T14:36:07.860" v="1978"/>
          <ac:graphicFrameMkLst>
            <pc:docMk/>
            <pc:sldMk cId="822483613" sldId="538"/>
            <ac:graphicFrameMk id="70" creationId="{A46671E1-245D-4371-A579-0B1E75014C14}"/>
          </ac:graphicFrameMkLst>
        </pc:graphicFrameChg>
        <pc:graphicFrameChg chg="del">
          <ac:chgData name="Brito Cortés, Sofía Constanza" userId="bc780694-5ad3-4b43-9d08-68ceeeeb3a92" providerId="ADAL" clId="{78668647-0E4E-4D51-9C0E-13926B4FF229}" dt="2023-07-13T14:36:08.541" v="2527"/>
          <ac:graphicFrameMkLst>
            <pc:docMk/>
            <pc:sldMk cId="822483613" sldId="538"/>
            <ac:graphicFrameMk id="71" creationId="{8C9FB987-57F8-4EB0-9A01-C72CE6FBD08F}"/>
          </ac:graphicFrameMkLst>
        </pc:graphicFrameChg>
        <pc:cxnChg chg="mod ord">
          <ac:chgData name="Brito Cortés, Sofía Constanza" userId="bc780694-5ad3-4b43-9d08-68ceeeeb3a92" providerId="ADAL" clId="{78668647-0E4E-4D51-9C0E-13926B4FF229}" dt="2023-07-13T14:49:02.417" v="5064"/>
          <ac:cxnSpMkLst>
            <pc:docMk/>
            <pc:sldMk cId="822483613" sldId="538"/>
            <ac:cxnSpMk id="370" creationId="{00000000-0000-0000-0000-000000000000}"/>
          </ac:cxnSpMkLst>
        </pc:cxnChg>
        <pc:cxnChg chg="mod ord">
          <ac:chgData name="Brito Cortés, Sofía Constanza" userId="bc780694-5ad3-4b43-9d08-68ceeeeb3a92" providerId="ADAL" clId="{78668647-0E4E-4D51-9C0E-13926B4FF229}" dt="2023-07-13T14:49:02.419" v="5068"/>
          <ac:cxnSpMkLst>
            <pc:docMk/>
            <pc:sldMk cId="822483613" sldId="538"/>
            <ac:cxnSpMk id="378" creationId="{00000000-0000-0000-0000-000000000000}"/>
          </ac:cxnSpMkLst>
        </pc:cxnChg>
      </pc:sldChg>
      <pc:sldChg chg="delSp">
        <pc:chgData name="Brito Cortés, Sofía Constanza" userId="bc780694-5ad3-4b43-9d08-68ceeeeb3a92" providerId="ADAL" clId="{78668647-0E4E-4D51-9C0E-13926B4FF229}" dt="2023-07-13T15:44:17.838" v="5554"/>
        <pc:sldMkLst>
          <pc:docMk/>
          <pc:sldMk cId="4259841825" sldId="766"/>
        </pc:sldMkLst>
        <pc:spChg chg="del">
          <ac:chgData name="Brito Cortés, Sofía Constanza" userId="bc780694-5ad3-4b43-9d08-68ceeeeb3a92" providerId="ADAL" clId="{78668647-0E4E-4D51-9C0E-13926B4FF229}" dt="2023-07-13T15:44:17.838" v="5554"/>
          <ac:spMkLst>
            <pc:docMk/>
            <pc:sldMk cId="4259841825" sldId="766"/>
            <ac:spMk id="4" creationId="{57EA52D8-E332-CA12-1DC4-E3928B564ED2}"/>
          </ac:spMkLst>
        </pc:spChg>
      </pc:sldChg>
      <pc:sldChg chg="delSp">
        <pc:chgData name="Brito Cortés, Sofía Constanza" userId="bc780694-5ad3-4b43-9d08-68ceeeeb3a92" providerId="ADAL" clId="{78668647-0E4E-4D51-9C0E-13926B4FF229}" dt="2023-07-13T15:44:17.838" v="5554"/>
        <pc:sldMkLst>
          <pc:docMk/>
          <pc:sldMk cId="1124602753" sldId="1342"/>
        </pc:sldMkLst>
        <pc:spChg chg="del">
          <ac:chgData name="Brito Cortés, Sofía Constanza" userId="bc780694-5ad3-4b43-9d08-68ceeeeb3a92" providerId="ADAL" clId="{78668647-0E4E-4D51-9C0E-13926B4FF229}" dt="2023-07-13T15:44:17.838" v="5554"/>
          <ac:spMkLst>
            <pc:docMk/>
            <pc:sldMk cId="1124602753" sldId="1342"/>
            <ac:spMk id="2" creationId="{88F2E841-A33C-6A1A-E06E-3C94CF54E598}"/>
          </ac:spMkLst>
        </pc:spChg>
      </pc:sldChg>
      <pc:sldChg chg="delSp">
        <pc:chgData name="Brito Cortés, Sofía Constanza" userId="bc780694-5ad3-4b43-9d08-68ceeeeb3a92" providerId="ADAL" clId="{78668647-0E4E-4D51-9C0E-13926B4FF229}" dt="2023-07-13T15:44:17.838" v="5554"/>
        <pc:sldMkLst>
          <pc:docMk/>
          <pc:sldMk cId="3363089439" sldId="1343"/>
        </pc:sldMkLst>
        <pc:spChg chg="del">
          <ac:chgData name="Brito Cortés, Sofía Constanza" userId="bc780694-5ad3-4b43-9d08-68ceeeeb3a92" providerId="ADAL" clId="{78668647-0E4E-4D51-9C0E-13926B4FF229}" dt="2023-07-13T15:44:17.838" v="5554"/>
          <ac:spMkLst>
            <pc:docMk/>
            <pc:sldMk cId="3363089439" sldId="1343"/>
            <ac:spMk id="2" creationId="{B6A635EB-507C-5EAD-F5B9-B6CF2D6E7A85}"/>
          </ac:spMkLst>
        </pc:spChg>
      </pc:sldChg>
      <pc:sldChg chg="delSp">
        <pc:chgData name="Brito Cortés, Sofía Constanza" userId="bc780694-5ad3-4b43-9d08-68ceeeeb3a92" providerId="ADAL" clId="{78668647-0E4E-4D51-9C0E-13926B4FF229}" dt="2023-07-13T15:44:17.838" v="5554"/>
        <pc:sldMkLst>
          <pc:docMk/>
          <pc:sldMk cId="3749523609" sldId="1344"/>
        </pc:sldMkLst>
        <pc:spChg chg="del">
          <ac:chgData name="Brito Cortés, Sofía Constanza" userId="bc780694-5ad3-4b43-9d08-68ceeeeb3a92" providerId="ADAL" clId="{78668647-0E4E-4D51-9C0E-13926B4FF229}" dt="2023-07-13T15:44:17.838" v="5554"/>
          <ac:spMkLst>
            <pc:docMk/>
            <pc:sldMk cId="3749523609" sldId="1344"/>
            <ac:spMk id="2" creationId="{9A5E0621-F821-352D-C40F-0938B3C181F8}"/>
          </ac:spMkLst>
        </pc:spChg>
      </pc:sldChg>
      <pc:sldChg chg="delSp">
        <pc:chgData name="Brito Cortés, Sofía Constanza" userId="bc780694-5ad3-4b43-9d08-68ceeeeb3a92" providerId="ADAL" clId="{78668647-0E4E-4D51-9C0E-13926B4FF229}" dt="2023-07-13T15:44:17.838" v="5554"/>
        <pc:sldMkLst>
          <pc:docMk/>
          <pc:sldMk cId="3089595943" sldId="1345"/>
        </pc:sldMkLst>
        <pc:spChg chg="del">
          <ac:chgData name="Brito Cortés, Sofía Constanza" userId="bc780694-5ad3-4b43-9d08-68ceeeeb3a92" providerId="ADAL" clId="{78668647-0E4E-4D51-9C0E-13926B4FF229}" dt="2023-07-13T15:44:17.838" v="5554"/>
          <ac:spMkLst>
            <pc:docMk/>
            <pc:sldMk cId="3089595943" sldId="1345"/>
            <ac:spMk id="2" creationId="{377F9C0B-D899-5CC2-3A31-DA31D99CD4FE}"/>
          </ac:spMkLst>
        </pc:spChg>
      </pc:sldChg>
      <pc:sldChg chg="delSp">
        <pc:chgData name="Brito Cortés, Sofía Constanza" userId="bc780694-5ad3-4b43-9d08-68ceeeeb3a92" providerId="ADAL" clId="{78668647-0E4E-4D51-9C0E-13926B4FF229}" dt="2023-07-13T15:44:17.838" v="5554"/>
        <pc:sldMkLst>
          <pc:docMk/>
          <pc:sldMk cId="3001611831" sldId="1349"/>
        </pc:sldMkLst>
        <pc:spChg chg="del">
          <ac:chgData name="Brito Cortés, Sofía Constanza" userId="bc780694-5ad3-4b43-9d08-68ceeeeb3a92" providerId="ADAL" clId="{78668647-0E4E-4D51-9C0E-13926B4FF229}" dt="2023-07-13T15:44:17.838" v="5554"/>
          <ac:spMkLst>
            <pc:docMk/>
            <pc:sldMk cId="3001611831" sldId="1349"/>
            <ac:spMk id="2" creationId="{498FBD31-DA9C-DCD3-8791-110F4E396870}"/>
          </ac:spMkLst>
        </pc:spChg>
      </pc:sldChg>
      <pc:sldChg chg="delSp">
        <pc:chgData name="Brito Cortés, Sofía Constanza" userId="bc780694-5ad3-4b43-9d08-68ceeeeb3a92" providerId="ADAL" clId="{78668647-0E4E-4D51-9C0E-13926B4FF229}" dt="2023-07-13T15:44:17.838" v="5554"/>
        <pc:sldMkLst>
          <pc:docMk/>
          <pc:sldMk cId="2333318966" sldId="1356"/>
        </pc:sldMkLst>
        <pc:spChg chg="del">
          <ac:chgData name="Brito Cortés, Sofía Constanza" userId="bc780694-5ad3-4b43-9d08-68ceeeeb3a92" providerId="ADAL" clId="{78668647-0E4E-4D51-9C0E-13926B4FF229}" dt="2023-07-13T15:44:17.838" v="5554"/>
          <ac:spMkLst>
            <pc:docMk/>
            <pc:sldMk cId="2333318966" sldId="1356"/>
            <ac:spMk id="2" creationId="{2AA53882-D390-C27B-5D2D-37E757245D52}"/>
          </ac:spMkLst>
        </pc:spChg>
      </pc:sldChg>
      <pc:sldChg chg="addSp delSp modSp mod">
        <pc:chgData name="Brito Cortés, Sofía Constanza" userId="bc780694-5ad3-4b43-9d08-68ceeeeb3a92" providerId="ADAL" clId="{78668647-0E4E-4D51-9C0E-13926B4FF229}" dt="2023-07-13T15:41:39.433" v="5479" actId="478"/>
        <pc:sldMkLst>
          <pc:docMk/>
          <pc:sldMk cId="2978932154" sldId="2147472045"/>
        </pc:sldMkLst>
        <pc:spChg chg="add del mod">
          <ac:chgData name="Brito Cortés, Sofía Constanza" userId="bc780694-5ad3-4b43-9d08-68ceeeeb3a92" providerId="ADAL" clId="{78668647-0E4E-4D51-9C0E-13926B4FF229}" dt="2023-07-13T15:41:39.433" v="5479" actId="478"/>
          <ac:spMkLst>
            <pc:docMk/>
            <pc:sldMk cId="2978932154" sldId="2147472045"/>
            <ac:spMk id="3" creationId="{B23F3DDB-C218-E468-FF49-5F07366389EE}"/>
          </ac:spMkLst>
        </pc:spChg>
        <pc:spChg chg="mod">
          <ac:chgData name="Brito Cortés, Sofía Constanza" userId="bc780694-5ad3-4b43-9d08-68ceeeeb3a92" providerId="ADAL" clId="{78668647-0E4E-4D51-9C0E-13926B4FF229}" dt="2023-07-13T15:41:34.415" v="5478" actId="14100"/>
          <ac:spMkLst>
            <pc:docMk/>
            <pc:sldMk cId="2978932154" sldId="2147472045"/>
            <ac:spMk id="5" creationId="{58CB0A50-5842-CA36-C782-05223D366F2E}"/>
          </ac:spMkLst>
        </pc:spChg>
      </pc:sldChg>
      <pc:sldChg chg="addSp delSp modSp mod">
        <pc:chgData name="Brito Cortés, Sofía Constanza" userId="bc780694-5ad3-4b43-9d08-68ceeeeb3a92" providerId="ADAL" clId="{78668647-0E4E-4D51-9C0E-13926B4FF229}" dt="2023-07-13T15:42:03.361" v="5505" actId="14100"/>
        <pc:sldMkLst>
          <pc:docMk/>
          <pc:sldMk cId="4112429752" sldId="2147472047"/>
        </pc:sldMkLst>
        <pc:spChg chg="mod ord">
          <ac:chgData name="Brito Cortés, Sofía Constanza" userId="bc780694-5ad3-4b43-9d08-68ceeeeb3a92" providerId="ADAL" clId="{78668647-0E4E-4D51-9C0E-13926B4FF229}" dt="2023-07-13T14:46:40.458" v="3668"/>
          <ac:spMkLst>
            <pc:docMk/>
            <pc:sldMk cId="4112429752" sldId="2147472047"/>
            <ac:spMk id="2" creationId="{A1A99D6D-FBC5-1F79-80B1-A94A520EBB19}"/>
          </ac:spMkLst>
        </pc:spChg>
        <pc:spChg chg="mod ord">
          <ac:chgData name="Brito Cortés, Sofía Constanza" userId="bc780694-5ad3-4b43-9d08-68ceeeeb3a92" providerId="ADAL" clId="{78668647-0E4E-4D51-9C0E-13926B4FF229}" dt="2023-07-13T15:41:51.668" v="5503" actId="14100"/>
          <ac:spMkLst>
            <pc:docMk/>
            <pc:sldMk cId="4112429752" sldId="2147472047"/>
            <ac:spMk id="3" creationId="{2B058712-AE2A-17B3-7F91-02EE988E916E}"/>
          </ac:spMkLst>
        </pc:spChg>
        <pc:spChg chg="add del mod modVis">
          <ac:chgData name="Brito Cortés, Sofía Constanza" userId="bc780694-5ad3-4b43-9d08-68ceeeeb3a92" providerId="ADAL" clId="{78668647-0E4E-4D51-9C0E-13926B4FF229}" dt="2023-07-13T14:46:06.053" v="2785"/>
          <ac:spMkLst>
            <pc:docMk/>
            <pc:sldMk cId="4112429752" sldId="2147472047"/>
            <ac:spMk id="4" creationId="{8F8E35D4-0A3D-7D39-B911-8AF747E6651F}"/>
          </ac:spMkLst>
        </pc:spChg>
        <pc:spChg chg="mod">
          <ac:chgData name="Brito Cortés, Sofía Constanza" userId="bc780694-5ad3-4b43-9d08-68ceeeeb3a92" providerId="ADAL" clId="{78668647-0E4E-4D51-9C0E-13926B4FF229}" dt="2023-07-13T14:46:40.466" v="3692"/>
          <ac:spMkLst>
            <pc:docMk/>
            <pc:sldMk cId="4112429752" sldId="2147472047"/>
            <ac:spMk id="11" creationId="{9B3A2052-7C2B-1132-8D43-9FEB85219D64}"/>
          </ac:spMkLst>
        </pc:spChg>
        <pc:spChg chg="mod">
          <ac:chgData name="Brito Cortés, Sofía Constanza" userId="bc780694-5ad3-4b43-9d08-68ceeeeb3a92" providerId="ADAL" clId="{78668647-0E4E-4D51-9C0E-13926B4FF229}" dt="2023-07-13T14:46:40.464" v="3686"/>
          <ac:spMkLst>
            <pc:docMk/>
            <pc:sldMk cId="4112429752" sldId="2147472047"/>
            <ac:spMk id="12" creationId="{568851F3-4012-F75C-19F7-F7268197D3F7}"/>
          </ac:spMkLst>
        </pc:spChg>
        <pc:spChg chg="mod">
          <ac:chgData name="Brito Cortés, Sofía Constanza" userId="bc780694-5ad3-4b43-9d08-68ceeeeb3a92" providerId="ADAL" clId="{78668647-0E4E-4D51-9C0E-13926B4FF229}" dt="2023-07-13T14:46:40.464" v="3687"/>
          <ac:spMkLst>
            <pc:docMk/>
            <pc:sldMk cId="4112429752" sldId="2147472047"/>
            <ac:spMk id="13" creationId="{C3A9D536-CA42-FFBA-8234-1B3937FE3B68}"/>
          </ac:spMkLst>
        </pc:spChg>
        <pc:spChg chg="mod">
          <ac:chgData name="Brito Cortés, Sofía Constanza" userId="bc780694-5ad3-4b43-9d08-68ceeeeb3a92" providerId="ADAL" clId="{78668647-0E4E-4D51-9C0E-13926B4FF229}" dt="2023-07-13T14:46:40.465" v="3689"/>
          <ac:spMkLst>
            <pc:docMk/>
            <pc:sldMk cId="4112429752" sldId="2147472047"/>
            <ac:spMk id="14" creationId="{B2310BA7-549D-DD35-CACB-8A211254C873}"/>
          </ac:spMkLst>
        </pc:spChg>
        <pc:spChg chg="mod">
          <ac:chgData name="Brito Cortés, Sofía Constanza" userId="bc780694-5ad3-4b43-9d08-68ceeeeb3a92" providerId="ADAL" clId="{78668647-0E4E-4D51-9C0E-13926B4FF229}" dt="2023-07-13T14:46:40.471" v="3705"/>
          <ac:spMkLst>
            <pc:docMk/>
            <pc:sldMk cId="4112429752" sldId="2147472047"/>
            <ac:spMk id="15" creationId="{2B8D8946-9C9B-1AA1-6D69-2A6CC3201EB5}"/>
          </ac:spMkLst>
        </pc:spChg>
        <pc:spChg chg="mod ord">
          <ac:chgData name="Brito Cortés, Sofía Constanza" userId="bc780694-5ad3-4b43-9d08-68ceeeeb3a92" providerId="ADAL" clId="{78668647-0E4E-4D51-9C0E-13926B4FF229}" dt="2023-07-13T14:46:40.463" v="3683"/>
          <ac:spMkLst>
            <pc:docMk/>
            <pc:sldMk cId="4112429752" sldId="2147472047"/>
            <ac:spMk id="16" creationId="{DA8125F0-A453-603D-AC5A-038F78701EFA}"/>
          </ac:spMkLst>
        </pc:spChg>
        <pc:spChg chg="mod">
          <ac:chgData name="Brito Cortés, Sofía Constanza" userId="bc780694-5ad3-4b43-9d08-68ceeeeb3a92" providerId="ADAL" clId="{78668647-0E4E-4D51-9C0E-13926B4FF229}" dt="2023-07-13T14:46:40.462" v="3682"/>
          <ac:spMkLst>
            <pc:docMk/>
            <pc:sldMk cId="4112429752" sldId="2147472047"/>
            <ac:spMk id="17" creationId="{22529640-FB0D-C767-E0FD-31A7CC131902}"/>
          </ac:spMkLst>
        </pc:spChg>
        <pc:spChg chg="mod">
          <ac:chgData name="Brito Cortés, Sofía Constanza" userId="bc780694-5ad3-4b43-9d08-68ceeeeb3a92" providerId="ADAL" clId="{78668647-0E4E-4D51-9C0E-13926B4FF229}" dt="2023-07-13T14:46:40.463" v="3684"/>
          <ac:spMkLst>
            <pc:docMk/>
            <pc:sldMk cId="4112429752" sldId="2147472047"/>
            <ac:spMk id="18" creationId="{11A83897-26BA-B6C2-0D3E-AF9662A49A77}"/>
          </ac:spMkLst>
        </pc:spChg>
        <pc:spChg chg="mod">
          <ac:chgData name="Brito Cortés, Sofía Constanza" userId="bc780694-5ad3-4b43-9d08-68ceeeeb3a92" providerId="ADAL" clId="{78668647-0E4E-4D51-9C0E-13926B4FF229}" dt="2023-07-13T14:46:40.465" v="3688"/>
          <ac:spMkLst>
            <pc:docMk/>
            <pc:sldMk cId="4112429752" sldId="2147472047"/>
            <ac:spMk id="19" creationId="{3E1663B2-7ABD-0553-9744-88C915E4576A}"/>
          </ac:spMkLst>
        </pc:spChg>
        <pc:spChg chg="mod">
          <ac:chgData name="Brito Cortés, Sofía Constanza" userId="bc780694-5ad3-4b43-9d08-68ceeeeb3a92" providerId="ADAL" clId="{78668647-0E4E-4D51-9C0E-13926B4FF229}" dt="2023-07-13T14:46:40.463" v="3685"/>
          <ac:spMkLst>
            <pc:docMk/>
            <pc:sldMk cId="4112429752" sldId="2147472047"/>
            <ac:spMk id="20" creationId="{DBEB1A78-1877-1DB9-7E54-FE29CB3493A0}"/>
          </ac:spMkLst>
        </pc:spChg>
        <pc:spChg chg="mod">
          <ac:chgData name="Brito Cortés, Sofía Constanza" userId="bc780694-5ad3-4b43-9d08-68ceeeeb3a92" providerId="ADAL" clId="{78668647-0E4E-4D51-9C0E-13926B4FF229}" dt="2023-07-13T14:46:40.465" v="3690"/>
          <ac:spMkLst>
            <pc:docMk/>
            <pc:sldMk cId="4112429752" sldId="2147472047"/>
            <ac:spMk id="21" creationId="{1243E8EE-382E-4AD7-5671-373677B5D930}"/>
          </ac:spMkLst>
        </pc:spChg>
        <pc:spChg chg="mod">
          <ac:chgData name="Brito Cortés, Sofía Constanza" userId="bc780694-5ad3-4b43-9d08-68ceeeeb3a92" providerId="ADAL" clId="{78668647-0E4E-4D51-9C0E-13926B4FF229}" dt="2023-07-13T14:46:40.466" v="3691"/>
          <ac:spMkLst>
            <pc:docMk/>
            <pc:sldMk cId="4112429752" sldId="2147472047"/>
            <ac:spMk id="22" creationId="{8CEAEBB5-4390-191D-CE21-A5D679EC1CC5}"/>
          </ac:spMkLst>
        </pc:spChg>
        <pc:spChg chg="mod">
          <ac:chgData name="Brito Cortés, Sofía Constanza" userId="bc780694-5ad3-4b43-9d08-68ceeeeb3a92" providerId="ADAL" clId="{78668647-0E4E-4D51-9C0E-13926B4FF229}" dt="2023-07-13T14:46:40.466" v="3693"/>
          <ac:spMkLst>
            <pc:docMk/>
            <pc:sldMk cId="4112429752" sldId="2147472047"/>
            <ac:spMk id="23" creationId="{4FF3B23F-04BF-8455-8210-31537FE94338}"/>
          </ac:spMkLst>
        </pc:spChg>
        <pc:spChg chg="mod">
          <ac:chgData name="Brito Cortés, Sofía Constanza" userId="bc780694-5ad3-4b43-9d08-68ceeeeb3a92" providerId="ADAL" clId="{78668647-0E4E-4D51-9C0E-13926B4FF229}" dt="2023-07-13T14:46:40.467" v="3694"/>
          <ac:spMkLst>
            <pc:docMk/>
            <pc:sldMk cId="4112429752" sldId="2147472047"/>
            <ac:spMk id="24" creationId="{C0BECB80-30C2-F89E-ED45-9D53C277CE9C}"/>
          </ac:spMkLst>
        </pc:spChg>
        <pc:spChg chg="mod">
          <ac:chgData name="Brito Cortés, Sofía Constanza" userId="bc780694-5ad3-4b43-9d08-68ceeeeb3a92" providerId="ADAL" clId="{78668647-0E4E-4D51-9C0E-13926B4FF229}" dt="2023-07-13T14:46:40.467" v="3695"/>
          <ac:spMkLst>
            <pc:docMk/>
            <pc:sldMk cId="4112429752" sldId="2147472047"/>
            <ac:spMk id="25" creationId="{2AE3DF99-3362-A844-52F5-4B9DA348626E}"/>
          </ac:spMkLst>
        </pc:spChg>
        <pc:spChg chg="mod">
          <ac:chgData name="Brito Cortés, Sofía Constanza" userId="bc780694-5ad3-4b43-9d08-68ceeeeb3a92" providerId="ADAL" clId="{78668647-0E4E-4D51-9C0E-13926B4FF229}" dt="2023-07-13T14:46:40.467" v="3696"/>
          <ac:spMkLst>
            <pc:docMk/>
            <pc:sldMk cId="4112429752" sldId="2147472047"/>
            <ac:spMk id="26" creationId="{ACF4148B-BA2F-0DB0-8D71-18CB069ACAEF}"/>
          </ac:spMkLst>
        </pc:spChg>
        <pc:spChg chg="mod">
          <ac:chgData name="Brito Cortés, Sofía Constanza" userId="bc780694-5ad3-4b43-9d08-68ceeeeb3a92" providerId="ADAL" clId="{78668647-0E4E-4D51-9C0E-13926B4FF229}" dt="2023-07-13T14:46:40.468" v="3698"/>
          <ac:spMkLst>
            <pc:docMk/>
            <pc:sldMk cId="4112429752" sldId="2147472047"/>
            <ac:spMk id="27" creationId="{D76D2B32-0177-78DD-2FE7-251BB015B7E2}"/>
          </ac:spMkLst>
        </pc:spChg>
        <pc:spChg chg="mod">
          <ac:chgData name="Brito Cortés, Sofía Constanza" userId="bc780694-5ad3-4b43-9d08-68ceeeeb3a92" providerId="ADAL" clId="{78668647-0E4E-4D51-9C0E-13926B4FF229}" dt="2023-07-13T14:46:40.468" v="3699"/>
          <ac:spMkLst>
            <pc:docMk/>
            <pc:sldMk cId="4112429752" sldId="2147472047"/>
            <ac:spMk id="28" creationId="{9837B9EF-2AB0-EFCF-D2BA-A90BC4C73043}"/>
          </ac:spMkLst>
        </pc:spChg>
        <pc:spChg chg="mod">
          <ac:chgData name="Brito Cortés, Sofía Constanza" userId="bc780694-5ad3-4b43-9d08-68ceeeeb3a92" providerId="ADAL" clId="{78668647-0E4E-4D51-9C0E-13926B4FF229}" dt="2023-07-13T14:46:40.468" v="3697"/>
          <ac:spMkLst>
            <pc:docMk/>
            <pc:sldMk cId="4112429752" sldId="2147472047"/>
            <ac:spMk id="29" creationId="{67F17703-0039-F4CF-3B02-854819A48F5D}"/>
          </ac:spMkLst>
        </pc:spChg>
        <pc:spChg chg="mod">
          <ac:chgData name="Brito Cortés, Sofía Constanza" userId="bc780694-5ad3-4b43-9d08-68ceeeeb3a92" providerId="ADAL" clId="{78668647-0E4E-4D51-9C0E-13926B4FF229}" dt="2023-07-13T14:46:40.469" v="3700"/>
          <ac:spMkLst>
            <pc:docMk/>
            <pc:sldMk cId="4112429752" sldId="2147472047"/>
            <ac:spMk id="30" creationId="{39CCEF68-CC70-683C-5298-38B9E999CD7F}"/>
          </ac:spMkLst>
        </pc:spChg>
        <pc:spChg chg="mod">
          <ac:chgData name="Brito Cortés, Sofía Constanza" userId="bc780694-5ad3-4b43-9d08-68ceeeeb3a92" providerId="ADAL" clId="{78668647-0E4E-4D51-9C0E-13926B4FF229}" dt="2023-07-13T14:46:40.469" v="3701"/>
          <ac:spMkLst>
            <pc:docMk/>
            <pc:sldMk cId="4112429752" sldId="2147472047"/>
            <ac:spMk id="31" creationId="{D3019188-B777-DDA0-63A1-736C7B1789A0}"/>
          </ac:spMkLst>
        </pc:spChg>
        <pc:spChg chg="mod">
          <ac:chgData name="Brito Cortés, Sofía Constanza" userId="bc780694-5ad3-4b43-9d08-68ceeeeb3a92" providerId="ADAL" clId="{78668647-0E4E-4D51-9C0E-13926B4FF229}" dt="2023-07-13T14:46:40.470" v="3702"/>
          <ac:spMkLst>
            <pc:docMk/>
            <pc:sldMk cId="4112429752" sldId="2147472047"/>
            <ac:spMk id="32" creationId="{FBBD7066-D519-F436-7AC9-0C8693438E6D}"/>
          </ac:spMkLst>
        </pc:spChg>
        <pc:spChg chg="mod">
          <ac:chgData name="Brito Cortés, Sofía Constanza" userId="bc780694-5ad3-4b43-9d08-68ceeeeb3a92" providerId="ADAL" clId="{78668647-0E4E-4D51-9C0E-13926B4FF229}" dt="2023-07-13T14:46:40.470" v="3703"/>
          <ac:spMkLst>
            <pc:docMk/>
            <pc:sldMk cId="4112429752" sldId="2147472047"/>
            <ac:spMk id="33" creationId="{00D8E201-B958-268A-BC92-321E25B63352}"/>
          </ac:spMkLst>
        </pc:spChg>
        <pc:spChg chg="mod">
          <ac:chgData name="Brito Cortés, Sofía Constanza" userId="bc780694-5ad3-4b43-9d08-68ceeeeb3a92" providerId="ADAL" clId="{78668647-0E4E-4D51-9C0E-13926B4FF229}" dt="2023-07-13T14:46:40.470" v="3704"/>
          <ac:spMkLst>
            <pc:docMk/>
            <pc:sldMk cId="4112429752" sldId="2147472047"/>
            <ac:spMk id="34" creationId="{8D51E5C2-A97B-E4E8-21FE-CFF731127E5D}"/>
          </ac:spMkLst>
        </pc:spChg>
        <pc:spChg chg="mod ord">
          <ac:chgData name="Brito Cortés, Sofía Constanza" userId="bc780694-5ad3-4b43-9d08-68ceeeeb3a92" providerId="ADAL" clId="{78668647-0E4E-4D51-9C0E-13926B4FF229}" dt="2023-07-13T14:46:40.472" v="3709"/>
          <ac:spMkLst>
            <pc:docMk/>
            <pc:sldMk cId="4112429752" sldId="2147472047"/>
            <ac:spMk id="35" creationId="{9F1C12AB-E41E-C908-C55C-78AAA4262DBB}"/>
          </ac:spMkLst>
        </pc:spChg>
        <pc:spChg chg="mod ord">
          <ac:chgData name="Brito Cortés, Sofía Constanza" userId="bc780694-5ad3-4b43-9d08-68ceeeeb3a92" providerId="ADAL" clId="{78668647-0E4E-4D51-9C0E-13926B4FF229}" dt="2023-07-13T14:46:40.472" v="3707"/>
          <ac:spMkLst>
            <pc:docMk/>
            <pc:sldMk cId="4112429752" sldId="2147472047"/>
            <ac:spMk id="36" creationId="{CA32EEFE-D9E9-6679-6249-36157FF6AF24}"/>
          </ac:spMkLst>
        </pc:spChg>
        <pc:spChg chg="mod">
          <ac:chgData name="Brito Cortés, Sofía Constanza" userId="bc780694-5ad3-4b43-9d08-68ceeeeb3a92" providerId="ADAL" clId="{78668647-0E4E-4D51-9C0E-13926B4FF229}" dt="2023-07-13T14:46:40.473" v="3711"/>
          <ac:spMkLst>
            <pc:docMk/>
            <pc:sldMk cId="4112429752" sldId="2147472047"/>
            <ac:spMk id="37" creationId="{F1FCB6E9-025E-A8A7-C2CD-8080D80AFE60}"/>
          </ac:spMkLst>
        </pc:spChg>
        <pc:spChg chg="mod">
          <ac:chgData name="Brito Cortés, Sofía Constanza" userId="bc780694-5ad3-4b43-9d08-68ceeeeb3a92" providerId="ADAL" clId="{78668647-0E4E-4D51-9C0E-13926B4FF229}" dt="2023-07-13T14:46:40.473" v="3710"/>
          <ac:spMkLst>
            <pc:docMk/>
            <pc:sldMk cId="4112429752" sldId="2147472047"/>
            <ac:spMk id="38" creationId="{71492B7F-0DD7-5325-9300-4A5FA6D0FBED}"/>
          </ac:spMkLst>
        </pc:spChg>
        <pc:spChg chg="mod ord">
          <ac:chgData name="Brito Cortés, Sofía Constanza" userId="bc780694-5ad3-4b43-9d08-68ceeeeb3a92" providerId="ADAL" clId="{78668647-0E4E-4D51-9C0E-13926B4FF229}" dt="2023-07-13T14:46:40.475" v="3713"/>
          <ac:spMkLst>
            <pc:docMk/>
            <pc:sldMk cId="4112429752" sldId="2147472047"/>
            <ac:spMk id="39" creationId="{63451686-AF3E-42C7-2405-C4D4344381F5}"/>
          </ac:spMkLst>
        </pc:spChg>
        <pc:spChg chg="mod ord">
          <ac:chgData name="Brito Cortés, Sofía Constanza" userId="bc780694-5ad3-4b43-9d08-68ceeeeb3a92" providerId="ADAL" clId="{78668647-0E4E-4D51-9C0E-13926B4FF229}" dt="2023-07-13T14:46:40.475" v="3715"/>
          <ac:spMkLst>
            <pc:docMk/>
            <pc:sldMk cId="4112429752" sldId="2147472047"/>
            <ac:spMk id="40" creationId="{05CB738D-5573-9F27-29DA-0D6D65E03D68}"/>
          </ac:spMkLst>
        </pc:spChg>
        <pc:spChg chg="mod ord">
          <ac:chgData name="Brito Cortés, Sofía Constanza" userId="bc780694-5ad3-4b43-9d08-68ceeeeb3a92" providerId="ADAL" clId="{78668647-0E4E-4D51-9C0E-13926B4FF229}" dt="2023-07-13T14:46:40.475" v="3717"/>
          <ac:spMkLst>
            <pc:docMk/>
            <pc:sldMk cId="4112429752" sldId="2147472047"/>
            <ac:spMk id="41" creationId="{3C6B45F3-C845-E737-59F3-16FCCE75AB0F}"/>
          </ac:spMkLst>
        </pc:spChg>
        <pc:spChg chg="mod ord">
          <ac:chgData name="Brito Cortés, Sofía Constanza" userId="bc780694-5ad3-4b43-9d08-68ceeeeb3a92" providerId="ADAL" clId="{78668647-0E4E-4D51-9C0E-13926B4FF229}" dt="2023-07-13T14:46:40.476" v="3719"/>
          <ac:spMkLst>
            <pc:docMk/>
            <pc:sldMk cId="4112429752" sldId="2147472047"/>
            <ac:spMk id="42" creationId="{9D6E9A75-686A-206A-FCA2-E0F84EEADB32}"/>
          </ac:spMkLst>
        </pc:spChg>
        <pc:spChg chg="mod ord">
          <ac:chgData name="Brito Cortés, Sofía Constanza" userId="bc780694-5ad3-4b43-9d08-68ceeeeb3a92" providerId="ADAL" clId="{78668647-0E4E-4D51-9C0E-13926B4FF229}" dt="2023-07-13T14:46:40.476" v="3721"/>
          <ac:spMkLst>
            <pc:docMk/>
            <pc:sldMk cId="4112429752" sldId="2147472047"/>
            <ac:spMk id="43" creationId="{9D0C83B1-F5FF-0319-3088-D912C83C984C}"/>
          </ac:spMkLst>
        </pc:spChg>
        <pc:spChg chg="mod ord">
          <ac:chgData name="Brito Cortés, Sofía Constanza" userId="bc780694-5ad3-4b43-9d08-68ceeeeb3a92" providerId="ADAL" clId="{78668647-0E4E-4D51-9C0E-13926B4FF229}" dt="2023-07-13T14:46:40.477" v="3723"/>
          <ac:spMkLst>
            <pc:docMk/>
            <pc:sldMk cId="4112429752" sldId="2147472047"/>
            <ac:spMk id="44" creationId="{23AF473A-64C2-E105-32C4-BC952D1100D3}"/>
          </ac:spMkLst>
        </pc:spChg>
        <pc:spChg chg="mod ord">
          <ac:chgData name="Brito Cortés, Sofía Constanza" userId="bc780694-5ad3-4b43-9d08-68ceeeeb3a92" providerId="ADAL" clId="{78668647-0E4E-4D51-9C0E-13926B4FF229}" dt="2023-07-13T14:46:40.477" v="3725"/>
          <ac:spMkLst>
            <pc:docMk/>
            <pc:sldMk cId="4112429752" sldId="2147472047"/>
            <ac:spMk id="45" creationId="{6AA9ED44-4BE7-4FAC-0B52-3053341D587F}"/>
          </ac:spMkLst>
        </pc:spChg>
        <pc:spChg chg="mod ord">
          <ac:chgData name="Brito Cortés, Sofía Constanza" userId="bc780694-5ad3-4b43-9d08-68ceeeeb3a92" providerId="ADAL" clId="{78668647-0E4E-4D51-9C0E-13926B4FF229}" dt="2023-07-13T14:46:40.478" v="3727"/>
          <ac:spMkLst>
            <pc:docMk/>
            <pc:sldMk cId="4112429752" sldId="2147472047"/>
            <ac:spMk id="46" creationId="{53AABDB7-3875-62D7-6E4E-100D4DEF68AF}"/>
          </ac:spMkLst>
        </pc:spChg>
        <pc:spChg chg="mod ord">
          <ac:chgData name="Brito Cortés, Sofía Constanza" userId="bc780694-5ad3-4b43-9d08-68ceeeeb3a92" providerId="ADAL" clId="{78668647-0E4E-4D51-9C0E-13926B4FF229}" dt="2023-07-13T14:46:40.479" v="3729"/>
          <ac:spMkLst>
            <pc:docMk/>
            <pc:sldMk cId="4112429752" sldId="2147472047"/>
            <ac:spMk id="47" creationId="{6939A5A2-30A9-7803-A92F-81503D5220A6}"/>
          </ac:spMkLst>
        </pc:spChg>
        <pc:spChg chg="mod ord">
          <ac:chgData name="Brito Cortés, Sofía Constanza" userId="bc780694-5ad3-4b43-9d08-68ceeeeb3a92" providerId="ADAL" clId="{78668647-0E4E-4D51-9C0E-13926B4FF229}" dt="2023-07-13T14:46:40.479" v="3731"/>
          <ac:spMkLst>
            <pc:docMk/>
            <pc:sldMk cId="4112429752" sldId="2147472047"/>
            <ac:spMk id="48" creationId="{0F2C7FCA-D284-FF3F-9DDD-2E9392046EC6}"/>
          </ac:spMkLst>
        </pc:spChg>
        <pc:spChg chg="mod ord">
          <ac:chgData name="Brito Cortés, Sofía Constanza" userId="bc780694-5ad3-4b43-9d08-68ceeeeb3a92" providerId="ADAL" clId="{78668647-0E4E-4D51-9C0E-13926B4FF229}" dt="2023-07-13T14:46:40.480" v="3733"/>
          <ac:spMkLst>
            <pc:docMk/>
            <pc:sldMk cId="4112429752" sldId="2147472047"/>
            <ac:spMk id="49" creationId="{773CF904-C2A9-C27C-1CFC-04CAA1D8F512}"/>
          </ac:spMkLst>
        </pc:spChg>
        <pc:spChg chg="mod ord">
          <ac:chgData name="Brito Cortés, Sofía Constanza" userId="bc780694-5ad3-4b43-9d08-68ceeeeb3a92" providerId="ADAL" clId="{78668647-0E4E-4D51-9C0E-13926B4FF229}" dt="2023-07-13T14:46:40.480" v="3735"/>
          <ac:spMkLst>
            <pc:docMk/>
            <pc:sldMk cId="4112429752" sldId="2147472047"/>
            <ac:spMk id="50" creationId="{769705C2-B416-A5F0-E408-FC1A4D29AE2B}"/>
          </ac:spMkLst>
        </pc:spChg>
        <pc:spChg chg="mod ord">
          <ac:chgData name="Brito Cortés, Sofía Constanza" userId="bc780694-5ad3-4b43-9d08-68ceeeeb3a92" providerId="ADAL" clId="{78668647-0E4E-4D51-9C0E-13926B4FF229}" dt="2023-07-13T14:46:40.480" v="3737"/>
          <ac:spMkLst>
            <pc:docMk/>
            <pc:sldMk cId="4112429752" sldId="2147472047"/>
            <ac:spMk id="51" creationId="{1B5A1FED-98DD-912F-B27D-667038B07C18}"/>
          </ac:spMkLst>
        </pc:spChg>
        <pc:spChg chg="mod ord">
          <ac:chgData name="Brito Cortés, Sofía Constanza" userId="bc780694-5ad3-4b43-9d08-68ceeeeb3a92" providerId="ADAL" clId="{78668647-0E4E-4D51-9C0E-13926B4FF229}" dt="2023-07-13T14:46:40.481" v="3739"/>
          <ac:spMkLst>
            <pc:docMk/>
            <pc:sldMk cId="4112429752" sldId="2147472047"/>
            <ac:spMk id="52" creationId="{177FB5D2-3822-966D-C16A-0ABD93C5F824}"/>
          </ac:spMkLst>
        </pc:spChg>
        <pc:spChg chg="mod ord">
          <ac:chgData name="Brito Cortés, Sofía Constanza" userId="bc780694-5ad3-4b43-9d08-68ceeeeb3a92" providerId="ADAL" clId="{78668647-0E4E-4D51-9C0E-13926B4FF229}" dt="2023-07-13T14:46:40.481" v="3741"/>
          <ac:spMkLst>
            <pc:docMk/>
            <pc:sldMk cId="4112429752" sldId="2147472047"/>
            <ac:spMk id="53" creationId="{FF4BAB4C-AAEF-56F2-ED43-12A03C34F46E}"/>
          </ac:spMkLst>
        </pc:spChg>
        <pc:spChg chg="mod ord">
          <ac:chgData name="Brito Cortés, Sofía Constanza" userId="bc780694-5ad3-4b43-9d08-68ceeeeb3a92" providerId="ADAL" clId="{78668647-0E4E-4D51-9C0E-13926B4FF229}" dt="2023-07-13T14:46:40.483" v="3745"/>
          <ac:spMkLst>
            <pc:docMk/>
            <pc:sldMk cId="4112429752" sldId="2147472047"/>
            <ac:spMk id="55" creationId="{763F8062-6062-D8BE-022E-CAC9D5DD07B3}"/>
          </ac:spMkLst>
        </pc:spChg>
        <pc:spChg chg="mod ord">
          <ac:chgData name="Brito Cortés, Sofía Constanza" userId="bc780694-5ad3-4b43-9d08-68ceeeeb3a92" providerId="ADAL" clId="{78668647-0E4E-4D51-9C0E-13926B4FF229}" dt="2023-07-13T14:46:40.483" v="3747"/>
          <ac:spMkLst>
            <pc:docMk/>
            <pc:sldMk cId="4112429752" sldId="2147472047"/>
            <ac:spMk id="56" creationId="{BFF64D7F-8FEC-033B-CC3A-CD69DAE2A982}"/>
          </ac:spMkLst>
        </pc:spChg>
        <pc:spChg chg="mod ord">
          <ac:chgData name="Brito Cortés, Sofía Constanza" userId="bc780694-5ad3-4b43-9d08-68ceeeeb3a92" providerId="ADAL" clId="{78668647-0E4E-4D51-9C0E-13926B4FF229}" dt="2023-07-13T14:46:40.484" v="3749"/>
          <ac:spMkLst>
            <pc:docMk/>
            <pc:sldMk cId="4112429752" sldId="2147472047"/>
            <ac:spMk id="57" creationId="{E3BF66F3-BA5C-8614-DAFE-9F52318C2C3C}"/>
          </ac:spMkLst>
        </pc:spChg>
        <pc:spChg chg="mod ord">
          <ac:chgData name="Brito Cortés, Sofía Constanza" userId="bc780694-5ad3-4b43-9d08-68ceeeeb3a92" providerId="ADAL" clId="{78668647-0E4E-4D51-9C0E-13926B4FF229}" dt="2023-07-13T14:46:40.484" v="3751"/>
          <ac:spMkLst>
            <pc:docMk/>
            <pc:sldMk cId="4112429752" sldId="2147472047"/>
            <ac:spMk id="58" creationId="{6CD15EA4-7E01-6365-6A0E-3670FFF4C96F}"/>
          </ac:spMkLst>
        </pc:spChg>
        <pc:spChg chg="mod ord">
          <ac:chgData name="Brito Cortés, Sofía Constanza" userId="bc780694-5ad3-4b43-9d08-68ceeeeb3a92" providerId="ADAL" clId="{78668647-0E4E-4D51-9C0E-13926B4FF229}" dt="2023-07-13T14:46:40.485" v="3753"/>
          <ac:spMkLst>
            <pc:docMk/>
            <pc:sldMk cId="4112429752" sldId="2147472047"/>
            <ac:spMk id="59" creationId="{7DA8CF12-E086-0146-CD28-FF7A063E116E}"/>
          </ac:spMkLst>
        </pc:spChg>
        <pc:spChg chg="mod ord">
          <ac:chgData name="Brito Cortés, Sofía Constanza" userId="bc780694-5ad3-4b43-9d08-68ceeeeb3a92" providerId="ADAL" clId="{78668647-0E4E-4D51-9C0E-13926B4FF229}" dt="2023-07-13T14:46:40.486" v="3755"/>
          <ac:spMkLst>
            <pc:docMk/>
            <pc:sldMk cId="4112429752" sldId="2147472047"/>
            <ac:spMk id="60" creationId="{07223135-6162-403F-CD27-6FDA5DD6E1DD}"/>
          </ac:spMkLst>
        </pc:spChg>
        <pc:spChg chg="mod ord">
          <ac:chgData name="Brito Cortés, Sofía Constanza" userId="bc780694-5ad3-4b43-9d08-68ceeeeb3a92" providerId="ADAL" clId="{78668647-0E4E-4D51-9C0E-13926B4FF229}" dt="2023-07-13T14:46:40.486" v="3757"/>
          <ac:spMkLst>
            <pc:docMk/>
            <pc:sldMk cId="4112429752" sldId="2147472047"/>
            <ac:spMk id="61" creationId="{BDC8FC60-1E2D-7865-7FCE-8A0591473161}"/>
          </ac:spMkLst>
        </pc:spChg>
        <pc:spChg chg="mod ord">
          <ac:chgData name="Brito Cortés, Sofía Constanza" userId="bc780694-5ad3-4b43-9d08-68ceeeeb3a92" providerId="ADAL" clId="{78668647-0E4E-4D51-9C0E-13926B4FF229}" dt="2023-07-13T14:46:40.487" v="3759"/>
          <ac:spMkLst>
            <pc:docMk/>
            <pc:sldMk cId="4112429752" sldId="2147472047"/>
            <ac:spMk id="62" creationId="{5951DD4D-045A-31CD-8D09-4AE6E333FD61}"/>
          </ac:spMkLst>
        </pc:spChg>
        <pc:spChg chg="mod ord">
          <ac:chgData name="Brito Cortés, Sofía Constanza" userId="bc780694-5ad3-4b43-9d08-68ceeeeb3a92" providerId="ADAL" clId="{78668647-0E4E-4D51-9C0E-13926B4FF229}" dt="2023-07-13T15:42:03.361" v="5505" actId="14100"/>
          <ac:spMkLst>
            <pc:docMk/>
            <pc:sldMk cId="4112429752" sldId="2147472047"/>
            <ac:spMk id="63" creationId="{93D9DC97-EA27-E0C5-6EE0-4EBC9A81AE6C}"/>
          </ac:spMkLst>
        </pc:spChg>
        <pc:spChg chg="mod ord">
          <ac:chgData name="Brito Cortés, Sofía Constanza" userId="bc780694-5ad3-4b43-9d08-68ceeeeb3a92" providerId="ADAL" clId="{78668647-0E4E-4D51-9C0E-13926B4FF229}" dt="2023-07-13T14:46:40.488" v="3763"/>
          <ac:spMkLst>
            <pc:docMk/>
            <pc:sldMk cId="4112429752" sldId="2147472047"/>
            <ac:spMk id="70" creationId="{431CD7B2-7D0D-4489-A2C8-B60F241ECE2D}"/>
          </ac:spMkLst>
        </pc:spChg>
        <pc:spChg chg="add del mod">
          <ac:chgData name="Brito Cortés, Sofía Constanza" userId="bc780694-5ad3-4b43-9d08-68ceeeeb3a92" providerId="ADAL" clId="{78668647-0E4E-4D51-9C0E-13926B4FF229}" dt="2023-07-13T15:41:55.436" v="5504" actId="478"/>
          <ac:spMkLst>
            <pc:docMk/>
            <pc:sldMk cId="4112429752" sldId="2147472047"/>
            <ac:spMk id="75" creationId="{E790F6A9-CB26-E6D9-4B5B-3A4B7FEEF0E6}"/>
          </ac:spMkLst>
        </pc:spChg>
        <pc:graphicFrameChg chg="add del mod replST">
          <ac:chgData name="Brito Cortés, Sofía Constanza" userId="bc780694-5ad3-4b43-9d08-68ceeeeb3a92" providerId="ADAL" clId="{78668647-0E4E-4D51-9C0E-13926B4FF229}" dt="2023-07-13T14:46:08.171" v="2815"/>
          <ac:graphicFrameMkLst>
            <pc:docMk/>
            <pc:sldMk cId="4112429752" sldId="2147472047"/>
            <ac:graphicFrameMk id="10" creationId="{32E616E1-8991-8121-D577-DC70E3C5D631}"/>
          </ac:graphicFrameMkLst>
        </pc:graphicFrameChg>
        <pc:graphicFrameChg chg="add del mod replST">
          <ac:chgData name="Brito Cortés, Sofía Constanza" userId="bc780694-5ad3-4b43-9d08-68ceeeeb3a92" providerId="ADAL" clId="{78668647-0E4E-4D51-9C0E-13926B4FF229}" dt="2023-07-13T14:46:09.508" v="2955"/>
          <ac:graphicFrameMkLst>
            <pc:docMk/>
            <pc:sldMk cId="4112429752" sldId="2147472047"/>
            <ac:graphicFrameMk id="64" creationId="{D5EE6BDA-46B9-B4C9-D09A-4DCEF2B39AEA}"/>
          </ac:graphicFrameMkLst>
        </pc:graphicFrameChg>
        <pc:graphicFrameChg chg="add del mod replST">
          <ac:chgData name="Brito Cortés, Sofía Constanza" userId="bc780694-5ad3-4b43-9d08-68ceeeeb3a92" providerId="ADAL" clId="{78668647-0E4E-4D51-9C0E-13926B4FF229}" dt="2023-07-13T14:46:16.930" v="3095"/>
          <ac:graphicFrameMkLst>
            <pc:docMk/>
            <pc:sldMk cId="4112429752" sldId="2147472047"/>
            <ac:graphicFrameMk id="65" creationId="{58202A23-3F76-B5D0-4EAE-7D2FC5AD51A4}"/>
          </ac:graphicFrameMkLst>
        </pc:graphicFrameChg>
        <pc:graphicFrameChg chg="add del mod replST">
          <ac:chgData name="Brito Cortés, Sofía Constanza" userId="bc780694-5ad3-4b43-9d08-68ceeeeb3a92" providerId="ADAL" clId="{78668647-0E4E-4D51-9C0E-13926B4FF229}" dt="2023-07-13T14:46:22.619" v="3237"/>
          <ac:graphicFrameMkLst>
            <pc:docMk/>
            <pc:sldMk cId="4112429752" sldId="2147472047"/>
            <ac:graphicFrameMk id="66" creationId="{E0D450DF-C6E0-DF18-468E-66B793107F0A}"/>
          </ac:graphicFrameMkLst>
        </pc:graphicFrameChg>
        <pc:graphicFrameChg chg="add del mod replST">
          <ac:chgData name="Brito Cortés, Sofía Constanza" userId="bc780694-5ad3-4b43-9d08-68ceeeeb3a92" providerId="ADAL" clId="{78668647-0E4E-4D51-9C0E-13926B4FF229}" dt="2023-07-13T14:46:28.840" v="3377"/>
          <ac:graphicFrameMkLst>
            <pc:docMk/>
            <pc:sldMk cId="4112429752" sldId="2147472047"/>
            <ac:graphicFrameMk id="67" creationId="{A34D8A3C-B7F7-84C0-BFB8-7F980DA45C53}"/>
          </ac:graphicFrameMkLst>
        </pc:graphicFrameChg>
        <pc:graphicFrameChg chg="add del mod replST">
          <ac:chgData name="Brito Cortés, Sofía Constanza" userId="bc780694-5ad3-4b43-9d08-68ceeeeb3a92" providerId="ADAL" clId="{78668647-0E4E-4D51-9C0E-13926B4FF229}" dt="2023-07-13T14:46:34.839" v="3519"/>
          <ac:graphicFrameMkLst>
            <pc:docMk/>
            <pc:sldMk cId="4112429752" sldId="2147472047"/>
            <ac:graphicFrameMk id="68" creationId="{A00996AC-7A64-B52D-9C5F-B0536004EB5E}"/>
          </ac:graphicFrameMkLst>
        </pc:graphicFrameChg>
        <pc:graphicFrameChg chg="add del mod replST">
          <ac:chgData name="Brito Cortés, Sofía Constanza" userId="bc780694-5ad3-4b43-9d08-68ceeeeb3a92" providerId="ADAL" clId="{78668647-0E4E-4D51-9C0E-13926B4FF229}" dt="2023-07-13T14:46:40.441" v="3658"/>
          <ac:graphicFrameMkLst>
            <pc:docMk/>
            <pc:sldMk cId="4112429752" sldId="2147472047"/>
            <ac:graphicFrameMk id="71" creationId="{2F411F7F-CAE9-D4E6-55B0-6BDF0196B14E}"/>
          </ac:graphicFrameMkLst>
        </pc:graphicFrameChg>
        <pc:graphicFrameChg chg="mod">
          <ac:chgData name="Brito Cortés, Sofía Constanza" userId="bc780694-5ad3-4b43-9d08-68ceeeeb3a92" providerId="ADAL" clId="{78668647-0E4E-4D51-9C0E-13926B4FF229}" dt="2023-07-13T14:46:40.491" v="3769"/>
          <ac:graphicFrameMkLst>
            <pc:docMk/>
            <pc:sldMk cId="4112429752" sldId="2147472047"/>
            <ac:graphicFrameMk id="72" creationId="{6B79C9EB-17DC-D15B-C3A4-6EAB4D2DA462}"/>
          </ac:graphicFrameMkLst>
        </pc:graphicFrameChg>
        <pc:graphicFrameChg chg="add mod replST">
          <ac:chgData name="Brito Cortés, Sofía Constanza" userId="bc780694-5ad3-4b43-9d08-68ceeeeb3a92" providerId="ADAL" clId="{78668647-0E4E-4D51-9C0E-13926B4FF229}" dt="2023-07-13T14:46:40.462" v="3681"/>
          <ac:graphicFrameMkLst>
            <pc:docMk/>
            <pc:sldMk cId="4112429752" sldId="2147472047"/>
            <ac:graphicFrameMk id="74" creationId="{3A8157B2-2E5B-E3C1-0ED0-CCD3901947F4}"/>
          </ac:graphicFrameMkLst>
        </pc:graphicFrameChg>
        <pc:graphicFrameChg chg="del">
          <ac:chgData name="Brito Cortés, Sofía Constanza" userId="bc780694-5ad3-4b43-9d08-68ceeeeb3a92" providerId="ADAL" clId="{78668647-0E4E-4D51-9C0E-13926B4FF229}" dt="2023-07-13T13:35:14.884" v="27"/>
          <ac:graphicFrameMkLst>
            <pc:docMk/>
            <pc:sldMk cId="4112429752" sldId="2147472047"/>
            <ac:graphicFrameMk id="76" creationId="{C9CB38C2-AC71-0B59-01BC-CBACA196ABDE}"/>
          </ac:graphicFrameMkLst>
        </pc:graphicFrameChg>
        <pc:graphicFrameChg chg="add del mod replST">
          <ac:chgData name="Brito Cortés, Sofía Constanza" userId="bc780694-5ad3-4b43-9d08-68ceeeeb3a92" providerId="ADAL" clId="{78668647-0E4E-4D51-9C0E-13926B4FF229}" dt="2023-07-13T13:35:20.329" v="173"/>
          <ac:graphicFrameMkLst>
            <pc:docMk/>
            <pc:sldMk cId="4112429752" sldId="2147472047"/>
            <ac:graphicFrameMk id="77" creationId="{5346B40C-8325-CA34-6F2A-D2B07B4B8198}"/>
          </ac:graphicFrameMkLst>
        </pc:graphicFrameChg>
        <pc:graphicFrameChg chg="add del mod replST">
          <ac:chgData name="Brito Cortés, Sofía Constanza" userId="bc780694-5ad3-4b43-9d08-68ceeeeb3a92" providerId="ADAL" clId="{78668647-0E4E-4D51-9C0E-13926B4FF229}" dt="2023-07-13T13:35:32.324" v="319"/>
          <ac:graphicFrameMkLst>
            <pc:docMk/>
            <pc:sldMk cId="4112429752" sldId="2147472047"/>
            <ac:graphicFrameMk id="78" creationId="{5FA29822-D3B5-7744-DF23-A4FD1F260ED4}"/>
          </ac:graphicFrameMkLst>
        </pc:graphicFrameChg>
        <pc:graphicFrameChg chg="add del mod replST">
          <ac:chgData name="Brito Cortés, Sofía Constanza" userId="bc780694-5ad3-4b43-9d08-68ceeeeb3a92" providerId="ADAL" clId="{78668647-0E4E-4D51-9C0E-13926B4FF229}" dt="2023-07-13T13:35:36.350" v="462"/>
          <ac:graphicFrameMkLst>
            <pc:docMk/>
            <pc:sldMk cId="4112429752" sldId="2147472047"/>
            <ac:graphicFrameMk id="79" creationId="{56572DF6-3700-5D10-76FC-D7CA425DE2E9}"/>
          </ac:graphicFrameMkLst>
        </pc:graphicFrameChg>
        <pc:graphicFrameChg chg="add del mod replST">
          <ac:chgData name="Brito Cortés, Sofía Constanza" userId="bc780694-5ad3-4b43-9d08-68ceeeeb3a92" providerId="ADAL" clId="{78668647-0E4E-4D51-9C0E-13926B4FF229}" dt="2023-07-13T13:35:42.434" v="601"/>
          <ac:graphicFrameMkLst>
            <pc:docMk/>
            <pc:sldMk cId="4112429752" sldId="2147472047"/>
            <ac:graphicFrameMk id="80" creationId="{1A4056BC-2992-D103-07F7-08B68D1EC3E3}"/>
          </ac:graphicFrameMkLst>
        </pc:graphicFrameChg>
        <pc:graphicFrameChg chg="add del mod replST">
          <ac:chgData name="Brito Cortés, Sofía Constanza" userId="bc780694-5ad3-4b43-9d08-68ceeeeb3a92" providerId="ADAL" clId="{78668647-0E4E-4D51-9C0E-13926B4FF229}" dt="2023-07-13T13:35:47.245" v="742"/>
          <ac:graphicFrameMkLst>
            <pc:docMk/>
            <pc:sldMk cId="4112429752" sldId="2147472047"/>
            <ac:graphicFrameMk id="81" creationId="{94BE7AB9-0929-2CA6-334E-E8B1BF0AD5D3}"/>
          </ac:graphicFrameMkLst>
        </pc:graphicFrameChg>
        <pc:graphicFrameChg chg="add del mod replST">
          <ac:chgData name="Brito Cortés, Sofía Constanza" userId="bc780694-5ad3-4b43-9d08-68ceeeeb3a92" providerId="ADAL" clId="{78668647-0E4E-4D51-9C0E-13926B4FF229}" dt="2023-07-13T13:35:52.986" v="884"/>
          <ac:graphicFrameMkLst>
            <pc:docMk/>
            <pc:sldMk cId="4112429752" sldId="2147472047"/>
            <ac:graphicFrameMk id="82" creationId="{8EEB8161-0156-472B-E6B2-72A5EAA7C726}"/>
          </ac:graphicFrameMkLst>
        </pc:graphicFrameChg>
        <pc:graphicFrameChg chg="add del mod replST">
          <ac:chgData name="Brito Cortés, Sofía Constanza" userId="bc780694-5ad3-4b43-9d08-68ceeeeb3a92" providerId="ADAL" clId="{78668647-0E4E-4D51-9C0E-13926B4FF229}" dt="2023-07-13T13:35:57.523" v="1024"/>
          <ac:graphicFrameMkLst>
            <pc:docMk/>
            <pc:sldMk cId="4112429752" sldId="2147472047"/>
            <ac:graphicFrameMk id="83" creationId="{37A09D1B-7A68-47DC-0534-CBD9219F2BC6}"/>
          </ac:graphicFrameMkLst>
        </pc:graphicFrameChg>
        <pc:graphicFrameChg chg="add del mod replST">
          <ac:chgData name="Brito Cortés, Sofía Constanza" userId="bc780694-5ad3-4b43-9d08-68ceeeeb3a92" providerId="ADAL" clId="{78668647-0E4E-4D51-9C0E-13926B4FF229}" dt="2023-07-13T13:36:08.389" v="1164"/>
          <ac:graphicFrameMkLst>
            <pc:docMk/>
            <pc:sldMk cId="4112429752" sldId="2147472047"/>
            <ac:graphicFrameMk id="84" creationId="{3C9C5267-5D9D-C1C4-4355-6087E5FA5074}"/>
          </ac:graphicFrameMkLst>
        </pc:graphicFrameChg>
        <pc:graphicFrameChg chg="add del mod replST">
          <ac:chgData name="Brito Cortés, Sofía Constanza" userId="bc780694-5ad3-4b43-9d08-68ceeeeb3a92" providerId="ADAL" clId="{78668647-0E4E-4D51-9C0E-13926B4FF229}" dt="2023-07-13T14:36:01.679" v="1304"/>
          <ac:graphicFrameMkLst>
            <pc:docMk/>
            <pc:sldMk cId="4112429752" sldId="2147472047"/>
            <ac:graphicFrameMk id="85" creationId="{250FF146-ED8C-3E85-F085-BC772EF8AE6D}"/>
          </ac:graphicFrameMkLst>
        </pc:graphicFrameChg>
        <pc:graphicFrameChg chg="add del mod replST">
          <ac:chgData name="Brito Cortés, Sofía Constanza" userId="bc780694-5ad3-4b43-9d08-68ceeeeb3a92" providerId="ADAL" clId="{78668647-0E4E-4D51-9C0E-13926B4FF229}" dt="2023-07-13T14:46:06.005" v="2673"/>
          <ac:graphicFrameMkLst>
            <pc:docMk/>
            <pc:sldMk cId="4112429752" sldId="2147472047"/>
            <ac:graphicFrameMk id="86" creationId="{EE7A76C0-50F0-C043-AEBF-F4347F8D19FD}"/>
          </ac:graphicFrameMkLst>
        </pc:graphicFrameChg>
        <pc:cxnChg chg="mod ord">
          <ac:chgData name="Brito Cortés, Sofía Constanza" userId="bc780694-5ad3-4b43-9d08-68ceeeeb3a92" providerId="ADAL" clId="{78668647-0E4E-4D51-9C0E-13926B4FF229}" dt="2023-07-13T14:46:40.460" v="3676"/>
          <ac:cxnSpMkLst>
            <pc:docMk/>
            <pc:sldMk cId="4112429752" sldId="2147472047"/>
            <ac:cxnSpMk id="5" creationId="{8A299F0C-81AB-2813-5E8F-63CC169D75E3}"/>
          </ac:cxnSpMkLst>
        </pc:cxnChg>
        <pc:cxnChg chg="mod ord">
          <ac:chgData name="Brito Cortés, Sofía Constanza" userId="bc780694-5ad3-4b43-9d08-68ceeeeb3a92" providerId="ADAL" clId="{78668647-0E4E-4D51-9C0E-13926B4FF229}" dt="2023-07-13T14:46:40.460" v="3674"/>
          <ac:cxnSpMkLst>
            <pc:docMk/>
            <pc:sldMk cId="4112429752" sldId="2147472047"/>
            <ac:cxnSpMk id="6" creationId="{F35AC3FA-B068-0756-1FDC-5F2BA395F2A2}"/>
          </ac:cxnSpMkLst>
        </pc:cxnChg>
        <pc:cxnChg chg="mod ord">
          <ac:chgData name="Brito Cortés, Sofía Constanza" userId="bc780694-5ad3-4b43-9d08-68ceeeeb3a92" providerId="ADAL" clId="{78668647-0E4E-4D51-9C0E-13926B4FF229}" dt="2023-07-13T14:46:40.460" v="3678"/>
          <ac:cxnSpMkLst>
            <pc:docMk/>
            <pc:sldMk cId="4112429752" sldId="2147472047"/>
            <ac:cxnSpMk id="7" creationId="{824628D7-96EE-9DB9-4ADE-0CF4488187A2}"/>
          </ac:cxnSpMkLst>
        </pc:cxnChg>
        <pc:cxnChg chg="mod ord">
          <ac:chgData name="Brito Cortés, Sofía Constanza" userId="bc780694-5ad3-4b43-9d08-68ceeeeb3a92" providerId="ADAL" clId="{78668647-0E4E-4D51-9C0E-13926B4FF229}" dt="2023-07-13T14:46:40.462" v="3680"/>
          <ac:cxnSpMkLst>
            <pc:docMk/>
            <pc:sldMk cId="4112429752" sldId="2147472047"/>
            <ac:cxnSpMk id="8" creationId="{0BC079A5-A320-18BD-6882-3A47E0D6BEF6}"/>
          </ac:cxnSpMkLst>
        </pc:cxnChg>
        <pc:cxnChg chg="mod ord">
          <ac:chgData name="Brito Cortés, Sofía Constanza" userId="bc780694-5ad3-4b43-9d08-68ceeeeb3a92" providerId="ADAL" clId="{78668647-0E4E-4D51-9C0E-13926B4FF229}" dt="2023-07-13T14:46:40.459" v="3672"/>
          <ac:cxnSpMkLst>
            <pc:docMk/>
            <pc:sldMk cId="4112429752" sldId="2147472047"/>
            <ac:cxnSpMk id="9" creationId="{E5849DBE-F448-5957-4B27-009C6D79BB4F}"/>
          </ac:cxnSpMkLst>
        </pc:cxnChg>
        <pc:cxnChg chg="mod ord">
          <ac:chgData name="Brito Cortés, Sofía Constanza" userId="bc780694-5ad3-4b43-9d08-68ceeeeb3a92" providerId="ADAL" clId="{78668647-0E4E-4D51-9C0E-13926B4FF229}" dt="2023-07-13T14:46:40.482" v="3743"/>
          <ac:cxnSpMkLst>
            <pc:docMk/>
            <pc:sldMk cId="4112429752" sldId="2147472047"/>
            <ac:cxnSpMk id="54" creationId="{0D574441-3F33-9C7F-BB05-24E9B54C9139}"/>
          </ac:cxnSpMkLst>
        </pc:cxnChg>
        <pc:cxnChg chg="mod ord">
          <ac:chgData name="Brito Cortés, Sofía Constanza" userId="bc780694-5ad3-4b43-9d08-68ceeeeb3a92" providerId="ADAL" clId="{78668647-0E4E-4D51-9C0E-13926B4FF229}" dt="2023-07-13T14:46:40.487" v="3761"/>
          <ac:cxnSpMkLst>
            <pc:docMk/>
            <pc:sldMk cId="4112429752" sldId="2147472047"/>
            <ac:cxnSpMk id="69" creationId="{C7FABC49-B3DB-47FE-9503-1AFECB2A1344}"/>
          </ac:cxnSpMkLst>
        </pc:cxnChg>
        <pc:cxnChg chg="mod ord">
          <ac:chgData name="Brito Cortés, Sofía Constanza" userId="bc780694-5ad3-4b43-9d08-68ceeeeb3a92" providerId="ADAL" clId="{78668647-0E4E-4D51-9C0E-13926B4FF229}" dt="2023-07-13T14:46:40.488" v="3765"/>
          <ac:cxnSpMkLst>
            <pc:docMk/>
            <pc:sldMk cId="4112429752" sldId="2147472047"/>
            <ac:cxnSpMk id="73" creationId="{8C05380A-9727-49F8-8964-4969C1A0BE77}"/>
          </ac:cxnSpMkLst>
        </pc:cxnChg>
      </pc:sldChg>
      <pc:sldChg chg="addSp delSp modSp mod">
        <pc:chgData name="Brito Cortés, Sofía Constanza" userId="bc780694-5ad3-4b43-9d08-68ceeeeb3a92" providerId="ADAL" clId="{78668647-0E4E-4D51-9C0E-13926B4FF229}" dt="2023-07-13T15:33:54.046" v="5434" actId="1076"/>
        <pc:sldMkLst>
          <pc:docMk/>
          <pc:sldMk cId="1385380796" sldId="2147472055"/>
        </pc:sldMkLst>
        <pc:spChg chg="mod">
          <ac:chgData name="Brito Cortés, Sofía Constanza" userId="bc780694-5ad3-4b43-9d08-68ceeeeb3a92" providerId="ADAL" clId="{78668647-0E4E-4D51-9C0E-13926B4FF229}" dt="2023-07-13T15:30:45.810" v="5407" actId="14100"/>
          <ac:spMkLst>
            <pc:docMk/>
            <pc:sldMk cId="1385380796" sldId="2147472055"/>
            <ac:spMk id="3" creationId="{9314D7BC-8012-1876-E091-A8991720254B}"/>
          </ac:spMkLst>
        </pc:spChg>
        <pc:spChg chg="add del mod">
          <ac:chgData name="Brito Cortés, Sofía Constanza" userId="bc780694-5ad3-4b43-9d08-68ceeeeb3a92" providerId="ADAL" clId="{78668647-0E4E-4D51-9C0E-13926B4FF229}" dt="2023-07-13T15:30:49.283" v="5408" actId="478"/>
          <ac:spMkLst>
            <pc:docMk/>
            <pc:sldMk cId="1385380796" sldId="2147472055"/>
            <ac:spMk id="4" creationId="{C2CD0E2A-5F33-893B-87D8-3B5F66E1BC61}"/>
          </ac:spMkLst>
        </pc:spChg>
        <pc:spChg chg="mod">
          <ac:chgData name="Brito Cortés, Sofía Constanza" userId="bc780694-5ad3-4b43-9d08-68ceeeeb3a92" providerId="ADAL" clId="{78668647-0E4E-4D51-9C0E-13926B4FF229}" dt="2023-07-13T15:33:54.046" v="5434" actId="1076"/>
          <ac:spMkLst>
            <pc:docMk/>
            <pc:sldMk cId="1385380796" sldId="2147472055"/>
            <ac:spMk id="6" creationId="{3ACA125B-C062-30BE-1121-7740234B9F92}"/>
          </ac:spMkLst>
        </pc:spChg>
      </pc:sldChg>
      <pc:sldChg chg="modSp mod">
        <pc:chgData name="Brito Cortés, Sofía Constanza" userId="bc780694-5ad3-4b43-9d08-68ceeeeb3a92" providerId="ADAL" clId="{78668647-0E4E-4D51-9C0E-13926B4FF229}" dt="2023-07-13T14:49:23.491" v="5076" actId="14100"/>
        <pc:sldMkLst>
          <pc:docMk/>
          <pc:sldMk cId="2228700247" sldId="2147472058"/>
        </pc:sldMkLst>
        <pc:spChg chg="mod">
          <ac:chgData name="Brito Cortés, Sofía Constanza" userId="bc780694-5ad3-4b43-9d08-68ceeeeb3a92" providerId="ADAL" clId="{78668647-0E4E-4D51-9C0E-13926B4FF229}" dt="2023-07-13T14:49:23.491" v="5076" actId="14100"/>
          <ac:spMkLst>
            <pc:docMk/>
            <pc:sldMk cId="2228700247" sldId="2147472058"/>
            <ac:spMk id="5" creationId="{76F56D33-FE5A-53BE-FBC1-ACB409BE4426}"/>
          </ac:spMkLst>
        </pc:spChg>
      </pc:sldChg>
      <pc:sldChg chg="addSp delSp modSp mod">
        <pc:chgData name="Brito Cortés, Sofía Constanza" userId="bc780694-5ad3-4b43-9d08-68ceeeeb3a92" providerId="ADAL" clId="{78668647-0E4E-4D51-9C0E-13926B4FF229}" dt="2023-07-13T14:58:45.507" v="5130" actId="478"/>
        <pc:sldMkLst>
          <pc:docMk/>
          <pc:sldMk cId="1581219010" sldId="2147472579"/>
        </pc:sldMkLst>
        <pc:spChg chg="mod">
          <ac:chgData name="Brito Cortés, Sofía Constanza" userId="bc780694-5ad3-4b43-9d08-68ceeeeb3a92" providerId="ADAL" clId="{78668647-0E4E-4D51-9C0E-13926B4FF229}" dt="2023-07-13T14:58:37.389" v="5128" actId="14100"/>
          <ac:spMkLst>
            <pc:docMk/>
            <pc:sldMk cId="1581219010" sldId="2147472579"/>
            <ac:spMk id="3" creationId="{00000000-0000-0000-0000-000000000000}"/>
          </ac:spMkLst>
        </pc:spChg>
        <pc:spChg chg="add del mod">
          <ac:chgData name="Brito Cortés, Sofía Constanza" userId="bc780694-5ad3-4b43-9d08-68ceeeeb3a92" providerId="ADAL" clId="{78668647-0E4E-4D51-9C0E-13926B4FF229}" dt="2023-07-13T14:58:45.507" v="5130" actId="478"/>
          <ac:spMkLst>
            <pc:docMk/>
            <pc:sldMk cId="1581219010" sldId="2147472579"/>
            <ac:spMk id="4" creationId="{B919347D-FFFD-CA66-E027-13D397252322}"/>
          </ac:spMkLst>
        </pc:spChg>
        <pc:spChg chg="mod">
          <ac:chgData name="Brito Cortés, Sofía Constanza" userId="bc780694-5ad3-4b43-9d08-68ceeeeb3a92" providerId="ADAL" clId="{78668647-0E4E-4D51-9C0E-13926B4FF229}" dt="2023-07-13T14:58:42.195" v="5129" actId="14100"/>
          <ac:spMkLst>
            <pc:docMk/>
            <pc:sldMk cId="1581219010" sldId="2147472579"/>
            <ac:spMk id="6" creationId="{8E85C523-76B0-C8C0-2EB2-1A682B98FC59}"/>
          </ac:spMkLst>
        </pc:spChg>
      </pc:sldChg>
      <pc:sldChg chg="addSp delSp modSp mod">
        <pc:chgData name="Brito Cortés, Sofía Constanza" userId="bc780694-5ad3-4b43-9d08-68ceeeeb3a92" providerId="ADAL" clId="{78668647-0E4E-4D51-9C0E-13926B4FF229}" dt="2023-07-13T15:44:14.829" v="5553" actId="478"/>
        <pc:sldMkLst>
          <pc:docMk/>
          <pc:sldMk cId="1055185935" sldId="2147472580"/>
        </pc:sldMkLst>
        <pc:spChg chg="mod">
          <ac:chgData name="Brito Cortés, Sofía Constanza" userId="bc780694-5ad3-4b43-9d08-68ceeeeb3a92" providerId="ADAL" clId="{78668647-0E4E-4D51-9C0E-13926B4FF229}" dt="2023-07-13T14:58:52.392" v="5132" actId="14100"/>
          <ac:spMkLst>
            <pc:docMk/>
            <pc:sldMk cId="1055185935" sldId="2147472580"/>
            <ac:spMk id="3" creationId="{00000000-0000-0000-0000-000000000000}"/>
          </ac:spMkLst>
        </pc:spChg>
        <pc:spChg chg="add del mod">
          <ac:chgData name="Brito Cortés, Sofía Constanza" userId="bc780694-5ad3-4b43-9d08-68ceeeeb3a92" providerId="ADAL" clId="{78668647-0E4E-4D51-9C0E-13926B4FF229}" dt="2023-07-13T14:59:01.272" v="5134" actId="478"/>
          <ac:spMkLst>
            <pc:docMk/>
            <pc:sldMk cId="1055185935" sldId="2147472580"/>
            <ac:spMk id="4" creationId="{3F3FFDDD-AA73-4F9D-9139-14F507A72655}"/>
          </ac:spMkLst>
        </pc:spChg>
        <pc:spChg chg="add del mod">
          <ac:chgData name="Brito Cortés, Sofía Constanza" userId="bc780694-5ad3-4b43-9d08-68ceeeeb3a92" providerId="ADAL" clId="{78668647-0E4E-4D51-9C0E-13926B4FF229}" dt="2023-07-13T15:44:14.829" v="5553" actId="478"/>
          <ac:spMkLst>
            <pc:docMk/>
            <pc:sldMk cId="1055185935" sldId="2147472580"/>
            <ac:spMk id="8" creationId="{59588578-2806-3F6E-CEF0-C13C58680BF7}"/>
          </ac:spMkLst>
        </pc:spChg>
      </pc:sldChg>
      <pc:sldChg chg="delSp modSp mod">
        <pc:chgData name="Brito Cortés, Sofía Constanza" userId="bc780694-5ad3-4b43-9d08-68ceeeeb3a92" providerId="ADAL" clId="{78668647-0E4E-4D51-9C0E-13926B4FF229}" dt="2023-07-13T15:44:17.838" v="5554"/>
        <pc:sldMkLst>
          <pc:docMk/>
          <pc:sldMk cId="2861664487" sldId="2147472582"/>
        </pc:sldMkLst>
        <pc:spChg chg="del">
          <ac:chgData name="Brito Cortés, Sofía Constanza" userId="bc780694-5ad3-4b43-9d08-68ceeeeb3a92" providerId="ADAL" clId="{78668647-0E4E-4D51-9C0E-13926B4FF229}" dt="2023-07-13T15:44:17.838" v="5554"/>
          <ac:spMkLst>
            <pc:docMk/>
            <pc:sldMk cId="2861664487" sldId="2147472582"/>
            <ac:spMk id="3" creationId="{91F53FF6-0BDA-6AA0-FD5B-7528989C0D59}"/>
          </ac:spMkLst>
        </pc:spChg>
        <pc:spChg chg="mod">
          <ac:chgData name="Brito Cortés, Sofía Constanza" userId="bc780694-5ad3-4b43-9d08-68ceeeeb3a92" providerId="ADAL" clId="{78668647-0E4E-4D51-9C0E-13926B4FF229}" dt="2023-07-13T14:49:52.736" v="5077" actId="207"/>
          <ac:spMkLst>
            <pc:docMk/>
            <pc:sldMk cId="2861664487" sldId="2147472582"/>
            <ac:spMk id="38" creationId="{4746C1AF-0177-46E7-B8A8-1A821220D563}"/>
          </ac:spMkLst>
        </pc:spChg>
      </pc:sldChg>
      <pc:sldChg chg="delSp">
        <pc:chgData name="Brito Cortés, Sofía Constanza" userId="bc780694-5ad3-4b43-9d08-68ceeeeb3a92" providerId="ADAL" clId="{78668647-0E4E-4D51-9C0E-13926B4FF229}" dt="2023-07-13T15:44:17.838" v="5554"/>
        <pc:sldMkLst>
          <pc:docMk/>
          <pc:sldMk cId="3391829830" sldId="2147472584"/>
        </pc:sldMkLst>
        <pc:spChg chg="del">
          <ac:chgData name="Brito Cortés, Sofía Constanza" userId="bc780694-5ad3-4b43-9d08-68ceeeeb3a92" providerId="ADAL" clId="{78668647-0E4E-4D51-9C0E-13926B4FF229}" dt="2023-07-13T15:44:17.838" v="5554"/>
          <ac:spMkLst>
            <pc:docMk/>
            <pc:sldMk cId="3391829830" sldId="2147472584"/>
            <ac:spMk id="2" creationId="{CBDA68B9-D883-5841-417E-1D98D65A80D9}"/>
          </ac:spMkLst>
        </pc:spChg>
      </pc:sldChg>
      <pc:sldChg chg="delSp">
        <pc:chgData name="Brito Cortés, Sofía Constanza" userId="bc780694-5ad3-4b43-9d08-68ceeeeb3a92" providerId="ADAL" clId="{78668647-0E4E-4D51-9C0E-13926B4FF229}" dt="2023-07-13T15:44:17.838" v="5554"/>
        <pc:sldMkLst>
          <pc:docMk/>
          <pc:sldMk cId="1959731242" sldId="2147472585"/>
        </pc:sldMkLst>
        <pc:spChg chg="del">
          <ac:chgData name="Brito Cortés, Sofía Constanza" userId="bc780694-5ad3-4b43-9d08-68ceeeeb3a92" providerId="ADAL" clId="{78668647-0E4E-4D51-9C0E-13926B4FF229}" dt="2023-07-13T15:44:17.838" v="5554"/>
          <ac:spMkLst>
            <pc:docMk/>
            <pc:sldMk cId="1959731242" sldId="2147472585"/>
            <ac:spMk id="2" creationId="{A54CEDBF-1D2D-6765-8CD7-BFBC2D3C458F}"/>
          </ac:spMkLst>
        </pc:spChg>
      </pc:sldChg>
      <pc:sldChg chg="addSp delSp modSp del mod">
        <pc:chgData name="Brito Cortés, Sofía Constanza" userId="bc780694-5ad3-4b43-9d08-68ceeeeb3a92" providerId="ADAL" clId="{78668647-0E4E-4D51-9C0E-13926B4FF229}" dt="2023-07-13T15:00:28.353" v="5317" actId="47"/>
        <pc:sldMkLst>
          <pc:docMk/>
          <pc:sldMk cId="2174871198" sldId="2147472593"/>
        </pc:sldMkLst>
        <pc:spChg chg="add del mod">
          <ac:chgData name="Brito Cortés, Sofía Constanza" userId="bc780694-5ad3-4b43-9d08-68ceeeeb3a92" providerId="ADAL" clId="{78668647-0E4E-4D51-9C0E-13926B4FF229}" dt="2023-07-13T14:59:17.058" v="5137" actId="478"/>
          <ac:spMkLst>
            <pc:docMk/>
            <pc:sldMk cId="2174871198" sldId="2147472593"/>
            <ac:spMk id="2" creationId="{609FA7B7-49C5-12ED-BC1F-F5F47C57BE71}"/>
          </ac:spMkLst>
        </pc:spChg>
        <pc:spChg chg="mod">
          <ac:chgData name="Brito Cortés, Sofía Constanza" userId="bc780694-5ad3-4b43-9d08-68ceeeeb3a92" providerId="ADAL" clId="{78668647-0E4E-4D51-9C0E-13926B4FF229}" dt="2023-07-13T14:59:10.208" v="5136" actId="14100"/>
          <ac:spMkLst>
            <pc:docMk/>
            <pc:sldMk cId="2174871198" sldId="2147472593"/>
            <ac:spMk id="16" creationId="{B91AFF71-4004-04AF-7F4F-00184F3A8AE1}"/>
          </ac:spMkLst>
        </pc:spChg>
      </pc:sldChg>
      <pc:sldChg chg="addSp delSp modSp add mod">
        <pc:chgData name="Brito Cortés, Sofía Constanza" userId="bc780694-5ad3-4b43-9d08-68ceeeeb3a92" providerId="ADAL" clId="{78668647-0E4E-4D51-9C0E-13926B4FF229}" dt="2023-07-13T15:01:43.228" v="5393" actId="14100"/>
        <pc:sldMkLst>
          <pc:docMk/>
          <pc:sldMk cId="1063732729" sldId="2147472594"/>
        </pc:sldMkLst>
        <pc:spChg chg="mod">
          <ac:chgData name="Brito Cortés, Sofía Constanza" userId="bc780694-5ad3-4b43-9d08-68ceeeeb3a92" providerId="ADAL" clId="{78668647-0E4E-4D51-9C0E-13926B4FF229}" dt="2023-07-13T15:01:20.634" v="5390" actId="14100"/>
          <ac:spMkLst>
            <pc:docMk/>
            <pc:sldMk cId="1063732729" sldId="2147472594"/>
            <ac:spMk id="5" creationId="{00000000-0000-0000-0000-000000000000}"/>
          </ac:spMkLst>
        </pc:spChg>
        <pc:spChg chg="mod">
          <ac:chgData name="Brito Cortés, Sofía Constanza" userId="bc780694-5ad3-4b43-9d08-68ceeeeb3a92" providerId="ADAL" clId="{78668647-0E4E-4D51-9C0E-13926B4FF229}" dt="2023-07-13T15:01:43.228" v="5393" actId="14100"/>
          <ac:spMkLst>
            <pc:docMk/>
            <pc:sldMk cId="1063732729" sldId="2147472594"/>
            <ac:spMk id="9" creationId="{69C3A41C-F820-0352-6504-8553680263BB}"/>
          </ac:spMkLst>
        </pc:spChg>
        <pc:spChg chg="mod">
          <ac:chgData name="Brito Cortés, Sofía Constanza" userId="bc780694-5ad3-4b43-9d08-68ceeeeb3a92" providerId="ADAL" clId="{78668647-0E4E-4D51-9C0E-13926B4FF229}" dt="2023-07-13T15:01:32.697" v="5392" actId="14100"/>
          <ac:spMkLst>
            <pc:docMk/>
            <pc:sldMk cId="1063732729" sldId="2147472594"/>
            <ac:spMk id="10" creationId="{3CBEAD6F-F1C1-7AAF-A62F-652C6D10E52E}"/>
          </ac:spMkLst>
        </pc:spChg>
        <pc:spChg chg="add del mod">
          <ac:chgData name="Brito Cortés, Sofía Constanza" userId="bc780694-5ad3-4b43-9d08-68ceeeeb3a92" providerId="ADAL" clId="{78668647-0E4E-4D51-9C0E-13926B4FF229}" dt="2023-07-13T15:01:28.445" v="5391" actId="478"/>
          <ac:spMkLst>
            <pc:docMk/>
            <pc:sldMk cId="1063732729" sldId="2147472594"/>
            <ac:spMk id="11" creationId="{149BA6E5-72E1-AC1B-C13C-2DEBC717B189}"/>
          </ac:spMkLst>
        </pc:spChg>
      </pc:sldChg>
      <pc:sldMasterChg chg="delSldLayout modSldLayout sldLayoutOrd">
        <pc:chgData name="Brito Cortés, Sofía Constanza" userId="bc780694-5ad3-4b43-9d08-68ceeeeb3a92" providerId="ADAL" clId="{78668647-0E4E-4D51-9C0E-13926B4FF229}" dt="2023-07-13T15:51:45.458" v="5563" actId="20578"/>
        <pc:sldMasterMkLst>
          <pc:docMk/>
          <pc:sldMasterMk cId="195468931" sldId="2147483648"/>
        </pc:sldMasterMkLst>
        <pc:sldLayoutChg chg="del ord">
          <pc:chgData name="Brito Cortés, Sofía Constanza" userId="bc780694-5ad3-4b43-9d08-68ceeeeb3a92" providerId="ADAL" clId="{78668647-0E4E-4D51-9C0E-13926B4FF229}" dt="2023-07-13T15:49:18.586" v="5558" actId="2696"/>
          <pc:sldLayoutMkLst>
            <pc:docMk/>
            <pc:sldMasterMk cId="195468931" sldId="2147483648"/>
            <pc:sldLayoutMk cId="924123321" sldId="2147483649"/>
          </pc:sldLayoutMkLst>
        </pc:sldLayoutChg>
        <pc:sldLayoutChg chg="modSp mod">
          <pc:chgData name="Brito Cortés, Sofía Constanza" userId="bc780694-5ad3-4b43-9d08-68ceeeeb3a92" providerId="ADAL" clId="{78668647-0E4E-4D51-9C0E-13926B4FF229}" dt="2023-07-13T15:50:03.660" v="5560" actId="5793"/>
          <pc:sldLayoutMkLst>
            <pc:docMk/>
            <pc:sldMasterMk cId="195468931" sldId="2147483648"/>
            <pc:sldLayoutMk cId="839351526" sldId="2147483652"/>
          </pc:sldLayoutMkLst>
          <pc:spChg chg="mod">
            <ac:chgData name="Brito Cortés, Sofía Constanza" userId="bc780694-5ad3-4b43-9d08-68ceeeeb3a92" providerId="ADAL" clId="{78668647-0E4E-4D51-9C0E-13926B4FF229}" dt="2023-07-13T15:50:03.660" v="5560" actId="5793"/>
            <ac:spMkLst>
              <pc:docMk/>
              <pc:sldMasterMk cId="195468931" sldId="2147483648"/>
              <pc:sldLayoutMk cId="839351526" sldId="2147483652"/>
              <ac:spMk id="4" creationId="{00000000-0000-0000-0000-000000000000}"/>
            </ac:spMkLst>
          </pc:spChg>
        </pc:sldLayoutChg>
        <pc:sldLayoutChg chg="modSp mod">
          <pc:chgData name="Brito Cortés, Sofía Constanza" userId="bc780694-5ad3-4b43-9d08-68ceeeeb3a92" providerId="ADAL" clId="{78668647-0E4E-4D51-9C0E-13926B4FF229}" dt="2023-07-13T15:50:25.339" v="5562" actId="14100"/>
          <pc:sldLayoutMkLst>
            <pc:docMk/>
            <pc:sldMasterMk cId="195468931" sldId="2147483648"/>
            <pc:sldLayoutMk cId="2764344850" sldId="2147483658"/>
          </pc:sldLayoutMkLst>
          <pc:spChg chg="mod">
            <ac:chgData name="Brito Cortés, Sofía Constanza" userId="bc780694-5ad3-4b43-9d08-68ceeeeb3a92" providerId="ADAL" clId="{78668647-0E4E-4D51-9C0E-13926B4FF229}" dt="2023-07-13T15:50:21.484" v="5561" actId="14100"/>
            <ac:spMkLst>
              <pc:docMk/>
              <pc:sldMasterMk cId="195468931" sldId="2147483648"/>
              <pc:sldLayoutMk cId="2764344850" sldId="2147483658"/>
              <ac:spMk id="8" creationId="{359D21D7-380C-F4B2-4834-98816DBD5590}"/>
            </ac:spMkLst>
          </pc:spChg>
          <pc:spChg chg="mod">
            <ac:chgData name="Brito Cortés, Sofía Constanza" userId="bc780694-5ad3-4b43-9d08-68ceeeeb3a92" providerId="ADAL" clId="{78668647-0E4E-4D51-9C0E-13926B4FF229}" dt="2023-07-13T15:50:25.339" v="5562" actId="14100"/>
            <ac:spMkLst>
              <pc:docMk/>
              <pc:sldMasterMk cId="195468931" sldId="2147483648"/>
              <pc:sldLayoutMk cId="2764344850" sldId="2147483658"/>
              <ac:spMk id="10" creationId="{91900A05-BCAC-D961-2A18-DB1AFF8D3320}"/>
            </ac:spMkLst>
          </pc:spChg>
        </pc:sldLayoutChg>
        <pc:sldLayoutChg chg="ord">
          <pc:chgData name="Brito Cortés, Sofía Constanza" userId="bc780694-5ad3-4b43-9d08-68ceeeeb3a92" providerId="ADAL" clId="{78668647-0E4E-4D51-9C0E-13926B4FF229}" dt="2023-07-13T15:51:45.458" v="5563" actId="20578"/>
          <pc:sldLayoutMkLst>
            <pc:docMk/>
            <pc:sldMasterMk cId="195468931" sldId="2147483648"/>
            <pc:sldLayoutMk cId="2752245890" sldId="2147483660"/>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6B2790E3-B6ED-E7E6-5D07-82843B3EC0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 xmlns:a16="http://schemas.microsoft.com/office/drawing/2014/main" id="{EE3A19C9-0F57-6475-631F-884B0E5B7A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FF8599-7029-4CF8-95BC-169911F75AAA}" type="datetimeFigureOut">
              <a:rPr lang="es-CL" smtClean="0"/>
              <a:t>04-02-2025</a:t>
            </a:fld>
            <a:endParaRPr lang="es-CL"/>
          </a:p>
        </p:txBody>
      </p:sp>
      <p:sp>
        <p:nvSpPr>
          <p:cNvPr id="4" name="Marcador de pie de página 3">
            <a:extLst>
              <a:ext uri="{FF2B5EF4-FFF2-40B4-BE49-F238E27FC236}">
                <a16:creationId xmlns="" xmlns:a16="http://schemas.microsoft.com/office/drawing/2014/main" id="{9866CBB2-CE96-B313-C552-1177FE96E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 xmlns:a16="http://schemas.microsoft.com/office/drawing/2014/main" id="{99EE2CCB-AE9F-49E3-9066-A616DDDDC4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272DF-830D-4E4A-A62B-81CF43A0216D}" type="slidenum">
              <a:rPr lang="es-CL" smtClean="0"/>
              <a:t>‹Nº›</a:t>
            </a:fld>
            <a:endParaRPr lang="es-CL"/>
          </a:p>
        </p:txBody>
      </p:sp>
    </p:spTree>
    <p:extLst>
      <p:ext uri="{BB962C8B-B14F-4D97-AF65-F5344CB8AC3E}">
        <p14:creationId xmlns:p14="http://schemas.microsoft.com/office/powerpoint/2010/main" val="195674323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30DF6-1775-470B-AB63-2D0DB4F8C554}" type="datetimeFigureOut">
              <a:rPr lang="es-CL" smtClean="0"/>
              <a:t>04-02-2025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F3A76-3C4B-46A8-9478-22DCFEA7A812}" type="slidenum">
              <a:rPr lang="es-CL" smtClean="0"/>
              <a:t>‹Nº›</a:t>
            </a:fld>
            <a:endParaRPr lang="es-CL"/>
          </a:p>
        </p:txBody>
      </p:sp>
    </p:spTree>
    <p:extLst>
      <p:ext uri="{BB962C8B-B14F-4D97-AF65-F5344CB8AC3E}">
        <p14:creationId xmlns:p14="http://schemas.microsoft.com/office/powerpoint/2010/main" val="333780973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1</a:t>
            </a:fld>
            <a:endParaRPr lang="es-CL" dirty="0"/>
          </a:p>
        </p:txBody>
      </p:sp>
    </p:spTree>
    <p:extLst>
      <p:ext uri="{BB962C8B-B14F-4D97-AF65-F5344CB8AC3E}">
        <p14:creationId xmlns:p14="http://schemas.microsoft.com/office/powerpoint/2010/main" val="1430155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10</a:t>
            </a:fld>
            <a:endParaRPr lang="es-CL" dirty="0"/>
          </a:p>
        </p:txBody>
      </p:sp>
    </p:spTree>
    <p:extLst>
      <p:ext uri="{BB962C8B-B14F-4D97-AF65-F5344CB8AC3E}">
        <p14:creationId xmlns:p14="http://schemas.microsoft.com/office/powerpoint/2010/main" val="3701730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11</a:t>
            </a:fld>
            <a:endParaRPr lang="es-CL" dirty="0"/>
          </a:p>
        </p:txBody>
      </p:sp>
    </p:spTree>
    <p:extLst>
      <p:ext uri="{BB962C8B-B14F-4D97-AF65-F5344CB8AC3E}">
        <p14:creationId xmlns:p14="http://schemas.microsoft.com/office/powerpoint/2010/main" val="1094826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12</a:t>
            </a:fld>
            <a:endParaRPr lang="es-CL" dirty="0"/>
          </a:p>
        </p:txBody>
      </p:sp>
    </p:spTree>
    <p:extLst>
      <p:ext uri="{BB962C8B-B14F-4D97-AF65-F5344CB8AC3E}">
        <p14:creationId xmlns:p14="http://schemas.microsoft.com/office/powerpoint/2010/main" val="773237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13</a:t>
            </a:fld>
            <a:endParaRPr lang="es-CL" dirty="0"/>
          </a:p>
        </p:txBody>
      </p:sp>
    </p:spTree>
    <p:extLst>
      <p:ext uri="{BB962C8B-B14F-4D97-AF65-F5344CB8AC3E}">
        <p14:creationId xmlns:p14="http://schemas.microsoft.com/office/powerpoint/2010/main" val="1172450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14</a:t>
            </a:fld>
            <a:endParaRPr lang="es-CL" dirty="0"/>
          </a:p>
        </p:txBody>
      </p:sp>
    </p:spTree>
    <p:extLst>
      <p:ext uri="{BB962C8B-B14F-4D97-AF65-F5344CB8AC3E}">
        <p14:creationId xmlns:p14="http://schemas.microsoft.com/office/powerpoint/2010/main" val="3685560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15</a:t>
            </a:fld>
            <a:endParaRPr lang="es-CL" dirty="0"/>
          </a:p>
        </p:txBody>
      </p:sp>
    </p:spTree>
    <p:extLst>
      <p:ext uri="{BB962C8B-B14F-4D97-AF65-F5344CB8AC3E}">
        <p14:creationId xmlns:p14="http://schemas.microsoft.com/office/powerpoint/2010/main" val="2333917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16</a:t>
            </a:fld>
            <a:endParaRPr lang="es-CL" dirty="0"/>
          </a:p>
        </p:txBody>
      </p:sp>
    </p:spTree>
    <p:extLst>
      <p:ext uri="{BB962C8B-B14F-4D97-AF65-F5344CB8AC3E}">
        <p14:creationId xmlns:p14="http://schemas.microsoft.com/office/powerpoint/2010/main" val="3285204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17</a:t>
            </a:fld>
            <a:endParaRPr lang="es-CL" dirty="0"/>
          </a:p>
        </p:txBody>
      </p:sp>
    </p:spTree>
    <p:extLst>
      <p:ext uri="{BB962C8B-B14F-4D97-AF65-F5344CB8AC3E}">
        <p14:creationId xmlns:p14="http://schemas.microsoft.com/office/powerpoint/2010/main" val="3644321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18</a:t>
            </a:fld>
            <a:endParaRPr lang="es-CL" dirty="0"/>
          </a:p>
        </p:txBody>
      </p:sp>
    </p:spTree>
    <p:extLst>
      <p:ext uri="{BB962C8B-B14F-4D97-AF65-F5344CB8AC3E}">
        <p14:creationId xmlns:p14="http://schemas.microsoft.com/office/powerpoint/2010/main" val="1244955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19</a:t>
            </a:fld>
            <a:endParaRPr lang="es-CL" dirty="0"/>
          </a:p>
        </p:txBody>
      </p:sp>
    </p:spTree>
    <p:extLst>
      <p:ext uri="{BB962C8B-B14F-4D97-AF65-F5344CB8AC3E}">
        <p14:creationId xmlns:p14="http://schemas.microsoft.com/office/powerpoint/2010/main" val="2567677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10"/>
          </p:nvPr>
        </p:nvSpPr>
        <p:spPr/>
        <p:txBody>
          <a:bodyPr/>
          <a:lstStyle/>
          <a:p>
            <a:endParaRPr lang="es-CL" dirty="0"/>
          </a:p>
        </p:txBody>
      </p:sp>
      <p:sp>
        <p:nvSpPr>
          <p:cNvPr id="5" name="Marcador de número de diapositiva 4"/>
          <p:cNvSpPr>
            <a:spLocks noGrp="1"/>
          </p:cNvSpPr>
          <p:nvPr>
            <p:ph type="sldNum" sz="quarter" idx="11"/>
          </p:nvPr>
        </p:nvSpPr>
        <p:spPr/>
        <p:txBody>
          <a:bodyPr/>
          <a:lstStyle/>
          <a:p>
            <a:fld id="{EE7F3A76-3C4B-46A8-9478-22DCFEA7A812}" type="slidenum">
              <a:rPr lang="es-CL" smtClean="0"/>
              <a:t>2</a:t>
            </a:fld>
            <a:endParaRPr lang="es-CL" dirty="0"/>
          </a:p>
        </p:txBody>
      </p:sp>
    </p:spTree>
    <p:extLst>
      <p:ext uri="{BB962C8B-B14F-4D97-AF65-F5344CB8AC3E}">
        <p14:creationId xmlns:p14="http://schemas.microsoft.com/office/powerpoint/2010/main" val="1806318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20</a:t>
            </a:fld>
            <a:endParaRPr lang="es-CL" dirty="0"/>
          </a:p>
        </p:txBody>
      </p:sp>
    </p:spTree>
    <p:extLst>
      <p:ext uri="{BB962C8B-B14F-4D97-AF65-F5344CB8AC3E}">
        <p14:creationId xmlns:p14="http://schemas.microsoft.com/office/powerpoint/2010/main" val="3453719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21</a:t>
            </a:fld>
            <a:endParaRPr lang="es-CL" dirty="0"/>
          </a:p>
        </p:txBody>
      </p:sp>
    </p:spTree>
    <p:extLst>
      <p:ext uri="{BB962C8B-B14F-4D97-AF65-F5344CB8AC3E}">
        <p14:creationId xmlns:p14="http://schemas.microsoft.com/office/powerpoint/2010/main" val="1267049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22</a:t>
            </a:fld>
            <a:endParaRPr lang="es-CL" dirty="0"/>
          </a:p>
        </p:txBody>
      </p:sp>
    </p:spTree>
    <p:extLst>
      <p:ext uri="{BB962C8B-B14F-4D97-AF65-F5344CB8AC3E}">
        <p14:creationId xmlns:p14="http://schemas.microsoft.com/office/powerpoint/2010/main" val="963060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23</a:t>
            </a:fld>
            <a:endParaRPr lang="es-CL" dirty="0"/>
          </a:p>
        </p:txBody>
      </p:sp>
    </p:spTree>
    <p:extLst>
      <p:ext uri="{BB962C8B-B14F-4D97-AF65-F5344CB8AC3E}">
        <p14:creationId xmlns:p14="http://schemas.microsoft.com/office/powerpoint/2010/main" val="1291075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24</a:t>
            </a:fld>
            <a:endParaRPr lang="es-CL" dirty="0"/>
          </a:p>
        </p:txBody>
      </p:sp>
    </p:spTree>
    <p:extLst>
      <p:ext uri="{BB962C8B-B14F-4D97-AF65-F5344CB8AC3E}">
        <p14:creationId xmlns:p14="http://schemas.microsoft.com/office/powerpoint/2010/main" val="2726840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25</a:t>
            </a:fld>
            <a:endParaRPr lang="es-CL" dirty="0"/>
          </a:p>
        </p:txBody>
      </p:sp>
    </p:spTree>
    <p:extLst>
      <p:ext uri="{BB962C8B-B14F-4D97-AF65-F5344CB8AC3E}">
        <p14:creationId xmlns:p14="http://schemas.microsoft.com/office/powerpoint/2010/main" val="2520766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26</a:t>
            </a:fld>
            <a:endParaRPr lang="es-CL" dirty="0"/>
          </a:p>
        </p:txBody>
      </p:sp>
    </p:spTree>
    <p:extLst>
      <p:ext uri="{BB962C8B-B14F-4D97-AF65-F5344CB8AC3E}">
        <p14:creationId xmlns:p14="http://schemas.microsoft.com/office/powerpoint/2010/main" val="3949251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27</a:t>
            </a:fld>
            <a:endParaRPr lang="es-CL" dirty="0"/>
          </a:p>
        </p:txBody>
      </p:sp>
    </p:spTree>
    <p:extLst>
      <p:ext uri="{BB962C8B-B14F-4D97-AF65-F5344CB8AC3E}">
        <p14:creationId xmlns:p14="http://schemas.microsoft.com/office/powerpoint/2010/main" val="526081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28</a:t>
            </a:fld>
            <a:endParaRPr lang="es-CL" dirty="0"/>
          </a:p>
        </p:txBody>
      </p:sp>
    </p:spTree>
    <p:extLst>
      <p:ext uri="{BB962C8B-B14F-4D97-AF65-F5344CB8AC3E}">
        <p14:creationId xmlns:p14="http://schemas.microsoft.com/office/powerpoint/2010/main" val="2814106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29</a:t>
            </a:fld>
            <a:endParaRPr lang="es-CL" dirty="0"/>
          </a:p>
        </p:txBody>
      </p:sp>
    </p:spTree>
    <p:extLst>
      <p:ext uri="{BB962C8B-B14F-4D97-AF65-F5344CB8AC3E}">
        <p14:creationId xmlns:p14="http://schemas.microsoft.com/office/powerpoint/2010/main" val="2659317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3</a:t>
            </a:fld>
            <a:endParaRPr lang="es-CL" dirty="0"/>
          </a:p>
        </p:txBody>
      </p:sp>
    </p:spTree>
    <p:extLst>
      <p:ext uri="{BB962C8B-B14F-4D97-AF65-F5344CB8AC3E}">
        <p14:creationId xmlns:p14="http://schemas.microsoft.com/office/powerpoint/2010/main" val="2287970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30</a:t>
            </a:fld>
            <a:endParaRPr lang="es-CL" dirty="0"/>
          </a:p>
        </p:txBody>
      </p:sp>
    </p:spTree>
    <p:extLst>
      <p:ext uri="{BB962C8B-B14F-4D97-AF65-F5344CB8AC3E}">
        <p14:creationId xmlns:p14="http://schemas.microsoft.com/office/powerpoint/2010/main" val="3156267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31</a:t>
            </a:fld>
            <a:endParaRPr lang="es-CL" dirty="0"/>
          </a:p>
        </p:txBody>
      </p:sp>
    </p:spTree>
    <p:extLst>
      <p:ext uri="{BB962C8B-B14F-4D97-AF65-F5344CB8AC3E}">
        <p14:creationId xmlns:p14="http://schemas.microsoft.com/office/powerpoint/2010/main" val="1004912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32</a:t>
            </a:fld>
            <a:endParaRPr lang="es-CL" dirty="0"/>
          </a:p>
        </p:txBody>
      </p:sp>
    </p:spTree>
    <p:extLst>
      <p:ext uri="{BB962C8B-B14F-4D97-AF65-F5344CB8AC3E}">
        <p14:creationId xmlns:p14="http://schemas.microsoft.com/office/powerpoint/2010/main" val="1013238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33</a:t>
            </a:fld>
            <a:endParaRPr lang="es-CL" dirty="0"/>
          </a:p>
        </p:txBody>
      </p:sp>
    </p:spTree>
    <p:extLst>
      <p:ext uri="{BB962C8B-B14F-4D97-AF65-F5344CB8AC3E}">
        <p14:creationId xmlns:p14="http://schemas.microsoft.com/office/powerpoint/2010/main" val="2055384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34</a:t>
            </a:fld>
            <a:endParaRPr lang="es-CL" dirty="0"/>
          </a:p>
        </p:txBody>
      </p:sp>
    </p:spTree>
    <p:extLst>
      <p:ext uri="{BB962C8B-B14F-4D97-AF65-F5344CB8AC3E}">
        <p14:creationId xmlns:p14="http://schemas.microsoft.com/office/powerpoint/2010/main" val="1262867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35</a:t>
            </a:fld>
            <a:endParaRPr lang="es-CL" dirty="0"/>
          </a:p>
        </p:txBody>
      </p:sp>
    </p:spTree>
    <p:extLst>
      <p:ext uri="{BB962C8B-B14F-4D97-AF65-F5344CB8AC3E}">
        <p14:creationId xmlns:p14="http://schemas.microsoft.com/office/powerpoint/2010/main" val="39329769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36</a:t>
            </a:fld>
            <a:endParaRPr lang="es-CL" dirty="0"/>
          </a:p>
        </p:txBody>
      </p:sp>
    </p:spTree>
    <p:extLst>
      <p:ext uri="{BB962C8B-B14F-4D97-AF65-F5344CB8AC3E}">
        <p14:creationId xmlns:p14="http://schemas.microsoft.com/office/powerpoint/2010/main" val="21986070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37</a:t>
            </a:fld>
            <a:endParaRPr lang="es-CL" dirty="0"/>
          </a:p>
        </p:txBody>
      </p:sp>
    </p:spTree>
    <p:extLst>
      <p:ext uri="{BB962C8B-B14F-4D97-AF65-F5344CB8AC3E}">
        <p14:creationId xmlns:p14="http://schemas.microsoft.com/office/powerpoint/2010/main" val="13640203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38</a:t>
            </a:fld>
            <a:endParaRPr lang="es-CL" dirty="0"/>
          </a:p>
        </p:txBody>
      </p:sp>
    </p:spTree>
    <p:extLst>
      <p:ext uri="{BB962C8B-B14F-4D97-AF65-F5344CB8AC3E}">
        <p14:creationId xmlns:p14="http://schemas.microsoft.com/office/powerpoint/2010/main" val="41416135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39</a:t>
            </a:fld>
            <a:endParaRPr lang="es-CL" dirty="0"/>
          </a:p>
        </p:txBody>
      </p:sp>
    </p:spTree>
    <p:extLst>
      <p:ext uri="{BB962C8B-B14F-4D97-AF65-F5344CB8AC3E}">
        <p14:creationId xmlns:p14="http://schemas.microsoft.com/office/powerpoint/2010/main" val="1378662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4</a:t>
            </a:fld>
            <a:endParaRPr lang="es-CL" dirty="0"/>
          </a:p>
        </p:txBody>
      </p:sp>
    </p:spTree>
    <p:extLst>
      <p:ext uri="{BB962C8B-B14F-4D97-AF65-F5344CB8AC3E}">
        <p14:creationId xmlns:p14="http://schemas.microsoft.com/office/powerpoint/2010/main" val="3892269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40</a:t>
            </a:fld>
            <a:endParaRPr lang="es-CL" dirty="0"/>
          </a:p>
        </p:txBody>
      </p:sp>
    </p:spTree>
    <p:extLst>
      <p:ext uri="{BB962C8B-B14F-4D97-AF65-F5344CB8AC3E}">
        <p14:creationId xmlns:p14="http://schemas.microsoft.com/office/powerpoint/2010/main" val="34786767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41</a:t>
            </a:fld>
            <a:endParaRPr lang="es-CL" dirty="0"/>
          </a:p>
        </p:txBody>
      </p:sp>
    </p:spTree>
    <p:extLst>
      <p:ext uri="{BB962C8B-B14F-4D97-AF65-F5344CB8AC3E}">
        <p14:creationId xmlns:p14="http://schemas.microsoft.com/office/powerpoint/2010/main" val="19385302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42</a:t>
            </a:fld>
            <a:endParaRPr lang="es-CL" dirty="0"/>
          </a:p>
        </p:txBody>
      </p:sp>
    </p:spTree>
    <p:extLst>
      <p:ext uri="{BB962C8B-B14F-4D97-AF65-F5344CB8AC3E}">
        <p14:creationId xmlns:p14="http://schemas.microsoft.com/office/powerpoint/2010/main" val="2533498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43</a:t>
            </a:fld>
            <a:endParaRPr lang="es-CL" dirty="0"/>
          </a:p>
        </p:txBody>
      </p:sp>
    </p:spTree>
    <p:extLst>
      <p:ext uri="{BB962C8B-B14F-4D97-AF65-F5344CB8AC3E}">
        <p14:creationId xmlns:p14="http://schemas.microsoft.com/office/powerpoint/2010/main" val="19220936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44</a:t>
            </a:fld>
            <a:endParaRPr lang="es-CL" dirty="0"/>
          </a:p>
        </p:txBody>
      </p:sp>
    </p:spTree>
    <p:extLst>
      <p:ext uri="{BB962C8B-B14F-4D97-AF65-F5344CB8AC3E}">
        <p14:creationId xmlns:p14="http://schemas.microsoft.com/office/powerpoint/2010/main" val="3564984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45</a:t>
            </a:fld>
            <a:endParaRPr lang="es-CL" dirty="0"/>
          </a:p>
        </p:txBody>
      </p:sp>
    </p:spTree>
    <p:extLst>
      <p:ext uri="{BB962C8B-B14F-4D97-AF65-F5344CB8AC3E}">
        <p14:creationId xmlns:p14="http://schemas.microsoft.com/office/powerpoint/2010/main" val="2430823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46</a:t>
            </a:fld>
            <a:endParaRPr lang="es-CL" dirty="0"/>
          </a:p>
        </p:txBody>
      </p:sp>
    </p:spTree>
    <p:extLst>
      <p:ext uri="{BB962C8B-B14F-4D97-AF65-F5344CB8AC3E}">
        <p14:creationId xmlns:p14="http://schemas.microsoft.com/office/powerpoint/2010/main" val="13553875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47</a:t>
            </a:fld>
            <a:endParaRPr lang="es-CL" dirty="0"/>
          </a:p>
        </p:txBody>
      </p:sp>
    </p:spTree>
    <p:extLst>
      <p:ext uri="{BB962C8B-B14F-4D97-AF65-F5344CB8AC3E}">
        <p14:creationId xmlns:p14="http://schemas.microsoft.com/office/powerpoint/2010/main" val="14437435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48</a:t>
            </a:fld>
            <a:endParaRPr lang="es-CL" dirty="0"/>
          </a:p>
        </p:txBody>
      </p:sp>
    </p:spTree>
    <p:extLst>
      <p:ext uri="{BB962C8B-B14F-4D97-AF65-F5344CB8AC3E}">
        <p14:creationId xmlns:p14="http://schemas.microsoft.com/office/powerpoint/2010/main" val="41403610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49</a:t>
            </a:fld>
            <a:endParaRPr lang="es-CL" dirty="0"/>
          </a:p>
        </p:txBody>
      </p:sp>
    </p:spTree>
    <p:extLst>
      <p:ext uri="{BB962C8B-B14F-4D97-AF65-F5344CB8AC3E}">
        <p14:creationId xmlns:p14="http://schemas.microsoft.com/office/powerpoint/2010/main" val="3759944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5</a:t>
            </a:fld>
            <a:endParaRPr lang="es-CL" dirty="0"/>
          </a:p>
        </p:txBody>
      </p:sp>
    </p:spTree>
    <p:extLst>
      <p:ext uri="{BB962C8B-B14F-4D97-AF65-F5344CB8AC3E}">
        <p14:creationId xmlns:p14="http://schemas.microsoft.com/office/powerpoint/2010/main" val="36920878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50</a:t>
            </a:fld>
            <a:endParaRPr lang="es-CL" dirty="0"/>
          </a:p>
        </p:txBody>
      </p:sp>
    </p:spTree>
    <p:extLst>
      <p:ext uri="{BB962C8B-B14F-4D97-AF65-F5344CB8AC3E}">
        <p14:creationId xmlns:p14="http://schemas.microsoft.com/office/powerpoint/2010/main" val="1319867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6</a:t>
            </a:fld>
            <a:endParaRPr lang="es-CL" dirty="0"/>
          </a:p>
        </p:txBody>
      </p:sp>
    </p:spTree>
    <p:extLst>
      <p:ext uri="{BB962C8B-B14F-4D97-AF65-F5344CB8AC3E}">
        <p14:creationId xmlns:p14="http://schemas.microsoft.com/office/powerpoint/2010/main" val="857052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7</a:t>
            </a:fld>
            <a:endParaRPr lang="es-CL" dirty="0"/>
          </a:p>
        </p:txBody>
      </p:sp>
    </p:spTree>
    <p:extLst>
      <p:ext uri="{BB962C8B-B14F-4D97-AF65-F5344CB8AC3E}">
        <p14:creationId xmlns:p14="http://schemas.microsoft.com/office/powerpoint/2010/main" val="1510137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8</a:t>
            </a:fld>
            <a:endParaRPr lang="es-CL" dirty="0"/>
          </a:p>
        </p:txBody>
      </p:sp>
    </p:spTree>
    <p:extLst>
      <p:ext uri="{BB962C8B-B14F-4D97-AF65-F5344CB8AC3E}">
        <p14:creationId xmlns:p14="http://schemas.microsoft.com/office/powerpoint/2010/main" val="2981473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dirty="0"/>
          </a:p>
        </p:txBody>
      </p:sp>
      <p:sp>
        <p:nvSpPr>
          <p:cNvPr id="5" name="Marcador de número de diapositiva 4"/>
          <p:cNvSpPr>
            <a:spLocks noGrp="1"/>
          </p:cNvSpPr>
          <p:nvPr>
            <p:ph type="sldNum" sz="quarter" idx="5"/>
          </p:nvPr>
        </p:nvSpPr>
        <p:spPr/>
        <p:txBody>
          <a:bodyPr/>
          <a:lstStyle/>
          <a:p>
            <a:fld id="{EE7F3A76-3C4B-46A8-9478-22DCFEA7A812}" type="slidenum">
              <a:rPr lang="es-CL" smtClean="0"/>
              <a:t>9</a:t>
            </a:fld>
            <a:endParaRPr lang="es-CL" dirty="0"/>
          </a:p>
        </p:txBody>
      </p:sp>
    </p:spTree>
    <p:extLst>
      <p:ext uri="{BB962C8B-B14F-4D97-AF65-F5344CB8AC3E}">
        <p14:creationId xmlns:p14="http://schemas.microsoft.com/office/powerpoint/2010/main" val="2828062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4.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9.vml"/><Relationship Id="rId5" Type="http://schemas.openxmlformats.org/officeDocument/2006/relationships/image" Target="../media/image7.png"/><Relationship Id="rId4" Type="http://schemas.openxmlformats.org/officeDocument/2006/relationships/oleObject" Target="../embeddings/oleObject9.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0.vml"/><Relationship Id="rId5" Type="http://schemas.openxmlformats.org/officeDocument/2006/relationships/image" Target="../media/image8.emf"/><Relationship Id="rId4" Type="http://schemas.openxmlformats.org/officeDocument/2006/relationships/oleObject" Target="../embeddings/oleObject10.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svg"/><Relationship Id="rId2" Type="http://schemas.openxmlformats.org/officeDocument/2006/relationships/tags" Target="../tags/tag17.xml"/><Relationship Id="rId1" Type="http://schemas.openxmlformats.org/officeDocument/2006/relationships/vmlDrawing" Target="../drawings/vmlDrawing12.vml"/><Relationship Id="rId6" Type="http://schemas.openxmlformats.org/officeDocument/2006/relationships/image" Target="../media/image10.png"/><Relationship Id="rId5" Type="http://schemas.openxmlformats.org/officeDocument/2006/relationships/image" Target="../media/image3.emf"/><Relationship Id="rId4" Type="http://schemas.openxmlformats.org/officeDocument/2006/relationships/oleObject" Target="../embeddings/oleObject12.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svg"/><Relationship Id="rId2" Type="http://schemas.openxmlformats.org/officeDocument/2006/relationships/tags" Target="../tags/tag18.xml"/><Relationship Id="rId1" Type="http://schemas.openxmlformats.org/officeDocument/2006/relationships/vmlDrawing" Target="../drawings/vmlDrawing13.vml"/><Relationship Id="rId6" Type="http://schemas.openxmlformats.org/officeDocument/2006/relationships/image" Target="../media/image10.png"/><Relationship Id="rId5" Type="http://schemas.openxmlformats.org/officeDocument/2006/relationships/image" Target="../media/image3.emf"/><Relationship Id="rId4" Type="http://schemas.openxmlformats.org/officeDocument/2006/relationships/oleObject" Target="../embeddings/oleObject13.bin"/></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3.xml"/><Relationship Id="rId7" Type="http://schemas.openxmlformats.org/officeDocument/2006/relationships/image" Target="../media/image6.svg"/><Relationship Id="rId2" Type="http://schemas.openxmlformats.org/officeDocument/2006/relationships/tags" Target="../tags/tag19.xml"/><Relationship Id="rId1" Type="http://schemas.openxmlformats.org/officeDocument/2006/relationships/vmlDrawing" Target="../drawings/vmlDrawing14.vml"/><Relationship Id="rId6" Type="http://schemas.openxmlformats.org/officeDocument/2006/relationships/image" Target="../media/image12.png"/><Relationship Id="rId5" Type="http://schemas.openxmlformats.org/officeDocument/2006/relationships/image" Target="../media/image3.emf"/><Relationship Id="rId4" Type="http://schemas.openxmlformats.org/officeDocument/2006/relationships/oleObject" Target="../embeddings/oleObject14.bin"/><Relationship Id="rId9" Type="http://schemas.openxmlformats.org/officeDocument/2006/relationships/image" Target="../media/image4.sv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3.xml"/><Relationship Id="rId7" Type="http://schemas.openxmlformats.org/officeDocument/2006/relationships/image" Target="../media/image11.png"/><Relationship Id="rId2" Type="http://schemas.openxmlformats.org/officeDocument/2006/relationships/tags" Target="../tags/tag20.xml"/><Relationship Id="rId1" Type="http://schemas.openxmlformats.org/officeDocument/2006/relationships/vmlDrawing" Target="../drawings/vmlDrawing15.vml"/><Relationship Id="rId6" Type="http://schemas.openxmlformats.org/officeDocument/2006/relationships/image" Target="../media/image14.png"/><Relationship Id="rId5" Type="http://schemas.openxmlformats.org/officeDocument/2006/relationships/image" Target="../media/image3.emf"/><Relationship Id="rId4" Type="http://schemas.openxmlformats.org/officeDocument/2006/relationships/oleObject" Target="../embeddings/oleObject15.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svg"/><Relationship Id="rId2" Type="http://schemas.openxmlformats.org/officeDocument/2006/relationships/tags" Target="../tags/tag21.xml"/><Relationship Id="rId1" Type="http://schemas.openxmlformats.org/officeDocument/2006/relationships/vmlDrawing" Target="../drawings/vmlDrawing16.vml"/><Relationship Id="rId6" Type="http://schemas.openxmlformats.org/officeDocument/2006/relationships/image" Target="../media/image15.png"/><Relationship Id="rId5" Type="http://schemas.openxmlformats.org/officeDocument/2006/relationships/image" Target="../media/image3.emf"/><Relationship Id="rId4" Type="http://schemas.openxmlformats.org/officeDocument/2006/relationships/oleObject" Target="../embeddings/oleObject16.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tags" Target="../tags/tag23.xml"/><Relationship Id="rId7" Type="http://schemas.openxmlformats.org/officeDocument/2006/relationships/image" Target="../media/image16.png"/><Relationship Id="rId2" Type="http://schemas.openxmlformats.org/officeDocument/2006/relationships/tags" Target="../tags/tag22.xml"/><Relationship Id="rId1" Type="http://schemas.openxmlformats.org/officeDocument/2006/relationships/vmlDrawing" Target="../drawings/vmlDrawing17.vml"/><Relationship Id="rId6" Type="http://schemas.openxmlformats.org/officeDocument/2006/relationships/image" Target="../media/image9.emf"/><Relationship Id="rId5" Type="http://schemas.openxmlformats.org/officeDocument/2006/relationships/oleObject" Target="../embeddings/oleObject17.bin"/><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svg"/><Relationship Id="rId2" Type="http://schemas.openxmlformats.org/officeDocument/2006/relationships/tags" Target="../tags/tag24.xml"/><Relationship Id="rId1" Type="http://schemas.openxmlformats.org/officeDocument/2006/relationships/vmlDrawing" Target="../drawings/vmlDrawing18.v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oleObject" Target="../embeddings/oleObject18.bin"/></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3.xml"/><Relationship Id="rId7" Type="http://schemas.openxmlformats.org/officeDocument/2006/relationships/image" Target="../media/image11.png"/><Relationship Id="rId2" Type="http://schemas.openxmlformats.org/officeDocument/2006/relationships/tags" Target="../tags/tag25.xml"/><Relationship Id="rId1" Type="http://schemas.openxmlformats.org/officeDocument/2006/relationships/vmlDrawing" Target="../drawings/vmlDrawing19.vml"/><Relationship Id="rId6" Type="http://schemas.openxmlformats.org/officeDocument/2006/relationships/image" Target="../media/image19.png"/><Relationship Id="rId5" Type="http://schemas.openxmlformats.org/officeDocument/2006/relationships/image" Target="../media/image3.emf"/><Relationship Id="rId4" Type="http://schemas.openxmlformats.org/officeDocument/2006/relationships/oleObject" Target="../embeddings/oleObject19.bin"/></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svg"/><Relationship Id="rId2" Type="http://schemas.openxmlformats.org/officeDocument/2006/relationships/tags" Target="../tags/tag26.xml"/><Relationship Id="rId1" Type="http://schemas.openxmlformats.org/officeDocument/2006/relationships/vmlDrawing" Target="../drawings/vmlDrawing20.vml"/><Relationship Id="rId6" Type="http://schemas.openxmlformats.org/officeDocument/2006/relationships/image" Target="../media/image11.png"/><Relationship Id="rId5" Type="http://schemas.openxmlformats.org/officeDocument/2006/relationships/image" Target="../media/image3.emf"/><Relationship Id="rId4" Type="http://schemas.openxmlformats.org/officeDocument/2006/relationships/oleObject" Target="../embeddings/oleObject20.bin"/></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Master" Target="../slideMasters/slideMaster3.xml"/><Relationship Id="rId7" Type="http://schemas.openxmlformats.org/officeDocument/2006/relationships/image" Target="../media/image22.png"/><Relationship Id="rId2" Type="http://schemas.openxmlformats.org/officeDocument/2006/relationships/tags" Target="../tags/tag27.xml"/><Relationship Id="rId1" Type="http://schemas.openxmlformats.org/officeDocument/2006/relationships/vmlDrawing" Target="../drawings/vmlDrawing21.vml"/><Relationship Id="rId6" Type="http://schemas.openxmlformats.org/officeDocument/2006/relationships/image" Target="../media/image20.png"/><Relationship Id="rId5" Type="http://schemas.openxmlformats.org/officeDocument/2006/relationships/image" Target="../media/image3.emf"/><Relationship Id="rId4" Type="http://schemas.openxmlformats.org/officeDocument/2006/relationships/oleObject" Target="../embeddings/oleObject21.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4.emf"/><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4.emf"/><Relationship Id="rId5" Type="http://schemas.openxmlformats.org/officeDocument/2006/relationships/image" Target="../media/image6.emf"/><Relationship Id="rId4" Type="http://schemas.openxmlformats.org/officeDocument/2006/relationships/oleObject" Target="../embeddings/oleObject7.bin"/></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ortada 2">
    <p:spTree>
      <p:nvGrpSpPr>
        <p:cNvPr id="1" name=""/>
        <p:cNvGrpSpPr/>
        <p:nvPr/>
      </p:nvGrpSpPr>
      <p:grpSpPr>
        <a:xfrm>
          <a:off x="0" y="0"/>
          <a:ext cx="0" cy="0"/>
          <a:chOff x="0" y="0"/>
          <a:chExt cx="0" cy="0"/>
        </a:xfrm>
      </p:grpSpPr>
      <p:sp>
        <p:nvSpPr>
          <p:cNvPr id="27" name="Marcador de posición de imagen 3">
            <a:extLst>
              <a:ext uri="{FF2B5EF4-FFF2-40B4-BE49-F238E27FC236}">
                <a16:creationId xmlns="" xmlns:a16="http://schemas.microsoft.com/office/drawing/2014/main" id="{602734B2-65B4-284E-AF5A-74CF40B76692}"/>
              </a:ext>
            </a:extLst>
          </p:cNvPr>
          <p:cNvSpPr>
            <a:spLocks noGrp="1"/>
          </p:cNvSpPr>
          <p:nvPr>
            <p:ph type="pic" sz="quarter" idx="10" hasCustomPrompt="1"/>
          </p:nvPr>
        </p:nvSpPr>
        <p:spPr>
          <a:xfrm>
            <a:off x="-1" y="3174"/>
            <a:ext cx="12192000" cy="6858000"/>
          </a:xfrm>
          <a:prstGeom prst="rect">
            <a:avLst/>
          </a:prstGeom>
        </p:spPr>
        <p:txBody>
          <a:bodyPr/>
          <a:lstStyle>
            <a:lvl1pPr marL="0" indent="0">
              <a:buNone/>
              <a:defRPr sz="1600">
                <a:solidFill>
                  <a:schemeClr val="tx2"/>
                </a:solidFill>
              </a:defRPr>
            </a:lvl1pPr>
          </a:lstStyle>
          <a:p>
            <a:r>
              <a:rPr lang="es-CL" dirty="0"/>
              <a:t>Clic al centro para incorporar una imagen</a:t>
            </a:r>
          </a:p>
        </p:txBody>
      </p:sp>
      <p:sp>
        <p:nvSpPr>
          <p:cNvPr id="5" name="Marcador de texto 7">
            <a:extLst>
              <a:ext uri="{FF2B5EF4-FFF2-40B4-BE49-F238E27FC236}">
                <a16:creationId xmlns="" xmlns:a16="http://schemas.microsoft.com/office/drawing/2014/main" id="{73577CB4-5A03-9E4B-AB3D-120C9169EF8F}"/>
              </a:ext>
            </a:extLst>
          </p:cNvPr>
          <p:cNvSpPr>
            <a:spLocks noGrp="1"/>
          </p:cNvSpPr>
          <p:nvPr>
            <p:ph type="body" sz="quarter" idx="11" hasCustomPrompt="1"/>
          </p:nvPr>
        </p:nvSpPr>
        <p:spPr>
          <a:xfrm>
            <a:off x="449263" y="5177790"/>
            <a:ext cx="4260960" cy="1205465"/>
          </a:xfrm>
          <a:prstGeom prst="rect">
            <a:avLst/>
          </a:prstGeom>
        </p:spPr>
        <p:txBody>
          <a:bodyPr lIns="0" tIns="0" rIns="0" bIns="0"/>
          <a:lstStyle>
            <a:lvl1pPr marL="0" indent="0">
              <a:spcBef>
                <a:spcPts val="0"/>
              </a:spcBef>
              <a:spcAft>
                <a:spcPts val="0"/>
              </a:spcAft>
              <a:buNone/>
              <a:defRPr sz="3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r>
              <a:rPr lang="es-ES_tradnl" dirty="0"/>
              <a:t>Título presentación Máximo 3 líneas   </a:t>
            </a:r>
            <a:br>
              <a:rPr lang="es-ES_tradnl" dirty="0"/>
            </a:br>
            <a:r>
              <a:rPr lang="es-ES_tradnl" dirty="0"/>
              <a:t>Arial Bold - 30 puntos </a:t>
            </a:r>
          </a:p>
        </p:txBody>
      </p:sp>
      <p:pic>
        <p:nvPicPr>
          <p:cNvPr id="3" name="Gráfico 2">
            <a:extLst>
              <a:ext uri="{FF2B5EF4-FFF2-40B4-BE49-F238E27FC236}">
                <a16:creationId xmlns="" xmlns:a16="http://schemas.microsoft.com/office/drawing/2014/main" id="{71896C39-28BA-07D2-C053-6D9004496C1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884657" y="407975"/>
            <a:ext cx="987281" cy="1557134"/>
          </a:xfrm>
          <a:prstGeom prst="rect">
            <a:avLst/>
          </a:prstGeom>
        </p:spPr>
      </p:pic>
    </p:spTree>
    <p:custDataLst>
      <p:tags r:id="rId1"/>
    </p:custDataLst>
    <p:extLst>
      <p:ext uri="{BB962C8B-B14F-4D97-AF65-F5344CB8AC3E}">
        <p14:creationId xmlns:p14="http://schemas.microsoft.com/office/powerpoint/2010/main" val="928876268"/>
      </p:ext>
    </p:extLst>
  </p:cSld>
  <p:clrMapOvr>
    <a:masterClrMapping/>
  </p:clrMapOvr>
  <p:transition spd="med"/>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3"/>
            </p:custDataLst>
            <p:extLst>
              <p:ext uri="{D42A27DB-BD31-4B8C-83A1-F6EECF244321}">
                <p14:modId xmlns:p14="http://schemas.microsoft.com/office/powerpoint/2010/main" val="3236701528"/>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1863" name="Diapositiva de think-cell" r:id="rId5" imgW="0" imgH="0" progId="TCLayout.ActiveDocument.1">
                  <p:embed/>
                </p:oleObj>
              </mc:Choice>
              <mc:Fallback>
                <p:oleObj name="Diapositiva de think-cell" r:id="rId5"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Marcador de texto 7">
            <a:extLst>
              <a:ext uri="{FF2B5EF4-FFF2-40B4-BE49-F238E27FC236}">
                <a16:creationId xmlns="" xmlns:a16="http://schemas.microsoft.com/office/drawing/2014/main" id="{2926D599-3B4A-C002-D5B7-B37757C0816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6" name="Marcador de número de diapositiva 1">
            <a:extLst>
              <a:ext uri="{FF2B5EF4-FFF2-40B4-BE49-F238E27FC236}">
                <a16:creationId xmlns="" xmlns:a16="http://schemas.microsoft.com/office/drawing/2014/main" id="{6D9083C3-BDAA-736D-9014-990AF15D3EA9}"/>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5" name="Marcador de texto 7">
            <a:extLst>
              <a:ext uri="{FF2B5EF4-FFF2-40B4-BE49-F238E27FC236}">
                <a16:creationId xmlns="" xmlns:a16="http://schemas.microsoft.com/office/drawing/2014/main" id="{13A030F1-8C68-6FA1-A478-4B363603BC8E}"/>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7" name="Marcador de texto 7">
            <a:extLst>
              <a:ext uri="{FF2B5EF4-FFF2-40B4-BE49-F238E27FC236}">
                <a16:creationId xmlns="" xmlns:a16="http://schemas.microsoft.com/office/drawing/2014/main" id="{83964E4E-F3B8-8015-6515-E5D28B970B81}"/>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0" name="Conector recto 18">
            <a:extLst>
              <a:ext uri="{FF2B5EF4-FFF2-40B4-BE49-F238E27FC236}">
                <a16:creationId xmlns="" xmlns:a16="http://schemas.microsoft.com/office/drawing/2014/main" id="{85DBE383-25F8-646B-4984-CBAB44AACC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1" name="Picture 9">
            <a:extLst>
              <a:ext uri="{FF2B5EF4-FFF2-40B4-BE49-F238E27FC236}">
                <a16:creationId xmlns="" xmlns:a16="http://schemas.microsoft.com/office/drawing/2014/main" id="{61F59BDD-7576-9594-0ABA-4623B21DF95D}"/>
              </a:ext>
            </a:extLst>
          </p:cNvPr>
          <p:cNvPicPr>
            <a:picLocks noChangeAspect="1"/>
          </p:cNvPicPr>
          <p:nvPr userDrawn="1"/>
        </p:nvPicPr>
        <p:blipFill>
          <a:blip r:embed="rId6"/>
          <a:stretch>
            <a:fillRect/>
          </a:stretch>
        </p:blipFill>
        <p:spPr>
          <a:xfrm>
            <a:off x="10456415" y="457317"/>
            <a:ext cx="1266351" cy="518996"/>
          </a:xfrm>
          <a:prstGeom prst="rect">
            <a:avLst/>
          </a:prstGeom>
        </p:spPr>
      </p:pic>
    </p:spTree>
    <p:custDataLst>
      <p:tags r:id="rId2"/>
    </p:custDataLst>
    <p:extLst>
      <p:ext uri="{BB962C8B-B14F-4D97-AF65-F5344CB8AC3E}">
        <p14:creationId xmlns:p14="http://schemas.microsoft.com/office/powerpoint/2010/main" val="415728335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ext uri="{D42A27DB-BD31-4B8C-83A1-F6EECF244321}">
                <p14:modId xmlns:p14="http://schemas.microsoft.com/office/powerpoint/2010/main" val="3236701528"/>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2886" name="Diapositiva de think-cell" r:id="rId4" imgW="0" imgH="0" progId="TCLayout.ActiveDocument.1">
                  <p:embed/>
                </p:oleObj>
              </mc:Choice>
              <mc:Fallback>
                <p:oleObj name="Diapositiva de think-cell" r:id="rId4"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írculo">
            <a:extLst>
              <a:ext uri="{FF2B5EF4-FFF2-40B4-BE49-F238E27FC236}">
                <a16:creationId xmlns="" xmlns:a16="http://schemas.microsoft.com/office/drawing/2014/main" id="{F29113B8-B936-899D-96D0-1D74BBF93794}"/>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a:t>
            </a:r>
            <a:r>
              <a:rPr lang="es-ES" sz="800" kern="0" dirty="0">
                <a:solidFill>
                  <a:srgbClr val="FFFFFF"/>
                </a:solidFill>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p:txBody>
      </p:sp>
      <p:sp>
        <p:nvSpPr>
          <p:cNvPr id="14" name="Círculo">
            <a:extLst>
              <a:ext uri="{FF2B5EF4-FFF2-40B4-BE49-F238E27FC236}">
                <a16:creationId xmlns="" xmlns:a16="http://schemas.microsoft.com/office/drawing/2014/main" id="{04BA4620-62EC-F5FF-D3F2-E74296AEC5BB}"/>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B 222</a:t>
            </a:r>
            <a:endParaRPr sz="800" kern="0" dirty="0">
              <a:solidFill>
                <a:srgbClr val="000000"/>
              </a:solidFill>
              <a:ea typeface="Arial"/>
              <a:cs typeface="Arial"/>
              <a:sym typeface="Arial"/>
            </a:endParaRPr>
          </a:p>
        </p:txBody>
      </p:sp>
      <p:sp>
        <p:nvSpPr>
          <p:cNvPr id="15" name="Círculo">
            <a:extLst>
              <a:ext uri="{FF2B5EF4-FFF2-40B4-BE49-F238E27FC236}">
                <a16:creationId xmlns="" xmlns:a16="http://schemas.microsoft.com/office/drawing/2014/main" id="{4A788DBB-CFC6-3F56-A757-345EF194FB31}"/>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6" name="Círculo">
            <a:extLst>
              <a:ext uri="{FF2B5EF4-FFF2-40B4-BE49-F238E27FC236}">
                <a16:creationId xmlns="" xmlns:a16="http://schemas.microsoft.com/office/drawing/2014/main" id="{3FF2EFA0-6F1C-0975-6C91-F790111DE446}"/>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17" name="Círculo">
            <a:extLst>
              <a:ext uri="{FF2B5EF4-FFF2-40B4-BE49-F238E27FC236}">
                <a16:creationId xmlns="" xmlns:a16="http://schemas.microsoft.com/office/drawing/2014/main" id="{1C30675D-8842-F5EE-9561-5BDC7EE391E6}"/>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108</a:t>
            </a:r>
            <a:endParaRPr sz="800" kern="0" dirty="0">
              <a:solidFill>
                <a:srgbClr val="FFFFFF"/>
              </a:solidFill>
              <a:ea typeface="Arial"/>
              <a:cs typeface="Arial"/>
              <a:sym typeface="Arial"/>
            </a:endParaRPr>
          </a:p>
        </p:txBody>
      </p:sp>
      <p:sp>
        <p:nvSpPr>
          <p:cNvPr id="18" name="Círculo">
            <a:extLst>
              <a:ext uri="{FF2B5EF4-FFF2-40B4-BE49-F238E27FC236}">
                <a16:creationId xmlns="" xmlns:a16="http://schemas.microsoft.com/office/drawing/2014/main" id="{F81B9D27-9E65-0BC0-76C5-1A851D7DB685}"/>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9" name="Círculo">
            <a:extLst>
              <a:ext uri="{FF2B5EF4-FFF2-40B4-BE49-F238E27FC236}">
                <a16:creationId xmlns="" xmlns:a16="http://schemas.microsoft.com/office/drawing/2014/main" id="{68EDD6DC-728E-06C2-9129-F92BED5C1C8D}"/>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20" name="Rectángulo 19">
            <a:extLst>
              <a:ext uri="{FF2B5EF4-FFF2-40B4-BE49-F238E27FC236}">
                <a16:creationId xmlns="" xmlns:a16="http://schemas.microsoft.com/office/drawing/2014/main" id="{5E8DADBB-AB6E-2DF8-1810-1EB41C2E208B}"/>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a:solidFill>
                  <a:srgbClr val="616161"/>
                </a:solidFill>
                <a:ea typeface="Helvetica Neue Medium"/>
                <a:cs typeface="Helvetica Neue Medium"/>
                <a:sym typeface="Helvetica Neue Medium"/>
              </a:rPr>
              <a:t>Primarios de marca</a:t>
            </a:r>
            <a:endParaRPr lang="es-CL" sz="1000" kern="0">
              <a:solidFill>
                <a:srgbClr val="616161"/>
              </a:solidFill>
              <a:ea typeface="Helvetica Neue Medium"/>
              <a:cs typeface="Helvetica Neue Medium"/>
              <a:sym typeface="Helvetica Neue Medium"/>
            </a:endParaRPr>
          </a:p>
        </p:txBody>
      </p:sp>
      <p:sp>
        <p:nvSpPr>
          <p:cNvPr id="21" name="Rectángulo 20">
            <a:extLst>
              <a:ext uri="{FF2B5EF4-FFF2-40B4-BE49-F238E27FC236}">
                <a16:creationId xmlns="" xmlns:a16="http://schemas.microsoft.com/office/drawing/2014/main" id="{82A7ECF1-FA51-C626-43A6-09E1313FE644}"/>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rgbClr val="616161"/>
                </a:solidFill>
                <a:ea typeface="Helvetica Neue Medium"/>
                <a:cs typeface="Helvetica Neue Medium"/>
                <a:sym typeface="Helvetica Neue Medium"/>
              </a:rPr>
              <a:t>Masterbrand</a:t>
            </a:r>
            <a:r>
              <a:rPr lang="es-CL" sz="1000" kern="0" dirty="0">
                <a:solidFill>
                  <a:srgbClr val="616161"/>
                </a:solidFill>
                <a:ea typeface="Helvetica Neue Medium"/>
                <a:cs typeface="Helvetica Neue Medium"/>
                <a:sym typeface="Helvetica Neue Medium"/>
              </a:rPr>
              <a:t> y Laboral</a:t>
            </a:r>
            <a:endParaRPr lang="es-ES" sz="1000" kern="0" dirty="0">
              <a:solidFill>
                <a:srgbClr val="616161"/>
              </a:solidFill>
              <a:ea typeface="Helvetica Neue Medium"/>
              <a:cs typeface="Helvetica Neue Medium"/>
              <a:sym typeface="Helvetica Neue Medium"/>
            </a:endParaRPr>
          </a:p>
        </p:txBody>
      </p:sp>
      <p:sp>
        <p:nvSpPr>
          <p:cNvPr id="22" name="Rectángulo 21">
            <a:extLst>
              <a:ext uri="{FF2B5EF4-FFF2-40B4-BE49-F238E27FC236}">
                <a16:creationId xmlns="" xmlns:a16="http://schemas.microsoft.com/office/drawing/2014/main" id="{F8C6C902-94F7-B828-2E7C-62869A57FED6}"/>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Salud</a:t>
            </a:r>
            <a:endParaRPr lang="es-CL" sz="1000" kern="0" dirty="0">
              <a:solidFill>
                <a:srgbClr val="616161"/>
              </a:solidFill>
              <a:ea typeface="Helvetica Neue Medium"/>
              <a:cs typeface="Helvetica Neue Medium"/>
              <a:sym typeface="Helvetica Neue Medium"/>
            </a:endParaRPr>
          </a:p>
        </p:txBody>
      </p:sp>
      <p:sp>
        <p:nvSpPr>
          <p:cNvPr id="23" name="Círculo">
            <a:extLst>
              <a:ext uri="{FF2B5EF4-FFF2-40B4-BE49-F238E27FC236}">
                <a16:creationId xmlns="" xmlns:a16="http://schemas.microsoft.com/office/drawing/2014/main" id="{40C15E83-A02F-6DAB-17D6-DF01E747DB5C}"/>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24" name="Círculo">
            <a:extLst>
              <a:ext uri="{FF2B5EF4-FFF2-40B4-BE49-F238E27FC236}">
                <a16:creationId xmlns="" xmlns:a16="http://schemas.microsoft.com/office/drawing/2014/main" id="{2EF59052-6854-FAEE-36AF-7131495A9BDF}"/>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124</a:t>
            </a:r>
            <a:endParaRPr sz="800" kern="0" dirty="0">
              <a:solidFill>
                <a:srgbClr val="FFFFFF"/>
              </a:solidFill>
              <a:ea typeface="Arial"/>
              <a:cs typeface="Arial"/>
              <a:sym typeface="Arial"/>
            </a:endParaRPr>
          </a:p>
        </p:txBody>
      </p:sp>
      <p:sp>
        <p:nvSpPr>
          <p:cNvPr id="25" name="Rectángulo 24">
            <a:extLst>
              <a:ext uri="{FF2B5EF4-FFF2-40B4-BE49-F238E27FC236}">
                <a16:creationId xmlns="" xmlns:a16="http://schemas.microsoft.com/office/drawing/2014/main" id="{DB6C9D74-8BC3-4EB0-CE4A-407DAC03ACCF}"/>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Servicios</a:t>
            </a:r>
            <a:endParaRPr lang="es-CL" sz="1000" kern="0" dirty="0">
              <a:solidFill>
                <a:srgbClr val="616161"/>
              </a:solidFill>
              <a:ea typeface="Helvetica Neue Medium"/>
              <a:cs typeface="Helvetica Neue Medium"/>
              <a:sym typeface="Helvetica Neue Medium"/>
            </a:endParaRPr>
          </a:p>
        </p:txBody>
      </p:sp>
      <p:sp>
        <p:nvSpPr>
          <p:cNvPr id="3" name="Marcador de texto 7">
            <a:extLst>
              <a:ext uri="{FF2B5EF4-FFF2-40B4-BE49-F238E27FC236}">
                <a16:creationId xmlns="" xmlns:a16="http://schemas.microsoft.com/office/drawing/2014/main" id="{1943F51B-EF78-1CE1-9216-D1974F345A1E}"/>
              </a:ext>
            </a:extLst>
          </p:cNvPr>
          <p:cNvSpPr>
            <a:spLocks noGrp="1"/>
          </p:cNvSpPr>
          <p:nvPr>
            <p:ph type="body" sz="quarter" idx="61" hasCustomPrompt="1"/>
          </p:nvPr>
        </p:nvSpPr>
        <p:spPr>
          <a:xfrm>
            <a:off x="449262" y="496571"/>
            <a:ext cx="9847327"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 xmlns:a16="http://schemas.microsoft.com/office/drawing/2014/main" id="{3A14FED0-8546-451A-A14F-0D543A261EAE}"/>
              </a:ext>
            </a:extLst>
          </p:cNvPr>
          <p:cNvSpPr>
            <a:spLocks noGrp="1"/>
          </p:cNvSpPr>
          <p:nvPr>
            <p:ph type="body" sz="quarter" idx="62" hasCustomPrompt="1"/>
          </p:nvPr>
        </p:nvSpPr>
        <p:spPr>
          <a:xfrm>
            <a:off x="449262" y="1159880"/>
            <a:ext cx="9847327" cy="356282"/>
          </a:xfrm>
          <a:prstGeom prst="rect">
            <a:avLst/>
          </a:prstGeom>
        </p:spPr>
        <p:txBody>
          <a:bodyPr lIns="0" tIns="0" rIns="0" bIns="0"/>
          <a:lstStyle>
            <a:lvl1pPr marL="0" indent="0">
              <a:buNone/>
              <a:defRPr sz="1600" b="0">
                <a:solidFill>
                  <a:schemeClr val="accent3">
                    <a:lumMod val="75000"/>
                    <a:lumOff val="25000"/>
                  </a:schemeClr>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9" name="Conector recto 18">
            <a:extLst>
              <a:ext uri="{FF2B5EF4-FFF2-40B4-BE49-F238E27FC236}">
                <a16:creationId xmlns="" xmlns:a16="http://schemas.microsoft.com/office/drawing/2014/main" id="{A6DD75FD-44FF-78AD-787E-BE3CCDDE08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3" name="Marcador de texto 7">
            <a:extLst>
              <a:ext uri="{FF2B5EF4-FFF2-40B4-BE49-F238E27FC236}">
                <a16:creationId xmlns="" xmlns:a16="http://schemas.microsoft.com/office/drawing/2014/main" id="{5F3F7008-4A10-D5C1-C2AF-95454CF42D40}"/>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6" name="Marcador de número de diapositiva 1">
            <a:extLst>
              <a:ext uri="{FF2B5EF4-FFF2-40B4-BE49-F238E27FC236}">
                <a16:creationId xmlns="" xmlns:a16="http://schemas.microsoft.com/office/drawing/2014/main" id="{21C80C0E-D9E4-924A-F302-EF84E1C541CC}"/>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pic>
        <p:nvPicPr>
          <p:cNvPr id="5" name="Picture 1" descr="A green sign with white text&#10;&#10;Description automatically generated with low confidence">
            <a:extLst>
              <a:ext uri="{FF2B5EF4-FFF2-40B4-BE49-F238E27FC236}">
                <a16:creationId xmlns="" xmlns:a16="http://schemas.microsoft.com/office/drawing/2014/main" id="{C106790C-406C-F654-4183-98176C2B8C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98891" y="452438"/>
            <a:ext cx="523875" cy="523875"/>
          </a:xfrm>
          <a:prstGeom prst="rect">
            <a:avLst/>
          </a:prstGeom>
        </p:spPr>
      </p:pic>
    </p:spTree>
    <p:extLst>
      <p:ext uri="{BB962C8B-B14F-4D97-AF65-F5344CB8AC3E}">
        <p14:creationId xmlns:p14="http://schemas.microsoft.com/office/powerpoint/2010/main" val="314466107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8_Título co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ext uri="{D42A27DB-BD31-4B8C-83A1-F6EECF244321}">
                <p14:modId xmlns:p14="http://schemas.microsoft.com/office/powerpoint/2010/main" val="3141332649"/>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4934" name="Diapositiva de think-cell" r:id="rId4" imgW="0" imgH="0" progId="TCLayout.ActiveDocument.1">
                  <p:embed/>
                </p:oleObj>
              </mc:Choice>
              <mc:Fallback>
                <p:oleObj name="Diapositiva de think-cell" r:id="rId4"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Marcador de texto 7">
            <a:extLst>
              <a:ext uri="{FF2B5EF4-FFF2-40B4-BE49-F238E27FC236}">
                <a16:creationId xmlns="" xmlns:a16="http://schemas.microsoft.com/office/drawing/2014/main" id="{60540B44-8664-9E9A-1B51-E35F4E3BA253}"/>
              </a:ext>
            </a:extLst>
          </p:cNvPr>
          <p:cNvSpPr>
            <a:spLocks noGrp="1"/>
          </p:cNvSpPr>
          <p:nvPr>
            <p:ph type="body" sz="quarter" idx="65" hasCustomPrompt="1"/>
          </p:nvPr>
        </p:nvSpPr>
        <p:spPr>
          <a:xfrm>
            <a:off x="449262" y="496571"/>
            <a:ext cx="9849281" cy="523874"/>
          </a:xfrm>
          <a:prstGeom prst="rect">
            <a:avLst/>
          </a:prstGeom>
        </p:spPr>
        <p:txBody>
          <a:bodyPr lIns="0" tIns="0" rIns="0" bIns="0"/>
          <a:lstStyle>
            <a:lvl1pPr marL="0" indent="0">
              <a:buNone/>
              <a:defRPr lang="es-ES" sz="2000" b="0" i="0" u="none" strike="noStrike" cap="none" spc="0" baseline="0" dirty="0">
                <a:solidFill>
                  <a:schemeClr val="accent5"/>
                </a:solidFill>
                <a:uFillTx/>
                <a:latin typeface="Arial" panose="020B0604020202020204" pitchFamily="34" charset="0"/>
                <a:ea typeface="Arial"/>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14" name="Marcador de texto 7">
            <a:extLst>
              <a:ext uri="{FF2B5EF4-FFF2-40B4-BE49-F238E27FC236}">
                <a16:creationId xmlns="" xmlns:a16="http://schemas.microsoft.com/office/drawing/2014/main" id="{9AC2FA9E-A62F-2530-7FC5-87931CF25B46}"/>
              </a:ext>
            </a:extLst>
          </p:cNvPr>
          <p:cNvSpPr>
            <a:spLocks noGrp="1"/>
          </p:cNvSpPr>
          <p:nvPr>
            <p:ph type="body" sz="quarter" idx="66" hasCustomPrompt="1"/>
          </p:nvPr>
        </p:nvSpPr>
        <p:spPr>
          <a:xfrm>
            <a:off x="449262" y="1159880"/>
            <a:ext cx="9849281" cy="356282"/>
          </a:xfrm>
          <a:prstGeom prst="rect">
            <a:avLst/>
          </a:prstGeom>
        </p:spPr>
        <p:txBody>
          <a:bodyPr lIns="0" tIns="0" rIns="0" bIns="0"/>
          <a:lstStyle>
            <a:lvl1pPr marL="0" indent="0">
              <a:buNone/>
              <a:defRPr lang="es-CL" sz="1600" b="0" i="0" u="none" strike="noStrike" cap="none" spc="0" baseline="0" dirty="0">
                <a:solidFill>
                  <a:schemeClr val="accent3">
                    <a:lumMod val="75000"/>
                    <a:lumOff val="25000"/>
                  </a:schemeClr>
                </a:solidFill>
                <a:uFillTx/>
                <a:latin typeface="Arial" panose="020B0604020202020204" pitchFamily="34" charset="0"/>
                <a:ea typeface="Arial"/>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5" name="Conector recto 18">
            <a:extLst>
              <a:ext uri="{FF2B5EF4-FFF2-40B4-BE49-F238E27FC236}">
                <a16:creationId xmlns="" xmlns:a16="http://schemas.microsoft.com/office/drawing/2014/main" id="{34157F75-3942-DD21-0DCA-9E6F5345198C}"/>
              </a:ext>
            </a:extLst>
          </p:cNvPr>
          <p:cNvCxnSpPr>
            <a:cxnSpLocks/>
          </p:cNvCxnSpPr>
          <p:nvPr userDrawn="1"/>
        </p:nvCxnSpPr>
        <p:spPr>
          <a:xfrm>
            <a:off x="436563" y="385812"/>
            <a:ext cx="1297221" cy="0"/>
          </a:xfrm>
          <a:prstGeom prst="line">
            <a:avLst/>
          </a:prstGeom>
          <a:noFill/>
          <a:ln w="22225" cap="flat">
            <a:solidFill>
              <a:schemeClr val="accent5"/>
            </a:solidFill>
            <a:prstDash val="solid"/>
            <a:miter lim="400000"/>
          </a:ln>
          <a:effectLst/>
          <a:sp3d/>
        </p:spPr>
        <p:style>
          <a:lnRef idx="0">
            <a:scrgbClr r="0" g="0" b="0"/>
          </a:lnRef>
          <a:fillRef idx="0">
            <a:scrgbClr r="0" g="0" b="0"/>
          </a:fillRef>
          <a:effectRef idx="0">
            <a:scrgbClr r="0" g="0" b="0"/>
          </a:effectRef>
          <a:fontRef idx="none"/>
        </p:style>
      </p:cxnSp>
      <p:sp>
        <p:nvSpPr>
          <p:cNvPr id="2" name="Marcador de texto 7">
            <a:extLst>
              <a:ext uri="{FF2B5EF4-FFF2-40B4-BE49-F238E27FC236}">
                <a16:creationId xmlns="" xmlns:a16="http://schemas.microsoft.com/office/drawing/2014/main" id="{5F4608A8-6038-FA17-2E9D-677484DDB9E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3" name="Marcador de número de diapositiva 1">
            <a:extLst>
              <a:ext uri="{FF2B5EF4-FFF2-40B4-BE49-F238E27FC236}">
                <a16:creationId xmlns="" xmlns:a16="http://schemas.microsoft.com/office/drawing/2014/main" id="{C370C86E-9455-6F60-FDCA-8338B1E62F10}"/>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5" name="Círculo">
            <a:extLst>
              <a:ext uri="{FF2B5EF4-FFF2-40B4-BE49-F238E27FC236}">
                <a16:creationId xmlns="" xmlns:a16="http://schemas.microsoft.com/office/drawing/2014/main" id="{B013BD41-287C-1A57-DF87-979E3985710F}"/>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a:t>
            </a:r>
            <a:r>
              <a:rPr lang="es-ES" sz="800" kern="0" dirty="0">
                <a:solidFill>
                  <a:srgbClr val="FFFFFF"/>
                </a:solidFill>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p:txBody>
      </p:sp>
      <p:sp>
        <p:nvSpPr>
          <p:cNvPr id="7" name="Círculo">
            <a:extLst>
              <a:ext uri="{FF2B5EF4-FFF2-40B4-BE49-F238E27FC236}">
                <a16:creationId xmlns="" xmlns:a16="http://schemas.microsoft.com/office/drawing/2014/main" id="{038593C4-09B1-CC43-03A6-1E570B7E9230}"/>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B 222</a:t>
            </a:r>
            <a:endParaRPr sz="800" kern="0" dirty="0">
              <a:solidFill>
                <a:srgbClr val="000000"/>
              </a:solidFill>
              <a:ea typeface="Arial"/>
              <a:cs typeface="Arial"/>
              <a:sym typeface="Arial"/>
            </a:endParaRPr>
          </a:p>
        </p:txBody>
      </p:sp>
      <p:sp>
        <p:nvSpPr>
          <p:cNvPr id="9" name="Círculo">
            <a:extLst>
              <a:ext uri="{FF2B5EF4-FFF2-40B4-BE49-F238E27FC236}">
                <a16:creationId xmlns="" xmlns:a16="http://schemas.microsoft.com/office/drawing/2014/main" id="{64C3536A-DB1D-5F9D-A859-EF83745A0F3C}"/>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0" name="Círculo">
            <a:extLst>
              <a:ext uri="{FF2B5EF4-FFF2-40B4-BE49-F238E27FC236}">
                <a16:creationId xmlns="" xmlns:a16="http://schemas.microsoft.com/office/drawing/2014/main" id="{F0E96976-20F5-C9D2-DB6C-2972F6ADC8ED}"/>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11" name="Círculo">
            <a:extLst>
              <a:ext uri="{FF2B5EF4-FFF2-40B4-BE49-F238E27FC236}">
                <a16:creationId xmlns="" xmlns:a16="http://schemas.microsoft.com/office/drawing/2014/main" id="{8284F20C-5834-107A-6C61-4581EF210267}"/>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108</a:t>
            </a:r>
            <a:endParaRPr sz="800" kern="0" dirty="0">
              <a:solidFill>
                <a:srgbClr val="FFFFFF"/>
              </a:solidFill>
              <a:ea typeface="Arial"/>
              <a:cs typeface="Arial"/>
              <a:sym typeface="Arial"/>
            </a:endParaRPr>
          </a:p>
        </p:txBody>
      </p:sp>
      <p:sp>
        <p:nvSpPr>
          <p:cNvPr id="16" name="Círculo">
            <a:extLst>
              <a:ext uri="{FF2B5EF4-FFF2-40B4-BE49-F238E27FC236}">
                <a16:creationId xmlns="" xmlns:a16="http://schemas.microsoft.com/office/drawing/2014/main" id="{B90B81C4-637D-FE03-E21B-DA820BA34052}"/>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7" name="Círculo">
            <a:extLst>
              <a:ext uri="{FF2B5EF4-FFF2-40B4-BE49-F238E27FC236}">
                <a16:creationId xmlns="" xmlns:a16="http://schemas.microsoft.com/office/drawing/2014/main" id="{EF616713-76ED-1DF7-A5AF-E647F10E69B4}"/>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18" name="Rectángulo 17">
            <a:extLst>
              <a:ext uri="{FF2B5EF4-FFF2-40B4-BE49-F238E27FC236}">
                <a16:creationId xmlns="" xmlns:a16="http://schemas.microsoft.com/office/drawing/2014/main" id="{E84A4A24-CB9F-C923-AFB2-BB380632CC49}"/>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Primarios de marca</a:t>
            </a:r>
            <a:endParaRPr lang="es-CL" sz="1000" kern="0" dirty="0">
              <a:solidFill>
                <a:srgbClr val="616161"/>
              </a:solidFill>
              <a:ea typeface="Helvetica Neue Medium"/>
              <a:cs typeface="Helvetica Neue Medium"/>
              <a:sym typeface="Helvetica Neue Medium"/>
            </a:endParaRPr>
          </a:p>
        </p:txBody>
      </p:sp>
      <p:sp>
        <p:nvSpPr>
          <p:cNvPr id="19" name="Rectángulo 18">
            <a:extLst>
              <a:ext uri="{FF2B5EF4-FFF2-40B4-BE49-F238E27FC236}">
                <a16:creationId xmlns="" xmlns:a16="http://schemas.microsoft.com/office/drawing/2014/main" id="{0ABF032F-0128-3042-C572-D475BC9EE629}"/>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rgbClr val="616161"/>
                </a:solidFill>
                <a:ea typeface="Helvetica Neue Medium"/>
                <a:cs typeface="Helvetica Neue Medium"/>
                <a:sym typeface="Helvetica Neue Medium"/>
              </a:rPr>
              <a:t>Masterbrand</a:t>
            </a:r>
            <a:r>
              <a:rPr lang="es-CL" sz="1000" kern="0" dirty="0">
                <a:solidFill>
                  <a:srgbClr val="616161"/>
                </a:solidFill>
                <a:ea typeface="Helvetica Neue Medium"/>
                <a:cs typeface="Helvetica Neue Medium"/>
                <a:sym typeface="Helvetica Neue Medium"/>
              </a:rPr>
              <a:t> y Laboral</a:t>
            </a:r>
            <a:endParaRPr lang="es-ES" sz="1000" kern="0" dirty="0">
              <a:solidFill>
                <a:srgbClr val="616161"/>
              </a:solidFill>
              <a:ea typeface="Helvetica Neue Medium"/>
              <a:cs typeface="Helvetica Neue Medium"/>
              <a:sym typeface="Helvetica Neue Medium"/>
            </a:endParaRPr>
          </a:p>
        </p:txBody>
      </p:sp>
      <p:sp>
        <p:nvSpPr>
          <p:cNvPr id="20" name="Rectángulo 19">
            <a:extLst>
              <a:ext uri="{FF2B5EF4-FFF2-40B4-BE49-F238E27FC236}">
                <a16:creationId xmlns="" xmlns:a16="http://schemas.microsoft.com/office/drawing/2014/main" id="{3406777C-366A-BBCE-2030-CB4475CFAEAC}"/>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Salud</a:t>
            </a:r>
            <a:endParaRPr lang="es-CL" sz="1000" kern="0" dirty="0">
              <a:solidFill>
                <a:srgbClr val="616161"/>
              </a:solidFill>
              <a:ea typeface="Helvetica Neue Medium"/>
              <a:cs typeface="Helvetica Neue Medium"/>
              <a:sym typeface="Helvetica Neue Medium"/>
            </a:endParaRPr>
          </a:p>
        </p:txBody>
      </p:sp>
      <p:sp>
        <p:nvSpPr>
          <p:cNvPr id="21" name="Círculo">
            <a:extLst>
              <a:ext uri="{FF2B5EF4-FFF2-40B4-BE49-F238E27FC236}">
                <a16:creationId xmlns="" xmlns:a16="http://schemas.microsoft.com/office/drawing/2014/main" id="{12C0B682-0695-8ABA-7305-F19C5602C945}"/>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22" name="Círculo">
            <a:extLst>
              <a:ext uri="{FF2B5EF4-FFF2-40B4-BE49-F238E27FC236}">
                <a16:creationId xmlns="" xmlns:a16="http://schemas.microsoft.com/office/drawing/2014/main" id="{DB299067-D620-B2F3-D94C-C61BF550AE28}"/>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124</a:t>
            </a:r>
            <a:endParaRPr sz="800" kern="0" dirty="0">
              <a:solidFill>
                <a:srgbClr val="FFFFFF"/>
              </a:solidFill>
              <a:ea typeface="Arial"/>
              <a:cs typeface="Arial"/>
              <a:sym typeface="Arial"/>
            </a:endParaRPr>
          </a:p>
        </p:txBody>
      </p:sp>
      <p:sp>
        <p:nvSpPr>
          <p:cNvPr id="23" name="Rectángulo 22">
            <a:extLst>
              <a:ext uri="{FF2B5EF4-FFF2-40B4-BE49-F238E27FC236}">
                <a16:creationId xmlns="" xmlns:a16="http://schemas.microsoft.com/office/drawing/2014/main" id="{82552B1E-5A98-21B5-3B5F-3DFF71BE7B09}"/>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Servicios</a:t>
            </a:r>
            <a:endParaRPr lang="es-CL" sz="1000" kern="0" dirty="0">
              <a:solidFill>
                <a:srgbClr val="616161"/>
              </a:solidFill>
              <a:ea typeface="Helvetica Neue Medium"/>
              <a:cs typeface="Helvetica Neue Medium"/>
              <a:sym typeface="Helvetica Neue Medium"/>
            </a:endParaRPr>
          </a:p>
        </p:txBody>
      </p:sp>
      <p:pic>
        <p:nvPicPr>
          <p:cNvPr id="6" name="Picture 11">
            <a:extLst>
              <a:ext uri="{FF2B5EF4-FFF2-40B4-BE49-F238E27FC236}">
                <a16:creationId xmlns="" xmlns:a16="http://schemas.microsoft.com/office/drawing/2014/main" id="{766BE09E-5357-EEDE-AED0-1BFD1724A19F}"/>
              </a:ext>
            </a:extLst>
          </p:cNvPr>
          <p:cNvPicPr>
            <a:picLocks noChangeAspect="1"/>
          </p:cNvPicPr>
          <p:nvPr userDrawn="1"/>
        </p:nvPicPr>
        <p:blipFill>
          <a:blip r:embed="rId5"/>
          <a:stretch>
            <a:fillRect/>
          </a:stretch>
        </p:blipFill>
        <p:spPr>
          <a:xfrm>
            <a:off x="10458369" y="457795"/>
            <a:ext cx="1415553" cy="518518"/>
          </a:xfrm>
          <a:prstGeom prst="rect">
            <a:avLst/>
          </a:prstGeom>
        </p:spPr>
      </p:pic>
    </p:spTree>
    <p:extLst>
      <p:ext uri="{BB962C8B-B14F-4D97-AF65-F5344CB8AC3E}">
        <p14:creationId xmlns:p14="http://schemas.microsoft.com/office/powerpoint/2010/main" val="3088268511"/>
      </p:ext>
    </p:extLst>
  </p:cSld>
  <p:clrMapOvr>
    <a:masterClrMapping/>
  </p:clrMapOvr>
  <p:transition/>
  <p:extLst>
    <p:ext uri="{DCECCB84-F9BA-43D5-87BE-67443E8EF086}">
      <p15:sldGuideLst xmlns:p15="http://schemas.microsoft.com/office/powerpoint/2012/main">
        <p15:guide id="1" pos="331">
          <p15:clr>
            <a:srgbClr val="FBAE40"/>
          </p15:clr>
        </p15:guide>
        <p15:guide id="2" pos="3861">
          <p15:clr>
            <a:srgbClr val="FBAE40"/>
          </p15:clr>
        </p15:guide>
        <p15:guide id="3" orient="horz" pos="250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9C18FE8-0749-2C42-B198-0F4DC5680F4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xmlns="" id="{353F16A4-AA9E-234F-B410-8DFF500253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8387DE06-223E-2244-A571-B284E954A96A}"/>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907C2FDC-5719-904E-A060-B6058680B96A}"/>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26D64D61-8CDF-454B-88D3-8B532544DAD5}"/>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824371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884828A-099E-2347-B19D-1C80ECCE077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44F8E1F0-E41D-D545-A40F-6BADA7C03DFB}"/>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DF3CF82D-BAD7-484A-98E4-BE01FD421FD1}"/>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EE583DE5-4464-0F40-BA02-E9FAF4A93AB4}"/>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D7F6F050-6708-6A42-92DD-7E0D834B6344}"/>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547180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1FDD8CC-7D23-574F-832E-026B7C97180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C5EE044A-675D-ED4C-A767-9BC712FA19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61BA5BFD-9126-B440-90F1-F47A6259064F}"/>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12731A68-3B59-8C40-AFDF-CCAB350FF117}"/>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251D325D-637D-9649-ADB0-A863497477FB}"/>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40266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7A881FB-4F42-8046-ABC6-B04A53866E0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B62BF278-7035-F148-AFCF-4FA196416ED3}"/>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xmlns="" id="{FCA97817-07AA-5E4B-97F1-F783A4A740D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1EDC9D8F-2F49-EA47-AA74-DD02ACE0F072}"/>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6" name="Marcador de pie de página 5">
            <a:extLst>
              <a:ext uri="{FF2B5EF4-FFF2-40B4-BE49-F238E27FC236}">
                <a16:creationId xmlns:a16="http://schemas.microsoft.com/office/drawing/2014/main" xmlns="" id="{4A3E329F-D94A-0A44-AC1D-F3C7944AE39C}"/>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6F475A9C-0876-284E-8D0F-C653941FA731}"/>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027204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AB87EF9-D2CA-1F40-85B8-4D5B5EA7789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2F78C959-5C05-5A42-B241-D5C7245124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xmlns="" id="{201F5C5C-CFA9-8947-9E7F-EAEF055FB92C}"/>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L"/>
          </a:p>
        </p:txBody>
      </p:sp>
      <p:sp>
        <p:nvSpPr>
          <p:cNvPr id="5" name="Marcador de texto 4">
            <a:extLst>
              <a:ext uri="{FF2B5EF4-FFF2-40B4-BE49-F238E27FC236}">
                <a16:creationId xmlns:a16="http://schemas.microsoft.com/office/drawing/2014/main" xmlns="" id="{62A23890-50DA-BF48-BF51-6D023D6F56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6" name="Marcador de contenido 5">
            <a:extLst>
              <a:ext uri="{FF2B5EF4-FFF2-40B4-BE49-F238E27FC236}">
                <a16:creationId xmlns:a16="http://schemas.microsoft.com/office/drawing/2014/main" xmlns="" id="{2669B336-F8D7-1244-9AEF-B3D4CF221F2E}"/>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L"/>
          </a:p>
        </p:txBody>
      </p:sp>
      <p:sp>
        <p:nvSpPr>
          <p:cNvPr id="7" name="Marcador de fecha 6">
            <a:extLst>
              <a:ext uri="{FF2B5EF4-FFF2-40B4-BE49-F238E27FC236}">
                <a16:creationId xmlns:a16="http://schemas.microsoft.com/office/drawing/2014/main" xmlns="" id="{0EDC099B-DF1B-2449-9A08-9318A4FD2886}"/>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8" name="Marcador de pie de página 7">
            <a:extLst>
              <a:ext uri="{FF2B5EF4-FFF2-40B4-BE49-F238E27FC236}">
                <a16:creationId xmlns:a16="http://schemas.microsoft.com/office/drawing/2014/main" xmlns="" id="{75F737D9-C32F-2346-A5CA-E61781AC72E2}"/>
              </a:ext>
            </a:extLst>
          </p:cNvPr>
          <p:cNvSpPr>
            <a:spLocks noGrp="1"/>
          </p:cNvSpPr>
          <p:nvPr>
            <p:ph type="ftr" sz="quarter" idx="11"/>
          </p:nvPr>
        </p:nvSpPr>
        <p:spPr/>
        <p:txBody>
          <a:bodyPr/>
          <a:lstStyle/>
          <a:p>
            <a:endParaRPr lang="es-CL">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A1704B97-9C58-804B-8BDF-B18CF564C53D}"/>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596755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8977A6-5208-D946-973F-FD471EA08A5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xmlns="" id="{31CC0EF0-3CAD-9D41-8E5E-8E9F5E30559D}"/>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4" name="Marcador de pie de página 3">
            <a:extLst>
              <a:ext uri="{FF2B5EF4-FFF2-40B4-BE49-F238E27FC236}">
                <a16:creationId xmlns:a16="http://schemas.microsoft.com/office/drawing/2014/main" xmlns="" id="{639BA876-8B0B-7F41-9383-7EA4CF6AEAD8}"/>
              </a:ext>
            </a:extLst>
          </p:cNvPr>
          <p:cNvSpPr>
            <a:spLocks noGrp="1"/>
          </p:cNvSpPr>
          <p:nvPr>
            <p:ph type="ftr" sz="quarter" idx="11"/>
          </p:nvPr>
        </p:nvSpPr>
        <p:spPr/>
        <p:txBody>
          <a:bodyPr/>
          <a:lstStyle/>
          <a:p>
            <a:endParaRPr lang="es-CL">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DDEC1E57-3812-B243-8646-D1D2C1A1766B}"/>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853578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BD45F530-C227-BA42-AB23-739B64D07C18}"/>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3" name="Marcador de pie de página 2">
            <a:extLst>
              <a:ext uri="{FF2B5EF4-FFF2-40B4-BE49-F238E27FC236}">
                <a16:creationId xmlns:a16="http://schemas.microsoft.com/office/drawing/2014/main" xmlns="" id="{B554A6B6-6BFD-044B-A1BD-94AE28B5FA9D}"/>
              </a:ext>
            </a:extLst>
          </p:cNvPr>
          <p:cNvSpPr>
            <a:spLocks noGrp="1"/>
          </p:cNvSpPr>
          <p:nvPr>
            <p:ph type="ftr" sz="quarter" idx="11"/>
          </p:nvPr>
        </p:nvSpPr>
        <p:spPr/>
        <p:txBody>
          <a:bodyPr/>
          <a:lstStyle/>
          <a:p>
            <a:endParaRPr lang="es-CL">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E9094E48-E8C6-FB4D-BF96-987F5B77B906}"/>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070980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7 portada simple v2 sin ilustración">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236"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 xmlns:a16="http://schemas.microsoft.com/office/drawing/2014/main"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 xmlns:a16="http://schemas.microsoft.com/office/drawing/2014/main" id="{9FAA23D5-B1A8-589C-8ED5-F341FFFEA563}"/>
              </a:ext>
            </a:extLst>
          </p:cNvPr>
          <p:cNvSpPr>
            <a:spLocks noGrp="1"/>
          </p:cNvSpPr>
          <p:nvPr>
            <p:ph type="body" sz="quarter" idx="16" hasCustomPrompt="1"/>
          </p:nvPr>
        </p:nvSpPr>
        <p:spPr>
          <a:xfrm>
            <a:off x="7099300"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 xmlns:a16="http://schemas.microsoft.com/office/drawing/2014/main" id="{0B08D841-0276-33C3-3666-53CC67862A71}"/>
              </a:ext>
            </a:extLst>
          </p:cNvPr>
          <p:cNvSpPr>
            <a:spLocks noGrp="1"/>
          </p:cNvSpPr>
          <p:nvPr>
            <p:ph type="body" sz="quarter" idx="17" hasCustomPrompt="1"/>
          </p:nvPr>
        </p:nvSpPr>
        <p:spPr>
          <a:xfrm>
            <a:off x="7099300"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0" name="Picture 9">
            <a:extLst>
              <a:ext uri="{FF2B5EF4-FFF2-40B4-BE49-F238E27FC236}">
                <a16:creationId xmlns="" xmlns:a16="http://schemas.microsoft.com/office/drawing/2014/main"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1574438596"/>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F24450B-F42B-FB4D-89A9-CA59CC3E390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53E39D99-AAAB-4145-A36D-C8F424A998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L"/>
          </a:p>
        </p:txBody>
      </p:sp>
      <p:sp>
        <p:nvSpPr>
          <p:cNvPr id="4" name="Marcador de texto 3">
            <a:extLst>
              <a:ext uri="{FF2B5EF4-FFF2-40B4-BE49-F238E27FC236}">
                <a16:creationId xmlns:a16="http://schemas.microsoft.com/office/drawing/2014/main" xmlns="" id="{D69F24E0-BBF4-CC49-B05E-FACC0CEA54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806DF0AF-C098-5B48-829D-DB56DAD24D00}"/>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6" name="Marcador de pie de página 5">
            <a:extLst>
              <a:ext uri="{FF2B5EF4-FFF2-40B4-BE49-F238E27FC236}">
                <a16:creationId xmlns:a16="http://schemas.microsoft.com/office/drawing/2014/main" xmlns="" id="{B13E2C68-9F65-2F48-BDAA-BF825D3174DA}"/>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4D7BD95A-BA1D-F445-8878-128B3761C738}"/>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005029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E313084-ED99-9E4D-BE6C-2CE0656520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xmlns="" id="{8F3066EA-AB7D-814F-8929-75A7F98C1E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xmlns="" id="{C8449CCE-225C-284F-846D-5AC4E78A7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30D8D557-0D49-EC48-A3B7-15D7C5C9259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6" name="Marcador de pie de página 5">
            <a:extLst>
              <a:ext uri="{FF2B5EF4-FFF2-40B4-BE49-F238E27FC236}">
                <a16:creationId xmlns:a16="http://schemas.microsoft.com/office/drawing/2014/main" xmlns="" id="{E1D28889-5E0B-9147-ABC2-A94291DD8EAE}"/>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8DB87C00-1C7E-584F-89FD-D7F418C4E39A}"/>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809764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5CA2BA3-7E7A-6042-9A7D-C221AEDC808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6407B4BC-AFE8-3341-B25E-9E072D02B9AC}"/>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36FFC573-089B-E647-AFE6-37263961C6E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DA080199-4A5D-7049-B631-4AA803EB2C26}"/>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65DCC475-665A-E44B-AFDB-9E3FFD824663}"/>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31365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AE300FBC-0B96-604A-8C1A-82366ED1FE5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9CDD020B-FC82-8A4C-842D-35FC3DCBB7D6}"/>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20F747D2-B59F-5E4D-B65E-F47D39459A8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63D477E8-49AB-FF4B-8553-D73F13CB6897}"/>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035512FF-35ED-1C44-ADB9-F8DF8881FF85}"/>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314906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rtada 0">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108"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Marcador de texto 7">
            <a:extLst>
              <a:ext uri="{FF2B5EF4-FFF2-40B4-BE49-F238E27FC236}">
                <a16:creationId xmlns:a16="http://schemas.microsoft.com/office/drawing/2014/main" xmlns="" id="{20BE0170-29F6-464B-92DA-5BCC02F07744}"/>
              </a:ext>
            </a:extLst>
          </p:cNvPr>
          <p:cNvSpPr>
            <a:spLocks noGrp="1"/>
          </p:cNvSpPr>
          <p:nvPr>
            <p:ph type="body" sz="quarter" idx="16" hasCustomPrompt="1"/>
          </p:nvPr>
        </p:nvSpPr>
        <p:spPr>
          <a:xfrm>
            <a:off x="5575850" y="4302039"/>
            <a:ext cx="5370806" cy="504365"/>
          </a:xfrm>
          <a:prstGeom prst="rect">
            <a:avLst/>
          </a:prstGeom>
        </p:spPr>
        <p:txBody>
          <a:bodyPr lIns="0" tIns="0" rIns="0" bIns="0">
            <a:noAutofit/>
          </a:bodyPr>
          <a:lstStyle>
            <a:lvl1pPr marL="0" indent="0">
              <a:buNone/>
              <a:defRPr sz="15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15</a:t>
            </a:r>
            <a:endParaRPr lang="es-CL" dirty="0"/>
          </a:p>
        </p:txBody>
      </p:sp>
      <p:sp>
        <p:nvSpPr>
          <p:cNvPr id="10" name="Marcador de texto 7">
            <a:extLst>
              <a:ext uri="{FF2B5EF4-FFF2-40B4-BE49-F238E27FC236}">
                <a16:creationId xmlns:a16="http://schemas.microsoft.com/office/drawing/2014/main" xmlns="" id="{125E5D5D-7C4C-E44B-A9D3-89AF144C0EF6}"/>
              </a:ext>
            </a:extLst>
          </p:cNvPr>
          <p:cNvSpPr>
            <a:spLocks noGrp="1"/>
          </p:cNvSpPr>
          <p:nvPr>
            <p:ph type="body" sz="quarter" idx="17" hasCustomPrompt="1"/>
          </p:nvPr>
        </p:nvSpPr>
        <p:spPr>
          <a:xfrm>
            <a:off x="5584699" y="2762487"/>
            <a:ext cx="536195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Arial </a:t>
            </a:r>
            <a:r>
              <a:rPr lang="es-ES" dirty="0" err="1"/>
              <a:t>bold</a:t>
            </a:r>
            <a:r>
              <a:rPr lang="es-ES" dirty="0"/>
              <a:t>- 30 puntos</a:t>
            </a:r>
            <a:endParaRPr lang="es-CL" dirty="0"/>
          </a:p>
        </p:txBody>
      </p:sp>
      <p:sp>
        <p:nvSpPr>
          <p:cNvPr id="11" name="Marcador de texto 7">
            <a:extLst>
              <a:ext uri="{FF2B5EF4-FFF2-40B4-BE49-F238E27FC236}">
                <a16:creationId xmlns:a16="http://schemas.microsoft.com/office/drawing/2014/main" xmlns="" id="{7158EF60-E659-4F3D-DDFF-B4430EFEAEC3}"/>
              </a:ext>
            </a:extLst>
          </p:cNvPr>
          <p:cNvSpPr>
            <a:spLocks noGrp="1"/>
          </p:cNvSpPr>
          <p:nvPr>
            <p:ph type="body" sz="quarter" idx="18" hasCustomPrompt="1"/>
          </p:nvPr>
        </p:nvSpPr>
        <p:spPr>
          <a:xfrm>
            <a:off x="5584699" y="2291214"/>
            <a:ext cx="874223" cy="251903"/>
          </a:xfrm>
          <a:prstGeom prst="rect">
            <a:avLst/>
          </a:prstGeom>
        </p:spPr>
        <p:txBody>
          <a:bodyPr>
            <a:noAutofit/>
          </a:bodyPr>
          <a:lstStyle>
            <a:lvl1pPr marL="0" indent="0">
              <a:buNone/>
              <a:defRPr sz="10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Fecha</a:t>
            </a:r>
            <a:endParaRPr lang="es-CL" dirty="0"/>
          </a:p>
        </p:txBody>
      </p:sp>
      <p:pic>
        <p:nvPicPr>
          <p:cNvPr id="9" name="Gráfico 2">
            <a:extLst>
              <a:ext uri="{FF2B5EF4-FFF2-40B4-BE49-F238E27FC236}">
                <a16:creationId xmlns="" xmlns:a16="http://schemas.microsoft.com/office/drawing/2014/main" id="{8066F590-0543-6B5C-7B40-D3EBC4B4162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203960" y="2543116"/>
            <a:ext cx="3712564" cy="1536563"/>
          </a:xfrm>
          <a:prstGeom prst="rect">
            <a:avLst/>
          </a:prstGeom>
        </p:spPr>
      </p:pic>
    </p:spTree>
    <p:extLst>
      <p:ext uri="{BB962C8B-B14F-4D97-AF65-F5344CB8AC3E}">
        <p14:creationId xmlns:p14="http://schemas.microsoft.com/office/powerpoint/2010/main" val="1035266489"/>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rtada 1">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6132"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Marcador de texto 7">
            <a:extLst>
              <a:ext uri="{FF2B5EF4-FFF2-40B4-BE49-F238E27FC236}">
                <a16:creationId xmlns:a16="http://schemas.microsoft.com/office/drawing/2014/main" xmlns="" id="{BF82C2D2-470B-340E-2C53-AE2D84198215}"/>
              </a:ext>
            </a:extLst>
          </p:cNvPr>
          <p:cNvSpPr>
            <a:spLocks noGrp="1"/>
          </p:cNvSpPr>
          <p:nvPr>
            <p:ph type="body" sz="quarter" idx="16" hasCustomPrompt="1"/>
          </p:nvPr>
        </p:nvSpPr>
        <p:spPr>
          <a:xfrm>
            <a:off x="5575850" y="4302039"/>
            <a:ext cx="5370806" cy="504365"/>
          </a:xfrm>
          <a:prstGeom prst="rect">
            <a:avLst/>
          </a:prstGeom>
        </p:spPr>
        <p:txBody>
          <a:bodyPr lIns="0" tIns="0" rIns="0" bIns="0">
            <a:noAutofit/>
          </a:bodyPr>
          <a:lstStyle>
            <a:lvl1pPr marL="0" indent="0">
              <a:buNone/>
              <a:defRPr sz="15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15</a:t>
            </a:r>
            <a:endParaRPr lang="es-CL" dirty="0"/>
          </a:p>
        </p:txBody>
      </p:sp>
      <p:sp>
        <p:nvSpPr>
          <p:cNvPr id="4" name="Marcador de texto 7">
            <a:extLst>
              <a:ext uri="{FF2B5EF4-FFF2-40B4-BE49-F238E27FC236}">
                <a16:creationId xmlns:a16="http://schemas.microsoft.com/office/drawing/2014/main" xmlns="" id="{871C39F7-EBC2-2D1D-3771-B165ED502153}"/>
              </a:ext>
            </a:extLst>
          </p:cNvPr>
          <p:cNvSpPr>
            <a:spLocks noGrp="1"/>
          </p:cNvSpPr>
          <p:nvPr>
            <p:ph type="body" sz="quarter" idx="17" hasCustomPrompt="1"/>
          </p:nvPr>
        </p:nvSpPr>
        <p:spPr>
          <a:xfrm>
            <a:off x="5584699" y="2762487"/>
            <a:ext cx="536195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Arial </a:t>
            </a:r>
            <a:r>
              <a:rPr lang="es-ES" dirty="0" err="1"/>
              <a:t>bold</a:t>
            </a:r>
            <a:r>
              <a:rPr lang="es-ES" dirty="0"/>
              <a:t>- 30 puntos</a:t>
            </a:r>
            <a:endParaRPr lang="es-CL" dirty="0"/>
          </a:p>
        </p:txBody>
      </p:sp>
      <p:pic>
        <p:nvPicPr>
          <p:cNvPr id="6" name="Gráfico 2">
            <a:extLst>
              <a:ext uri="{FF2B5EF4-FFF2-40B4-BE49-F238E27FC236}">
                <a16:creationId xmlns="" xmlns:a16="http://schemas.microsoft.com/office/drawing/2014/main" id="{8066F590-0543-6B5C-7B40-D3EBC4B4162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203960" y="2543116"/>
            <a:ext cx="3712564" cy="1536563"/>
          </a:xfrm>
          <a:prstGeom prst="rect">
            <a:avLst/>
          </a:prstGeom>
        </p:spPr>
      </p:pic>
    </p:spTree>
    <p:extLst>
      <p:ext uri="{BB962C8B-B14F-4D97-AF65-F5344CB8AC3E}">
        <p14:creationId xmlns:p14="http://schemas.microsoft.com/office/powerpoint/2010/main" val="3832252527"/>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rtada 2">
    <p:spTree>
      <p:nvGrpSpPr>
        <p:cNvPr id="1" name=""/>
        <p:cNvGrpSpPr/>
        <p:nvPr/>
      </p:nvGrpSpPr>
      <p:grpSpPr>
        <a:xfrm>
          <a:off x="0" y="0"/>
          <a:ext cx="0" cy="0"/>
          <a:chOff x="0" y="0"/>
          <a:chExt cx="0" cy="0"/>
        </a:xfrm>
      </p:grpSpPr>
      <p:sp>
        <p:nvSpPr>
          <p:cNvPr id="27" name="Marcador de posición de imagen 3">
            <a:extLst>
              <a:ext uri="{FF2B5EF4-FFF2-40B4-BE49-F238E27FC236}">
                <a16:creationId xmlns:a16="http://schemas.microsoft.com/office/drawing/2014/main" xmlns="" id="{602734B2-65B4-284E-AF5A-74CF40B76692}"/>
              </a:ext>
            </a:extLst>
          </p:cNvPr>
          <p:cNvSpPr>
            <a:spLocks noGrp="1"/>
          </p:cNvSpPr>
          <p:nvPr>
            <p:ph type="pic" sz="quarter" idx="10" hasCustomPrompt="1"/>
          </p:nvPr>
        </p:nvSpPr>
        <p:spPr>
          <a:xfrm>
            <a:off x="-1" y="3174"/>
            <a:ext cx="12192000" cy="6858000"/>
          </a:xfrm>
          <a:prstGeom prst="rect">
            <a:avLst/>
          </a:prstGeom>
        </p:spPr>
        <p:txBody>
          <a:bodyPr/>
          <a:lstStyle>
            <a:lvl1pPr marL="0" indent="0">
              <a:buNone/>
              <a:defRPr sz="1600">
                <a:solidFill>
                  <a:schemeClr val="tx2"/>
                </a:solidFill>
              </a:defRPr>
            </a:lvl1pPr>
          </a:lstStyle>
          <a:p>
            <a:r>
              <a:rPr lang="es-CL" dirty="0"/>
              <a:t>Clic al centro para incorporar una imagen</a:t>
            </a:r>
          </a:p>
        </p:txBody>
      </p:sp>
      <p:sp>
        <p:nvSpPr>
          <p:cNvPr id="5" name="Marcador de texto 7">
            <a:extLst>
              <a:ext uri="{FF2B5EF4-FFF2-40B4-BE49-F238E27FC236}">
                <a16:creationId xmlns:a16="http://schemas.microsoft.com/office/drawing/2014/main" xmlns="" id="{73577CB4-5A03-9E4B-AB3D-120C9169EF8F}"/>
              </a:ext>
            </a:extLst>
          </p:cNvPr>
          <p:cNvSpPr>
            <a:spLocks noGrp="1"/>
          </p:cNvSpPr>
          <p:nvPr>
            <p:ph type="body" sz="quarter" idx="11" hasCustomPrompt="1"/>
          </p:nvPr>
        </p:nvSpPr>
        <p:spPr>
          <a:xfrm>
            <a:off x="449263" y="5177790"/>
            <a:ext cx="4260960" cy="1205465"/>
          </a:xfrm>
          <a:prstGeom prst="rect">
            <a:avLst/>
          </a:prstGeom>
        </p:spPr>
        <p:txBody>
          <a:bodyPr lIns="0" tIns="0" rIns="0" bIns="0">
            <a:noAutofit/>
          </a:bodyPr>
          <a:lstStyle>
            <a:lvl1pPr marL="0" indent="0">
              <a:spcBef>
                <a:spcPts val="0"/>
              </a:spcBef>
              <a:spcAft>
                <a:spcPts val="0"/>
              </a:spcAft>
              <a:buNone/>
              <a:defRPr sz="3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r>
              <a:rPr lang="es-ES_tradnl" dirty="0"/>
              <a:t>Título presentación Máximo 3 líneas   </a:t>
            </a:r>
            <a:br>
              <a:rPr lang="es-ES_tradnl" dirty="0"/>
            </a:br>
            <a:r>
              <a:rPr lang="es-ES_tradnl" dirty="0"/>
              <a:t>Arial Bold - 30 puntos </a:t>
            </a:r>
          </a:p>
        </p:txBody>
      </p:sp>
      <p:pic>
        <p:nvPicPr>
          <p:cNvPr id="8"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2655470555"/>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ortada 3">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156"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Marcador de texto 7">
            <a:extLst>
              <a:ext uri="{FF2B5EF4-FFF2-40B4-BE49-F238E27FC236}">
                <a16:creationId xmlns:a16="http://schemas.microsoft.com/office/drawing/2014/main" xmlns="" id="{20BE0170-29F6-464B-92DA-5BCC02F07744}"/>
              </a:ext>
            </a:extLst>
          </p:cNvPr>
          <p:cNvSpPr>
            <a:spLocks noGrp="1"/>
          </p:cNvSpPr>
          <p:nvPr>
            <p:ph type="body" sz="quarter" idx="16" hasCustomPrompt="1"/>
          </p:nvPr>
        </p:nvSpPr>
        <p:spPr>
          <a:xfrm>
            <a:off x="10847905" y="6307024"/>
            <a:ext cx="1039662" cy="504365"/>
          </a:xfrm>
          <a:prstGeom prst="rect">
            <a:avLst/>
          </a:prstGeom>
        </p:spPr>
        <p:txBody>
          <a:bodyPr/>
          <a:lstStyle>
            <a:lvl1pPr marL="0" indent="0">
              <a:buNone/>
              <a:defRPr sz="1000" b="0">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a:t>Fecha</a:t>
            </a:r>
            <a:endParaRPr lang="es-CL"/>
          </a:p>
        </p:txBody>
      </p:sp>
      <p:sp>
        <p:nvSpPr>
          <p:cNvPr id="12" name="Marcador de texto 7">
            <a:extLst>
              <a:ext uri="{FF2B5EF4-FFF2-40B4-BE49-F238E27FC236}">
                <a16:creationId xmlns:a16="http://schemas.microsoft.com/office/drawing/2014/main" xmlns="" id="{125E5D5D-7C4C-E44B-A9D3-89AF144C0EF6}"/>
              </a:ext>
            </a:extLst>
          </p:cNvPr>
          <p:cNvSpPr>
            <a:spLocks noGrp="1"/>
          </p:cNvSpPr>
          <p:nvPr>
            <p:ph type="body" sz="quarter" idx="17" hasCustomPrompt="1"/>
          </p:nvPr>
        </p:nvSpPr>
        <p:spPr>
          <a:xfrm>
            <a:off x="447321" y="1881407"/>
            <a:ext cx="9656127" cy="3095185"/>
          </a:xfrm>
          <a:prstGeom prst="rect">
            <a:avLst/>
          </a:prstGeom>
        </p:spPr>
        <p:txBody>
          <a:bodyPr lIns="0" tIns="0" rIns="0" bIns="0">
            <a:noAutofit/>
          </a:bodyPr>
          <a:lstStyle>
            <a:lvl1pPr marL="0" indent="0">
              <a:spcBef>
                <a:spcPts val="0"/>
              </a:spcBef>
              <a:buNone/>
              <a:defRPr sz="6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t>
            </a:r>
          </a:p>
          <a:p>
            <a:pPr lvl="0"/>
            <a:r>
              <a:rPr lang="es-ES" dirty="0"/>
              <a:t>Arial Bold - 60 puntos</a:t>
            </a:r>
            <a:endParaRPr lang="es-CL" dirty="0"/>
          </a:p>
        </p:txBody>
      </p:sp>
      <p:pic>
        <p:nvPicPr>
          <p:cNvPr id="7" name="Gráfico 6">
            <a:extLst>
              <a:ext uri="{FF2B5EF4-FFF2-40B4-BE49-F238E27FC236}">
                <a16:creationId xmlns:a16="http://schemas.microsoft.com/office/drawing/2014/main" xmlns="" id="{DFB54729-0CF1-4AB4-9937-C811A0CD9DDE}"/>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232900" y="1"/>
            <a:ext cx="2959100" cy="2959100"/>
          </a:xfrm>
          <a:prstGeom prst="rect">
            <a:avLst/>
          </a:prstGeom>
        </p:spPr>
      </p:pic>
      <p:pic>
        <p:nvPicPr>
          <p:cNvPr id="9" name="Gráfico 3">
            <a:extLst>
              <a:ext uri="{FF2B5EF4-FFF2-40B4-BE49-F238E27FC236}">
                <a16:creationId xmlns="" xmlns:a16="http://schemas.microsoft.com/office/drawing/2014/main" id="{A9074783-5EE3-1AC8-78B3-3BBE53D6D9B0}"/>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47321" y="386737"/>
            <a:ext cx="1922822" cy="795821"/>
          </a:xfrm>
          <a:prstGeom prst="rect">
            <a:avLst/>
          </a:prstGeom>
        </p:spPr>
      </p:pic>
    </p:spTree>
    <p:extLst>
      <p:ext uri="{BB962C8B-B14F-4D97-AF65-F5344CB8AC3E}">
        <p14:creationId xmlns:p14="http://schemas.microsoft.com/office/powerpoint/2010/main" val="550804097"/>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rtada 4">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180"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xmlns="" id="{9FAA23D5-B1A8-589C-8ED5-F341FFFEA563}"/>
              </a:ext>
            </a:extLst>
          </p:cNvPr>
          <p:cNvSpPr>
            <a:spLocks noGrp="1"/>
          </p:cNvSpPr>
          <p:nvPr>
            <p:ph type="body" sz="quarter" idx="16" hasCustomPrompt="1"/>
          </p:nvPr>
        </p:nvSpPr>
        <p:spPr>
          <a:xfrm>
            <a:off x="7099300" y="4046751"/>
            <a:ext cx="3979826" cy="504365"/>
          </a:xfrm>
          <a:prstGeom prst="rect">
            <a:avLst/>
          </a:prstGeom>
        </p:spPr>
        <p:txBody>
          <a:bodyPr lIns="0" tIns="0" rIns="0" bIns="0">
            <a:noAutofit/>
          </a:bodyPr>
          <a:lstStyle>
            <a:lvl1pPr marL="0" indent="0">
              <a:buNone/>
              <a:defRPr sz="15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xmlns="" id="{0B08D841-0276-33C3-3666-53CC67862A71}"/>
              </a:ext>
            </a:extLst>
          </p:cNvPr>
          <p:cNvSpPr>
            <a:spLocks noGrp="1"/>
          </p:cNvSpPr>
          <p:nvPr>
            <p:ph type="body" sz="quarter" idx="17" hasCustomPrompt="1"/>
          </p:nvPr>
        </p:nvSpPr>
        <p:spPr>
          <a:xfrm>
            <a:off x="7099299" y="2413732"/>
            <a:ext cx="397982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a:t>
            </a:r>
            <a:r>
              <a:rPr lang="es-ES" dirty="0" smtClean="0"/>
              <a:t/>
            </a:r>
            <a:br>
              <a:rPr lang="es-ES" dirty="0" smtClean="0"/>
            </a:br>
            <a:r>
              <a:rPr lang="es-ES" dirty="0" smtClean="0"/>
              <a:t>máximo </a:t>
            </a:r>
            <a:r>
              <a:rPr lang="es-ES" dirty="0"/>
              <a:t>3 líneas Arial Regular - 30 puntos</a:t>
            </a:r>
            <a:endParaRPr lang="es-CL" dirty="0"/>
          </a:p>
        </p:txBody>
      </p:sp>
      <p:pic>
        <p:nvPicPr>
          <p:cNvPr id="9" name="Picture 6">
            <a:extLst>
              <a:ext uri="{FF2B5EF4-FFF2-40B4-BE49-F238E27FC236}">
                <a16:creationId xmlns="" xmlns:a16="http://schemas.microsoft.com/office/drawing/2014/main" id="{98BA7C6B-DB5F-EE2E-B534-7324B6BC8C9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4837" r="11749"/>
          <a:stretch/>
        </p:blipFill>
        <p:spPr>
          <a:xfrm>
            <a:off x="-1082076" y="-130002"/>
            <a:ext cx="8862495" cy="7495698"/>
          </a:xfrm>
          <a:prstGeom prst="rect">
            <a:avLst/>
          </a:prstGeom>
        </p:spPr>
      </p:pic>
      <p:pic>
        <p:nvPicPr>
          <p:cNvPr id="11"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1975174204"/>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ortada 5 con video">
    <p:bg>
      <p:bgPr>
        <a:solidFill>
          <a:schemeClr val="bg1"/>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9204"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Marcador de texto 7">
            <a:extLst>
              <a:ext uri="{FF2B5EF4-FFF2-40B4-BE49-F238E27FC236}">
                <a16:creationId xmlns="" xmlns:a16="http://schemas.microsoft.com/office/drawing/2014/main" id="{6E2DA3E9-55EC-34EB-6661-D855024744B1}"/>
              </a:ext>
            </a:extLst>
          </p:cNvPr>
          <p:cNvSpPr>
            <a:spLocks noGrp="1"/>
          </p:cNvSpPr>
          <p:nvPr>
            <p:ph type="body" sz="quarter" idx="17" hasCustomPrompt="1"/>
          </p:nvPr>
        </p:nvSpPr>
        <p:spPr>
          <a:xfrm>
            <a:off x="609599" y="811342"/>
            <a:ext cx="3974593" cy="1591199"/>
          </a:xfrm>
          <a:prstGeom prst="rect">
            <a:avLst/>
          </a:prstGeom>
        </p:spPr>
        <p:txBody>
          <a:bodyPr lIns="0" tIns="0" rIns="0" bIns="0">
            <a:noAutofit/>
          </a:bodyPr>
          <a:lstStyle>
            <a:lvl1pPr marL="0" indent="0">
              <a:spcBef>
                <a:spcPts val="0"/>
              </a:spcBef>
              <a:buNone/>
              <a:tabLst/>
              <a:defRPr sz="3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t>
            </a:r>
            <a:r>
              <a:rPr lang="es-ES" dirty="0" smtClean="0"/>
              <a:t/>
            </a:r>
            <a:br>
              <a:rPr lang="es-ES" dirty="0" smtClean="0"/>
            </a:br>
            <a:r>
              <a:rPr lang="es-ES" dirty="0" smtClean="0"/>
              <a:t>Máximo </a:t>
            </a:r>
            <a:r>
              <a:rPr lang="es-ES" dirty="0"/>
              <a:t>3 líneas Arial - 36 puntos</a:t>
            </a:r>
            <a:endParaRPr lang="es-CL" dirty="0"/>
          </a:p>
        </p:txBody>
      </p:sp>
      <p:sp>
        <p:nvSpPr>
          <p:cNvPr id="8" name="Marcador de texto 7">
            <a:extLst>
              <a:ext uri="{FF2B5EF4-FFF2-40B4-BE49-F238E27FC236}">
                <a16:creationId xmlns="" xmlns:a16="http://schemas.microsoft.com/office/drawing/2014/main" id="{04BBC7BC-8DF5-7A55-6DE5-FF82D71ABDC1}"/>
              </a:ext>
            </a:extLst>
          </p:cNvPr>
          <p:cNvSpPr>
            <a:spLocks noGrp="1"/>
          </p:cNvSpPr>
          <p:nvPr>
            <p:ph type="body" sz="quarter" idx="19" hasCustomPrompt="1"/>
          </p:nvPr>
        </p:nvSpPr>
        <p:spPr>
          <a:xfrm>
            <a:off x="609599" y="2747718"/>
            <a:ext cx="3496235" cy="1591199"/>
          </a:xfrm>
          <a:prstGeom prst="rect">
            <a:avLst/>
          </a:prstGeom>
        </p:spPr>
        <p:txBody>
          <a:bodyPr lIns="0" tIns="0" rIns="0" bIns="0">
            <a:noAutofit/>
          </a:bodyPr>
          <a:lstStyle>
            <a:lvl1pPr marL="0" indent="0">
              <a:spcBef>
                <a:spcPts val="0"/>
              </a:spcBef>
              <a:buNone/>
              <a:tabLst/>
              <a:defRPr sz="24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complementario Arial - 24 puntos</a:t>
            </a:r>
            <a:endParaRPr lang="es-CL" dirty="0"/>
          </a:p>
        </p:txBody>
      </p:sp>
      <p:sp>
        <p:nvSpPr>
          <p:cNvPr id="11" name="Marcador de medios 2">
            <a:extLst>
              <a:ext uri="{FF2B5EF4-FFF2-40B4-BE49-F238E27FC236}">
                <a16:creationId xmlns="" xmlns:a16="http://schemas.microsoft.com/office/drawing/2014/main" id="{EB2F4E9D-D8AF-7CE1-E65D-298040BE1DF2}"/>
              </a:ext>
            </a:extLst>
          </p:cNvPr>
          <p:cNvSpPr>
            <a:spLocks noGrp="1"/>
          </p:cNvSpPr>
          <p:nvPr>
            <p:ph type="media" sz="quarter" idx="18" hasCustomPrompt="1"/>
          </p:nvPr>
        </p:nvSpPr>
        <p:spPr>
          <a:xfrm>
            <a:off x="4805080" y="0"/>
            <a:ext cx="7386919" cy="6858000"/>
          </a:xfrm>
          <a:prstGeom prst="rect">
            <a:avLst/>
          </a:prstGeom>
        </p:spPr>
        <p:txBody>
          <a:bodyPr/>
          <a:lstStyle>
            <a:lvl1pPr marL="0" indent="0">
              <a:buNone/>
              <a:defRPr sz="1600">
                <a:solidFill>
                  <a:schemeClr val="bg1">
                    <a:lumMod val="50000"/>
                  </a:schemeClr>
                </a:solidFill>
              </a:defRPr>
            </a:lvl1pPr>
          </a:lstStyle>
          <a:p>
            <a:r>
              <a:rPr lang="es-CL" dirty="0"/>
              <a:t>Doble clic para incorporar un video</a:t>
            </a:r>
          </a:p>
        </p:txBody>
      </p:sp>
      <p:pic>
        <p:nvPicPr>
          <p:cNvPr id="9"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42913" y="5946684"/>
            <a:ext cx="1223790" cy="506504"/>
          </a:xfrm>
          <a:prstGeom prst="rect">
            <a:avLst/>
          </a:prstGeom>
        </p:spPr>
      </p:pic>
    </p:spTree>
    <p:extLst>
      <p:ext uri="{BB962C8B-B14F-4D97-AF65-F5344CB8AC3E}">
        <p14:creationId xmlns:p14="http://schemas.microsoft.com/office/powerpoint/2010/main" val="499766956"/>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7 portada simple (v2)">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272"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 xmlns:a16="http://schemas.microsoft.com/office/drawing/2014/main"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 xmlns:a16="http://schemas.microsoft.com/office/drawing/2014/main" id="{9FAA23D5-B1A8-589C-8ED5-F341FFFEA563}"/>
              </a:ext>
            </a:extLst>
          </p:cNvPr>
          <p:cNvSpPr>
            <a:spLocks noGrp="1"/>
          </p:cNvSpPr>
          <p:nvPr>
            <p:ph type="body" sz="quarter" idx="16" hasCustomPrompt="1"/>
          </p:nvPr>
        </p:nvSpPr>
        <p:spPr>
          <a:xfrm>
            <a:off x="7099300"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 xmlns:a16="http://schemas.microsoft.com/office/drawing/2014/main" id="{0B08D841-0276-33C3-3666-53CC67862A71}"/>
              </a:ext>
            </a:extLst>
          </p:cNvPr>
          <p:cNvSpPr>
            <a:spLocks noGrp="1"/>
          </p:cNvSpPr>
          <p:nvPr>
            <p:ph type="body" sz="quarter" idx="17" hasCustomPrompt="1"/>
          </p:nvPr>
        </p:nvSpPr>
        <p:spPr>
          <a:xfrm>
            <a:off x="7099300"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0" name="Picture 9">
            <a:extLst>
              <a:ext uri="{FF2B5EF4-FFF2-40B4-BE49-F238E27FC236}">
                <a16:creationId xmlns="" xmlns:a16="http://schemas.microsoft.com/office/drawing/2014/main"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775586854"/>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x" preserve="1">
  <p:cSld name="Cierre 1">
    <p:bg>
      <p:bgPr>
        <a:solidFill>
          <a:schemeClr val="accent1"/>
        </a:solidFill>
        <a:effectLst/>
      </p:bgPr>
    </p:bg>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3"/>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0228" name="Diapositiva de think-cell" r:id="rId5" imgW="395" imgH="396" progId="TCLayout.ActiveDocument.1">
                  <p:embed/>
                </p:oleObj>
              </mc:Choice>
              <mc:Fallback>
                <p:oleObj name="Diapositiva de think-cell"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Gráfico 1">
            <a:extLst>
              <a:ext uri="{FF2B5EF4-FFF2-40B4-BE49-F238E27FC236}">
                <a16:creationId xmlns="" xmlns:a16="http://schemas.microsoft.com/office/drawing/2014/main" id="{55A1FD02-61B9-9362-9931-2500DDF39A25}"/>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3881331" y="2512390"/>
            <a:ext cx="4429338" cy="1833217"/>
          </a:xfrm>
          <a:prstGeom prst="rect">
            <a:avLst/>
          </a:prstGeom>
        </p:spPr>
      </p:pic>
    </p:spTree>
    <p:custDataLst>
      <p:tags r:id="rId2"/>
    </p:custDataLst>
    <p:extLst>
      <p:ext uri="{BB962C8B-B14F-4D97-AF65-F5344CB8AC3E}">
        <p14:creationId xmlns:p14="http://schemas.microsoft.com/office/powerpoint/2010/main" val="2053923149"/>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4294967295" orient="horz" pos="2160">
          <p15:clr>
            <a:srgbClr val="FBAE40"/>
          </p15:clr>
        </p15:guide>
        <p15:guide id="4294967295"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ierre 2">
    <p:bg>
      <p:bgPr>
        <a:solidFill>
          <a:schemeClr val="tx2"/>
        </a:solidFill>
        <a:effectLst/>
      </p:bgPr>
    </p:bg>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2"/>
            </p:custDataLst>
            <p:ext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181252"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1" y="0"/>
                        <a:ext cx="211667" cy="158750"/>
                      </a:xfrm>
                      <a:prstGeom prst="rect">
                        <a:avLst/>
                      </a:prstGeom>
                    </p:spPr>
                  </p:pic>
                </p:oleObj>
              </mc:Fallback>
            </mc:AlternateContent>
          </a:graphicData>
        </a:graphic>
      </p:graphicFrame>
      <p:pic>
        <p:nvPicPr>
          <p:cNvPr id="5" name="Gráfico 1">
            <a:extLst>
              <a:ext uri="{FF2B5EF4-FFF2-40B4-BE49-F238E27FC236}">
                <a16:creationId xmlns="" xmlns:a16="http://schemas.microsoft.com/office/drawing/2014/main" id="{0379CD50-C859-A3A9-6E4D-42577F123917}"/>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881338" y="2512391"/>
            <a:ext cx="4429324" cy="1833217"/>
          </a:xfrm>
          <a:prstGeom prst="rect">
            <a:avLst/>
          </a:prstGeom>
        </p:spPr>
      </p:pic>
    </p:spTree>
    <p:extLst>
      <p:ext uri="{BB962C8B-B14F-4D97-AF65-F5344CB8AC3E}">
        <p14:creationId xmlns:p14="http://schemas.microsoft.com/office/powerpoint/2010/main" val="2457173072"/>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4294967295"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ierre 3">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2276"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Marcador de texto 7">
            <a:extLst>
              <a:ext uri="{FF2B5EF4-FFF2-40B4-BE49-F238E27FC236}">
                <a16:creationId xmlns:a16="http://schemas.microsoft.com/office/drawing/2014/main" xmlns="" id="{53813F30-C9BF-C3FA-97C6-539F7B586CDD}"/>
              </a:ext>
            </a:extLst>
          </p:cNvPr>
          <p:cNvSpPr>
            <a:spLocks noGrp="1"/>
          </p:cNvSpPr>
          <p:nvPr>
            <p:ph type="body" sz="quarter" idx="17" hasCustomPrompt="1"/>
          </p:nvPr>
        </p:nvSpPr>
        <p:spPr>
          <a:xfrm>
            <a:off x="4866002" y="1325117"/>
            <a:ext cx="5340927" cy="3293365"/>
          </a:xfrm>
          <a:prstGeom prst="rect">
            <a:avLst/>
          </a:prstGeom>
        </p:spPr>
        <p:txBody>
          <a:bodyPr lIns="0" tIns="0" rIns="0" bIns="0">
            <a:noAutofit/>
          </a:bodyPr>
          <a:lstStyle>
            <a:lvl1pPr marL="0" indent="0">
              <a:spcBef>
                <a:spcPts val="0"/>
              </a:spcBef>
              <a:buNone/>
              <a:tabLst/>
              <a:defRPr sz="115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CL" dirty="0" smtClean="0"/>
              <a:t>Texto</a:t>
            </a:r>
            <a:endParaRPr lang="es-CL" dirty="0"/>
          </a:p>
        </p:txBody>
      </p:sp>
      <p:sp>
        <p:nvSpPr>
          <p:cNvPr id="10" name="Marcador de texto 7">
            <a:extLst>
              <a:ext uri="{FF2B5EF4-FFF2-40B4-BE49-F238E27FC236}">
                <a16:creationId xmlns:a16="http://schemas.microsoft.com/office/drawing/2014/main" xmlns="" id="{6FB70D57-6140-544B-66BD-B9086F39FEA3}"/>
              </a:ext>
            </a:extLst>
          </p:cNvPr>
          <p:cNvSpPr>
            <a:spLocks noGrp="1"/>
          </p:cNvSpPr>
          <p:nvPr>
            <p:ph type="body" sz="quarter" idx="19" hasCustomPrompt="1"/>
          </p:nvPr>
        </p:nvSpPr>
        <p:spPr>
          <a:xfrm>
            <a:off x="4866002" y="4903909"/>
            <a:ext cx="2138711" cy="239485"/>
          </a:xfrm>
          <a:prstGeom prst="rect">
            <a:avLst/>
          </a:prstGeom>
        </p:spPr>
        <p:txBody>
          <a:bodyPr lIns="0" tIns="0" rIns="0" bIns="0">
            <a:noAutofit/>
          </a:bodyPr>
          <a:lstStyle>
            <a:lvl1pPr marL="0" indent="0">
              <a:buNone/>
              <a:defRPr sz="12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www.achs.cl</a:t>
            </a:r>
            <a:endParaRPr lang="es-CL" dirty="0"/>
          </a:p>
        </p:txBody>
      </p:sp>
      <p:pic>
        <p:nvPicPr>
          <p:cNvPr id="7" name="Picture 6">
            <a:extLst>
              <a:ext uri="{FF2B5EF4-FFF2-40B4-BE49-F238E27FC236}">
                <a16:creationId xmlns="" xmlns:a16="http://schemas.microsoft.com/office/drawing/2014/main" id="{D9B54E3A-1114-3FDB-72FE-1E2602E9D0B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9356" t="-1005" r="24290" b="18450"/>
          <a:stretch/>
        </p:blipFill>
        <p:spPr>
          <a:xfrm>
            <a:off x="379957" y="696191"/>
            <a:ext cx="5954232" cy="6161809"/>
          </a:xfrm>
          <a:prstGeom prst="rect">
            <a:avLst/>
          </a:prstGeom>
        </p:spPr>
      </p:pic>
      <p:pic>
        <p:nvPicPr>
          <p:cNvPr id="8" name="Gráfico 2">
            <a:extLst>
              <a:ext uri="{FF2B5EF4-FFF2-40B4-BE49-F238E27FC236}">
                <a16:creationId xmlns="" xmlns:a16="http://schemas.microsoft.com/office/drawing/2014/main" id="{E3F7E20D-B774-856A-0346-DD0814DF82B5}"/>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4866002" y="5428821"/>
            <a:ext cx="1225207" cy="507091"/>
          </a:xfrm>
          <a:prstGeom prst="rect">
            <a:avLst/>
          </a:prstGeom>
        </p:spPr>
      </p:pic>
    </p:spTree>
    <p:extLst>
      <p:ext uri="{BB962C8B-B14F-4D97-AF65-F5344CB8AC3E}">
        <p14:creationId xmlns:p14="http://schemas.microsoft.com/office/powerpoint/2010/main" val="938735997"/>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ortadilla">
    <p:bg>
      <p:bgPr>
        <a:solidFill>
          <a:schemeClr val="accent1"/>
        </a:solidFill>
        <a:effectLst/>
      </p:bgPr>
    </p:bg>
    <p:spTree>
      <p:nvGrpSpPr>
        <p:cNvPr id="1" name=""/>
        <p:cNvGrpSpPr/>
        <p:nvPr/>
      </p:nvGrpSpPr>
      <p:grpSpPr>
        <a:xfrm>
          <a:off x="0" y="0"/>
          <a:ext cx="0" cy="0"/>
          <a:chOff x="0" y="0"/>
          <a:chExt cx="0" cy="0"/>
        </a:xfrm>
      </p:grpSpPr>
      <p:sp>
        <p:nvSpPr>
          <p:cNvPr id="7" name="Marcador de texto 7">
            <a:extLst>
              <a:ext uri="{FF2B5EF4-FFF2-40B4-BE49-F238E27FC236}">
                <a16:creationId xmlns:a16="http://schemas.microsoft.com/office/drawing/2014/main" xmlns="" id="{7D61C88C-2C0C-7B1D-6536-0F4590425B1A}"/>
              </a:ext>
            </a:extLst>
          </p:cNvPr>
          <p:cNvSpPr>
            <a:spLocks noGrp="1"/>
          </p:cNvSpPr>
          <p:nvPr>
            <p:ph type="body" sz="quarter" idx="62" hasCustomPrompt="1"/>
          </p:nvPr>
        </p:nvSpPr>
        <p:spPr>
          <a:xfrm>
            <a:off x="864297" y="4868685"/>
            <a:ext cx="5863856" cy="356282"/>
          </a:xfrm>
          <a:prstGeom prst="rect">
            <a:avLst/>
          </a:prstGeom>
        </p:spPr>
        <p:txBody>
          <a:bodyPr lIns="0" tIns="0" rIns="0" bIns="0">
            <a:noAutofit/>
          </a:bodyPr>
          <a:lstStyle>
            <a:lvl1pPr marL="0" indent="0">
              <a:buNone/>
              <a:defRPr sz="20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20</a:t>
            </a:r>
            <a:endParaRPr lang="es-CL" dirty="0"/>
          </a:p>
        </p:txBody>
      </p:sp>
      <p:sp>
        <p:nvSpPr>
          <p:cNvPr id="8" name="Marcador de texto 7">
            <a:extLst>
              <a:ext uri="{FF2B5EF4-FFF2-40B4-BE49-F238E27FC236}">
                <a16:creationId xmlns:a16="http://schemas.microsoft.com/office/drawing/2014/main" xmlns="" id="{F8BF8D9D-FA7C-CE9E-07AE-288D7938C1A6}"/>
              </a:ext>
            </a:extLst>
          </p:cNvPr>
          <p:cNvSpPr>
            <a:spLocks noGrp="1"/>
          </p:cNvSpPr>
          <p:nvPr>
            <p:ph type="body" sz="quarter" idx="61" hasCustomPrompt="1"/>
          </p:nvPr>
        </p:nvSpPr>
        <p:spPr>
          <a:xfrm>
            <a:off x="864296" y="1989315"/>
            <a:ext cx="7792024" cy="2346837"/>
          </a:xfrm>
          <a:prstGeom prst="rect">
            <a:avLst/>
          </a:prstGeom>
        </p:spPr>
        <p:txBody>
          <a:bodyPr lIns="0" tIns="0" rIns="0" bIns="0">
            <a:noAutofit/>
          </a:bodyPr>
          <a:lstStyle>
            <a:lvl1pPr marL="0" indent="0">
              <a:buNone/>
              <a:defRPr sz="60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a:t>
            </a:r>
            <a:r>
              <a:rPr lang="es-ES" dirty="0" smtClean="0"/>
              <a:t>Regular</a:t>
            </a:r>
            <a:br>
              <a:rPr lang="es-ES" dirty="0" smtClean="0"/>
            </a:br>
            <a:r>
              <a:rPr lang="es-ES" dirty="0" smtClean="0"/>
              <a:t>60 </a:t>
            </a:r>
            <a:r>
              <a:rPr lang="es-ES" dirty="0"/>
              <a:t>puntos</a:t>
            </a:r>
          </a:p>
        </p:txBody>
      </p:sp>
      <p:pic>
        <p:nvPicPr>
          <p:cNvPr id="9" name="Picture 8">
            <a:extLst>
              <a:ext uri="{FF2B5EF4-FFF2-40B4-BE49-F238E27FC236}">
                <a16:creationId xmlns:a16="http://schemas.microsoft.com/office/drawing/2014/main" xmlns="" id="{0269E2A7-5379-587D-1CF3-26750B56C66F}"/>
              </a:ext>
            </a:extLst>
          </p:cNvPr>
          <p:cNvPicPr>
            <a:picLocks noChangeAspect="1"/>
          </p:cNvPicPr>
          <p:nvPr userDrawn="1"/>
        </p:nvPicPr>
        <p:blipFill>
          <a:blip r:embed="rId2"/>
          <a:stretch>
            <a:fillRect/>
          </a:stretch>
        </p:blipFill>
        <p:spPr>
          <a:xfrm rot="10800000">
            <a:off x="10811069" y="5477069"/>
            <a:ext cx="1380931" cy="1380931"/>
          </a:xfrm>
          <a:prstGeom prst="rect">
            <a:avLst/>
          </a:prstGeom>
        </p:spPr>
      </p:pic>
      <p:pic>
        <p:nvPicPr>
          <p:cNvPr id="6" name="Gráfico 1">
            <a:extLst>
              <a:ext uri="{FF2B5EF4-FFF2-40B4-BE49-F238E27FC236}">
                <a16:creationId xmlns="" xmlns:a16="http://schemas.microsoft.com/office/drawing/2014/main" id="{8439E0E9-8B07-843D-A908-1FA718640EB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824866352"/>
      </p:ext>
    </p:extLst>
  </p:cSld>
  <p:clrMapOvr>
    <a:masterClrMapping/>
  </p:clrMapOvr>
  <p:transition spd="med"/>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stacado">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3300"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Marcador de texto 7">
            <a:extLst>
              <a:ext uri="{FF2B5EF4-FFF2-40B4-BE49-F238E27FC236}">
                <a16:creationId xmlns:a16="http://schemas.microsoft.com/office/drawing/2014/main" xmlns="" id="{01FF962A-1313-2AFA-B1E2-6B5A9591ADC6}"/>
              </a:ext>
            </a:extLst>
          </p:cNvPr>
          <p:cNvSpPr>
            <a:spLocks noGrp="1"/>
          </p:cNvSpPr>
          <p:nvPr>
            <p:ph type="body" sz="quarter" idx="17" hasCustomPrompt="1"/>
          </p:nvPr>
        </p:nvSpPr>
        <p:spPr>
          <a:xfrm>
            <a:off x="442913" y="512763"/>
            <a:ext cx="11341100" cy="5653087"/>
          </a:xfrm>
          <a:prstGeom prst="rect">
            <a:avLst/>
          </a:prstGeom>
        </p:spPr>
        <p:txBody>
          <a:bodyPr lIns="0" tIns="0" rIns="0" bIns="0">
            <a:noAutofit/>
          </a:bodyPr>
          <a:lstStyle>
            <a:lvl1pPr marL="0" indent="0">
              <a:spcBef>
                <a:spcPts val="0"/>
              </a:spcBef>
              <a:buNone/>
              <a:tabLst/>
              <a:defRPr sz="88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a:t>
            </a:r>
            <a:endParaRPr lang="es-CL" dirty="0"/>
          </a:p>
        </p:txBody>
      </p:sp>
      <p:sp>
        <p:nvSpPr>
          <p:cNvPr id="10" name="Marcador de número de diapositiva 23">
            <a:extLst>
              <a:ext uri="{FF2B5EF4-FFF2-40B4-BE49-F238E27FC236}">
                <a16:creationId xmlns:a16="http://schemas.microsoft.com/office/drawing/2014/main" xmlns="" id="{832595A6-04B9-5CB5-FC4C-B92263D41A2F}"/>
              </a:ext>
            </a:extLst>
          </p:cNvPr>
          <p:cNvSpPr>
            <a:spLocks noGrp="1"/>
          </p:cNvSpPr>
          <p:nvPr>
            <p:ph type="sldNum" sz="quarter" idx="4"/>
          </p:nvPr>
        </p:nvSpPr>
        <p:spPr>
          <a:xfrm>
            <a:off x="11531291" y="6474653"/>
            <a:ext cx="505443" cy="234000"/>
          </a:xfrm>
          <a:prstGeom prst="rect">
            <a:avLst/>
          </a:prstGeom>
        </p:spPr>
        <p:txBody>
          <a:bodyPr vert="horz" lIns="0" tIns="0" rIns="0" bIns="0" rtlCol="0" anchor="t"/>
          <a:lstStyle>
            <a:lvl1pPr algn="l">
              <a:defRPr sz="1000">
                <a:solidFill>
                  <a:schemeClr val="tx1"/>
                </a:solidFill>
                <a:latin typeface="Arial" panose="020B0604020202020204" pitchFamily="34" charset="0"/>
                <a:cs typeface="Arial" panose="020B0604020202020204" pitchFamily="34" charset="0"/>
              </a:defRPr>
            </a:lvl1pPr>
          </a:lstStyle>
          <a:p>
            <a:fld id="{4B90B3AC-360D-4C0F-BB2D-EFC963FB8AB1}" type="slidenum">
              <a:rPr lang="es-CL" smtClean="0">
                <a:solidFill>
                  <a:srgbClr val="000000"/>
                </a:solidFill>
              </a:rPr>
              <a:pPr/>
              <a:t>‹Nº›</a:t>
            </a:fld>
            <a:endParaRPr lang="es-CL" dirty="0">
              <a:solidFill>
                <a:srgbClr val="000000"/>
              </a:solidFill>
            </a:endParaRPr>
          </a:p>
        </p:txBody>
      </p:sp>
      <p:sp>
        <p:nvSpPr>
          <p:cNvPr id="7" name="Marcador de pie de página 2">
            <a:extLst>
              <a:ext uri="{FF2B5EF4-FFF2-40B4-BE49-F238E27FC236}">
                <a16:creationId xmlns:a16="http://schemas.microsoft.com/office/drawing/2014/main" xmlns="" id="{1E9659C6-FF96-0824-B9C3-D5B47FA10CEB}"/>
              </a:ext>
            </a:extLst>
          </p:cNvPr>
          <p:cNvSpPr>
            <a:spLocks noGrp="1"/>
          </p:cNvSpPr>
          <p:nvPr>
            <p:ph type="ftr" sz="quarter" idx="10"/>
          </p:nvPr>
        </p:nvSpPr>
        <p:spPr>
          <a:xfrm>
            <a:off x="447578" y="6474653"/>
            <a:ext cx="10953109" cy="234291"/>
          </a:xfrm>
          <a:prstGeom prst="rect">
            <a:avLst/>
          </a:prstGeom>
        </p:spPr>
        <p:txBody>
          <a:bodyPr lIns="0" tIns="0" rIns="0" bIns="0"/>
          <a:lstStyle>
            <a:lvl1pPr>
              <a:defRPr sz="900">
                <a:solidFill>
                  <a:schemeClr val="tx1"/>
                </a:solidFill>
              </a:defRPr>
            </a:lvl1pPr>
          </a:lstStyle>
          <a:p>
            <a:endParaRPr lang="es-CL" dirty="0">
              <a:solidFill>
                <a:srgbClr val="000000"/>
              </a:solidFill>
            </a:endParaRPr>
          </a:p>
        </p:txBody>
      </p:sp>
      <p:pic>
        <p:nvPicPr>
          <p:cNvPr id="8" name="Gráfico 2">
            <a:extLst>
              <a:ext uri="{FF2B5EF4-FFF2-40B4-BE49-F238E27FC236}">
                <a16:creationId xmlns="" xmlns:a16="http://schemas.microsoft.com/office/drawing/2014/main" id="{A64637E1-155F-2BEB-4A13-EFCF598D097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42913" y="5658759"/>
            <a:ext cx="1225207" cy="507091"/>
          </a:xfrm>
          <a:prstGeom prst="rect">
            <a:avLst/>
          </a:prstGeom>
        </p:spPr>
      </p:pic>
    </p:spTree>
    <p:extLst>
      <p:ext uri="{BB962C8B-B14F-4D97-AF65-F5344CB8AC3E}">
        <p14:creationId xmlns:p14="http://schemas.microsoft.com/office/powerpoint/2010/main" val="3465548879"/>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stacado 2">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24"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ounded Rectangle 1">
            <a:extLst>
              <a:ext uri="{FF2B5EF4-FFF2-40B4-BE49-F238E27FC236}">
                <a16:creationId xmlns:a16="http://schemas.microsoft.com/office/drawing/2014/main" xmlns="" id="{817A15A5-B715-CEBF-D3E2-601769F1BD85}"/>
              </a:ext>
            </a:extLst>
          </p:cNvPr>
          <p:cNvSpPr/>
          <p:nvPr userDrawn="1"/>
        </p:nvSpPr>
        <p:spPr>
          <a:xfrm>
            <a:off x="425451" y="602669"/>
            <a:ext cx="11341099" cy="5652663"/>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endParaRPr lang="x-none" sz="3200">
              <a:solidFill>
                <a:srgbClr val="FFFFFF"/>
              </a:solidFill>
              <a:latin typeface="Helvetica Neue Medium"/>
              <a:ea typeface="Helvetica Neue Medium"/>
              <a:cs typeface="Helvetica Neue Medium"/>
              <a:sym typeface="Helvetica Neue Medium"/>
            </a:endParaRPr>
          </a:p>
        </p:txBody>
      </p:sp>
      <p:pic>
        <p:nvPicPr>
          <p:cNvPr id="5" name="Picture 5">
            <a:extLst>
              <a:ext uri="{FF2B5EF4-FFF2-40B4-BE49-F238E27FC236}">
                <a16:creationId xmlns:a16="http://schemas.microsoft.com/office/drawing/2014/main" xmlns="" id="{2893AAB8-CDEC-DF57-25D7-289B58ACCA0D}"/>
              </a:ext>
            </a:extLst>
          </p:cNvPr>
          <p:cNvPicPr>
            <a:picLocks noChangeAspect="1"/>
          </p:cNvPicPr>
          <p:nvPr userDrawn="1"/>
        </p:nvPicPr>
        <p:blipFill>
          <a:blip r:embed="rId6"/>
          <a:stretch>
            <a:fillRect/>
          </a:stretch>
        </p:blipFill>
        <p:spPr>
          <a:xfrm rot="10800000">
            <a:off x="10393704" y="4883056"/>
            <a:ext cx="1380931" cy="1380931"/>
          </a:xfrm>
          <a:prstGeom prst="rect">
            <a:avLst/>
          </a:prstGeom>
        </p:spPr>
      </p:pic>
      <p:sp>
        <p:nvSpPr>
          <p:cNvPr id="6" name="Marcador de texto 7">
            <a:extLst>
              <a:ext uri="{FF2B5EF4-FFF2-40B4-BE49-F238E27FC236}">
                <a16:creationId xmlns:a16="http://schemas.microsoft.com/office/drawing/2014/main" xmlns="" id="{FA4EA27C-2903-E664-A909-96FA2D6C63CA}"/>
              </a:ext>
            </a:extLst>
          </p:cNvPr>
          <p:cNvSpPr>
            <a:spLocks noGrp="1"/>
          </p:cNvSpPr>
          <p:nvPr>
            <p:ph type="body" sz="quarter" idx="17" hasCustomPrompt="1"/>
          </p:nvPr>
        </p:nvSpPr>
        <p:spPr>
          <a:xfrm>
            <a:off x="1119236" y="1033743"/>
            <a:ext cx="9953528" cy="4790514"/>
          </a:xfrm>
          <a:prstGeom prst="rect">
            <a:avLst/>
          </a:prstGeom>
        </p:spPr>
        <p:txBody>
          <a:bodyPr lIns="0" tIns="0" rIns="0" bIns="0">
            <a:noAutofit/>
          </a:bodyPr>
          <a:lstStyle>
            <a:lvl1pPr marL="0" indent="0">
              <a:spcBef>
                <a:spcPts val="0"/>
              </a:spcBef>
              <a:buNone/>
              <a:tabLst/>
              <a:defRPr sz="54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“Frase entre comillas” </a:t>
            </a:r>
          </a:p>
          <a:p>
            <a:pPr lvl="0"/>
            <a:r>
              <a:rPr lang="es-ES" dirty="0"/>
              <a:t>Arial</a:t>
            </a:r>
            <a:endParaRPr lang="es-CL" dirty="0"/>
          </a:p>
        </p:txBody>
      </p:sp>
      <p:sp>
        <p:nvSpPr>
          <p:cNvPr id="10" name="Marcador de número de diapositiva 23">
            <a:extLst>
              <a:ext uri="{FF2B5EF4-FFF2-40B4-BE49-F238E27FC236}">
                <a16:creationId xmlns:a16="http://schemas.microsoft.com/office/drawing/2014/main" xmlns="" id="{832595A6-04B9-5CB5-FC4C-B92263D41A2F}"/>
              </a:ext>
            </a:extLst>
          </p:cNvPr>
          <p:cNvSpPr>
            <a:spLocks noGrp="1"/>
          </p:cNvSpPr>
          <p:nvPr>
            <p:ph type="sldNum" sz="quarter" idx="4"/>
          </p:nvPr>
        </p:nvSpPr>
        <p:spPr>
          <a:xfrm>
            <a:off x="11531291" y="6474653"/>
            <a:ext cx="505443" cy="234000"/>
          </a:xfrm>
          <a:prstGeom prst="rect">
            <a:avLst/>
          </a:prstGeom>
        </p:spPr>
        <p:txBody>
          <a:bodyPr vert="horz" lIns="0" tIns="0" rIns="0" bIns="0" rtlCol="0" anchor="t"/>
          <a:lstStyle>
            <a:lvl1pPr algn="l">
              <a:defRPr sz="1000">
                <a:solidFill>
                  <a:schemeClr val="tx1"/>
                </a:solidFill>
                <a:latin typeface="Arial" panose="020B0604020202020204" pitchFamily="34" charset="0"/>
                <a:cs typeface="Arial" panose="020B0604020202020204" pitchFamily="34" charset="0"/>
              </a:defRPr>
            </a:lvl1pPr>
          </a:lstStyle>
          <a:p>
            <a:fld id="{4B90B3AC-360D-4C0F-BB2D-EFC963FB8AB1}" type="slidenum">
              <a:rPr lang="es-CL" smtClean="0">
                <a:solidFill>
                  <a:srgbClr val="000000"/>
                </a:solidFill>
              </a:rPr>
              <a:pPr/>
              <a:t>‹Nº›</a:t>
            </a:fld>
            <a:endParaRPr lang="es-CL" dirty="0">
              <a:solidFill>
                <a:srgbClr val="000000"/>
              </a:solidFill>
            </a:endParaRPr>
          </a:p>
        </p:txBody>
      </p:sp>
      <p:sp>
        <p:nvSpPr>
          <p:cNvPr id="11" name="Marcador de pie de página 2">
            <a:extLst>
              <a:ext uri="{FF2B5EF4-FFF2-40B4-BE49-F238E27FC236}">
                <a16:creationId xmlns:a16="http://schemas.microsoft.com/office/drawing/2014/main" xmlns="" id="{1E9659C6-FF96-0824-B9C3-D5B47FA10CEB}"/>
              </a:ext>
            </a:extLst>
          </p:cNvPr>
          <p:cNvSpPr>
            <a:spLocks noGrp="1"/>
          </p:cNvSpPr>
          <p:nvPr>
            <p:ph type="ftr" sz="quarter" idx="10"/>
          </p:nvPr>
        </p:nvSpPr>
        <p:spPr>
          <a:xfrm>
            <a:off x="447578" y="6474653"/>
            <a:ext cx="10953109" cy="234291"/>
          </a:xfrm>
          <a:prstGeom prst="rect">
            <a:avLst/>
          </a:prstGeom>
        </p:spPr>
        <p:txBody>
          <a:bodyPr lIns="0" tIns="0" rIns="0" bIns="0"/>
          <a:lstStyle>
            <a:lvl1pPr>
              <a:defRPr sz="900">
                <a:solidFill>
                  <a:schemeClr val="tx1"/>
                </a:solidFill>
              </a:defRPr>
            </a:lvl1pPr>
          </a:lstStyle>
          <a:p>
            <a:endParaRPr lang="es-CL" dirty="0">
              <a:solidFill>
                <a:srgbClr val="000000"/>
              </a:solidFill>
            </a:endParaRPr>
          </a:p>
        </p:txBody>
      </p:sp>
      <p:pic>
        <p:nvPicPr>
          <p:cNvPr id="12" name="Gráfico 1">
            <a:extLst>
              <a:ext uri="{FF2B5EF4-FFF2-40B4-BE49-F238E27FC236}">
                <a16:creationId xmlns="" xmlns:a16="http://schemas.microsoft.com/office/drawing/2014/main" id="{8439E0E9-8B07-843D-A908-1FA718640EBC}"/>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121041" y="5297738"/>
            <a:ext cx="1246475" cy="515892"/>
          </a:xfrm>
          <a:prstGeom prst="rect">
            <a:avLst/>
          </a:prstGeom>
        </p:spPr>
      </p:pic>
    </p:spTree>
    <p:extLst>
      <p:ext uri="{BB962C8B-B14F-4D97-AF65-F5344CB8AC3E}">
        <p14:creationId xmlns:p14="http://schemas.microsoft.com/office/powerpoint/2010/main" val="3789171514"/>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7 portada simple (v3)">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316"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 xmlns:a16="http://schemas.microsoft.com/office/drawing/2014/main"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 xmlns:a16="http://schemas.microsoft.com/office/drawing/2014/main"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sp>
        <p:nvSpPr>
          <p:cNvPr id="9" name="Marcador de texto 7">
            <a:extLst>
              <a:ext uri="{FF2B5EF4-FFF2-40B4-BE49-F238E27FC236}">
                <a16:creationId xmlns="" xmlns:a16="http://schemas.microsoft.com/office/drawing/2014/main" id="{2CD901A7-CBCA-BE44-9129-F371D1144EAD}"/>
              </a:ext>
            </a:extLst>
          </p:cNvPr>
          <p:cNvSpPr>
            <a:spLocks noGrp="1"/>
          </p:cNvSpPr>
          <p:nvPr>
            <p:ph type="body" sz="quarter" idx="16" hasCustomPrompt="1"/>
          </p:nvPr>
        </p:nvSpPr>
        <p:spPr>
          <a:xfrm>
            <a:off x="1651537"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11" name="Marcador de texto 7">
            <a:extLst>
              <a:ext uri="{FF2B5EF4-FFF2-40B4-BE49-F238E27FC236}">
                <a16:creationId xmlns="" xmlns:a16="http://schemas.microsoft.com/office/drawing/2014/main" id="{7E31D45A-7D02-9B47-8DCB-6C6739BF53EB}"/>
              </a:ext>
            </a:extLst>
          </p:cNvPr>
          <p:cNvSpPr>
            <a:spLocks noGrp="1"/>
          </p:cNvSpPr>
          <p:nvPr>
            <p:ph type="body" sz="quarter" idx="17" hasCustomPrompt="1"/>
          </p:nvPr>
        </p:nvSpPr>
        <p:spPr>
          <a:xfrm>
            <a:off x="1651537"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2" name="Picture 4">
            <a:extLst>
              <a:ext uri="{FF2B5EF4-FFF2-40B4-BE49-F238E27FC236}">
                <a16:creationId xmlns="" xmlns:a16="http://schemas.microsoft.com/office/drawing/2014/main" id="{E46B8A13-51DC-F04C-9EED-240EDB6B8C51}"/>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1162" t="-7735" r="29841" b="24258"/>
          <a:stretch/>
        </p:blipFill>
        <p:spPr>
          <a:xfrm>
            <a:off x="6493790" y="0"/>
            <a:ext cx="5698210" cy="6858000"/>
          </a:xfrm>
          <a:prstGeom prst="rect">
            <a:avLst/>
          </a:prstGeom>
        </p:spPr>
      </p:pic>
    </p:spTree>
    <p:extLst>
      <p:ext uri="{BB962C8B-B14F-4D97-AF65-F5344CB8AC3E}">
        <p14:creationId xmlns:p14="http://schemas.microsoft.com/office/powerpoint/2010/main" val="2082722256"/>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7 portada simple (v4) sin ilustración">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194"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 xmlns:a16="http://schemas.microsoft.com/office/drawing/2014/main"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 xmlns:a16="http://schemas.microsoft.com/office/drawing/2014/main"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sp>
        <p:nvSpPr>
          <p:cNvPr id="9" name="Marcador de texto 7">
            <a:extLst>
              <a:ext uri="{FF2B5EF4-FFF2-40B4-BE49-F238E27FC236}">
                <a16:creationId xmlns="" xmlns:a16="http://schemas.microsoft.com/office/drawing/2014/main" id="{2CD901A7-CBCA-BE44-9129-F371D1144EAD}"/>
              </a:ext>
            </a:extLst>
          </p:cNvPr>
          <p:cNvSpPr>
            <a:spLocks noGrp="1"/>
          </p:cNvSpPr>
          <p:nvPr>
            <p:ph type="body" sz="quarter" idx="16" hasCustomPrompt="1"/>
          </p:nvPr>
        </p:nvSpPr>
        <p:spPr>
          <a:xfrm>
            <a:off x="1651537"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11" name="Marcador de texto 7">
            <a:extLst>
              <a:ext uri="{FF2B5EF4-FFF2-40B4-BE49-F238E27FC236}">
                <a16:creationId xmlns="" xmlns:a16="http://schemas.microsoft.com/office/drawing/2014/main" id="{7E31D45A-7D02-9B47-8DCB-6C6739BF53EB}"/>
              </a:ext>
            </a:extLst>
          </p:cNvPr>
          <p:cNvSpPr>
            <a:spLocks noGrp="1"/>
          </p:cNvSpPr>
          <p:nvPr>
            <p:ph type="body" sz="quarter" idx="17" hasCustomPrompt="1"/>
          </p:nvPr>
        </p:nvSpPr>
        <p:spPr>
          <a:xfrm>
            <a:off x="1651537"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spTree>
    <p:extLst>
      <p:ext uri="{BB962C8B-B14F-4D97-AF65-F5344CB8AC3E}">
        <p14:creationId xmlns:p14="http://schemas.microsoft.com/office/powerpoint/2010/main" val="2909003628"/>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Solo texto y bullets">
    <p:spTree>
      <p:nvGrpSpPr>
        <p:cNvPr id="1" name=""/>
        <p:cNvGrpSpPr/>
        <p:nvPr/>
      </p:nvGrpSpPr>
      <p:grpSpPr>
        <a:xfrm>
          <a:off x="0" y="0"/>
          <a:ext cx="0" cy="0"/>
          <a:chOff x="0" y="0"/>
          <a:chExt cx="0" cy="0"/>
        </a:xfrm>
      </p:grpSpPr>
      <p:sp>
        <p:nvSpPr>
          <p:cNvPr id="13" name="Marcador de texto 4">
            <a:extLst>
              <a:ext uri="{FF2B5EF4-FFF2-40B4-BE49-F238E27FC236}">
                <a16:creationId xmlns="" xmlns:a16="http://schemas.microsoft.com/office/drawing/2014/main" id="{0F855893-C32C-4FEA-A235-92BF0A898ADA}"/>
              </a:ext>
            </a:extLst>
          </p:cNvPr>
          <p:cNvSpPr>
            <a:spLocks noGrp="1"/>
          </p:cNvSpPr>
          <p:nvPr>
            <p:ph type="body" sz="quarter" idx="14" hasCustomPrompt="1"/>
          </p:nvPr>
        </p:nvSpPr>
        <p:spPr>
          <a:xfrm>
            <a:off x="449263" y="1615349"/>
            <a:ext cx="11365880" cy="4735858"/>
          </a:xfrm>
          <a:prstGeom prst="rect">
            <a:avLst/>
          </a:prstGeom>
        </p:spPr>
        <p:txBody>
          <a:bodyPr/>
          <a:lstStyle>
            <a:lvl1pPr marL="285750" indent="-285750">
              <a:spcBef>
                <a:spcPts val="600"/>
              </a:spcBef>
              <a:spcAft>
                <a:spcPts val="600"/>
              </a:spcAft>
              <a:buClr>
                <a:schemeClr val="accent1"/>
              </a:buClr>
              <a:buFont typeface="Wingdings" panose="05000000000000000000" pitchFamily="2" charset="2"/>
              <a:buChar char="§"/>
              <a:defRPr sz="1600">
                <a:solidFill>
                  <a:schemeClr val="accent3">
                    <a:lumMod val="75000"/>
                    <a:lumOff val="25000"/>
                  </a:schemeClr>
                </a:solidFill>
              </a:defRPr>
            </a:lvl1pPr>
            <a:lvl2pPr marL="590550" indent="-285750">
              <a:spcBef>
                <a:spcPts val="600"/>
              </a:spcBef>
              <a:spcAft>
                <a:spcPts val="600"/>
              </a:spcAft>
              <a:buClr>
                <a:schemeClr val="accent1"/>
              </a:buClr>
              <a:buSzPct val="100000"/>
              <a:buFont typeface="Arial" panose="020B0604020202020204" pitchFamily="34" charset="0"/>
              <a:buChar char="•"/>
              <a:tabLst/>
              <a:defRPr sz="1400">
                <a:solidFill>
                  <a:schemeClr val="accent3">
                    <a:lumMod val="75000"/>
                    <a:lumOff val="25000"/>
                  </a:schemeClr>
                </a:solidFill>
              </a:defRPr>
            </a:lvl2pPr>
            <a:lvl3pPr marL="8953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3pPr>
            <a:lvl4pPr marL="12001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4pPr>
            <a:lvl5pPr marL="15049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5pPr>
          </a:lstStyle>
          <a:p>
            <a:pPr lvl="0"/>
            <a:r>
              <a:rPr lang="es-ES" dirty="0"/>
              <a:t>Párrafo solo texto Arial 16</a:t>
            </a:r>
          </a:p>
          <a:p>
            <a:pPr lvl="1"/>
            <a:r>
              <a:rPr lang="es-ES" dirty="0" err="1"/>
              <a:t>Bullet</a:t>
            </a:r>
            <a:r>
              <a:rPr lang="es-ES" dirty="0"/>
              <a:t> Arial 14</a:t>
            </a:r>
          </a:p>
          <a:p>
            <a:pPr lvl="2"/>
            <a:r>
              <a:rPr lang="es-ES" dirty="0" err="1"/>
              <a:t>Sub-bullet</a:t>
            </a:r>
            <a:r>
              <a:rPr lang="es-ES" dirty="0"/>
              <a:t> Arial 14</a:t>
            </a:r>
          </a:p>
          <a:p>
            <a:pPr lvl="3"/>
            <a:r>
              <a:rPr lang="es-ES" dirty="0" err="1"/>
              <a:t>Sub-bullet</a:t>
            </a:r>
            <a:r>
              <a:rPr lang="es-ES" dirty="0"/>
              <a:t> Arial 14</a:t>
            </a:r>
          </a:p>
          <a:p>
            <a:pPr lvl="4"/>
            <a:r>
              <a:rPr lang="es-ES" dirty="0" err="1"/>
              <a:t>Sub-bullet</a:t>
            </a:r>
            <a:r>
              <a:rPr lang="es-ES" dirty="0"/>
              <a:t> Arial 14</a:t>
            </a:r>
          </a:p>
          <a:p>
            <a:pPr lvl="4"/>
            <a:endParaRPr lang="es-ES_tradnl" dirty="0"/>
          </a:p>
        </p:txBody>
      </p:sp>
      <p:sp>
        <p:nvSpPr>
          <p:cNvPr id="12" name="Marcador de texto 7">
            <a:extLst>
              <a:ext uri="{FF2B5EF4-FFF2-40B4-BE49-F238E27FC236}">
                <a16:creationId xmlns="" xmlns:a16="http://schemas.microsoft.com/office/drawing/2014/main" id="{703E2759-6EFD-9528-5014-B5B857D70474}"/>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4" name="Marcador de número de diapositiva 1">
            <a:extLst>
              <a:ext uri="{FF2B5EF4-FFF2-40B4-BE49-F238E27FC236}">
                <a16:creationId xmlns="" xmlns:a16="http://schemas.microsoft.com/office/drawing/2014/main" id="{7148B77E-AECB-2D4A-7BD3-666426DD69B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4" name="Marcador de texto 7">
            <a:extLst>
              <a:ext uri="{FF2B5EF4-FFF2-40B4-BE49-F238E27FC236}">
                <a16:creationId xmlns="" xmlns:a16="http://schemas.microsoft.com/office/drawing/2014/main" id="{E77FA1BC-992A-474A-99C8-2FF763D44CFC}"/>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 xmlns:a16="http://schemas.microsoft.com/office/drawing/2014/main" id="{1D573755-52D3-11A9-1908-E027C9E123B6}"/>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6" name="Conector recto 18">
            <a:extLst>
              <a:ext uri="{FF2B5EF4-FFF2-40B4-BE49-F238E27FC236}">
                <a16:creationId xmlns="" xmlns:a16="http://schemas.microsoft.com/office/drawing/2014/main" id="{1844C991-962C-D4B2-914A-96D64334FF34}"/>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7" name="Picture 9">
            <a:extLst>
              <a:ext uri="{FF2B5EF4-FFF2-40B4-BE49-F238E27FC236}">
                <a16:creationId xmlns="" xmlns:a16="http://schemas.microsoft.com/office/drawing/2014/main" id="{7C668FD5-0D1E-D05F-826F-CB8A7BBD5D80}"/>
              </a:ext>
            </a:extLst>
          </p:cNvPr>
          <p:cNvPicPr>
            <a:picLocks noChangeAspect="1"/>
          </p:cNvPicPr>
          <p:nvPr userDrawn="1"/>
        </p:nvPicPr>
        <p:blipFill>
          <a:blip r:embed="rId2"/>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1686782724"/>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olo texto y bullets letra blanco">
    <p:bg>
      <p:bgPr>
        <a:solidFill>
          <a:schemeClr val="tx2"/>
        </a:solidFill>
        <a:effectLst/>
      </p:bgPr>
    </p:bg>
    <p:spTree>
      <p:nvGrpSpPr>
        <p:cNvPr id="1" name=""/>
        <p:cNvGrpSpPr/>
        <p:nvPr/>
      </p:nvGrpSpPr>
      <p:grpSpPr>
        <a:xfrm>
          <a:off x="0" y="0"/>
          <a:ext cx="0" cy="0"/>
          <a:chOff x="0" y="0"/>
          <a:chExt cx="0" cy="0"/>
        </a:xfrm>
      </p:grpSpPr>
      <p:sp>
        <p:nvSpPr>
          <p:cNvPr id="13" name="Marcador de texto 4">
            <a:extLst>
              <a:ext uri="{FF2B5EF4-FFF2-40B4-BE49-F238E27FC236}">
                <a16:creationId xmlns="" xmlns:a16="http://schemas.microsoft.com/office/drawing/2014/main" id="{0F855893-C32C-4FEA-A235-92BF0A898ADA}"/>
              </a:ext>
            </a:extLst>
          </p:cNvPr>
          <p:cNvSpPr>
            <a:spLocks noGrp="1"/>
          </p:cNvSpPr>
          <p:nvPr>
            <p:ph type="body" sz="quarter" idx="14" hasCustomPrompt="1"/>
          </p:nvPr>
        </p:nvSpPr>
        <p:spPr>
          <a:xfrm>
            <a:off x="449263" y="1615349"/>
            <a:ext cx="11365880" cy="4735858"/>
          </a:xfrm>
          <a:prstGeom prst="rect">
            <a:avLst/>
          </a:prstGeom>
        </p:spPr>
        <p:txBody>
          <a:bodyPr/>
          <a:lstStyle>
            <a:lvl1pPr marL="285750" indent="-285750">
              <a:spcBef>
                <a:spcPts val="600"/>
              </a:spcBef>
              <a:spcAft>
                <a:spcPts val="600"/>
              </a:spcAft>
              <a:buClr>
                <a:schemeClr val="accent1"/>
              </a:buClr>
              <a:buFont typeface="Wingdings" panose="05000000000000000000" pitchFamily="2" charset="2"/>
              <a:buChar char="§"/>
              <a:defRPr sz="1600">
                <a:solidFill>
                  <a:schemeClr val="bg1"/>
                </a:solidFill>
              </a:defRPr>
            </a:lvl1pPr>
            <a:lvl2pPr marL="590550" indent="-285750">
              <a:spcBef>
                <a:spcPts val="600"/>
              </a:spcBef>
              <a:spcAft>
                <a:spcPts val="600"/>
              </a:spcAft>
              <a:buClr>
                <a:schemeClr val="accent1"/>
              </a:buClr>
              <a:buSzPct val="100000"/>
              <a:buFont typeface="Arial" panose="020B0604020202020204" pitchFamily="34" charset="0"/>
              <a:buChar char="•"/>
              <a:tabLst/>
              <a:defRPr sz="1400">
                <a:solidFill>
                  <a:schemeClr val="bg1"/>
                </a:solidFill>
              </a:defRPr>
            </a:lvl2pPr>
            <a:lvl3pPr marL="895350" indent="-285750">
              <a:spcBef>
                <a:spcPts val="600"/>
              </a:spcBef>
              <a:spcAft>
                <a:spcPts val="600"/>
              </a:spcAft>
              <a:buClr>
                <a:schemeClr val="accent1"/>
              </a:buClr>
              <a:buSzPct val="90000"/>
              <a:buFont typeface="Arial" panose="020B0604020202020204" pitchFamily="34" charset="0"/>
              <a:buChar char="-"/>
              <a:tabLst/>
              <a:defRPr sz="1400">
                <a:solidFill>
                  <a:schemeClr val="bg1"/>
                </a:solidFill>
              </a:defRPr>
            </a:lvl3pPr>
            <a:lvl4pPr marL="1200150" indent="-285750">
              <a:spcBef>
                <a:spcPts val="600"/>
              </a:spcBef>
              <a:spcAft>
                <a:spcPts val="600"/>
              </a:spcAft>
              <a:buClr>
                <a:schemeClr val="accent1"/>
              </a:buClr>
              <a:buSzPct val="90000"/>
              <a:buFont typeface="Arial" panose="020B0604020202020204" pitchFamily="34" charset="0"/>
              <a:buChar char="-"/>
              <a:tabLst/>
              <a:defRPr sz="1400">
                <a:solidFill>
                  <a:schemeClr val="bg1"/>
                </a:solidFill>
              </a:defRPr>
            </a:lvl4pPr>
            <a:lvl5pPr marL="1504950" indent="-285750">
              <a:spcBef>
                <a:spcPts val="600"/>
              </a:spcBef>
              <a:spcAft>
                <a:spcPts val="600"/>
              </a:spcAft>
              <a:buClr>
                <a:schemeClr val="accent1"/>
              </a:buClr>
              <a:buSzPct val="90000"/>
              <a:buFont typeface="Arial" panose="020B0604020202020204" pitchFamily="34" charset="0"/>
              <a:buChar char="-"/>
              <a:tabLst/>
              <a:defRPr sz="1400">
                <a:solidFill>
                  <a:schemeClr val="bg1"/>
                </a:solidFill>
              </a:defRPr>
            </a:lvl5pPr>
          </a:lstStyle>
          <a:p>
            <a:pPr lvl="0"/>
            <a:r>
              <a:rPr lang="es-ES" dirty="0"/>
              <a:t>Párrafo solo texto Arial 16</a:t>
            </a:r>
          </a:p>
          <a:p>
            <a:pPr lvl="1"/>
            <a:r>
              <a:rPr lang="es-ES" dirty="0" err="1"/>
              <a:t>Bullet</a:t>
            </a:r>
            <a:r>
              <a:rPr lang="es-ES" dirty="0"/>
              <a:t> Arial 14</a:t>
            </a:r>
          </a:p>
          <a:p>
            <a:pPr lvl="2"/>
            <a:r>
              <a:rPr lang="es-ES" dirty="0" err="1"/>
              <a:t>Sub-bullet</a:t>
            </a:r>
            <a:r>
              <a:rPr lang="es-ES" dirty="0"/>
              <a:t> Arial 14</a:t>
            </a:r>
          </a:p>
          <a:p>
            <a:pPr lvl="3"/>
            <a:r>
              <a:rPr lang="es-ES" dirty="0" err="1"/>
              <a:t>Sub-bullet</a:t>
            </a:r>
            <a:r>
              <a:rPr lang="es-ES" dirty="0"/>
              <a:t> Arial 14</a:t>
            </a:r>
          </a:p>
          <a:p>
            <a:pPr lvl="4"/>
            <a:r>
              <a:rPr lang="es-ES" dirty="0" err="1"/>
              <a:t>Sub-bullet</a:t>
            </a:r>
            <a:r>
              <a:rPr lang="es-ES" dirty="0"/>
              <a:t> Arial 14</a:t>
            </a:r>
          </a:p>
          <a:p>
            <a:pPr lvl="4"/>
            <a:endParaRPr lang="es-ES_tradnl" dirty="0"/>
          </a:p>
        </p:txBody>
      </p:sp>
      <p:sp>
        <p:nvSpPr>
          <p:cNvPr id="12" name="Marcador de texto 7">
            <a:extLst>
              <a:ext uri="{FF2B5EF4-FFF2-40B4-BE49-F238E27FC236}">
                <a16:creationId xmlns="" xmlns:a16="http://schemas.microsoft.com/office/drawing/2014/main" id="{703E2759-6EFD-9528-5014-B5B857D70474}"/>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4" name="Marcador de número de diapositiva 1">
            <a:extLst>
              <a:ext uri="{FF2B5EF4-FFF2-40B4-BE49-F238E27FC236}">
                <a16:creationId xmlns="" xmlns:a16="http://schemas.microsoft.com/office/drawing/2014/main" id="{7148B77E-AECB-2D4A-7BD3-666426DD69B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4" name="Marcador de texto 7">
            <a:extLst>
              <a:ext uri="{FF2B5EF4-FFF2-40B4-BE49-F238E27FC236}">
                <a16:creationId xmlns="" xmlns:a16="http://schemas.microsoft.com/office/drawing/2014/main" id="{E77FA1BC-992A-474A-99C8-2FF763D44CFC}"/>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 xmlns:a16="http://schemas.microsoft.com/office/drawing/2014/main" id="{1D573755-52D3-11A9-1908-E027C9E123B6}"/>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6" name="Conector recto 18">
            <a:extLst>
              <a:ext uri="{FF2B5EF4-FFF2-40B4-BE49-F238E27FC236}">
                <a16:creationId xmlns="" xmlns:a16="http://schemas.microsoft.com/office/drawing/2014/main" id="{1844C991-962C-D4B2-914A-96D64334FF34}"/>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1" name="Picture 9">
            <a:extLst>
              <a:ext uri="{FF2B5EF4-FFF2-40B4-BE49-F238E27FC236}">
                <a16:creationId xmlns="" xmlns:a16="http://schemas.microsoft.com/office/drawing/2014/main" id="{2E78D33D-6F6F-A04D-B578-2397F07FCA67}"/>
              </a:ext>
            </a:extLst>
          </p:cNvPr>
          <p:cNvPicPr>
            <a:picLocks noChangeAspect="1"/>
          </p:cNvPicPr>
          <p:nvPr userDrawn="1"/>
        </p:nvPicPr>
        <p:blipFill>
          <a:blip r:embed="rId2"/>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497203134"/>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en blanco con logo">
    <p:bg>
      <p:bgRef idx="1001">
        <a:schemeClr val="bg2"/>
      </p:bgRef>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 xmlns:a16="http://schemas.microsoft.com/office/drawing/2014/main" id="{77718931-CD11-D846-99ED-DA7F8C29E685}"/>
              </a:ext>
            </a:extLst>
          </p:cNvPr>
          <p:cNvGraphicFramePr>
            <a:graphicFrameLocks noChangeAspect="1"/>
          </p:cNvGraphicFramePr>
          <p:nvPr userDrawn="1">
            <p:custDataLst>
              <p:tags r:id="rId2"/>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95"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 xmlns:a16="http://schemas.microsoft.com/office/drawing/2014/main"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Marcador de texto 7">
            <a:extLst>
              <a:ext uri="{FF2B5EF4-FFF2-40B4-BE49-F238E27FC236}">
                <a16:creationId xmlns="" xmlns:a16="http://schemas.microsoft.com/office/drawing/2014/main" id="{0B3BE0AC-9C2E-0825-1D3B-F58A17735FD9}"/>
              </a:ext>
            </a:extLst>
          </p:cNvPr>
          <p:cNvSpPr>
            <a:spLocks noGrp="1"/>
          </p:cNvSpPr>
          <p:nvPr>
            <p:ph type="body" sz="quarter" idx="17" hasCustomPrompt="1"/>
          </p:nvPr>
        </p:nvSpPr>
        <p:spPr>
          <a:xfrm>
            <a:off x="483632" y="452438"/>
            <a:ext cx="11239134" cy="5926473"/>
          </a:xfrm>
          <a:prstGeom prst="rect">
            <a:avLst/>
          </a:prstGeom>
        </p:spPr>
        <p:txBody>
          <a:bodyPr lIns="0" tIns="0" rIns="0" bIns="0"/>
          <a:lstStyle>
            <a:lvl1pPr marL="0" indent="0">
              <a:spcBef>
                <a:spcPts val="0"/>
              </a:spcBef>
              <a:buNone/>
              <a:tabLst/>
              <a:defRPr sz="8800" b="0">
                <a:solidFill>
                  <a:schemeClr val="tx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a:t>
            </a:r>
            <a:endParaRPr lang="es-CL" dirty="0"/>
          </a:p>
        </p:txBody>
      </p:sp>
      <p:sp>
        <p:nvSpPr>
          <p:cNvPr id="2" name="Marcador de texto 7">
            <a:extLst>
              <a:ext uri="{FF2B5EF4-FFF2-40B4-BE49-F238E27FC236}">
                <a16:creationId xmlns="" xmlns:a16="http://schemas.microsoft.com/office/drawing/2014/main" id="{6CC2DB99-57D3-98FC-7181-A71ADCAA5A1A}"/>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7" name="Marcador de número de diapositiva 1">
            <a:extLst>
              <a:ext uri="{FF2B5EF4-FFF2-40B4-BE49-F238E27FC236}">
                <a16:creationId xmlns="" xmlns:a16="http://schemas.microsoft.com/office/drawing/2014/main" id="{5B6CD846-B196-D2E7-2643-5620979871E6}"/>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pic>
        <p:nvPicPr>
          <p:cNvPr id="5" name="Picture 9">
            <a:extLst>
              <a:ext uri="{FF2B5EF4-FFF2-40B4-BE49-F238E27FC236}">
                <a16:creationId xmlns="" xmlns:a16="http://schemas.microsoft.com/office/drawing/2014/main" id="{12658DF4-2531-1EFB-3F5D-2EA14977014B}"/>
              </a:ext>
            </a:extLst>
          </p:cNvPr>
          <p:cNvPicPr>
            <a:picLocks noChangeAspect="1"/>
          </p:cNvPicPr>
          <p:nvPr userDrawn="1"/>
        </p:nvPicPr>
        <p:blipFill>
          <a:blip r:embed="rId6"/>
          <a:stretch>
            <a:fillRect/>
          </a:stretch>
        </p:blipFill>
        <p:spPr>
          <a:xfrm>
            <a:off x="591670" y="5820578"/>
            <a:ext cx="1266351" cy="518996"/>
          </a:xfrm>
          <a:prstGeom prst="rect">
            <a:avLst/>
          </a:prstGeom>
        </p:spPr>
      </p:pic>
    </p:spTree>
    <p:extLst>
      <p:ext uri="{BB962C8B-B14F-4D97-AF65-F5344CB8AC3E}">
        <p14:creationId xmlns:p14="http://schemas.microsoft.com/office/powerpoint/2010/main" val="3994906667"/>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co con logo">
    <p:bg>
      <p:bgPr>
        <a:solidFill>
          <a:schemeClr val="tx1"/>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 xmlns:a16="http://schemas.microsoft.com/office/drawing/2014/main" id="{77718931-CD11-D846-99ED-DA7F8C29E685}"/>
              </a:ext>
            </a:extLst>
          </p:cNvPr>
          <p:cNvGraphicFramePr>
            <a:graphicFrameLocks noChangeAspect="1"/>
          </p:cNvGraphicFramePr>
          <p:nvPr userDrawn="1">
            <p:custDataLst>
              <p:tags r:id="rId2"/>
            </p:custDataLst>
            <p:extLst>
              <p:ext uri="{D42A27DB-BD31-4B8C-83A1-F6EECF244321}">
                <p14:modId xmlns:p14="http://schemas.microsoft.com/office/powerpoint/2010/main" val="24420519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108"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 xmlns:a16="http://schemas.microsoft.com/office/drawing/2014/main"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 xmlns:a16="http://schemas.microsoft.com/office/drawing/2014/main" id="{6CC2DB99-57D3-98FC-7181-A71ADCAA5A1A}"/>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7" name="Marcador de número de diapositiva 1">
            <a:extLst>
              <a:ext uri="{FF2B5EF4-FFF2-40B4-BE49-F238E27FC236}">
                <a16:creationId xmlns="" xmlns:a16="http://schemas.microsoft.com/office/drawing/2014/main" id="{5B6CD846-B196-D2E7-2643-5620979871E6}"/>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pic>
        <p:nvPicPr>
          <p:cNvPr id="5" name="Picture 9">
            <a:extLst>
              <a:ext uri="{FF2B5EF4-FFF2-40B4-BE49-F238E27FC236}">
                <a16:creationId xmlns="" xmlns:a16="http://schemas.microsoft.com/office/drawing/2014/main" id="{12658DF4-2531-1EFB-3F5D-2EA14977014B}"/>
              </a:ext>
            </a:extLst>
          </p:cNvPr>
          <p:cNvPicPr>
            <a:picLocks noChangeAspect="1"/>
          </p:cNvPicPr>
          <p:nvPr userDrawn="1"/>
        </p:nvPicPr>
        <p:blipFill>
          <a:blip r:embed="rId6"/>
          <a:stretch>
            <a:fillRect/>
          </a:stretch>
        </p:blipFill>
        <p:spPr>
          <a:xfrm>
            <a:off x="591670" y="5820578"/>
            <a:ext cx="1266351" cy="518996"/>
          </a:xfrm>
          <a:prstGeom prst="rect">
            <a:avLst/>
          </a:prstGeom>
        </p:spPr>
      </p:pic>
      <p:sp>
        <p:nvSpPr>
          <p:cNvPr id="8" name="Marcador de texto 7">
            <a:extLst>
              <a:ext uri="{FF2B5EF4-FFF2-40B4-BE49-F238E27FC236}">
                <a16:creationId xmlns="" xmlns:a16="http://schemas.microsoft.com/office/drawing/2014/main" id="{DE677A26-BE7F-5A48-9368-787E9C243E49}"/>
              </a:ext>
            </a:extLst>
          </p:cNvPr>
          <p:cNvSpPr>
            <a:spLocks noGrp="1"/>
          </p:cNvSpPr>
          <p:nvPr>
            <p:ph type="body" sz="quarter" idx="17" hasCustomPrompt="1"/>
          </p:nvPr>
        </p:nvSpPr>
        <p:spPr>
          <a:xfrm>
            <a:off x="483632" y="452438"/>
            <a:ext cx="11239134" cy="5926473"/>
          </a:xfrm>
          <a:prstGeom prst="rect">
            <a:avLst/>
          </a:prstGeom>
        </p:spPr>
        <p:txBody>
          <a:bodyPr lIns="0" tIns="0" rIns="0" bIns="0"/>
          <a:lstStyle>
            <a:lvl1pPr marL="0" indent="0">
              <a:spcBef>
                <a:spcPts val="0"/>
              </a:spcBef>
              <a:buNone/>
              <a:tabLst/>
              <a:defRPr sz="8800" b="0">
                <a:solidFill>
                  <a:schemeClr val="tx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a:t>
            </a:r>
            <a:endParaRPr lang="es-CL" dirty="0"/>
          </a:p>
        </p:txBody>
      </p:sp>
    </p:spTree>
    <p:extLst>
      <p:ext uri="{BB962C8B-B14F-4D97-AF65-F5344CB8AC3E}">
        <p14:creationId xmlns:p14="http://schemas.microsoft.com/office/powerpoint/2010/main" val="4078116993"/>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18" Type="http://schemas.openxmlformats.org/officeDocument/2006/relationships/image" Target="../media/image9.e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oleObject" Target="../embeddings/oleObject11.bin"/><Relationship Id="rId2" Type="http://schemas.openxmlformats.org/officeDocument/2006/relationships/slideLayout" Target="../slideLayouts/slideLayout25.xml"/><Relationship Id="rId16" Type="http://schemas.openxmlformats.org/officeDocument/2006/relationships/tags" Target="../tags/tag16.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15.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vmlDrawing" Target="../drawings/vmlDrawing1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32A4F985-5364-6E40-4A83-23C6EC548210}"/>
              </a:ext>
            </a:extLst>
          </p:cNvPr>
          <p:cNvGraphicFramePr>
            <a:graphicFrameLocks noChangeAspect="1"/>
          </p:cNvGraphicFramePr>
          <p:nvPr userDrawn="1">
            <p:custDataLst>
              <p:tags r:id="rId16"/>
            </p:custDataLst>
            <p:extLst>
              <p:ext uri="{D42A27DB-BD31-4B8C-83A1-F6EECF244321}">
                <p14:modId xmlns:p14="http://schemas.microsoft.com/office/powerpoint/2010/main" val="2631700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2" name="Diapositiva de think-cell" r:id="rId17" imgW="415" imgH="416" progId="TCLayout.ActiveDocument.1">
                  <p:embed/>
                </p:oleObj>
              </mc:Choice>
              <mc:Fallback>
                <p:oleObj name="Diapositiva de think-cell" r:id="rId17" imgW="415" imgH="416" progId="TCLayout.ActiveDocument.1">
                  <p:embed/>
                  <p:pic>
                    <p:nvPicPr>
                      <p:cNvPr id="2" name="Objeto 1" hidden="1">
                        <a:extLst>
                          <a:ext uri="{FF2B5EF4-FFF2-40B4-BE49-F238E27FC236}">
                            <a16:creationId xmlns="" xmlns:a16="http://schemas.microsoft.com/office/drawing/2014/main" id="{32A4F985-5364-6E40-4A83-23C6EC548210}"/>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7" name="Marcador de texto 6">
            <a:extLst>
              <a:ext uri="{FF2B5EF4-FFF2-40B4-BE49-F238E27FC236}">
                <a16:creationId xmlns="" xmlns:a16="http://schemas.microsoft.com/office/drawing/2014/main" id="{8EBDBA09-EDD8-FFE9-5AB1-157BBCC9C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custDataLst>
      <p:tags r:id="rId15"/>
    </p:custDataLst>
    <p:extLst>
      <p:ext uri="{BB962C8B-B14F-4D97-AF65-F5344CB8AC3E}">
        <p14:creationId xmlns:p14="http://schemas.microsoft.com/office/powerpoint/2010/main" val="195468931"/>
      </p:ext>
    </p:extLst>
  </p:cSld>
  <p:clrMap bg1="lt1" tx1="dk1" bg2="lt2" tx2="dk2" accent1="accent1" accent2="accent2" accent3="accent3" accent4="accent4" accent5="accent5" accent6="accent6" hlink="hlink" folHlink="folHlink"/>
  <p:sldLayoutIdLst>
    <p:sldLayoutId id="2147483651" r:id="rId1"/>
    <p:sldLayoutId id="2147483701" r:id="rId2"/>
    <p:sldLayoutId id="2147483697" r:id="rId3"/>
    <p:sldLayoutId id="2147483698" r:id="rId4"/>
    <p:sldLayoutId id="2147483700" r:id="rId5"/>
    <p:sldLayoutId id="2147483665" r:id="rId6"/>
    <p:sldLayoutId id="2147483702" r:id="rId7"/>
    <p:sldLayoutId id="2147483666" r:id="rId8"/>
    <p:sldLayoutId id="2147483699" r:id="rId9"/>
    <p:sldLayoutId id="2147483689" r:id="rId10"/>
    <p:sldLayoutId id="2147483696" r:id="rId11"/>
    <p:sldLayoutId id="2147483695"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7EAE2FC3-E8D4-FE4D-98F5-925B84F586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348AB11D-457D-7D41-8335-147C4E4C24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1D5EA07A-1424-0F4F-BD85-682D60C45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F5D46D7D-5D94-DD44-BA69-DBCCFDB9C7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1C3A2914-F0B2-F043-8D6A-7832AE91E2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38516933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xmlns="" id="{7E22C0DD-7EC0-CB13-19EE-F05783A24E2B}"/>
              </a:ext>
            </a:extLst>
          </p:cNvPr>
          <p:cNvGraphicFramePr>
            <a:graphicFrameLocks noChangeAspect="1"/>
          </p:cNvGraphicFramePr>
          <p:nvPr userDrawn="1">
            <p:custDataLst>
              <p:tags r:id="rId16"/>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084" name="Diapositiva de think-cell" r:id="rId17" imgW="395" imgH="396" progId="TCLayout.ActiveDocument.1">
                  <p:embed/>
                </p:oleObj>
              </mc:Choice>
              <mc:Fallback>
                <p:oleObj name="Diapositiva de think-cell" r:id="rId17" imgW="395" imgH="396"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Tree>
    <p:custDataLst>
      <p:tags r:id="rId15"/>
    </p:custDataLst>
    <p:extLst>
      <p:ext uri="{BB962C8B-B14F-4D97-AF65-F5344CB8AC3E}">
        <p14:creationId xmlns:p14="http://schemas.microsoft.com/office/powerpoint/2010/main" val="359207605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kumimoji="0" lang="es-ES" sz="2000" b="0" i="0" u="none" strike="noStrike" kern="1200" cap="none" spc="0" normalizeH="0" baseline="0" dirty="0" smtClean="0">
          <a:ln>
            <a:noFill/>
          </a:ln>
          <a:solidFill>
            <a:srgbClr val="15BF45"/>
          </a:solidFill>
          <a:effectLst/>
          <a:uLnTx/>
          <a:uFillTx/>
          <a:latin typeface="Arial" panose="020B0604020202020204" pitchFamily="34" charset="0"/>
          <a:ea typeface="+mn-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981">
          <p15:clr>
            <a:srgbClr val="F26B43"/>
          </p15:clr>
        </p15:guide>
        <p15:guide id="4294967295" pos="279">
          <p15:clr>
            <a:srgbClr val="F26B43"/>
          </p15:clr>
        </p15:guide>
        <p15:guide id="4294967295" pos="7423">
          <p15:clr>
            <a:srgbClr val="F26B43"/>
          </p15:clr>
        </p15:guide>
        <p15:guide id="4294967295" orient="horz" pos="3884">
          <p15:clr>
            <a:srgbClr val="F26B43"/>
          </p15:clr>
        </p15:guide>
        <p15:guide id="4294967295" orient="horz" pos="232">
          <p15:clr>
            <a:srgbClr val="F26B43"/>
          </p15:clr>
        </p15:guide>
        <p15:guide id="4294967295" orient="horz" pos="323">
          <p15:clr>
            <a:srgbClr val="F26B43"/>
          </p15:clr>
        </p15:guide>
        <p15:guide id="4294967295" orient="horz" pos="406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notesSlide" Target="../notesSlides/notesSlide1.xml"/><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image" Target="../media/image13.svg"/><Relationship Id="rId5" Type="http://schemas.openxmlformats.org/officeDocument/2006/relationships/image" Target="../media/image24.png"/><Relationship Id="rId4" Type="http://schemas.openxmlformats.org/officeDocument/2006/relationships/image" Target="../media/image2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37.xml"/><Relationship Id="rId4" Type="http://schemas.openxmlformats.org/officeDocument/2006/relationships/image" Target="../media/image39.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38.xml"/><Relationship Id="rId4" Type="http://schemas.openxmlformats.org/officeDocument/2006/relationships/image" Target="../media/image40.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39.xml"/><Relationship Id="rId4" Type="http://schemas.openxmlformats.org/officeDocument/2006/relationships/image" Target="../media/image40.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40.xml"/><Relationship Id="rId4" Type="http://schemas.openxmlformats.org/officeDocument/2006/relationships/image" Target="../media/image41.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41.xml"/><Relationship Id="rId4" Type="http://schemas.openxmlformats.org/officeDocument/2006/relationships/image" Target="../media/image41.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42.xml"/><Relationship Id="rId4" Type="http://schemas.openxmlformats.org/officeDocument/2006/relationships/image" Target="../media/image42.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43.xml"/><Relationship Id="rId4" Type="http://schemas.openxmlformats.org/officeDocument/2006/relationships/image" Target="../media/image43.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44.xml"/><Relationship Id="rId4" Type="http://schemas.openxmlformats.org/officeDocument/2006/relationships/image" Target="../media/image44.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45.xml"/><Relationship Id="rId4" Type="http://schemas.openxmlformats.org/officeDocument/2006/relationships/image" Target="../media/image45.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tags" Target="../tags/tag46.xml"/><Relationship Id="rId4" Type="http://schemas.openxmlformats.org/officeDocument/2006/relationships/image" Target="../media/image45.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9.emf"/><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tags" Target="../tags/tag47.xml"/><Relationship Id="rId4" Type="http://schemas.openxmlformats.org/officeDocument/2006/relationships/image" Target="../media/image46.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tags" Target="../tags/tag48.xml"/><Relationship Id="rId4" Type="http://schemas.openxmlformats.org/officeDocument/2006/relationships/image" Target="../media/image46.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49.xml"/><Relationship Id="rId4" Type="http://schemas.openxmlformats.org/officeDocument/2006/relationships/image" Target="../media/image47.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tags" Target="../tags/tag50.xml"/><Relationship Id="rId4" Type="http://schemas.openxmlformats.org/officeDocument/2006/relationships/image" Target="../media/image48.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51.xml"/><Relationship Id="rId4" Type="http://schemas.openxmlformats.org/officeDocument/2006/relationships/image" Target="../media/image48.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tags" Target="../tags/tag52.xml"/><Relationship Id="rId4" Type="http://schemas.openxmlformats.org/officeDocument/2006/relationships/image" Target="../media/image49.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tags" Target="../tags/tag53.xml"/><Relationship Id="rId4" Type="http://schemas.openxmlformats.org/officeDocument/2006/relationships/image" Target="../media/image49.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0.xml"/><Relationship Id="rId1" Type="http://schemas.openxmlformats.org/officeDocument/2006/relationships/tags" Target="../tags/tag54.xml"/><Relationship Id="rId4" Type="http://schemas.openxmlformats.org/officeDocument/2006/relationships/image" Target="../media/image50.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0.xml"/><Relationship Id="rId1" Type="http://schemas.openxmlformats.org/officeDocument/2006/relationships/tags" Target="../tags/tag55.xml"/><Relationship Id="rId4" Type="http://schemas.openxmlformats.org/officeDocument/2006/relationships/image" Target="../media/image51.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5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30.xml"/><Relationship Id="rId4" Type="http://schemas.openxmlformats.org/officeDocument/2006/relationships/image" Target="../media/image30.e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0.xml"/><Relationship Id="rId1" Type="http://schemas.openxmlformats.org/officeDocument/2006/relationships/tags" Target="../tags/tag57.xml"/><Relationship Id="rId4" Type="http://schemas.openxmlformats.org/officeDocument/2006/relationships/image" Target="../media/image39.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0.xml"/><Relationship Id="rId1" Type="http://schemas.openxmlformats.org/officeDocument/2006/relationships/tags" Target="../tags/tag58.xml"/><Relationship Id="rId4" Type="http://schemas.openxmlformats.org/officeDocument/2006/relationships/image" Target="../media/image39.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0.xml"/><Relationship Id="rId1" Type="http://schemas.openxmlformats.org/officeDocument/2006/relationships/tags" Target="../tags/tag59.xml"/><Relationship Id="rId4" Type="http://schemas.openxmlformats.org/officeDocument/2006/relationships/image" Target="../media/image40.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0.xml"/><Relationship Id="rId1" Type="http://schemas.openxmlformats.org/officeDocument/2006/relationships/tags" Target="../tags/tag60.xml"/><Relationship Id="rId4" Type="http://schemas.openxmlformats.org/officeDocument/2006/relationships/image" Target="../media/image40.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0.xml"/><Relationship Id="rId1" Type="http://schemas.openxmlformats.org/officeDocument/2006/relationships/tags" Target="../tags/tag61.xml"/><Relationship Id="rId4" Type="http://schemas.openxmlformats.org/officeDocument/2006/relationships/image" Target="../media/image41.e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0.xml"/><Relationship Id="rId1" Type="http://schemas.openxmlformats.org/officeDocument/2006/relationships/tags" Target="../tags/tag62.xml"/><Relationship Id="rId4" Type="http://schemas.openxmlformats.org/officeDocument/2006/relationships/image" Target="../media/image41.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0.xml"/><Relationship Id="rId1" Type="http://schemas.openxmlformats.org/officeDocument/2006/relationships/tags" Target="../tags/tag63.xml"/><Relationship Id="rId4" Type="http://schemas.openxmlformats.org/officeDocument/2006/relationships/image" Target="../media/image42.e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0.xml"/><Relationship Id="rId1" Type="http://schemas.openxmlformats.org/officeDocument/2006/relationships/tags" Target="../tags/tag64.xml"/><Relationship Id="rId4" Type="http://schemas.openxmlformats.org/officeDocument/2006/relationships/image" Target="../media/image42.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0.xml"/><Relationship Id="rId1" Type="http://schemas.openxmlformats.org/officeDocument/2006/relationships/tags" Target="../tags/tag65.xml"/><Relationship Id="rId4" Type="http://schemas.openxmlformats.org/officeDocument/2006/relationships/image" Target="../media/image43.e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0.xml"/><Relationship Id="rId1" Type="http://schemas.openxmlformats.org/officeDocument/2006/relationships/tags" Target="../tags/tag66.xml"/><Relationship Id="rId4" Type="http://schemas.openxmlformats.org/officeDocument/2006/relationships/image" Target="../media/image44.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31.xml"/><Relationship Id="rId4" Type="http://schemas.openxmlformats.org/officeDocument/2006/relationships/image" Target="../media/image31.emf"/></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0.xml"/><Relationship Id="rId1" Type="http://schemas.openxmlformats.org/officeDocument/2006/relationships/tags" Target="../tags/tag67.xml"/><Relationship Id="rId4" Type="http://schemas.openxmlformats.org/officeDocument/2006/relationships/image" Target="../media/image44.e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0.xml"/><Relationship Id="rId1" Type="http://schemas.openxmlformats.org/officeDocument/2006/relationships/tags" Target="../tags/tag68.xml"/><Relationship Id="rId4" Type="http://schemas.openxmlformats.org/officeDocument/2006/relationships/image" Target="../media/image45.em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0.xml"/><Relationship Id="rId1" Type="http://schemas.openxmlformats.org/officeDocument/2006/relationships/tags" Target="../tags/tag69.xml"/><Relationship Id="rId4" Type="http://schemas.openxmlformats.org/officeDocument/2006/relationships/image" Target="../media/image45.e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0.xml"/><Relationship Id="rId1" Type="http://schemas.openxmlformats.org/officeDocument/2006/relationships/tags" Target="../tags/tag70.xml"/><Relationship Id="rId4" Type="http://schemas.openxmlformats.org/officeDocument/2006/relationships/image" Target="../media/image46.e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0.xml"/><Relationship Id="rId1" Type="http://schemas.openxmlformats.org/officeDocument/2006/relationships/tags" Target="../tags/tag71.xml"/><Relationship Id="rId4" Type="http://schemas.openxmlformats.org/officeDocument/2006/relationships/image" Target="../media/image46.e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0.xml"/><Relationship Id="rId1" Type="http://schemas.openxmlformats.org/officeDocument/2006/relationships/tags" Target="../tags/tag72.xml"/><Relationship Id="rId4" Type="http://schemas.openxmlformats.org/officeDocument/2006/relationships/image" Target="../media/image47.em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0.xml"/><Relationship Id="rId1" Type="http://schemas.openxmlformats.org/officeDocument/2006/relationships/tags" Target="../tags/tag73.xml"/><Relationship Id="rId4" Type="http://schemas.openxmlformats.org/officeDocument/2006/relationships/image" Target="../media/image48.e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0.xml"/><Relationship Id="rId1" Type="http://schemas.openxmlformats.org/officeDocument/2006/relationships/tags" Target="../tags/tag74.xml"/><Relationship Id="rId4" Type="http://schemas.openxmlformats.org/officeDocument/2006/relationships/image" Target="../media/image49.emf"/></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0.xml"/><Relationship Id="rId1" Type="http://schemas.openxmlformats.org/officeDocument/2006/relationships/tags" Target="../tags/tag75.xml"/><Relationship Id="rId4" Type="http://schemas.openxmlformats.org/officeDocument/2006/relationships/image" Target="../media/image49.emf"/></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0.xml"/><Relationship Id="rId1" Type="http://schemas.openxmlformats.org/officeDocument/2006/relationships/tags" Target="../tags/tag76.xml"/><Relationship Id="rId4" Type="http://schemas.openxmlformats.org/officeDocument/2006/relationships/image" Target="../media/image50.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32.xml"/><Relationship Id="rId4" Type="http://schemas.openxmlformats.org/officeDocument/2006/relationships/image" Target="../media/image32.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0.xml"/><Relationship Id="rId1" Type="http://schemas.openxmlformats.org/officeDocument/2006/relationships/tags" Target="../tags/tag77.xml"/><Relationship Id="rId4" Type="http://schemas.openxmlformats.org/officeDocument/2006/relationships/image" Target="../media/image51.emf"/></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6.xml"/><Relationship Id="rId1" Type="http://schemas.openxmlformats.org/officeDocument/2006/relationships/tags" Target="../tags/tag78.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14.xml"/><Relationship Id="rId1" Type="http://schemas.openxmlformats.org/officeDocument/2006/relationships/tags" Target="../tags/tag79.xml"/><Relationship Id="rId6" Type="http://schemas.openxmlformats.org/officeDocument/2006/relationships/image" Target="../media/image55.png"/><Relationship Id="rId5" Type="http://schemas.openxmlformats.org/officeDocument/2006/relationships/image" Target="../media/image59.svg"/><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14.xml"/><Relationship Id="rId1" Type="http://schemas.openxmlformats.org/officeDocument/2006/relationships/tags" Target="../tags/tag80.xml"/><Relationship Id="rId6" Type="http://schemas.openxmlformats.org/officeDocument/2006/relationships/image" Target="../media/image56.png"/><Relationship Id="rId5" Type="http://schemas.openxmlformats.org/officeDocument/2006/relationships/image" Target="../media/image59.svg"/><Relationship Id="rId4" Type="http://schemas.openxmlformats.org/officeDocument/2006/relationships/image" Target="../media/image54.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8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6.jpeg"/><Relationship Id="rId2" Type="http://schemas.openxmlformats.org/officeDocument/2006/relationships/slideLayout" Target="../slideLayouts/slideLayout10.xml"/><Relationship Id="rId1" Type="http://schemas.openxmlformats.org/officeDocument/2006/relationships/tags" Target="../tags/tag3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34.xml"/><Relationship Id="rId5" Type="http://schemas.openxmlformats.org/officeDocument/2006/relationships/image" Target="../media/image38.emf"/><Relationship Id="rId4" Type="http://schemas.openxmlformats.org/officeDocument/2006/relationships/image" Target="../media/image3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36.xml"/><Relationship Id="rId4" Type="http://schemas.openxmlformats.org/officeDocument/2006/relationships/image" Target="../media/image3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C779D678-D5FD-1D46-939D-07E5D348DA4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Marcador de texto 1">
            <a:extLst>
              <a:ext uri="{FF2B5EF4-FFF2-40B4-BE49-F238E27FC236}">
                <a16:creationId xmlns="" xmlns:a16="http://schemas.microsoft.com/office/drawing/2014/main" id="{345E0EEB-782B-48CE-950A-41203BE243C8}"/>
              </a:ext>
            </a:extLst>
          </p:cNvPr>
          <p:cNvSpPr>
            <a:spLocks noGrp="1"/>
          </p:cNvSpPr>
          <p:nvPr>
            <p:ph type="body" sz="quarter" idx="11"/>
          </p:nvPr>
        </p:nvSpPr>
        <p:spPr/>
        <p:txBody>
          <a:bodyPr>
            <a:normAutofit/>
          </a:bodyPr>
          <a:lstStyle/>
          <a:p>
            <a:r>
              <a:rPr lang="es-CL" dirty="0">
                <a:solidFill>
                  <a:schemeClr val="bg1"/>
                </a:solidFill>
                <a:latin typeface="ACHS Nueva Serif" pitchFamily="2" charset="77"/>
              </a:rPr>
              <a:t>Prevención de riesgos en Piscicultura </a:t>
            </a:r>
          </a:p>
        </p:txBody>
      </p:sp>
      <p:pic>
        <p:nvPicPr>
          <p:cNvPr id="7" name="Gráfico 6">
            <a:extLst>
              <a:ext uri="{FF2B5EF4-FFF2-40B4-BE49-F238E27FC236}">
                <a16:creationId xmlns="" xmlns:a16="http://schemas.microsoft.com/office/drawing/2014/main" id="{9B6F3F69-2E30-4F59-BB59-33F05425873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6200000">
            <a:off x="0" y="0"/>
            <a:ext cx="2811779" cy="2811779"/>
          </a:xfrm>
          <a:prstGeom prst="rect">
            <a:avLst/>
          </a:prstGeom>
        </p:spPr>
      </p:pic>
      <p:pic>
        <p:nvPicPr>
          <p:cNvPr id="8" name="Gráfico 7">
            <a:extLst>
              <a:ext uri="{FF2B5EF4-FFF2-40B4-BE49-F238E27FC236}">
                <a16:creationId xmlns="" xmlns:a16="http://schemas.microsoft.com/office/drawing/2014/main" id="{B9AAB87F-0217-49FC-8A93-1B1E4787974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0980835" y="407974"/>
            <a:ext cx="794926" cy="794926"/>
          </a:xfrm>
          <a:prstGeom prst="rect">
            <a:avLst/>
          </a:prstGeom>
        </p:spPr>
      </p:pic>
      <p:sp>
        <p:nvSpPr>
          <p:cNvPr id="3" name="Rectángulo redondeado 2">
            <a:extLst>
              <a:ext uri="{FF2B5EF4-FFF2-40B4-BE49-F238E27FC236}">
                <a16:creationId xmlns="" xmlns:a16="http://schemas.microsoft.com/office/drawing/2014/main" id="{7E0C2104-DC15-7C4B-BD0B-23CF23EA3110}"/>
              </a:ext>
            </a:extLst>
          </p:cNvPr>
          <p:cNvSpPr/>
          <p:nvPr/>
        </p:nvSpPr>
        <p:spPr>
          <a:xfrm>
            <a:off x="449263" y="4637989"/>
            <a:ext cx="2462613" cy="377072"/>
          </a:xfrm>
          <a:prstGeom prst="roundRect">
            <a:avLst>
              <a:gd name="adj" fmla="val 2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2"/>
                </a:solidFill>
                <a:latin typeface="ACHS Nueva Sans Medium" pitchFamily="2" charset="77"/>
              </a:rPr>
              <a:t>Charla / </a:t>
            </a:r>
            <a:r>
              <a:rPr lang="es-CL" dirty="0" smtClean="0">
                <a:solidFill>
                  <a:schemeClr val="bg2"/>
                </a:solidFill>
                <a:latin typeface="ACHS Nueva Sans Medium" pitchFamily="2" charset="77"/>
              </a:rPr>
              <a:t>Presencial</a:t>
            </a:r>
            <a:endParaRPr lang="es-CL" dirty="0">
              <a:solidFill>
                <a:schemeClr val="bg2"/>
              </a:solidFill>
              <a:latin typeface="ACHS Nueva Sans Medium" pitchFamily="2" charset="77"/>
            </a:endParaRPr>
          </a:p>
        </p:txBody>
      </p:sp>
    </p:spTree>
    <p:custDataLst>
      <p:tags r:id="rId1"/>
    </p:custDataLst>
    <p:extLst>
      <p:ext uri="{BB962C8B-B14F-4D97-AF65-F5344CB8AC3E}">
        <p14:creationId xmlns:p14="http://schemas.microsoft.com/office/powerpoint/2010/main" val="414643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Peligros e Incidentes</a:t>
            </a:r>
          </a:p>
        </p:txBody>
      </p:sp>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Caídas</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3691222"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Posibles causas: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Subir o bajar escaleras en forma apresurada y sin tomarse del pasamanos y/o con la visión obstaculizada.</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Iluminación deficiente.</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No utilizar/uso incorrecto de arnés de seguridad en trabajos a mas de 1,8 m de altura.</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Falta de barandas en los pasillos o mala sujeción de estas.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Saltar desde pick-up de la camioneta al piso, o mientras se cargan materiales o equipos.</a:t>
            </a:r>
          </a:p>
        </p:txBody>
      </p:sp>
      <p:pic>
        <p:nvPicPr>
          <p:cNvPr id="9" name="Imagen 8">
            <a:extLst>
              <a:ext uri="{FF2B5EF4-FFF2-40B4-BE49-F238E27FC236}">
                <a16:creationId xmlns="" xmlns:a16="http://schemas.microsoft.com/office/drawing/2014/main" id="{966E0AF5-2F92-6A40-9758-E644F4B7B024}"/>
              </a:ext>
            </a:extLst>
          </p:cNvPr>
          <p:cNvPicPr>
            <a:picLocks noChangeAspect="1"/>
          </p:cNvPicPr>
          <p:nvPr/>
        </p:nvPicPr>
        <p:blipFill>
          <a:blip r:embed="rId4"/>
          <a:stretch>
            <a:fillRect/>
          </a:stretch>
        </p:blipFill>
        <p:spPr>
          <a:xfrm>
            <a:off x="6414563" y="2163597"/>
            <a:ext cx="4449478" cy="4694403"/>
          </a:xfrm>
          <a:prstGeom prst="rect">
            <a:avLst/>
          </a:prstGeom>
        </p:spPr>
      </p:pic>
    </p:spTree>
    <p:custDataLst>
      <p:tags r:id="rId1"/>
    </p:custDataLst>
    <p:extLst>
      <p:ext uri="{BB962C8B-B14F-4D97-AF65-F5344CB8AC3E}">
        <p14:creationId xmlns:p14="http://schemas.microsoft.com/office/powerpoint/2010/main" val="128204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Peligros e Incidentes</a:t>
            </a:r>
          </a:p>
        </p:txBody>
      </p:sp>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Heridas por elementos cortopunzante</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3691222"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Posibles causas: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Cortar mallas, cabos, sacos, etc. dirigiendo el corte hacia el cuerpo.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Transportar elementos cortantes en lugares inadecuados. Ej: dentro de bota, insertado en el overol, etc.</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Efectuar juegos, maniobras, descuido, aplicación de fuerza excesiva, rapidez.</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Infraestructura defectuosa; bordes filosos o agudos de mesones y otros implementos de trabajo.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No utilizar guantes.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Malas condiciones climáticas.</a:t>
            </a:r>
          </a:p>
        </p:txBody>
      </p:sp>
      <p:pic>
        <p:nvPicPr>
          <p:cNvPr id="3" name="Imagen 2">
            <a:extLst>
              <a:ext uri="{FF2B5EF4-FFF2-40B4-BE49-F238E27FC236}">
                <a16:creationId xmlns="" xmlns:a16="http://schemas.microsoft.com/office/drawing/2014/main" id="{6BBEABF4-35A4-5847-B40E-48F1AEAAD61F}"/>
              </a:ext>
            </a:extLst>
          </p:cNvPr>
          <p:cNvPicPr>
            <a:picLocks noChangeAspect="1"/>
          </p:cNvPicPr>
          <p:nvPr/>
        </p:nvPicPr>
        <p:blipFill>
          <a:blip r:embed="rId4"/>
          <a:stretch>
            <a:fillRect/>
          </a:stretch>
        </p:blipFill>
        <p:spPr>
          <a:xfrm flipH="1">
            <a:off x="6222124" y="2618460"/>
            <a:ext cx="5034455" cy="4239540"/>
          </a:xfrm>
          <a:prstGeom prst="rect">
            <a:avLst/>
          </a:prstGeom>
        </p:spPr>
      </p:pic>
    </p:spTree>
    <p:custDataLst>
      <p:tags r:id="rId1"/>
    </p:custDataLst>
    <p:extLst>
      <p:ext uri="{BB962C8B-B14F-4D97-AF65-F5344CB8AC3E}">
        <p14:creationId xmlns:p14="http://schemas.microsoft.com/office/powerpoint/2010/main" val="37700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Peligros e Incidentes</a:t>
            </a:r>
          </a:p>
        </p:txBody>
      </p:sp>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Heridas por elementos cortopunzante</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3691222"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Posibles causas: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Iluminación deficiente.</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Uso de cuchillos demasiado pequeños que obligan a acercar las manos </a:t>
            </a:r>
            <a:br>
              <a:rPr lang="es-ES" dirty="0">
                <a:solidFill>
                  <a:schemeClr val="tx1"/>
                </a:solidFill>
                <a:effectLst/>
                <a:latin typeface="ACHS Nueva Sans Medium" pitchFamily="2" charset="77"/>
              </a:rPr>
            </a:br>
            <a:r>
              <a:rPr lang="es-ES" dirty="0">
                <a:solidFill>
                  <a:schemeClr val="tx1"/>
                </a:solidFill>
                <a:effectLst/>
                <a:latin typeface="ACHS Nueva Sans Medium" pitchFamily="2" charset="77"/>
              </a:rPr>
              <a:t>a los puntos de corte.</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Mal estado de cuchillos, mal afilados.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Uso de cuchillos con punta.</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Poca distancia de trabajo entre trabajadores realizando la misma actividad.</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Uso descuidado de bisturí en actividad de necropsia.</a:t>
            </a:r>
          </a:p>
        </p:txBody>
      </p:sp>
      <p:pic>
        <p:nvPicPr>
          <p:cNvPr id="3" name="Imagen 2">
            <a:extLst>
              <a:ext uri="{FF2B5EF4-FFF2-40B4-BE49-F238E27FC236}">
                <a16:creationId xmlns="" xmlns:a16="http://schemas.microsoft.com/office/drawing/2014/main" id="{6BBEABF4-35A4-5847-B40E-48F1AEAAD61F}"/>
              </a:ext>
            </a:extLst>
          </p:cNvPr>
          <p:cNvPicPr>
            <a:picLocks noChangeAspect="1"/>
          </p:cNvPicPr>
          <p:nvPr/>
        </p:nvPicPr>
        <p:blipFill>
          <a:blip r:embed="rId4"/>
          <a:stretch>
            <a:fillRect/>
          </a:stretch>
        </p:blipFill>
        <p:spPr>
          <a:xfrm flipH="1">
            <a:off x="6222124" y="2618460"/>
            <a:ext cx="5034455" cy="4239540"/>
          </a:xfrm>
          <a:prstGeom prst="rect">
            <a:avLst/>
          </a:prstGeom>
        </p:spPr>
      </p:pic>
    </p:spTree>
    <p:custDataLst>
      <p:tags r:id="rId1"/>
    </p:custDataLst>
    <p:extLst>
      <p:ext uri="{BB962C8B-B14F-4D97-AF65-F5344CB8AC3E}">
        <p14:creationId xmlns:p14="http://schemas.microsoft.com/office/powerpoint/2010/main" val="255658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Peligros e Incidentes</a:t>
            </a:r>
          </a:p>
        </p:txBody>
      </p:sp>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Contacto con sustancias químicas</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2" y="1539081"/>
            <a:ext cx="4043909"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Posibles causas: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Manipulación por personal sin conocimiento previo ni autorización.</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Mal uso de envases; envases sin rotulación, uso de envases de bebidas y/u otros de alimentos.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Manipular sustancias químicas sin protección personal.</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EPP inexistentes o en malas condiciones.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No uso o uso incorrecto de equipos de protección personal.</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Falta de instructivos, fichas técnicas y/o hojas de seguridad.</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Ausencia de elementos de trasvasije (bombas manuales, de fuelle).</a:t>
            </a:r>
          </a:p>
          <a:p>
            <a:pPr>
              <a:lnSpc>
                <a:spcPct val="100000"/>
              </a:lnSpc>
              <a:spcBef>
                <a:spcPts val="1050"/>
              </a:spcBef>
              <a:buClr>
                <a:schemeClr val="accent1"/>
              </a:buClr>
            </a:pPr>
            <a:endParaRPr lang="es-ES" dirty="0">
              <a:solidFill>
                <a:schemeClr val="tx1"/>
              </a:solidFill>
              <a:effectLst/>
              <a:latin typeface="ACHS Nueva Sans Medium" pitchFamily="2" charset="77"/>
            </a:endParaRPr>
          </a:p>
        </p:txBody>
      </p:sp>
      <p:pic>
        <p:nvPicPr>
          <p:cNvPr id="10" name="Imagen 9">
            <a:extLst>
              <a:ext uri="{FF2B5EF4-FFF2-40B4-BE49-F238E27FC236}">
                <a16:creationId xmlns="" xmlns:a16="http://schemas.microsoft.com/office/drawing/2014/main" id="{C16729E0-0F79-D345-95BB-55383A6F26BE}"/>
              </a:ext>
            </a:extLst>
          </p:cNvPr>
          <p:cNvPicPr>
            <a:picLocks noChangeAspect="1"/>
          </p:cNvPicPr>
          <p:nvPr/>
        </p:nvPicPr>
        <p:blipFill>
          <a:blip r:embed="rId4"/>
          <a:stretch>
            <a:fillRect/>
          </a:stretch>
        </p:blipFill>
        <p:spPr>
          <a:xfrm>
            <a:off x="6367265" y="2549653"/>
            <a:ext cx="4715894" cy="4308347"/>
          </a:xfrm>
          <a:prstGeom prst="rect">
            <a:avLst/>
          </a:prstGeom>
        </p:spPr>
      </p:pic>
    </p:spTree>
    <p:custDataLst>
      <p:tags r:id="rId1"/>
    </p:custDataLst>
    <p:extLst>
      <p:ext uri="{BB962C8B-B14F-4D97-AF65-F5344CB8AC3E}">
        <p14:creationId xmlns:p14="http://schemas.microsoft.com/office/powerpoint/2010/main" val="296192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Peligros e Incidentes</a:t>
            </a:r>
          </a:p>
        </p:txBody>
      </p:sp>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Contacto con sustancias químicas</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2" y="1539081"/>
            <a:ext cx="4043909" cy="3174809"/>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Posibles causas: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Uso de mangueras para el trasvasije.</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Desorden, falta de aseo. </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Malas condiciones climáticas.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Iluminación deficiente.</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Por aseo incorrecto de manos previo a la ingesta de alimentos. </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Por consumo de alimentos o bebidas en lugares no habilitados.</a:t>
            </a:r>
          </a:p>
        </p:txBody>
      </p:sp>
      <p:pic>
        <p:nvPicPr>
          <p:cNvPr id="10" name="Imagen 9">
            <a:extLst>
              <a:ext uri="{FF2B5EF4-FFF2-40B4-BE49-F238E27FC236}">
                <a16:creationId xmlns="" xmlns:a16="http://schemas.microsoft.com/office/drawing/2014/main" id="{C16729E0-0F79-D345-95BB-55383A6F26BE}"/>
              </a:ext>
            </a:extLst>
          </p:cNvPr>
          <p:cNvPicPr>
            <a:picLocks noChangeAspect="1"/>
          </p:cNvPicPr>
          <p:nvPr/>
        </p:nvPicPr>
        <p:blipFill>
          <a:blip r:embed="rId4"/>
          <a:stretch>
            <a:fillRect/>
          </a:stretch>
        </p:blipFill>
        <p:spPr>
          <a:xfrm>
            <a:off x="6367265" y="2549653"/>
            <a:ext cx="4715894" cy="4308347"/>
          </a:xfrm>
          <a:prstGeom prst="rect">
            <a:avLst/>
          </a:prstGeom>
        </p:spPr>
      </p:pic>
    </p:spTree>
    <p:custDataLst>
      <p:tags r:id="rId1"/>
    </p:custDataLst>
    <p:extLst>
      <p:ext uri="{BB962C8B-B14F-4D97-AF65-F5344CB8AC3E}">
        <p14:creationId xmlns:p14="http://schemas.microsoft.com/office/powerpoint/2010/main" val="80262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Peligros e Incidentes</a:t>
            </a:r>
          </a:p>
        </p:txBody>
      </p:sp>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Atrapamiento entre objetos en movimiento o fijos</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2" y="1539081"/>
            <a:ext cx="4059675"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Posibles causas: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Intervenir máquinas o equipos sin autorización.</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Realizar mantención a equipos sin protección a partes móviles.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Hacer mantención o reparaciones con motores funcionando.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Protecciones de poleas de compresor ausentes o insuficientes.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Acercar las manos al rolete de huinches, cabrestantes, roldanas y otros equipos.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Uso de guantes grandes, ropa suelta, cabello largo, joyas, relojes, etc.</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Poner la manos en zonas donde convergen estructuras.</a:t>
            </a:r>
          </a:p>
        </p:txBody>
      </p:sp>
      <p:pic>
        <p:nvPicPr>
          <p:cNvPr id="9" name="Imagen 8">
            <a:extLst>
              <a:ext uri="{FF2B5EF4-FFF2-40B4-BE49-F238E27FC236}">
                <a16:creationId xmlns="" xmlns:a16="http://schemas.microsoft.com/office/drawing/2014/main" id="{E504A714-CE29-AE4D-BDE1-760BAD627902}"/>
              </a:ext>
            </a:extLst>
          </p:cNvPr>
          <p:cNvPicPr>
            <a:picLocks noChangeAspect="1"/>
          </p:cNvPicPr>
          <p:nvPr/>
        </p:nvPicPr>
        <p:blipFill>
          <a:blip r:embed="rId4"/>
          <a:stretch>
            <a:fillRect/>
          </a:stretch>
        </p:blipFill>
        <p:spPr>
          <a:xfrm>
            <a:off x="6096000" y="1858329"/>
            <a:ext cx="4999671" cy="4999671"/>
          </a:xfrm>
          <a:prstGeom prst="rect">
            <a:avLst/>
          </a:prstGeom>
        </p:spPr>
      </p:pic>
    </p:spTree>
    <p:custDataLst>
      <p:tags r:id="rId1"/>
    </p:custDataLst>
    <p:extLst>
      <p:ext uri="{BB962C8B-B14F-4D97-AF65-F5344CB8AC3E}">
        <p14:creationId xmlns:p14="http://schemas.microsoft.com/office/powerpoint/2010/main" val="210299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Peligros e Incidentes</a:t>
            </a:r>
          </a:p>
        </p:txBody>
      </p:sp>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Caídas al agua</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2"/>
            <a:ext cx="3691222" cy="1550960"/>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Posibles causas: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Transitar sin precaución.</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Pasillos sin barandas.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No uso de chalecos salvavidas.</a:t>
            </a:r>
          </a:p>
        </p:txBody>
      </p:sp>
      <p:pic>
        <p:nvPicPr>
          <p:cNvPr id="10" name="Imagen 9">
            <a:extLst>
              <a:ext uri="{FF2B5EF4-FFF2-40B4-BE49-F238E27FC236}">
                <a16:creationId xmlns="" xmlns:a16="http://schemas.microsoft.com/office/drawing/2014/main" id="{1CC00B28-AB6B-194E-81C3-E49A574B6FB4}"/>
              </a:ext>
            </a:extLst>
          </p:cNvPr>
          <p:cNvPicPr>
            <a:picLocks noChangeAspect="1"/>
          </p:cNvPicPr>
          <p:nvPr/>
        </p:nvPicPr>
        <p:blipFill>
          <a:blip r:embed="rId4"/>
          <a:stretch>
            <a:fillRect/>
          </a:stretch>
        </p:blipFill>
        <p:spPr>
          <a:xfrm>
            <a:off x="6096000" y="1745861"/>
            <a:ext cx="5112139" cy="5112139"/>
          </a:xfrm>
          <a:prstGeom prst="rect">
            <a:avLst/>
          </a:prstGeom>
        </p:spPr>
      </p:pic>
    </p:spTree>
    <p:custDataLst>
      <p:tags r:id="rId1"/>
    </p:custDataLst>
    <p:extLst>
      <p:ext uri="{BB962C8B-B14F-4D97-AF65-F5344CB8AC3E}">
        <p14:creationId xmlns:p14="http://schemas.microsoft.com/office/powerpoint/2010/main" val="389389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Peligros e Incidentes</a:t>
            </a:r>
          </a:p>
        </p:txBody>
      </p:sp>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Contacto con electricidad</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3691222"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Posibles causas: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Realizar mantención a equipos sin desconectar la fuente.</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Utilizar extensiones eléctricas o herramientas defectuosas o hechizas.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Manipular tableros eléctricos con las manos húmedas o mojadas.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Manipular conexiones eléctricas defectuosas. </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Sobrecarga de circuitos eléctricos.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Construcción de redes eléctricas por personal no acreditado.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Intervención de circuitos/tableros por personal no autorizado.</a:t>
            </a:r>
          </a:p>
        </p:txBody>
      </p:sp>
      <p:pic>
        <p:nvPicPr>
          <p:cNvPr id="9" name="Imagen 8">
            <a:extLst>
              <a:ext uri="{FF2B5EF4-FFF2-40B4-BE49-F238E27FC236}">
                <a16:creationId xmlns="" xmlns:a16="http://schemas.microsoft.com/office/drawing/2014/main" id="{23C7D0CE-BA11-924A-B276-831C3E162818}"/>
              </a:ext>
            </a:extLst>
          </p:cNvPr>
          <p:cNvPicPr>
            <a:picLocks noChangeAspect="1"/>
          </p:cNvPicPr>
          <p:nvPr/>
        </p:nvPicPr>
        <p:blipFill>
          <a:blip r:embed="rId4"/>
          <a:stretch>
            <a:fillRect/>
          </a:stretch>
        </p:blipFill>
        <p:spPr>
          <a:xfrm>
            <a:off x="6227379" y="2300724"/>
            <a:ext cx="5043312" cy="4621248"/>
          </a:xfrm>
          <a:prstGeom prst="rect">
            <a:avLst/>
          </a:prstGeom>
        </p:spPr>
      </p:pic>
    </p:spTree>
    <p:custDataLst>
      <p:tags r:id="rId1"/>
    </p:custDataLst>
    <p:extLst>
      <p:ext uri="{BB962C8B-B14F-4D97-AF65-F5344CB8AC3E}">
        <p14:creationId xmlns:p14="http://schemas.microsoft.com/office/powerpoint/2010/main" val="54893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Peligros e Incidentes</a:t>
            </a:r>
          </a:p>
        </p:txBody>
      </p:sp>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Contacto con fuego, incendio, explosión</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3691222"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Posibles causas: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Sobrecalentar sistemas eléctricos.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Acercar fuentes de ignición (cigarrillo encendido, fósforos, entre otros) a combustibles como bencinas, petróleo, gas, etc.</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Instalaciones fuera de norma.</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Instalaciones por personal no calificado.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Desorden y acumulación de basura.</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Recargar combustible en motobombas, generadores, compresores o hidrolavadoras con motor en funcionamiento o a alta temperatura.</a:t>
            </a:r>
          </a:p>
        </p:txBody>
      </p:sp>
      <p:pic>
        <p:nvPicPr>
          <p:cNvPr id="9" name="Imagen 8">
            <a:extLst>
              <a:ext uri="{FF2B5EF4-FFF2-40B4-BE49-F238E27FC236}">
                <a16:creationId xmlns="" xmlns:a16="http://schemas.microsoft.com/office/drawing/2014/main" id="{D07D01BC-AB8C-4445-AE1D-EE17FEA402DE}"/>
              </a:ext>
            </a:extLst>
          </p:cNvPr>
          <p:cNvPicPr>
            <a:picLocks noChangeAspect="1"/>
          </p:cNvPicPr>
          <p:nvPr/>
        </p:nvPicPr>
        <p:blipFill>
          <a:blip r:embed="rId4"/>
          <a:stretch>
            <a:fillRect/>
          </a:stretch>
        </p:blipFill>
        <p:spPr>
          <a:xfrm>
            <a:off x="6623853" y="1936372"/>
            <a:ext cx="3691221" cy="4921628"/>
          </a:xfrm>
          <a:prstGeom prst="rect">
            <a:avLst/>
          </a:prstGeom>
        </p:spPr>
      </p:pic>
    </p:spTree>
    <p:custDataLst>
      <p:tags r:id="rId1"/>
    </p:custDataLst>
    <p:extLst>
      <p:ext uri="{BB962C8B-B14F-4D97-AF65-F5344CB8AC3E}">
        <p14:creationId xmlns:p14="http://schemas.microsoft.com/office/powerpoint/2010/main" val="347959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Peligros e Incidentes</a:t>
            </a:r>
          </a:p>
        </p:txBody>
      </p:sp>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Contacto con fuego, incendio, explosión</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3691222"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Posibles causas: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Cilindros y/o conectores de GLP en mal estado.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Mal manejo de los cilindros o cilindros en mal estado.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Trabajos de corte o soldadura en las proximidades a la faena de carga de combustible.</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Operador no calificado.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Superficies mal aisladas.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En la de mantención de estanques, posible exposición a compuestos inflamables o aire con deficiencia de oxigeno.</a:t>
            </a:r>
          </a:p>
        </p:txBody>
      </p:sp>
      <p:pic>
        <p:nvPicPr>
          <p:cNvPr id="7" name="Imagen 6">
            <a:extLst>
              <a:ext uri="{FF2B5EF4-FFF2-40B4-BE49-F238E27FC236}">
                <a16:creationId xmlns="" xmlns:a16="http://schemas.microsoft.com/office/drawing/2014/main" id="{67093A86-79AB-6445-AE24-32246937A804}"/>
              </a:ext>
            </a:extLst>
          </p:cNvPr>
          <p:cNvPicPr>
            <a:picLocks noChangeAspect="1"/>
          </p:cNvPicPr>
          <p:nvPr/>
        </p:nvPicPr>
        <p:blipFill>
          <a:blip r:embed="rId4"/>
          <a:stretch>
            <a:fillRect/>
          </a:stretch>
        </p:blipFill>
        <p:spPr>
          <a:xfrm>
            <a:off x="6623853" y="1936372"/>
            <a:ext cx="3691221" cy="4921628"/>
          </a:xfrm>
          <a:prstGeom prst="rect">
            <a:avLst/>
          </a:prstGeom>
        </p:spPr>
      </p:pic>
    </p:spTree>
    <p:custDataLst>
      <p:tags r:id="rId1"/>
    </p:custDataLst>
    <p:extLst>
      <p:ext uri="{BB962C8B-B14F-4D97-AF65-F5344CB8AC3E}">
        <p14:creationId xmlns:p14="http://schemas.microsoft.com/office/powerpoint/2010/main" val="380409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 xmlns:a16="http://schemas.microsoft.com/office/drawing/2014/main" id="{358893A9-75E6-FD45-B5C2-A37F1BE61C22}"/>
              </a:ext>
            </a:extLst>
          </p:cNvPr>
          <p:cNvSpPr>
            <a:spLocks noGrp="1"/>
          </p:cNvSpPr>
          <p:nvPr>
            <p:ph type="body" sz="quarter" idx="61"/>
          </p:nvPr>
        </p:nvSpPr>
        <p:spPr/>
        <p:txBody>
          <a:bodyPr/>
          <a:lstStyle/>
          <a:p>
            <a:r>
              <a:rPr lang="es-CL" dirty="0">
                <a:latin typeface="ACHS Nueva Serif" pitchFamily="2" charset="77"/>
              </a:rPr>
              <a:t>Antes de comenzar</a:t>
            </a:r>
          </a:p>
        </p:txBody>
      </p:sp>
      <p:sp>
        <p:nvSpPr>
          <p:cNvPr id="11" name="Marcador de texto 4">
            <a:extLst>
              <a:ext uri="{FF2B5EF4-FFF2-40B4-BE49-F238E27FC236}">
                <a16:creationId xmlns="" xmlns:a16="http://schemas.microsoft.com/office/drawing/2014/main" id="{91D7553B-3FFF-6047-96D3-581ED27F3ADD}"/>
              </a:ext>
            </a:extLst>
          </p:cNvPr>
          <p:cNvSpPr txBox="1">
            <a:spLocks/>
          </p:cNvSpPr>
          <p:nvPr/>
        </p:nvSpPr>
        <p:spPr>
          <a:xfrm>
            <a:off x="526890" y="2208672"/>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chemeClr val="bg2"/>
                </a:solidFill>
                <a:latin typeface="ACHS Nueva Sans Medium" pitchFamily="2" charset="77"/>
              </a:rPr>
              <a:t>01</a:t>
            </a:r>
            <a:endParaRPr lang="es-CL" sz="4800" dirty="0">
              <a:solidFill>
                <a:schemeClr val="bg2"/>
              </a:solidFill>
              <a:latin typeface="ACHS Nueva Sans Medium" pitchFamily="2" charset="77"/>
            </a:endParaRPr>
          </a:p>
        </p:txBody>
      </p:sp>
      <p:sp>
        <p:nvSpPr>
          <p:cNvPr id="12" name="Marcador de texto 4">
            <a:extLst>
              <a:ext uri="{FF2B5EF4-FFF2-40B4-BE49-F238E27FC236}">
                <a16:creationId xmlns="" xmlns:a16="http://schemas.microsoft.com/office/drawing/2014/main" id="{B62A72D4-A53B-8B49-92F2-9B7C32D91C82}"/>
              </a:ext>
            </a:extLst>
          </p:cNvPr>
          <p:cNvSpPr txBox="1">
            <a:spLocks/>
          </p:cNvSpPr>
          <p:nvPr/>
        </p:nvSpPr>
        <p:spPr>
          <a:xfrm>
            <a:off x="3411953" y="2213429"/>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chemeClr val="bg2"/>
                </a:solidFill>
                <a:latin typeface="ACHS Nueva Sans Medium" pitchFamily="2" charset="77"/>
              </a:rPr>
              <a:t>02</a:t>
            </a:r>
            <a:endParaRPr lang="es-CL" sz="4800" dirty="0">
              <a:solidFill>
                <a:schemeClr val="bg2"/>
              </a:solidFill>
              <a:latin typeface="ACHS Nueva Sans Medium" pitchFamily="2" charset="77"/>
            </a:endParaRPr>
          </a:p>
        </p:txBody>
      </p:sp>
      <p:sp>
        <p:nvSpPr>
          <p:cNvPr id="13" name="Marcador de texto 4">
            <a:extLst>
              <a:ext uri="{FF2B5EF4-FFF2-40B4-BE49-F238E27FC236}">
                <a16:creationId xmlns="" xmlns:a16="http://schemas.microsoft.com/office/drawing/2014/main" id="{FD5C8F62-9C52-8340-82A2-E0066B86EF8A}"/>
              </a:ext>
            </a:extLst>
          </p:cNvPr>
          <p:cNvSpPr txBox="1">
            <a:spLocks/>
          </p:cNvSpPr>
          <p:nvPr/>
        </p:nvSpPr>
        <p:spPr>
          <a:xfrm>
            <a:off x="6513991" y="2212587"/>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chemeClr val="bg2"/>
                </a:solidFill>
                <a:latin typeface="ACHS Nueva Sans Medium" pitchFamily="2" charset="77"/>
              </a:rPr>
              <a:t>03</a:t>
            </a:r>
            <a:endParaRPr lang="es-CL" sz="4800" dirty="0">
              <a:solidFill>
                <a:schemeClr val="bg2"/>
              </a:solidFill>
              <a:latin typeface="ACHS Nueva Sans Medium" pitchFamily="2" charset="77"/>
            </a:endParaRPr>
          </a:p>
        </p:txBody>
      </p:sp>
      <p:sp>
        <p:nvSpPr>
          <p:cNvPr id="14" name="Marcador de texto 4">
            <a:extLst>
              <a:ext uri="{FF2B5EF4-FFF2-40B4-BE49-F238E27FC236}">
                <a16:creationId xmlns="" xmlns:a16="http://schemas.microsoft.com/office/drawing/2014/main" id="{782DF500-0203-F24A-8A0E-330617E8C7D7}"/>
              </a:ext>
            </a:extLst>
          </p:cNvPr>
          <p:cNvSpPr txBox="1">
            <a:spLocks/>
          </p:cNvSpPr>
          <p:nvPr/>
        </p:nvSpPr>
        <p:spPr>
          <a:xfrm>
            <a:off x="9585030" y="2212587"/>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chemeClr val="bg2"/>
                </a:solidFill>
                <a:latin typeface="ACHS Nueva Sans Medium" pitchFamily="2" charset="77"/>
              </a:rPr>
              <a:t>04</a:t>
            </a:r>
            <a:endParaRPr lang="es-CL" sz="4800" dirty="0">
              <a:solidFill>
                <a:schemeClr val="bg2"/>
              </a:solidFill>
              <a:latin typeface="ACHS Nueva Sans Medium" pitchFamily="2" charset="77"/>
            </a:endParaRPr>
          </a:p>
        </p:txBody>
      </p:sp>
      <p:sp>
        <p:nvSpPr>
          <p:cNvPr id="15" name="Marcador de texto 5">
            <a:extLst>
              <a:ext uri="{FF2B5EF4-FFF2-40B4-BE49-F238E27FC236}">
                <a16:creationId xmlns="" xmlns:a16="http://schemas.microsoft.com/office/drawing/2014/main" id="{C8ECA2F2-50F4-3F41-B5BD-81252D991F95}"/>
              </a:ext>
            </a:extLst>
          </p:cNvPr>
          <p:cNvSpPr txBox="1">
            <a:spLocks/>
          </p:cNvSpPr>
          <p:nvPr/>
        </p:nvSpPr>
        <p:spPr>
          <a:xfrm>
            <a:off x="584328" y="4625431"/>
            <a:ext cx="1481151" cy="42688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b="1" dirty="0">
                <a:solidFill>
                  <a:schemeClr val="bg2"/>
                </a:solidFill>
                <a:latin typeface="ACHS Nueva Sans Medium" pitchFamily="2" charset="77"/>
              </a:rPr>
              <a:t>Bienvenida</a:t>
            </a:r>
          </a:p>
        </p:txBody>
      </p:sp>
      <p:sp>
        <p:nvSpPr>
          <p:cNvPr id="16" name="Marcador de texto 5">
            <a:extLst>
              <a:ext uri="{FF2B5EF4-FFF2-40B4-BE49-F238E27FC236}">
                <a16:creationId xmlns="" xmlns:a16="http://schemas.microsoft.com/office/drawing/2014/main" id="{6AE49AC5-1301-734E-8BD6-826D979B9B3E}"/>
              </a:ext>
            </a:extLst>
          </p:cNvPr>
          <p:cNvSpPr txBox="1">
            <a:spLocks/>
          </p:cNvSpPr>
          <p:nvPr/>
        </p:nvSpPr>
        <p:spPr>
          <a:xfrm>
            <a:off x="3399325" y="4644570"/>
            <a:ext cx="1659132" cy="6209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b="1" dirty="0">
                <a:solidFill>
                  <a:schemeClr val="bg2"/>
                </a:solidFill>
                <a:latin typeface="ACHS Nueva Sans Medium" pitchFamily="2" charset="77"/>
              </a:rPr>
              <a:t>Presentación del facilitador</a:t>
            </a:r>
          </a:p>
          <a:p>
            <a:pPr algn="ctr"/>
            <a:endParaRPr lang="es-CL" b="1" dirty="0">
              <a:solidFill>
                <a:schemeClr val="bg2"/>
              </a:solidFill>
              <a:latin typeface="ACHS Nueva Sans Medium" pitchFamily="2" charset="77"/>
            </a:endParaRPr>
          </a:p>
        </p:txBody>
      </p:sp>
      <p:sp>
        <p:nvSpPr>
          <p:cNvPr id="17" name="Marcador de texto 5">
            <a:extLst>
              <a:ext uri="{FF2B5EF4-FFF2-40B4-BE49-F238E27FC236}">
                <a16:creationId xmlns="" xmlns:a16="http://schemas.microsoft.com/office/drawing/2014/main" id="{FD8C40BB-B15B-A844-A1FF-541F929A4580}"/>
              </a:ext>
            </a:extLst>
          </p:cNvPr>
          <p:cNvSpPr txBox="1">
            <a:spLocks/>
          </p:cNvSpPr>
          <p:nvPr/>
        </p:nvSpPr>
        <p:spPr>
          <a:xfrm>
            <a:off x="6392303" y="4644572"/>
            <a:ext cx="1899642" cy="6209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b="1" dirty="0">
                <a:solidFill>
                  <a:schemeClr val="bg2"/>
                </a:solidFill>
                <a:latin typeface="ACHS Nueva Sans Medium" pitchFamily="2" charset="77"/>
              </a:rPr>
              <a:t>Expectativas de los participantes</a:t>
            </a:r>
          </a:p>
          <a:p>
            <a:pPr algn="ctr"/>
            <a:endParaRPr lang="es-CL" b="1" dirty="0">
              <a:solidFill>
                <a:schemeClr val="bg2"/>
              </a:solidFill>
              <a:latin typeface="ACHS Nueva Sans Medium" pitchFamily="2" charset="77"/>
            </a:endParaRPr>
          </a:p>
        </p:txBody>
      </p:sp>
      <p:sp>
        <p:nvSpPr>
          <p:cNvPr id="18" name="Marcador de texto 5">
            <a:extLst>
              <a:ext uri="{FF2B5EF4-FFF2-40B4-BE49-F238E27FC236}">
                <a16:creationId xmlns="" xmlns:a16="http://schemas.microsoft.com/office/drawing/2014/main" id="{3C575E46-7519-5648-AFA8-A7DD75415D72}"/>
              </a:ext>
            </a:extLst>
          </p:cNvPr>
          <p:cNvSpPr txBox="1">
            <a:spLocks/>
          </p:cNvSpPr>
          <p:nvPr/>
        </p:nvSpPr>
        <p:spPr>
          <a:xfrm>
            <a:off x="9444431" y="4629414"/>
            <a:ext cx="1481151" cy="6209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b="1" dirty="0">
                <a:solidFill>
                  <a:schemeClr val="bg2"/>
                </a:solidFill>
                <a:latin typeface="ACHS Nueva Sans Medium" pitchFamily="2" charset="77"/>
              </a:rPr>
              <a:t>Presentación </a:t>
            </a:r>
            <a:r>
              <a:rPr lang="es-CL" b="1" dirty="0" smtClean="0">
                <a:solidFill>
                  <a:schemeClr val="bg2"/>
                </a:solidFill>
                <a:latin typeface="ACHS Nueva Sans Medium" pitchFamily="2" charset="77"/>
              </a:rPr>
              <a:t>de la charla</a:t>
            </a:r>
            <a:endParaRPr lang="es-CL" b="1" dirty="0">
              <a:solidFill>
                <a:schemeClr val="bg2"/>
              </a:solidFill>
              <a:latin typeface="ACHS Nueva Sans Medium" pitchFamily="2" charset="77"/>
            </a:endParaRPr>
          </a:p>
          <a:p>
            <a:pPr algn="ctr"/>
            <a:endParaRPr lang="es-CL" b="1" dirty="0">
              <a:solidFill>
                <a:schemeClr val="bg2"/>
              </a:solidFill>
              <a:latin typeface="ACHS Nueva Sans Medium" pitchFamily="2" charset="77"/>
            </a:endParaRPr>
          </a:p>
        </p:txBody>
      </p:sp>
      <p:pic>
        <p:nvPicPr>
          <p:cNvPr id="23" name="Imagen 22">
            <a:extLst>
              <a:ext uri="{FF2B5EF4-FFF2-40B4-BE49-F238E27FC236}">
                <a16:creationId xmlns="" xmlns:a16="http://schemas.microsoft.com/office/drawing/2014/main" id="{03F854EF-F27B-BE48-A769-4C0496D2DA91}"/>
              </a:ext>
            </a:extLst>
          </p:cNvPr>
          <p:cNvPicPr>
            <a:picLocks noChangeAspect="1"/>
          </p:cNvPicPr>
          <p:nvPr/>
        </p:nvPicPr>
        <p:blipFill>
          <a:blip r:embed="rId4"/>
          <a:stretch>
            <a:fillRect/>
          </a:stretch>
        </p:blipFill>
        <p:spPr>
          <a:xfrm>
            <a:off x="584327" y="3060478"/>
            <a:ext cx="1481153" cy="1071472"/>
          </a:xfrm>
          <a:prstGeom prst="rect">
            <a:avLst/>
          </a:prstGeom>
        </p:spPr>
      </p:pic>
      <p:pic>
        <p:nvPicPr>
          <p:cNvPr id="24" name="Imagen 23">
            <a:extLst>
              <a:ext uri="{FF2B5EF4-FFF2-40B4-BE49-F238E27FC236}">
                <a16:creationId xmlns="" xmlns:a16="http://schemas.microsoft.com/office/drawing/2014/main" id="{D58F6625-9293-1F44-9DB4-A9C699541BF9}"/>
              </a:ext>
            </a:extLst>
          </p:cNvPr>
          <p:cNvPicPr>
            <a:picLocks noChangeAspect="1"/>
          </p:cNvPicPr>
          <p:nvPr/>
        </p:nvPicPr>
        <p:blipFill>
          <a:blip r:embed="rId5"/>
          <a:stretch>
            <a:fillRect/>
          </a:stretch>
        </p:blipFill>
        <p:spPr>
          <a:xfrm>
            <a:off x="3762017" y="2959205"/>
            <a:ext cx="922622" cy="1336212"/>
          </a:xfrm>
          <a:prstGeom prst="rect">
            <a:avLst/>
          </a:prstGeom>
        </p:spPr>
      </p:pic>
      <p:pic>
        <p:nvPicPr>
          <p:cNvPr id="25" name="Imagen 24">
            <a:extLst>
              <a:ext uri="{FF2B5EF4-FFF2-40B4-BE49-F238E27FC236}">
                <a16:creationId xmlns="" xmlns:a16="http://schemas.microsoft.com/office/drawing/2014/main" id="{56C07644-EDAE-3C4A-AC80-835AF3C008E5}"/>
              </a:ext>
            </a:extLst>
          </p:cNvPr>
          <p:cNvPicPr>
            <a:picLocks noChangeAspect="1"/>
          </p:cNvPicPr>
          <p:nvPr/>
        </p:nvPicPr>
        <p:blipFill>
          <a:blip r:embed="rId6"/>
          <a:stretch>
            <a:fillRect/>
          </a:stretch>
        </p:blipFill>
        <p:spPr>
          <a:xfrm>
            <a:off x="6614197" y="3139746"/>
            <a:ext cx="1102987" cy="1039959"/>
          </a:xfrm>
          <a:prstGeom prst="rect">
            <a:avLst/>
          </a:prstGeom>
        </p:spPr>
      </p:pic>
      <p:pic>
        <p:nvPicPr>
          <p:cNvPr id="26" name="Imagen 25">
            <a:extLst>
              <a:ext uri="{FF2B5EF4-FFF2-40B4-BE49-F238E27FC236}">
                <a16:creationId xmlns="" xmlns:a16="http://schemas.microsoft.com/office/drawing/2014/main" id="{047C67DE-090A-0A4D-9DF0-AEED1D1CCBA4}"/>
              </a:ext>
            </a:extLst>
          </p:cNvPr>
          <p:cNvPicPr>
            <a:picLocks noChangeAspect="1"/>
          </p:cNvPicPr>
          <p:nvPr/>
        </p:nvPicPr>
        <p:blipFill>
          <a:blip r:embed="rId7"/>
          <a:stretch>
            <a:fillRect/>
          </a:stretch>
        </p:blipFill>
        <p:spPr>
          <a:xfrm>
            <a:off x="9606598" y="3082608"/>
            <a:ext cx="1157089" cy="1124948"/>
          </a:xfrm>
          <a:prstGeom prst="rect">
            <a:avLst/>
          </a:prstGeom>
        </p:spPr>
      </p:pic>
    </p:spTree>
    <p:custDataLst>
      <p:tags r:id="rId1"/>
    </p:custDataLst>
    <p:extLst>
      <p:ext uri="{BB962C8B-B14F-4D97-AF65-F5344CB8AC3E}">
        <p14:creationId xmlns:p14="http://schemas.microsoft.com/office/powerpoint/2010/main" val="110170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Peligros e Incidentes</a:t>
            </a:r>
          </a:p>
        </p:txBody>
      </p:sp>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Golpes por, golpes contra</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3691222"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Posibles causas: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Transporte de materiales/equipos que no cuentan con puntos de agarre.</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Transitar bajo cargas suspendidas.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Descoordinación durante maniobras.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Manipulación de equipos de levante por personal no autorizado.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Sobrepasar la capacidad de carga del equipo.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Elementos mal estibados y/o mal asegurados.</a:t>
            </a:r>
          </a:p>
        </p:txBody>
      </p:sp>
      <p:pic>
        <p:nvPicPr>
          <p:cNvPr id="9" name="Imagen 8">
            <a:extLst>
              <a:ext uri="{FF2B5EF4-FFF2-40B4-BE49-F238E27FC236}">
                <a16:creationId xmlns="" xmlns:a16="http://schemas.microsoft.com/office/drawing/2014/main" id="{AC8D7C0B-9945-2945-82C4-8CF848987C51}"/>
              </a:ext>
            </a:extLst>
          </p:cNvPr>
          <p:cNvPicPr>
            <a:picLocks noChangeAspect="1"/>
          </p:cNvPicPr>
          <p:nvPr/>
        </p:nvPicPr>
        <p:blipFill>
          <a:blip r:embed="rId4"/>
          <a:stretch>
            <a:fillRect/>
          </a:stretch>
        </p:blipFill>
        <p:spPr>
          <a:xfrm>
            <a:off x="5950067" y="2948152"/>
            <a:ext cx="5602170" cy="3909848"/>
          </a:xfrm>
          <a:prstGeom prst="rect">
            <a:avLst/>
          </a:prstGeom>
        </p:spPr>
      </p:pic>
    </p:spTree>
    <p:custDataLst>
      <p:tags r:id="rId1"/>
    </p:custDataLst>
    <p:extLst>
      <p:ext uri="{BB962C8B-B14F-4D97-AF65-F5344CB8AC3E}">
        <p14:creationId xmlns:p14="http://schemas.microsoft.com/office/powerpoint/2010/main" val="350803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Peligros e Incidentes</a:t>
            </a:r>
          </a:p>
        </p:txBody>
      </p:sp>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Golpes por, golpes contra</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3691222"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Posibles causas: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Descuido y/o exceso de confianza.</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Rupturas de la red de oxígeno y "chicoteo" de mangueras.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Cabos desgastados, quemados o no acordes a la tensión de trabajo.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Huinche o tecle mal afianzado.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No usar EPP.</a:t>
            </a:r>
          </a:p>
        </p:txBody>
      </p:sp>
      <p:pic>
        <p:nvPicPr>
          <p:cNvPr id="9" name="Imagen 8">
            <a:extLst>
              <a:ext uri="{FF2B5EF4-FFF2-40B4-BE49-F238E27FC236}">
                <a16:creationId xmlns="" xmlns:a16="http://schemas.microsoft.com/office/drawing/2014/main" id="{AC8D7C0B-9945-2945-82C4-8CF848987C51}"/>
              </a:ext>
            </a:extLst>
          </p:cNvPr>
          <p:cNvPicPr>
            <a:picLocks noChangeAspect="1"/>
          </p:cNvPicPr>
          <p:nvPr/>
        </p:nvPicPr>
        <p:blipFill>
          <a:blip r:embed="rId4"/>
          <a:stretch>
            <a:fillRect/>
          </a:stretch>
        </p:blipFill>
        <p:spPr>
          <a:xfrm>
            <a:off x="5950067" y="2948152"/>
            <a:ext cx="5602170" cy="3909848"/>
          </a:xfrm>
          <a:prstGeom prst="rect">
            <a:avLst/>
          </a:prstGeom>
        </p:spPr>
      </p:pic>
    </p:spTree>
    <p:custDataLst>
      <p:tags r:id="rId1"/>
    </p:custDataLst>
    <p:extLst>
      <p:ext uri="{BB962C8B-B14F-4D97-AF65-F5344CB8AC3E}">
        <p14:creationId xmlns:p14="http://schemas.microsoft.com/office/powerpoint/2010/main" val="233617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Peligros e Incidentes</a:t>
            </a:r>
          </a:p>
        </p:txBody>
      </p:sp>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Enfermedades derivadas de la exposición a UV solar</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3965082"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Posibles causas: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Trabajar a la intemperie sin gafas, gorro y bloqueador solar.</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Utilizar gafas solares alternativas, que no posean protección acorde al riesgo.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Concentrar los trabajos en las horas de mayor radiación.</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Usar ropa de mangas cortas, poleras de cuello redondo o en “V”.</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Aplicar bloqueador solo una vez al día.</a:t>
            </a:r>
          </a:p>
        </p:txBody>
      </p:sp>
      <p:pic>
        <p:nvPicPr>
          <p:cNvPr id="3" name="Imagen 2">
            <a:extLst>
              <a:ext uri="{FF2B5EF4-FFF2-40B4-BE49-F238E27FC236}">
                <a16:creationId xmlns="" xmlns:a16="http://schemas.microsoft.com/office/drawing/2014/main" id="{EEE2394C-87C3-7C40-9819-1FD9EF387381}"/>
              </a:ext>
            </a:extLst>
          </p:cNvPr>
          <p:cNvPicPr>
            <a:picLocks noChangeAspect="1"/>
          </p:cNvPicPr>
          <p:nvPr/>
        </p:nvPicPr>
        <p:blipFill>
          <a:blip r:embed="rId4"/>
          <a:stretch>
            <a:fillRect/>
          </a:stretch>
        </p:blipFill>
        <p:spPr>
          <a:xfrm>
            <a:off x="6565243" y="2080053"/>
            <a:ext cx="4628273" cy="4805150"/>
          </a:xfrm>
          <a:prstGeom prst="rect">
            <a:avLst/>
          </a:prstGeom>
        </p:spPr>
      </p:pic>
    </p:spTree>
    <p:custDataLst>
      <p:tags r:id="rId1"/>
    </p:custDataLst>
    <p:extLst>
      <p:ext uri="{BB962C8B-B14F-4D97-AF65-F5344CB8AC3E}">
        <p14:creationId xmlns:p14="http://schemas.microsoft.com/office/powerpoint/2010/main" val="80005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Peligros e Incidentes</a:t>
            </a:r>
          </a:p>
        </p:txBody>
      </p:sp>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Sobreesfuerzo por manejo manual de materiales y/o movimiento repetitivo</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3691222"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Posibles causas: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Condiciones físicas inapropiadas para la tarea.</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Técnicas de manejo manual no apropiadas.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Traslado de objetos a grandes distancias, por superficies rugosas, presencia de obstáculos en pasillos (mangueras de alimentación).</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Mover materiales con malas condiciones climáticas y/o condiciones de marea.</a:t>
            </a:r>
          </a:p>
        </p:txBody>
      </p:sp>
      <p:pic>
        <p:nvPicPr>
          <p:cNvPr id="9" name="Imagen 8">
            <a:extLst>
              <a:ext uri="{FF2B5EF4-FFF2-40B4-BE49-F238E27FC236}">
                <a16:creationId xmlns="" xmlns:a16="http://schemas.microsoft.com/office/drawing/2014/main" id="{0F7047C8-0506-9D41-B651-1E0E326BF9C7}"/>
              </a:ext>
            </a:extLst>
          </p:cNvPr>
          <p:cNvPicPr>
            <a:picLocks noChangeAspect="1"/>
          </p:cNvPicPr>
          <p:nvPr/>
        </p:nvPicPr>
        <p:blipFill>
          <a:blip r:embed="rId4"/>
          <a:stretch>
            <a:fillRect/>
          </a:stretch>
        </p:blipFill>
        <p:spPr>
          <a:xfrm rot="21015234">
            <a:off x="6327683" y="2018434"/>
            <a:ext cx="4686300" cy="4686300"/>
          </a:xfrm>
          <a:prstGeom prst="rect">
            <a:avLst/>
          </a:prstGeom>
        </p:spPr>
      </p:pic>
    </p:spTree>
    <p:custDataLst>
      <p:tags r:id="rId1"/>
    </p:custDataLst>
    <p:extLst>
      <p:ext uri="{BB962C8B-B14F-4D97-AF65-F5344CB8AC3E}">
        <p14:creationId xmlns:p14="http://schemas.microsoft.com/office/powerpoint/2010/main" val="335489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Peligros e Incidentes</a:t>
            </a:r>
          </a:p>
        </p:txBody>
      </p:sp>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Sobreesfuerzo por manejo manual de materiales y/o movimiento repetitivo</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3570944"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Posibles causas: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Transporte de materiales / equipos que no cuentan con puntos de agarre.</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Alimentar en forma reiterada con puruña.</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Efectuar movimiento repetitivo por limpieza / raspaje de estructuras.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Empujar, levantar, tirar, sostener objetos pesados mas allá del límite permitido.</a:t>
            </a:r>
          </a:p>
        </p:txBody>
      </p:sp>
      <p:pic>
        <p:nvPicPr>
          <p:cNvPr id="9" name="Imagen 8">
            <a:extLst>
              <a:ext uri="{FF2B5EF4-FFF2-40B4-BE49-F238E27FC236}">
                <a16:creationId xmlns="" xmlns:a16="http://schemas.microsoft.com/office/drawing/2014/main" id="{0F7047C8-0506-9D41-B651-1E0E326BF9C7}"/>
              </a:ext>
            </a:extLst>
          </p:cNvPr>
          <p:cNvPicPr>
            <a:picLocks noChangeAspect="1"/>
          </p:cNvPicPr>
          <p:nvPr/>
        </p:nvPicPr>
        <p:blipFill>
          <a:blip r:embed="rId4"/>
          <a:stretch>
            <a:fillRect/>
          </a:stretch>
        </p:blipFill>
        <p:spPr>
          <a:xfrm rot="21015234">
            <a:off x="6327683" y="2018434"/>
            <a:ext cx="4686300" cy="4686300"/>
          </a:xfrm>
          <a:prstGeom prst="rect">
            <a:avLst/>
          </a:prstGeom>
        </p:spPr>
      </p:pic>
    </p:spTree>
    <p:custDataLst>
      <p:tags r:id="rId1"/>
    </p:custDataLst>
    <p:extLst>
      <p:ext uri="{BB962C8B-B14F-4D97-AF65-F5344CB8AC3E}">
        <p14:creationId xmlns:p14="http://schemas.microsoft.com/office/powerpoint/2010/main" val="51127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Peligros e Incidentes</a:t>
            </a:r>
          </a:p>
        </p:txBody>
      </p:sp>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Exposición a gases asfixiantes o tóxicos</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3691222"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Posibles causas: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Manipular productos químicos en áreas sin ventilación.</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Uso de equipos de combustión interna en espacios confinados.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Manipular químicos en tratamientos para salmones sin equipos de protección personal o con filtros saturados.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Acumulación de mortalidad en descomposición.</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Cambiar bidones sin equipos de protección personal.</a:t>
            </a:r>
          </a:p>
        </p:txBody>
      </p:sp>
      <p:pic>
        <p:nvPicPr>
          <p:cNvPr id="17" name="Imagen 16">
            <a:extLst>
              <a:ext uri="{FF2B5EF4-FFF2-40B4-BE49-F238E27FC236}">
                <a16:creationId xmlns="" xmlns:a16="http://schemas.microsoft.com/office/drawing/2014/main" id="{87CC108E-B70E-7F47-B110-034B366E07F5}"/>
              </a:ext>
            </a:extLst>
          </p:cNvPr>
          <p:cNvPicPr>
            <a:picLocks noChangeAspect="1"/>
          </p:cNvPicPr>
          <p:nvPr/>
        </p:nvPicPr>
        <p:blipFill>
          <a:blip r:embed="rId4"/>
          <a:stretch>
            <a:fillRect/>
          </a:stretch>
        </p:blipFill>
        <p:spPr>
          <a:xfrm>
            <a:off x="5777438" y="2659314"/>
            <a:ext cx="5462868" cy="4198686"/>
          </a:xfrm>
          <a:prstGeom prst="rect">
            <a:avLst/>
          </a:prstGeom>
        </p:spPr>
      </p:pic>
    </p:spTree>
    <p:custDataLst>
      <p:tags r:id="rId1"/>
    </p:custDataLst>
    <p:extLst>
      <p:ext uri="{BB962C8B-B14F-4D97-AF65-F5344CB8AC3E}">
        <p14:creationId xmlns:p14="http://schemas.microsoft.com/office/powerpoint/2010/main" val="8707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Peligros e Incidentes</a:t>
            </a:r>
          </a:p>
        </p:txBody>
      </p:sp>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Exposición a gases asfixiantes o tóxicos</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3691222"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Posibles causas: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Fallas en sistema de dosificación.</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Trabajos en espacios confinados frente a fallas de equipos, inundación. Sin tomar los resguardos necesarios.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Ruptura de los sistemas de evacuación de gases (CO) de la sala de máquinas.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Fallas en sistemas de tratamiento de aguas servidas.</a:t>
            </a:r>
          </a:p>
        </p:txBody>
      </p:sp>
      <p:pic>
        <p:nvPicPr>
          <p:cNvPr id="17" name="Imagen 16">
            <a:extLst>
              <a:ext uri="{FF2B5EF4-FFF2-40B4-BE49-F238E27FC236}">
                <a16:creationId xmlns="" xmlns:a16="http://schemas.microsoft.com/office/drawing/2014/main" id="{87CC108E-B70E-7F47-B110-034B366E07F5}"/>
              </a:ext>
            </a:extLst>
          </p:cNvPr>
          <p:cNvPicPr>
            <a:picLocks noChangeAspect="1"/>
          </p:cNvPicPr>
          <p:nvPr/>
        </p:nvPicPr>
        <p:blipFill>
          <a:blip r:embed="rId4"/>
          <a:stretch>
            <a:fillRect/>
          </a:stretch>
        </p:blipFill>
        <p:spPr>
          <a:xfrm>
            <a:off x="5777438" y="2659314"/>
            <a:ext cx="5462868" cy="4198686"/>
          </a:xfrm>
          <a:prstGeom prst="rect">
            <a:avLst/>
          </a:prstGeom>
        </p:spPr>
      </p:pic>
    </p:spTree>
    <p:custDataLst>
      <p:tags r:id="rId1"/>
    </p:custDataLst>
    <p:extLst>
      <p:ext uri="{BB962C8B-B14F-4D97-AF65-F5344CB8AC3E}">
        <p14:creationId xmlns:p14="http://schemas.microsoft.com/office/powerpoint/2010/main" val="345163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Peligros e Incidentes</a:t>
            </a:r>
          </a:p>
        </p:txBody>
      </p:sp>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Exposición a ruido</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3691222"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Posibles causas: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Trabajar cerca de generadores, motobombas, compresores, hidrolavadoras, sin protección auditiva.</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Mantención inadecuada de máquinas y equipos. </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Exposición al funcionamiento de los sopladores y generador en espacio cerrado (sala de máquinas de pontones).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Ausencia de elementos insonorizantes.</a:t>
            </a:r>
          </a:p>
        </p:txBody>
      </p:sp>
      <p:pic>
        <p:nvPicPr>
          <p:cNvPr id="9" name="Imagen 8">
            <a:extLst>
              <a:ext uri="{FF2B5EF4-FFF2-40B4-BE49-F238E27FC236}">
                <a16:creationId xmlns="" xmlns:a16="http://schemas.microsoft.com/office/drawing/2014/main" id="{22E6E094-DCC4-6442-8015-B9E68D6D8E09}"/>
              </a:ext>
            </a:extLst>
          </p:cNvPr>
          <p:cNvPicPr>
            <a:picLocks noChangeAspect="1"/>
          </p:cNvPicPr>
          <p:nvPr/>
        </p:nvPicPr>
        <p:blipFill>
          <a:blip r:embed="rId4"/>
          <a:stretch>
            <a:fillRect/>
          </a:stretch>
        </p:blipFill>
        <p:spPr>
          <a:xfrm>
            <a:off x="6096000" y="2298969"/>
            <a:ext cx="5035617" cy="4560031"/>
          </a:xfrm>
          <a:prstGeom prst="rect">
            <a:avLst/>
          </a:prstGeom>
        </p:spPr>
      </p:pic>
    </p:spTree>
    <p:custDataLst>
      <p:tags r:id="rId1"/>
    </p:custDataLst>
    <p:extLst>
      <p:ext uri="{BB962C8B-B14F-4D97-AF65-F5344CB8AC3E}">
        <p14:creationId xmlns:p14="http://schemas.microsoft.com/office/powerpoint/2010/main" val="2239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Peligros e Incidentes</a:t>
            </a:r>
          </a:p>
        </p:txBody>
      </p:sp>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Exposición a frío</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3691222"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Posibles causas: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Trabajar en condiciones de lluvia, nieve y/o viento.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Ausencia de refugios en trabajos a la intemperie.</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No utilizar ropa térmica o protectora.</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Palpajes prolongados en aguas a bajas temperaturas o por trabajar con trajes en mal estado.</a:t>
            </a:r>
          </a:p>
        </p:txBody>
      </p:sp>
      <p:pic>
        <p:nvPicPr>
          <p:cNvPr id="9" name="Imagen 8">
            <a:extLst>
              <a:ext uri="{FF2B5EF4-FFF2-40B4-BE49-F238E27FC236}">
                <a16:creationId xmlns="" xmlns:a16="http://schemas.microsoft.com/office/drawing/2014/main" id="{66B55360-A983-3A48-A669-9A06E4D5B56E}"/>
              </a:ext>
            </a:extLst>
          </p:cNvPr>
          <p:cNvPicPr>
            <a:picLocks noChangeAspect="1"/>
          </p:cNvPicPr>
          <p:nvPr/>
        </p:nvPicPr>
        <p:blipFill>
          <a:blip r:embed="rId4"/>
          <a:stretch>
            <a:fillRect/>
          </a:stretch>
        </p:blipFill>
        <p:spPr>
          <a:xfrm>
            <a:off x="6096000" y="2134707"/>
            <a:ext cx="4553594" cy="4723293"/>
          </a:xfrm>
          <a:prstGeom prst="rect">
            <a:avLst/>
          </a:prstGeom>
        </p:spPr>
      </p:pic>
    </p:spTree>
    <p:custDataLst>
      <p:tags r:id="rId1"/>
    </p:custDataLst>
    <p:extLst>
      <p:ext uri="{BB962C8B-B14F-4D97-AF65-F5344CB8AC3E}">
        <p14:creationId xmlns:p14="http://schemas.microsoft.com/office/powerpoint/2010/main" val="7775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a:extLst>
              <a:ext uri="{FF2B5EF4-FFF2-40B4-BE49-F238E27FC236}">
                <a16:creationId xmlns="" xmlns:a16="http://schemas.microsoft.com/office/drawing/2014/main" id="{0A4057D3-7703-E647-A0AB-0117C50BBD58}"/>
              </a:ext>
            </a:extLst>
          </p:cNvPr>
          <p:cNvSpPr/>
          <p:nvPr/>
        </p:nvSpPr>
        <p:spPr>
          <a:xfrm>
            <a:off x="1531452" y="3219414"/>
            <a:ext cx="2364687" cy="419172"/>
          </a:xfrm>
          <a:prstGeom prst="roundRect">
            <a:avLst>
              <a:gd name="adj" fmla="val 2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bg2"/>
              </a:solidFill>
            </a:endParaRPr>
          </a:p>
        </p:txBody>
      </p:sp>
      <p:sp>
        <p:nvSpPr>
          <p:cNvPr id="2" name="Marcador de texto 1">
            <a:extLst>
              <a:ext uri="{FF2B5EF4-FFF2-40B4-BE49-F238E27FC236}">
                <a16:creationId xmlns="" xmlns:a16="http://schemas.microsoft.com/office/drawing/2014/main" id="{4A749510-4488-0D4A-9E68-ED28548C2764}"/>
              </a:ext>
            </a:extLst>
          </p:cNvPr>
          <p:cNvSpPr>
            <a:spLocks noGrp="1"/>
          </p:cNvSpPr>
          <p:nvPr>
            <p:ph type="body" sz="quarter" idx="16"/>
          </p:nvPr>
        </p:nvSpPr>
        <p:spPr>
          <a:xfrm>
            <a:off x="1651537" y="3939903"/>
            <a:ext cx="2364686" cy="380306"/>
          </a:xfrm>
        </p:spPr>
        <p:txBody>
          <a:bodyPr>
            <a:normAutofit/>
          </a:bodyPr>
          <a:lstStyle/>
          <a:p>
            <a:r>
              <a:rPr lang="es-CL" sz="1600" dirty="0">
                <a:latin typeface="ACHS Nueva Sans Medium" pitchFamily="2" charset="77"/>
              </a:rPr>
              <a:t>Medidas Preventivas</a:t>
            </a:r>
          </a:p>
        </p:txBody>
      </p:sp>
      <p:sp>
        <p:nvSpPr>
          <p:cNvPr id="3" name="Marcador de texto 2">
            <a:extLst>
              <a:ext uri="{FF2B5EF4-FFF2-40B4-BE49-F238E27FC236}">
                <a16:creationId xmlns="" xmlns:a16="http://schemas.microsoft.com/office/drawing/2014/main" id="{0C64CC9C-D7F4-CA49-AA1B-61BE4EE7A6E2}"/>
              </a:ext>
            </a:extLst>
          </p:cNvPr>
          <p:cNvSpPr>
            <a:spLocks noGrp="1"/>
          </p:cNvSpPr>
          <p:nvPr>
            <p:ph type="body" sz="quarter" idx="17"/>
          </p:nvPr>
        </p:nvSpPr>
        <p:spPr/>
        <p:txBody>
          <a:bodyPr>
            <a:normAutofit/>
          </a:bodyPr>
          <a:lstStyle/>
          <a:p>
            <a:r>
              <a:rPr lang="es-CL" dirty="0">
                <a:solidFill>
                  <a:schemeClr val="bg2"/>
                </a:solidFill>
                <a:latin typeface="ACHS Nueva Serif" pitchFamily="2" charset="77"/>
              </a:rPr>
              <a:t>Prevención de riesgos en Piscicultura </a:t>
            </a:r>
          </a:p>
        </p:txBody>
      </p:sp>
    </p:spTree>
    <p:custDataLst>
      <p:tags r:id="rId1"/>
    </p:custDataLst>
    <p:extLst>
      <p:ext uri="{BB962C8B-B14F-4D97-AF65-F5344CB8AC3E}">
        <p14:creationId xmlns:p14="http://schemas.microsoft.com/office/powerpoint/2010/main" val="314594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7">
            <a:extLst>
              <a:ext uri="{FF2B5EF4-FFF2-40B4-BE49-F238E27FC236}">
                <a16:creationId xmlns="" xmlns:a16="http://schemas.microsoft.com/office/drawing/2014/main" id="{E4E96A31-11CD-E74D-9D74-A6E6EFC55426}"/>
              </a:ext>
            </a:extLst>
          </p:cNvPr>
          <p:cNvSpPr txBox="1">
            <a:spLocks/>
          </p:cNvSpPr>
          <p:nvPr/>
        </p:nvSpPr>
        <p:spPr>
          <a:xfrm>
            <a:off x="449262" y="496571"/>
            <a:ext cx="9865812" cy="523874"/>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atin typeface="ACHS Nueva Sans" pitchFamily="2" charset="0"/>
              </a:rPr>
              <a:t>Objetivo </a:t>
            </a:r>
            <a:r>
              <a:rPr lang="es-ES" dirty="0" smtClean="0">
                <a:latin typeface="ACHS Nueva Sans" pitchFamily="2" charset="0"/>
              </a:rPr>
              <a:t>de la charla</a:t>
            </a:r>
            <a:endParaRPr lang="es-ES" dirty="0">
              <a:latin typeface="ACHS Nueva Sans" pitchFamily="2" charset="0"/>
            </a:endParaRPr>
          </a:p>
        </p:txBody>
      </p:sp>
      <p:cxnSp>
        <p:nvCxnSpPr>
          <p:cNvPr id="7" name="Conector recto 18">
            <a:extLst>
              <a:ext uri="{FF2B5EF4-FFF2-40B4-BE49-F238E27FC236}">
                <a16:creationId xmlns="" xmlns:a16="http://schemas.microsoft.com/office/drawing/2014/main" id="{B15F783E-CCE9-6A45-B023-A756F506D3FB}"/>
              </a:ext>
            </a:extLst>
          </p:cNvPr>
          <p:cNvCxnSpPr>
            <a:cxnSpLocks/>
          </p:cNvCxnSpPr>
          <p:nvPr/>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0" name="Marcador de texto 4">
            <a:extLst>
              <a:ext uri="{FF2B5EF4-FFF2-40B4-BE49-F238E27FC236}">
                <a16:creationId xmlns="" xmlns:a16="http://schemas.microsoft.com/office/drawing/2014/main" id="{5896A767-BE9B-FC40-B758-33EE8FEBBA27}"/>
              </a:ext>
            </a:extLst>
          </p:cNvPr>
          <p:cNvSpPr txBox="1">
            <a:spLocks/>
          </p:cNvSpPr>
          <p:nvPr/>
        </p:nvSpPr>
        <p:spPr>
          <a:xfrm>
            <a:off x="449263" y="2841172"/>
            <a:ext cx="4284102" cy="682090"/>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atin typeface="ACHS Nueva Sans" pitchFamily="2" charset="0"/>
              </a:rPr>
              <a:t>Aplicar medidas preventivas en labores de piscicultura.</a:t>
            </a:r>
          </a:p>
          <a:p>
            <a:pPr marL="0" indent="0">
              <a:buNone/>
            </a:pPr>
            <a:endParaRPr lang="es-ES" dirty="0">
              <a:latin typeface="ACHS Nueva Sans" pitchFamily="2" charset="0"/>
            </a:endParaRPr>
          </a:p>
        </p:txBody>
      </p:sp>
      <p:sp>
        <p:nvSpPr>
          <p:cNvPr id="11" name="Marcador de texto 7">
            <a:extLst>
              <a:ext uri="{FF2B5EF4-FFF2-40B4-BE49-F238E27FC236}">
                <a16:creationId xmlns="" xmlns:a16="http://schemas.microsoft.com/office/drawing/2014/main" id="{3D59D9C0-0F50-5945-B5F4-47E650792B10}"/>
              </a:ext>
            </a:extLst>
          </p:cNvPr>
          <p:cNvSpPr txBox="1">
            <a:spLocks/>
          </p:cNvSpPr>
          <p:nvPr/>
        </p:nvSpPr>
        <p:spPr>
          <a:xfrm>
            <a:off x="436561" y="2157287"/>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solidFill>
                  <a:schemeClr val="tx2"/>
                </a:solidFill>
                <a:latin typeface="ACHS Nueva Sans" pitchFamily="2" charset="0"/>
              </a:rPr>
              <a:t>OBJETIVO</a:t>
            </a:r>
          </a:p>
        </p:txBody>
      </p:sp>
      <p:pic>
        <p:nvPicPr>
          <p:cNvPr id="15" name="Imagen 14">
            <a:extLst>
              <a:ext uri="{FF2B5EF4-FFF2-40B4-BE49-F238E27FC236}">
                <a16:creationId xmlns="" xmlns:a16="http://schemas.microsoft.com/office/drawing/2014/main" id="{AF65B942-F80F-5B43-A733-7A72D80B2536}"/>
              </a:ext>
            </a:extLst>
          </p:cNvPr>
          <p:cNvPicPr>
            <a:picLocks noChangeAspect="1"/>
          </p:cNvPicPr>
          <p:nvPr/>
        </p:nvPicPr>
        <p:blipFill>
          <a:blip r:embed="rId4"/>
          <a:stretch>
            <a:fillRect/>
          </a:stretch>
        </p:blipFill>
        <p:spPr>
          <a:xfrm>
            <a:off x="6988304" y="1898027"/>
            <a:ext cx="5376962" cy="5535109"/>
          </a:xfrm>
          <a:prstGeom prst="rect">
            <a:avLst/>
          </a:prstGeom>
        </p:spPr>
      </p:pic>
    </p:spTree>
    <p:custDataLst>
      <p:tags r:id="rId1"/>
    </p:custDataLst>
    <p:extLst>
      <p:ext uri="{BB962C8B-B14F-4D97-AF65-F5344CB8AC3E}">
        <p14:creationId xmlns:p14="http://schemas.microsoft.com/office/powerpoint/2010/main" val="68522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Medidas Preventivas</a:t>
            </a:r>
          </a:p>
        </p:txBody>
      </p:sp>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Caídas</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3691222"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buClr>
                <a:schemeClr val="accent1"/>
              </a:buClr>
            </a:pPr>
            <a:r>
              <a:rPr lang="es-ES" b="1" dirty="0">
                <a:effectLst/>
                <a:latin typeface="ACHS Nueva Sans Medium" pitchFamily="2" charset="77"/>
              </a:rPr>
              <a:t>Medidas preventivas: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Mantener condiciones óptimas de orden y aseo.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Conducta de autoprotección: mire por donde camina, no corra, use pasamanos.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Especificaciones de compra, especialmente en ropa de trabajo y equipos de protección personal hacer una buena definición de tallas, frecuencias de cambio.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Programas de mantenimiento periódico de superficies de trabajo/tránsito (mantención y limpieza).</a:t>
            </a:r>
          </a:p>
        </p:txBody>
      </p:sp>
      <p:pic>
        <p:nvPicPr>
          <p:cNvPr id="10" name="Imagen 9">
            <a:extLst>
              <a:ext uri="{FF2B5EF4-FFF2-40B4-BE49-F238E27FC236}">
                <a16:creationId xmlns="" xmlns:a16="http://schemas.microsoft.com/office/drawing/2014/main" id="{68381498-12C9-0D41-B2F7-EC98D77A0954}"/>
              </a:ext>
            </a:extLst>
          </p:cNvPr>
          <p:cNvPicPr>
            <a:picLocks noChangeAspect="1"/>
          </p:cNvPicPr>
          <p:nvPr/>
        </p:nvPicPr>
        <p:blipFill>
          <a:blip r:embed="rId4"/>
          <a:stretch>
            <a:fillRect/>
          </a:stretch>
        </p:blipFill>
        <p:spPr>
          <a:xfrm>
            <a:off x="6414563" y="2163597"/>
            <a:ext cx="4449478" cy="4694403"/>
          </a:xfrm>
          <a:prstGeom prst="rect">
            <a:avLst/>
          </a:prstGeom>
        </p:spPr>
      </p:pic>
    </p:spTree>
    <p:custDataLst>
      <p:tags r:id="rId1"/>
    </p:custDataLst>
    <p:extLst>
      <p:ext uri="{BB962C8B-B14F-4D97-AF65-F5344CB8AC3E}">
        <p14:creationId xmlns:p14="http://schemas.microsoft.com/office/powerpoint/2010/main" val="23049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Medidas Preventivas</a:t>
            </a:r>
          </a:p>
        </p:txBody>
      </p:sp>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Caídas</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3691222"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Medidas preventivas: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Verificación periódica de cierres perimetrales, barandas.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Uso de arnés de seguridad donde no sean factibles otras medidas de protección.</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Planificación de los trabajos: duración de la faena (condiciones de iluminación), factores climáticos.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Incorporar a los trabajadores a evaluación ocupacional para faenas desarrolladas a mas de 1,8 m de altura (Programa Altura Física).</a:t>
            </a:r>
          </a:p>
        </p:txBody>
      </p:sp>
      <p:pic>
        <p:nvPicPr>
          <p:cNvPr id="10" name="Imagen 9">
            <a:extLst>
              <a:ext uri="{FF2B5EF4-FFF2-40B4-BE49-F238E27FC236}">
                <a16:creationId xmlns="" xmlns:a16="http://schemas.microsoft.com/office/drawing/2014/main" id="{68381498-12C9-0D41-B2F7-EC98D77A0954}"/>
              </a:ext>
            </a:extLst>
          </p:cNvPr>
          <p:cNvPicPr>
            <a:picLocks noChangeAspect="1"/>
          </p:cNvPicPr>
          <p:nvPr/>
        </p:nvPicPr>
        <p:blipFill>
          <a:blip r:embed="rId4"/>
          <a:stretch>
            <a:fillRect/>
          </a:stretch>
        </p:blipFill>
        <p:spPr>
          <a:xfrm>
            <a:off x="6414563" y="2163597"/>
            <a:ext cx="4449478" cy="4694403"/>
          </a:xfrm>
          <a:prstGeom prst="rect">
            <a:avLst/>
          </a:prstGeom>
        </p:spPr>
      </p:pic>
    </p:spTree>
    <p:custDataLst>
      <p:tags r:id="rId1"/>
    </p:custDataLst>
    <p:extLst>
      <p:ext uri="{BB962C8B-B14F-4D97-AF65-F5344CB8AC3E}">
        <p14:creationId xmlns:p14="http://schemas.microsoft.com/office/powerpoint/2010/main" val="193657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Medidas Preventivas</a:t>
            </a:r>
          </a:p>
        </p:txBody>
      </p:sp>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Heridas por elementos cortopunzante</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3691222"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Medidas preventivas: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Mantener condiciones óptimas de orden y aseo.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Conducta de autoprotección: no desplazarse con cuchillos en las manos, no realizar acciones temerarias. Ejemplo: rascarse con el cuchillo.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Especificaciones de compra, especialmente estandarizar cuchillos (tipo de mango, largo de hoja, punta roma, funda).</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Uso de guantes anticorte donde no sean factibles otras medidas de protección.</a:t>
            </a:r>
          </a:p>
        </p:txBody>
      </p:sp>
      <p:pic>
        <p:nvPicPr>
          <p:cNvPr id="7" name="Imagen 6">
            <a:extLst>
              <a:ext uri="{FF2B5EF4-FFF2-40B4-BE49-F238E27FC236}">
                <a16:creationId xmlns="" xmlns:a16="http://schemas.microsoft.com/office/drawing/2014/main" id="{792485DB-A3CF-F24E-9A92-2B821EF80CD3}"/>
              </a:ext>
            </a:extLst>
          </p:cNvPr>
          <p:cNvPicPr>
            <a:picLocks noChangeAspect="1"/>
          </p:cNvPicPr>
          <p:nvPr/>
        </p:nvPicPr>
        <p:blipFill>
          <a:blip r:embed="rId4"/>
          <a:stretch>
            <a:fillRect/>
          </a:stretch>
        </p:blipFill>
        <p:spPr>
          <a:xfrm flipH="1">
            <a:off x="6222124" y="2618460"/>
            <a:ext cx="5034455" cy="4239540"/>
          </a:xfrm>
          <a:prstGeom prst="rect">
            <a:avLst/>
          </a:prstGeom>
        </p:spPr>
      </p:pic>
    </p:spTree>
    <p:custDataLst>
      <p:tags r:id="rId1"/>
    </p:custDataLst>
    <p:extLst>
      <p:ext uri="{BB962C8B-B14F-4D97-AF65-F5344CB8AC3E}">
        <p14:creationId xmlns:p14="http://schemas.microsoft.com/office/powerpoint/2010/main" val="200193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Medidas Preventivas</a:t>
            </a:r>
          </a:p>
        </p:txBody>
      </p:sp>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Heridas por elementos cortopunzante</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3691222"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Medidas preventivas: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Planificación de los trabajos: duración de la faena, condiciones de iluminación, factores climáticos.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Establecer distancias mínimas entre trabajadores donde sea factible .</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Definir e implementar “protocolos de afilado”: responsable, frecuencia, lugar, medios.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En el caso de las hojas de los bisturí, desecharlos en lugares destinados para tal fin.</a:t>
            </a:r>
          </a:p>
        </p:txBody>
      </p:sp>
      <p:pic>
        <p:nvPicPr>
          <p:cNvPr id="7" name="Imagen 6">
            <a:extLst>
              <a:ext uri="{FF2B5EF4-FFF2-40B4-BE49-F238E27FC236}">
                <a16:creationId xmlns="" xmlns:a16="http://schemas.microsoft.com/office/drawing/2014/main" id="{792485DB-A3CF-F24E-9A92-2B821EF80CD3}"/>
              </a:ext>
            </a:extLst>
          </p:cNvPr>
          <p:cNvPicPr>
            <a:picLocks noChangeAspect="1"/>
          </p:cNvPicPr>
          <p:nvPr/>
        </p:nvPicPr>
        <p:blipFill>
          <a:blip r:embed="rId4"/>
          <a:stretch>
            <a:fillRect/>
          </a:stretch>
        </p:blipFill>
        <p:spPr>
          <a:xfrm flipH="1">
            <a:off x="6222124" y="2618460"/>
            <a:ext cx="5034455" cy="4239540"/>
          </a:xfrm>
          <a:prstGeom prst="rect">
            <a:avLst/>
          </a:prstGeom>
        </p:spPr>
      </p:pic>
    </p:spTree>
    <p:custDataLst>
      <p:tags r:id="rId1"/>
    </p:custDataLst>
    <p:extLst>
      <p:ext uri="{BB962C8B-B14F-4D97-AF65-F5344CB8AC3E}">
        <p14:creationId xmlns:p14="http://schemas.microsoft.com/office/powerpoint/2010/main" val="31534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Contacto con sustancias químicas</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2" y="1539081"/>
            <a:ext cx="4043909"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Medidas preventivas: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Definir personal autorizado para la manipulación de químicos.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Personal autorizado y capacitado en: manejo de hojas de seguridad, ficha técnica de cada producto, dosificación, uso, compatibilidad de almacenamiento, uso correcto de equipos de protección personal, entre otros.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Mantener los envases identificados, rotulados y bien tapados.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Utilizar siempre elementos de protección personal recomendados en cada producto.</a:t>
            </a:r>
          </a:p>
        </p:txBody>
      </p:sp>
      <p:pic>
        <p:nvPicPr>
          <p:cNvPr id="10" name="Imagen 9">
            <a:extLst>
              <a:ext uri="{FF2B5EF4-FFF2-40B4-BE49-F238E27FC236}">
                <a16:creationId xmlns="" xmlns:a16="http://schemas.microsoft.com/office/drawing/2014/main" id="{C16729E0-0F79-D345-95BB-55383A6F26BE}"/>
              </a:ext>
            </a:extLst>
          </p:cNvPr>
          <p:cNvPicPr>
            <a:picLocks noChangeAspect="1"/>
          </p:cNvPicPr>
          <p:nvPr/>
        </p:nvPicPr>
        <p:blipFill>
          <a:blip r:embed="rId4"/>
          <a:stretch>
            <a:fillRect/>
          </a:stretch>
        </p:blipFill>
        <p:spPr>
          <a:xfrm>
            <a:off x="6367265" y="2549653"/>
            <a:ext cx="4715894" cy="4308347"/>
          </a:xfrm>
          <a:prstGeom prst="rect">
            <a:avLst/>
          </a:prstGeom>
        </p:spPr>
      </p:pic>
      <p:sp>
        <p:nvSpPr>
          <p:cNvPr id="17" name="Text Placeholder 14">
            <a:extLst>
              <a:ext uri="{FF2B5EF4-FFF2-40B4-BE49-F238E27FC236}">
                <a16:creationId xmlns="" xmlns:a16="http://schemas.microsoft.com/office/drawing/2014/main" id="{EC1889A2-FAF5-1542-944B-9F09B8137A32}"/>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Medidas Preventivas</a:t>
            </a:r>
          </a:p>
        </p:txBody>
      </p:sp>
    </p:spTree>
    <p:custDataLst>
      <p:tags r:id="rId1"/>
    </p:custDataLst>
    <p:extLst>
      <p:ext uri="{BB962C8B-B14F-4D97-AF65-F5344CB8AC3E}">
        <p14:creationId xmlns:p14="http://schemas.microsoft.com/office/powerpoint/2010/main" val="310685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Contacto con sustancias químicas</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2" y="1539081"/>
            <a:ext cx="4043909"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Medidas preventivas: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Mantener condiciones óptimas de orden y aseo.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Especificaciones de compra, especialmente en ropa de trabajo y equipos de protección personal (hacer una buena definición de tallas, frecuencias de cambio).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Planificación de los trabajos: duración de la faena, condiciones de iluminación, factores climáticos.</a:t>
            </a:r>
          </a:p>
        </p:txBody>
      </p:sp>
      <p:pic>
        <p:nvPicPr>
          <p:cNvPr id="10" name="Imagen 9">
            <a:extLst>
              <a:ext uri="{FF2B5EF4-FFF2-40B4-BE49-F238E27FC236}">
                <a16:creationId xmlns="" xmlns:a16="http://schemas.microsoft.com/office/drawing/2014/main" id="{C16729E0-0F79-D345-95BB-55383A6F26BE}"/>
              </a:ext>
            </a:extLst>
          </p:cNvPr>
          <p:cNvPicPr>
            <a:picLocks noChangeAspect="1"/>
          </p:cNvPicPr>
          <p:nvPr/>
        </p:nvPicPr>
        <p:blipFill>
          <a:blip r:embed="rId4"/>
          <a:stretch>
            <a:fillRect/>
          </a:stretch>
        </p:blipFill>
        <p:spPr>
          <a:xfrm>
            <a:off x="6367265" y="2549653"/>
            <a:ext cx="4715894" cy="4308347"/>
          </a:xfrm>
          <a:prstGeom prst="rect">
            <a:avLst/>
          </a:prstGeom>
        </p:spPr>
      </p:pic>
      <p:sp>
        <p:nvSpPr>
          <p:cNvPr id="17" name="Text Placeholder 14">
            <a:extLst>
              <a:ext uri="{FF2B5EF4-FFF2-40B4-BE49-F238E27FC236}">
                <a16:creationId xmlns="" xmlns:a16="http://schemas.microsoft.com/office/drawing/2014/main" id="{EC1889A2-FAF5-1542-944B-9F09B8137A32}"/>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Medidas Preventivas</a:t>
            </a:r>
          </a:p>
        </p:txBody>
      </p:sp>
    </p:spTree>
    <p:custDataLst>
      <p:tags r:id="rId1"/>
    </p:custDataLst>
    <p:extLst>
      <p:ext uri="{BB962C8B-B14F-4D97-AF65-F5344CB8AC3E}">
        <p14:creationId xmlns:p14="http://schemas.microsoft.com/office/powerpoint/2010/main" val="212670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Atrapamiento entre objetos en movimiento o fijos</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2" y="1539081"/>
            <a:ext cx="4059675"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buClr>
                <a:schemeClr val="accent1"/>
              </a:buClr>
            </a:pPr>
            <a:r>
              <a:rPr lang="es-ES" b="1" dirty="0">
                <a:effectLst/>
                <a:latin typeface="ACHS Nueva Sans Medium" pitchFamily="2" charset="77"/>
              </a:rPr>
              <a:t>Medidas preventivas: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Mantener condiciones óptimas de orden y aseo.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Respete restricciones de operación y de acceso.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Especificaciones de compra, especialmente en ropa de trabajo y equipos de protección personal.</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Programas de mantenimiento preventivo de herramientas, máquinas y equipos.</a:t>
            </a:r>
          </a:p>
        </p:txBody>
      </p:sp>
      <p:pic>
        <p:nvPicPr>
          <p:cNvPr id="9" name="Imagen 8">
            <a:extLst>
              <a:ext uri="{FF2B5EF4-FFF2-40B4-BE49-F238E27FC236}">
                <a16:creationId xmlns="" xmlns:a16="http://schemas.microsoft.com/office/drawing/2014/main" id="{E504A714-CE29-AE4D-BDE1-760BAD627902}"/>
              </a:ext>
            </a:extLst>
          </p:cNvPr>
          <p:cNvPicPr>
            <a:picLocks noChangeAspect="1"/>
          </p:cNvPicPr>
          <p:nvPr/>
        </p:nvPicPr>
        <p:blipFill>
          <a:blip r:embed="rId4"/>
          <a:stretch>
            <a:fillRect/>
          </a:stretch>
        </p:blipFill>
        <p:spPr>
          <a:xfrm>
            <a:off x="6096000" y="1858329"/>
            <a:ext cx="4999671" cy="4999671"/>
          </a:xfrm>
          <a:prstGeom prst="rect">
            <a:avLst/>
          </a:prstGeom>
        </p:spPr>
      </p:pic>
      <p:sp>
        <p:nvSpPr>
          <p:cNvPr id="11" name="Text Placeholder 14">
            <a:extLst>
              <a:ext uri="{FF2B5EF4-FFF2-40B4-BE49-F238E27FC236}">
                <a16:creationId xmlns="" xmlns:a16="http://schemas.microsoft.com/office/drawing/2014/main" id="{D8346074-0BE7-6A42-AA0A-5357CE3B5E45}"/>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Medidas Preventivas</a:t>
            </a:r>
          </a:p>
        </p:txBody>
      </p:sp>
    </p:spTree>
    <p:custDataLst>
      <p:tags r:id="rId1"/>
    </p:custDataLst>
    <p:extLst>
      <p:ext uri="{BB962C8B-B14F-4D97-AF65-F5344CB8AC3E}">
        <p14:creationId xmlns:p14="http://schemas.microsoft.com/office/powerpoint/2010/main" val="383046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Atrapamiento entre objetos en movimiento o fijos</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2" y="1539081"/>
            <a:ext cx="4059675"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buClr>
                <a:schemeClr val="accent1"/>
              </a:buClr>
            </a:pPr>
            <a:r>
              <a:rPr lang="es-ES" b="1" dirty="0">
                <a:effectLst/>
                <a:latin typeface="ACHS Nueva Sans Medium" pitchFamily="2" charset="77"/>
              </a:rPr>
              <a:t>Medidas preventivas: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Mantener niveles de iluminación acordes con la exigencia de cada tarea.</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Establecer sistema de operadores calificados para equipos críticos.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Implementar procedimientos de trabajo seguro para las tareas o áreas críticas.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Implementar sistemas de bloqueo para las tareas de mantención.</a:t>
            </a:r>
          </a:p>
        </p:txBody>
      </p:sp>
      <p:pic>
        <p:nvPicPr>
          <p:cNvPr id="9" name="Imagen 8">
            <a:extLst>
              <a:ext uri="{FF2B5EF4-FFF2-40B4-BE49-F238E27FC236}">
                <a16:creationId xmlns="" xmlns:a16="http://schemas.microsoft.com/office/drawing/2014/main" id="{E504A714-CE29-AE4D-BDE1-760BAD627902}"/>
              </a:ext>
            </a:extLst>
          </p:cNvPr>
          <p:cNvPicPr>
            <a:picLocks noChangeAspect="1"/>
          </p:cNvPicPr>
          <p:nvPr/>
        </p:nvPicPr>
        <p:blipFill>
          <a:blip r:embed="rId4"/>
          <a:stretch>
            <a:fillRect/>
          </a:stretch>
        </p:blipFill>
        <p:spPr>
          <a:xfrm>
            <a:off x="6096000" y="1858329"/>
            <a:ext cx="4999671" cy="4999671"/>
          </a:xfrm>
          <a:prstGeom prst="rect">
            <a:avLst/>
          </a:prstGeom>
        </p:spPr>
      </p:pic>
      <p:sp>
        <p:nvSpPr>
          <p:cNvPr id="11" name="Text Placeholder 14">
            <a:extLst>
              <a:ext uri="{FF2B5EF4-FFF2-40B4-BE49-F238E27FC236}">
                <a16:creationId xmlns="" xmlns:a16="http://schemas.microsoft.com/office/drawing/2014/main" id="{D8346074-0BE7-6A42-AA0A-5357CE3B5E45}"/>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Medidas Preventivas</a:t>
            </a:r>
          </a:p>
        </p:txBody>
      </p:sp>
    </p:spTree>
    <p:custDataLst>
      <p:tags r:id="rId1"/>
    </p:custDataLst>
    <p:extLst>
      <p:ext uri="{BB962C8B-B14F-4D97-AF65-F5344CB8AC3E}">
        <p14:creationId xmlns:p14="http://schemas.microsoft.com/office/powerpoint/2010/main" val="283492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Caídas al agua</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3318696" cy="3521649"/>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Medidas preventivas: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Mantener condiciones óptimas de orden y aseo.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Transitar con precaución.</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Avisar a su jefatura si detecta alguna condición que genere este tipo de peligro.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Utilizar siempre su chaleco salvavidas abrochado.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Cierres perimetrales en zonas de peligro.</a:t>
            </a:r>
          </a:p>
        </p:txBody>
      </p:sp>
      <p:pic>
        <p:nvPicPr>
          <p:cNvPr id="10" name="Imagen 9">
            <a:extLst>
              <a:ext uri="{FF2B5EF4-FFF2-40B4-BE49-F238E27FC236}">
                <a16:creationId xmlns="" xmlns:a16="http://schemas.microsoft.com/office/drawing/2014/main" id="{1CC00B28-AB6B-194E-81C3-E49A574B6FB4}"/>
              </a:ext>
            </a:extLst>
          </p:cNvPr>
          <p:cNvPicPr>
            <a:picLocks noChangeAspect="1"/>
          </p:cNvPicPr>
          <p:nvPr/>
        </p:nvPicPr>
        <p:blipFill>
          <a:blip r:embed="rId4"/>
          <a:stretch>
            <a:fillRect/>
          </a:stretch>
        </p:blipFill>
        <p:spPr>
          <a:xfrm>
            <a:off x="6096000" y="1745861"/>
            <a:ext cx="5112139" cy="5112139"/>
          </a:xfrm>
          <a:prstGeom prst="rect">
            <a:avLst/>
          </a:prstGeom>
        </p:spPr>
      </p:pic>
      <p:sp>
        <p:nvSpPr>
          <p:cNvPr id="11" name="Text Placeholder 14">
            <a:extLst>
              <a:ext uri="{FF2B5EF4-FFF2-40B4-BE49-F238E27FC236}">
                <a16:creationId xmlns="" xmlns:a16="http://schemas.microsoft.com/office/drawing/2014/main" id="{F8A18691-13C3-214D-93F2-E16561C4C2AD}"/>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Medidas Preventivas</a:t>
            </a:r>
          </a:p>
        </p:txBody>
      </p:sp>
    </p:spTree>
    <p:custDataLst>
      <p:tags r:id="rId1"/>
    </p:custDataLst>
    <p:extLst>
      <p:ext uri="{BB962C8B-B14F-4D97-AF65-F5344CB8AC3E}">
        <p14:creationId xmlns:p14="http://schemas.microsoft.com/office/powerpoint/2010/main" val="219250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Contacto con electricidad</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3365992"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buClr>
                <a:schemeClr val="accent1"/>
              </a:buClr>
            </a:pPr>
            <a:r>
              <a:rPr lang="es-ES" b="1" dirty="0">
                <a:effectLst/>
                <a:latin typeface="ACHS Nueva Sans Medium" pitchFamily="2" charset="77"/>
              </a:rPr>
              <a:t>Medidas preventivas: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Respetar restricciones de operación y de acceso.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Especificaciones de compra, especialmente en equipos de protección personal dieléctrica.</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Programas de mantención preventiva de herramientas, máquinas y equipos.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Mantener niveles de iluminación acordes con la exigencia de cada tarea.</a:t>
            </a:r>
          </a:p>
        </p:txBody>
      </p:sp>
      <p:pic>
        <p:nvPicPr>
          <p:cNvPr id="9" name="Imagen 8">
            <a:extLst>
              <a:ext uri="{FF2B5EF4-FFF2-40B4-BE49-F238E27FC236}">
                <a16:creationId xmlns="" xmlns:a16="http://schemas.microsoft.com/office/drawing/2014/main" id="{23C7D0CE-BA11-924A-B276-831C3E162818}"/>
              </a:ext>
            </a:extLst>
          </p:cNvPr>
          <p:cNvPicPr>
            <a:picLocks noChangeAspect="1"/>
          </p:cNvPicPr>
          <p:nvPr/>
        </p:nvPicPr>
        <p:blipFill>
          <a:blip r:embed="rId4"/>
          <a:stretch>
            <a:fillRect/>
          </a:stretch>
        </p:blipFill>
        <p:spPr>
          <a:xfrm>
            <a:off x="6227379" y="2300724"/>
            <a:ext cx="5043312" cy="4621248"/>
          </a:xfrm>
          <a:prstGeom prst="rect">
            <a:avLst/>
          </a:prstGeom>
        </p:spPr>
      </p:pic>
      <p:sp>
        <p:nvSpPr>
          <p:cNvPr id="10" name="Text Placeholder 14">
            <a:extLst>
              <a:ext uri="{FF2B5EF4-FFF2-40B4-BE49-F238E27FC236}">
                <a16:creationId xmlns="" xmlns:a16="http://schemas.microsoft.com/office/drawing/2014/main" id="{9B6A43FF-16E9-EB49-A3D8-90FAA5329011}"/>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Medidas Preventivas</a:t>
            </a:r>
          </a:p>
        </p:txBody>
      </p:sp>
    </p:spTree>
    <p:custDataLst>
      <p:tags r:id="rId1"/>
    </p:custDataLst>
    <p:extLst>
      <p:ext uri="{BB962C8B-B14F-4D97-AF65-F5344CB8AC3E}">
        <p14:creationId xmlns:p14="http://schemas.microsoft.com/office/powerpoint/2010/main" val="207687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7">
            <a:extLst>
              <a:ext uri="{FF2B5EF4-FFF2-40B4-BE49-F238E27FC236}">
                <a16:creationId xmlns="" xmlns:a16="http://schemas.microsoft.com/office/drawing/2014/main" id="{E4E96A31-11CD-E74D-9D74-A6E6EFC55426}"/>
              </a:ext>
            </a:extLst>
          </p:cNvPr>
          <p:cNvSpPr txBox="1">
            <a:spLocks/>
          </p:cNvSpPr>
          <p:nvPr/>
        </p:nvSpPr>
        <p:spPr>
          <a:xfrm>
            <a:off x="449262" y="496571"/>
            <a:ext cx="9865812" cy="523874"/>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atin typeface="ACHS Nueva Sans" pitchFamily="2" charset="0"/>
              </a:rPr>
              <a:t>Objetivo </a:t>
            </a:r>
            <a:r>
              <a:rPr lang="es-ES" dirty="0" smtClean="0">
                <a:latin typeface="ACHS Nueva Sans" pitchFamily="2" charset="0"/>
              </a:rPr>
              <a:t>de la charla</a:t>
            </a:r>
            <a:endParaRPr lang="es-ES" dirty="0">
              <a:latin typeface="ACHS Nueva Sans" pitchFamily="2" charset="0"/>
            </a:endParaRPr>
          </a:p>
        </p:txBody>
      </p:sp>
      <p:cxnSp>
        <p:nvCxnSpPr>
          <p:cNvPr id="7" name="Conector recto 18">
            <a:extLst>
              <a:ext uri="{FF2B5EF4-FFF2-40B4-BE49-F238E27FC236}">
                <a16:creationId xmlns="" xmlns:a16="http://schemas.microsoft.com/office/drawing/2014/main" id="{B15F783E-CCE9-6A45-B023-A756F506D3FB}"/>
              </a:ext>
            </a:extLst>
          </p:cNvPr>
          <p:cNvCxnSpPr>
            <a:cxnSpLocks/>
          </p:cNvCxnSpPr>
          <p:nvPr/>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0" name="Marcador de texto 4">
            <a:extLst>
              <a:ext uri="{FF2B5EF4-FFF2-40B4-BE49-F238E27FC236}">
                <a16:creationId xmlns="" xmlns:a16="http://schemas.microsoft.com/office/drawing/2014/main" id="{5896A767-BE9B-FC40-B758-33EE8FEBBA27}"/>
              </a:ext>
            </a:extLst>
          </p:cNvPr>
          <p:cNvSpPr txBox="1">
            <a:spLocks/>
          </p:cNvSpPr>
          <p:nvPr/>
        </p:nvSpPr>
        <p:spPr>
          <a:xfrm>
            <a:off x="449263" y="2841171"/>
            <a:ext cx="4792208" cy="2475821"/>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atin typeface="ACHS Nueva Sans" pitchFamily="2" charset="0"/>
              </a:rPr>
              <a:t>Ser trabajadores de empresas que se encuentran afiliadas a la ACHS.</a:t>
            </a:r>
          </a:p>
        </p:txBody>
      </p:sp>
      <p:sp>
        <p:nvSpPr>
          <p:cNvPr id="11" name="Marcador de texto 7">
            <a:extLst>
              <a:ext uri="{FF2B5EF4-FFF2-40B4-BE49-F238E27FC236}">
                <a16:creationId xmlns="" xmlns:a16="http://schemas.microsoft.com/office/drawing/2014/main" id="{3D59D9C0-0F50-5945-B5F4-47E650792B10}"/>
              </a:ext>
            </a:extLst>
          </p:cNvPr>
          <p:cNvSpPr txBox="1">
            <a:spLocks/>
          </p:cNvSpPr>
          <p:nvPr/>
        </p:nvSpPr>
        <p:spPr>
          <a:xfrm>
            <a:off x="436561" y="2157287"/>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solidFill>
                  <a:schemeClr val="tx2"/>
                </a:solidFill>
                <a:latin typeface="ACHS Nueva Sans" pitchFamily="2" charset="0"/>
              </a:rPr>
              <a:t>PÚBLICO OBJETIVO</a:t>
            </a:r>
          </a:p>
        </p:txBody>
      </p:sp>
      <p:pic>
        <p:nvPicPr>
          <p:cNvPr id="8" name="Imagen 7">
            <a:extLst>
              <a:ext uri="{FF2B5EF4-FFF2-40B4-BE49-F238E27FC236}">
                <a16:creationId xmlns="" xmlns:a16="http://schemas.microsoft.com/office/drawing/2014/main" id="{43546C2A-A8E1-1144-9EB5-E89A25BCB8B7}"/>
              </a:ext>
            </a:extLst>
          </p:cNvPr>
          <p:cNvPicPr>
            <a:picLocks noChangeAspect="1"/>
          </p:cNvPicPr>
          <p:nvPr/>
        </p:nvPicPr>
        <p:blipFill>
          <a:blip r:embed="rId4"/>
          <a:stretch>
            <a:fillRect/>
          </a:stretch>
        </p:blipFill>
        <p:spPr>
          <a:xfrm>
            <a:off x="6760029" y="2093886"/>
            <a:ext cx="4792208" cy="4792208"/>
          </a:xfrm>
          <a:prstGeom prst="rect">
            <a:avLst/>
          </a:prstGeom>
        </p:spPr>
      </p:pic>
    </p:spTree>
    <p:custDataLst>
      <p:tags r:id="rId1"/>
    </p:custDataLst>
    <p:extLst>
      <p:ext uri="{BB962C8B-B14F-4D97-AF65-F5344CB8AC3E}">
        <p14:creationId xmlns:p14="http://schemas.microsoft.com/office/powerpoint/2010/main" val="335745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Contacto con electricidad</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3691222"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buClr>
                <a:schemeClr val="accent1"/>
              </a:buClr>
            </a:pPr>
            <a:r>
              <a:rPr lang="es-ES" b="1" dirty="0">
                <a:effectLst/>
                <a:latin typeface="ACHS Nueva Sans Medium" pitchFamily="2" charset="77"/>
              </a:rPr>
              <a:t>Medidas preventivas: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Establecer sistema de operadores calificados (Acreditación SEC).</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Implementar procedimientos de trabajo seguro para las tareas o áreas críticas.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Implementar sistemas de bloqueo para las tareas de mantención.</a:t>
            </a:r>
          </a:p>
        </p:txBody>
      </p:sp>
      <p:pic>
        <p:nvPicPr>
          <p:cNvPr id="9" name="Imagen 8">
            <a:extLst>
              <a:ext uri="{FF2B5EF4-FFF2-40B4-BE49-F238E27FC236}">
                <a16:creationId xmlns="" xmlns:a16="http://schemas.microsoft.com/office/drawing/2014/main" id="{23C7D0CE-BA11-924A-B276-831C3E162818}"/>
              </a:ext>
            </a:extLst>
          </p:cNvPr>
          <p:cNvPicPr>
            <a:picLocks noChangeAspect="1"/>
          </p:cNvPicPr>
          <p:nvPr/>
        </p:nvPicPr>
        <p:blipFill>
          <a:blip r:embed="rId4"/>
          <a:stretch>
            <a:fillRect/>
          </a:stretch>
        </p:blipFill>
        <p:spPr>
          <a:xfrm>
            <a:off x="6227379" y="2300724"/>
            <a:ext cx="5043312" cy="4621248"/>
          </a:xfrm>
          <a:prstGeom prst="rect">
            <a:avLst/>
          </a:prstGeom>
        </p:spPr>
      </p:pic>
      <p:sp>
        <p:nvSpPr>
          <p:cNvPr id="10" name="Text Placeholder 14">
            <a:extLst>
              <a:ext uri="{FF2B5EF4-FFF2-40B4-BE49-F238E27FC236}">
                <a16:creationId xmlns="" xmlns:a16="http://schemas.microsoft.com/office/drawing/2014/main" id="{9B6A43FF-16E9-EB49-A3D8-90FAA5329011}"/>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Medidas Preventivas</a:t>
            </a:r>
          </a:p>
        </p:txBody>
      </p:sp>
    </p:spTree>
    <p:custDataLst>
      <p:tags r:id="rId1"/>
    </p:custDataLst>
    <p:extLst>
      <p:ext uri="{BB962C8B-B14F-4D97-AF65-F5344CB8AC3E}">
        <p14:creationId xmlns:p14="http://schemas.microsoft.com/office/powerpoint/2010/main" val="167765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Contacto con fuego, incendio, explosión</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3691222"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Medidas preventivas: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No fumar o encender fuegos en lugares prohibidos.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No manipular equipos si no se esta autorizado.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Mantener cilindros de oxígeno libre de grasas, aceites o cualquier sustancia con que pueda reaccionar.</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Mantener los equipos extintores en buen estado de operación.</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Capacitar en manejo seguro de combustibles líquidos.</a:t>
            </a:r>
          </a:p>
        </p:txBody>
      </p:sp>
      <p:pic>
        <p:nvPicPr>
          <p:cNvPr id="9" name="Imagen 8">
            <a:extLst>
              <a:ext uri="{FF2B5EF4-FFF2-40B4-BE49-F238E27FC236}">
                <a16:creationId xmlns="" xmlns:a16="http://schemas.microsoft.com/office/drawing/2014/main" id="{D07D01BC-AB8C-4445-AE1D-EE17FEA402DE}"/>
              </a:ext>
            </a:extLst>
          </p:cNvPr>
          <p:cNvPicPr>
            <a:picLocks noChangeAspect="1"/>
          </p:cNvPicPr>
          <p:nvPr/>
        </p:nvPicPr>
        <p:blipFill>
          <a:blip r:embed="rId4"/>
          <a:stretch>
            <a:fillRect/>
          </a:stretch>
        </p:blipFill>
        <p:spPr>
          <a:xfrm>
            <a:off x="6623853" y="1936372"/>
            <a:ext cx="3691221" cy="4921628"/>
          </a:xfrm>
          <a:prstGeom prst="rect">
            <a:avLst/>
          </a:prstGeom>
        </p:spPr>
      </p:pic>
      <p:sp>
        <p:nvSpPr>
          <p:cNvPr id="10" name="Text Placeholder 14">
            <a:extLst>
              <a:ext uri="{FF2B5EF4-FFF2-40B4-BE49-F238E27FC236}">
                <a16:creationId xmlns="" xmlns:a16="http://schemas.microsoft.com/office/drawing/2014/main" id="{301995EC-5114-1444-9AB2-021D26E184C8}"/>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Medidas Preventivas</a:t>
            </a:r>
          </a:p>
        </p:txBody>
      </p:sp>
    </p:spTree>
    <p:custDataLst>
      <p:tags r:id="rId1"/>
    </p:custDataLst>
    <p:extLst>
      <p:ext uri="{BB962C8B-B14F-4D97-AF65-F5344CB8AC3E}">
        <p14:creationId xmlns:p14="http://schemas.microsoft.com/office/powerpoint/2010/main" val="374559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Contacto con fuego, incendio, explosión</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3691222"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Medidas preventivas: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Procedimiento de trabajo seguro con gases comprimidos, combustibles líquidos y GLP.</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Diseño e Instalación por servicio calificado.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Operador calificado.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Recarga por distribuidor autorizado.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Contar con procedimiento de trabajo para espacio confinado (estanque).</a:t>
            </a:r>
          </a:p>
        </p:txBody>
      </p:sp>
      <p:pic>
        <p:nvPicPr>
          <p:cNvPr id="9" name="Imagen 8">
            <a:extLst>
              <a:ext uri="{FF2B5EF4-FFF2-40B4-BE49-F238E27FC236}">
                <a16:creationId xmlns="" xmlns:a16="http://schemas.microsoft.com/office/drawing/2014/main" id="{D07D01BC-AB8C-4445-AE1D-EE17FEA402DE}"/>
              </a:ext>
            </a:extLst>
          </p:cNvPr>
          <p:cNvPicPr>
            <a:picLocks noChangeAspect="1"/>
          </p:cNvPicPr>
          <p:nvPr/>
        </p:nvPicPr>
        <p:blipFill>
          <a:blip r:embed="rId4"/>
          <a:stretch>
            <a:fillRect/>
          </a:stretch>
        </p:blipFill>
        <p:spPr>
          <a:xfrm>
            <a:off x="6623853" y="1936372"/>
            <a:ext cx="3691221" cy="4921628"/>
          </a:xfrm>
          <a:prstGeom prst="rect">
            <a:avLst/>
          </a:prstGeom>
        </p:spPr>
      </p:pic>
      <p:sp>
        <p:nvSpPr>
          <p:cNvPr id="10" name="Text Placeholder 14">
            <a:extLst>
              <a:ext uri="{FF2B5EF4-FFF2-40B4-BE49-F238E27FC236}">
                <a16:creationId xmlns="" xmlns:a16="http://schemas.microsoft.com/office/drawing/2014/main" id="{301995EC-5114-1444-9AB2-021D26E184C8}"/>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Medidas Preventivas</a:t>
            </a:r>
          </a:p>
        </p:txBody>
      </p:sp>
    </p:spTree>
    <p:custDataLst>
      <p:tags r:id="rId1"/>
    </p:custDataLst>
    <p:extLst>
      <p:ext uri="{BB962C8B-B14F-4D97-AF65-F5344CB8AC3E}">
        <p14:creationId xmlns:p14="http://schemas.microsoft.com/office/powerpoint/2010/main" val="98812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Golpes por, golpes contra</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4029972"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Medidas preventivas: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Mantener concentración y autocuidado en las labores a ejecutar.</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Mantener orden en los lugares de trabajo.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Mantener los lugares como estancos con iluminación adecuada.</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Solicitar ayuda cuando sea requerida.</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Utilizar apoyo mecanizado.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Definir operador calificado para equipos críticos.</a:t>
            </a:r>
          </a:p>
        </p:txBody>
      </p:sp>
      <p:pic>
        <p:nvPicPr>
          <p:cNvPr id="9" name="Imagen 8">
            <a:extLst>
              <a:ext uri="{FF2B5EF4-FFF2-40B4-BE49-F238E27FC236}">
                <a16:creationId xmlns="" xmlns:a16="http://schemas.microsoft.com/office/drawing/2014/main" id="{AC8D7C0B-9945-2945-82C4-8CF848987C51}"/>
              </a:ext>
            </a:extLst>
          </p:cNvPr>
          <p:cNvPicPr>
            <a:picLocks noChangeAspect="1"/>
          </p:cNvPicPr>
          <p:nvPr/>
        </p:nvPicPr>
        <p:blipFill>
          <a:blip r:embed="rId4"/>
          <a:stretch>
            <a:fillRect/>
          </a:stretch>
        </p:blipFill>
        <p:spPr>
          <a:xfrm>
            <a:off x="5950067" y="2948152"/>
            <a:ext cx="5602170" cy="3909848"/>
          </a:xfrm>
          <a:prstGeom prst="rect">
            <a:avLst/>
          </a:prstGeom>
        </p:spPr>
      </p:pic>
      <p:sp>
        <p:nvSpPr>
          <p:cNvPr id="10" name="Text Placeholder 14">
            <a:extLst>
              <a:ext uri="{FF2B5EF4-FFF2-40B4-BE49-F238E27FC236}">
                <a16:creationId xmlns="" xmlns:a16="http://schemas.microsoft.com/office/drawing/2014/main" id="{CBC6C6A9-C335-D245-9A69-47DD7407AC97}"/>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Medidas Preventivas</a:t>
            </a:r>
          </a:p>
        </p:txBody>
      </p:sp>
    </p:spTree>
    <p:custDataLst>
      <p:tags r:id="rId1"/>
    </p:custDataLst>
    <p:extLst>
      <p:ext uri="{BB962C8B-B14F-4D97-AF65-F5344CB8AC3E}">
        <p14:creationId xmlns:p14="http://schemas.microsoft.com/office/powerpoint/2010/main" val="316984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Golpes por, golpes contra</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4202250"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Medidas preventivas: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Uso de EPP (casco, calzado de seguridad y guantes).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Definir procedimiento de trabajo seguro.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Realizar inspecciones/observaciones de seguridad.</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Demarcar zonas peligrosas. Restricciones de acceso.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Planificar los trabajos: duración, condiciones de iluminación, factores climáticos, etc.</a:t>
            </a:r>
          </a:p>
        </p:txBody>
      </p:sp>
      <p:pic>
        <p:nvPicPr>
          <p:cNvPr id="9" name="Imagen 8">
            <a:extLst>
              <a:ext uri="{FF2B5EF4-FFF2-40B4-BE49-F238E27FC236}">
                <a16:creationId xmlns="" xmlns:a16="http://schemas.microsoft.com/office/drawing/2014/main" id="{AC8D7C0B-9945-2945-82C4-8CF848987C51}"/>
              </a:ext>
            </a:extLst>
          </p:cNvPr>
          <p:cNvPicPr>
            <a:picLocks noChangeAspect="1"/>
          </p:cNvPicPr>
          <p:nvPr/>
        </p:nvPicPr>
        <p:blipFill>
          <a:blip r:embed="rId4"/>
          <a:stretch>
            <a:fillRect/>
          </a:stretch>
        </p:blipFill>
        <p:spPr>
          <a:xfrm>
            <a:off x="5950067" y="2948152"/>
            <a:ext cx="5602170" cy="3909848"/>
          </a:xfrm>
          <a:prstGeom prst="rect">
            <a:avLst/>
          </a:prstGeom>
        </p:spPr>
      </p:pic>
      <p:sp>
        <p:nvSpPr>
          <p:cNvPr id="10" name="Text Placeholder 14">
            <a:extLst>
              <a:ext uri="{FF2B5EF4-FFF2-40B4-BE49-F238E27FC236}">
                <a16:creationId xmlns="" xmlns:a16="http://schemas.microsoft.com/office/drawing/2014/main" id="{CBC6C6A9-C335-D245-9A69-47DD7407AC97}"/>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Medidas Preventivas</a:t>
            </a:r>
          </a:p>
        </p:txBody>
      </p:sp>
    </p:spTree>
    <p:custDataLst>
      <p:tags r:id="rId1"/>
    </p:custDataLst>
    <p:extLst>
      <p:ext uri="{BB962C8B-B14F-4D97-AF65-F5344CB8AC3E}">
        <p14:creationId xmlns:p14="http://schemas.microsoft.com/office/powerpoint/2010/main" val="296312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Enfermedades derivadas de la exposición a UV solar</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3965082"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Medidas preventivas: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Utilizar gorro de ala ancha o legionario, gafas y bloqueador solar.</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Utilizar bloqueador solar cada 3 o 4 horas.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Utilizar ropas con mangas largas y de color claro, con cuello y que su tela sea “mullida” (no calada).</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Determinar las especificaciones de compra tanto en ropa de trabajo como en equipos de protección personal.</a:t>
            </a:r>
          </a:p>
        </p:txBody>
      </p:sp>
      <p:pic>
        <p:nvPicPr>
          <p:cNvPr id="3" name="Imagen 2">
            <a:extLst>
              <a:ext uri="{FF2B5EF4-FFF2-40B4-BE49-F238E27FC236}">
                <a16:creationId xmlns="" xmlns:a16="http://schemas.microsoft.com/office/drawing/2014/main" id="{EEE2394C-87C3-7C40-9819-1FD9EF387381}"/>
              </a:ext>
            </a:extLst>
          </p:cNvPr>
          <p:cNvPicPr>
            <a:picLocks noChangeAspect="1"/>
          </p:cNvPicPr>
          <p:nvPr/>
        </p:nvPicPr>
        <p:blipFill>
          <a:blip r:embed="rId4"/>
          <a:stretch>
            <a:fillRect/>
          </a:stretch>
        </p:blipFill>
        <p:spPr>
          <a:xfrm>
            <a:off x="6565243" y="2080053"/>
            <a:ext cx="4628273" cy="4805150"/>
          </a:xfrm>
          <a:prstGeom prst="rect">
            <a:avLst/>
          </a:prstGeom>
        </p:spPr>
      </p:pic>
      <p:sp>
        <p:nvSpPr>
          <p:cNvPr id="9" name="Text Placeholder 14">
            <a:extLst>
              <a:ext uri="{FF2B5EF4-FFF2-40B4-BE49-F238E27FC236}">
                <a16:creationId xmlns="" xmlns:a16="http://schemas.microsoft.com/office/drawing/2014/main" id="{90D8B9FD-47CA-D349-8452-22FB65A0EDD0}"/>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Medidas Preventivas</a:t>
            </a:r>
          </a:p>
        </p:txBody>
      </p:sp>
    </p:spTree>
    <p:custDataLst>
      <p:tags r:id="rId1"/>
    </p:custDataLst>
    <p:extLst>
      <p:ext uri="{BB962C8B-B14F-4D97-AF65-F5344CB8AC3E}">
        <p14:creationId xmlns:p14="http://schemas.microsoft.com/office/powerpoint/2010/main" val="43176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Sobreesfuerzo por manejo manual de materiales y/o movimiento repetitivo</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4202250"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Medidas preventivas: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Donde sea factible, se debe disponer de sistemas mecanizados de fuerza: tecles, huinches, brazos hidráulicos, etc.</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En trabajos manuales ayudarse con otros compañeros de trabajo.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Aplicar técnica correcta de levantamiento y descenso de carga.</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Empuje en vez de tirar la carga, cada vez que sea posible.</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Establecer e implementar sistemas de pausas activas en tareas repetitivas y de exigencia física.</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Establecer e implementar sistema de rotación en puestos de trabajo de mayor demanda de repetitividad y/o fuerza.</a:t>
            </a:r>
          </a:p>
        </p:txBody>
      </p:sp>
      <p:pic>
        <p:nvPicPr>
          <p:cNvPr id="9" name="Imagen 8">
            <a:extLst>
              <a:ext uri="{FF2B5EF4-FFF2-40B4-BE49-F238E27FC236}">
                <a16:creationId xmlns="" xmlns:a16="http://schemas.microsoft.com/office/drawing/2014/main" id="{0F7047C8-0506-9D41-B651-1E0E326BF9C7}"/>
              </a:ext>
            </a:extLst>
          </p:cNvPr>
          <p:cNvPicPr>
            <a:picLocks noChangeAspect="1"/>
          </p:cNvPicPr>
          <p:nvPr/>
        </p:nvPicPr>
        <p:blipFill>
          <a:blip r:embed="rId4"/>
          <a:stretch>
            <a:fillRect/>
          </a:stretch>
        </p:blipFill>
        <p:spPr>
          <a:xfrm rot="21015234">
            <a:off x="6327683" y="2018434"/>
            <a:ext cx="4686300" cy="4686300"/>
          </a:xfrm>
          <a:prstGeom prst="rect">
            <a:avLst/>
          </a:prstGeom>
        </p:spPr>
      </p:pic>
      <p:sp>
        <p:nvSpPr>
          <p:cNvPr id="10" name="Text Placeholder 14">
            <a:extLst>
              <a:ext uri="{FF2B5EF4-FFF2-40B4-BE49-F238E27FC236}">
                <a16:creationId xmlns="" xmlns:a16="http://schemas.microsoft.com/office/drawing/2014/main" id="{A83DAA70-F2FD-9847-9911-0EA2779ACDEF}"/>
              </a:ext>
            </a:extLst>
          </p:cNvPr>
          <p:cNvSpPr txBox="1">
            <a:spLocks noGrp="1"/>
          </p:cNvSpPr>
          <p:nvPr>
            <p:ph type="body" sz="quarter" idx="61"/>
          </p:nvPr>
        </p:nvSpPr>
        <p:spPr>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Medidas Preventivas</a:t>
            </a:r>
          </a:p>
        </p:txBody>
      </p:sp>
    </p:spTree>
    <p:custDataLst>
      <p:tags r:id="rId1"/>
    </p:custDataLst>
    <p:extLst>
      <p:ext uri="{BB962C8B-B14F-4D97-AF65-F5344CB8AC3E}">
        <p14:creationId xmlns:p14="http://schemas.microsoft.com/office/powerpoint/2010/main" val="70874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Exposición a gases asfixiantes o tóxicos</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3691222"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Medidas preventivas: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Contar con procedimiento de trabajo seguro en ensilado y en espacios confinados.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Sistema de dosificado automático de ácido fórmico en ensilajes.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Generar programas de mantenimiento preventivo.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Definir personal autorizado para la manipulación de químicos.</a:t>
            </a:r>
          </a:p>
        </p:txBody>
      </p:sp>
      <p:pic>
        <p:nvPicPr>
          <p:cNvPr id="17" name="Imagen 16">
            <a:extLst>
              <a:ext uri="{FF2B5EF4-FFF2-40B4-BE49-F238E27FC236}">
                <a16:creationId xmlns="" xmlns:a16="http://schemas.microsoft.com/office/drawing/2014/main" id="{87CC108E-B70E-7F47-B110-034B366E07F5}"/>
              </a:ext>
            </a:extLst>
          </p:cNvPr>
          <p:cNvPicPr>
            <a:picLocks noChangeAspect="1"/>
          </p:cNvPicPr>
          <p:nvPr/>
        </p:nvPicPr>
        <p:blipFill>
          <a:blip r:embed="rId4"/>
          <a:stretch>
            <a:fillRect/>
          </a:stretch>
        </p:blipFill>
        <p:spPr>
          <a:xfrm>
            <a:off x="5777438" y="2659314"/>
            <a:ext cx="5462868" cy="4198686"/>
          </a:xfrm>
          <a:prstGeom prst="rect">
            <a:avLst/>
          </a:prstGeom>
        </p:spPr>
      </p:pic>
      <p:sp>
        <p:nvSpPr>
          <p:cNvPr id="9" name="Text Placeholder 14">
            <a:extLst>
              <a:ext uri="{FF2B5EF4-FFF2-40B4-BE49-F238E27FC236}">
                <a16:creationId xmlns="" xmlns:a16="http://schemas.microsoft.com/office/drawing/2014/main" id="{772C3F85-5137-9640-B143-69A2917E1956}"/>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Medidas Preventivas</a:t>
            </a:r>
          </a:p>
        </p:txBody>
      </p:sp>
    </p:spTree>
    <p:custDataLst>
      <p:tags r:id="rId1"/>
    </p:custDataLst>
    <p:extLst>
      <p:ext uri="{BB962C8B-B14F-4D97-AF65-F5344CB8AC3E}">
        <p14:creationId xmlns:p14="http://schemas.microsoft.com/office/powerpoint/2010/main" val="199780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Exposición a gases asfixiantes o tóxicos</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3691222"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Medidas preventivas: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Personal autorizado y capacitado en: manejo de hojas de seguridad, ficha técnica de cada producto, dosificaciones, usos, compatibilidad de almacenamiento, uso correcto de equipos de protección personal, entre otros.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Mantener los envases identificados, rotulados y bien tapados.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Utilizar los elementos de protección personal recomendados para cada producto.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Mantener condiciones óptimas de orden y aseo.</a:t>
            </a:r>
          </a:p>
        </p:txBody>
      </p:sp>
      <p:pic>
        <p:nvPicPr>
          <p:cNvPr id="17" name="Imagen 16">
            <a:extLst>
              <a:ext uri="{FF2B5EF4-FFF2-40B4-BE49-F238E27FC236}">
                <a16:creationId xmlns="" xmlns:a16="http://schemas.microsoft.com/office/drawing/2014/main" id="{87CC108E-B70E-7F47-B110-034B366E07F5}"/>
              </a:ext>
            </a:extLst>
          </p:cNvPr>
          <p:cNvPicPr>
            <a:picLocks noChangeAspect="1"/>
          </p:cNvPicPr>
          <p:nvPr/>
        </p:nvPicPr>
        <p:blipFill>
          <a:blip r:embed="rId4"/>
          <a:stretch>
            <a:fillRect/>
          </a:stretch>
        </p:blipFill>
        <p:spPr>
          <a:xfrm>
            <a:off x="5777438" y="2659314"/>
            <a:ext cx="5462868" cy="4198686"/>
          </a:xfrm>
          <a:prstGeom prst="rect">
            <a:avLst/>
          </a:prstGeom>
        </p:spPr>
      </p:pic>
      <p:sp>
        <p:nvSpPr>
          <p:cNvPr id="9" name="Text Placeholder 14">
            <a:extLst>
              <a:ext uri="{FF2B5EF4-FFF2-40B4-BE49-F238E27FC236}">
                <a16:creationId xmlns="" xmlns:a16="http://schemas.microsoft.com/office/drawing/2014/main" id="{772C3F85-5137-9640-B143-69A2917E1956}"/>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Medidas Preventivas</a:t>
            </a:r>
          </a:p>
        </p:txBody>
      </p:sp>
    </p:spTree>
    <p:custDataLst>
      <p:tags r:id="rId1"/>
    </p:custDataLst>
    <p:extLst>
      <p:ext uri="{BB962C8B-B14F-4D97-AF65-F5344CB8AC3E}">
        <p14:creationId xmlns:p14="http://schemas.microsoft.com/office/powerpoint/2010/main" val="270077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Exposición a ruido</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3691222"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Medidas preventivas: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Utilizar los EPP adecuados cada vez que trabaje expuesto a ruido.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Revisar si las salas de máquinas están cubiertas y/o protegidas.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Definir Programas de mantenimiento preventivo.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Integrar en el Programa de Vigilancia Médica de ACHS a personal expuesto a ruido.</a:t>
            </a:r>
          </a:p>
        </p:txBody>
      </p:sp>
      <p:pic>
        <p:nvPicPr>
          <p:cNvPr id="9" name="Imagen 8">
            <a:extLst>
              <a:ext uri="{FF2B5EF4-FFF2-40B4-BE49-F238E27FC236}">
                <a16:creationId xmlns="" xmlns:a16="http://schemas.microsoft.com/office/drawing/2014/main" id="{22E6E094-DCC4-6442-8015-B9E68D6D8E09}"/>
              </a:ext>
            </a:extLst>
          </p:cNvPr>
          <p:cNvPicPr>
            <a:picLocks noChangeAspect="1"/>
          </p:cNvPicPr>
          <p:nvPr/>
        </p:nvPicPr>
        <p:blipFill>
          <a:blip r:embed="rId4"/>
          <a:stretch>
            <a:fillRect/>
          </a:stretch>
        </p:blipFill>
        <p:spPr>
          <a:xfrm>
            <a:off x="6096000" y="2298969"/>
            <a:ext cx="5035617" cy="4560031"/>
          </a:xfrm>
          <a:prstGeom prst="rect">
            <a:avLst/>
          </a:prstGeom>
        </p:spPr>
      </p:pic>
      <p:sp>
        <p:nvSpPr>
          <p:cNvPr id="10" name="Text Placeholder 14">
            <a:extLst>
              <a:ext uri="{FF2B5EF4-FFF2-40B4-BE49-F238E27FC236}">
                <a16:creationId xmlns="" xmlns:a16="http://schemas.microsoft.com/office/drawing/2014/main" id="{B63770E5-76C4-D94E-8AB8-6FFA61826DB7}"/>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Medidas Preventivas</a:t>
            </a:r>
          </a:p>
        </p:txBody>
      </p:sp>
    </p:spTree>
    <p:custDataLst>
      <p:tags r:id="rId1"/>
    </p:custDataLst>
    <p:extLst>
      <p:ext uri="{BB962C8B-B14F-4D97-AF65-F5344CB8AC3E}">
        <p14:creationId xmlns:p14="http://schemas.microsoft.com/office/powerpoint/2010/main" val="51679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F90FF0E6-E791-D34C-A281-E72C8498F1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112" t="3396" r="1861" b="2812"/>
          <a:stretch/>
        </p:blipFill>
        <p:spPr>
          <a:xfrm>
            <a:off x="4473575" y="1549363"/>
            <a:ext cx="7718425" cy="5330763"/>
          </a:xfrm>
          <a:prstGeom prst="rect">
            <a:avLst/>
          </a:prstGeom>
        </p:spPr>
      </p:pic>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ES" dirty="0">
                <a:latin typeface="ACHS Nueva Serif" pitchFamily="2" charset="77"/>
              </a:rPr>
              <a:t>Introducción</a:t>
            </a:r>
            <a:endParaRPr lang="x-none" dirty="0">
              <a:latin typeface="ACHS Nueva Serif" pitchFamily="2" charset="77"/>
            </a:endParaRPr>
          </a:p>
        </p:txBody>
      </p:sp>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dirty="0">
                <a:latin typeface="ACHS Nueva Sans Medium" pitchFamily="2" charset="77"/>
              </a:rPr>
              <a:t>Consideraciones de la industria salmonera:</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2" y="1539082"/>
            <a:ext cx="2719239" cy="4510844"/>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buClr>
                <a:schemeClr val="accent1"/>
              </a:buClr>
              <a:buFont typeface="Wingdings" pitchFamily="2" charset="2"/>
              <a:buChar char="§"/>
            </a:pPr>
            <a:r>
              <a:rPr lang="es-ES" dirty="0">
                <a:solidFill>
                  <a:schemeClr val="tx1"/>
                </a:solidFill>
                <a:effectLst/>
                <a:latin typeface="ACHS Nueva Sans Medium" pitchFamily="2" charset="77"/>
              </a:rPr>
              <a:t>Los salmones se cultivan realizando los mismos procesos naturales pero en ambientes cerrados y semi-controlados. </a:t>
            </a:r>
          </a:p>
          <a:p>
            <a:pPr marL="285750" indent="-285750">
              <a:lnSpc>
                <a:spcPct val="100000"/>
              </a:lnSpc>
              <a:buClr>
                <a:schemeClr val="accent1"/>
              </a:buClr>
              <a:buFont typeface="Wingdings" pitchFamily="2" charset="2"/>
              <a:buChar char="§"/>
            </a:pPr>
            <a:r>
              <a:rPr lang="es-ES" dirty="0">
                <a:solidFill>
                  <a:schemeClr val="tx1"/>
                </a:solidFill>
                <a:effectLst/>
                <a:latin typeface="ACHS Nueva Sans Medium" pitchFamily="2" charset="77"/>
              </a:rPr>
              <a:t>El cultivo de salmón reproduce las diversas etapas que el pez tiene en condiciones de confinamiento, logrando además, la disminución de las altas tasas de mortalidad que se registran durante el ciclo natural como también lograr una producción homogénea en calidad.</a:t>
            </a:r>
          </a:p>
        </p:txBody>
      </p:sp>
    </p:spTree>
    <p:custDataLst>
      <p:tags r:id="rId1"/>
    </p:custDataLst>
    <p:extLst>
      <p:ext uri="{BB962C8B-B14F-4D97-AF65-F5344CB8AC3E}">
        <p14:creationId xmlns:p14="http://schemas.microsoft.com/office/powerpoint/2010/main" val="89231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Exposición a frío</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3691222"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Medidas preventivas: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Utilizar ropa de trabajo adecuada, buzo térmico y gorro polar. Determinar especificaciones de compra y frecuencia de cambio.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Planificar los tiempos de palpaje, efectuar recambio de trajes.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Planificación de los trabajos: duración de la faena (condiciones de iluminación), factores climáticos.</a:t>
            </a:r>
          </a:p>
        </p:txBody>
      </p:sp>
      <p:pic>
        <p:nvPicPr>
          <p:cNvPr id="9" name="Imagen 8">
            <a:extLst>
              <a:ext uri="{FF2B5EF4-FFF2-40B4-BE49-F238E27FC236}">
                <a16:creationId xmlns="" xmlns:a16="http://schemas.microsoft.com/office/drawing/2014/main" id="{66B55360-A983-3A48-A669-9A06E4D5B56E}"/>
              </a:ext>
            </a:extLst>
          </p:cNvPr>
          <p:cNvPicPr>
            <a:picLocks noChangeAspect="1"/>
          </p:cNvPicPr>
          <p:nvPr/>
        </p:nvPicPr>
        <p:blipFill>
          <a:blip r:embed="rId4"/>
          <a:stretch>
            <a:fillRect/>
          </a:stretch>
        </p:blipFill>
        <p:spPr>
          <a:xfrm>
            <a:off x="6096000" y="2134707"/>
            <a:ext cx="4553594" cy="4723293"/>
          </a:xfrm>
          <a:prstGeom prst="rect">
            <a:avLst/>
          </a:prstGeom>
        </p:spPr>
      </p:pic>
      <p:sp>
        <p:nvSpPr>
          <p:cNvPr id="10" name="Text Placeholder 14">
            <a:extLst>
              <a:ext uri="{FF2B5EF4-FFF2-40B4-BE49-F238E27FC236}">
                <a16:creationId xmlns="" xmlns:a16="http://schemas.microsoft.com/office/drawing/2014/main" id="{DD3593CC-96E2-4042-AFEB-B6D75520CC92}"/>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Medidas Preventivas</a:t>
            </a:r>
          </a:p>
        </p:txBody>
      </p:sp>
    </p:spTree>
    <p:custDataLst>
      <p:tags r:id="rId1"/>
    </p:custDataLst>
    <p:extLst>
      <p:ext uri="{BB962C8B-B14F-4D97-AF65-F5344CB8AC3E}">
        <p14:creationId xmlns:p14="http://schemas.microsoft.com/office/powerpoint/2010/main" val="177554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A large group of boats in the water&#10;&#10;Description automatically generated with low confidence">
            <a:extLst>
              <a:ext uri="{FF2B5EF4-FFF2-40B4-BE49-F238E27FC236}">
                <a16:creationId xmlns="" xmlns:a16="http://schemas.microsoft.com/office/drawing/2014/main" id="{366F2A51-F7F1-5843-A134-EFE70F7BCE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9905"/>
          <a:stretch/>
        </p:blipFill>
        <p:spPr>
          <a:xfrm>
            <a:off x="4473575" y="1516162"/>
            <a:ext cx="7718425" cy="5359857"/>
          </a:xfrm>
          <a:prstGeom prst="rect">
            <a:avLst/>
          </a:prstGeom>
        </p:spPr>
      </p:pic>
      <p:sp>
        <p:nvSpPr>
          <p:cNvPr id="7" name="Text Placeholder 14">
            <a:extLst>
              <a:ext uri="{FF2B5EF4-FFF2-40B4-BE49-F238E27FC236}">
                <a16:creationId xmlns="" xmlns:a16="http://schemas.microsoft.com/office/drawing/2014/main" id="{13BB1703-6958-E746-AE1C-727E3C66ED2A}"/>
              </a:ext>
            </a:extLst>
          </p:cNvPr>
          <p:cNvSpPr txBox="1">
            <a:spLocks/>
          </p:cNvSpPr>
          <p:nvPr/>
        </p:nvSpPr>
        <p:spPr>
          <a:xfrm>
            <a:off x="449262" y="496570"/>
            <a:ext cx="9865812" cy="64038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Recuerda:</a:t>
            </a:r>
          </a:p>
        </p:txBody>
      </p:sp>
      <p:sp>
        <p:nvSpPr>
          <p:cNvPr id="8" name="Marcador de texto 5">
            <a:extLst>
              <a:ext uri="{FF2B5EF4-FFF2-40B4-BE49-F238E27FC236}">
                <a16:creationId xmlns="" xmlns:a16="http://schemas.microsoft.com/office/drawing/2014/main" id="{B72387BE-1419-FA4B-BC82-FCDD6CF04854}"/>
              </a:ext>
            </a:extLst>
          </p:cNvPr>
          <p:cNvSpPr txBox="1">
            <a:spLocks/>
          </p:cNvSpPr>
          <p:nvPr/>
        </p:nvSpPr>
        <p:spPr>
          <a:xfrm>
            <a:off x="449262" y="1275814"/>
            <a:ext cx="3405562" cy="534183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buClr>
                <a:schemeClr val="accent1"/>
              </a:buClr>
              <a:buFont typeface="Wingdings" pitchFamily="2" charset="2"/>
              <a:buChar char="§"/>
            </a:pPr>
            <a:r>
              <a:rPr lang="es-ES" dirty="0">
                <a:solidFill>
                  <a:schemeClr val="tx1"/>
                </a:solidFill>
                <a:effectLst/>
                <a:latin typeface="ACHS Nueva Sans Medium" pitchFamily="2" charset="77"/>
              </a:rPr>
              <a:t>La realización de las actividades en labores de piscicultura implica actuar con responsabilidad y cumpliendo todas las normas establecidas, cualquier error o incumplimiento, puede significar un riesgo para el trabajador.</a:t>
            </a:r>
          </a:p>
          <a:p>
            <a:pPr marL="285750" indent="-285750">
              <a:lnSpc>
                <a:spcPct val="100000"/>
              </a:lnSpc>
              <a:buClr>
                <a:schemeClr val="accent1"/>
              </a:buClr>
              <a:buFont typeface="Wingdings" pitchFamily="2" charset="2"/>
              <a:buChar char="§"/>
            </a:pPr>
            <a:r>
              <a:rPr lang="es-ES" dirty="0">
                <a:solidFill>
                  <a:schemeClr val="tx1"/>
                </a:solidFill>
                <a:effectLst/>
                <a:latin typeface="ACHS Nueva Sans Medium" pitchFamily="2" charset="77"/>
              </a:rPr>
              <a:t>Es por lo anterior, que se recomienda seguir y aplicar las medidas preventivas revisadas para que tu y tu entorno no sufran algún incidente en el trabajo.</a:t>
            </a:r>
          </a:p>
        </p:txBody>
      </p:sp>
    </p:spTree>
    <p:custDataLst>
      <p:tags r:id="rId1"/>
    </p:custDataLst>
    <p:extLst>
      <p:ext uri="{BB962C8B-B14F-4D97-AF65-F5344CB8AC3E}">
        <p14:creationId xmlns:p14="http://schemas.microsoft.com/office/powerpoint/2010/main" val="52144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035BA01-3820-0D49-B44E-B4F99E7447C0}"/>
              </a:ext>
            </a:extLst>
          </p:cNvPr>
          <p:cNvSpPr>
            <a:spLocks noGrp="1"/>
          </p:cNvSpPr>
          <p:nvPr>
            <p:ph type="title"/>
          </p:nvPr>
        </p:nvSpPr>
        <p:spPr/>
        <p:txBody>
          <a:bodyPr/>
          <a:lstStyle/>
          <a:p>
            <a:endParaRPr lang="es-CL"/>
          </a:p>
        </p:txBody>
      </p:sp>
      <p:sp>
        <p:nvSpPr>
          <p:cNvPr id="3" name="Marcador de contenido 2">
            <a:extLst>
              <a:ext uri="{FF2B5EF4-FFF2-40B4-BE49-F238E27FC236}">
                <a16:creationId xmlns="" xmlns:a16="http://schemas.microsoft.com/office/drawing/2014/main" id="{8FF4BCEE-EF67-F649-AF32-944821D8ED18}"/>
              </a:ext>
            </a:extLst>
          </p:cNvPr>
          <p:cNvSpPr>
            <a:spLocks noGrp="1"/>
          </p:cNvSpPr>
          <p:nvPr>
            <p:ph idx="1"/>
          </p:nvPr>
        </p:nvSpPr>
        <p:spPr/>
        <p:txBody>
          <a:bodyPr/>
          <a:lstStyle/>
          <a:p>
            <a:endParaRPr lang="es-CL"/>
          </a:p>
        </p:txBody>
      </p:sp>
      <p:sp>
        <p:nvSpPr>
          <p:cNvPr id="4" name="Rectángulo 3">
            <a:extLst>
              <a:ext uri="{FF2B5EF4-FFF2-40B4-BE49-F238E27FC236}">
                <a16:creationId xmlns="" xmlns:a16="http://schemas.microsoft.com/office/drawing/2014/main" id="{09574CC7-AE90-D142-A007-56E366130952}"/>
              </a:ext>
            </a:extLst>
          </p:cNvPr>
          <p:cNvSpPr/>
          <p:nvPr/>
        </p:nvSpPr>
        <p:spPr>
          <a:xfrm>
            <a:off x="0" y="1180"/>
            <a:ext cx="12192000" cy="6858000"/>
          </a:xfrm>
          <a:prstGeom prst="rect">
            <a:avLst/>
          </a:prstGeom>
          <a:solidFill>
            <a:srgbClr val="EB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prstClr val="white"/>
              </a:solidFill>
            </a:endParaRPr>
          </a:p>
        </p:txBody>
      </p:sp>
      <p:grpSp>
        <p:nvGrpSpPr>
          <p:cNvPr id="5" name="Group 4">
            <a:extLst>
              <a:ext uri="{FF2B5EF4-FFF2-40B4-BE49-F238E27FC236}">
                <a16:creationId xmlns="" xmlns:a16="http://schemas.microsoft.com/office/drawing/2014/main" id="{22AF48BE-1D16-174E-9D61-AAAA6E1FDA71}"/>
              </a:ext>
            </a:extLst>
          </p:cNvPr>
          <p:cNvGrpSpPr>
            <a:grpSpLocks/>
          </p:cNvGrpSpPr>
          <p:nvPr/>
        </p:nvGrpSpPr>
        <p:grpSpPr bwMode="auto">
          <a:xfrm>
            <a:off x="1357049" y="1571875"/>
            <a:ext cx="2203200" cy="3715200"/>
            <a:chOff x="495" y="1002"/>
            <a:chExt cx="258" cy="473"/>
          </a:xfrm>
          <a:solidFill>
            <a:srgbClr val="0CC144"/>
          </a:solidFill>
        </p:grpSpPr>
        <p:sp>
          <p:nvSpPr>
            <p:cNvPr id="6" name="Freeform 5">
              <a:extLst>
                <a:ext uri="{FF2B5EF4-FFF2-40B4-BE49-F238E27FC236}">
                  <a16:creationId xmlns="" xmlns:a16="http://schemas.microsoft.com/office/drawing/2014/main" id="{34DA0A71-997A-6648-A38D-B5CEF703E8A2}"/>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7" name="Freeform 6">
              <a:extLst>
                <a:ext uri="{FF2B5EF4-FFF2-40B4-BE49-F238E27FC236}">
                  <a16:creationId xmlns="" xmlns:a16="http://schemas.microsoft.com/office/drawing/2014/main" id="{88DFC691-DBE8-004F-A13D-664670C5C7EB}"/>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8" name="Freeform 7">
              <a:extLst>
                <a:ext uri="{FF2B5EF4-FFF2-40B4-BE49-F238E27FC236}">
                  <a16:creationId xmlns="" xmlns:a16="http://schemas.microsoft.com/office/drawing/2014/main" id="{1274D962-464B-6A4E-BB2A-5D7CFEA38C05}"/>
                </a:ext>
              </a:extLst>
            </p:cNvPr>
            <p:cNvSpPr>
              <a:spLocks noEditPoints="1"/>
            </p:cNvSpPr>
            <p:nvPr/>
          </p:nvSpPr>
          <p:spPr bwMode="auto">
            <a:xfrm>
              <a:off x="495" y="1002"/>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solidFill>
                  <a:prstClr val="black"/>
                </a:solidFill>
              </a:endParaRPr>
            </a:p>
          </p:txBody>
        </p:sp>
      </p:grpSp>
      <p:sp>
        <p:nvSpPr>
          <p:cNvPr id="9" name="Freeform 22">
            <a:extLst>
              <a:ext uri="{FF2B5EF4-FFF2-40B4-BE49-F238E27FC236}">
                <a16:creationId xmlns="" xmlns:a16="http://schemas.microsoft.com/office/drawing/2014/main" id="{916A0246-60AB-E848-807A-41356E60F15C}"/>
              </a:ext>
            </a:extLst>
          </p:cNvPr>
          <p:cNvSpPr>
            <a:spLocks noEditPoints="1"/>
          </p:cNvSpPr>
          <p:nvPr/>
        </p:nvSpPr>
        <p:spPr bwMode="auto">
          <a:xfrm>
            <a:off x="5592763" y="1641600"/>
            <a:ext cx="5284800" cy="3574800"/>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rgbClr val="0CC1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10" name="Rectángulo 9">
            <a:extLst>
              <a:ext uri="{FF2B5EF4-FFF2-40B4-BE49-F238E27FC236}">
                <a16:creationId xmlns="" xmlns:a16="http://schemas.microsoft.com/office/drawing/2014/main" id="{E4AD6C16-93E3-E145-953C-336B7AACA87C}"/>
              </a:ext>
            </a:extLst>
          </p:cNvPr>
          <p:cNvSpPr/>
          <p:nvPr/>
        </p:nvSpPr>
        <p:spPr>
          <a:xfrm>
            <a:off x="452954" y="440791"/>
            <a:ext cx="6280887" cy="400110"/>
          </a:xfrm>
          <a:prstGeom prst="rect">
            <a:avLst/>
          </a:prstGeom>
        </p:spPr>
        <p:txBody>
          <a:bodyPr wrap="none">
            <a:spAutoFit/>
          </a:bodyPr>
          <a:lstStyle/>
          <a:p>
            <a:r>
              <a:rPr lang="es-CL" sz="2000" dirty="0">
                <a:solidFill>
                  <a:srgbClr val="15C047"/>
                </a:solidFill>
                <a:latin typeface="ACHS Nueva Serif" pitchFamily="2" charset="77"/>
                <a:cs typeface="Arial" panose="020B0604020202020204" pitchFamily="34" charset="0"/>
              </a:rPr>
              <a:t>Encuesta de satisfacción – Curso  abierto presencial</a:t>
            </a:r>
          </a:p>
        </p:txBody>
      </p:sp>
      <p:pic>
        <p:nvPicPr>
          <p:cNvPr id="11" name="Imagen 10">
            <a:extLst>
              <a:ext uri="{FF2B5EF4-FFF2-40B4-BE49-F238E27FC236}">
                <a16:creationId xmlns="" xmlns:a16="http://schemas.microsoft.com/office/drawing/2014/main" id="{B6014957-C826-9C45-BC05-9121603F1D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9106" y="496800"/>
            <a:ext cx="1239633" cy="506414"/>
          </a:xfrm>
          <a:prstGeom prst="rect">
            <a:avLst/>
          </a:prstGeom>
        </p:spPr>
      </p:pic>
      <p:cxnSp>
        <p:nvCxnSpPr>
          <p:cNvPr id="12" name="Conector recto 11">
            <a:extLst>
              <a:ext uri="{FF2B5EF4-FFF2-40B4-BE49-F238E27FC236}">
                <a16:creationId xmlns="" xmlns:a16="http://schemas.microsoft.com/office/drawing/2014/main" id="{6074E660-AA37-9E45-8D6E-CAAC7EB0A77B}"/>
              </a:ext>
            </a:extLst>
          </p:cNvPr>
          <p:cNvCxnSpPr>
            <a:cxnSpLocks/>
          </p:cNvCxnSpPr>
          <p:nvPr/>
        </p:nvCxnSpPr>
        <p:spPr>
          <a:xfrm>
            <a:off x="535129" y="386604"/>
            <a:ext cx="1297221" cy="0"/>
          </a:xfrm>
          <a:prstGeom prst="line">
            <a:avLst/>
          </a:prstGeom>
          <a:noFill/>
          <a:ln w="22225" cap="flat">
            <a:solidFill>
              <a:srgbClr val="13C045"/>
            </a:solidFill>
            <a:prstDash val="solid"/>
            <a:miter lim="400000"/>
          </a:ln>
          <a:effectLst/>
          <a:sp3d/>
        </p:spPr>
        <p:style>
          <a:lnRef idx="0">
            <a:scrgbClr r="0" g="0" b="0"/>
          </a:lnRef>
          <a:fillRef idx="0">
            <a:scrgbClr r="0" g="0" b="0"/>
          </a:fillRef>
          <a:effectRef idx="0">
            <a:scrgbClr r="0" g="0" b="0"/>
          </a:effectRef>
          <a:fontRef idx="none"/>
        </p:style>
      </p:cxnSp>
      <p:sp>
        <p:nvSpPr>
          <p:cNvPr id="13" name="Rectángulo 12">
            <a:extLst>
              <a:ext uri="{FF2B5EF4-FFF2-40B4-BE49-F238E27FC236}">
                <a16:creationId xmlns="" xmlns:a16="http://schemas.microsoft.com/office/drawing/2014/main" id="{F0CB735D-06B5-B341-AC4F-A43926FC2125}"/>
              </a:ext>
            </a:extLst>
          </p:cNvPr>
          <p:cNvSpPr/>
          <p:nvPr/>
        </p:nvSpPr>
        <p:spPr>
          <a:xfrm>
            <a:off x="1357049" y="5488534"/>
            <a:ext cx="2220180" cy="338554"/>
          </a:xfrm>
          <a:prstGeom prst="rect">
            <a:avLst/>
          </a:prstGeom>
        </p:spPr>
        <p:txBody>
          <a:bodyPr wrap="square">
            <a:spAutoFit/>
          </a:bodyPr>
          <a:lstStyle/>
          <a:p>
            <a:pPr algn="ctr"/>
            <a:r>
              <a:rPr lang="es-CL" sz="1600" b="1" dirty="0">
                <a:solidFill>
                  <a:srgbClr val="15C047"/>
                </a:solidFill>
                <a:latin typeface="ACHS Nueva Sans" pitchFamily="2" charset="77"/>
                <a:cs typeface="Arial" panose="020B0604020202020204" pitchFamily="34" charset="0"/>
              </a:rPr>
              <a:t>Escanea este código</a:t>
            </a:r>
          </a:p>
        </p:txBody>
      </p:sp>
      <p:sp>
        <p:nvSpPr>
          <p:cNvPr id="14" name="Rectángulo 13">
            <a:extLst>
              <a:ext uri="{FF2B5EF4-FFF2-40B4-BE49-F238E27FC236}">
                <a16:creationId xmlns="" xmlns:a16="http://schemas.microsoft.com/office/drawing/2014/main" id="{94D5BD24-B25B-0348-81AE-8B0005A9356E}"/>
              </a:ext>
            </a:extLst>
          </p:cNvPr>
          <p:cNvSpPr/>
          <p:nvPr/>
        </p:nvSpPr>
        <p:spPr>
          <a:xfrm>
            <a:off x="7366082" y="5488534"/>
            <a:ext cx="2220180" cy="338554"/>
          </a:xfrm>
          <a:prstGeom prst="rect">
            <a:avLst/>
          </a:prstGeom>
        </p:spPr>
        <p:txBody>
          <a:bodyPr wrap="square">
            <a:spAutoFit/>
          </a:bodyPr>
          <a:lstStyle/>
          <a:p>
            <a:pPr algn="ctr"/>
            <a:r>
              <a:rPr lang="es-CL" sz="1600" b="1" dirty="0">
                <a:solidFill>
                  <a:srgbClr val="15C047"/>
                </a:solidFill>
                <a:latin typeface="ACHS Nueva Sans" pitchFamily="2" charset="77"/>
                <a:cs typeface="Arial" panose="020B0604020202020204" pitchFamily="34" charset="0"/>
              </a:rPr>
              <a:t>O ingresa a este link</a:t>
            </a:r>
          </a:p>
        </p:txBody>
      </p:sp>
      <p:sp>
        <p:nvSpPr>
          <p:cNvPr id="17" name="Marcador de texto 11">
            <a:extLst>
              <a:ext uri="{FF2B5EF4-FFF2-40B4-BE49-F238E27FC236}">
                <a16:creationId xmlns="" xmlns:a16="http://schemas.microsoft.com/office/drawing/2014/main" id="{792C80F6-197E-164E-929B-FF5B71010328}"/>
              </a:ext>
            </a:extLst>
          </p:cNvPr>
          <p:cNvSpPr txBox="1">
            <a:spLocks/>
          </p:cNvSpPr>
          <p:nvPr/>
        </p:nvSpPr>
        <p:spPr>
          <a:xfrm>
            <a:off x="5958451" y="2923972"/>
            <a:ext cx="4766959" cy="523875"/>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buClr>
                <a:srgbClr val="83B727"/>
              </a:buClr>
              <a:defRPr/>
            </a:pPr>
            <a:r>
              <a:rPr lang="es-CL" sz="2400" b="0" u="sng" kern="0" dirty="0">
                <a:solidFill>
                  <a:srgbClr val="00C42A"/>
                </a:solidFill>
                <a:latin typeface="ACHS Nueva Sans" pitchFamily="2" charset="77"/>
              </a:rPr>
              <a:t>tinyurl.com/26vbepn4</a:t>
            </a:r>
          </a:p>
        </p:txBody>
      </p:sp>
      <p:pic>
        <p:nvPicPr>
          <p:cNvPr id="18" name="Imagen 17">
            <a:extLst>
              <a:ext uri="{FF2B5EF4-FFF2-40B4-BE49-F238E27FC236}">
                <a16:creationId xmlns="" xmlns:a16="http://schemas.microsoft.com/office/drawing/2014/main" id="{34643A48-629B-8542-A236-DED458AE96D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657118" y="2627956"/>
            <a:ext cx="1625051" cy="1628874"/>
          </a:xfrm>
          <a:prstGeom prst="rect">
            <a:avLst/>
          </a:prstGeom>
        </p:spPr>
      </p:pic>
    </p:spTree>
    <p:custDataLst>
      <p:tags r:id="rId1"/>
    </p:custDataLst>
    <p:extLst>
      <p:ext uri="{BB962C8B-B14F-4D97-AF65-F5344CB8AC3E}">
        <p14:creationId xmlns:p14="http://schemas.microsoft.com/office/powerpoint/2010/main" val="33064726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F0317DA-7C74-1548-9D23-0BFB8866CFE8}"/>
              </a:ext>
            </a:extLst>
          </p:cNvPr>
          <p:cNvSpPr>
            <a:spLocks noGrp="1"/>
          </p:cNvSpPr>
          <p:nvPr>
            <p:ph type="title"/>
          </p:nvPr>
        </p:nvSpPr>
        <p:spPr/>
        <p:txBody>
          <a:bodyPr/>
          <a:lstStyle/>
          <a:p>
            <a:endParaRPr lang="es-CL"/>
          </a:p>
        </p:txBody>
      </p:sp>
      <p:sp>
        <p:nvSpPr>
          <p:cNvPr id="3" name="Marcador de contenido 2">
            <a:extLst>
              <a:ext uri="{FF2B5EF4-FFF2-40B4-BE49-F238E27FC236}">
                <a16:creationId xmlns="" xmlns:a16="http://schemas.microsoft.com/office/drawing/2014/main" id="{7CC3F05D-7E38-9645-BAA9-459EE8109A56}"/>
              </a:ext>
            </a:extLst>
          </p:cNvPr>
          <p:cNvSpPr>
            <a:spLocks noGrp="1"/>
          </p:cNvSpPr>
          <p:nvPr>
            <p:ph idx="1"/>
          </p:nvPr>
        </p:nvSpPr>
        <p:spPr/>
        <p:txBody>
          <a:bodyPr/>
          <a:lstStyle/>
          <a:p>
            <a:endParaRPr lang="es-CL"/>
          </a:p>
        </p:txBody>
      </p:sp>
      <p:sp>
        <p:nvSpPr>
          <p:cNvPr id="4" name="Rectángulo 3">
            <a:extLst>
              <a:ext uri="{FF2B5EF4-FFF2-40B4-BE49-F238E27FC236}">
                <a16:creationId xmlns="" xmlns:a16="http://schemas.microsoft.com/office/drawing/2014/main" id="{52BD712E-6A3D-4342-B8CA-C4A51CDB477B}"/>
              </a:ext>
            </a:extLst>
          </p:cNvPr>
          <p:cNvSpPr/>
          <p:nvPr/>
        </p:nvSpPr>
        <p:spPr>
          <a:xfrm>
            <a:off x="0" y="0"/>
            <a:ext cx="12192000" cy="6858000"/>
          </a:xfrm>
          <a:prstGeom prst="rect">
            <a:avLst/>
          </a:prstGeom>
          <a:solidFill>
            <a:srgbClr val="EB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rgbClr val="13C045"/>
              </a:solidFill>
            </a:endParaRPr>
          </a:p>
        </p:txBody>
      </p:sp>
      <p:grpSp>
        <p:nvGrpSpPr>
          <p:cNvPr id="5" name="Group 4">
            <a:extLst>
              <a:ext uri="{FF2B5EF4-FFF2-40B4-BE49-F238E27FC236}">
                <a16:creationId xmlns="" xmlns:a16="http://schemas.microsoft.com/office/drawing/2014/main" id="{B63C7CAB-FA4F-1745-9571-70574C4DB2EB}"/>
              </a:ext>
            </a:extLst>
          </p:cNvPr>
          <p:cNvGrpSpPr>
            <a:grpSpLocks/>
          </p:cNvGrpSpPr>
          <p:nvPr/>
        </p:nvGrpSpPr>
        <p:grpSpPr bwMode="auto">
          <a:xfrm>
            <a:off x="1357049" y="1571875"/>
            <a:ext cx="2203200" cy="3715200"/>
            <a:chOff x="495" y="1002"/>
            <a:chExt cx="258" cy="473"/>
          </a:xfrm>
          <a:solidFill>
            <a:srgbClr val="0CC144"/>
          </a:solidFill>
        </p:grpSpPr>
        <p:sp>
          <p:nvSpPr>
            <p:cNvPr id="6" name="Freeform 5">
              <a:extLst>
                <a:ext uri="{FF2B5EF4-FFF2-40B4-BE49-F238E27FC236}">
                  <a16:creationId xmlns="" xmlns:a16="http://schemas.microsoft.com/office/drawing/2014/main" id="{9CBA5BF2-5B2A-484C-8814-AFFB5F9CD650}"/>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7" name="Freeform 6">
              <a:extLst>
                <a:ext uri="{FF2B5EF4-FFF2-40B4-BE49-F238E27FC236}">
                  <a16:creationId xmlns="" xmlns:a16="http://schemas.microsoft.com/office/drawing/2014/main" id="{4E3359A4-44E0-1547-8EA4-A8EF46656606}"/>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8" name="Freeform 7">
              <a:extLst>
                <a:ext uri="{FF2B5EF4-FFF2-40B4-BE49-F238E27FC236}">
                  <a16:creationId xmlns="" xmlns:a16="http://schemas.microsoft.com/office/drawing/2014/main" id="{50DEDFD7-C412-3C40-AB72-78E8FFC623A5}"/>
                </a:ext>
              </a:extLst>
            </p:cNvPr>
            <p:cNvSpPr>
              <a:spLocks noEditPoints="1"/>
            </p:cNvSpPr>
            <p:nvPr/>
          </p:nvSpPr>
          <p:spPr bwMode="auto">
            <a:xfrm>
              <a:off x="495" y="1002"/>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solidFill>
                  <a:prstClr val="black"/>
                </a:solidFill>
              </a:endParaRPr>
            </a:p>
          </p:txBody>
        </p:sp>
      </p:grpSp>
      <p:sp>
        <p:nvSpPr>
          <p:cNvPr id="9" name="Freeform 22">
            <a:extLst>
              <a:ext uri="{FF2B5EF4-FFF2-40B4-BE49-F238E27FC236}">
                <a16:creationId xmlns="" xmlns:a16="http://schemas.microsoft.com/office/drawing/2014/main" id="{255B9AF1-52CC-2343-85D3-3845CBB0F8CC}"/>
              </a:ext>
            </a:extLst>
          </p:cNvPr>
          <p:cNvSpPr>
            <a:spLocks noEditPoints="1"/>
          </p:cNvSpPr>
          <p:nvPr/>
        </p:nvSpPr>
        <p:spPr bwMode="auto">
          <a:xfrm>
            <a:off x="5592763" y="1641600"/>
            <a:ext cx="5284800" cy="3574800"/>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rgbClr val="0CC1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10" name="Rectángulo 9">
            <a:extLst>
              <a:ext uri="{FF2B5EF4-FFF2-40B4-BE49-F238E27FC236}">
                <a16:creationId xmlns="" xmlns:a16="http://schemas.microsoft.com/office/drawing/2014/main" id="{52DB2E02-B54A-514F-BDA4-EFDA7F802CB0}"/>
              </a:ext>
            </a:extLst>
          </p:cNvPr>
          <p:cNvSpPr/>
          <p:nvPr/>
        </p:nvSpPr>
        <p:spPr>
          <a:xfrm>
            <a:off x="473261" y="411644"/>
            <a:ext cx="6330579" cy="400110"/>
          </a:xfrm>
          <a:prstGeom prst="rect">
            <a:avLst/>
          </a:prstGeom>
        </p:spPr>
        <p:txBody>
          <a:bodyPr wrap="none">
            <a:spAutoFit/>
          </a:bodyPr>
          <a:lstStyle/>
          <a:p>
            <a:r>
              <a:rPr lang="es-CL" sz="2000" dirty="0">
                <a:solidFill>
                  <a:srgbClr val="15C047"/>
                </a:solidFill>
                <a:latin typeface="ACHS Nueva Serif" pitchFamily="2" charset="77"/>
                <a:cs typeface="Arial" panose="020B0604020202020204" pitchFamily="34" charset="0"/>
              </a:rPr>
              <a:t>Encuesta de satisfacción – Curso  cerrado presencial</a:t>
            </a:r>
          </a:p>
        </p:txBody>
      </p:sp>
      <p:pic>
        <p:nvPicPr>
          <p:cNvPr id="11" name="Imagen 10">
            <a:extLst>
              <a:ext uri="{FF2B5EF4-FFF2-40B4-BE49-F238E27FC236}">
                <a16:creationId xmlns="" xmlns:a16="http://schemas.microsoft.com/office/drawing/2014/main" id="{F7E0F5A1-98C2-AD4B-8707-ABC2A7D517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9106" y="496800"/>
            <a:ext cx="1239633" cy="506414"/>
          </a:xfrm>
          <a:prstGeom prst="rect">
            <a:avLst/>
          </a:prstGeom>
        </p:spPr>
      </p:pic>
      <p:cxnSp>
        <p:nvCxnSpPr>
          <p:cNvPr id="12" name="Conector recto 11">
            <a:extLst>
              <a:ext uri="{FF2B5EF4-FFF2-40B4-BE49-F238E27FC236}">
                <a16:creationId xmlns="" xmlns:a16="http://schemas.microsoft.com/office/drawing/2014/main" id="{A9D57230-4199-4046-BF66-AFC00D33CA09}"/>
              </a:ext>
            </a:extLst>
          </p:cNvPr>
          <p:cNvCxnSpPr>
            <a:cxnSpLocks/>
          </p:cNvCxnSpPr>
          <p:nvPr/>
        </p:nvCxnSpPr>
        <p:spPr>
          <a:xfrm>
            <a:off x="535129" y="386604"/>
            <a:ext cx="1297221" cy="0"/>
          </a:xfrm>
          <a:prstGeom prst="line">
            <a:avLst/>
          </a:prstGeom>
          <a:noFill/>
          <a:ln w="22225" cap="flat">
            <a:solidFill>
              <a:srgbClr val="13C045"/>
            </a:solidFill>
            <a:prstDash val="solid"/>
            <a:miter lim="400000"/>
          </a:ln>
          <a:effectLst/>
          <a:sp3d/>
        </p:spPr>
        <p:style>
          <a:lnRef idx="0">
            <a:scrgbClr r="0" g="0" b="0"/>
          </a:lnRef>
          <a:fillRef idx="0">
            <a:scrgbClr r="0" g="0" b="0"/>
          </a:fillRef>
          <a:effectRef idx="0">
            <a:scrgbClr r="0" g="0" b="0"/>
          </a:effectRef>
          <a:fontRef idx="none"/>
        </p:style>
      </p:cxnSp>
      <p:sp>
        <p:nvSpPr>
          <p:cNvPr id="13" name="Rectángulo 12">
            <a:extLst>
              <a:ext uri="{FF2B5EF4-FFF2-40B4-BE49-F238E27FC236}">
                <a16:creationId xmlns="" xmlns:a16="http://schemas.microsoft.com/office/drawing/2014/main" id="{86BC6BC7-E20A-9247-A50E-0570BBC7EEAE}"/>
              </a:ext>
            </a:extLst>
          </p:cNvPr>
          <p:cNvSpPr/>
          <p:nvPr/>
        </p:nvSpPr>
        <p:spPr>
          <a:xfrm>
            <a:off x="1357049" y="5488534"/>
            <a:ext cx="2220180" cy="338554"/>
          </a:xfrm>
          <a:prstGeom prst="rect">
            <a:avLst/>
          </a:prstGeom>
        </p:spPr>
        <p:txBody>
          <a:bodyPr wrap="square">
            <a:spAutoFit/>
          </a:bodyPr>
          <a:lstStyle/>
          <a:p>
            <a:pPr algn="ctr"/>
            <a:r>
              <a:rPr lang="es-CL" sz="1600" b="1" dirty="0">
                <a:solidFill>
                  <a:srgbClr val="15C047"/>
                </a:solidFill>
                <a:latin typeface="ACHS Nueva Sans" pitchFamily="2" charset="77"/>
                <a:cs typeface="Arial" panose="020B0604020202020204" pitchFamily="34" charset="0"/>
              </a:rPr>
              <a:t>Escanea este código</a:t>
            </a:r>
          </a:p>
        </p:txBody>
      </p:sp>
      <p:sp>
        <p:nvSpPr>
          <p:cNvPr id="14" name="Rectángulo 13">
            <a:extLst>
              <a:ext uri="{FF2B5EF4-FFF2-40B4-BE49-F238E27FC236}">
                <a16:creationId xmlns="" xmlns:a16="http://schemas.microsoft.com/office/drawing/2014/main" id="{E086CC3D-33B0-3144-9EF3-77898E9C108B}"/>
              </a:ext>
            </a:extLst>
          </p:cNvPr>
          <p:cNvSpPr/>
          <p:nvPr/>
        </p:nvSpPr>
        <p:spPr>
          <a:xfrm>
            <a:off x="7366082" y="5488534"/>
            <a:ext cx="2220180" cy="338554"/>
          </a:xfrm>
          <a:prstGeom prst="rect">
            <a:avLst/>
          </a:prstGeom>
        </p:spPr>
        <p:txBody>
          <a:bodyPr wrap="square">
            <a:spAutoFit/>
          </a:bodyPr>
          <a:lstStyle/>
          <a:p>
            <a:pPr algn="ctr"/>
            <a:r>
              <a:rPr lang="es-CL" sz="1600" b="1" dirty="0">
                <a:solidFill>
                  <a:srgbClr val="15C047"/>
                </a:solidFill>
                <a:latin typeface="ACHS Nueva Sans" pitchFamily="2" charset="77"/>
                <a:cs typeface="Arial" panose="020B0604020202020204" pitchFamily="34" charset="0"/>
              </a:rPr>
              <a:t>O ingresa a este link</a:t>
            </a:r>
          </a:p>
        </p:txBody>
      </p:sp>
      <p:sp>
        <p:nvSpPr>
          <p:cNvPr id="17" name="Marcador de texto 11">
            <a:extLst>
              <a:ext uri="{FF2B5EF4-FFF2-40B4-BE49-F238E27FC236}">
                <a16:creationId xmlns="" xmlns:a16="http://schemas.microsoft.com/office/drawing/2014/main" id="{72A2680E-4576-5A4B-A104-46E1C4C9804A}"/>
              </a:ext>
            </a:extLst>
          </p:cNvPr>
          <p:cNvSpPr txBox="1">
            <a:spLocks/>
          </p:cNvSpPr>
          <p:nvPr/>
        </p:nvSpPr>
        <p:spPr>
          <a:xfrm>
            <a:off x="5851683" y="2967163"/>
            <a:ext cx="4766959" cy="523875"/>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buClr>
                <a:srgbClr val="83B727"/>
              </a:buClr>
              <a:defRPr/>
            </a:pPr>
            <a:r>
              <a:rPr lang="es-CL" sz="2400" b="0" u="sng" kern="0" dirty="0">
                <a:solidFill>
                  <a:srgbClr val="00C42A"/>
                </a:solidFill>
                <a:latin typeface="ACHS Nueva Sans Medium" pitchFamily="2" charset="77"/>
              </a:rPr>
              <a:t>tinyurl.</a:t>
            </a:r>
            <a:r>
              <a:rPr lang="es-CL" sz="2400" b="0" u="sng" kern="0" dirty="0">
                <a:solidFill>
                  <a:srgbClr val="00C42A"/>
                </a:solidFill>
                <a:latin typeface="ACHS Nueva Sans" pitchFamily="2" charset="77"/>
              </a:rPr>
              <a:t>com</a:t>
            </a:r>
            <a:r>
              <a:rPr lang="es-CL" sz="2400" b="0" u="sng" kern="0" dirty="0">
                <a:solidFill>
                  <a:srgbClr val="00C42A"/>
                </a:solidFill>
                <a:latin typeface="ACHS Nueva Sans Medium" pitchFamily="2" charset="77"/>
              </a:rPr>
              <a:t>/</a:t>
            </a:r>
            <a:r>
              <a:rPr lang="es-CL" sz="2400" b="0" u="sng" kern="0" dirty="0" err="1">
                <a:solidFill>
                  <a:srgbClr val="00C42A"/>
                </a:solidFill>
                <a:latin typeface="ACHS Nueva Sans Medium" pitchFamily="2" charset="77"/>
              </a:rPr>
              <a:t>ujnzkjew</a:t>
            </a:r>
            <a:endParaRPr lang="es-CL" sz="2400" b="0" u="sng" kern="0" dirty="0">
              <a:solidFill>
                <a:srgbClr val="00C42A"/>
              </a:solidFill>
              <a:latin typeface="ACHS Nueva Sans Medium" pitchFamily="2" charset="77"/>
            </a:endParaRPr>
          </a:p>
        </p:txBody>
      </p:sp>
      <p:pic>
        <p:nvPicPr>
          <p:cNvPr id="18" name="Imagen 17">
            <a:extLst>
              <a:ext uri="{FF2B5EF4-FFF2-40B4-BE49-F238E27FC236}">
                <a16:creationId xmlns="" xmlns:a16="http://schemas.microsoft.com/office/drawing/2014/main" id="{2702EFA0-33F1-4245-8373-7B1B273255C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633680" y="2590800"/>
            <a:ext cx="1657927" cy="1676400"/>
          </a:xfrm>
          <a:prstGeom prst="rect">
            <a:avLst/>
          </a:prstGeom>
        </p:spPr>
      </p:pic>
    </p:spTree>
    <p:custDataLst>
      <p:tags r:id="rId1"/>
    </p:custDataLst>
    <p:extLst>
      <p:ext uri="{BB962C8B-B14F-4D97-AF65-F5344CB8AC3E}">
        <p14:creationId xmlns:p14="http://schemas.microsoft.com/office/powerpoint/2010/main" val="38967035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12486832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Ciclo de vida</a:t>
            </a:r>
          </a:p>
        </p:txBody>
      </p:sp>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dirty="0">
                <a:latin typeface="ACHS Nueva Sans Medium" pitchFamily="2" charset="77"/>
              </a:rPr>
              <a:t>El ciclo de vida del salmón:</a:t>
            </a:r>
          </a:p>
        </p:txBody>
      </p:sp>
      <p:pic>
        <p:nvPicPr>
          <p:cNvPr id="9" name="Picture 6" descr="esquema1 copia">
            <a:extLst>
              <a:ext uri="{FF2B5EF4-FFF2-40B4-BE49-F238E27FC236}">
                <a16:creationId xmlns="" xmlns:a16="http://schemas.microsoft.com/office/drawing/2014/main" id="{9618E9E1-5320-A345-9F0B-FD4C3B69C8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4690" y="1311713"/>
            <a:ext cx="1682619" cy="126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esquema4 copia">
            <a:extLst>
              <a:ext uri="{FF2B5EF4-FFF2-40B4-BE49-F238E27FC236}">
                <a16:creationId xmlns="" xmlns:a16="http://schemas.microsoft.com/office/drawing/2014/main" id="{ADB91880-FAF9-354E-9224-040B2DE0FD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3572" y="3199332"/>
            <a:ext cx="2488713"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esquema2 copia">
            <a:extLst>
              <a:ext uri="{FF2B5EF4-FFF2-40B4-BE49-F238E27FC236}">
                <a16:creationId xmlns="" xmlns:a16="http://schemas.microsoft.com/office/drawing/2014/main" id="{9F3CAD20-9347-5049-8FF1-56DA03D5121A}"/>
              </a:ext>
            </a:extLst>
          </p:cNvPr>
          <p:cNvPicPr>
            <a:picLocks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936389" y="3239838"/>
            <a:ext cx="1620000" cy="10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esquema3 copia">
            <a:extLst>
              <a:ext uri="{FF2B5EF4-FFF2-40B4-BE49-F238E27FC236}">
                <a16:creationId xmlns="" xmlns:a16="http://schemas.microsoft.com/office/drawing/2014/main" id="{5FC033B1-D34E-6341-9BB4-E063E9AE06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8624" y="5147243"/>
            <a:ext cx="2709188" cy="135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 Título">
            <a:extLst>
              <a:ext uri="{FF2B5EF4-FFF2-40B4-BE49-F238E27FC236}">
                <a16:creationId xmlns="" xmlns:a16="http://schemas.microsoft.com/office/drawing/2014/main" id="{F2DF4643-FE47-1943-B36E-77E46E72C13E}"/>
              </a:ext>
            </a:extLst>
          </p:cNvPr>
          <p:cNvSpPr>
            <a:spLocks/>
          </p:cNvSpPr>
          <p:nvPr/>
        </p:nvSpPr>
        <p:spPr bwMode="auto">
          <a:xfrm>
            <a:off x="2752644" y="2417844"/>
            <a:ext cx="1239165" cy="360000"/>
          </a:xfrm>
          <a:prstGeom prst="rect">
            <a:avLst/>
          </a:prstGeom>
          <a:solidFill>
            <a:schemeClr val="bg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CL" altLang="es-CL" sz="1600" b="1" dirty="0">
                <a:solidFill>
                  <a:schemeClr val="bg1"/>
                </a:solidFill>
                <a:latin typeface="ACHS Nueva Sans Medium" pitchFamily="2" charset="77"/>
                <a:cs typeface="Arial" panose="020B0604020202020204" pitchFamily="34" charset="0"/>
              </a:rPr>
              <a:t>Traslado</a:t>
            </a:r>
            <a:endParaRPr lang="es-CL" altLang="es-CL" sz="2800" b="1" dirty="0">
              <a:solidFill>
                <a:schemeClr val="bg1"/>
              </a:solidFill>
              <a:latin typeface="ACHS Nueva Sans Medium" pitchFamily="2" charset="77"/>
              <a:cs typeface="Arial" panose="020B0604020202020204" pitchFamily="34" charset="0"/>
            </a:endParaRPr>
          </a:p>
        </p:txBody>
      </p:sp>
      <p:sp>
        <p:nvSpPr>
          <p:cNvPr id="17" name="1 Título">
            <a:extLst>
              <a:ext uri="{FF2B5EF4-FFF2-40B4-BE49-F238E27FC236}">
                <a16:creationId xmlns="" xmlns:a16="http://schemas.microsoft.com/office/drawing/2014/main" id="{048311ED-283C-754B-8379-C450437D1AA4}"/>
              </a:ext>
            </a:extLst>
          </p:cNvPr>
          <p:cNvSpPr>
            <a:spLocks/>
          </p:cNvSpPr>
          <p:nvPr/>
        </p:nvSpPr>
        <p:spPr bwMode="auto">
          <a:xfrm>
            <a:off x="3257965" y="5779809"/>
            <a:ext cx="1161184" cy="360000"/>
          </a:xfrm>
          <a:prstGeom prst="rect">
            <a:avLst/>
          </a:prstGeom>
          <a:solidFill>
            <a:schemeClr val="bg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CL" altLang="es-CL" sz="1600" b="1" dirty="0">
                <a:solidFill>
                  <a:schemeClr val="bg1"/>
                </a:solidFill>
                <a:latin typeface="ACHS Nueva Sans Medium" pitchFamily="2" charset="77"/>
                <a:cs typeface="Arial" panose="020B0604020202020204" pitchFamily="34" charset="0"/>
              </a:rPr>
              <a:t>Cosecha</a:t>
            </a:r>
          </a:p>
        </p:txBody>
      </p:sp>
      <p:sp>
        <p:nvSpPr>
          <p:cNvPr id="18" name="1 Título">
            <a:extLst>
              <a:ext uri="{FF2B5EF4-FFF2-40B4-BE49-F238E27FC236}">
                <a16:creationId xmlns="" xmlns:a16="http://schemas.microsoft.com/office/drawing/2014/main" id="{136A11A6-FAE3-984C-945A-0A2780C594B1}"/>
              </a:ext>
            </a:extLst>
          </p:cNvPr>
          <p:cNvSpPr>
            <a:spLocks/>
          </p:cNvSpPr>
          <p:nvPr/>
        </p:nvSpPr>
        <p:spPr bwMode="auto">
          <a:xfrm>
            <a:off x="7933289" y="4351234"/>
            <a:ext cx="1620000" cy="480534"/>
          </a:xfrm>
          <a:prstGeom prst="rect">
            <a:avLst/>
          </a:prstGeom>
          <a:solidFill>
            <a:schemeClr val="accent1"/>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CL" altLang="es-CL" sz="1600" b="1" dirty="0">
                <a:solidFill>
                  <a:schemeClr val="bg1"/>
                </a:solidFill>
                <a:latin typeface="ACHS Nueva Sans Medium" pitchFamily="2" charset="77"/>
                <a:cs typeface="Arial" panose="020B0604020202020204" pitchFamily="34" charset="0"/>
              </a:rPr>
              <a:t>Agua dulce</a:t>
            </a:r>
          </a:p>
        </p:txBody>
      </p:sp>
      <p:sp>
        <p:nvSpPr>
          <p:cNvPr id="19" name="1 Título">
            <a:extLst>
              <a:ext uri="{FF2B5EF4-FFF2-40B4-BE49-F238E27FC236}">
                <a16:creationId xmlns="" xmlns:a16="http://schemas.microsoft.com/office/drawing/2014/main" id="{21C28699-9C95-1F43-9EB7-9EB5CFAC973F}"/>
              </a:ext>
            </a:extLst>
          </p:cNvPr>
          <p:cNvSpPr>
            <a:spLocks/>
          </p:cNvSpPr>
          <p:nvPr/>
        </p:nvSpPr>
        <p:spPr bwMode="auto">
          <a:xfrm>
            <a:off x="8263729" y="2374144"/>
            <a:ext cx="2051345" cy="360000"/>
          </a:xfrm>
          <a:prstGeom prst="rect">
            <a:avLst/>
          </a:prstGeom>
          <a:solidFill>
            <a:schemeClr val="bg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CL" altLang="es-CL" sz="1600" b="1" dirty="0">
                <a:solidFill>
                  <a:schemeClr val="bg1"/>
                </a:solidFill>
                <a:latin typeface="ACHS Nueva Sans Medium" pitchFamily="2" charset="77"/>
                <a:cs typeface="Arial" panose="020B0604020202020204" pitchFamily="34" charset="0"/>
              </a:rPr>
              <a:t>Cosecha traslado</a:t>
            </a:r>
          </a:p>
        </p:txBody>
      </p:sp>
      <p:sp>
        <p:nvSpPr>
          <p:cNvPr id="20" name="1 Título">
            <a:extLst>
              <a:ext uri="{FF2B5EF4-FFF2-40B4-BE49-F238E27FC236}">
                <a16:creationId xmlns="" xmlns:a16="http://schemas.microsoft.com/office/drawing/2014/main" id="{9337F17F-6E65-BE4D-A47C-61BAE056457E}"/>
              </a:ext>
            </a:extLst>
          </p:cNvPr>
          <p:cNvSpPr>
            <a:spLocks/>
          </p:cNvSpPr>
          <p:nvPr/>
        </p:nvSpPr>
        <p:spPr bwMode="auto">
          <a:xfrm>
            <a:off x="2585505" y="4351234"/>
            <a:ext cx="2488713" cy="480534"/>
          </a:xfrm>
          <a:prstGeom prst="rect">
            <a:avLst/>
          </a:prstGeom>
          <a:solidFill>
            <a:schemeClr val="accent1"/>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CL" altLang="es-CL" sz="1600" b="1" dirty="0">
                <a:solidFill>
                  <a:schemeClr val="bg1"/>
                </a:solidFill>
                <a:latin typeface="ACHS Nueva Sans Medium" pitchFamily="2" charset="77"/>
                <a:cs typeface="Arial" panose="020B0604020202020204" pitchFamily="34" charset="0"/>
              </a:rPr>
              <a:t>Agua de mar</a:t>
            </a:r>
          </a:p>
        </p:txBody>
      </p:sp>
      <p:sp>
        <p:nvSpPr>
          <p:cNvPr id="2" name="Flecha derecha 1">
            <a:extLst>
              <a:ext uri="{FF2B5EF4-FFF2-40B4-BE49-F238E27FC236}">
                <a16:creationId xmlns="" xmlns:a16="http://schemas.microsoft.com/office/drawing/2014/main" id="{45D2F45D-C9E3-BA47-B493-942613A7E5BA}"/>
              </a:ext>
            </a:extLst>
          </p:cNvPr>
          <p:cNvSpPr/>
          <p:nvPr/>
        </p:nvSpPr>
        <p:spPr>
          <a:xfrm rot="19364048">
            <a:off x="4143374" y="2283023"/>
            <a:ext cx="760339" cy="68103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4" name="Flecha derecha 23">
            <a:extLst>
              <a:ext uri="{FF2B5EF4-FFF2-40B4-BE49-F238E27FC236}">
                <a16:creationId xmlns="" xmlns:a16="http://schemas.microsoft.com/office/drawing/2014/main" id="{DB714AF3-9491-E047-8896-E7579B351708}"/>
              </a:ext>
            </a:extLst>
          </p:cNvPr>
          <p:cNvSpPr/>
          <p:nvPr/>
        </p:nvSpPr>
        <p:spPr>
          <a:xfrm rot="1800000">
            <a:off x="7349713" y="2268707"/>
            <a:ext cx="760339" cy="68103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5" name="Flecha derecha 24">
            <a:extLst>
              <a:ext uri="{FF2B5EF4-FFF2-40B4-BE49-F238E27FC236}">
                <a16:creationId xmlns="" xmlns:a16="http://schemas.microsoft.com/office/drawing/2014/main" id="{3AAB7F5D-0A24-E24F-BBA5-4041CCE99D1A}"/>
              </a:ext>
            </a:extLst>
          </p:cNvPr>
          <p:cNvSpPr/>
          <p:nvPr/>
        </p:nvSpPr>
        <p:spPr>
          <a:xfrm rot="7200000">
            <a:off x="8038102" y="4966885"/>
            <a:ext cx="760339" cy="68103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6" name="Flecha derecha 25">
            <a:extLst>
              <a:ext uri="{FF2B5EF4-FFF2-40B4-BE49-F238E27FC236}">
                <a16:creationId xmlns="" xmlns:a16="http://schemas.microsoft.com/office/drawing/2014/main" id="{4D824E59-CDDF-AE42-88CB-BA20655083DF}"/>
              </a:ext>
            </a:extLst>
          </p:cNvPr>
          <p:cNvSpPr/>
          <p:nvPr/>
        </p:nvSpPr>
        <p:spPr>
          <a:xfrm rot="13500000">
            <a:off x="4143373" y="4966885"/>
            <a:ext cx="760339" cy="68103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custDataLst>
      <p:tags r:id="rId1"/>
    </p:custDataLst>
    <p:extLst>
      <p:ext uri="{BB962C8B-B14F-4D97-AF65-F5344CB8AC3E}">
        <p14:creationId xmlns:p14="http://schemas.microsoft.com/office/powerpoint/2010/main" val="364793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normAutofit/>
          </a:bodyPr>
          <a:lstStyle/>
          <a:p>
            <a:r>
              <a:rPr lang="es-CL" dirty="0">
                <a:latin typeface="ACHS Nueva Serif" pitchFamily="2" charset="77"/>
              </a:rPr>
              <a:t>Ciclo de vida: Proceso de producción</a:t>
            </a:r>
          </a:p>
        </p:txBody>
      </p:sp>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normAutofit/>
          </a:bodyPr>
          <a:lstStyle/>
          <a:p>
            <a:r>
              <a:rPr lang="es-CL" dirty="0">
                <a:latin typeface="ACHS Nueva Sans Medium" pitchFamily="2" charset="77"/>
              </a:rPr>
              <a:t>Término del ciclo en ambiente marino:</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2" y="1539082"/>
            <a:ext cx="2719239" cy="64948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buClr>
                <a:schemeClr val="accent1"/>
              </a:buClr>
              <a:buFont typeface="Wingdings" pitchFamily="2" charset="2"/>
              <a:buChar char="§"/>
            </a:pPr>
            <a:r>
              <a:rPr lang="es-ES" dirty="0">
                <a:solidFill>
                  <a:schemeClr val="tx1"/>
                </a:solidFill>
                <a:effectLst/>
                <a:latin typeface="ACHS Nueva Sans Medium" pitchFamily="2" charset="77"/>
              </a:rPr>
              <a:t>Cosecha y traslado a Planta de Proceso:</a:t>
            </a:r>
          </a:p>
        </p:txBody>
      </p:sp>
      <p:grpSp>
        <p:nvGrpSpPr>
          <p:cNvPr id="2" name="Grupo 1">
            <a:extLst>
              <a:ext uri="{FF2B5EF4-FFF2-40B4-BE49-F238E27FC236}">
                <a16:creationId xmlns="" xmlns:a16="http://schemas.microsoft.com/office/drawing/2014/main" id="{3499AD05-B93F-7D41-B7C8-6B5E34022D22}"/>
              </a:ext>
            </a:extLst>
          </p:cNvPr>
          <p:cNvGrpSpPr/>
          <p:nvPr/>
        </p:nvGrpSpPr>
        <p:grpSpPr>
          <a:xfrm>
            <a:off x="4634349" y="1159880"/>
            <a:ext cx="5549557" cy="5508689"/>
            <a:chOff x="4230202" y="946282"/>
            <a:chExt cx="5713445" cy="5671370"/>
          </a:xfrm>
        </p:grpSpPr>
        <p:pic>
          <p:nvPicPr>
            <p:cNvPr id="9" name="Picture 18" descr="esqCorreccion">
              <a:extLst>
                <a:ext uri="{FF2B5EF4-FFF2-40B4-BE49-F238E27FC236}">
                  <a16:creationId xmlns="" xmlns:a16="http://schemas.microsoft.com/office/drawing/2014/main" id="{667DFF95-84EA-8648-9737-E759B99FD2BD}"/>
                </a:ext>
              </a:extLst>
            </p:cNvPr>
            <p:cNvPicPr preferRelativeResize="0">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30202" y="1220620"/>
              <a:ext cx="5713445" cy="5298518"/>
            </a:xfrm>
            <a:prstGeom prst="rect">
              <a:avLst/>
            </a:prstGeom>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 xmlns:a16="http://schemas.microsoft.com/office/drawing/2014/main" id="{34B22E74-9148-3C42-8510-A3CC4614C110}"/>
                </a:ext>
              </a:extLst>
            </p:cNvPr>
            <p:cNvPicPr>
              <a:picLocks noChangeAspect="1"/>
            </p:cNvPicPr>
            <p:nvPr/>
          </p:nvPicPr>
          <p:blipFill>
            <a:blip r:embed="rId5"/>
            <a:stretch>
              <a:fillRect/>
            </a:stretch>
          </p:blipFill>
          <p:spPr>
            <a:xfrm>
              <a:off x="4230202" y="946282"/>
              <a:ext cx="5671370" cy="5671370"/>
            </a:xfrm>
            <a:prstGeom prst="rect">
              <a:avLst/>
            </a:prstGeom>
          </p:spPr>
        </p:pic>
      </p:grpSp>
    </p:spTree>
    <p:custDataLst>
      <p:tags r:id="rId1"/>
    </p:custDataLst>
    <p:extLst>
      <p:ext uri="{BB962C8B-B14F-4D97-AF65-F5344CB8AC3E}">
        <p14:creationId xmlns:p14="http://schemas.microsoft.com/office/powerpoint/2010/main" val="397884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a:extLst>
              <a:ext uri="{FF2B5EF4-FFF2-40B4-BE49-F238E27FC236}">
                <a16:creationId xmlns="" xmlns:a16="http://schemas.microsoft.com/office/drawing/2014/main" id="{0A4057D3-7703-E647-A0AB-0117C50BBD58}"/>
              </a:ext>
            </a:extLst>
          </p:cNvPr>
          <p:cNvSpPr/>
          <p:nvPr/>
        </p:nvSpPr>
        <p:spPr>
          <a:xfrm>
            <a:off x="1531452" y="3219414"/>
            <a:ext cx="2364687" cy="419172"/>
          </a:xfrm>
          <a:prstGeom prst="roundRect">
            <a:avLst>
              <a:gd name="adj" fmla="val 2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bg2"/>
              </a:solidFill>
            </a:endParaRPr>
          </a:p>
        </p:txBody>
      </p:sp>
      <p:sp>
        <p:nvSpPr>
          <p:cNvPr id="2" name="Marcador de texto 1">
            <a:extLst>
              <a:ext uri="{FF2B5EF4-FFF2-40B4-BE49-F238E27FC236}">
                <a16:creationId xmlns="" xmlns:a16="http://schemas.microsoft.com/office/drawing/2014/main" id="{4A749510-4488-0D4A-9E68-ED28548C2764}"/>
              </a:ext>
            </a:extLst>
          </p:cNvPr>
          <p:cNvSpPr>
            <a:spLocks noGrp="1"/>
          </p:cNvSpPr>
          <p:nvPr>
            <p:ph type="body" sz="quarter" idx="16"/>
          </p:nvPr>
        </p:nvSpPr>
        <p:spPr>
          <a:xfrm>
            <a:off x="1651537" y="3939903"/>
            <a:ext cx="2364686" cy="380306"/>
          </a:xfrm>
        </p:spPr>
        <p:txBody>
          <a:bodyPr>
            <a:normAutofit/>
          </a:bodyPr>
          <a:lstStyle/>
          <a:p>
            <a:r>
              <a:rPr lang="es-CL" sz="1600" dirty="0">
                <a:latin typeface="ACHS Nueva Sans Medium" pitchFamily="2" charset="77"/>
              </a:rPr>
              <a:t>Peligros e Incidentes</a:t>
            </a:r>
          </a:p>
        </p:txBody>
      </p:sp>
      <p:sp>
        <p:nvSpPr>
          <p:cNvPr id="3" name="Marcador de texto 2">
            <a:extLst>
              <a:ext uri="{FF2B5EF4-FFF2-40B4-BE49-F238E27FC236}">
                <a16:creationId xmlns="" xmlns:a16="http://schemas.microsoft.com/office/drawing/2014/main" id="{0C64CC9C-D7F4-CA49-AA1B-61BE4EE7A6E2}"/>
              </a:ext>
            </a:extLst>
          </p:cNvPr>
          <p:cNvSpPr>
            <a:spLocks noGrp="1"/>
          </p:cNvSpPr>
          <p:nvPr>
            <p:ph type="body" sz="quarter" idx="17"/>
          </p:nvPr>
        </p:nvSpPr>
        <p:spPr/>
        <p:txBody>
          <a:bodyPr>
            <a:normAutofit/>
          </a:bodyPr>
          <a:lstStyle/>
          <a:p>
            <a:r>
              <a:rPr lang="es-CL" dirty="0">
                <a:solidFill>
                  <a:schemeClr val="bg2"/>
                </a:solidFill>
                <a:latin typeface="ACHS Nueva Serif" pitchFamily="2" charset="77"/>
              </a:rPr>
              <a:t>Prevención de riesgos en Piscicultura </a:t>
            </a:r>
          </a:p>
        </p:txBody>
      </p:sp>
    </p:spTree>
    <p:custDataLst>
      <p:tags r:id="rId1"/>
    </p:custDataLst>
    <p:extLst>
      <p:ext uri="{BB962C8B-B14F-4D97-AF65-F5344CB8AC3E}">
        <p14:creationId xmlns:p14="http://schemas.microsoft.com/office/powerpoint/2010/main" val="393361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Peligros e Incidentes</a:t>
            </a:r>
          </a:p>
        </p:txBody>
      </p:sp>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ans Medium" pitchFamily="2" charset="77"/>
              </a:rPr>
              <a:t>Caídas</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3691222"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050"/>
              </a:spcBef>
            </a:pPr>
            <a:r>
              <a:rPr lang="es-ES" b="1" dirty="0">
                <a:effectLst/>
                <a:latin typeface="ACHS Nueva Sans Medium" pitchFamily="2" charset="77"/>
              </a:rPr>
              <a:t>Posibles causas: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Desorden de materiales.</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Piso resbaladizo; presencia de aceites, algas, residuos de mortalidad, alimento, lluvia, etc.</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Carencia/mala conservación de superficies antideslizantes en pisos, pasillos, muelles, escaleras, rampas, entre otras. </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Transitar en forma rápida, corriendo.</a:t>
            </a:r>
          </a:p>
          <a:p>
            <a:pPr marL="285750" indent="-285750">
              <a:lnSpc>
                <a:spcPct val="100000"/>
              </a:lnSpc>
              <a:spcBef>
                <a:spcPts val="1050"/>
              </a:spcBef>
              <a:buClr>
                <a:schemeClr val="accent1"/>
              </a:buClr>
              <a:buFont typeface="Wingdings" pitchFamily="2" charset="2"/>
              <a:buChar char="§"/>
            </a:pPr>
            <a:r>
              <a:rPr lang="es-ES" dirty="0">
                <a:solidFill>
                  <a:schemeClr val="tx1"/>
                </a:solidFill>
                <a:effectLst/>
                <a:latin typeface="ACHS Nueva Sans Medium" pitchFamily="2" charset="77"/>
              </a:rPr>
              <a:t>Botas demasiado grandes o con suela desgastada.</a:t>
            </a:r>
          </a:p>
        </p:txBody>
      </p:sp>
      <p:pic>
        <p:nvPicPr>
          <p:cNvPr id="10" name="Imagen 9">
            <a:extLst>
              <a:ext uri="{FF2B5EF4-FFF2-40B4-BE49-F238E27FC236}">
                <a16:creationId xmlns="" xmlns:a16="http://schemas.microsoft.com/office/drawing/2014/main" id="{68381498-12C9-0D41-B2F7-EC98D77A0954}"/>
              </a:ext>
            </a:extLst>
          </p:cNvPr>
          <p:cNvPicPr>
            <a:picLocks noChangeAspect="1"/>
          </p:cNvPicPr>
          <p:nvPr/>
        </p:nvPicPr>
        <p:blipFill>
          <a:blip r:embed="rId4"/>
          <a:stretch>
            <a:fillRect/>
          </a:stretch>
        </p:blipFill>
        <p:spPr>
          <a:xfrm>
            <a:off x="6414563" y="2163597"/>
            <a:ext cx="4449478" cy="4694403"/>
          </a:xfrm>
          <a:prstGeom prst="rect">
            <a:avLst/>
          </a:prstGeom>
        </p:spPr>
      </p:pic>
    </p:spTree>
    <p:custDataLst>
      <p:tags r:id="rId1"/>
    </p:custDataLst>
    <p:extLst>
      <p:ext uri="{BB962C8B-B14F-4D97-AF65-F5344CB8AC3E}">
        <p14:creationId xmlns:p14="http://schemas.microsoft.com/office/powerpoint/2010/main" val="230369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09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THINKCELLUNDODONOTDELETE" val="0"/>
  <p:tag name="ARTICULATE_PROJECT_OPEN" val="0"/>
  <p:tag name="ARTICULATE_DESIGN_ID_TEMA DE OFFICE" val="6iTsNhRU"/>
  <p:tag name="ARTICULATE_SLIDE_COUNT" val="53"/>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Personalizado 11">
      <a:dk1>
        <a:srgbClr val="3F3F3F"/>
      </a:dk1>
      <a:lt1>
        <a:srgbClr val="FFFFFF"/>
      </a:lt1>
      <a:dk2>
        <a:srgbClr val="E9EADD"/>
      </a:dk2>
      <a:lt2>
        <a:srgbClr val="004C14"/>
      </a:lt2>
      <a:accent1>
        <a:srgbClr val="15BF45"/>
      </a:accent1>
      <a:accent2>
        <a:srgbClr val="7CFF44"/>
      </a:accent2>
      <a:accent3>
        <a:srgbClr val="000000"/>
      </a:accent3>
      <a:accent4>
        <a:srgbClr val="348EFE"/>
      </a:accent4>
      <a:accent5>
        <a:srgbClr val="8A72FF"/>
      </a:accent5>
      <a:accent6>
        <a:srgbClr val="002A6C"/>
      </a:accent6>
      <a:hlink>
        <a:srgbClr val="7CFF44"/>
      </a:hlink>
      <a:folHlink>
        <a:srgbClr val="1E1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ortadas y cierres_Achs Seguro Laboral">
  <a:themeElements>
    <a:clrScheme name="Seguro Laboral">
      <a:dk1>
        <a:srgbClr val="000000"/>
      </a:dk1>
      <a:lt1>
        <a:sysClr val="window" lastClr="FFFFFF"/>
      </a:lt1>
      <a:dk2>
        <a:srgbClr val="EAEADE"/>
      </a:dk2>
      <a:lt2>
        <a:srgbClr val="004C14"/>
      </a:lt2>
      <a:accent1>
        <a:srgbClr val="13C045"/>
      </a:accent1>
      <a:accent2>
        <a:srgbClr val="7EFF45"/>
      </a:accent2>
      <a:accent3>
        <a:srgbClr val="000000"/>
      </a:accent3>
      <a:accent4>
        <a:srgbClr val="27933E"/>
      </a:accent4>
      <a:accent5>
        <a:srgbClr val="81D877"/>
      </a:accent5>
      <a:accent6>
        <a:srgbClr val="27933E"/>
      </a:accent6>
      <a:hlink>
        <a:srgbClr val="13C045"/>
      </a:hlink>
      <a:folHlink>
        <a:srgbClr val="004C14"/>
      </a:folHlink>
    </a:clrScheme>
    <a:fontScheme name="Ac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0" tIns="0" rIns="0" bIns="0" rtlCol="0" anchor="t" anchorCtr="0"/>
      <a:lstStyle>
        <a:defPPr algn="l">
          <a:defRPr sz="1400" dirty="0" err="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C36543F3D857D488921B9E8F0F0A212" ma:contentTypeVersion="25" ma:contentTypeDescription="Crear nuevo documento." ma:contentTypeScope="" ma:versionID="9ee0241dd85c47aa0eb2b8bd4b0308e3">
  <xsd:schema xmlns:xsd="http://www.w3.org/2001/XMLSchema" xmlns:xs="http://www.w3.org/2001/XMLSchema" xmlns:p="http://schemas.microsoft.com/office/2006/metadata/properties" xmlns:ns2="1b271f39-b556-4564-846a-22e0c3543dec" xmlns:ns3="2c1f9411-02cd-4cb0-88d5-209d7ce520fa" targetNamespace="http://schemas.microsoft.com/office/2006/metadata/properties" ma:root="true" ma:fieldsID="93e81017037b805872da2c304f785326" ns2:_="" ns3:_="">
    <xsd:import namespace="1b271f39-b556-4564-846a-22e0c3543dec"/>
    <xsd:import namespace="2c1f9411-02cd-4cb0-88d5-209d7ce520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71f39-b556-4564-846a-22e0c3543d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bjectDetectorVersions" ma:index="12" nillable="true" ma:displayName="MediaServiceObjectDetectorVersions" ma:description="" ma:hidden="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3502374b-82e5-4b34-b572-a4b8594eee8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1f9411-02cd-4cb0-88d5-209d7ce520fa" elementFormDefault="qualified">
    <xsd:import namespace="http://schemas.microsoft.com/office/2006/documentManagement/types"/>
    <xsd:import namespace="http://schemas.microsoft.com/office/infopath/2007/PartnerControls"/>
    <xsd:element name="TaxCatchAll" ma:index="18" nillable="true" ma:displayName="Columna global de taxonomía" ma:hidden="true" ma:list="{35a76299-f8ab-42a3-92f7-492ebfc63ed6}" ma:internalName="TaxCatchAll" ma:showField="CatchAllData" ma:web="2c1f9411-02cd-4cb0-88d5-209d7ce520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b271f39-b556-4564-846a-22e0c3543dec">
      <Terms xmlns="http://schemas.microsoft.com/office/infopath/2007/PartnerControls"/>
    </lcf76f155ced4ddcb4097134ff3c332f>
    <TaxCatchAll xmlns="2c1f9411-02cd-4cb0-88d5-209d7ce520fa" xsi:nil="true"/>
  </documentManagement>
</p:properties>
</file>

<file path=customXml/itemProps1.xml><?xml version="1.0" encoding="utf-8"?>
<ds:datastoreItem xmlns:ds="http://schemas.openxmlformats.org/officeDocument/2006/customXml" ds:itemID="{4417B2E8-95D2-48A9-8DC0-7B16D1D6EA38}"/>
</file>

<file path=customXml/itemProps2.xml><?xml version="1.0" encoding="utf-8"?>
<ds:datastoreItem xmlns:ds="http://schemas.openxmlformats.org/officeDocument/2006/customXml" ds:itemID="{112E8210-2DF0-45A8-8B08-09AA65418D54}"/>
</file>

<file path=customXml/itemProps3.xml><?xml version="1.0" encoding="utf-8"?>
<ds:datastoreItem xmlns:ds="http://schemas.openxmlformats.org/officeDocument/2006/customXml" ds:itemID="{82EE0D83-C60F-4732-935A-FF5145B82E5C}"/>
</file>

<file path=docProps/app.xml><?xml version="1.0" encoding="utf-8"?>
<Properties xmlns="http://schemas.openxmlformats.org/officeDocument/2006/extended-properties" xmlns:vt="http://schemas.openxmlformats.org/officeDocument/2006/docPropsVTypes">
  <TotalTime>2282</TotalTime>
  <Words>2870</Words>
  <Application>Microsoft Office PowerPoint</Application>
  <PresentationFormat>Panorámica</PresentationFormat>
  <Paragraphs>413</Paragraphs>
  <Slides>54</Slides>
  <Notes>50</Notes>
  <HiddenSlides>0</HiddenSlides>
  <MMClips>0</MMClips>
  <ScaleCrop>false</ScaleCrop>
  <HeadingPairs>
    <vt:vector size="8" baseType="variant">
      <vt:variant>
        <vt:lpstr>Fuentes usadas</vt:lpstr>
      </vt:variant>
      <vt:variant>
        <vt:i4>8</vt:i4>
      </vt:variant>
      <vt:variant>
        <vt:lpstr>Tema</vt:lpstr>
      </vt:variant>
      <vt:variant>
        <vt:i4>3</vt:i4>
      </vt:variant>
      <vt:variant>
        <vt:lpstr>Servidores OLE incrustados</vt:lpstr>
      </vt:variant>
      <vt:variant>
        <vt:i4>1</vt:i4>
      </vt:variant>
      <vt:variant>
        <vt:lpstr>Títulos de diapositiva</vt:lpstr>
      </vt:variant>
      <vt:variant>
        <vt:i4>54</vt:i4>
      </vt:variant>
    </vt:vector>
  </HeadingPairs>
  <TitlesOfParts>
    <vt:vector size="66" baseType="lpstr">
      <vt:lpstr>ACHS Nueva Sans</vt:lpstr>
      <vt:lpstr>ACHS Nueva Sans Medium</vt:lpstr>
      <vt:lpstr>ACHS Nueva Serif</vt:lpstr>
      <vt:lpstr>Arial</vt:lpstr>
      <vt:lpstr>Calibri</vt:lpstr>
      <vt:lpstr>Calibri Light</vt:lpstr>
      <vt:lpstr>Helvetica Neue Medium</vt:lpstr>
      <vt:lpstr>Wingdings</vt:lpstr>
      <vt:lpstr>Tema de Office</vt:lpstr>
      <vt:lpstr>2_Tema de Office</vt:lpstr>
      <vt:lpstr>Portadas y cierres_Achs Seguro Laboral</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PATRICIO ALEJANDRO VALDÉS SAAVEDRA</dc:creator>
  <cp:lastModifiedBy>Saldaño Carreño, Carlos Antonio</cp:lastModifiedBy>
  <cp:revision>404</cp:revision>
  <dcterms:created xsi:type="dcterms:W3CDTF">2023-07-11T20:17:04Z</dcterms:created>
  <dcterms:modified xsi:type="dcterms:W3CDTF">2025-02-04T13:04:01Z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A143ADEB-EB18-4F86-B03B-A95B77422BD2</vt:lpwstr>
  </property>
  <property fmtid="{D5CDD505-2E9C-101B-9397-08002B2CF9AE}" pid="3" name="ArticulatePath">
    <vt:lpwstr>659719 - PREVENCION DE RIESGOS EN PISCICULTURA (PPT)-RB2023</vt:lpwstr>
  </property>
  <property fmtid="{D5CDD505-2E9C-101B-9397-08002B2CF9AE}" pid="4" name="ContentTypeId">
    <vt:lpwstr>0x0101007C36543F3D857D488921B9E8F0F0A212</vt:lpwstr>
  </property>
</Properties>
</file>